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2" r:id="rId1"/>
    <p:sldMasterId id="2147483703" r:id="rId2"/>
  </p:sldMasterIdLst>
  <p:notesMasterIdLst>
    <p:notesMasterId r:id="rId4"/>
  </p:notesMasterIdLst>
  <p:sldIdLst>
    <p:sldId id="260" r:id="rId3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5F9842"/>
    <a:srgbClr val="552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>
      <p:cViewPr varScale="1">
        <p:scale>
          <a:sx n="95" d="100"/>
          <a:sy n="95" d="100"/>
        </p:scale>
        <p:origin x="14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7693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679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t="9001" r="11816" b="24372"/>
          <a:stretch/>
        </p:blipFill>
        <p:spPr>
          <a:xfrm>
            <a:off x="0" y="8375"/>
            <a:ext cx="6858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391" y="4523317"/>
            <a:ext cx="6858000" cy="62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242760" y="1740550"/>
            <a:ext cx="5323950" cy="652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58634" y="2320198"/>
            <a:ext cx="5313825" cy="10769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06400" marR="0" lvl="1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8128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2192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6256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0193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4257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28321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2385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58635" y="4493637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4197" y="4638730"/>
            <a:ext cx="9045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l="999" b="4388"/>
          <a:stretch/>
        </p:blipFill>
        <p:spPr>
          <a:xfrm>
            <a:off x="0" y="-37203"/>
            <a:ext cx="6857999" cy="4560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</p:spPr>
        <p:txBody>
          <a:bodyPr lIns="57150" tIns="57150" rIns="57150" bIns="57150" anchor="ctr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31873" y="205981"/>
            <a:ext cx="5483250" cy="549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031875" y="1352906"/>
            <a:ext cx="5492700" cy="3150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1031873" y="755086"/>
            <a:ext cx="5492700" cy="33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4197" y="4638730"/>
            <a:ext cx="9045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" y="0"/>
            <a:ext cx="672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028573" y="2123644"/>
            <a:ext cx="5323950" cy="652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044446" y="2703292"/>
            <a:ext cx="5313825" cy="10769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06400" marR="0" lvl="1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8128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2192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6256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0193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4257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28321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2385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4197" y="4638730"/>
            <a:ext cx="9045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" y="0"/>
            <a:ext cx="672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bg>
      <p:bgPr>
        <a:solidFill>
          <a:srgbClr val="131E2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5407976" y="3309602"/>
            <a:ext cx="1450125" cy="203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6858101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40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54" y="4282194"/>
            <a:ext cx="1445175" cy="6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242760" y="1740550"/>
            <a:ext cx="5323950" cy="652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258634" y="2682584"/>
            <a:ext cx="5313825" cy="1077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1pPr>
            <a:lvl2pPr marL="406400" marR="0" lvl="1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8128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2192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6256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0193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4257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28321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2385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258635" y="4493637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08382" y="1344070"/>
            <a:ext cx="5806350" cy="3423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800" lvl="0" indent="-304800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Font typeface="Arial"/>
              <a:buNone/>
              <a:defRPr/>
            </a:lvl1pPr>
            <a:lvl2pPr marL="660400" lvl="1" indent="-254000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2pPr>
            <a:lvl3pPr marL="1016000" lvl="2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•"/>
              <a:defRPr/>
            </a:lvl3pPr>
            <a:lvl4pPr marL="1422400" lvl="3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–"/>
              <a:defRPr/>
            </a:lvl4pPr>
            <a:lvl5pPr marL="181610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222500" lvl="5" indent="-889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628900" lvl="6" indent="-889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035300" lvl="7" indent="-889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441700" lvl="8" indent="-889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708382" y="1344070"/>
            <a:ext cx="5806350" cy="3423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199" y="1599015"/>
            <a:ext cx="4052925" cy="45207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624388" y="1599015"/>
            <a:ext cx="4052925" cy="45207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42902" y="204788"/>
            <a:ext cx="2256300" cy="8715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2681288" y="204789"/>
            <a:ext cx="3833775" cy="43899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342902" y="1076328"/>
            <a:ext cx="2256300" cy="35184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06400" lvl="1" indent="0" rtl="0">
              <a:spcBef>
                <a:spcPts val="0"/>
              </a:spcBef>
              <a:buFont typeface="Helvetica Neue"/>
              <a:buNone/>
              <a:defRPr/>
            </a:lvl2pPr>
            <a:lvl3pPr marL="812800" lvl="2" indent="0" rtl="0">
              <a:spcBef>
                <a:spcPts val="0"/>
              </a:spcBef>
              <a:buFont typeface="Calibri"/>
              <a:buNone/>
              <a:defRPr/>
            </a:lvl3pPr>
            <a:lvl4pPr marL="1219200" lvl="3" indent="0" rtl="0">
              <a:spcBef>
                <a:spcPts val="0"/>
              </a:spcBef>
              <a:buFont typeface="Calibri"/>
              <a:buNone/>
              <a:defRPr/>
            </a:lvl4pPr>
            <a:lvl5pPr marL="1625600" lvl="4" indent="0" rtl="0">
              <a:spcBef>
                <a:spcPts val="0"/>
              </a:spcBef>
              <a:buFont typeface="Calibri"/>
              <a:buNone/>
              <a:defRPr/>
            </a:lvl5pPr>
            <a:lvl6pPr marL="2019300" lvl="5" indent="0" rtl="0">
              <a:spcBef>
                <a:spcPts val="0"/>
              </a:spcBef>
              <a:buFont typeface="Calibri"/>
              <a:buNone/>
              <a:defRPr/>
            </a:lvl6pPr>
            <a:lvl7pPr marL="2425700" lvl="6" indent="0" rtl="0">
              <a:spcBef>
                <a:spcPts val="0"/>
              </a:spcBef>
              <a:buFont typeface="Calibri"/>
              <a:buNone/>
              <a:defRPr/>
            </a:lvl7pPr>
            <a:lvl8pPr marL="2832100" lvl="7" indent="0" rtl="0">
              <a:spcBef>
                <a:spcPts val="0"/>
              </a:spcBef>
              <a:buFont typeface="Calibri"/>
              <a:buNone/>
              <a:defRPr/>
            </a:lvl8pPr>
            <a:lvl9pPr marL="32385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344216" y="3600451"/>
            <a:ext cx="4114800" cy="4251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pic" idx="2"/>
          </p:nvPr>
        </p:nvSpPr>
        <p:spPr>
          <a:xfrm>
            <a:off x="1344216" y="459581"/>
            <a:ext cx="41148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344216" y="4025504"/>
            <a:ext cx="4114800" cy="60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06400" lvl="1" indent="0" rtl="0">
              <a:spcBef>
                <a:spcPts val="0"/>
              </a:spcBef>
              <a:buFont typeface="Helvetica Neue"/>
              <a:buNone/>
              <a:defRPr/>
            </a:lvl2pPr>
            <a:lvl3pPr marL="812800" lvl="2" indent="0" rtl="0">
              <a:spcBef>
                <a:spcPts val="0"/>
              </a:spcBef>
              <a:buFont typeface="Calibri"/>
              <a:buNone/>
              <a:defRPr/>
            </a:lvl3pPr>
            <a:lvl4pPr marL="1219200" lvl="3" indent="0" rtl="0">
              <a:spcBef>
                <a:spcPts val="0"/>
              </a:spcBef>
              <a:buFont typeface="Calibri"/>
              <a:buNone/>
              <a:defRPr/>
            </a:lvl4pPr>
            <a:lvl5pPr marL="1625600" lvl="4" indent="0" rtl="0">
              <a:spcBef>
                <a:spcPts val="0"/>
              </a:spcBef>
              <a:buFont typeface="Calibri"/>
              <a:buNone/>
              <a:defRPr/>
            </a:lvl5pPr>
            <a:lvl6pPr marL="2019300" lvl="5" indent="0" rtl="0">
              <a:spcBef>
                <a:spcPts val="0"/>
              </a:spcBef>
              <a:buFont typeface="Calibri"/>
              <a:buNone/>
              <a:defRPr/>
            </a:lvl6pPr>
            <a:lvl7pPr marL="2425700" lvl="6" indent="0" rtl="0">
              <a:spcBef>
                <a:spcPts val="0"/>
              </a:spcBef>
              <a:buFont typeface="Calibri"/>
              <a:buNone/>
              <a:defRPr/>
            </a:lvl7pPr>
            <a:lvl8pPr marL="2832100" lvl="7" indent="0" rtl="0">
              <a:spcBef>
                <a:spcPts val="0"/>
              </a:spcBef>
              <a:buFont typeface="Calibri"/>
              <a:buNone/>
              <a:defRPr/>
            </a:lvl8pPr>
            <a:lvl9pPr marL="32385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 rot="5400000">
            <a:off x="1900068" y="152396"/>
            <a:ext cx="3423000" cy="580635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 rot="5400000">
            <a:off x="4726767" y="2169434"/>
            <a:ext cx="5846100" cy="2054925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 rot="5400000">
            <a:off x="559561" y="171547"/>
            <a:ext cx="5846100" cy="60507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08382" y="1344070"/>
            <a:ext cx="5806350" cy="3423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800" marR="0" lvl="0" indent="-304800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SzPct val="100000"/>
              <a:buFont typeface="Arial"/>
              <a:buNone/>
              <a:defRPr sz="900"/>
            </a:lvl1pPr>
            <a:lvl2pPr marL="660400" marR="0" lvl="1" indent="-254000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None/>
              <a:defRPr sz="900"/>
            </a:lvl2pPr>
            <a:lvl3pPr marL="1016000" marR="0" lvl="2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•"/>
              <a:defRPr sz="900"/>
            </a:lvl3pPr>
            <a:lvl4pPr marL="1422400" marR="0" lvl="3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–"/>
              <a:defRPr sz="900"/>
            </a:lvl4pPr>
            <a:lvl5pPr marL="1816100" marR="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00"/>
            </a:lvl5pPr>
            <a:lvl6pPr marL="2222500" marR="0" lvl="5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6pPr>
            <a:lvl7pPr marL="2628900" marR="0" lvl="6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7pPr>
            <a:lvl8pPr marL="3035300" marR="0" lvl="7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8pPr>
            <a:lvl9pPr marL="3441700" marR="0" lvl="8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406400" marR="0" lvl="1" indent="0" algn="l" rtl="0">
              <a:spcBef>
                <a:spcPts val="0"/>
              </a:spcBef>
              <a:buSzPct val="100000"/>
              <a:defRPr sz="900"/>
            </a:lvl2pPr>
            <a:lvl3pPr marL="812800" marR="0" lvl="2" indent="0" algn="l" rtl="0">
              <a:spcBef>
                <a:spcPts val="0"/>
              </a:spcBef>
              <a:buSzPct val="100000"/>
              <a:defRPr sz="900"/>
            </a:lvl3pPr>
            <a:lvl4pPr marL="1219200" marR="0" lvl="3" indent="0" algn="l" rtl="0">
              <a:spcBef>
                <a:spcPts val="0"/>
              </a:spcBef>
              <a:buSzPct val="100000"/>
              <a:defRPr sz="900"/>
            </a:lvl4pPr>
            <a:lvl5pPr marL="1625600" marR="0" lvl="4" indent="0" algn="l" rtl="0">
              <a:spcBef>
                <a:spcPts val="0"/>
              </a:spcBef>
              <a:buSzPct val="100000"/>
              <a:defRPr sz="900"/>
            </a:lvl5pPr>
            <a:lvl6pPr marL="2019300" marR="0" lvl="5" indent="0" algn="l" rtl="0">
              <a:spcBef>
                <a:spcPts val="0"/>
              </a:spcBef>
              <a:buSzPct val="100000"/>
              <a:defRPr sz="900"/>
            </a:lvl6pPr>
            <a:lvl7pPr marL="2425700" marR="0" lvl="6" indent="0" algn="l" rtl="0">
              <a:spcBef>
                <a:spcPts val="0"/>
              </a:spcBef>
              <a:buSzPct val="100000"/>
              <a:defRPr sz="900"/>
            </a:lvl7pPr>
            <a:lvl8pPr marL="2832100" marR="0" lvl="7" indent="0" algn="l" rtl="0">
              <a:spcBef>
                <a:spcPts val="0"/>
              </a:spcBef>
              <a:buSzPct val="100000"/>
              <a:defRPr sz="900"/>
            </a:lvl8pPr>
            <a:lvl9pPr marL="3238500" marR="0" lvl="8" indent="0" algn="l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406400" marR="0" lvl="1" indent="0" algn="l" rtl="0">
              <a:spcBef>
                <a:spcPts val="0"/>
              </a:spcBef>
              <a:buSzPct val="100000"/>
              <a:defRPr sz="900"/>
            </a:lvl2pPr>
            <a:lvl3pPr marL="812800" marR="0" lvl="2" indent="0" algn="l" rtl="0">
              <a:spcBef>
                <a:spcPts val="0"/>
              </a:spcBef>
              <a:buSzPct val="100000"/>
              <a:defRPr sz="900"/>
            </a:lvl3pPr>
            <a:lvl4pPr marL="1219200" marR="0" lvl="3" indent="0" algn="l" rtl="0">
              <a:spcBef>
                <a:spcPts val="0"/>
              </a:spcBef>
              <a:buSzPct val="100000"/>
              <a:defRPr sz="900"/>
            </a:lvl4pPr>
            <a:lvl5pPr marL="1625600" marR="0" lvl="4" indent="0" algn="l" rtl="0">
              <a:spcBef>
                <a:spcPts val="0"/>
              </a:spcBef>
              <a:buSzPct val="100000"/>
              <a:defRPr sz="900"/>
            </a:lvl5pPr>
            <a:lvl6pPr marL="2019300" marR="0" lvl="5" indent="0" algn="l" rtl="0">
              <a:spcBef>
                <a:spcPts val="0"/>
              </a:spcBef>
              <a:buSzPct val="100000"/>
              <a:defRPr sz="900"/>
            </a:lvl6pPr>
            <a:lvl7pPr marL="2425700" marR="0" lvl="6" indent="0" algn="l" rtl="0">
              <a:spcBef>
                <a:spcPts val="0"/>
              </a:spcBef>
              <a:buSzPct val="100000"/>
              <a:defRPr sz="900"/>
            </a:lvl7pPr>
            <a:lvl8pPr marL="2832100" marR="0" lvl="7" indent="0" algn="l" rtl="0">
              <a:spcBef>
                <a:spcPts val="0"/>
              </a:spcBef>
              <a:buSzPct val="100000"/>
              <a:defRPr sz="900"/>
            </a:lvl8pPr>
            <a:lvl9pPr marL="3238500" marR="0" lvl="8" indent="0" algn="l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1131156" y="1669316"/>
            <a:ext cx="1855800" cy="59436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Is my information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omething they would be likely to know?</a:t>
            </a:r>
          </a:p>
        </p:txBody>
      </p:sp>
      <p:sp>
        <p:nvSpPr>
          <p:cNvPr id="407" name="Shape 407"/>
          <p:cNvSpPr/>
          <p:nvPr/>
        </p:nvSpPr>
        <p:spPr>
          <a:xfrm>
            <a:off x="1132038" y="683616"/>
            <a:ext cx="1855800" cy="45720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Who is my audience?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1130724" y="3948356"/>
            <a:ext cx="1856232" cy="862644"/>
          </a:xfrm>
          <a:prstGeom prst="roundRect">
            <a:avLst>
              <a:gd name="adj" fmla="val 19102"/>
            </a:avLst>
          </a:prstGeom>
          <a:solidFill>
            <a:srgbClr val="E16445"/>
          </a:solidFill>
          <a:ln w="28575" cap="flat" cmpd="sng">
            <a:solidFill>
              <a:srgbClr val="EC998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1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is NOT common knowledge</a:t>
            </a:r>
            <a:br>
              <a:rPr lang="en" sz="11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1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</a:p>
          <a:p>
            <a:pPr algn="ctr"/>
            <a:r>
              <a:rPr lang="en" sz="11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needs to be cited!</a:t>
            </a:r>
            <a:endParaRPr lang="en" sz="11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09" name="Shape 409"/>
          <p:cNvGrpSpPr/>
          <p:nvPr/>
        </p:nvGrpSpPr>
        <p:grpSpPr>
          <a:xfrm>
            <a:off x="1790673" y="1140723"/>
            <a:ext cx="538529" cy="531600"/>
            <a:chOff x="2220054" y="2043612"/>
            <a:chExt cx="538529" cy="531600"/>
          </a:xfrm>
        </p:grpSpPr>
        <p:cxnSp>
          <p:nvCxnSpPr>
            <p:cNvPr id="410" name="Shape 410"/>
            <p:cNvCxnSpPr/>
            <p:nvPr/>
          </p:nvCxnSpPr>
          <p:spPr>
            <a:xfrm>
              <a:off x="2488437" y="2043612"/>
              <a:ext cx="0" cy="5316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411" name="Shape 411"/>
            <p:cNvSpPr/>
            <p:nvPr/>
          </p:nvSpPr>
          <p:spPr>
            <a:xfrm>
              <a:off x="2220054" y="2110962"/>
              <a:ext cx="538529" cy="244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000" dirty="0" smtClean="0">
                  <a:solidFill>
                    <a:srgbClr val="CCCCCC"/>
                  </a:solidFill>
                  <a:latin typeface="Lato"/>
                  <a:ea typeface="Lato"/>
                  <a:cs typeface="Lato"/>
                  <a:sym typeface="Lato"/>
                </a:rPr>
                <a:t>Next</a:t>
              </a:r>
              <a:endParaRPr lang="en" sz="1000" dirty="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414" name="Shape 414"/>
          <p:cNvCxnSpPr>
            <a:stCxn id="19" idx="3"/>
          </p:cNvCxnSpPr>
          <p:nvPr/>
        </p:nvCxnSpPr>
        <p:spPr>
          <a:xfrm flipV="1">
            <a:off x="2995854" y="2523563"/>
            <a:ext cx="1224454" cy="565371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6" name="Shape 416"/>
          <p:cNvSpPr txBox="1"/>
          <p:nvPr/>
        </p:nvSpPr>
        <p:spPr>
          <a:xfrm>
            <a:off x="220413" y="106478"/>
            <a:ext cx="6501933" cy="4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Ask yourself: </a:t>
            </a:r>
            <a:r>
              <a:rPr lang="en" sz="18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Deciding if information is common knowledge</a:t>
            </a:r>
            <a:endParaRPr lang="en" sz="18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4324501" y="1966496"/>
            <a:ext cx="1901952" cy="859536"/>
          </a:xfrm>
          <a:prstGeom prst="roundRect">
            <a:avLst>
              <a:gd name="adj" fmla="val 19102"/>
            </a:avLst>
          </a:prstGeom>
          <a:solidFill>
            <a:srgbClr val="5F9842"/>
          </a:solidFill>
          <a:ln w="28575" cap="flat" cmpd="sng">
            <a:solidFill>
              <a:srgbClr val="75B4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0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IS common knowledge</a:t>
            </a:r>
            <a:br>
              <a:rPr lang="en" sz="10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000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0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does NOT need to be cited</a:t>
            </a:r>
            <a:endParaRPr lang="en" sz="1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17904" y="2263254"/>
            <a:ext cx="500100" cy="531600"/>
            <a:chOff x="2272120" y="3307612"/>
            <a:chExt cx="500100" cy="531600"/>
          </a:xfrm>
        </p:grpSpPr>
        <p:cxnSp>
          <p:nvCxnSpPr>
            <p:cNvPr id="412" name="Shape 412"/>
            <p:cNvCxnSpPr/>
            <p:nvPr/>
          </p:nvCxnSpPr>
          <p:spPr>
            <a:xfrm>
              <a:off x="2532218" y="3307612"/>
              <a:ext cx="0" cy="5316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419" name="Shape 419"/>
            <p:cNvSpPr/>
            <p:nvPr/>
          </p:nvSpPr>
          <p:spPr>
            <a:xfrm>
              <a:off x="2272120" y="3390874"/>
              <a:ext cx="500100" cy="244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000">
                  <a:solidFill>
                    <a:srgbClr val="411A41"/>
                  </a:solidFill>
                  <a:latin typeface="Lato"/>
                  <a:ea typeface="Lato"/>
                  <a:cs typeface="Lato"/>
                  <a:sym typeface="Lato"/>
                </a:rPr>
                <a:t>No</a:t>
              </a:r>
            </a:p>
          </p:txBody>
        </p:sp>
      </p:grpSp>
      <p:sp>
        <p:nvSpPr>
          <p:cNvPr id="19" name="Shape 406"/>
          <p:cNvSpPr/>
          <p:nvPr/>
        </p:nvSpPr>
        <p:spPr>
          <a:xfrm>
            <a:off x="1140054" y="2791754"/>
            <a:ext cx="1855800" cy="59436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Is it something </a:t>
            </a:r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they can find easily from general sources?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809006" y="3401435"/>
            <a:ext cx="500100" cy="531600"/>
            <a:chOff x="2272120" y="3307612"/>
            <a:chExt cx="500100" cy="531600"/>
          </a:xfrm>
        </p:grpSpPr>
        <p:cxnSp>
          <p:nvCxnSpPr>
            <p:cNvPr id="22" name="Shape 412"/>
            <p:cNvCxnSpPr/>
            <p:nvPr/>
          </p:nvCxnSpPr>
          <p:spPr>
            <a:xfrm>
              <a:off x="2532218" y="3307612"/>
              <a:ext cx="0" cy="5316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3" name="Shape 419"/>
            <p:cNvSpPr/>
            <p:nvPr/>
          </p:nvSpPr>
          <p:spPr>
            <a:xfrm>
              <a:off x="2272120" y="3390874"/>
              <a:ext cx="500100" cy="244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" sz="1000" dirty="0">
                  <a:solidFill>
                    <a:srgbClr val="411A41"/>
                  </a:solidFill>
                  <a:latin typeface="Lato"/>
                  <a:ea typeface="Lato"/>
                  <a:cs typeface="Lato"/>
                  <a:sym typeface="Lato"/>
                </a:rPr>
                <a:t>No</a:t>
              </a:r>
            </a:p>
          </p:txBody>
        </p:sp>
      </p:grpSp>
      <p:cxnSp>
        <p:nvCxnSpPr>
          <p:cNvPr id="26" name="Shape 414"/>
          <p:cNvCxnSpPr/>
          <p:nvPr/>
        </p:nvCxnSpPr>
        <p:spPr>
          <a:xfrm>
            <a:off x="2986956" y="1975001"/>
            <a:ext cx="1233352" cy="370049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" name="Shape 415"/>
          <p:cNvSpPr/>
          <p:nvPr/>
        </p:nvSpPr>
        <p:spPr>
          <a:xfrm>
            <a:off x="3384165" y="2048278"/>
            <a:ext cx="500100" cy="2445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411A41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</a:p>
        </p:txBody>
      </p:sp>
      <p:sp>
        <p:nvSpPr>
          <p:cNvPr id="30" name="Shape 415"/>
          <p:cNvSpPr/>
          <p:nvPr/>
        </p:nvSpPr>
        <p:spPr>
          <a:xfrm>
            <a:off x="3384165" y="2037775"/>
            <a:ext cx="500100" cy="2445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411A41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</a:p>
        </p:txBody>
      </p:sp>
      <p:sp>
        <p:nvSpPr>
          <p:cNvPr id="31" name="Shape 415"/>
          <p:cNvSpPr/>
          <p:nvPr/>
        </p:nvSpPr>
        <p:spPr>
          <a:xfrm>
            <a:off x="3384165" y="2683998"/>
            <a:ext cx="500100" cy="2445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411A41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342A"/>
      </a:hlink>
      <a:folHlink>
        <a:srgbClr val="DB342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52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 Neue</vt:lpstr>
      <vt:lpstr>Lato</vt:lpstr>
      <vt:lpstr>Noto Symbol</vt:lpstr>
      <vt:lpstr>simple-light-2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yourself: Deciding if information is common knowledge</dc:title>
  <dc:subject/>
  <dc:creator>College for America</dc:creator>
  <cp:keywords/>
  <dc:description/>
  <cp:lastModifiedBy>Burr, Betsy</cp:lastModifiedBy>
  <cp:revision>9</cp:revision>
  <cp:lastPrinted>2016-11-21T22:00:24Z</cp:lastPrinted>
  <dcterms:modified xsi:type="dcterms:W3CDTF">2017-11-03T18:07:05Z</dcterms:modified>
  <cp:category/>
</cp:coreProperties>
</file>