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75" r:id="rId2"/>
  </p:sldMasterIdLst>
  <p:notesMasterIdLst>
    <p:notesMasterId r:id="rId4"/>
  </p:notesMasterIdLst>
  <p:sldIdLst>
    <p:sldId id="271" r:id="rId3"/>
  </p:sldIdLst>
  <p:sldSz cx="100584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656"/>
    <a:srgbClr val="639F42"/>
    <a:srgbClr val="7CBA42"/>
    <a:srgbClr val="E18225"/>
    <a:srgbClr val="F79A1F"/>
    <a:srgbClr val="025B5B"/>
    <a:srgbClr val="098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 autoAdjust="0"/>
    <p:restoredTop sz="94565"/>
  </p:normalViewPr>
  <p:slideViewPr>
    <p:cSldViewPr snapToGrid="0" snapToObjects="1">
      <p:cViewPr varScale="1">
        <p:scale>
          <a:sx n="80" d="100"/>
          <a:sy n="80" d="100"/>
        </p:scale>
        <p:origin x="1842" y="96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356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1263" y="685800"/>
            <a:ext cx="44354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5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42879" y="1125143"/>
            <a:ext cx="9372660" cy="310170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382"/>
            </a:lvl1pPr>
            <a:lvl2pPr lvl="1" algn="ctr">
              <a:spcBef>
                <a:spcPts val="0"/>
              </a:spcBef>
              <a:buSzPct val="100000"/>
              <a:defRPr sz="6382"/>
            </a:lvl2pPr>
            <a:lvl3pPr lvl="2" algn="ctr">
              <a:spcBef>
                <a:spcPts val="0"/>
              </a:spcBef>
              <a:buSzPct val="100000"/>
              <a:defRPr sz="6382"/>
            </a:lvl3pPr>
            <a:lvl4pPr lvl="3" algn="ctr">
              <a:spcBef>
                <a:spcPts val="0"/>
              </a:spcBef>
              <a:buSzPct val="100000"/>
              <a:defRPr sz="6382"/>
            </a:lvl4pPr>
            <a:lvl5pPr lvl="4" algn="ctr">
              <a:spcBef>
                <a:spcPts val="0"/>
              </a:spcBef>
              <a:buSzPct val="100000"/>
              <a:defRPr sz="6382"/>
            </a:lvl5pPr>
            <a:lvl6pPr lvl="5" algn="ctr">
              <a:spcBef>
                <a:spcPts val="0"/>
              </a:spcBef>
              <a:buSzPct val="100000"/>
              <a:defRPr sz="6382"/>
            </a:lvl6pPr>
            <a:lvl7pPr lvl="6" algn="ctr">
              <a:spcBef>
                <a:spcPts val="0"/>
              </a:spcBef>
              <a:buSzPct val="100000"/>
              <a:defRPr sz="6382"/>
            </a:lvl7pPr>
            <a:lvl8pPr lvl="7" algn="ctr">
              <a:spcBef>
                <a:spcPts val="0"/>
              </a:spcBef>
              <a:buSzPct val="100000"/>
              <a:defRPr sz="6382"/>
            </a:lvl8pPr>
            <a:lvl9pPr lvl="8" algn="ctr">
              <a:spcBef>
                <a:spcPts val="0"/>
              </a:spcBef>
              <a:buSzPct val="100000"/>
              <a:defRPr sz="6382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42870" y="4282685"/>
            <a:ext cx="9372660" cy="119770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436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42870" y="1671485"/>
            <a:ext cx="9372660" cy="296706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728"/>
            </a:lvl1pPr>
            <a:lvl2pPr lvl="1" algn="ctr">
              <a:spcBef>
                <a:spcPts val="0"/>
              </a:spcBef>
              <a:buSzPct val="100000"/>
              <a:defRPr sz="14728"/>
            </a:lvl2pPr>
            <a:lvl3pPr lvl="2" algn="ctr">
              <a:spcBef>
                <a:spcPts val="0"/>
              </a:spcBef>
              <a:buSzPct val="100000"/>
              <a:defRPr sz="14728"/>
            </a:lvl3pPr>
            <a:lvl4pPr lvl="3" algn="ctr">
              <a:spcBef>
                <a:spcPts val="0"/>
              </a:spcBef>
              <a:buSzPct val="100000"/>
              <a:defRPr sz="14728"/>
            </a:lvl4pPr>
            <a:lvl5pPr lvl="4" algn="ctr">
              <a:spcBef>
                <a:spcPts val="0"/>
              </a:spcBef>
              <a:buSzPct val="100000"/>
              <a:defRPr sz="14728"/>
            </a:lvl5pPr>
            <a:lvl6pPr lvl="5" algn="ctr">
              <a:spcBef>
                <a:spcPts val="0"/>
              </a:spcBef>
              <a:buSzPct val="100000"/>
              <a:defRPr sz="14728"/>
            </a:lvl6pPr>
            <a:lvl7pPr lvl="6" algn="ctr">
              <a:spcBef>
                <a:spcPts val="0"/>
              </a:spcBef>
              <a:buSzPct val="100000"/>
              <a:defRPr sz="14728"/>
            </a:lvl7pPr>
            <a:lvl8pPr lvl="7" algn="ctr">
              <a:spcBef>
                <a:spcPts val="0"/>
              </a:spcBef>
              <a:buSzPct val="100000"/>
              <a:defRPr sz="14728"/>
            </a:lvl8pPr>
            <a:lvl9pPr lvl="8" algn="ctr">
              <a:spcBef>
                <a:spcPts val="0"/>
              </a:spcBef>
              <a:buSzPct val="100000"/>
              <a:defRPr sz="14728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42870" y="4763366"/>
            <a:ext cx="9372660" cy="196565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t="9001" r="11816" b="24372"/>
          <a:stretch/>
        </p:blipFill>
        <p:spPr>
          <a:xfrm>
            <a:off x="0" y="12655"/>
            <a:ext cx="10059060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573" y="6835242"/>
            <a:ext cx="10058400" cy="949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70139" tIns="35069" rIns="70139" bIns="3506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4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56048" y="2630172"/>
            <a:ext cx="7808460" cy="9864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79331" y="3506076"/>
            <a:ext cx="7793610" cy="162746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379333" y="6790385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4156" y="7009644"/>
            <a:ext cx="1326600" cy="60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 rotWithShape="1">
          <a:blip r:embed="rId4">
            <a:alphaModFix/>
          </a:blip>
          <a:srcRect l="999" b="4388"/>
          <a:stretch/>
        </p:blipFill>
        <p:spPr>
          <a:xfrm>
            <a:off x="6" y="-56217"/>
            <a:ext cx="10058399" cy="689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</p:spPr>
        <p:txBody>
          <a:bodyPr lIns="57150" tIns="57150" rIns="57150" bIns="57150" anchor="ctr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513413" y="311260"/>
            <a:ext cx="8042100" cy="829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1513417" y="2044391"/>
            <a:ext cx="8055960" cy="4760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Font typeface="Noto Symbol"/>
              <a:buChar char="▪"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1513413" y="1141024"/>
            <a:ext cx="8055960" cy="5041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4156" y="7009644"/>
            <a:ext cx="1326600" cy="60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" y="0"/>
            <a:ext cx="986700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508573" y="3209069"/>
            <a:ext cx="7808460" cy="9864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531857" y="4084974"/>
            <a:ext cx="7793610" cy="1627465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368"/>
              </a:spcBef>
              <a:spcAft>
                <a:spcPts val="0"/>
              </a:spcAft>
              <a:buClr>
                <a:srgbClr val="DB342B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4156" y="7009644"/>
            <a:ext cx="1326600" cy="60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" y="0"/>
            <a:ext cx="986700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10058400" cy="608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175" y="6470879"/>
            <a:ext cx="2119590" cy="9705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356048" y="2630172"/>
            <a:ext cx="7808460" cy="98645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marR="0" lvl="7" indent="-1558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379331" y="4053690"/>
            <a:ext cx="7793610" cy="162746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spcBef>
                <a:spcPts val="245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1pPr>
            <a:lvl2pPr marL="498775" marR="0" lvl="1" indent="0" algn="ctr" rtl="0">
              <a:spcBef>
                <a:spcPts val="614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97549" marR="0" lvl="2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496324" marR="0" lvl="3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995099" marR="0" lvl="4" indent="0" algn="ctr" rtl="0">
              <a:spcBef>
                <a:spcPts val="491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478287" marR="0" lvl="5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6pPr>
            <a:lvl7pPr marL="2977062" marR="0" lvl="6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7pPr>
            <a:lvl8pPr marL="3475836" marR="0" lvl="7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8pPr>
            <a:lvl9pPr marL="3974611" marR="0" lvl="8" indent="0" algn="ctr" rtl="0">
              <a:spcBef>
                <a:spcPts val="491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379333" y="6790385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038961" y="2031047"/>
            <a:ext cx="8515980" cy="517253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74081" lvl="0" indent="-374081" algn="l" rtl="0">
              <a:spcBef>
                <a:spcPts val="368"/>
              </a:spcBef>
              <a:spcAft>
                <a:spcPts val="0"/>
              </a:spcAft>
              <a:buClr>
                <a:srgbClr val="010000"/>
              </a:buClr>
              <a:buFont typeface="Arial"/>
              <a:buNone/>
              <a:defRPr/>
            </a:lvl1pPr>
            <a:lvl2pPr marL="810509" lvl="1" indent="-311734" algn="l" rtl="0">
              <a:spcBef>
                <a:spcPts val="614"/>
              </a:spcBef>
              <a:spcAft>
                <a:spcPts val="0"/>
              </a:spcAft>
              <a:buClr>
                <a:srgbClr val="AEB1C0"/>
              </a:buClr>
              <a:buFont typeface="Arial"/>
              <a:buNone/>
              <a:defRPr/>
            </a:lvl2pPr>
            <a:lvl3pPr marL="1246937" lvl="2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•"/>
              <a:defRPr/>
            </a:lvl3pPr>
            <a:lvl4pPr marL="1745712" lvl="3" indent="-109107" algn="l" rtl="0">
              <a:spcBef>
                <a:spcPts val="491"/>
              </a:spcBef>
              <a:spcAft>
                <a:spcPts val="0"/>
              </a:spcAft>
              <a:buClr>
                <a:srgbClr val="AEB1C0"/>
              </a:buClr>
              <a:buFont typeface="Arial"/>
              <a:buChar char="–"/>
              <a:defRPr/>
            </a:lvl4pPr>
            <a:lvl5pPr marL="2228900" lvl="4" indent="-93520" algn="l" rtl="0">
              <a:spcBef>
                <a:spcPts val="491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727674" lvl="5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3226449" lvl="6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725224" lvl="7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4223998" lvl="8" indent="-109107" algn="l" rtl="0">
              <a:spcBef>
                <a:spcPts val="491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038961" y="2031047"/>
            <a:ext cx="8515980" cy="517253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0561" y="2416289"/>
            <a:ext cx="5944290" cy="68312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6782437" y="2416289"/>
            <a:ext cx="5944290" cy="68312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42870" y="3250182"/>
            <a:ext cx="9372660" cy="127205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418"/>
            </a:lvl1pPr>
            <a:lvl2pPr lvl="1" algn="ctr">
              <a:spcBef>
                <a:spcPts val="0"/>
              </a:spcBef>
              <a:buSzPct val="100000"/>
              <a:defRPr sz="4418"/>
            </a:lvl2pPr>
            <a:lvl3pPr lvl="2" algn="ctr">
              <a:spcBef>
                <a:spcPts val="0"/>
              </a:spcBef>
              <a:buSzPct val="100000"/>
              <a:defRPr sz="4418"/>
            </a:lvl3pPr>
            <a:lvl4pPr lvl="3" algn="ctr">
              <a:spcBef>
                <a:spcPts val="0"/>
              </a:spcBef>
              <a:buSzPct val="100000"/>
              <a:defRPr sz="4418"/>
            </a:lvl4pPr>
            <a:lvl5pPr lvl="4" algn="ctr">
              <a:spcBef>
                <a:spcPts val="0"/>
              </a:spcBef>
              <a:buSzPct val="100000"/>
              <a:defRPr sz="4418"/>
            </a:lvl5pPr>
            <a:lvl6pPr lvl="5" algn="ctr">
              <a:spcBef>
                <a:spcPts val="0"/>
              </a:spcBef>
              <a:buSzPct val="100000"/>
              <a:defRPr sz="4418"/>
            </a:lvl6pPr>
            <a:lvl7pPr lvl="6" algn="ctr">
              <a:spcBef>
                <a:spcPts val="0"/>
              </a:spcBef>
              <a:buSzPct val="100000"/>
              <a:defRPr sz="4418"/>
            </a:lvl7pPr>
            <a:lvl8pPr lvl="7" algn="ctr">
              <a:spcBef>
                <a:spcPts val="0"/>
              </a:spcBef>
              <a:buSzPct val="100000"/>
              <a:defRPr sz="4418"/>
            </a:lvl8pPr>
            <a:lvl9pPr lvl="8" algn="ctr">
              <a:spcBef>
                <a:spcPts val="0"/>
              </a:spcBef>
              <a:buSzPct val="100000"/>
              <a:defRPr sz="4418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02923" y="309464"/>
            <a:ext cx="3309240" cy="131693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932557" y="309467"/>
            <a:ext cx="5622870" cy="663362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3pPr>
            <a:lvl4pPr lvl="3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4pPr>
            <a:lvl5pPr lvl="4" rtl="0">
              <a:spcBef>
                <a:spcPts val="0"/>
              </a:spcBef>
              <a:buClr>
                <a:srgbClr val="3D4A4E"/>
              </a:buClr>
              <a:buFont typeface="Noto Symbol"/>
              <a:buChar char="▪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502923" y="1626458"/>
            <a:ext cx="3309240" cy="531669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971517" y="5440690"/>
            <a:ext cx="6035040" cy="64237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pic" idx="2"/>
          </p:nvPr>
        </p:nvSpPr>
        <p:spPr>
          <a:xfrm>
            <a:off x="1971517" y="694477"/>
            <a:ext cx="6035040" cy="466344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971517" y="6082991"/>
            <a:ext cx="6035040" cy="9121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98775" lvl="1" indent="0" rtl="0">
              <a:spcBef>
                <a:spcPts val="0"/>
              </a:spcBef>
              <a:buFont typeface="Helvetica Neue"/>
              <a:buNone/>
              <a:defRPr/>
            </a:lvl2pPr>
            <a:lvl3pPr marL="997549" lvl="2" indent="0" rtl="0">
              <a:spcBef>
                <a:spcPts val="0"/>
              </a:spcBef>
              <a:buFont typeface="Calibri"/>
              <a:buNone/>
              <a:defRPr/>
            </a:lvl3pPr>
            <a:lvl4pPr marL="1496324" lvl="3" indent="0" rtl="0">
              <a:spcBef>
                <a:spcPts val="0"/>
              </a:spcBef>
              <a:buFont typeface="Calibri"/>
              <a:buNone/>
              <a:defRPr/>
            </a:lvl4pPr>
            <a:lvl5pPr marL="1995099" lvl="4" indent="0" rtl="0">
              <a:spcBef>
                <a:spcPts val="0"/>
              </a:spcBef>
              <a:buFont typeface="Calibri"/>
              <a:buNone/>
              <a:defRPr/>
            </a:lvl5pPr>
            <a:lvl6pPr marL="2478287" lvl="5" indent="0" rtl="0">
              <a:spcBef>
                <a:spcPts val="0"/>
              </a:spcBef>
              <a:buFont typeface="Calibri"/>
              <a:buNone/>
              <a:defRPr/>
            </a:lvl6pPr>
            <a:lvl7pPr marL="2977062" lvl="6" indent="0" rtl="0">
              <a:spcBef>
                <a:spcPts val="0"/>
              </a:spcBef>
              <a:buFont typeface="Calibri"/>
              <a:buNone/>
              <a:defRPr/>
            </a:lvl7pPr>
            <a:lvl8pPr marL="3475836" lvl="7" indent="0" rtl="0">
              <a:spcBef>
                <a:spcPts val="0"/>
              </a:spcBef>
              <a:buFont typeface="Calibri"/>
              <a:buNone/>
              <a:defRPr/>
            </a:lvl8pPr>
            <a:lvl9pPr marL="3974611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 rot="5400000">
            <a:off x="2710708" y="359317"/>
            <a:ext cx="5172533" cy="851598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6802684" y="3323924"/>
            <a:ext cx="8834107" cy="301389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374081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748162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122243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496324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690782" y="393687"/>
            <a:ext cx="8834107" cy="887436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498775" marR="0" lvl="1" indent="0" algn="l" rtl="0">
              <a:spcBef>
                <a:spcPts val="0"/>
              </a:spcBef>
              <a:defRPr/>
            </a:lvl2pPr>
            <a:lvl3pPr marL="997549" marR="0" lvl="2" indent="0" algn="l" rtl="0">
              <a:spcBef>
                <a:spcPts val="0"/>
              </a:spcBef>
              <a:defRPr/>
            </a:lvl3pPr>
            <a:lvl4pPr marL="1496324" marR="0" lvl="3" indent="0" algn="l" rtl="0">
              <a:spcBef>
                <a:spcPts val="0"/>
              </a:spcBef>
              <a:defRPr/>
            </a:lvl4pPr>
            <a:lvl5pPr marL="1995099" marR="0" lvl="4" indent="0" algn="l" rtl="0">
              <a:spcBef>
                <a:spcPts val="0"/>
              </a:spcBef>
              <a:defRPr/>
            </a:lvl5pPr>
            <a:lvl6pPr marL="2478287" marR="0" lvl="5" indent="0" algn="l" rtl="0">
              <a:spcBef>
                <a:spcPts val="0"/>
              </a:spcBef>
              <a:defRPr/>
            </a:lvl6pPr>
            <a:lvl7pPr marL="2977062" marR="0" lvl="6" indent="0" algn="l" rtl="0">
              <a:spcBef>
                <a:spcPts val="0"/>
              </a:spcBef>
              <a:defRPr/>
            </a:lvl7pPr>
            <a:lvl8pPr marL="3475836" marR="0" lvl="7" indent="0" algn="l" rtl="0">
              <a:spcBef>
                <a:spcPts val="0"/>
              </a:spcBef>
              <a:defRPr/>
            </a:lvl8pPr>
            <a:lvl9pPr marL="3974611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2870" y="672490"/>
            <a:ext cx="9372660" cy="8654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2870" y="1741519"/>
            <a:ext cx="9372660" cy="51625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42870" y="672490"/>
            <a:ext cx="9372660" cy="8654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42871" y="1741519"/>
            <a:ext cx="4399890" cy="51625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315641" y="1741519"/>
            <a:ext cx="4399890" cy="516256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718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42870" y="672490"/>
            <a:ext cx="9372660" cy="86541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42870" y="839579"/>
            <a:ext cx="3088800" cy="114194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946"/>
            </a:lvl1pPr>
            <a:lvl2pPr lvl="1">
              <a:spcBef>
                <a:spcPts val="0"/>
              </a:spcBef>
              <a:buSzPct val="100000"/>
              <a:defRPr sz="2946"/>
            </a:lvl2pPr>
            <a:lvl3pPr lvl="2">
              <a:spcBef>
                <a:spcPts val="0"/>
              </a:spcBef>
              <a:buSzPct val="100000"/>
              <a:defRPr sz="2946"/>
            </a:lvl3pPr>
            <a:lvl4pPr lvl="3">
              <a:spcBef>
                <a:spcPts val="0"/>
              </a:spcBef>
              <a:buSzPct val="100000"/>
              <a:defRPr sz="2946"/>
            </a:lvl4pPr>
            <a:lvl5pPr lvl="4">
              <a:spcBef>
                <a:spcPts val="0"/>
              </a:spcBef>
              <a:buSzPct val="100000"/>
              <a:defRPr sz="2946"/>
            </a:lvl5pPr>
            <a:lvl6pPr lvl="5">
              <a:spcBef>
                <a:spcPts val="0"/>
              </a:spcBef>
              <a:buSzPct val="100000"/>
              <a:defRPr sz="2946"/>
            </a:lvl6pPr>
            <a:lvl7pPr lvl="6">
              <a:spcBef>
                <a:spcPts val="0"/>
              </a:spcBef>
              <a:buSzPct val="100000"/>
              <a:defRPr sz="2946"/>
            </a:lvl7pPr>
            <a:lvl8pPr lvl="7">
              <a:spcBef>
                <a:spcPts val="0"/>
              </a:spcBef>
              <a:buSzPct val="100000"/>
              <a:defRPr sz="2946"/>
            </a:lvl8pPr>
            <a:lvl9pPr lvl="8">
              <a:spcBef>
                <a:spcPts val="0"/>
              </a:spcBef>
              <a:buSzPct val="100000"/>
              <a:defRPr sz="2946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42870" y="2099846"/>
            <a:ext cx="3088800" cy="48044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73"/>
            </a:lvl1pPr>
            <a:lvl2pPr lvl="1">
              <a:spcBef>
                <a:spcPts val="0"/>
              </a:spcBef>
              <a:buSzPct val="100000"/>
              <a:defRPr sz="1473"/>
            </a:lvl2pPr>
            <a:lvl3pPr lvl="2">
              <a:spcBef>
                <a:spcPts val="0"/>
              </a:spcBef>
              <a:buSzPct val="100000"/>
              <a:defRPr sz="1473"/>
            </a:lvl3pPr>
            <a:lvl4pPr lvl="3">
              <a:spcBef>
                <a:spcPts val="0"/>
              </a:spcBef>
              <a:buSzPct val="100000"/>
              <a:defRPr sz="1473"/>
            </a:lvl4pPr>
            <a:lvl5pPr lvl="4">
              <a:spcBef>
                <a:spcPts val="0"/>
              </a:spcBef>
              <a:buSzPct val="100000"/>
              <a:defRPr sz="1473"/>
            </a:lvl5pPr>
            <a:lvl6pPr lvl="5">
              <a:spcBef>
                <a:spcPts val="0"/>
              </a:spcBef>
              <a:buSzPct val="100000"/>
              <a:defRPr sz="1473"/>
            </a:lvl6pPr>
            <a:lvl7pPr lvl="6">
              <a:spcBef>
                <a:spcPts val="0"/>
              </a:spcBef>
              <a:buSzPct val="100000"/>
              <a:defRPr sz="1473"/>
            </a:lvl7pPr>
            <a:lvl8pPr lvl="7">
              <a:spcBef>
                <a:spcPts val="0"/>
              </a:spcBef>
              <a:buSzPct val="100000"/>
              <a:defRPr sz="1473"/>
            </a:lvl8pPr>
            <a:lvl9pPr lvl="8">
              <a:spcBef>
                <a:spcPts val="0"/>
              </a:spcBef>
              <a:buSzPct val="100000"/>
              <a:defRPr sz="1473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39275" y="680233"/>
            <a:ext cx="7004580" cy="618165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5891"/>
            </a:lvl1pPr>
            <a:lvl2pPr lvl="1">
              <a:spcBef>
                <a:spcPts val="0"/>
              </a:spcBef>
              <a:buSzPct val="100000"/>
              <a:defRPr sz="5891"/>
            </a:lvl2pPr>
            <a:lvl3pPr lvl="2">
              <a:spcBef>
                <a:spcPts val="0"/>
              </a:spcBef>
              <a:buSzPct val="100000"/>
              <a:defRPr sz="5891"/>
            </a:lvl3pPr>
            <a:lvl4pPr lvl="3">
              <a:spcBef>
                <a:spcPts val="0"/>
              </a:spcBef>
              <a:buSzPct val="100000"/>
              <a:defRPr sz="5891"/>
            </a:lvl4pPr>
            <a:lvl5pPr lvl="4">
              <a:spcBef>
                <a:spcPts val="0"/>
              </a:spcBef>
              <a:buSzPct val="100000"/>
              <a:defRPr sz="5891"/>
            </a:lvl5pPr>
            <a:lvl6pPr lvl="5">
              <a:spcBef>
                <a:spcPts val="0"/>
              </a:spcBef>
              <a:buSzPct val="100000"/>
              <a:defRPr sz="5891"/>
            </a:lvl6pPr>
            <a:lvl7pPr lvl="6">
              <a:spcBef>
                <a:spcPts val="0"/>
              </a:spcBef>
              <a:buSzPct val="100000"/>
              <a:defRPr sz="5891"/>
            </a:lvl7pPr>
            <a:lvl8pPr lvl="7">
              <a:spcBef>
                <a:spcPts val="0"/>
              </a:spcBef>
              <a:buSzPct val="100000"/>
              <a:defRPr sz="5891"/>
            </a:lvl8pPr>
            <a:lvl9pPr lvl="8">
              <a:spcBef>
                <a:spcPts val="0"/>
              </a:spcBef>
              <a:buSzPct val="100000"/>
              <a:defRPr sz="5891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12203" tIns="112203" rIns="112203" bIns="112203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718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92050" y="1863465"/>
            <a:ext cx="4449720" cy="223992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155"/>
            </a:lvl1pPr>
            <a:lvl2pPr lvl="1" algn="ctr">
              <a:spcBef>
                <a:spcPts val="0"/>
              </a:spcBef>
              <a:buSzPct val="100000"/>
              <a:defRPr sz="5155"/>
            </a:lvl2pPr>
            <a:lvl3pPr lvl="2" algn="ctr">
              <a:spcBef>
                <a:spcPts val="0"/>
              </a:spcBef>
              <a:buSzPct val="100000"/>
              <a:defRPr sz="5155"/>
            </a:lvl3pPr>
            <a:lvl4pPr lvl="3" algn="ctr">
              <a:spcBef>
                <a:spcPts val="0"/>
              </a:spcBef>
              <a:buSzPct val="100000"/>
              <a:defRPr sz="5155"/>
            </a:lvl4pPr>
            <a:lvl5pPr lvl="4" algn="ctr">
              <a:spcBef>
                <a:spcPts val="0"/>
              </a:spcBef>
              <a:buSzPct val="100000"/>
              <a:defRPr sz="5155"/>
            </a:lvl5pPr>
            <a:lvl6pPr lvl="5" algn="ctr">
              <a:spcBef>
                <a:spcPts val="0"/>
              </a:spcBef>
              <a:buSzPct val="100000"/>
              <a:defRPr sz="5155"/>
            </a:lvl6pPr>
            <a:lvl7pPr lvl="6" algn="ctr">
              <a:spcBef>
                <a:spcPts val="0"/>
              </a:spcBef>
              <a:buSzPct val="100000"/>
              <a:defRPr sz="5155"/>
            </a:lvl7pPr>
            <a:lvl8pPr lvl="7" algn="ctr">
              <a:spcBef>
                <a:spcPts val="0"/>
              </a:spcBef>
              <a:buSzPct val="100000"/>
              <a:defRPr sz="5155"/>
            </a:lvl8pPr>
            <a:lvl9pPr lvl="8" algn="ctr">
              <a:spcBef>
                <a:spcPts val="0"/>
              </a:spcBef>
              <a:buSzPct val="100000"/>
              <a:defRPr sz="5155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92050" y="4235759"/>
            <a:ext cx="4449720" cy="18663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577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433450" y="1094165"/>
            <a:ext cx="4220700" cy="558370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42870" y="6392877"/>
            <a:ext cx="6598680" cy="91437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2870" y="672490"/>
            <a:ext cx="9372660" cy="865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42870" y="1741519"/>
            <a:ext cx="9372660" cy="5162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319704" y="7046646"/>
            <a:ext cx="603570" cy="594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27" smtClean="0">
                <a:solidFill>
                  <a:schemeClr val="dk2"/>
                </a:solidFill>
              </a:rPr>
              <a:pPr algn="r"/>
              <a:t>‹#›</a:t>
            </a:fld>
            <a:endParaRPr lang="en" sz="1227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038961" y="310686"/>
            <a:ext cx="8515980" cy="1306507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5pPr>
            <a:lvl6pPr marL="304800" marR="0" lvl="5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6pPr>
            <a:lvl7pPr marL="609600" marR="0" lvl="6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7pPr>
            <a:lvl8pPr marL="914400" marR="0" lvl="7" indent="-1270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8pPr>
            <a:lvl9pPr marL="1219200" marR="0" lvl="8" indent="0" algn="l" rtl="0">
              <a:spcBef>
                <a:spcPts val="0"/>
              </a:spcBef>
              <a:spcAft>
                <a:spcPts val="0"/>
              </a:spcAft>
              <a:buSzPct val="100000"/>
              <a:defRPr sz="9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038961" y="2031047"/>
            <a:ext cx="8515980" cy="5172533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304800" marR="0" lvl="0" indent="-304800" algn="l" rtl="0">
              <a:spcBef>
                <a:spcPts val="300"/>
              </a:spcBef>
              <a:spcAft>
                <a:spcPts val="0"/>
              </a:spcAft>
              <a:buClr>
                <a:srgbClr val="010000"/>
              </a:buClr>
              <a:buSzPct val="100000"/>
              <a:buFont typeface="Arial"/>
              <a:buNone/>
              <a:defRPr sz="900"/>
            </a:lvl1pPr>
            <a:lvl2pPr marL="660400" marR="0" lvl="1" indent="-254000" algn="l" rtl="0">
              <a:spcBef>
                <a:spcPts val="5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None/>
              <a:defRPr sz="900"/>
            </a:lvl2pPr>
            <a:lvl3pPr marL="1016000" marR="0" lvl="2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•"/>
              <a:defRPr sz="900"/>
            </a:lvl3pPr>
            <a:lvl4pPr marL="1422400" marR="0" lvl="3" indent="-88900" algn="l" rtl="0">
              <a:spcBef>
                <a:spcPts val="400"/>
              </a:spcBef>
              <a:spcAft>
                <a:spcPts val="0"/>
              </a:spcAft>
              <a:buClr>
                <a:srgbClr val="AEB1C0"/>
              </a:buClr>
              <a:buSzPct val="100000"/>
              <a:buFont typeface="Arial"/>
              <a:buChar char="–"/>
              <a:defRPr sz="900"/>
            </a:lvl4pPr>
            <a:lvl5pPr marL="18161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00"/>
            </a:lvl5pPr>
            <a:lvl6pPr marL="2222500" marR="0" lvl="5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6pPr>
            <a:lvl7pPr marL="2628900" marR="0" lvl="6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7pPr>
            <a:lvl8pPr marL="3035300" marR="0" lvl="7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8pPr>
            <a:lvl9pPr marL="3441700" marR="0" lvl="8" indent="-889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9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503454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436271" y="7203720"/>
            <a:ext cx="3185820" cy="41344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ct val="100000"/>
              <a:defRPr sz="1105"/>
            </a:lvl1pPr>
            <a:lvl2pPr marL="498775" marR="0" lvl="1" indent="0" algn="l" rtl="0">
              <a:spcBef>
                <a:spcPts val="0"/>
              </a:spcBef>
              <a:buSzPct val="100000"/>
              <a:defRPr sz="1105"/>
            </a:lvl2pPr>
            <a:lvl3pPr marL="997549" marR="0" lvl="2" indent="0" algn="l" rtl="0">
              <a:spcBef>
                <a:spcPts val="0"/>
              </a:spcBef>
              <a:buSzPct val="100000"/>
              <a:defRPr sz="1105"/>
            </a:lvl3pPr>
            <a:lvl4pPr marL="1496324" marR="0" lvl="3" indent="0" algn="l" rtl="0">
              <a:spcBef>
                <a:spcPts val="0"/>
              </a:spcBef>
              <a:buSzPct val="100000"/>
              <a:defRPr sz="1105"/>
            </a:lvl4pPr>
            <a:lvl5pPr marL="1995099" marR="0" lvl="4" indent="0" algn="l" rtl="0">
              <a:spcBef>
                <a:spcPts val="0"/>
              </a:spcBef>
              <a:buSzPct val="100000"/>
              <a:defRPr sz="1105"/>
            </a:lvl5pPr>
            <a:lvl6pPr marL="2478287" marR="0" lvl="5" indent="0" algn="l" rtl="0">
              <a:spcBef>
                <a:spcPts val="0"/>
              </a:spcBef>
              <a:buSzPct val="100000"/>
              <a:defRPr sz="1105"/>
            </a:lvl6pPr>
            <a:lvl7pPr marL="2977062" marR="0" lvl="6" indent="0" algn="l" rtl="0">
              <a:spcBef>
                <a:spcPts val="0"/>
              </a:spcBef>
              <a:buSzPct val="100000"/>
              <a:defRPr sz="1105"/>
            </a:lvl7pPr>
            <a:lvl8pPr marL="3475836" marR="0" lvl="7" indent="0" algn="l" rtl="0">
              <a:spcBef>
                <a:spcPts val="0"/>
              </a:spcBef>
              <a:buSzPct val="100000"/>
              <a:defRPr sz="1105"/>
            </a:lvl8pPr>
            <a:lvl9pPr marL="3974611" marR="0" lvl="8" indent="0" algn="l" rtl="0">
              <a:spcBef>
                <a:spcPts val="0"/>
              </a:spcBef>
              <a:buSzPct val="100000"/>
              <a:defRPr sz="1105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208178" y="7203720"/>
            <a:ext cx="2346630" cy="413440"/>
          </a:xfrm>
          <a:prstGeom prst="rect">
            <a:avLst/>
          </a:prstGeom>
          <a:noFill/>
          <a:ln>
            <a:noFill/>
          </a:ln>
        </p:spPr>
        <p:txBody>
          <a:bodyPr lIns="80975" tIns="40475" rIns="80975" bIns="404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135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135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1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23"/>
          <p:cNvSpPr txBox="1"/>
          <p:nvPr/>
        </p:nvSpPr>
        <p:spPr>
          <a:xfrm>
            <a:off x="569889" y="126107"/>
            <a:ext cx="6136463" cy="540491"/>
          </a:xfrm>
          <a:prstGeom prst="rect">
            <a:avLst/>
          </a:prstGeom>
          <a:noFill/>
          <a:ln>
            <a:noFill/>
          </a:ln>
        </p:spPr>
        <p:txBody>
          <a:bodyPr lIns="0" tIns="112203" rIns="0" bIns="112203" anchor="t" anchorCtr="0">
            <a:noAutofit/>
          </a:bodyPr>
          <a:lstStyle/>
          <a:p>
            <a:pPr marL="7793"/>
            <a:r>
              <a:rPr lang="en" sz="18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Ask yourself: </a:t>
            </a:r>
            <a:r>
              <a:rPr lang="en-US" sz="1800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Deciding how to format a citation</a:t>
            </a:r>
            <a:endParaRPr lang="en" sz="1800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Shape 157"/>
          <p:cNvSpPr/>
          <p:nvPr/>
        </p:nvSpPr>
        <p:spPr>
          <a:xfrm>
            <a:off x="2685073" y="980321"/>
            <a:ext cx="4820389" cy="796696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2857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Am I introducing my information with </a:t>
            </a:r>
            <a:r>
              <a:rPr lang="en-US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 signal phrase</a:t>
            </a:r>
            <a:r>
              <a:rPr lang="en-US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?</a:t>
            </a:r>
          </a:p>
        </p:txBody>
      </p:sp>
      <p:sp>
        <p:nvSpPr>
          <p:cNvPr id="7" name="Shape 157"/>
          <p:cNvSpPr/>
          <p:nvPr/>
        </p:nvSpPr>
        <p:spPr>
          <a:xfrm>
            <a:off x="948491" y="2612095"/>
            <a:ext cx="3840480" cy="1601087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Include 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YEAR 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OF PUBLICATION after the author’s 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endParaRPr lang="en-US" sz="1200" dirty="0" smtClean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2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According to Edgar Smith (2017),  </a:t>
            </a:r>
            <a:r>
              <a:rPr lang="en-US" sz="1200" i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paraphrase or summary from Edgar Smith.</a:t>
            </a:r>
          </a:p>
          <a:p>
            <a:endParaRPr lang="en-US" sz="1100" i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157"/>
          <p:cNvSpPr/>
          <p:nvPr/>
        </p:nvSpPr>
        <p:spPr>
          <a:xfrm>
            <a:off x="494898" y="5855467"/>
            <a:ext cx="3840480" cy="1519049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0" anchor="ctr" anchorCtr="0">
            <a:noAutofit/>
          </a:bodyPr>
          <a:lstStyle/>
          <a:p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Also include the</a:t>
            </a:r>
            <a:r>
              <a:rPr lang="en-US" sz="12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PAGE 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or PARAGRAPH NUMBER after the quotation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2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According </a:t>
            </a:r>
            <a:r>
              <a:rPr lang="en-US" sz="12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to Edgar Smith (2017), </a:t>
            </a:r>
            <a:r>
              <a:rPr lang="en-US" sz="1200" i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“direct quotation from Edgar Smith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“ </a:t>
            </a:r>
            <a:r>
              <a:rPr lang="en-US" sz="12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(p. 4</a:t>
            </a:r>
            <a:r>
              <a:rPr lang="en-US" sz="12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).</a:t>
            </a:r>
            <a:endParaRPr lang="en" sz="1100" dirty="0" smtClean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Shape 157"/>
          <p:cNvSpPr/>
          <p:nvPr/>
        </p:nvSpPr>
        <p:spPr>
          <a:xfrm>
            <a:off x="5238172" y="2616053"/>
            <a:ext cx="3838074" cy="1572884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pPr marL="6350"/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Include the AUTHOR’S 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LAST NAME 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and YEAR OF PUBLICATION in parentheses at the end of the borrowed material:</a:t>
            </a:r>
            <a:endParaRPr lang="en-US" sz="1200" dirty="0" smtClean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marL="6350"/>
            <a:endParaRPr lang="en-US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marL="6350"/>
            <a:r>
              <a:rPr lang="en-US" sz="1200" i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Paraphrase or summary from Edgar Smith </a:t>
            </a:r>
            <a:r>
              <a:rPr lang="en-US" sz="12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(Smith, 2017).</a:t>
            </a:r>
          </a:p>
          <a:p>
            <a:pPr marL="177800" indent="-171450">
              <a:buFont typeface="Wingdings" charset="2"/>
              <a:buChar char="§"/>
            </a:pPr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Shape 157"/>
          <p:cNvSpPr/>
          <p:nvPr/>
        </p:nvSpPr>
        <p:spPr>
          <a:xfrm>
            <a:off x="5785605" y="5816064"/>
            <a:ext cx="3840480" cy="154221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55265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203" tIns="112203" rIns="0" bIns="112203" anchor="ctr" anchorCtr="0">
            <a:noAutofit/>
          </a:bodyPr>
          <a:lstStyle/>
          <a:p>
            <a:pPr marL="6350"/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Also include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PAGE </a:t>
            </a:r>
            <a:r>
              <a:rPr lang="en-US" sz="1200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or PARAGRAPH NUMBER after the year of publication</a:t>
            </a:r>
          </a:p>
          <a:p>
            <a:pPr marL="6350"/>
            <a:endParaRPr lang="en-US" sz="1200" i="1" dirty="0" smtClean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marL="6350"/>
            <a:r>
              <a:rPr lang="en-US" sz="1200" i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“Direct quotation from </a:t>
            </a:r>
            <a:r>
              <a:rPr lang="en-US" sz="1200" i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Edgar </a:t>
            </a:r>
            <a:r>
              <a:rPr lang="en-US" sz="1200" i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Smith” </a:t>
            </a:r>
            <a:r>
              <a:rPr lang="en-US" sz="1200" dirty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(Smith, </a:t>
            </a:r>
            <a:r>
              <a:rPr lang="en-US" sz="12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2017, p. 4</a:t>
            </a:r>
            <a:r>
              <a:rPr lang="en-US" sz="1200" dirty="0" smtClean="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rPr>
              <a:t>).</a:t>
            </a:r>
            <a:endParaRPr lang="en-US" sz="1200" dirty="0" smtClean="0">
              <a:solidFill>
                <a:srgbClr val="0070C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" name="Shape 414"/>
          <p:cNvCxnSpPr/>
          <p:nvPr/>
        </p:nvCxnSpPr>
        <p:spPr>
          <a:xfrm flipH="1">
            <a:off x="2923674" y="1853754"/>
            <a:ext cx="714446" cy="72520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6" name="Shape 414"/>
          <p:cNvCxnSpPr/>
          <p:nvPr/>
        </p:nvCxnSpPr>
        <p:spPr>
          <a:xfrm>
            <a:off x="6442763" y="1874623"/>
            <a:ext cx="714446" cy="725201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" name="Shape 414"/>
          <p:cNvCxnSpPr>
            <a:stCxn id="7" idx="2"/>
            <a:endCxn id="8" idx="0"/>
          </p:cNvCxnSpPr>
          <p:nvPr/>
        </p:nvCxnSpPr>
        <p:spPr>
          <a:xfrm flipH="1">
            <a:off x="2415138" y="4213182"/>
            <a:ext cx="453593" cy="1642285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" name="Shape 414"/>
          <p:cNvCxnSpPr>
            <a:stCxn id="30" idx="2"/>
          </p:cNvCxnSpPr>
          <p:nvPr/>
        </p:nvCxnSpPr>
        <p:spPr>
          <a:xfrm>
            <a:off x="7157209" y="4188937"/>
            <a:ext cx="582632" cy="1606783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415"/>
          <p:cNvSpPr/>
          <p:nvPr/>
        </p:nvSpPr>
        <p:spPr>
          <a:xfrm>
            <a:off x="2299513" y="5181151"/>
            <a:ext cx="500100" cy="244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411A41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51" name="Shape 415"/>
          <p:cNvSpPr/>
          <p:nvPr/>
        </p:nvSpPr>
        <p:spPr>
          <a:xfrm>
            <a:off x="7265497" y="5139368"/>
            <a:ext cx="500100" cy="244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rgbClr val="411A41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  <a:endParaRPr lang="en" sz="1200" dirty="0">
              <a:solidFill>
                <a:srgbClr val="411A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Shape 415"/>
          <p:cNvSpPr/>
          <p:nvPr/>
        </p:nvSpPr>
        <p:spPr>
          <a:xfrm>
            <a:off x="3047062" y="2055736"/>
            <a:ext cx="500100" cy="244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411A41"/>
                </a:solidFill>
                <a:latin typeface="Lato"/>
                <a:ea typeface="Lato"/>
                <a:cs typeface="Lato"/>
                <a:sym typeface="Lato"/>
              </a:rPr>
              <a:t>Yes</a:t>
            </a:r>
          </a:p>
        </p:txBody>
      </p:sp>
      <p:sp>
        <p:nvSpPr>
          <p:cNvPr id="53" name="Shape 415"/>
          <p:cNvSpPr/>
          <p:nvPr/>
        </p:nvSpPr>
        <p:spPr>
          <a:xfrm>
            <a:off x="6549936" y="2068256"/>
            <a:ext cx="500100" cy="2445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200" dirty="0" smtClean="0">
                <a:solidFill>
                  <a:srgbClr val="411A41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lang="en" sz="1200" dirty="0">
              <a:solidFill>
                <a:srgbClr val="411A4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Shape 407"/>
          <p:cNvSpPr/>
          <p:nvPr/>
        </p:nvSpPr>
        <p:spPr>
          <a:xfrm>
            <a:off x="5896238" y="4408433"/>
            <a:ext cx="2699157" cy="4572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Am I using a </a:t>
            </a:r>
            <a:r>
              <a:rPr lang="en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direct quotation?</a:t>
            </a:r>
            <a:endParaRPr lang="en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Shape 407"/>
          <p:cNvSpPr/>
          <p:nvPr/>
        </p:nvSpPr>
        <p:spPr>
          <a:xfrm>
            <a:off x="1450035" y="4465947"/>
            <a:ext cx="2699157" cy="457200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Am I using a </a:t>
            </a:r>
            <a:r>
              <a:rPr lang="en" b="1" dirty="0" smtClean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direct quotation?</a:t>
            </a:r>
            <a:endParaRPr lang="en" b="1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912443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342A"/>
      </a:hlink>
      <a:folHlink>
        <a:srgbClr val="DB342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 cmpd="sng">
          <a:solidFill>
            <a:srgbClr val="929395"/>
          </a:solidFill>
          <a:prstDash val="solid"/>
          <a:round/>
          <a:headEnd type="none" w="med" len="med"/>
          <a:tailEnd type="none" w="med" len="med"/>
        </a:ln>
      </a:spPr>
      <a:bodyPr lIns="112222" tIns="112222" rIns="112222" bIns="112203" anchor="ctr" anchorCtr="0">
        <a:noAutofit/>
      </a:bodyPr>
      <a:lstStyle>
        <a:defPPr>
          <a:defRPr sz="1473" dirty="0">
            <a:solidFill>
              <a:srgbClr val="552656"/>
            </a:solidFill>
            <a:latin typeface="Lato"/>
            <a:ea typeface="Lato"/>
            <a:cs typeface="Lato"/>
            <a:sym typeface="Lato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148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Helvetica Neue</vt:lpstr>
      <vt:lpstr>Lato</vt:lpstr>
      <vt:lpstr>Noto Symbol</vt:lpstr>
      <vt:lpstr>Wingdings</vt:lpstr>
      <vt:lpstr>simple-light-2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yourself: Deciding how to format a citation</dc:title>
  <dc:subject/>
  <dc:creator>College for America</dc:creator>
  <cp:keywords/>
  <dc:description/>
  <cp:lastModifiedBy>Burr, Betsy</cp:lastModifiedBy>
  <cp:revision>303</cp:revision>
  <dcterms:modified xsi:type="dcterms:W3CDTF">2017-11-16T18:32:49Z</dcterms:modified>
  <cp:category/>
</cp:coreProperties>
</file>