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68" r:id="rId2"/>
  </p:sldIdLst>
  <p:sldSz cx="7315200" cy="457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  <a:srgbClr val="F79A1F"/>
    <a:srgbClr val="FEF6DE"/>
    <a:srgbClr val="FAC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97" autoAdjust="0"/>
  </p:normalViewPr>
  <p:slideViewPr>
    <p:cSldViewPr snapToGrid="0">
      <p:cViewPr varScale="1">
        <p:scale>
          <a:sx n="121" d="100"/>
          <a:sy n="121" d="100"/>
        </p:scale>
        <p:origin x="1128" y="96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669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6" y="661845"/>
            <a:ext cx="6816480" cy="18245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2519222"/>
            <a:ext cx="6816480" cy="704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983222"/>
            <a:ext cx="6816480" cy="17453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2801978"/>
            <a:ext cx="6816480" cy="11562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1911867"/>
            <a:ext cx="6816480" cy="748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493867"/>
            <a:ext cx="2246400" cy="6717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235200"/>
            <a:ext cx="2246400" cy="28261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400133"/>
            <a:ext cx="5094240" cy="3636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11"/>
            <a:ext cx="36576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096156"/>
            <a:ext cx="3236160" cy="13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2491622"/>
            <a:ext cx="3236160" cy="10978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643622"/>
            <a:ext cx="3069600" cy="328453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3760511"/>
            <a:ext cx="4799040" cy="5378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5"/>
          <p:cNvSpPr/>
          <p:nvPr/>
        </p:nvSpPr>
        <p:spPr>
          <a:xfrm>
            <a:off x="253665" y="1307857"/>
            <a:ext cx="1148269" cy="184120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Locate the number in the place you want to round to. </a:t>
            </a: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167.37482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5"/>
          <p:cNvSpPr/>
          <p:nvPr/>
        </p:nvSpPr>
        <p:spPr>
          <a:xfrm>
            <a:off x="1667967" y="1307857"/>
            <a:ext cx="1092989" cy="1812173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</a:t>
            </a:r>
            <a:r>
              <a:rPr lang="en" sz="1100" b="1" u="sng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Look at the number to the </a:t>
            </a:r>
            <a:r>
              <a:rPr lang="en" sz="1100" b="1" u="sng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of this digit</a:t>
            </a: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</a:t>
            </a:r>
            <a:r>
              <a:rPr lang="en" sz="1100" b="1" u="sng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482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408"/>
          <p:cNvSpPr/>
          <p:nvPr/>
        </p:nvSpPr>
        <p:spPr>
          <a:xfrm>
            <a:off x="3068692" y="247907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5 or greater?</a:t>
            </a:r>
          </a:p>
          <a:p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up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adding 1 to the digit and dropping the numbers to its right.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408"/>
          <p:cNvSpPr/>
          <p:nvPr/>
        </p:nvSpPr>
        <p:spPr>
          <a:xfrm>
            <a:off x="4993331" y="2469740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-US" sz="1100" b="1" u="sng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round up:</a:t>
            </a:r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167.37482       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167.4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408"/>
          <p:cNvSpPr/>
          <p:nvPr/>
        </p:nvSpPr>
        <p:spPr>
          <a:xfrm>
            <a:off x="4993331" y="810643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100" b="1" u="sng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round down:</a:t>
            </a: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       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408"/>
          <p:cNvSpPr/>
          <p:nvPr/>
        </p:nvSpPr>
        <p:spPr>
          <a:xfrm>
            <a:off x="3066734" y="81728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less than 5?</a:t>
            </a:r>
            <a:endParaRPr lang="en-US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down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dropping the numbers to the right of the digit.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3629" y="2279779"/>
            <a:ext cx="254336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0059" y="2925798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6125683" y="1550097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65" y="36808"/>
            <a:ext cx="44591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Rounding </a:t>
            </a:r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to the </a:t>
            </a:r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nearest tenth or 1 </a:t>
            </a:r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decimal </a:t>
            </a:r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place</a:t>
            </a:r>
            <a:endParaRPr lang="en-US" b="1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665" y="436210"/>
            <a:ext cx="17704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4213" indent="-684213"/>
            <a:r>
              <a:rPr lang="en-US" sz="1100" b="1" dirty="0">
                <a:solidFill>
                  <a:srgbClr val="552656"/>
                </a:solidFill>
                <a:latin typeface="Lato" panose="020F0502020204030203" pitchFamily="34" charset="0"/>
              </a:rPr>
              <a:t>Examples: 	</a:t>
            </a:r>
            <a:r>
              <a:rPr lang="en-US" sz="1100" dirty="0" smtClean="0">
                <a:solidFill>
                  <a:srgbClr val="552656"/>
                </a:solidFill>
                <a:latin typeface="Lato" panose="020F0502020204030203" pitchFamily="34" charset="0"/>
              </a:rPr>
              <a:t>167.34182 167.37482</a:t>
            </a:r>
            <a:endParaRPr lang="en-US" sz="11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98581" y="1622763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95162" y="2969880"/>
            <a:ext cx="3421" cy="145332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38236" y="1610649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80729" y="2948446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53614" y="1590397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716373" y="1629409"/>
            <a:ext cx="285217" cy="67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99660" y="2941564"/>
            <a:ext cx="379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 panose="020F0502020204030203" pitchFamily="34" charset="0"/>
              </a:rPr>
              <a:t>4</a:t>
            </a:r>
            <a:endParaRPr lang="en-US" sz="11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629447" y="3155687"/>
            <a:ext cx="28455" cy="11627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V="1">
            <a:off x="6133425" y="3136011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11817" y="3196385"/>
            <a:ext cx="285217" cy="67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85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simple-light-2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Rounding to the nearest tenth or 1 decimal place</dc:title>
  <dc:subject/>
  <dc:creator>College for America</dc:creator>
  <cp:keywords/>
  <dc:description/>
  <cp:lastModifiedBy>Burr, Elizabeth</cp:lastModifiedBy>
  <cp:revision>55</cp:revision>
  <cp:lastPrinted>2016-11-28T15:19:29Z</cp:lastPrinted>
  <dcterms:modified xsi:type="dcterms:W3CDTF">2016-12-08T21:21:42Z</dcterms:modified>
  <cp:category/>
</cp:coreProperties>
</file>