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8" r:id="rId2"/>
  </p:sldIdLst>
  <p:sldSz cx="73152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  <a:srgbClr val="F79A1F"/>
    <a:srgbClr val="FEF6DE"/>
    <a:srgbClr val="FAC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7" autoAdjust="0"/>
  </p:normalViewPr>
  <p:slideViewPr>
    <p:cSldViewPr snapToGrid="0">
      <p:cViewPr varScale="1">
        <p:scale>
          <a:sx n="155" d="100"/>
          <a:sy n="155" d="100"/>
        </p:scale>
        <p:origin x="1192" y="184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669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661845"/>
            <a:ext cx="6816480" cy="18245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2519222"/>
            <a:ext cx="6816480" cy="704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983222"/>
            <a:ext cx="6816480" cy="17453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2801978"/>
            <a:ext cx="6816480" cy="11562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1911867"/>
            <a:ext cx="6816480" cy="748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493867"/>
            <a:ext cx="2246400" cy="6717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235200"/>
            <a:ext cx="2246400" cy="28261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400133"/>
            <a:ext cx="5094240" cy="3636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11"/>
            <a:ext cx="36576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096156"/>
            <a:ext cx="3236160" cy="13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2491622"/>
            <a:ext cx="3236160" cy="10978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643622"/>
            <a:ext cx="3069600" cy="328453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3760511"/>
            <a:ext cx="4799040" cy="5378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5"/>
          <p:cNvSpPr/>
          <p:nvPr/>
        </p:nvSpPr>
        <p:spPr>
          <a:xfrm>
            <a:off x="253665" y="1307857"/>
            <a:ext cx="1148269" cy="184120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</a:t>
            </a: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Locate the number in the place you want to round to. </a:t>
            </a: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167.94182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5"/>
          <p:cNvSpPr/>
          <p:nvPr/>
        </p:nvSpPr>
        <p:spPr>
          <a:xfrm>
            <a:off x="1667967" y="1307857"/>
            <a:ext cx="1092989" cy="1812173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4182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Look at the number to the 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this 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digit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4182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408"/>
          <p:cNvSpPr/>
          <p:nvPr/>
        </p:nvSpPr>
        <p:spPr>
          <a:xfrm>
            <a:off x="3068692" y="247907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5 or greater?</a:t>
            </a:r>
          </a:p>
          <a:p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up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adding 1 to the digit and dropping the numbers to its right.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08"/>
          <p:cNvSpPr/>
          <p:nvPr/>
        </p:nvSpPr>
        <p:spPr>
          <a:xfrm>
            <a:off x="4993331" y="2469740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7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-US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up:</a:t>
            </a:r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167.94182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168</a:t>
            </a:r>
            <a:endParaRPr lang="en" sz="12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08"/>
          <p:cNvSpPr/>
          <p:nvPr/>
        </p:nvSpPr>
        <p:spPr>
          <a:xfrm>
            <a:off x="4993331" y="810643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7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down:</a:t>
            </a: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408"/>
          <p:cNvSpPr/>
          <p:nvPr/>
        </p:nvSpPr>
        <p:spPr>
          <a:xfrm>
            <a:off x="3066734" y="81728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</a:t>
            </a:r>
            <a:r>
              <a:rPr lang="en-US" sz="1100" b="1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less than 5?</a:t>
            </a:r>
            <a:endParaRPr lang="en-US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down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dropping the numbers to the right of the digit.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3629" y="2279779"/>
            <a:ext cx="254336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0059" y="2925798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6191885" y="1556886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65" y="36808"/>
            <a:ext cx="44591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Rounding </a:t>
            </a:r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to the nearest whole number</a:t>
            </a:r>
          </a:p>
          <a:p>
            <a:endParaRPr lang="en-US" b="1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665" y="436210"/>
            <a:ext cx="17704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4213" indent="-684213"/>
            <a:r>
              <a:rPr lang="en-US" sz="1100" b="1" dirty="0">
                <a:solidFill>
                  <a:srgbClr val="552656"/>
                </a:solidFill>
                <a:latin typeface="Lato" panose="020F0502020204030203" pitchFamily="34" charset="0"/>
              </a:rPr>
              <a:t>Examples: 	</a:t>
            </a:r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167.34182 167.94182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8230" y="1622763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4811" y="2969880"/>
            <a:ext cx="3421" cy="145332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27885" y="1610649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078261" y="2948446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53614" y="1590397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679016" y="1629552"/>
            <a:ext cx="406693" cy="105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56857" y="2942533"/>
            <a:ext cx="379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8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577595" y="3149066"/>
            <a:ext cx="28455" cy="11627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V="1">
            <a:off x="6209999" y="3131477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79016" y="3191460"/>
            <a:ext cx="406693" cy="105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82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Rounding to the nearest whole number </dc:title>
  <dc:subject/>
  <dc:creator>College for America</dc:creator>
  <cp:keywords/>
  <dc:description/>
  <cp:lastModifiedBy>Chris Glendening</cp:lastModifiedBy>
  <cp:revision>51</cp:revision>
  <cp:lastPrinted>2016-11-28T15:24:56Z</cp:lastPrinted>
  <dcterms:modified xsi:type="dcterms:W3CDTF">2016-11-28T15:25:02Z</dcterms:modified>
  <cp:category/>
</cp:coreProperties>
</file>