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7986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7986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6138be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6138be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direct quotation.  Did not use.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848f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848f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6138bed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6138bed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6138bed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6138be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37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10778" y="1535661"/>
            <a:ext cx="22296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00"/>
                </a:highlight>
              </a:rPr>
              <a:t>Your text goes here        …   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10778" y="1535661"/>
            <a:ext cx="22296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 Edgar Smith (2012) explains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</a:rPr>
              <a:t>…</a:t>
            </a:r>
            <a:r>
              <a:rPr lang="en" sz="1200">
                <a:highlight>
                  <a:srgbClr val="FFFF00"/>
                </a:highlight>
              </a:rPr>
              <a:t>   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12500" y="1320100"/>
            <a:ext cx="20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 :)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025" y="1722700"/>
            <a:ext cx="539700" cy="4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22" y="0"/>
            <a:ext cx="33337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72875" y="1811411"/>
            <a:ext cx="10938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200">
                <a:highlight>
                  <a:srgbClr val="FFFF00"/>
                </a:highlight>
              </a:rPr>
              <a:t>      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646765" y="2231889"/>
            <a:ext cx="10938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" sz="1000">
                <a:solidFill>
                  <a:srgbClr val="56265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562655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(p. 32).</a:t>
            </a:r>
            <a:r>
              <a:rPr lang="en" sz="1200">
                <a:highlight>
                  <a:srgbClr val="FFFF00"/>
                </a:highlight>
              </a:rPr>
              <a:t>      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78085" y="1506315"/>
            <a:ext cx="22296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 Kellen West  (2011) explains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</a:rPr>
              <a:t>…</a:t>
            </a:r>
            <a:r>
              <a:rPr lang="en" sz="1200">
                <a:highlight>
                  <a:srgbClr val="FFFF00"/>
                </a:highlight>
              </a:rPr>
              <a:t>   </a:t>
            </a:r>
            <a:endParaRPr sz="12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8" y="569438"/>
            <a:ext cx="31718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30339" y="1445442"/>
            <a:ext cx="22296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 Kellen West  (2011) explains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</a:rPr>
              <a:t>…</a:t>
            </a:r>
            <a:r>
              <a:rPr lang="en" sz="1200">
                <a:highlight>
                  <a:srgbClr val="FFFF00"/>
                </a:highlight>
              </a:rPr>
              <a:t>   </a:t>
            </a:r>
            <a:endParaRPr sz="12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" y="652213"/>
            <a:ext cx="31718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959670" y="1525893"/>
            <a:ext cx="22296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 Tara Browning  (2016) explains</a:t>
            </a:r>
            <a:r>
              <a:rPr lang="en" sz="1200">
                <a:highlight>
                  <a:srgbClr val="FFFF00"/>
                </a:highlight>
              </a:rPr>
              <a:t>…   </a:t>
            </a:r>
            <a:endParaRPr sz="12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" y="652213"/>
            <a:ext cx="31718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940110" y="1516104"/>
            <a:ext cx="24621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As Paula Martinez  (2015) explains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</a:rPr>
              <a:t>…   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