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4" r:id="rId3"/>
    <p:sldMasterId id="2147483675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Lato"/>
      <p:regular r:id="rId9"/>
      <p:bold r:id="rId10"/>
      <p:italic r:id="rId11"/>
      <p:boldItalic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Lato-italic.fntdata"/><Relationship Id="rId10" Type="http://schemas.openxmlformats.org/officeDocument/2006/relationships/font" Target="fonts/Lato-bold.fntdata"/><Relationship Id="rId12" Type="http://schemas.openxmlformats.org/officeDocument/2006/relationships/font" Target="fonts/Lato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48247532e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g148247532e_5_0:notes"/>
          <p:cNvSpPr/>
          <p:nvPr>
            <p:ph idx="2" type="sldImg"/>
          </p:nvPr>
        </p:nvSpPr>
        <p:spPr>
          <a:xfrm>
            <a:off x="1714500" y="685800"/>
            <a:ext cx="34290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5c7aed44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g15c7aed44e_0_0:notes"/>
          <p:cNvSpPr/>
          <p:nvPr>
            <p:ph idx="2" type="sldImg"/>
          </p:nvPr>
        </p:nvSpPr>
        <p:spPr>
          <a:xfrm>
            <a:off x="1714500" y="685800"/>
            <a:ext cx="34290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4b256582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g24b2565825_0_0:notes"/>
          <p:cNvSpPr/>
          <p:nvPr>
            <p:ph idx="2" type="sldImg"/>
          </p:nvPr>
        </p:nvSpPr>
        <p:spPr>
          <a:xfrm>
            <a:off x="1714500" y="685800"/>
            <a:ext cx="34290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14"/>
          <p:cNvPicPr preferRelativeResize="0"/>
          <p:nvPr/>
        </p:nvPicPr>
        <p:blipFill rotWithShape="1">
          <a:blip r:embed="rId2">
            <a:alphaModFix/>
          </a:blip>
          <a:srcRect b="24372" l="0" r="11816" t="9001"/>
          <a:stretch/>
        </p:blipFill>
        <p:spPr>
          <a:xfrm>
            <a:off x="0" y="8375"/>
            <a:ext cx="91446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4"/>
          <p:cNvSpPr/>
          <p:nvPr/>
        </p:nvSpPr>
        <p:spPr>
          <a:xfrm>
            <a:off x="522" y="4523317"/>
            <a:ext cx="9144000" cy="628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28575" lIns="57150" spcFirstLastPara="1" rIns="57150" wrap="square" tIns="285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4"/>
          <p:cNvSpPr txBox="1"/>
          <p:nvPr>
            <p:ph type="ctrTitle"/>
          </p:nvPr>
        </p:nvSpPr>
        <p:spPr>
          <a:xfrm>
            <a:off x="323681" y="1740550"/>
            <a:ext cx="7098600" cy="65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7150" lIns="57150" spcFirstLastPara="1" rIns="57150" wrap="square" tIns="57150"/>
          <a:lstStyle>
            <a:lvl1pPr indent="-57150" lvl="0" marL="0" marR="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57150" lvl="1" marL="0" marR="0" rtl="0" algn="l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57150" lvl="2" marL="0" marR="0" rtl="0" algn="l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57150" lvl="3" marL="0" marR="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57150" lvl="4" marL="0" marR="0" rtl="0" algn="l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57150" lvl="5" marL="304800" marR="0" rtl="0" algn="l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57150" lvl="6" marL="609600" marR="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69850" lvl="7" marL="914400" marR="0" rtl="0" algn="l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57150" lvl="8" marL="1219200" marR="0" rtl="0" algn="l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" type="subTitle"/>
          </p:nvPr>
        </p:nvSpPr>
        <p:spPr>
          <a:xfrm>
            <a:off x="344846" y="2320198"/>
            <a:ext cx="7085100" cy="10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57150" lIns="57150" spcFirstLastPara="1" rIns="57150" wrap="square" tIns="57150"/>
          <a:lstStyle>
            <a:lvl1pPr indent="0" lvl="0" marL="0" marR="0" rtl="0" algn="l">
              <a:spcBef>
                <a:spcPts val="300"/>
              </a:spcBef>
              <a:spcAft>
                <a:spcPts val="0"/>
              </a:spcAft>
              <a:buClr>
                <a:srgbClr val="DB342B"/>
              </a:buClr>
              <a:buSzPts val="900"/>
              <a:buFont typeface="Arial"/>
              <a:buNone/>
              <a:defRPr/>
            </a:lvl1pPr>
            <a:lvl2pPr indent="0" lvl="1" marL="406400" marR="0" rtl="0" algn="ctr"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2pPr>
            <a:lvl3pPr indent="0" lvl="2" marL="8128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3pPr>
            <a:lvl4pPr indent="0" lvl="3" marL="12192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4pPr>
            <a:lvl5pPr indent="0" lvl="4" marL="16256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5pPr>
            <a:lvl6pPr indent="0" lvl="5" marL="20193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6pPr>
            <a:lvl7pPr indent="0" lvl="6" marL="24257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7pPr>
            <a:lvl8pPr indent="0" lvl="7" marL="28321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8pPr>
            <a:lvl9pPr indent="0" lvl="8" marL="32385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0" type="dt"/>
          </p:nvPr>
        </p:nvSpPr>
        <p:spPr>
          <a:xfrm>
            <a:off x="344846" y="4493638"/>
            <a:ext cx="2133300" cy="27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7150" lIns="57150" spcFirstLastPara="1" rIns="57150" wrap="square" tIns="57150"/>
          <a:lstStyle>
            <a:lvl1pPr indent="-57150" lvl="0" marL="0" marR="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57150" lvl="1" marL="406400" marR="0" rtl="0" algn="l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57150" lvl="2" marL="812800" marR="0" rtl="0" algn="l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57150" lvl="3" marL="1219200" marR="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57150" lvl="4" marL="1625600" marR="0" rtl="0" algn="l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57150" lvl="5" marL="2019300" marR="0" rtl="0" algn="l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57150" lvl="6" marL="2425700" marR="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57150" lvl="7" marL="2832100" marR="0" rtl="0" algn="l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57150" lvl="8" marL="3238500" marR="0" rtl="0" algn="l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62" name="Google Shape;62;p14"/>
          <p:cNvSpPr txBox="1"/>
          <p:nvPr>
            <p:ph idx="11" type="ftr"/>
          </p:nvPr>
        </p:nvSpPr>
        <p:spPr>
          <a:xfrm>
            <a:off x="3123884" y="4767169"/>
            <a:ext cx="2896200" cy="27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7150" lIns="57150" spcFirstLastPara="1" rIns="57150" wrap="square" tIns="57150"/>
          <a:lstStyle>
            <a:lvl1pPr indent="-57150" lvl="0" marL="0" marR="0" rtl="0" algn="ctr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57150" lvl="1" marL="406400" marR="0" rtl="0" algn="l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57150" lvl="2" marL="812800" marR="0" rtl="0" algn="l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57150" lvl="3" marL="1219200" marR="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57150" lvl="4" marL="1625600" marR="0" rtl="0" algn="l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57150" lvl="5" marL="2019300" marR="0" rtl="0" algn="l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57150" lvl="6" marL="2425700" marR="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57150" lvl="7" marL="2832100" marR="0" rtl="0" algn="l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57150" lvl="8" marL="3238500" marR="0" rtl="0" algn="l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6552888" y="4767169"/>
            <a:ext cx="2133300" cy="27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475" lIns="80975" spcFirstLastPara="1" rIns="80975" wrap="square" tIns="4047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85597" y="4638730"/>
            <a:ext cx="1206000" cy="40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 rotWithShape="1">
          <a:blip r:embed="rId4">
            <a:alphaModFix/>
          </a:blip>
          <a:srcRect b="4388" l="999" r="0" t="0"/>
          <a:stretch/>
        </p:blipFill>
        <p:spPr>
          <a:xfrm>
            <a:off x="0" y="-37203"/>
            <a:ext cx="9143998" cy="45605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 1">
  <p:cSld name="CUSTOM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944510" y="205596"/>
            <a:ext cx="7741800" cy="864600"/>
          </a:xfrm>
          <a:prstGeom prst="rect">
            <a:avLst/>
          </a:prstGeom>
        </p:spPr>
        <p:txBody>
          <a:bodyPr anchorCtr="0" anchor="ctr" bIns="57150" lIns="57150" spcFirstLastPara="1" rIns="57150" wrap="square" tIns="5715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>
  <p:cSld name="Title and Conten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1375832" y="205982"/>
            <a:ext cx="7311000" cy="5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57150" lIns="57150" spcFirstLastPara="1" rIns="57150" wrap="square" tIns="57150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lvl="5" marL="304800" rtl="0" algn="l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lvl="6" marL="60960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lvl="7" marL="914400" rtl="0" algn="l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lvl="8" marL="1219200" rtl="0" algn="l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>
            <a:off x="1375834" y="1352907"/>
            <a:ext cx="7323600" cy="31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57150" lIns="57150" spcFirstLastPara="1" rIns="57150" wrap="square" tIns="57150"/>
          <a:lstStyle>
            <a:lvl1pPr indent="-285750" lvl="0" marL="457200" rtl="0">
              <a:spcBef>
                <a:spcPts val="30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Noto Symbol"/>
              <a:buChar char="▪"/>
              <a:defRPr/>
            </a:lvl1pPr>
            <a:lvl2pPr indent="-228600" lvl="1" marL="914400" rtl="0">
              <a:spcBef>
                <a:spcPts val="500"/>
              </a:spcBef>
              <a:spcAft>
                <a:spcPts val="0"/>
              </a:spcAft>
              <a:buSzPts val="900"/>
              <a:buNone/>
              <a:defRPr/>
            </a:lvl2pPr>
            <a:lvl3pPr indent="-285750" lvl="2" marL="1371600" rtl="0">
              <a:spcBef>
                <a:spcPts val="400"/>
              </a:spcBef>
              <a:spcAft>
                <a:spcPts val="0"/>
              </a:spcAft>
              <a:buSzPts val="900"/>
              <a:buChar char="•"/>
              <a:defRPr/>
            </a:lvl3pPr>
            <a:lvl4pPr indent="-285750" lvl="3" marL="1828800" rtl="0">
              <a:spcBef>
                <a:spcPts val="400"/>
              </a:spcBef>
              <a:spcAft>
                <a:spcPts val="0"/>
              </a:spcAft>
              <a:buSzPts val="900"/>
              <a:buChar char="–"/>
              <a:defRPr/>
            </a:lvl4pPr>
            <a:lvl5pPr indent="-285750" lvl="4" marL="2286000" rtl="0">
              <a:spcBef>
                <a:spcPts val="400"/>
              </a:spcBef>
              <a:spcAft>
                <a:spcPts val="0"/>
              </a:spcAft>
              <a:buSzPts val="900"/>
              <a:buChar char="»"/>
              <a:defRPr/>
            </a:lvl5pPr>
            <a:lvl6pPr indent="-285750" lvl="5" marL="2743200" rtl="0">
              <a:spcBef>
                <a:spcPts val="400"/>
              </a:spcBef>
              <a:spcAft>
                <a:spcPts val="0"/>
              </a:spcAft>
              <a:buSzPts val="900"/>
              <a:buChar char="•"/>
              <a:defRPr/>
            </a:lvl6pPr>
            <a:lvl7pPr indent="-285750" lvl="6" marL="3200400" rtl="0">
              <a:spcBef>
                <a:spcPts val="400"/>
              </a:spcBef>
              <a:spcAft>
                <a:spcPts val="0"/>
              </a:spcAft>
              <a:buSzPts val="900"/>
              <a:buChar char="•"/>
              <a:defRPr/>
            </a:lvl7pPr>
            <a:lvl8pPr indent="-285750" lvl="7" marL="3657600" rtl="0">
              <a:spcBef>
                <a:spcPts val="400"/>
              </a:spcBef>
              <a:spcAft>
                <a:spcPts val="0"/>
              </a:spcAft>
              <a:buSzPts val="900"/>
              <a:buChar char="•"/>
              <a:defRPr/>
            </a:lvl8pPr>
            <a:lvl9pPr indent="-285750" lvl="8" marL="4114800" rtl="0">
              <a:spcBef>
                <a:spcPts val="400"/>
              </a:spcBef>
              <a:spcAft>
                <a:spcPts val="0"/>
              </a:spcAft>
              <a:buSzPts val="900"/>
              <a:buChar char="•"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2" type="body"/>
          </p:nvPr>
        </p:nvSpPr>
        <p:spPr>
          <a:xfrm>
            <a:off x="1375832" y="755087"/>
            <a:ext cx="7323600" cy="3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57150" lIns="57150" spcFirstLastPara="1" rIns="57150" wrap="square" tIns="57150"/>
          <a:lstStyle>
            <a:lvl1pPr indent="-228600" lvl="0" marL="457200" rtl="0">
              <a:spcBef>
                <a:spcPts val="300"/>
              </a:spcBef>
              <a:spcAft>
                <a:spcPts val="0"/>
              </a:spcAft>
              <a:buSzPts val="900"/>
              <a:buNone/>
              <a:defRPr/>
            </a:lvl1pPr>
            <a:lvl2pPr indent="-228600" lvl="1" marL="914400" rtl="0">
              <a:spcBef>
                <a:spcPts val="500"/>
              </a:spcBef>
              <a:spcAft>
                <a:spcPts val="0"/>
              </a:spcAft>
              <a:buSzPts val="900"/>
              <a:buNone/>
              <a:defRPr/>
            </a:lvl2pPr>
            <a:lvl3pPr indent="-285750" lvl="2" marL="1371600" rtl="0">
              <a:spcBef>
                <a:spcPts val="400"/>
              </a:spcBef>
              <a:spcAft>
                <a:spcPts val="0"/>
              </a:spcAft>
              <a:buSzPts val="900"/>
              <a:buChar char="•"/>
              <a:defRPr/>
            </a:lvl3pPr>
            <a:lvl4pPr indent="-285750" lvl="3" marL="1828800" rtl="0">
              <a:spcBef>
                <a:spcPts val="400"/>
              </a:spcBef>
              <a:spcAft>
                <a:spcPts val="0"/>
              </a:spcAft>
              <a:buSzPts val="900"/>
              <a:buChar char="–"/>
              <a:defRPr/>
            </a:lvl4pPr>
            <a:lvl5pPr indent="-285750" lvl="4" marL="2286000" rtl="0">
              <a:spcBef>
                <a:spcPts val="400"/>
              </a:spcBef>
              <a:spcAft>
                <a:spcPts val="0"/>
              </a:spcAft>
              <a:buSzPts val="900"/>
              <a:buChar char="»"/>
              <a:defRPr/>
            </a:lvl5pPr>
            <a:lvl6pPr indent="-285750" lvl="5" marL="2743200" rtl="0">
              <a:spcBef>
                <a:spcPts val="400"/>
              </a:spcBef>
              <a:spcAft>
                <a:spcPts val="0"/>
              </a:spcAft>
              <a:buSzPts val="900"/>
              <a:buChar char="•"/>
              <a:defRPr/>
            </a:lvl6pPr>
            <a:lvl7pPr indent="-285750" lvl="6" marL="3200400" rtl="0">
              <a:spcBef>
                <a:spcPts val="400"/>
              </a:spcBef>
              <a:spcAft>
                <a:spcPts val="0"/>
              </a:spcAft>
              <a:buSzPts val="900"/>
              <a:buChar char="•"/>
              <a:defRPr/>
            </a:lvl7pPr>
            <a:lvl8pPr indent="-285750" lvl="7" marL="3657600" rtl="0">
              <a:spcBef>
                <a:spcPts val="400"/>
              </a:spcBef>
              <a:spcAft>
                <a:spcPts val="0"/>
              </a:spcAft>
              <a:buSzPts val="900"/>
              <a:buChar char="•"/>
              <a:defRPr/>
            </a:lvl8pPr>
            <a:lvl9pPr indent="-285750" lvl="8" marL="4114800" rtl="0">
              <a:spcBef>
                <a:spcPts val="400"/>
              </a:spcBef>
              <a:spcAft>
                <a:spcPts val="0"/>
              </a:spcAft>
              <a:buSzPts val="900"/>
              <a:buChar char="•"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0" type="dt"/>
          </p:nvPr>
        </p:nvSpPr>
        <p:spPr>
          <a:xfrm>
            <a:off x="457683" y="4767169"/>
            <a:ext cx="2133300" cy="27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7150" lIns="57150" spcFirstLastPara="1" rIns="57150" wrap="square" tIns="57150"/>
          <a:lstStyle>
            <a:lvl1pPr indent="-57150" lvl="0" marL="0" marR="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57150" lvl="1" marL="406400" marR="0" rtl="0" algn="l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57150" lvl="2" marL="812800" marR="0" rtl="0" algn="l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57150" lvl="3" marL="1219200" marR="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57150" lvl="4" marL="1625600" marR="0" rtl="0" algn="l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57150" lvl="5" marL="2019300" marR="0" rtl="0" algn="l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57150" lvl="6" marL="2425700" marR="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57150" lvl="7" marL="2832100" marR="0" rtl="0" algn="l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57150" lvl="8" marL="3238500" marR="0" rtl="0" algn="l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1" type="ftr"/>
          </p:nvPr>
        </p:nvSpPr>
        <p:spPr>
          <a:xfrm>
            <a:off x="3123884" y="4767169"/>
            <a:ext cx="2896200" cy="27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7150" lIns="57150" spcFirstLastPara="1" rIns="57150" wrap="square" tIns="57150"/>
          <a:lstStyle>
            <a:lvl1pPr indent="-57150" lvl="0" marL="0" marR="0" rtl="0" algn="ctr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57150" lvl="1" marL="406400" marR="0" rtl="0" algn="l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57150" lvl="2" marL="812800" marR="0" rtl="0" algn="l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57150" lvl="3" marL="1219200" marR="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57150" lvl="4" marL="1625600" marR="0" rtl="0" algn="l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57150" lvl="5" marL="2019300" marR="0" rtl="0" algn="l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57150" lvl="6" marL="2425700" marR="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57150" lvl="7" marL="2832100" marR="0" rtl="0" algn="l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57150" lvl="8" marL="3238500" marR="0" rtl="0" algn="l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12" type="sldNum"/>
          </p:nvPr>
        </p:nvSpPr>
        <p:spPr>
          <a:xfrm>
            <a:off x="6552888" y="4767169"/>
            <a:ext cx="2133300" cy="27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475" lIns="80975" spcFirstLastPara="1" rIns="80975" wrap="square" tIns="4047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485597" y="4638730"/>
            <a:ext cx="1206000" cy="40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" y="0"/>
            <a:ext cx="897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>
  <p:cSld name="Section Header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idx="10" type="dt"/>
          </p:nvPr>
        </p:nvSpPr>
        <p:spPr>
          <a:xfrm>
            <a:off x="457683" y="4767169"/>
            <a:ext cx="2133300" cy="27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7150" lIns="57150" spcFirstLastPara="1" rIns="57150" wrap="square" tIns="57150"/>
          <a:lstStyle>
            <a:lvl1pPr indent="-57150" lvl="0" marL="0" marR="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57150" lvl="1" marL="406400" marR="0" rtl="0" algn="l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57150" lvl="2" marL="812800" marR="0" rtl="0" algn="l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57150" lvl="3" marL="1219200" marR="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57150" lvl="4" marL="1625600" marR="0" rtl="0" algn="l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57150" lvl="5" marL="2019300" marR="0" rtl="0" algn="l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57150" lvl="6" marL="2425700" marR="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57150" lvl="7" marL="2832100" marR="0" rtl="0" algn="l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57150" lvl="8" marL="3238500" marR="0" rtl="0" algn="l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1" type="ftr"/>
          </p:nvPr>
        </p:nvSpPr>
        <p:spPr>
          <a:xfrm>
            <a:off x="3123884" y="4767169"/>
            <a:ext cx="2896200" cy="27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7150" lIns="57150" spcFirstLastPara="1" rIns="57150" wrap="square" tIns="57150"/>
          <a:lstStyle>
            <a:lvl1pPr indent="-57150" lvl="0" marL="0" marR="0" rtl="0" algn="ctr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57150" lvl="1" marL="406400" marR="0" rtl="0" algn="l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57150" lvl="2" marL="812800" marR="0" rtl="0" algn="l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57150" lvl="3" marL="1219200" marR="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57150" lvl="4" marL="1625600" marR="0" rtl="0" algn="l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57150" lvl="5" marL="2019300" marR="0" rtl="0" algn="l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57150" lvl="6" marL="2425700" marR="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57150" lvl="7" marL="2832100" marR="0" rtl="0" algn="l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57150" lvl="8" marL="3238500" marR="0" rtl="0" algn="l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12" type="sldNum"/>
          </p:nvPr>
        </p:nvSpPr>
        <p:spPr>
          <a:xfrm>
            <a:off x="6552888" y="4767169"/>
            <a:ext cx="2133300" cy="27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475" lIns="80975" spcFirstLastPara="1" rIns="80975" wrap="square" tIns="4047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1" name="Google Shape;81;p17"/>
          <p:cNvSpPr txBox="1"/>
          <p:nvPr>
            <p:ph type="ctrTitle"/>
          </p:nvPr>
        </p:nvSpPr>
        <p:spPr>
          <a:xfrm>
            <a:off x="1371431" y="2123644"/>
            <a:ext cx="7098600" cy="65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7150" lIns="57150" spcFirstLastPara="1" rIns="57150" wrap="square" tIns="57150"/>
          <a:lstStyle>
            <a:lvl1pPr indent="-57150" lvl="0" marL="0" marR="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57150" lvl="1" marL="0" marR="0" rtl="0" algn="l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57150" lvl="2" marL="0" marR="0" rtl="0" algn="l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57150" lvl="3" marL="0" marR="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57150" lvl="4" marL="0" marR="0" rtl="0" algn="l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57150" lvl="5" marL="304800" marR="0" rtl="0" algn="l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57150" lvl="6" marL="609600" marR="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69850" lvl="7" marL="914400" marR="0" rtl="0" algn="l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57150" lvl="8" marL="1219200" marR="0" rtl="0" algn="l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82" name="Google Shape;82;p17"/>
          <p:cNvSpPr txBox="1"/>
          <p:nvPr>
            <p:ph idx="1" type="subTitle"/>
          </p:nvPr>
        </p:nvSpPr>
        <p:spPr>
          <a:xfrm>
            <a:off x="1392596" y="2703291"/>
            <a:ext cx="7085100" cy="10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57150" lIns="57150" spcFirstLastPara="1" rIns="57150" wrap="square" tIns="57150"/>
          <a:lstStyle>
            <a:lvl1pPr indent="0" lvl="0" marL="0" marR="0" rtl="0" algn="l">
              <a:spcBef>
                <a:spcPts val="300"/>
              </a:spcBef>
              <a:spcAft>
                <a:spcPts val="0"/>
              </a:spcAft>
              <a:buClr>
                <a:srgbClr val="DB342B"/>
              </a:buClr>
              <a:buSzPts val="900"/>
              <a:buFont typeface="Arial"/>
              <a:buNone/>
              <a:defRPr/>
            </a:lvl1pPr>
            <a:lvl2pPr indent="0" lvl="1" marL="406400" marR="0" rtl="0" algn="ctr"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2pPr>
            <a:lvl3pPr indent="0" lvl="2" marL="8128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3pPr>
            <a:lvl4pPr indent="0" lvl="3" marL="12192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4pPr>
            <a:lvl5pPr indent="0" lvl="4" marL="16256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5pPr>
            <a:lvl6pPr indent="0" lvl="5" marL="20193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6pPr>
            <a:lvl7pPr indent="0" lvl="6" marL="24257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7pPr>
            <a:lvl8pPr indent="0" lvl="7" marL="28321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8pPr>
            <a:lvl9pPr indent="0" lvl="8" marL="32385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9pPr>
          </a:lstStyle>
          <a:p/>
        </p:txBody>
      </p:sp>
      <p:pic>
        <p:nvPicPr>
          <p:cNvPr id="83" name="Google Shape;83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485597" y="4638730"/>
            <a:ext cx="1206000" cy="40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" y="0"/>
            <a:ext cx="897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itle Only" type="titleOnly">
  <p:cSld name="TITLE_ONLY">
    <p:bg>
      <p:bgPr>
        <a:solidFill>
          <a:srgbClr val="131E24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7210636" y="3309602"/>
            <a:ext cx="1933500" cy="20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57150" lIns="57150" spcFirstLastPara="1" rIns="57150" wrap="square" tIns="57150"/>
          <a:lstStyle>
            <a:lvl1pPr lvl="0" rtl="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87" name="Google Shape;87;p18"/>
          <p:cNvSpPr txBox="1"/>
          <p:nvPr>
            <p:ph idx="10" type="dt"/>
          </p:nvPr>
        </p:nvSpPr>
        <p:spPr>
          <a:xfrm>
            <a:off x="457683" y="4767169"/>
            <a:ext cx="2133300" cy="27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7150" lIns="57150" spcFirstLastPara="1" rIns="57150" wrap="square" tIns="57150"/>
          <a:lstStyle>
            <a:lvl1pPr indent="-57150" lvl="0" marL="0" marR="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57150" lvl="1" marL="406400" marR="0" rtl="0" algn="l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57150" lvl="2" marL="812800" marR="0" rtl="0" algn="l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57150" lvl="3" marL="1219200" marR="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57150" lvl="4" marL="1625600" marR="0" rtl="0" algn="l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57150" lvl="5" marL="2019300" marR="0" rtl="0" algn="l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57150" lvl="6" marL="2425700" marR="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57150" lvl="7" marL="2832100" marR="0" rtl="0" algn="l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57150" lvl="8" marL="3238500" marR="0" rtl="0" algn="l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88" name="Google Shape;88;p18"/>
          <p:cNvSpPr txBox="1"/>
          <p:nvPr>
            <p:ph idx="11" type="ftr"/>
          </p:nvPr>
        </p:nvSpPr>
        <p:spPr>
          <a:xfrm>
            <a:off x="3123884" y="4767169"/>
            <a:ext cx="2896200" cy="27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7150" lIns="57150" spcFirstLastPara="1" rIns="57150" wrap="square" tIns="57150"/>
          <a:lstStyle>
            <a:lvl1pPr indent="-57150" lvl="0" marL="0" marR="0" rtl="0" algn="ctr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57150" lvl="1" marL="406400" marR="0" rtl="0" algn="l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57150" lvl="2" marL="812800" marR="0" rtl="0" algn="l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57150" lvl="3" marL="1219200" marR="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57150" lvl="4" marL="1625600" marR="0" rtl="0" algn="l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57150" lvl="5" marL="2019300" marR="0" rtl="0" algn="l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57150" lvl="6" marL="2425700" marR="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57150" lvl="7" marL="2832100" marR="0" rtl="0" algn="l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57150" lvl="8" marL="3238500" marR="0" rtl="0" algn="l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89" name="Google Shape;89;p18"/>
          <p:cNvSpPr txBox="1"/>
          <p:nvPr>
            <p:ph idx="12" type="sldNum"/>
          </p:nvPr>
        </p:nvSpPr>
        <p:spPr>
          <a:xfrm>
            <a:off x="6552888" y="4767169"/>
            <a:ext cx="2133300" cy="27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475" lIns="80975" spcFirstLastPara="1" rIns="80975" wrap="square" tIns="4047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0" name="Google Shape;90;p18"/>
          <p:cNvSpPr/>
          <p:nvPr/>
        </p:nvSpPr>
        <p:spPr>
          <a:xfrm>
            <a:off x="0" y="0"/>
            <a:ext cx="70986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28575" lIns="57150" spcFirstLastPara="1" rIns="57150" wrap="square" tIns="285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itle Slide">
  <p:cSld name="1_Title Slide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40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8339" y="4282194"/>
            <a:ext cx="1926900" cy="6423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9"/>
          <p:cNvSpPr txBox="1"/>
          <p:nvPr>
            <p:ph type="ctrTitle"/>
          </p:nvPr>
        </p:nvSpPr>
        <p:spPr>
          <a:xfrm>
            <a:off x="323681" y="1740550"/>
            <a:ext cx="7098600" cy="65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7150" lIns="57150" spcFirstLastPara="1" rIns="57150" wrap="square" tIns="57150"/>
          <a:lstStyle>
            <a:lvl1pPr indent="-57150" lvl="0" marL="0" marR="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57150" lvl="1" marL="0" marR="0" rtl="0" algn="l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57150" lvl="2" marL="0" marR="0" rtl="0" algn="l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57150" lvl="3" marL="0" marR="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57150" lvl="4" marL="0" marR="0" rtl="0" algn="l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57150" lvl="5" marL="304800" marR="0" rtl="0" algn="l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57150" lvl="6" marL="609600" marR="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69850" lvl="7" marL="914400" marR="0" rtl="0" algn="l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57150" lvl="8" marL="1219200" marR="0" rtl="0" algn="l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95" name="Google Shape;95;p19"/>
          <p:cNvSpPr txBox="1"/>
          <p:nvPr>
            <p:ph idx="1" type="subTitle"/>
          </p:nvPr>
        </p:nvSpPr>
        <p:spPr>
          <a:xfrm>
            <a:off x="344846" y="2682584"/>
            <a:ext cx="7085100" cy="10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57150" lIns="57150" spcFirstLastPara="1" rIns="57150" wrap="square" tIns="57150"/>
          <a:lstStyle>
            <a:lvl1pPr indent="0" lvl="0" marL="0" marR="0" rtl="0" algn="l">
              <a:spcBef>
                <a:spcPts val="200"/>
              </a:spcBef>
              <a:spcAft>
                <a:spcPts val="0"/>
              </a:spcAft>
              <a:buClr>
                <a:srgbClr val="AEB1C0"/>
              </a:buClr>
              <a:buSzPts val="900"/>
              <a:buFont typeface="Arial"/>
              <a:buNone/>
              <a:defRPr/>
            </a:lvl1pPr>
            <a:lvl2pPr indent="0" lvl="1" marL="406400" marR="0" rtl="0" algn="ctr"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2pPr>
            <a:lvl3pPr indent="0" lvl="2" marL="8128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3pPr>
            <a:lvl4pPr indent="0" lvl="3" marL="12192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4pPr>
            <a:lvl5pPr indent="0" lvl="4" marL="16256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5pPr>
            <a:lvl6pPr indent="0" lvl="5" marL="20193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6pPr>
            <a:lvl7pPr indent="0" lvl="6" marL="24257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7pPr>
            <a:lvl8pPr indent="0" lvl="7" marL="28321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8pPr>
            <a:lvl9pPr indent="0" lvl="8" marL="32385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9pPr>
          </a:lstStyle>
          <a:p/>
        </p:txBody>
      </p:sp>
      <p:sp>
        <p:nvSpPr>
          <p:cNvPr id="96" name="Google Shape;96;p19"/>
          <p:cNvSpPr txBox="1"/>
          <p:nvPr>
            <p:ph idx="10" type="dt"/>
          </p:nvPr>
        </p:nvSpPr>
        <p:spPr>
          <a:xfrm>
            <a:off x="344846" y="4493638"/>
            <a:ext cx="2133300" cy="27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7150" lIns="57150" spcFirstLastPara="1" rIns="57150" wrap="square" tIns="57150"/>
          <a:lstStyle>
            <a:lvl1pPr indent="-57150" lvl="0" marL="0" marR="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57150" lvl="1" marL="406400" marR="0" rtl="0" algn="l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57150" lvl="2" marL="812800" marR="0" rtl="0" algn="l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57150" lvl="3" marL="1219200" marR="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57150" lvl="4" marL="1625600" marR="0" rtl="0" algn="l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57150" lvl="5" marL="2019300" marR="0" rtl="0" algn="l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57150" lvl="6" marL="2425700" marR="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57150" lvl="7" marL="2832100" marR="0" rtl="0" algn="l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57150" lvl="8" marL="3238500" marR="0" rtl="0" algn="l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97" name="Google Shape;97;p19"/>
          <p:cNvSpPr txBox="1"/>
          <p:nvPr>
            <p:ph idx="11" type="ftr"/>
          </p:nvPr>
        </p:nvSpPr>
        <p:spPr>
          <a:xfrm>
            <a:off x="3123884" y="4767169"/>
            <a:ext cx="2896200" cy="27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7150" lIns="57150" spcFirstLastPara="1" rIns="57150" wrap="square" tIns="57150"/>
          <a:lstStyle>
            <a:lvl1pPr indent="-57150" lvl="0" marL="0" marR="0" rtl="0" algn="ctr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57150" lvl="1" marL="406400" marR="0" rtl="0" algn="l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57150" lvl="2" marL="812800" marR="0" rtl="0" algn="l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57150" lvl="3" marL="1219200" marR="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57150" lvl="4" marL="1625600" marR="0" rtl="0" algn="l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57150" lvl="5" marL="2019300" marR="0" rtl="0" algn="l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57150" lvl="6" marL="2425700" marR="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57150" lvl="7" marL="2832100" marR="0" rtl="0" algn="l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57150" lvl="8" marL="3238500" marR="0" rtl="0" algn="l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98" name="Google Shape;98;p19"/>
          <p:cNvSpPr txBox="1"/>
          <p:nvPr>
            <p:ph idx="12" type="sldNum"/>
          </p:nvPr>
        </p:nvSpPr>
        <p:spPr>
          <a:xfrm>
            <a:off x="6552888" y="4767169"/>
            <a:ext cx="2133300" cy="27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475" lIns="80975" spcFirstLastPara="1" rIns="80975" wrap="square" tIns="4047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itle and Content" type="obj">
  <p:cSld name="OBJEC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944510" y="205596"/>
            <a:ext cx="7741800" cy="86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7150" lIns="57150" spcFirstLastPara="1" rIns="57150" wrap="square" tIns="57150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lvl="5" marL="304800" rtl="0" algn="l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lvl="6" marL="60960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lvl="7" marL="914400" rtl="0" algn="l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lvl="8" marL="1219200" rtl="0" algn="l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944510" y="1344071"/>
            <a:ext cx="7741800" cy="34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57150" lIns="57150" spcFirstLastPara="1" rIns="57150" wrap="square" tIns="57150"/>
          <a:lstStyle>
            <a:lvl1pPr indent="-228600" lvl="0" marL="457200" rtl="0" algn="l">
              <a:spcBef>
                <a:spcPts val="300"/>
              </a:spcBef>
              <a:spcAft>
                <a:spcPts val="0"/>
              </a:spcAft>
              <a:buClr>
                <a:srgbClr val="010000"/>
              </a:buClr>
              <a:buSzPts val="900"/>
              <a:buFont typeface="Arial"/>
              <a:buNone/>
              <a:defRPr/>
            </a:lvl1pPr>
            <a:lvl2pPr indent="-228600" lvl="1" marL="914400" rtl="0" algn="l">
              <a:spcBef>
                <a:spcPts val="500"/>
              </a:spcBef>
              <a:spcAft>
                <a:spcPts val="0"/>
              </a:spcAft>
              <a:buClr>
                <a:srgbClr val="AEB1C0"/>
              </a:buClr>
              <a:buSzPts val="900"/>
              <a:buFont typeface="Arial"/>
              <a:buNone/>
              <a:defRPr/>
            </a:lvl2pPr>
            <a:lvl3pPr indent="-285750" lvl="2" marL="1371600" rtl="0" algn="l">
              <a:spcBef>
                <a:spcPts val="400"/>
              </a:spcBef>
              <a:spcAft>
                <a:spcPts val="0"/>
              </a:spcAft>
              <a:buClr>
                <a:srgbClr val="AEB1C0"/>
              </a:buClr>
              <a:buSzPts val="900"/>
              <a:buFont typeface="Arial"/>
              <a:buChar char="•"/>
              <a:defRPr/>
            </a:lvl3pPr>
            <a:lvl4pPr indent="-285750" lvl="3" marL="1828800" rtl="0" algn="l">
              <a:spcBef>
                <a:spcPts val="400"/>
              </a:spcBef>
              <a:spcAft>
                <a:spcPts val="0"/>
              </a:spcAft>
              <a:buClr>
                <a:srgbClr val="AEB1C0"/>
              </a:buClr>
              <a:buSzPts val="900"/>
              <a:buFont typeface="Arial"/>
              <a:buChar char="–"/>
              <a:defRPr/>
            </a:lvl4pPr>
            <a:lvl5pPr indent="-285750" lvl="4" marL="2286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»"/>
              <a:defRPr/>
            </a:lvl5pPr>
            <a:lvl6pPr indent="-28575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/>
            </a:lvl6pPr>
            <a:lvl7pPr indent="-28575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/>
            </a:lvl7pPr>
            <a:lvl8pPr indent="-28575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/>
            </a:lvl8pPr>
            <a:lvl9pPr indent="-28575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/>
            </a:lvl9pPr>
          </a:lstStyle>
          <a:p/>
        </p:txBody>
      </p:sp>
      <p:sp>
        <p:nvSpPr>
          <p:cNvPr id="102" name="Google Shape;102;p20"/>
          <p:cNvSpPr txBox="1"/>
          <p:nvPr>
            <p:ph idx="11" type="ftr"/>
          </p:nvPr>
        </p:nvSpPr>
        <p:spPr>
          <a:xfrm>
            <a:off x="3123884" y="4767169"/>
            <a:ext cx="2896200" cy="27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7150" lIns="57150" spcFirstLastPara="1" rIns="57150" wrap="square" tIns="57150"/>
          <a:lstStyle>
            <a:lvl1pPr indent="-57150" lvl="0" marL="0" marR="0" rtl="0" algn="ctr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57150" lvl="1" marL="406400" marR="0" rtl="0" algn="l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57150" lvl="2" marL="812800" marR="0" rtl="0" algn="l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57150" lvl="3" marL="1219200" marR="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57150" lvl="4" marL="1625600" marR="0" rtl="0" algn="l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57150" lvl="5" marL="2019300" marR="0" rtl="0" algn="l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57150" lvl="6" marL="2425700" marR="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57150" lvl="7" marL="2832100" marR="0" rtl="0" algn="l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57150" lvl="8" marL="3238500" marR="0" rtl="0" algn="l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103" name="Google Shape;103;p20"/>
          <p:cNvSpPr txBox="1"/>
          <p:nvPr>
            <p:ph idx="12" type="sldNum"/>
          </p:nvPr>
        </p:nvSpPr>
        <p:spPr>
          <a:xfrm>
            <a:off x="6552888" y="4767169"/>
            <a:ext cx="2133300" cy="27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475" lIns="80975" spcFirstLastPara="1" rIns="80975" wrap="square" tIns="4047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944510" y="205596"/>
            <a:ext cx="7741800" cy="86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7150" lIns="57150" spcFirstLastPara="1" rIns="57150" wrap="square" tIns="57150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lvl="5" marL="304800" rtl="0" algn="l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lvl="6" marL="60960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lvl="7" marL="914400" rtl="0" algn="l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lvl="8" marL="1219200" rtl="0" algn="l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106" name="Google Shape;106;p21"/>
          <p:cNvSpPr txBox="1"/>
          <p:nvPr>
            <p:ph idx="1" type="body"/>
          </p:nvPr>
        </p:nvSpPr>
        <p:spPr>
          <a:xfrm>
            <a:off x="944510" y="1344071"/>
            <a:ext cx="7741800" cy="34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57150" lIns="57150" spcFirstLastPara="1" rIns="57150" wrap="square" tIns="57150"/>
          <a:lstStyle>
            <a:lvl1pPr indent="-228600" lvl="0" marL="457200" rtl="0">
              <a:spcBef>
                <a:spcPts val="300"/>
              </a:spcBef>
              <a:spcAft>
                <a:spcPts val="0"/>
              </a:spcAft>
              <a:buSzPts val="900"/>
              <a:buNone/>
              <a:defRPr/>
            </a:lvl1pPr>
            <a:lvl2pPr indent="-228600" lvl="1" marL="914400" rtl="0">
              <a:spcBef>
                <a:spcPts val="500"/>
              </a:spcBef>
              <a:spcAft>
                <a:spcPts val="0"/>
              </a:spcAft>
              <a:buSzPts val="900"/>
              <a:buNone/>
              <a:defRPr/>
            </a:lvl2pPr>
            <a:lvl3pPr indent="-285750" lvl="2" marL="1371600" rtl="0">
              <a:spcBef>
                <a:spcPts val="400"/>
              </a:spcBef>
              <a:spcAft>
                <a:spcPts val="0"/>
              </a:spcAft>
              <a:buSzPts val="900"/>
              <a:buChar char="•"/>
              <a:defRPr/>
            </a:lvl3pPr>
            <a:lvl4pPr indent="-285750" lvl="3" marL="1828800" rtl="0">
              <a:spcBef>
                <a:spcPts val="400"/>
              </a:spcBef>
              <a:spcAft>
                <a:spcPts val="0"/>
              </a:spcAft>
              <a:buSzPts val="900"/>
              <a:buChar char="–"/>
              <a:defRPr/>
            </a:lvl4pPr>
            <a:lvl5pPr indent="-285750" lvl="4" marL="2286000" rtl="0">
              <a:spcBef>
                <a:spcPts val="400"/>
              </a:spcBef>
              <a:spcAft>
                <a:spcPts val="0"/>
              </a:spcAft>
              <a:buSzPts val="900"/>
              <a:buChar char="»"/>
              <a:defRPr/>
            </a:lvl5pPr>
            <a:lvl6pPr indent="-285750" lvl="5" marL="2743200" rtl="0">
              <a:spcBef>
                <a:spcPts val="400"/>
              </a:spcBef>
              <a:spcAft>
                <a:spcPts val="0"/>
              </a:spcAft>
              <a:buSzPts val="900"/>
              <a:buChar char="•"/>
              <a:defRPr/>
            </a:lvl6pPr>
            <a:lvl7pPr indent="-285750" lvl="6" marL="3200400" rtl="0">
              <a:spcBef>
                <a:spcPts val="400"/>
              </a:spcBef>
              <a:spcAft>
                <a:spcPts val="0"/>
              </a:spcAft>
              <a:buSzPts val="900"/>
              <a:buChar char="•"/>
              <a:defRPr/>
            </a:lvl7pPr>
            <a:lvl8pPr indent="-285750" lvl="7" marL="3657600" rtl="0">
              <a:spcBef>
                <a:spcPts val="400"/>
              </a:spcBef>
              <a:spcAft>
                <a:spcPts val="0"/>
              </a:spcAft>
              <a:buSzPts val="900"/>
              <a:buChar char="•"/>
              <a:defRPr/>
            </a:lvl8pPr>
            <a:lvl9pPr indent="-285750" lvl="8" marL="4114800" rtl="0">
              <a:spcBef>
                <a:spcPts val="400"/>
              </a:spcBef>
              <a:spcAft>
                <a:spcPts val="0"/>
              </a:spcAft>
              <a:buSzPts val="900"/>
              <a:buChar char="•"/>
              <a:defRPr/>
            </a:lvl9pPr>
          </a:lstStyle>
          <a:p/>
        </p:txBody>
      </p:sp>
      <p:sp>
        <p:nvSpPr>
          <p:cNvPr id="107" name="Google Shape;107;p21"/>
          <p:cNvSpPr txBox="1"/>
          <p:nvPr>
            <p:ph idx="10" type="dt"/>
          </p:nvPr>
        </p:nvSpPr>
        <p:spPr>
          <a:xfrm>
            <a:off x="457683" y="4767169"/>
            <a:ext cx="2133300" cy="27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7150" lIns="57150" spcFirstLastPara="1" rIns="57150" wrap="square" tIns="57150"/>
          <a:lstStyle>
            <a:lvl1pPr indent="-57150" lvl="0" marL="0" marR="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57150" lvl="1" marL="406400" marR="0" rtl="0" algn="l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57150" lvl="2" marL="812800" marR="0" rtl="0" algn="l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57150" lvl="3" marL="1219200" marR="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57150" lvl="4" marL="1625600" marR="0" rtl="0" algn="l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57150" lvl="5" marL="2019300" marR="0" rtl="0" algn="l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57150" lvl="6" marL="2425700" marR="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57150" lvl="7" marL="2832100" marR="0" rtl="0" algn="l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57150" lvl="8" marL="3238500" marR="0" rtl="0" algn="l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108" name="Google Shape;108;p21"/>
          <p:cNvSpPr txBox="1"/>
          <p:nvPr>
            <p:ph idx="11" type="ftr"/>
          </p:nvPr>
        </p:nvSpPr>
        <p:spPr>
          <a:xfrm>
            <a:off x="3123884" y="4767169"/>
            <a:ext cx="2896200" cy="27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7150" lIns="57150" spcFirstLastPara="1" rIns="57150" wrap="square" tIns="57150"/>
          <a:lstStyle>
            <a:lvl1pPr indent="-57150" lvl="0" marL="0" marR="0" rtl="0" algn="ctr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57150" lvl="1" marL="406400" marR="0" rtl="0" algn="l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57150" lvl="2" marL="812800" marR="0" rtl="0" algn="l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57150" lvl="3" marL="1219200" marR="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57150" lvl="4" marL="1625600" marR="0" rtl="0" algn="l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57150" lvl="5" marL="2019300" marR="0" rtl="0" algn="l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57150" lvl="6" marL="2425700" marR="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57150" lvl="7" marL="2832100" marR="0" rtl="0" algn="l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57150" lvl="8" marL="3238500" marR="0" rtl="0" algn="l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109" name="Google Shape;109;p21"/>
          <p:cNvSpPr txBox="1"/>
          <p:nvPr>
            <p:ph idx="12" type="sldNum"/>
          </p:nvPr>
        </p:nvSpPr>
        <p:spPr>
          <a:xfrm>
            <a:off x="6552888" y="4767169"/>
            <a:ext cx="2133300" cy="27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475" lIns="80975" spcFirstLastPara="1" rIns="80975" wrap="square" tIns="4047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>
            <p:ph type="title"/>
          </p:nvPr>
        </p:nvSpPr>
        <p:spPr>
          <a:xfrm>
            <a:off x="944510" y="205596"/>
            <a:ext cx="7741800" cy="86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7150" lIns="57150" spcFirstLastPara="1" rIns="57150" wrap="square" tIns="57150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lvl="5" marL="304800" rtl="0" algn="l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lvl="6" marL="60960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lvl="7" marL="914400" rtl="0" algn="l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lvl="8" marL="1219200" rtl="0" algn="l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112" name="Google Shape;112;p22"/>
          <p:cNvSpPr txBox="1"/>
          <p:nvPr>
            <p:ph idx="1" type="body"/>
          </p:nvPr>
        </p:nvSpPr>
        <p:spPr>
          <a:xfrm>
            <a:off x="609600" y="1599016"/>
            <a:ext cx="5403900" cy="45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57150" lIns="57150" spcFirstLastPara="1" rIns="57150" wrap="square" tIns="57150"/>
          <a:lstStyle>
            <a:lvl1pPr indent="-228600" lvl="0" marL="457200" rtl="0">
              <a:spcBef>
                <a:spcPts val="300"/>
              </a:spcBef>
              <a:spcAft>
                <a:spcPts val="0"/>
              </a:spcAft>
              <a:buSzPts val="900"/>
              <a:buNone/>
              <a:defRPr/>
            </a:lvl1pPr>
            <a:lvl2pPr indent="-228600" lvl="1" marL="914400" rtl="0">
              <a:spcBef>
                <a:spcPts val="500"/>
              </a:spcBef>
              <a:spcAft>
                <a:spcPts val="0"/>
              </a:spcAft>
              <a:buSzPts val="900"/>
              <a:buNone/>
              <a:defRPr/>
            </a:lvl2pPr>
            <a:lvl3pPr indent="-285750" lvl="2" marL="1371600" rtl="0">
              <a:spcBef>
                <a:spcPts val="400"/>
              </a:spcBef>
              <a:spcAft>
                <a:spcPts val="0"/>
              </a:spcAft>
              <a:buClr>
                <a:srgbClr val="3D4A4E"/>
              </a:buClr>
              <a:buSzPts val="900"/>
              <a:buFont typeface="Noto Symbol"/>
              <a:buChar char="▪"/>
              <a:defRPr/>
            </a:lvl3pPr>
            <a:lvl4pPr indent="-285750" lvl="3" marL="1828800" rtl="0">
              <a:spcBef>
                <a:spcPts val="400"/>
              </a:spcBef>
              <a:spcAft>
                <a:spcPts val="0"/>
              </a:spcAft>
              <a:buClr>
                <a:srgbClr val="3D4A4E"/>
              </a:buClr>
              <a:buSzPts val="900"/>
              <a:buFont typeface="Noto Symbol"/>
              <a:buChar char="▪"/>
              <a:defRPr/>
            </a:lvl4pPr>
            <a:lvl5pPr indent="-285750" lvl="4" marL="2286000" rtl="0">
              <a:spcBef>
                <a:spcPts val="400"/>
              </a:spcBef>
              <a:spcAft>
                <a:spcPts val="0"/>
              </a:spcAft>
              <a:buClr>
                <a:srgbClr val="3D4A4E"/>
              </a:buClr>
              <a:buSzPts val="900"/>
              <a:buFont typeface="Noto Symbol"/>
              <a:buChar char="▪"/>
              <a:defRPr/>
            </a:lvl5pPr>
            <a:lvl6pPr indent="-285750" lvl="5" marL="2743200" rtl="0">
              <a:spcBef>
                <a:spcPts val="400"/>
              </a:spcBef>
              <a:spcAft>
                <a:spcPts val="0"/>
              </a:spcAft>
              <a:buSzPts val="900"/>
              <a:buChar char="•"/>
              <a:defRPr/>
            </a:lvl6pPr>
            <a:lvl7pPr indent="-285750" lvl="6" marL="3200400" rtl="0">
              <a:spcBef>
                <a:spcPts val="400"/>
              </a:spcBef>
              <a:spcAft>
                <a:spcPts val="0"/>
              </a:spcAft>
              <a:buSzPts val="900"/>
              <a:buChar char="•"/>
              <a:defRPr/>
            </a:lvl7pPr>
            <a:lvl8pPr indent="-285750" lvl="7" marL="3657600" rtl="0">
              <a:spcBef>
                <a:spcPts val="400"/>
              </a:spcBef>
              <a:spcAft>
                <a:spcPts val="0"/>
              </a:spcAft>
              <a:buSzPts val="900"/>
              <a:buChar char="•"/>
              <a:defRPr/>
            </a:lvl8pPr>
            <a:lvl9pPr indent="-285750" lvl="8" marL="4114800" rtl="0">
              <a:spcBef>
                <a:spcPts val="400"/>
              </a:spcBef>
              <a:spcAft>
                <a:spcPts val="0"/>
              </a:spcAft>
              <a:buSzPts val="900"/>
              <a:buChar char="•"/>
              <a:defRPr/>
            </a:lvl9pPr>
          </a:lstStyle>
          <a:p/>
        </p:txBody>
      </p:sp>
      <p:sp>
        <p:nvSpPr>
          <p:cNvPr id="113" name="Google Shape;113;p22"/>
          <p:cNvSpPr txBox="1"/>
          <p:nvPr>
            <p:ph idx="2" type="body"/>
          </p:nvPr>
        </p:nvSpPr>
        <p:spPr>
          <a:xfrm>
            <a:off x="6165850" y="1599016"/>
            <a:ext cx="5403900" cy="45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57150" lIns="57150" spcFirstLastPara="1" rIns="57150" wrap="square" tIns="57150"/>
          <a:lstStyle>
            <a:lvl1pPr indent="-228600" lvl="0" marL="457200" rtl="0">
              <a:spcBef>
                <a:spcPts val="300"/>
              </a:spcBef>
              <a:spcAft>
                <a:spcPts val="0"/>
              </a:spcAft>
              <a:buSzPts val="900"/>
              <a:buNone/>
              <a:defRPr/>
            </a:lvl1pPr>
            <a:lvl2pPr indent="-228600" lvl="1" marL="914400" rtl="0">
              <a:spcBef>
                <a:spcPts val="500"/>
              </a:spcBef>
              <a:spcAft>
                <a:spcPts val="0"/>
              </a:spcAft>
              <a:buSzPts val="900"/>
              <a:buNone/>
              <a:defRPr/>
            </a:lvl2pPr>
            <a:lvl3pPr indent="-285750" lvl="2" marL="1371600" rtl="0">
              <a:spcBef>
                <a:spcPts val="400"/>
              </a:spcBef>
              <a:spcAft>
                <a:spcPts val="0"/>
              </a:spcAft>
              <a:buSzPts val="900"/>
              <a:buChar char="•"/>
              <a:defRPr/>
            </a:lvl3pPr>
            <a:lvl4pPr indent="-285750" lvl="3" marL="1828800" rtl="0">
              <a:spcBef>
                <a:spcPts val="400"/>
              </a:spcBef>
              <a:spcAft>
                <a:spcPts val="0"/>
              </a:spcAft>
              <a:buSzPts val="900"/>
              <a:buChar char="–"/>
              <a:defRPr/>
            </a:lvl4pPr>
            <a:lvl5pPr indent="-285750" lvl="4" marL="2286000" rtl="0">
              <a:spcBef>
                <a:spcPts val="400"/>
              </a:spcBef>
              <a:spcAft>
                <a:spcPts val="0"/>
              </a:spcAft>
              <a:buSzPts val="900"/>
              <a:buChar char="»"/>
              <a:defRPr/>
            </a:lvl5pPr>
            <a:lvl6pPr indent="-285750" lvl="5" marL="2743200" rtl="0">
              <a:spcBef>
                <a:spcPts val="400"/>
              </a:spcBef>
              <a:spcAft>
                <a:spcPts val="0"/>
              </a:spcAft>
              <a:buSzPts val="900"/>
              <a:buChar char="•"/>
              <a:defRPr/>
            </a:lvl6pPr>
            <a:lvl7pPr indent="-285750" lvl="6" marL="3200400" rtl="0">
              <a:spcBef>
                <a:spcPts val="400"/>
              </a:spcBef>
              <a:spcAft>
                <a:spcPts val="0"/>
              </a:spcAft>
              <a:buSzPts val="900"/>
              <a:buChar char="•"/>
              <a:defRPr/>
            </a:lvl7pPr>
            <a:lvl8pPr indent="-285750" lvl="7" marL="3657600" rtl="0">
              <a:spcBef>
                <a:spcPts val="400"/>
              </a:spcBef>
              <a:spcAft>
                <a:spcPts val="0"/>
              </a:spcAft>
              <a:buSzPts val="900"/>
              <a:buChar char="•"/>
              <a:defRPr/>
            </a:lvl8pPr>
            <a:lvl9pPr indent="-285750" lvl="8" marL="4114800" rtl="0">
              <a:spcBef>
                <a:spcPts val="400"/>
              </a:spcBef>
              <a:spcAft>
                <a:spcPts val="0"/>
              </a:spcAft>
              <a:buSzPts val="900"/>
              <a:buChar char="•"/>
              <a:defRPr/>
            </a:lvl9pPr>
          </a:lstStyle>
          <a:p/>
        </p:txBody>
      </p:sp>
      <p:sp>
        <p:nvSpPr>
          <p:cNvPr id="114" name="Google Shape;114;p22"/>
          <p:cNvSpPr txBox="1"/>
          <p:nvPr>
            <p:ph idx="10" type="dt"/>
          </p:nvPr>
        </p:nvSpPr>
        <p:spPr>
          <a:xfrm>
            <a:off x="457683" y="4767169"/>
            <a:ext cx="2133300" cy="27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7150" lIns="57150" spcFirstLastPara="1" rIns="57150" wrap="square" tIns="57150"/>
          <a:lstStyle>
            <a:lvl1pPr indent="-57150" lvl="0" marL="0" marR="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57150" lvl="1" marL="406400" marR="0" rtl="0" algn="l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57150" lvl="2" marL="812800" marR="0" rtl="0" algn="l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57150" lvl="3" marL="1219200" marR="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57150" lvl="4" marL="1625600" marR="0" rtl="0" algn="l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57150" lvl="5" marL="2019300" marR="0" rtl="0" algn="l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57150" lvl="6" marL="2425700" marR="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57150" lvl="7" marL="2832100" marR="0" rtl="0" algn="l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57150" lvl="8" marL="3238500" marR="0" rtl="0" algn="l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115" name="Google Shape;115;p22"/>
          <p:cNvSpPr txBox="1"/>
          <p:nvPr>
            <p:ph idx="11" type="ftr"/>
          </p:nvPr>
        </p:nvSpPr>
        <p:spPr>
          <a:xfrm>
            <a:off x="3123884" y="4767169"/>
            <a:ext cx="2896200" cy="27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7150" lIns="57150" spcFirstLastPara="1" rIns="57150" wrap="square" tIns="57150"/>
          <a:lstStyle>
            <a:lvl1pPr indent="-57150" lvl="0" marL="0" marR="0" rtl="0" algn="ctr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57150" lvl="1" marL="406400" marR="0" rtl="0" algn="l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57150" lvl="2" marL="812800" marR="0" rtl="0" algn="l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57150" lvl="3" marL="1219200" marR="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57150" lvl="4" marL="1625600" marR="0" rtl="0" algn="l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57150" lvl="5" marL="2019300" marR="0" rtl="0" algn="l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57150" lvl="6" marL="2425700" marR="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57150" lvl="7" marL="2832100" marR="0" rtl="0" algn="l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57150" lvl="8" marL="3238500" marR="0" rtl="0" algn="l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116" name="Google Shape;116;p22"/>
          <p:cNvSpPr txBox="1"/>
          <p:nvPr>
            <p:ph idx="12" type="sldNum"/>
          </p:nvPr>
        </p:nvSpPr>
        <p:spPr>
          <a:xfrm>
            <a:off x="6552888" y="4767169"/>
            <a:ext cx="2133300" cy="27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475" lIns="80975" spcFirstLastPara="1" rIns="80975" wrap="square" tIns="4047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>
  <p:cSld name="Title Only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type="title"/>
          </p:nvPr>
        </p:nvSpPr>
        <p:spPr>
          <a:xfrm>
            <a:off x="944510" y="205596"/>
            <a:ext cx="7741800" cy="86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7150" lIns="57150" spcFirstLastPara="1" rIns="57150" wrap="square" tIns="57150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lvl="5" marL="304800" rtl="0" algn="l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lvl="6" marL="60960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lvl="7" marL="914400" rtl="0" algn="l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lvl="8" marL="1219200" rtl="0" algn="l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119" name="Google Shape;119;p23"/>
          <p:cNvSpPr txBox="1"/>
          <p:nvPr>
            <p:ph idx="10" type="dt"/>
          </p:nvPr>
        </p:nvSpPr>
        <p:spPr>
          <a:xfrm>
            <a:off x="457683" y="4767169"/>
            <a:ext cx="2133300" cy="27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7150" lIns="57150" spcFirstLastPara="1" rIns="57150" wrap="square" tIns="57150"/>
          <a:lstStyle>
            <a:lvl1pPr indent="-57150" lvl="0" marL="0" marR="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57150" lvl="1" marL="406400" marR="0" rtl="0" algn="l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57150" lvl="2" marL="812800" marR="0" rtl="0" algn="l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57150" lvl="3" marL="1219200" marR="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57150" lvl="4" marL="1625600" marR="0" rtl="0" algn="l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57150" lvl="5" marL="2019300" marR="0" rtl="0" algn="l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57150" lvl="6" marL="2425700" marR="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57150" lvl="7" marL="2832100" marR="0" rtl="0" algn="l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57150" lvl="8" marL="3238500" marR="0" rtl="0" algn="l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120" name="Google Shape;120;p23"/>
          <p:cNvSpPr txBox="1"/>
          <p:nvPr>
            <p:ph idx="11" type="ftr"/>
          </p:nvPr>
        </p:nvSpPr>
        <p:spPr>
          <a:xfrm>
            <a:off x="3123884" y="4767169"/>
            <a:ext cx="2896200" cy="27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7150" lIns="57150" spcFirstLastPara="1" rIns="57150" wrap="square" tIns="57150"/>
          <a:lstStyle>
            <a:lvl1pPr indent="-57150" lvl="0" marL="0" marR="0" rtl="0" algn="ctr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57150" lvl="1" marL="406400" marR="0" rtl="0" algn="l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57150" lvl="2" marL="812800" marR="0" rtl="0" algn="l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57150" lvl="3" marL="1219200" marR="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57150" lvl="4" marL="1625600" marR="0" rtl="0" algn="l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57150" lvl="5" marL="2019300" marR="0" rtl="0" algn="l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57150" lvl="6" marL="2425700" marR="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57150" lvl="7" marL="2832100" marR="0" rtl="0" algn="l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57150" lvl="8" marL="3238500" marR="0" rtl="0" algn="l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121" name="Google Shape;121;p23"/>
          <p:cNvSpPr txBox="1"/>
          <p:nvPr>
            <p:ph idx="12" type="sldNum"/>
          </p:nvPr>
        </p:nvSpPr>
        <p:spPr>
          <a:xfrm>
            <a:off x="6552888" y="4767169"/>
            <a:ext cx="2133300" cy="27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475" lIns="80975" spcFirstLastPara="1" rIns="80975" wrap="square" tIns="4047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4"/>
          <p:cNvSpPr txBox="1"/>
          <p:nvPr>
            <p:ph idx="10" type="dt"/>
          </p:nvPr>
        </p:nvSpPr>
        <p:spPr>
          <a:xfrm>
            <a:off x="457683" y="4767169"/>
            <a:ext cx="2133300" cy="27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7150" lIns="57150" spcFirstLastPara="1" rIns="57150" wrap="square" tIns="57150"/>
          <a:lstStyle>
            <a:lvl1pPr indent="-57150" lvl="0" marL="0" marR="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57150" lvl="1" marL="406400" marR="0" rtl="0" algn="l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57150" lvl="2" marL="812800" marR="0" rtl="0" algn="l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57150" lvl="3" marL="1219200" marR="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57150" lvl="4" marL="1625600" marR="0" rtl="0" algn="l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57150" lvl="5" marL="2019300" marR="0" rtl="0" algn="l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57150" lvl="6" marL="2425700" marR="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57150" lvl="7" marL="2832100" marR="0" rtl="0" algn="l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57150" lvl="8" marL="3238500" marR="0" rtl="0" algn="l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1" type="ftr"/>
          </p:nvPr>
        </p:nvSpPr>
        <p:spPr>
          <a:xfrm>
            <a:off x="3123884" y="4767169"/>
            <a:ext cx="2896200" cy="27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7150" lIns="57150" spcFirstLastPara="1" rIns="57150" wrap="square" tIns="57150"/>
          <a:lstStyle>
            <a:lvl1pPr indent="-57150" lvl="0" marL="0" marR="0" rtl="0" algn="ctr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57150" lvl="1" marL="406400" marR="0" rtl="0" algn="l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57150" lvl="2" marL="812800" marR="0" rtl="0" algn="l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57150" lvl="3" marL="1219200" marR="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57150" lvl="4" marL="1625600" marR="0" rtl="0" algn="l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57150" lvl="5" marL="2019300" marR="0" rtl="0" algn="l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57150" lvl="6" marL="2425700" marR="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57150" lvl="7" marL="2832100" marR="0" rtl="0" algn="l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57150" lvl="8" marL="3238500" marR="0" rtl="0" algn="l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125" name="Google Shape;125;p24"/>
          <p:cNvSpPr txBox="1"/>
          <p:nvPr>
            <p:ph idx="12" type="sldNum"/>
          </p:nvPr>
        </p:nvSpPr>
        <p:spPr>
          <a:xfrm>
            <a:off x="6552888" y="4767169"/>
            <a:ext cx="2133300" cy="27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475" lIns="80975" spcFirstLastPara="1" rIns="80975" wrap="square" tIns="4047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5"/>
          <p:cNvSpPr txBox="1"/>
          <p:nvPr>
            <p:ph type="title"/>
          </p:nvPr>
        </p:nvSpPr>
        <p:spPr>
          <a:xfrm>
            <a:off x="457204" y="204788"/>
            <a:ext cx="3008400" cy="871500"/>
          </a:xfrm>
          <a:prstGeom prst="rect">
            <a:avLst/>
          </a:prstGeom>
          <a:noFill/>
          <a:ln>
            <a:noFill/>
          </a:ln>
        </p:spPr>
        <p:txBody>
          <a:bodyPr anchorCtr="0" anchor="b" bIns="57150" lIns="57150" spcFirstLastPara="1" rIns="57150" wrap="square" tIns="57150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128" name="Google Shape;128;p25"/>
          <p:cNvSpPr txBox="1"/>
          <p:nvPr>
            <p:ph idx="1" type="body"/>
          </p:nvPr>
        </p:nvSpPr>
        <p:spPr>
          <a:xfrm>
            <a:off x="3575050" y="204789"/>
            <a:ext cx="5111700" cy="43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57150" lIns="57150" spcFirstLastPara="1" rIns="57150" wrap="square" tIns="57150"/>
          <a:lstStyle>
            <a:lvl1pPr indent="-228600" lvl="0" marL="457200" rtl="0">
              <a:spcBef>
                <a:spcPts val="300"/>
              </a:spcBef>
              <a:spcAft>
                <a:spcPts val="0"/>
              </a:spcAft>
              <a:buSzPts val="900"/>
              <a:buNone/>
              <a:defRPr/>
            </a:lvl1pPr>
            <a:lvl2pPr indent="-228600" lvl="1" marL="914400" rtl="0">
              <a:spcBef>
                <a:spcPts val="500"/>
              </a:spcBef>
              <a:spcAft>
                <a:spcPts val="0"/>
              </a:spcAft>
              <a:buSzPts val="900"/>
              <a:buNone/>
              <a:defRPr/>
            </a:lvl2pPr>
            <a:lvl3pPr indent="-285750" lvl="2" marL="1371600" rtl="0">
              <a:spcBef>
                <a:spcPts val="400"/>
              </a:spcBef>
              <a:spcAft>
                <a:spcPts val="0"/>
              </a:spcAft>
              <a:buClr>
                <a:srgbClr val="3D4A4E"/>
              </a:buClr>
              <a:buSzPts val="900"/>
              <a:buFont typeface="Noto Symbol"/>
              <a:buChar char="▪"/>
              <a:defRPr/>
            </a:lvl3pPr>
            <a:lvl4pPr indent="-285750" lvl="3" marL="1828800" rtl="0">
              <a:spcBef>
                <a:spcPts val="400"/>
              </a:spcBef>
              <a:spcAft>
                <a:spcPts val="0"/>
              </a:spcAft>
              <a:buClr>
                <a:srgbClr val="3D4A4E"/>
              </a:buClr>
              <a:buSzPts val="900"/>
              <a:buFont typeface="Noto Symbol"/>
              <a:buChar char="▪"/>
              <a:defRPr/>
            </a:lvl4pPr>
            <a:lvl5pPr indent="-285750" lvl="4" marL="2286000" rtl="0">
              <a:spcBef>
                <a:spcPts val="400"/>
              </a:spcBef>
              <a:spcAft>
                <a:spcPts val="0"/>
              </a:spcAft>
              <a:buClr>
                <a:srgbClr val="3D4A4E"/>
              </a:buClr>
              <a:buSzPts val="900"/>
              <a:buFont typeface="Noto Symbol"/>
              <a:buChar char="▪"/>
              <a:defRPr/>
            </a:lvl5pPr>
            <a:lvl6pPr indent="-285750" lvl="5" marL="2743200" rtl="0">
              <a:spcBef>
                <a:spcPts val="400"/>
              </a:spcBef>
              <a:spcAft>
                <a:spcPts val="0"/>
              </a:spcAft>
              <a:buSzPts val="900"/>
              <a:buChar char="•"/>
              <a:defRPr/>
            </a:lvl6pPr>
            <a:lvl7pPr indent="-285750" lvl="6" marL="3200400" rtl="0">
              <a:spcBef>
                <a:spcPts val="400"/>
              </a:spcBef>
              <a:spcAft>
                <a:spcPts val="0"/>
              </a:spcAft>
              <a:buSzPts val="900"/>
              <a:buChar char="•"/>
              <a:defRPr/>
            </a:lvl7pPr>
            <a:lvl8pPr indent="-285750" lvl="7" marL="3657600" rtl="0">
              <a:spcBef>
                <a:spcPts val="400"/>
              </a:spcBef>
              <a:spcAft>
                <a:spcPts val="0"/>
              </a:spcAft>
              <a:buSzPts val="900"/>
              <a:buChar char="•"/>
              <a:defRPr/>
            </a:lvl8pPr>
            <a:lvl9pPr indent="-285750" lvl="8" marL="4114800" rtl="0">
              <a:spcBef>
                <a:spcPts val="400"/>
              </a:spcBef>
              <a:spcAft>
                <a:spcPts val="0"/>
              </a:spcAft>
              <a:buSzPts val="900"/>
              <a:buChar char="•"/>
              <a:defRPr/>
            </a:lvl9pPr>
          </a:lstStyle>
          <a:p/>
        </p:txBody>
      </p:sp>
      <p:sp>
        <p:nvSpPr>
          <p:cNvPr id="129" name="Google Shape;129;p25"/>
          <p:cNvSpPr txBox="1"/>
          <p:nvPr>
            <p:ph idx="2" type="body"/>
          </p:nvPr>
        </p:nvSpPr>
        <p:spPr>
          <a:xfrm>
            <a:off x="457204" y="1076328"/>
            <a:ext cx="3008400" cy="35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57150" lIns="57150" spcFirstLastPara="1" rIns="57150" wrap="square" tIns="57150"/>
          <a:lstStyle>
            <a:lvl1pPr indent="-228600" lvl="0" marL="457200" rtl="0">
              <a:spcBef>
                <a:spcPts val="300"/>
              </a:spcBef>
              <a:spcAft>
                <a:spcPts val="0"/>
              </a:spcAft>
              <a:buSzPts val="900"/>
              <a:buFont typeface="Calibri"/>
              <a:buNone/>
              <a:defRPr/>
            </a:lvl1pPr>
            <a:lvl2pPr indent="-228600" lvl="1" marL="914400" rtl="0">
              <a:spcBef>
                <a:spcPts val="500"/>
              </a:spcBef>
              <a:spcAft>
                <a:spcPts val="0"/>
              </a:spcAft>
              <a:buSzPts val="900"/>
              <a:buFont typeface="Helvetica Neue"/>
              <a:buNone/>
              <a:defRPr/>
            </a:lvl2pPr>
            <a:lvl3pPr indent="-228600" lvl="2" marL="1371600" rtl="0">
              <a:spcBef>
                <a:spcPts val="400"/>
              </a:spcBef>
              <a:spcAft>
                <a:spcPts val="0"/>
              </a:spcAft>
              <a:buSzPts val="900"/>
              <a:buFont typeface="Calibri"/>
              <a:buNone/>
              <a:defRPr/>
            </a:lvl3pPr>
            <a:lvl4pPr indent="-228600" lvl="3" marL="1828800" rtl="0">
              <a:spcBef>
                <a:spcPts val="400"/>
              </a:spcBef>
              <a:spcAft>
                <a:spcPts val="0"/>
              </a:spcAft>
              <a:buSzPts val="900"/>
              <a:buFont typeface="Calibri"/>
              <a:buNone/>
              <a:defRPr/>
            </a:lvl4pPr>
            <a:lvl5pPr indent="-228600" lvl="4" marL="2286000" rtl="0">
              <a:spcBef>
                <a:spcPts val="400"/>
              </a:spcBef>
              <a:spcAft>
                <a:spcPts val="0"/>
              </a:spcAft>
              <a:buSzPts val="900"/>
              <a:buFont typeface="Calibri"/>
              <a:buNone/>
              <a:defRPr/>
            </a:lvl5pPr>
            <a:lvl6pPr indent="-228600" lvl="5" marL="2743200" rtl="0">
              <a:spcBef>
                <a:spcPts val="400"/>
              </a:spcBef>
              <a:spcAft>
                <a:spcPts val="0"/>
              </a:spcAft>
              <a:buSzPts val="900"/>
              <a:buFont typeface="Calibri"/>
              <a:buNone/>
              <a:defRPr/>
            </a:lvl6pPr>
            <a:lvl7pPr indent="-228600" lvl="6" marL="3200400" rtl="0">
              <a:spcBef>
                <a:spcPts val="400"/>
              </a:spcBef>
              <a:spcAft>
                <a:spcPts val="0"/>
              </a:spcAft>
              <a:buSzPts val="900"/>
              <a:buFont typeface="Calibri"/>
              <a:buNone/>
              <a:defRPr/>
            </a:lvl7pPr>
            <a:lvl8pPr indent="-228600" lvl="7" marL="3657600" rtl="0">
              <a:spcBef>
                <a:spcPts val="400"/>
              </a:spcBef>
              <a:spcAft>
                <a:spcPts val="0"/>
              </a:spcAft>
              <a:buSzPts val="900"/>
              <a:buFont typeface="Calibri"/>
              <a:buNone/>
              <a:defRPr/>
            </a:lvl8pPr>
            <a:lvl9pPr indent="-228600" lvl="8" marL="4114800" rtl="0">
              <a:spcBef>
                <a:spcPts val="400"/>
              </a:spcBef>
              <a:spcAft>
                <a:spcPts val="0"/>
              </a:spcAft>
              <a:buSzPts val="900"/>
              <a:buFont typeface="Calibri"/>
              <a:buNone/>
              <a:defRPr/>
            </a:lvl9pPr>
          </a:lstStyle>
          <a:p/>
        </p:txBody>
      </p:sp>
      <p:sp>
        <p:nvSpPr>
          <p:cNvPr id="130" name="Google Shape;130;p25"/>
          <p:cNvSpPr txBox="1"/>
          <p:nvPr>
            <p:ph idx="10" type="dt"/>
          </p:nvPr>
        </p:nvSpPr>
        <p:spPr>
          <a:xfrm>
            <a:off x="457683" y="4767169"/>
            <a:ext cx="2133300" cy="27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7150" lIns="57150" spcFirstLastPara="1" rIns="57150" wrap="square" tIns="57150"/>
          <a:lstStyle>
            <a:lvl1pPr indent="-57150" lvl="0" marL="0" marR="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57150" lvl="1" marL="406400" marR="0" rtl="0" algn="l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57150" lvl="2" marL="812800" marR="0" rtl="0" algn="l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57150" lvl="3" marL="1219200" marR="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57150" lvl="4" marL="1625600" marR="0" rtl="0" algn="l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57150" lvl="5" marL="2019300" marR="0" rtl="0" algn="l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57150" lvl="6" marL="2425700" marR="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57150" lvl="7" marL="2832100" marR="0" rtl="0" algn="l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57150" lvl="8" marL="3238500" marR="0" rtl="0" algn="l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131" name="Google Shape;131;p25"/>
          <p:cNvSpPr txBox="1"/>
          <p:nvPr>
            <p:ph idx="11" type="ftr"/>
          </p:nvPr>
        </p:nvSpPr>
        <p:spPr>
          <a:xfrm>
            <a:off x="3123884" y="4767169"/>
            <a:ext cx="2896200" cy="27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7150" lIns="57150" spcFirstLastPara="1" rIns="57150" wrap="square" tIns="57150"/>
          <a:lstStyle>
            <a:lvl1pPr indent="-57150" lvl="0" marL="0" marR="0" rtl="0" algn="ctr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57150" lvl="1" marL="406400" marR="0" rtl="0" algn="l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57150" lvl="2" marL="812800" marR="0" rtl="0" algn="l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57150" lvl="3" marL="1219200" marR="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57150" lvl="4" marL="1625600" marR="0" rtl="0" algn="l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57150" lvl="5" marL="2019300" marR="0" rtl="0" algn="l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57150" lvl="6" marL="2425700" marR="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57150" lvl="7" marL="2832100" marR="0" rtl="0" algn="l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57150" lvl="8" marL="3238500" marR="0" rtl="0" algn="l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132" name="Google Shape;132;p25"/>
          <p:cNvSpPr txBox="1"/>
          <p:nvPr>
            <p:ph idx="12" type="sldNum"/>
          </p:nvPr>
        </p:nvSpPr>
        <p:spPr>
          <a:xfrm>
            <a:off x="6552888" y="4767169"/>
            <a:ext cx="2133300" cy="27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475" lIns="80975" spcFirstLastPara="1" rIns="80975" wrap="square" tIns="4047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6"/>
          <p:cNvSpPr txBox="1"/>
          <p:nvPr>
            <p:ph type="title"/>
          </p:nvPr>
        </p:nvSpPr>
        <p:spPr>
          <a:xfrm>
            <a:off x="1792288" y="3600452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b" bIns="57150" lIns="57150" spcFirstLastPara="1" rIns="57150" wrap="square" tIns="57150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135" name="Google Shape;135;p26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136" name="Google Shape;136;p26"/>
          <p:cNvSpPr txBox="1"/>
          <p:nvPr>
            <p:ph idx="1" type="body"/>
          </p:nvPr>
        </p:nvSpPr>
        <p:spPr>
          <a:xfrm>
            <a:off x="1792288" y="4025504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57150" lIns="57150" spcFirstLastPara="1" rIns="57150" wrap="square" tIns="57150"/>
          <a:lstStyle>
            <a:lvl1pPr indent="-228600" lvl="0" marL="457200" rtl="0">
              <a:spcBef>
                <a:spcPts val="300"/>
              </a:spcBef>
              <a:spcAft>
                <a:spcPts val="0"/>
              </a:spcAft>
              <a:buSzPts val="900"/>
              <a:buFont typeface="Calibri"/>
              <a:buNone/>
              <a:defRPr/>
            </a:lvl1pPr>
            <a:lvl2pPr indent="-228600" lvl="1" marL="914400" rtl="0">
              <a:spcBef>
                <a:spcPts val="500"/>
              </a:spcBef>
              <a:spcAft>
                <a:spcPts val="0"/>
              </a:spcAft>
              <a:buSzPts val="900"/>
              <a:buFont typeface="Helvetica Neue"/>
              <a:buNone/>
              <a:defRPr/>
            </a:lvl2pPr>
            <a:lvl3pPr indent="-228600" lvl="2" marL="1371600" rtl="0">
              <a:spcBef>
                <a:spcPts val="400"/>
              </a:spcBef>
              <a:spcAft>
                <a:spcPts val="0"/>
              </a:spcAft>
              <a:buSzPts val="900"/>
              <a:buFont typeface="Calibri"/>
              <a:buNone/>
              <a:defRPr/>
            </a:lvl3pPr>
            <a:lvl4pPr indent="-228600" lvl="3" marL="1828800" rtl="0">
              <a:spcBef>
                <a:spcPts val="400"/>
              </a:spcBef>
              <a:spcAft>
                <a:spcPts val="0"/>
              </a:spcAft>
              <a:buSzPts val="900"/>
              <a:buFont typeface="Calibri"/>
              <a:buNone/>
              <a:defRPr/>
            </a:lvl4pPr>
            <a:lvl5pPr indent="-228600" lvl="4" marL="2286000" rtl="0">
              <a:spcBef>
                <a:spcPts val="400"/>
              </a:spcBef>
              <a:spcAft>
                <a:spcPts val="0"/>
              </a:spcAft>
              <a:buSzPts val="900"/>
              <a:buFont typeface="Calibri"/>
              <a:buNone/>
              <a:defRPr/>
            </a:lvl5pPr>
            <a:lvl6pPr indent="-228600" lvl="5" marL="2743200" rtl="0">
              <a:spcBef>
                <a:spcPts val="400"/>
              </a:spcBef>
              <a:spcAft>
                <a:spcPts val="0"/>
              </a:spcAft>
              <a:buSzPts val="900"/>
              <a:buFont typeface="Calibri"/>
              <a:buNone/>
              <a:defRPr/>
            </a:lvl6pPr>
            <a:lvl7pPr indent="-228600" lvl="6" marL="3200400" rtl="0">
              <a:spcBef>
                <a:spcPts val="400"/>
              </a:spcBef>
              <a:spcAft>
                <a:spcPts val="0"/>
              </a:spcAft>
              <a:buSzPts val="900"/>
              <a:buFont typeface="Calibri"/>
              <a:buNone/>
              <a:defRPr/>
            </a:lvl7pPr>
            <a:lvl8pPr indent="-228600" lvl="7" marL="3657600" rtl="0">
              <a:spcBef>
                <a:spcPts val="400"/>
              </a:spcBef>
              <a:spcAft>
                <a:spcPts val="0"/>
              </a:spcAft>
              <a:buSzPts val="900"/>
              <a:buFont typeface="Calibri"/>
              <a:buNone/>
              <a:defRPr/>
            </a:lvl8pPr>
            <a:lvl9pPr indent="-228600" lvl="8" marL="4114800" rtl="0">
              <a:spcBef>
                <a:spcPts val="400"/>
              </a:spcBef>
              <a:spcAft>
                <a:spcPts val="0"/>
              </a:spcAft>
              <a:buSzPts val="900"/>
              <a:buFont typeface="Calibri"/>
              <a:buNone/>
              <a:defRPr/>
            </a:lvl9pPr>
          </a:lstStyle>
          <a:p/>
        </p:txBody>
      </p:sp>
      <p:sp>
        <p:nvSpPr>
          <p:cNvPr id="137" name="Google Shape;137;p26"/>
          <p:cNvSpPr txBox="1"/>
          <p:nvPr>
            <p:ph idx="10" type="dt"/>
          </p:nvPr>
        </p:nvSpPr>
        <p:spPr>
          <a:xfrm>
            <a:off x="457683" y="4767169"/>
            <a:ext cx="2133300" cy="27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7150" lIns="57150" spcFirstLastPara="1" rIns="57150" wrap="square" tIns="57150"/>
          <a:lstStyle>
            <a:lvl1pPr indent="-57150" lvl="0" marL="0" marR="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57150" lvl="1" marL="406400" marR="0" rtl="0" algn="l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57150" lvl="2" marL="812800" marR="0" rtl="0" algn="l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57150" lvl="3" marL="1219200" marR="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57150" lvl="4" marL="1625600" marR="0" rtl="0" algn="l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57150" lvl="5" marL="2019300" marR="0" rtl="0" algn="l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57150" lvl="6" marL="2425700" marR="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57150" lvl="7" marL="2832100" marR="0" rtl="0" algn="l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57150" lvl="8" marL="3238500" marR="0" rtl="0" algn="l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138" name="Google Shape;138;p26"/>
          <p:cNvSpPr txBox="1"/>
          <p:nvPr>
            <p:ph idx="11" type="ftr"/>
          </p:nvPr>
        </p:nvSpPr>
        <p:spPr>
          <a:xfrm>
            <a:off x="3123884" y="4767169"/>
            <a:ext cx="2896200" cy="27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7150" lIns="57150" spcFirstLastPara="1" rIns="57150" wrap="square" tIns="57150"/>
          <a:lstStyle>
            <a:lvl1pPr indent="-57150" lvl="0" marL="0" marR="0" rtl="0" algn="ctr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57150" lvl="1" marL="406400" marR="0" rtl="0" algn="l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57150" lvl="2" marL="812800" marR="0" rtl="0" algn="l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57150" lvl="3" marL="1219200" marR="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57150" lvl="4" marL="1625600" marR="0" rtl="0" algn="l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57150" lvl="5" marL="2019300" marR="0" rtl="0" algn="l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57150" lvl="6" marL="2425700" marR="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57150" lvl="7" marL="2832100" marR="0" rtl="0" algn="l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57150" lvl="8" marL="3238500" marR="0" rtl="0" algn="l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139" name="Google Shape;139;p26"/>
          <p:cNvSpPr txBox="1"/>
          <p:nvPr>
            <p:ph idx="12" type="sldNum"/>
          </p:nvPr>
        </p:nvSpPr>
        <p:spPr>
          <a:xfrm>
            <a:off x="6552888" y="4767169"/>
            <a:ext cx="2133300" cy="27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475" lIns="80975" spcFirstLastPara="1" rIns="80975" wrap="square" tIns="4047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7"/>
          <p:cNvSpPr txBox="1"/>
          <p:nvPr>
            <p:ph type="title"/>
          </p:nvPr>
        </p:nvSpPr>
        <p:spPr>
          <a:xfrm>
            <a:off x="944510" y="205596"/>
            <a:ext cx="7741800" cy="86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7150" lIns="57150" spcFirstLastPara="1" rIns="57150" wrap="square" tIns="57150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lvl="5" marL="304800" rtl="0" algn="l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lvl="6" marL="60960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lvl="7" marL="914400" rtl="0" algn="l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lvl="8" marL="1219200" rtl="0" algn="l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142" name="Google Shape;142;p27"/>
          <p:cNvSpPr txBox="1"/>
          <p:nvPr>
            <p:ph idx="1" type="body"/>
          </p:nvPr>
        </p:nvSpPr>
        <p:spPr>
          <a:xfrm rot="5400000">
            <a:off x="3103924" y="-815329"/>
            <a:ext cx="3423000" cy="77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57150" lIns="57150" spcFirstLastPara="1" rIns="57150" wrap="square" tIns="57150"/>
          <a:lstStyle>
            <a:lvl1pPr indent="-228600" lvl="0" marL="457200" rtl="0">
              <a:spcBef>
                <a:spcPts val="300"/>
              </a:spcBef>
              <a:spcAft>
                <a:spcPts val="0"/>
              </a:spcAft>
              <a:buSzPts val="900"/>
              <a:buNone/>
              <a:defRPr/>
            </a:lvl1pPr>
            <a:lvl2pPr indent="-228600" lvl="1" marL="914400" rtl="0">
              <a:spcBef>
                <a:spcPts val="500"/>
              </a:spcBef>
              <a:spcAft>
                <a:spcPts val="0"/>
              </a:spcAft>
              <a:buSzPts val="900"/>
              <a:buNone/>
              <a:defRPr/>
            </a:lvl2pPr>
            <a:lvl3pPr indent="-285750" lvl="2" marL="1371600" rtl="0">
              <a:spcBef>
                <a:spcPts val="400"/>
              </a:spcBef>
              <a:spcAft>
                <a:spcPts val="0"/>
              </a:spcAft>
              <a:buSzPts val="900"/>
              <a:buChar char="•"/>
              <a:defRPr/>
            </a:lvl3pPr>
            <a:lvl4pPr indent="-285750" lvl="3" marL="1828800" rtl="0">
              <a:spcBef>
                <a:spcPts val="400"/>
              </a:spcBef>
              <a:spcAft>
                <a:spcPts val="0"/>
              </a:spcAft>
              <a:buSzPts val="900"/>
              <a:buChar char="–"/>
              <a:defRPr/>
            </a:lvl4pPr>
            <a:lvl5pPr indent="-285750" lvl="4" marL="2286000" rtl="0">
              <a:spcBef>
                <a:spcPts val="400"/>
              </a:spcBef>
              <a:spcAft>
                <a:spcPts val="0"/>
              </a:spcAft>
              <a:buSzPts val="900"/>
              <a:buChar char="»"/>
              <a:defRPr/>
            </a:lvl5pPr>
            <a:lvl6pPr indent="-285750" lvl="5" marL="2743200" rtl="0">
              <a:spcBef>
                <a:spcPts val="400"/>
              </a:spcBef>
              <a:spcAft>
                <a:spcPts val="0"/>
              </a:spcAft>
              <a:buSzPts val="900"/>
              <a:buChar char="•"/>
              <a:defRPr/>
            </a:lvl6pPr>
            <a:lvl7pPr indent="-285750" lvl="6" marL="3200400" rtl="0">
              <a:spcBef>
                <a:spcPts val="400"/>
              </a:spcBef>
              <a:spcAft>
                <a:spcPts val="0"/>
              </a:spcAft>
              <a:buSzPts val="900"/>
              <a:buChar char="•"/>
              <a:defRPr/>
            </a:lvl7pPr>
            <a:lvl8pPr indent="-285750" lvl="7" marL="3657600" rtl="0">
              <a:spcBef>
                <a:spcPts val="400"/>
              </a:spcBef>
              <a:spcAft>
                <a:spcPts val="0"/>
              </a:spcAft>
              <a:buSzPts val="900"/>
              <a:buChar char="•"/>
              <a:defRPr/>
            </a:lvl8pPr>
            <a:lvl9pPr indent="-285750" lvl="8" marL="4114800" rtl="0">
              <a:spcBef>
                <a:spcPts val="400"/>
              </a:spcBef>
              <a:spcAft>
                <a:spcPts val="0"/>
              </a:spcAft>
              <a:buSzPts val="900"/>
              <a:buChar char="•"/>
              <a:defRPr/>
            </a:lvl9pPr>
          </a:lstStyle>
          <a:p/>
        </p:txBody>
      </p:sp>
      <p:sp>
        <p:nvSpPr>
          <p:cNvPr id="143" name="Google Shape;143;p27"/>
          <p:cNvSpPr txBox="1"/>
          <p:nvPr>
            <p:ph idx="10" type="dt"/>
          </p:nvPr>
        </p:nvSpPr>
        <p:spPr>
          <a:xfrm>
            <a:off x="457683" y="4767169"/>
            <a:ext cx="2133300" cy="27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7150" lIns="57150" spcFirstLastPara="1" rIns="57150" wrap="square" tIns="57150"/>
          <a:lstStyle>
            <a:lvl1pPr indent="-57150" lvl="0" marL="0" marR="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57150" lvl="1" marL="406400" marR="0" rtl="0" algn="l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57150" lvl="2" marL="812800" marR="0" rtl="0" algn="l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57150" lvl="3" marL="1219200" marR="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57150" lvl="4" marL="1625600" marR="0" rtl="0" algn="l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57150" lvl="5" marL="2019300" marR="0" rtl="0" algn="l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57150" lvl="6" marL="2425700" marR="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57150" lvl="7" marL="2832100" marR="0" rtl="0" algn="l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57150" lvl="8" marL="3238500" marR="0" rtl="0" algn="l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144" name="Google Shape;144;p27"/>
          <p:cNvSpPr txBox="1"/>
          <p:nvPr>
            <p:ph idx="11" type="ftr"/>
          </p:nvPr>
        </p:nvSpPr>
        <p:spPr>
          <a:xfrm>
            <a:off x="3123884" y="4767169"/>
            <a:ext cx="2896200" cy="27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7150" lIns="57150" spcFirstLastPara="1" rIns="57150" wrap="square" tIns="57150"/>
          <a:lstStyle>
            <a:lvl1pPr indent="-57150" lvl="0" marL="0" marR="0" rtl="0" algn="ctr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57150" lvl="1" marL="406400" marR="0" rtl="0" algn="l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57150" lvl="2" marL="812800" marR="0" rtl="0" algn="l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57150" lvl="3" marL="1219200" marR="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57150" lvl="4" marL="1625600" marR="0" rtl="0" algn="l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57150" lvl="5" marL="2019300" marR="0" rtl="0" algn="l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57150" lvl="6" marL="2425700" marR="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57150" lvl="7" marL="2832100" marR="0" rtl="0" algn="l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57150" lvl="8" marL="3238500" marR="0" rtl="0" algn="l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145" name="Google Shape;145;p27"/>
          <p:cNvSpPr txBox="1"/>
          <p:nvPr>
            <p:ph idx="12" type="sldNum"/>
          </p:nvPr>
        </p:nvSpPr>
        <p:spPr>
          <a:xfrm>
            <a:off x="6552888" y="4767169"/>
            <a:ext cx="2133300" cy="27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475" lIns="80975" spcFirstLastPara="1" rIns="80975" wrap="square" tIns="4047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8"/>
          <p:cNvSpPr txBox="1"/>
          <p:nvPr>
            <p:ph type="title"/>
          </p:nvPr>
        </p:nvSpPr>
        <p:spPr>
          <a:xfrm rot="5400000">
            <a:off x="7276706" y="1826947"/>
            <a:ext cx="5846100" cy="273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7150" lIns="57150" spcFirstLastPara="1" rIns="57150" wrap="square" tIns="57150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lvl="5" marL="304800" rtl="0" algn="l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lvl="6" marL="60960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lvl="7" marL="914400" rtl="0" algn="l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lvl="8" marL="1219200" rtl="0" algn="l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148" name="Google Shape;148;p28"/>
          <p:cNvSpPr txBox="1"/>
          <p:nvPr>
            <p:ph idx="1" type="body"/>
          </p:nvPr>
        </p:nvSpPr>
        <p:spPr>
          <a:xfrm rot="5400000">
            <a:off x="1720431" y="-836903"/>
            <a:ext cx="5846100" cy="80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57150" lIns="57150" spcFirstLastPara="1" rIns="57150" wrap="square" tIns="57150"/>
          <a:lstStyle>
            <a:lvl1pPr indent="-228600" lvl="0" marL="457200" rtl="0">
              <a:spcBef>
                <a:spcPts val="300"/>
              </a:spcBef>
              <a:spcAft>
                <a:spcPts val="0"/>
              </a:spcAft>
              <a:buSzPts val="900"/>
              <a:buNone/>
              <a:defRPr/>
            </a:lvl1pPr>
            <a:lvl2pPr indent="-228600" lvl="1" marL="914400" rtl="0">
              <a:spcBef>
                <a:spcPts val="500"/>
              </a:spcBef>
              <a:spcAft>
                <a:spcPts val="0"/>
              </a:spcAft>
              <a:buSzPts val="900"/>
              <a:buNone/>
              <a:defRPr/>
            </a:lvl2pPr>
            <a:lvl3pPr indent="-285750" lvl="2" marL="1371600" rtl="0">
              <a:spcBef>
                <a:spcPts val="400"/>
              </a:spcBef>
              <a:spcAft>
                <a:spcPts val="0"/>
              </a:spcAft>
              <a:buSzPts val="900"/>
              <a:buChar char="•"/>
              <a:defRPr/>
            </a:lvl3pPr>
            <a:lvl4pPr indent="-285750" lvl="3" marL="1828800" rtl="0">
              <a:spcBef>
                <a:spcPts val="400"/>
              </a:spcBef>
              <a:spcAft>
                <a:spcPts val="0"/>
              </a:spcAft>
              <a:buSzPts val="900"/>
              <a:buChar char="–"/>
              <a:defRPr/>
            </a:lvl4pPr>
            <a:lvl5pPr indent="-285750" lvl="4" marL="2286000" rtl="0">
              <a:spcBef>
                <a:spcPts val="400"/>
              </a:spcBef>
              <a:spcAft>
                <a:spcPts val="0"/>
              </a:spcAft>
              <a:buSzPts val="900"/>
              <a:buChar char="»"/>
              <a:defRPr/>
            </a:lvl5pPr>
            <a:lvl6pPr indent="-285750" lvl="5" marL="2743200" rtl="0">
              <a:spcBef>
                <a:spcPts val="400"/>
              </a:spcBef>
              <a:spcAft>
                <a:spcPts val="0"/>
              </a:spcAft>
              <a:buSzPts val="900"/>
              <a:buChar char="•"/>
              <a:defRPr/>
            </a:lvl6pPr>
            <a:lvl7pPr indent="-285750" lvl="6" marL="3200400" rtl="0">
              <a:spcBef>
                <a:spcPts val="400"/>
              </a:spcBef>
              <a:spcAft>
                <a:spcPts val="0"/>
              </a:spcAft>
              <a:buSzPts val="900"/>
              <a:buChar char="•"/>
              <a:defRPr/>
            </a:lvl7pPr>
            <a:lvl8pPr indent="-285750" lvl="7" marL="3657600" rtl="0">
              <a:spcBef>
                <a:spcPts val="400"/>
              </a:spcBef>
              <a:spcAft>
                <a:spcPts val="0"/>
              </a:spcAft>
              <a:buSzPts val="900"/>
              <a:buChar char="•"/>
              <a:defRPr/>
            </a:lvl8pPr>
            <a:lvl9pPr indent="-285750" lvl="8" marL="4114800" rtl="0">
              <a:spcBef>
                <a:spcPts val="400"/>
              </a:spcBef>
              <a:spcAft>
                <a:spcPts val="0"/>
              </a:spcAft>
              <a:buSzPts val="900"/>
              <a:buChar char="•"/>
              <a:defRPr/>
            </a:lvl9pPr>
          </a:lstStyle>
          <a:p/>
        </p:txBody>
      </p:sp>
      <p:sp>
        <p:nvSpPr>
          <p:cNvPr id="149" name="Google Shape;149;p28"/>
          <p:cNvSpPr txBox="1"/>
          <p:nvPr>
            <p:ph idx="10" type="dt"/>
          </p:nvPr>
        </p:nvSpPr>
        <p:spPr>
          <a:xfrm>
            <a:off x="457683" y="4767169"/>
            <a:ext cx="2133300" cy="27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7150" lIns="57150" spcFirstLastPara="1" rIns="57150" wrap="square" tIns="57150"/>
          <a:lstStyle>
            <a:lvl1pPr indent="-57150" lvl="0" marL="0" marR="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57150" lvl="1" marL="406400" marR="0" rtl="0" algn="l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57150" lvl="2" marL="812800" marR="0" rtl="0" algn="l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57150" lvl="3" marL="1219200" marR="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57150" lvl="4" marL="1625600" marR="0" rtl="0" algn="l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57150" lvl="5" marL="2019300" marR="0" rtl="0" algn="l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57150" lvl="6" marL="2425700" marR="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57150" lvl="7" marL="2832100" marR="0" rtl="0" algn="l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57150" lvl="8" marL="3238500" marR="0" rtl="0" algn="l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150" name="Google Shape;150;p28"/>
          <p:cNvSpPr txBox="1"/>
          <p:nvPr>
            <p:ph idx="11" type="ftr"/>
          </p:nvPr>
        </p:nvSpPr>
        <p:spPr>
          <a:xfrm>
            <a:off x="3123884" y="4767169"/>
            <a:ext cx="2896200" cy="27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7150" lIns="57150" spcFirstLastPara="1" rIns="57150" wrap="square" tIns="57150"/>
          <a:lstStyle>
            <a:lvl1pPr indent="-57150" lvl="0" marL="0" marR="0" rtl="0" algn="ctr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57150" lvl="1" marL="406400" marR="0" rtl="0" algn="l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57150" lvl="2" marL="812800" marR="0" rtl="0" algn="l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57150" lvl="3" marL="1219200" marR="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57150" lvl="4" marL="1625600" marR="0" rtl="0" algn="l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57150" lvl="5" marL="2019300" marR="0" rtl="0" algn="l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57150" lvl="6" marL="2425700" marR="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57150" lvl="7" marL="2832100" marR="0" rtl="0" algn="l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57150" lvl="8" marL="3238500" marR="0" rtl="0" algn="l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151" name="Google Shape;151;p28"/>
          <p:cNvSpPr txBox="1"/>
          <p:nvPr>
            <p:ph idx="12" type="sldNum"/>
          </p:nvPr>
        </p:nvSpPr>
        <p:spPr>
          <a:xfrm>
            <a:off x="6552888" y="4767169"/>
            <a:ext cx="2133300" cy="27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475" lIns="80975" spcFirstLastPara="1" rIns="80975" wrap="square" tIns="4047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6" Type="http://schemas.openxmlformats.org/officeDocument/2006/relationships/theme" Target="../theme/theme3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944510" y="205596"/>
            <a:ext cx="7741800" cy="86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7150" lIns="57150" spcFirstLastPara="1" rIns="57150" wrap="square" tIns="57150"/>
          <a:lstStyle>
            <a:lvl1pPr indent="-57150" lvl="0" marL="0" marR="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1pPr>
            <a:lvl2pPr indent="-57150" lvl="1" marL="0" marR="0" rtl="0" algn="l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2pPr>
            <a:lvl3pPr indent="-57150" lvl="2" marL="0" marR="0" rtl="0" algn="l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3pPr>
            <a:lvl4pPr indent="-57150" lvl="3" marL="0" marR="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57150" lvl="4" marL="0" marR="0" rtl="0" algn="l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5pPr>
            <a:lvl6pPr indent="-57150" lvl="5" marL="304800" marR="0" rtl="0" algn="l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6pPr>
            <a:lvl7pPr indent="-57150" lvl="6" marL="609600" marR="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7pPr>
            <a:lvl8pPr indent="-69850" lvl="7" marL="914400" marR="0" rtl="0" algn="l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8pPr>
            <a:lvl9pPr indent="-57150" lvl="8" marL="1219200" marR="0" rtl="0" algn="l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944510" y="1344071"/>
            <a:ext cx="7741800" cy="34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57150" lIns="57150" spcFirstLastPara="1" rIns="57150" wrap="square" tIns="57150"/>
          <a:lstStyle>
            <a:lvl1pPr indent="-228600" lvl="0" marL="457200" marR="0" rtl="0" algn="l">
              <a:spcBef>
                <a:spcPts val="300"/>
              </a:spcBef>
              <a:spcAft>
                <a:spcPts val="0"/>
              </a:spcAft>
              <a:buClr>
                <a:srgbClr val="010000"/>
              </a:buClr>
              <a:buSzPts val="900"/>
              <a:buFont typeface="Arial"/>
              <a:buNone/>
              <a:defRPr sz="900"/>
            </a:lvl1pPr>
            <a:lvl2pPr indent="-228600" lvl="1" marL="914400" marR="0" rtl="0" algn="l">
              <a:spcBef>
                <a:spcPts val="500"/>
              </a:spcBef>
              <a:spcAft>
                <a:spcPts val="0"/>
              </a:spcAft>
              <a:buClr>
                <a:srgbClr val="AEB1C0"/>
              </a:buClr>
              <a:buSzPts val="900"/>
              <a:buFont typeface="Arial"/>
              <a:buNone/>
              <a:defRPr sz="900"/>
            </a:lvl2pPr>
            <a:lvl3pPr indent="-285750" lvl="2" marL="1371600" marR="0" rtl="0" algn="l">
              <a:spcBef>
                <a:spcPts val="400"/>
              </a:spcBef>
              <a:spcAft>
                <a:spcPts val="0"/>
              </a:spcAft>
              <a:buClr>
                <a:srgbClr val="AEB1C0"/>
              </a:buClr>
              <a:buSzPts val="900"/>
              <a:buFont typeface="Arial"/>
              <a:buChar char="•"/>
              <a:defRPr sz="900"/>
            </a:lvl3pPr>
            <a:lvl4pPr indent="-28575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AEB1C0"/>
              </a:buClr>
              <a:buSzPts val="900"/>
              <a:buFont typeface="Arial"/>
              <a:buChar char="–"/>
              <a:defRPr sz="900"/>
            </a:lvl4pPr>
            <a:lvl5pPr indent="-28575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»"/>
              <a:defRPr sz="900"/>
            </a:lvl5pPr>
            <a:lvl6pPr indent="-28575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/>
            </a:lvl6pPr>
            <a:lvl7pPr indent="-28575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/>
            </a:lvl7pPr>
            <a:lvl8pPr indent="-28575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/>
            </a:lvl8pPr>
            <a:lvl9pPr indent="-28575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/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457683" y="4767169"/>
            <a:ext cx="2133300" cy="27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7150" lIns="57150" spcFirstLastPara="1" rIns="57150" wrap="square" tIns="57150"/>
          <a:lstStyle>
            <a:lvl1pPr indent="-57150" lvl="0" marL="0" marR="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1pPr>
            <a:lvl2pPr indent="-57150" lvl="1" marL="406400" marR="0" rtl="0" algn="l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2pPr>
            <a:lvl3pPr indent="-57150" lvl="2" marL="812800" marR="0" rtl="0" algn="l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3pPr>
            <a:lvl4pPr indent="-57150" lvl="3" marL="1219200" marR="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57150" lvl="4" marL="1625600" marR="0" rtl="0" algn="l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5pPr>
            <a:lvl6pPr indent="-57150" lvl="5" marL="2019300" marR="0" rtl="0" algn="l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6pPr>
            <a:lvl7pPr indent="-57150" lvl="6" marL="2425700" marR="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7pPr>
            <a:lvl8pPr indent="-57150" lvl="7" marL="2832100" marR="0" rtl="0" algn="l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8pPr>
            <a:lvl9pPr indent="-57150" lvl="8" marL="3238500" marR="0" rtl="0" algn="l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123884" y="4767169"/>
            <a:ext cx="2896200" cy="27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7150" lIns="57150" spcFirstLastPara="1" rIns="57150" wrap="square" tIns="57150"/>
          <a:lstStyle>
            <a:lvl1pPr indent="-57150" lvl="0" marL="0" marR="0" rtl="0" algn="ctr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1pPr>
            <a:lvl2pPr indent="-57150" lvl="1" marL="406400" marR="0" rtl="0" algn="l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2pPr>
            <a:lvl3pPr indent="-57150" lvl="2" marL="812800" marR="0" rtl="0" algn="l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3pPr>
            <a:lvl4pPr indent="-57150" lvl="3" marL="1219200" marR="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57150" lvl="4" marL="1625600" marR="0" rtl="0" algn="l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5pPr>
            <a:lvl6pPr indent="-57150" lvl="5" marL="2019300" marR="0" rtl="0" algn="l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6pPr>
            <a:lvl7pPr indent="-57150" lvl="6" marL="2425700" marR="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7pPr>
            <a:lvl8pPr indent="-57150" lvl="7" marL="2832100" marR="0" rtl="0" algn="l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8pPr>
            <a:lvl9pPr indent="-57150" lvl="8" marL="3238500" marR="0" rtl="0" algn="l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552888" y="4767169"/>
            <a:ext cx="2133300" cy="27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475" lIns="80975" spcFirstLastPara="1" rIns="80975" wrap="square" tIns="4047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0" Type="http://schemas.openxmlformats.org/officeDocument/2006/relationships/image" Target="../media/image10.png"/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5" Type="http://schemas.openxmlformats.org/officeDocument/2006/relationships/image" Target="../media/image7.png"/><Relationship Id="rId6" Type="http://schemas.openxmlformats.org/officeDocument/2006/relationships/image" Target="../media/image12.png"/><Relationship Id="rId7" Type="http://schemas.openxmlformats.org/officeDocument/2006/relationships/image" Target="../media/image11.png"/><Relationship Id="rId8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9"/>
          <p:cNvSpPr txBox="1"/>
          <p:nvPr>
            <p:ph type="title"/>
          </p:nvPr>
        </p:nvSpPr>
        <p:spPr>
          <a:xfrm>
            <a:off x="7210641" y="444500"/>
            <a:ext cx="1933200" cy="34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0475" lIns="80975" spcFirstLastPara="1" rIns="80975" wrap="square" tIns="404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Assets rebuilt in Google Slides</a:t>
            </a:r>
            <a:endParaRPr sz="1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7" name="Google Shape;157;p29"/>
          <p:cNvCxnSpPr/>
          <p:nvPr/>
        </p:nvCxnSpPr>
        <p:spPr>
          <a:xfrm>
            <a:off x="412575" y="4432215"/>
            <a:ext cx="6255300" cy="0"/>
          </a:xfrm>
          <a:prstGeom prst="straightConnector1">
            <a:avLst/>
          </a:prstGeom>
          <a:noFill/>
          <a:ln cap="flat" cmpd="sng" w="9525">
            <a:solidFill>
              <a:srgbClr val="93959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8" name="Google Shape;158;p29"/>
          <p:cNvSpPr/>
          <p:nvPr/>
        </p:nvSpPr>
        <p:spPr>
          <a:xfrm>
            <a:off x="5656050" y="386600"/>
            <a:ext cx="704400" cy="1785300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75B4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9"/>
          <p:cNvSpPr/>
          <p:nvPr/>
        </p:nvSpPr>
        <p:spPr>
          <a:xfrm rot="10800000">
            <a:off x="4649725" y="386600"/>
            <a:ext cx="704400" cy="1785300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55265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man.png" id="160" name="Google Shape;160;p29"/>
          <p:cNvPicPr preferRelativeResize="0"/>
          <p:nvPr/>
        </p:nvPicPr>
        <p:blipFill rotWithShape="1">
          <a:blip r:embed="rId3">
            <a:alphaModFix/>
          </a:blip>
          <a:srcRect b="56335" l="53647" r="0" t="7859"/>
          <a:stretch/>
        </p:blipFill>
        <p:spPr>
          <a:xfrm>
            <a:off x="2274913" y="234075"/>
            <a:ext cx="2068663" cy="19974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oman.png" id="161" name="Google Shape;161;p29"/>
          <p:cNvPicPr preferRelativeResize="0"/>
          <p:nvPr/>
        </p:nvPicPr>
        <p:blipFill rotWithShape="1">
          <a:blip r:embed="rId4">
            <a:alphaModFix/>
          </a:blip>
          <a:srcRect b="50731" l="4339" r="47546" t="9503"/>
          <a:stretch/>
        </p:blipFill>
        <p:spPr>
          <a:xfrm>
            <a:off x="258200" y="285913"/>
            <a:ext cx="1833175" cy="18937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yeticircle.png" id="162" name="Google Shape;162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9694" y="2440544"/>
            <a:ext cx="1731688" cy="1785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rtboard 12.png" id="163" name="Google Shape;163;p29"/>
          <p:cNvPicPr preferRelativeResize="0"/>
          <p:nvPr/>
        </p:nvPicPr>
        <p:blipFill rotWithShape="1">
          <a:blip r:embed="rId6">
            <a:alphaModFix/>
          </a:blip>
          <a:srcRect b="22833" l="18489" r="15945" t="13634"/>
          <a:stretch/>
        </p:blipFill>
        <p:spPr>
          <a:xfrm>
            <a:off x="3637788" y="2287575"/>
            <a:ext cx="981905" cy="9514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9"/>
          <p:cNvPicPr preferRelativeResize="0"/>
          <p:nvPr/>
        </p:nvPicPr>
        <p:blipFill rotWithShape="1">
          <a:blip r:embed="rId7">
            <a:alphaModFix/>
          </a:blip>
          <a:srcRect b="25599" l="20070" r="20533" t="16846"/>
          <a:stretch/>
        </p:blipFill>
        <p:spPr>
          <a:xfrm>
            <a:off x="2460750" y="3182532"/>
            <a:ext cx="1079919" cy="104644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rtboard 3.png" id="165" name="Google Shape;165;p29"/>
          <p:cNvPicPr preferRelativeResize="0"/>
          <p:nvPr/>
        </p:nvPicPr>
        <p:blipFill rotWithShape="1">
          <a:blip r:embed="rId8">
            <a:alphaModFix/>
          </a:blip>
          <a:srcRect b="31679" l="26240" r="23336" t="18966"/>
          <a:stretch/>
        </p:blipFill>
        <p:spPr>
          <a:xfrm>
            <a:off x="3661737" y="3358929"/>
            <a:ext cx="930647" cy="87004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rtboard 11.png" id="166" name="Google Shape;166;p29"/>
          <p:cNvPicPr preferRelativeResize="0"/>
          <p:nvPr/>
        </p:nvPicPr>
        <p:blipFill rotWithShape="1">
          <a:blip r:embed="rId9">
            <a:alphaModFix/>
          </a:blip>
          <a:srcRect b="23511" l="11667" r="15179" t="12475"/>
          <a:stretch/>
        </p:blipFill>
        <p:spPr>
          <a:xfrm>
            <a:off x="2510335" y="2231524"/>
            <a:ext cx="1151403" cy="100752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nonymous head.png" id="167" name="Google Shape;167;p2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314826" y="2852188"/>
            <a:ext cx="952500" cy="96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0"/>
          <p:cNvSpPr txBox="1"/>
          <p:nvPr>
            <p:ph type="title"/>
          </p:nvPr>
        </p:nvSpPr>
        <p:spPr>
          <a:xfrm>
            <a:off x="7210641" y="444500"/>
            <a:ext cx="1933200" cy="34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0475" lIns="80975" spcFirstLastPara="1" rIns="80975" wrap="square" tIns="404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Assets rebuilt in Google Slides</a:t>
            </a:r>
            <a:endParaRPr sz="1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3" name="Google Shape;173;p30"/>
          <p:cNvCxnSpPr/>
          <p:nvPr/>
        </p:nvCxnSpPr>
        <p:spPr>
          <a:xfrm>
            <a:off x="412575" y="4432215"/>
            <a:ext cx="6255300" cy="0"/>
          </a:xfrm>
          <a:prstGeom prst="straightConnector1">
            <a:avLst/>
          </a:prstGeom>
          <a:noFill/>
          <a:ln cap="flat" cmpd="sng" w="9525">
            <a:solidFill>
              <a:srgbClr val="939598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descr="man.png" id="174" name="Google Shape;174;p30"/>
          <p:cNvPicPr preferRelativeResize="0"/>
          <p:nvPr/>
        </p:nvPicPr>
        <p:blipFill rotWithShape="1">
          <a:blip r:embed="rId3">
            <a:alphaModFix/>
          </a:blip>
          <a:srcRect b="56335" l="53647" r="0" t="7859"/>
          <a:stretch/>
        </p:blipFill>
        <p:spPr>
          <a:xfrm>
            <a:off x="2734013" y="1817425"/>
            <a:ext cx="2068663" cy="1997449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30"/>
          <p:cNvSpPr/>
          <p:nvPr/>
        </p:nvSpPr>
        <p:spPr>
          <a:xfrm>
            <a:off x="1976850" y="1386575"/>
            <a:ext cx="1188300" cy="824700"/>
          </a:xfrm>
          <a:prstGeom prst="wedgeRoundRectCallout">
            <a:avLst>
              <a:gd fmla="val 44390" name="adj1"/>
              <a:gd fmla="val 66953" name="adj2"/>
              <a:gd fmla="val 0" name="adj3"/>
            </a:avLst>
          </a:prstGeom>
          <a:solidFill>
            <a:srgbClr val="FFFFFF"/>
          </a:solidFill>
          <a:ln cap="flat" cmpd="sng" w="9525">
            <a:solidFill>
              <a:srgbClr val="75B4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That’s all?</a:t>
            </a:r>
            <a:endParaRPr>
              <a:solidFill>
                <a:srgbClr val="6AA84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1"/>
          <p:cNvSpPr txBox="1"/>
          <p:nvPr>
            <p:ph type="title"/>
          </p:nvPr>
        </p:nvSpPr>
        <p:spPr>
          <a:xfrm>
            <a:off x="7210641" y="444500"/>
            <a:ext cx="1933200" cy="34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0475" lIns="80975" spcFirstLastPara="1" rIns="80975" wrap="square" tIns="404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Assets rebuilt in Google Slides</a:t>
            </a:r>
            <a:endParaRPr sz="1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1" name="Google Shape;181;p31"/>
          <p:cNvCxnSpPr/>
          <p:nvPr/>
        </p:nvCxnSpPr>
        <p:spPr>
          <a:xfrm>
            <a:off x="412575" y="4432215"/>
            <a:ext cx="6255300" cy="0"/>
          </a:xfrm>
          <a:prstGeom prst="straightConnector1">
            <a:avLst/>
          </a:prstGeom>
          <a:noFill/>
          <a:ln cap="flat" cmpd="sng" w="9525">
            <a:solidFill>
              <a:srgbClr val="939598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descr="Carlos full size.png" id="182" name="Google Shape;18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4325" y="167475"/>
            <a:ext cx="1715286" cy="347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Custom 2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DB342A"/>
      </a:hlink>
      <a:folHlink>
        <a:srgbClr val="DB342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