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6875-7BF4-4D6D-981E-0C5DF1BA8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76042-806D-48EF-8AF2-AAB4CD39B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9B6B-6486-48AB-AEB6-380C9942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85B7-2392-47A9-AA67-6302D681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6848-CADC-4DD2-9EF0-12650869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34A6-1FD3-48F1-9786-632DBECB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EC0E0-1932-48B3-B13F-E38ABE9F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3EAB-8A4A-40C4-B5C6-D1EBF8E0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FE2F-88A3-4A43-B2F1-368F439C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0274-7885-4678-B4CA-2571821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14164-9DF9-4DB0-A4D8-6546A8279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9B29-D82E-4334-A32E-BCD9E3E1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3508-6FDE-4ADE-AC3A-75F3D3C2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6B38-EEDC-4873-80B4-2D70566A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F7ED-2A72-40F5-8058-4C4B677D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7C39-F55D-44B7-89DF-A6A4F758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F811-59D6-4006-97DC-BC2C4A06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F867-31FB-43CD-AEAD-32337F17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7E2F-4610-4A1F-BC1E-E8DE407F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BE52-19F1-4FD3-9698-B017B7BE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104B-0473-4913-A26E-ED7BEDBC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616A-5FF8-43DD-BB8F-FAC92260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4770-4CE7-45EA-A102-597F2757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5332-5E6F-4E45-9AA0-B4CB622E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D655-5BAE-4549-861A-EB4C1122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E60-A560-4CEF-816C-8762DFE3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D3CC-9407-41A6-9AAE-78416A952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83DEB-5678-4898-BE2C-4C8DEA15C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14E02-BC04-41B6-84B1-97D3F97E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F04E-2F97-43C6-AF22-E98DB347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7FB2-C8B4-4402-BDDF-DD2A63C7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A6FF-FB3E-42BC-9D27-14ADBE7E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B06A-3E34-434A-A2CC-9849E3F3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1ED9-1C08-4D67-A6FC-60F46A793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8CEA4-2149-4CA9-85BE-F308618AB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E884B-C876-47AE-A5DF-496D53B9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38DE0-BBA7-40D8-9DCC-9786E96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6A6A1-4F15-4EDD-9BC0-A2EAA2D1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B82DD-9816-4D42-A72C-C683FEB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4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4DAA-A35E-4E32-97BD-E69C2E9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1A61-A565-40F3-AE8A-2EC84023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804B-28FF-4AD0-9DB2-21B84AA2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F7F05-1F72-46C5-A1A2-220B92EA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9FBC3-F93F-44C3-B55B-717029C7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C9BCB-02BF-468D-9959-DCEE4705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D3057-76AF-4CB7-AB4E-C555BCF1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96E1-6B72-4884-9DF8-68D92361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C36B-DB19-42CB-ABD7-1FD41764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F4C9C-B58E-4860-AEC8-CF56AC634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98C37-C1CE-433E-8AB7-5EB76B08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4429-C6C5-4830-8502-1C8E95C8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2A81-61BB-4C99-8038-D6C0E5D5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9EA8-CFD7-49F4-B4D1-2859678F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36580-6FBE-4B39-8F0C-0FC192F20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B3E5-E75C-4408-9C49-6FE4D449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B652-477B-44F2-8571-2821FF6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0DA9D-B08E-422D-867B-A3E8D2C8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53B08-FA80-4E3D-B107-B9D2FDDC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4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6E647-102F-4F35-960C-7148581C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30C2-4758-408A-8B6F-E5E98179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37D2-A5F7-4CAB-89FD-91F74A54A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8B97-9DFA-4D3A-9EDA-EEA871AA9B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54D5-9FB7-40B1-AB73-ABE0FFC1E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6A69-89F9-40A0-B16A-97667124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6619-D16B-40FE-A58B-321A7249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9E1727-1BE8-4098-89AC-7DB3149C0470}"/>
              </a:ext>
            </a:extLst>
          </p:cNvPr>
          <p:cNvSpPr/>
          <p:nvPr/>
        </p:nvSpPr>
        <p:spPr>
          <a:xfrm rot="10800000">
            <a:off x="1007703" y="709126"/>
            <a:ext cx="2136712" cy="3442995"/>
          </a:xfrm>
          <a:prstGeom prst="triangl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6582C-C443-45AB-902D-22C28DCBE590}"/>
              </a:ext>
            </a:extLst>
          </p:cNvPr>
          <p:cNvSpPr txBox="1"/>
          <p:nvPr/>
        </p:nvSpPr>
        <p:spPr>
          <a:xfrm>
            <a:off x="1763478" y="755782"/>
            <a:ext cx="573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CFARS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7E855-FC62-4F57-B305-C29925C3B026}"/>
              </a:ext>
            </a:extLst>
          </p:cNvPr>
          <p:cNvSpPr txBox="1"/>
          <p:nvPr/>
        </p:nvSpPr>
        <p:spPr>
          <a:xfrm rot="677552">
            <a:off x="2209604" y="810741"/>
            <a:ext cx="57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</a:p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10527-D9AF-4A27-A677-BA971379BA12}"/>
              </a:ext>
            </a:extLst>
          </p:cNvPr>
          <p:cNvSpPr txBox="1"/>
          <p:nvPr/>
        </p:nvSpPr>
        <p:spPr>
          <a:xfrm rot="20796496">
            <a:off x="1328419" y="790850"/>
            <a:ext cx="57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</a:p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  <a:p>
            <a:pPr algn="ctr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97EB15-3CC7-4B00-BA9D-352C923E73FD}"/>
              </a:ext>
            </a:extLst>
          </p:cNvPr>
          <p:cNvSpPr/>
          <p:nvPr/>
        </p:nvSpPr>
        <p:spPr>
          <a:xfrm rot="10800000">
            <a:off x="5001208" y="1735493"/>
            <a:ext cx="1545768" cy="1398750"/>
          </a:xfrm>
          <a:prstGeom prst="triangl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DD55E-83B7-4EA3-8DF5-AE73BA23E3CF}"/>
              </a:ext>
            </a:extLst>
          </p:cNvPr>
          <p:cNvCxnSpPr>
            <a:cxnSpLocks/>
          </p:cNvCxnSpPr>
          <p:nvPr/>
        </p:nvCxnSpPr>
        <p:spPr>
          <a:xfrm>
            <a:off x="1534882" y="4152122"/>
            <a:ext cx="108235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0F48C51-51B9-4A09-9970-0BB0AD891D92}"/>
              </a:ext>
            </a:extLst>
          </p:cNvPr>
          <p:cNvSpPr/>
          <p:nvPr/>
        </p:nvSpPr>
        <p:spPr>
          <a:xfrm>
            <a:off x="5287343" y="3152064"/>
            <a:ext cx="973498" cy="66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4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4</cp:revision>
  <dcterms:created xsi:type="dcterms:W3CDTF">2020-10-22T21:58:16Z</dcterms:created>
  <dcterms:modified xsi:type="dcterms:W3CDTF">2020-10-23T16:03:33Z</dcterms:modified>
</cp:coreProperties>
</file>