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notesMasterIdLst>
    <p:notesMasterId r:id="rId17"/>
  </p:notesMasterIdLst>
  <p:sldIdLst>
    <p:sldId id="262" r:id="rId2"/>
    <p:sldId id="263" r:id="rId3"/>
    <p:sldId id="264" r:id="rId4"/>
    <p:sldId id="276" r:id="rId5"/>
    <p:sldId id="277" r:id="rId6"/>
    <p:sldId id="265" r:id="rId7"/>
    <p:sldId id="270" r:id="rId8"/>
    <p:sldId id="271" r:id="rId9"/>
    <p:sldId id="272" r:id="rId10"/>
    <p:sldId id="278" r:id="rId11"/>
    <p:sldId id="274" r:id="rId12"/>
    <p:sldId id="273" r:id="rId13"/>
    <p:sldId id="280" r:id="rId14"/>
    <p:sldId id="281" r:id="rId15"/>
    <p:sldId id="275" r:id="rId16"/>
  </p:sldIdLst>
  <p:sldSz cx="12192000" cy="6858000"/>
  <p:notesSz cx="6858000" cy="9144000"/>
  <p:defaultTextStyle>
    <a:defPPr>
      <a:defRPr lang="fi-FI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11" autoAdjust="0"/>
  </p:normalViewPr>
  <p:slideViewPr>
    <p:cSldViewPr snapToGrid="0" showGuides="1">
      <p:cViewPr>
        <p:scale>
          <a:sx n="75" d="100"/>
          <a:sy n="75" d="100"/>
        </p:scale>
        <p:origin x="101" y="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85F88B-7C9B-4D52-9B95-D3568225524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3F4C369B-85E3-4E2C-92D0-DE31FD16C9A3}">
      <dgm:prSet phldrT="[Text]"/>
      <dgm:spPr/>
      <dgm:t>
        <a:bodyPr/>
        <a:lstStyle/>
        <a:p>
          <a:r>
            <a:rPr lang="en-US" dirty="0"/>
            <a:t>Guidance Group 2019 Industry Survey</a:t>
          </a:r>
        </a:p>
      </dgm:t>
    </dgm:pt>
    <dgm:pt modelId="{FC3A4370-4611-45C3-9860-69D6EAC0656F}" type="parTrans" cxnId="{374ACCB7-6B3B-4393-8C75-FCAD06FFA554}">
      <dgm:prSet/>
      <dgm:spPr/>
      <dgm:t>
        <a:bodyPr/>
        <a:lstStyle/>
        <a:p>
          <a:endParaRPr lang="en-US"/>
        </a:p>
      </dgm:t>
    </dgm:pt>
    <dgm:pt modelId="{AE475F36-AE35-4BB2-87CD-2C720D9412B5}" type="sibTrans" cxnId="{374ACCB7-6B3B-4393-8C75-FCAD06FFA554}">
      <dgm:prSet/>
      <dgm:spPr/>
      <dgm:t>
        <a:bodyPr/>
        <a:lstStyle/>
        <a:p>
          <a:endParaRPr lang="en-US"/>
        </a:p>
      </dgm:t>
    </dgm:pt>
    <dgm:pt modelId="{C78843FF-4DB2-4797-8442-5BD4A10863D1}">
      <dgm:prSet phldrT="[Text]"/>
      <dgm:spPr/>
      <dgm:t>
        <a:bodyPr/>
        <a:lstStyle/>
        <a:p>
          <a:r>
            <a:rPr lang="en-US" dirty="0"/>
            <a:t>Creation of Science Sub-groups focused on key survey Use Cases</a:t>
          </a:r>
        </a:p>
      </dgm:t>
    </dgm:pt>
    <dgm:pt modelId="{09C55825-CAD9-4EF7-A549-B8149AA01DDF}" type="parTrans" cxnId="{4DB9F918-6613-4D6D-9C56-0E39F376451E}">
      <dgm:prSet/>
      <dgm:spPr/>
      <dgm:t>
        <a:bodyPr/>
        <a:lstStyle/>
        <a:p>
          <a:endParaRPr lang="en-US"/>
        </a:p>
      </dgm:t>
    </dgm:pt>
    <dgm:pt modelId="{5802669F-94DE-4DE3-827B-D9C71A275BED}" type="sibTrans" cxnId="{4DB9F918-6613-4D6D-9C56-0E39F376451E}">
      <dgm:prSet/>
      <dgm:spPr/>
      <dgm:t>
        <a:bodyPr/>
        <a:lstStyle/>
        <a:p>
          <a:endParaRPr lang="en-US"/>
        </a:p>
      </dgm:t>
    </dgm:pt>
    <dgm:pt modelId="{E72BB3ED-26E3-4A88-9B9A-813757D05717}">
      <dgm:prSet phldrT="[Text]"/>
      <dgm:spPr/>
      <dgm:t>
        <a:bodyPr/>
        <a:lstStyle/>
        <a:p>
          <a:r>
            <a:rPr lang="en-US" dirty="0"/>
            <a:t>Results from Science Sub-groups, white papers, publications, </a:t>
          </a:r>
          <a:r>
            <a:rPr lang="en-US" dirty="0" err="1"/>
            <a:t>etc</a:t>
          </a:r>
          <a:endParaRPr lang="en-US" dirty="0"/>
        </a:p>
      </dgm:t>
    </dgm:pt>
    <dgm:pt modelId="{B0532098-1890-4D2C-8BF7-1377B5A8339B}" type="parTrans" cxnId="{60A39CBA-CE54-457F-BDAE-ACDB758B16E8}">
      <dgm:prSet/>
      <dgm:spPr/>
      <dgm:t>
        <a:bodyPr/>
        <a:lstStyle/>
        <a:p>
          <a:endParaRPr lang="en-US"/>
        </a:p>
      </dgm:t>
    </dgm:pt>
    <dgm:pt modelId="{A72DB898-95F9-4560-B0F3-BD6B4FE5993B}" type="sibTrans" cxnId="{60A39CBA-CE54-457F-BDAE-ACDB758B16E8}">
      <dgm:prSet/>
      <dgm:spPr/>
      <dgm:t>
        <a:bodyPr/>
        <a:lstStyle/>
        <a:p>
          <a:endParaRPr lang="en-US"/>
        </a:p>
      </dgm:t>
    </dgm:pt>
    <dgm:pt modelId="{F1506CA2-F125-46E2-B053-3006C79ECECF}" type="pres">
      <dgm:prSet presAssocID="{2A85F88B-7C9B-4D52-9B95-D3568225524F}" presName="Name0" presStyleCnt="0">
        <dgm:presLayoutVars>
          <dgm:dir/>
          <dgm:resizeHandles val="exact"/>
        </dgm:presLayoutVars>
      </dgm:prSet>
      <dgm:spPr/>
    </dgm:pt>
    <dgm:pt modelId="{3CAFB0B9-28DA-4FCE-81F8-7F3715977698}" type="pres">
      <dgm:prSet presAssocID="{3F4C369B-85E3-4E2C-92D0-DE31FD16C9A3}" presName="node" presStyleLbl="node1" presStyleIdx="0" presStyleCnt="3">
        <dgm:presLayoutVars>
          <dgm:bulletEnabled val="1"/>
        </dgm:presLayoutVars>
      </dgm:prSet>
      <dgm:spPr/>
    </dgm:pt>
    <dgm:pt modelId="{00C73D81-F3C9-44DA-8599-BB1B72B5B2F5}" type="pres">
      <dgm:prSet presAssocID="{AE475F36-AE35-4BB2-87CD-2C720D9412B5}" presName="sibTrans" presStyleLbl="sibTrans2D1" presStyleIdx="0" presStyleCnt="2"/>
      <dgm:spPr/>
    </dgm:pt>
    <dgm:pt modelId="{AE71E9D5-6963-4972-8D06-54051CDBD331}" type="pres">
      <dgm:prSet presAssocID="{AE475F36-AE35-4BB2-87CD-2C720D9412B5}" presName="connectorText" presStyleLbl="sibTrans2D1" presStyleIdx="0" presStyleCnt="2"/>
      <dgm:spPr/>
    </dgm:pt>
    <dgm:pt modelId="{E005B535-6310-4A27-9D34-BBA822A26D54}" type="pres">
      <dgm:prSet presAssocID="{C78843FF-4DB2-4797-8442-5BD4A10863D1}" presName="node" presStyleLbl="node1" presStyleIdx="1" presStyleCnt="3">
        <dgm:presLayoutVars>
          <dgm:bulletEnabled val="1"/>
        </dgm:presLayoutVars>
      </dgm:prSet>
      <dgm:spPr/>
    </dgm:pt>
    <dgm:pt modelId="{C2313C02-1A93-433C-9157-BD2F1D0395BB}" type="pres">
      <dgm:prSet presAssocID="{5802669F-94DE-4DE3-827B-D9C71A275BED}" presName="sibTrans" presStyleLbl="sibTrans2D1" presStyleIdx="1" presStyleCnt="2"/>
      <dgm:spPr/>
    </dgm:pt>
    <dgm:pt modelId="{4A4AC7A1-F2BA-4684-BD90-9F89E5BA15AB}" type="pres">
      <dgm:prSet presAssocID="{5802669F-94DE-4DE3-827B-D9C71A275BED}" presName="connectorText" presStyleLbl="sibTrans2D1" presStyleIdx="1" presStyleCnt="2"/>
      <dgm:spPr/>
    </dgm:pt>
    <dgm:pt modelId="{0A606689-C5D7-443B-BCB1-A631246ABF81}" type="pres">
      <dgm:prSet presAssocID="{E72BB3ED-26E3-4A88-9B9A-813757D05717}" presName="node" presStyleLbl="node1" presStyleIdx="2" presStyleCnt="3">
        <dgm:presLayoutVars>
          <dgm:bulletEnabled val="1"/>
        </dgm:presLayoutVars>
      </dgm:prSet>
      <dgm:spPr/>
    </dgm:pt>
  </dgm:ptLst>
  <dgm:cxnLst>
    <dgm:cxn modelId="{F165CD17-437D-43E6-9B4C-E6444CFD1B13}" type="presOf" srcId="{AE475F36-AE35-4BB2-87CD-2C720D9412B5}" destId="{00C73D81-F3C9-44DA-8599-BB1B72B5B2F5}" srcOrd="0" destOrd="0" presId="urn:microsoft.com/office/officeart/2005/8/layout/process1"/>
    <dgm:cxn modelId="{4DB9F918-6613-4D6D-9C56-0E39F376451E}" srcId="{2A85F88B-7C9B-4D52-9B95-D3568225524F}" destId="{C78843FF-4DB2-4797-8442-5BD4A10863D1}" srcOrd="1" destOrd="0" parTransId="{09C55825-CAD9-4EF7-A549-B8149AA01DDF}" sibTransId="{5802669F-94DE-4DE3-827B-D9C71A275BED}"/>
    <dgm:cxn modelId="{47A93E43-F884-44F1-AD37-CC49FA876187}" type="presOf" srcId="{2A85F88B-7C9B-4D52-9B95-D3568225524F}" destId="{F1506CA2-F125-46E2-B053-3006C79ECECF}" srcOrd="0" destOrd="0" presId="urn:microsoft.com/office/officeart/2005/8/layout/process1"/>
    <dgm:cxn modelId="{C9855944-8152-4348-AFD1-5DD586C452EF}" type="presOf" srcId="{C78843FF-4DB2-4797-8442-5BD4A10863D1}" destId="{E005B535-6310-4A27-9D34-BBA822A26D54}" srcOrd="0" destOrd="0" presId="urn:microsoft.com/office/officeart/2005/8/layout/process1"/>
    <dgm:cxn modelId="{CE73F244-F864-4DB8-83FF-E6DCCFE337F4}" type="presOf" srcId="{E72BB3ED-26E3-4A88-9B9A-813757D05717}" destId="{0A606689-C5D7-443B-BCB1-A631246ABF81}" srcOrd="0" destOrd="0" presId="urn:microsoft.com/office/officeart/2005/8/layout/process1"/>
    <dgm:cxn modelId="{8775C057-E85E-4EAC-968B-8CEAD5865C8E}" type="presOf" srcId="{5802669F-94DE-4DE3-827B-D9C71A275BED}" destId="{C2313C02-1A93-433C-9157-BD2F1D0395BB}" srcOrd="0" destOrd="0" presId="urn:microsoft.com/office/officeart/2005/8/layout/process1"/>
    <dgm:cxn modelId="{7E716A85-B8C3-40C9-967C-CB38E1D110AC}" type="presOf" srcId="{3F4C369B-85E3-4E2C-92D0-DE31FD16C9A3}" destId="{3CAFB0B9-28DA-4FCE-81F8-7F3715977698}" srcOrd="0" destOrd="0" presId="urn:microsoft.com/office/officeart/2005/8/layout/process1"/>
    <dgm:cxn modelId="{2F9668B4-D63A-481B-981D-AEFDCBF3E849}" type="presOf" srcId="{AE475F36-AE35-4BB2-87CD-2C720D9412B5}" destId="{AE71E9D5-6963-4972-8D06-54051CDBD331}" srcOrd="1" destOrd="0" presId="urn:microsoft.com/office/officeart/2005/8/layout/process1"/>
    <dgm:cxn modelId="{374ACCB7-6B3B-4393-8C75-FCAD06FFA554}" srcId="{2A85F88B-7C9B-4D52-9B95-D3568225524F}" destId="{3F4C369B-85E3-4E2C-92D0-DE31FD16C9A3}" srcOrd="0" destOrd="0" parTransId="{FC3A4370-4611-45C3-9860-69D6EAC0656F}" sibTransId="{AE475F36-AE35-4BB2-87CD-2C720D9412B5}"/>
    <dgm:cxn modelId="{60A39CBA-CE54-457F-BDAE-ACDB758B16E8}" srcId="{2A85F88B-7C9B-4D52-9B95-D3568225524F}" destId="{E72BB3ED-26E3-4A88-9B9A-813757D05717}" srcOrd="2" destOrd="0" parTransId="{B0532098-1890-4D2C-8BF7-1377B5A8339B}" sibTransId="{A72DB898-95F9-4560-B0F3-BD6B4FE5993B}"/>
    <dgm:cxn modelId="{8F191BC6-5E89-4A08-B06E-AEA1C3EAB521}" type="presOf" srcId="{5802669F-94DE-4DE3-827B-D9C71A275BED}" destId="{4A4AC7A1-F2BA-4684-BD90-9F89E5BA15AB}" srcOrd="1" destOrd="0" presId="urn:microsoft.com/office/officeart/2005/8/layout/process1"/>
    <dgm:cxn modelId="{B54CB37C-8C22-4219-8F32-993713C42813}" type="presParOf" srcId="{F1506CA2-F125-46E2-B053-3006C79ECECF}" destId="{3CAFB0B9-28DA-4FCE-81F8-7F3715977698}" srcOrd="0" destOrd="0" presId="urn:microsoft.com/office/officeart/2005/8/layout/process1"/>
    <dgm:cxn modelId="{BC8EFB3F-2FFA-4072-A324-9AF06C2EBC76}" type="presParOf" srcId="{F1506CA2-F125-46E2-B053-3006C79ECECF}" destId="{00C73D81-F3C9-44DA-8599-BB1B72B5B2F5}" srcOrd="1" destOrd="0" presId="urn:microsoft.com/office/officeart/2005/8/layout/process1"/>
    <dgm:cxn modelId="{621EDC9B-C278-4655-AC76-94727B0BC0A3}" type="presParOf" srcId="{00C73D81-F3C9-44DA-8599-BB1B72B5B2F5}" destId="{AE71E9D5-6963-4972-8D06-54051CDBD331}" srcOrd="0" destOrd="0" presId="urn:microsoft.com/office/officeart/2005/8/layout/process1"/>
    <dgm:cxn modelId="{2AC5A931-6814-44E2-B762-46F2F6C0612B}" type="presParOf" srcId="{F1506CA2-F125-46E2-B053-3006C79ECECF}" destId="{E005B535-6310-4A27-9D34-BBA822A26D54}" srcOrd="2" destOrd="0" presId="urn:microsoft.com/office/officeart/2005/8/layout/process1"/>
    <dgm:cxn modelId="{49E36E32-3C38-4B5A-8DBC-93FE4C1797E6}" type="presParOf" srcId="{F1506CA2-F125-46E2-B053-3006C79ECECF}" destId="{C2313C02-1A93-433C-9157-BD2F1D0395BB}" srcOrd="3" destOrd="0" presId="urn:microsoft.com/office/officeart/2005/8/layout/process1"/>
    <dgm:cxn modelId="{8DB52FA4-66C7-4AEA-96A8-8F20F6E4DB44}" type="presParOf" srcId="{C2313C02-1A93-433C-9157-BD2F1D0395BB}" destId="{4A4AC7A1-F2BA-4684-BD90-9F89E5BA15AB}" srcOrd="0" destOrd="0" presId="urn:microsoft.com/office/officeart/2005/8/layout/process1"/>
    <dgm:cxn modelId="{AFCF2621-FD3F-4770-86F6-F8A17AB7A875}" type="presParOf" srcId="{F1506CA2-F125-46E2-B053-3006C79ECECF}" destId="{0A606689-C5D7-443B-BCB1-A631246ABF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85F88B-7C9B-4D52-9B95-D3568225524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3F4C369B-85E3-4E2C-92D0-DE31FD16C9A3}">
      <dgm:prSet phldrT="[Text]"/>
      <dgm:spPr/>
      <dgm:t>
        <a:bodyPr/>
        <a:lstStyle/>
        <a:p>
          <a:r>
            <a:rPr lang="en-US" dirty="0"/>
            <a:t>Guidance Group 2019 Industry Survey</a:t>
          </a:r>
        </a:p>
      </dgm:t>
    </dgm:pt>
    <dgm:pt modelId="{FC3A4370-4611-45C3-9860-69D6EAC0656F}" type="parTrans" cxnId="{374ACCB7-6B3B-4393-8C75-FCAD06FFA554}">
      <dgm:prSet/>
      <dgm:spPr/>
      <dgm:t>
        <a:bodyPr/>
        <a:lstStyle/>
        <a:p>
          <a:endParaRPr lang="en-US"/>
        </a:p>
      </dgm:t>
    </dgm:pt>
    <dgm:pt modelId="{AE475F36-AE35-4BB2-87CD-2C720D9412B5}" type="sibTrans" cxnId="{374ACCB7-6B3B-4393-8C75-FCAD06FFA554}">
      <dgm:prSet/>
      <dgm:spPr/>
      <dgm:t>
        <a:bodyPr/>
        <a:lstStyle/>
        <a:p>
          <a:endParaRPr lang="en-US"/>
        </a:p>
      </dgm:t>
    </dgm:pt>
    <dgm:pt modelId="{C78843FF-4DB2-4797-8442-5BD4A10863D1}">
      <dgm:prSet phldrT="[Text]"/>
      <dgm:spPr/>
      <dgm:t>
        <a:bodyPr/>
        <a:lstStyle/>
        <a:p>
          <a:r>
            <a:rPr lang="en-US" dirty="0"/>
            <a:t>Creation of Science Sub-groups focused on key survey Use Cases</a:t>
          </a:r>
        </a:p>
      </dgm:t>
    </dgm:pt>
    <dgm:pt modelId="{09C55825-CAD9-4EF7-A549-B8149AA01DDF}" type="parTrans" cxnId="{4DB9F918-6613-4D6D-9C56-0E39F376451E}">
      <dgm:prSet/>
      <dgm:spPr/>
      <dgm:t>
        <a:bodyPr/>
        <a:lstStyle/>
        <a:p>
          <a:endParaRPr lang="en-US"/>
        </a:p>
      </dgm:t>
    </dgm:pt>
    <dgm:pt modelId="{5802669F-94DE-4DE3-827B-D9C71A275BED}" type="sibTrans" cxnId="{4DB9F918-6613-4D6D-9C56-0E39F376451E}">
      <dgm:prSet/>
      <dgm:spPr/>
      <dgm:t>
        <a:bodyPr/>
        <a:lstStyle/>
        <a:p>
          <a:endParaRPr lang="en-US"/>
        </a:p>
      </dgm:t>
    </dgm:pt>
    <dgm:pt modelId="{E72BB3ED-26E3-4A88-9B9A-813757D05717}">
      <dgm:prSet phldrT="[Text]"/>
      <dgm:spPr/>
      <dgm:t>
        <a:bodyPr/>
        <a:lstStyle/>
        <a:p>
          <a:r>
            <a:rPr lang="en-US" dirty="0"/>
            <a:t>Results from Science Sub-groups, white papers, publications, </a:t>
          </a:r>
          <a:r>
            <a:rPr lang="en-US" dirty="0" err="1"/>
            <a:t>etc</a:t>
          </a:r>
          <a:endParaRPr lang="en-US" dirty="0"/>
        </a:p>
      </dgm:t>
    </dgm:pt>
    <dgm:pt modelId="{B0532098-1890-4D2C-8BF7-1377B5A8339B}" type="parTrans" cxnId="{60A39CBA-CE54-457F-BDAE-ACDB758B16E8}">
      <dgm:prSet/>
      <dgm:spPr/>
      <dgm:t>
        <a:bodyPr/>
        <a:lstStyle/>
        <a:p>
          <a:endParaRPr lang="en-US"/>
        </a:p>
      </dgm:t>
    </dgm:pt>
    <dgm:pt modelId="{A72DB898-95F9-4560-B0F3-BD6B4FE5993B}" type="sibTrans" cxnId="{60A39CBA-CE54-457F-BDAE-ACDB758B16E8}">
      <dgm:prSet/>
      <dgm:spPr/>
      <dgm:t>
        <a:bodyPr/>
        <a:lstStyle/>
        <a:p>
          <a:endParaRPr lang="en-US"/>
        </a:p>
      </dgm:t>
    </dgm:pt>
    <dgm:pt modelId="{F1506CA2-F125-46E2-B053-3006C79ECECF}" type="pres">
      <dgm:prSet presAssocID="{2A85F88B-7C9B-4D52-9B95-D3568225524F}" presName="Name0" presStyleCnt="0">
        <dgm:presLayoutVars>
          <dgm:dir/>
          <dgm:resizeHandles val="exact"/>
        </dgm:presLayoutVars>
      </dgm:prSet>
      <dgm:spPr/>
    </dgm:pt>
    <dgm:pt modelId="{3CAFB0B9-28DA-4FCE-81F8-7F3715977698}" type="pres">
      <dgm:prSet presAssocID="{3F4C369B-85E3-4E2C-92D0-DE31FD16C9A3}" presName="node" presStyleLbl="node1" presStyleIdx="0" presStyleCnt="3">
        <dgm:presLayoutVars>
          <dgm:bulletEnabled val="1"/>
        </dgm:presLayoutVars>
      </dgm:prSet>
      <dgm:spPr/>
    </dgm:pt>
    <dgm:pt modelId="{00C73D81-F3C9-44DA-8599-BB1B72B5B2F5}" type="pres">
      <dgm:prSet presAssocID="{AE475F36-AE35-4BB2-87CD-2C720D9412B5}" presName="sibTrans" presStyleLbl="sibTrans2D1" presStyleIdx="0" presStyleCnt="2"/>
      <dgm:spPr/>
    </dgm:pt>
    <dgm:pt modelId="{AE71E9D5-6963-4972-8D06-54051CDBD331}" type="pres">
      <dgm:prSet presAssocID="{AE475F36-AE35-4BB2-87CD-2C720D9412B5}" presName="connectorText" presStyleLbl="sibTrans2D1" presStyleIdx="0" presStyleCnt="2"/>
      <dgm:spPr/>
    </dgm:pt>
    <dgm:pt modelId="{E005B535-6310-4A27-9D34-BBA822A26D54}" type="pres">
      <dgm:prSet presAssocID="{C78843FF-4DB2-4797-8442-5BD4A10863D1}" presName="node" presStyleLbl="node1" presStyleIdx="1" presStyleCnt="3">
        <dgm:presLayoutVars>
          <dgm:bulletEnabled val="1"/>
        </dgm:presLayoutVars>
      </dgm:prSet>
      <dgm:spPr/>
    </dgm:pt>
    <dgm:pt modelId="{C2313C02-1A93-433C-9157-BD2F1D0395BB}" type="pres">
      <dgm:prSet presAssocID="{5802669F-94DE-4DE3-827B-D9C71A275BED}" presName="sibTrans" presStyleLbl="sibTrans2D1" presStyleIdx="1" presStyleCnt="2"/>
      <dgm:spPr/>
    </dgm:pt>
    <dgm:pt modelId="{4A4AC7A1-F2BA-4684-BD90-9F89E5BA15AB}" type="pres">
      <dgm:prSet presAssocID="{5802669F-94DE-4DE3-827B-D9C71A275BED}" presName="connectorText" presStyleLbl="sibTrans2D1" presStyleIdx="1" presStyleCnt="2"/>
      <dgm:spPr/>
    </dgm:pt>
    <dgm:pt modelId="{0A606689-C5D7-443B-BCB1-A631246ABF81}" type="pres">
      <dgm:prSet presAssocID="{E72BB3ED-26E3-4A88-9B9A-813757D05717}" presName="node" presStyleLbl="node1" presStyleIdx="2" presStyleCnt="3">
        <dgm:presLayoutVars>
          <dgm:bulletEnabled val="1"/>
        </dgm:presLayoutVars>
      </dgm:prSet>
      <dgm:spPr/>
    </dgm:pt>
  </dgm:ptLst>
  <dgm:cxnLst>
    <dgm:cxn modelId="{F165CD17-437D-43E6-9B4C-E6444CFD1B13}" type="presOf" srcId="{AE475F36-AE35-4BB2-87CD-2C720D9412B5}" destId="{00C73D81-F3C9-44DA-8599-BB1B72B5B2F5}" srcOrd="0" destOrd="0" presId="urn:microsoft.com/office/officeart/2005/8/layout/process1"/>
    <dgm:cxn modelId="{4DB9F918-6613-4D6D-9C56-0E39F376451E}" srcId="{2A85F88B-7C9B-4D52-9B95-D3568225524F}" destId="{C78843FF-4DB2-4797-8442-5BD4A10863D1}" srcOrd="1" destOrd="0" parTransId="{09C55825-CAD9-4EF7-A549-B8149AA01DDF}" sibTransId="{5802669F-94DE-4DE3-827B-D9C71A275BED}"/>
    <dgm:cxn modelId="{47A93E43-F884-44F1-AD37-CC49FA876187}" type="presOf" srcId="{2A85F88B-7C9B-4D52-9B95-D3568225524F}" destId="{F1506CA2-F125-46E2-B053-3006C79ECECF}" srcOrd="0" destOrd="0" presId="urn:microsoft.com/office/officeart/2005/8/layout/process1"/>
    <dgm:cxn modelId="{C9855944-8152-4348-AFD1-5DD586C452EF}" type="presOf" srcId="{C78843FF-4DB2-4797-8442-5BD4A10863D1}" destId="{E005B535-6310-4A27-9D34-BBA822A26D54}" srcOrd="0" destOrd="0" presId="urn:microsoft.com/office/officeart/2005/8/layout/process1"/>
    <dgm:cxn modelId="{CE73F244-F864-4DB8-83FF-E6DCCFE337F4}" type="presOf" srcId="{E72BB3ED-26E3-4A88-9B9A-813757D05717}" destId="{0A606689-C5D7-443B-BCB1-A631246ABF81}" srcOrd="0" destOrd="0" presId="urn:microsoft.com/office/officeart/2005/8/layout/process1"/>
    <dgm:cxn modelId="{8775C057-E85E-4EAC-968B-8CEAD5865C8E}" type="presOf" srcId="{5802669F-94DE-4DE3-827B-D9C71A275BED}" destId="{C2313C02-1A93-433C-9157-BD2F1D0395BB}" srcOrd="0" destOrd="0" presId="urn:microsoft.com/office/officeart/2005/8/layout/process1"/>
    <dgm:cxn modelId="{7E716A85-B8C3-40C9-967C-CB38E1D110AC}" type="presOf" srcId="{3F4C369B-85E3-4E2C-92D0-DE31FD16C9A3}" destId="{3CAFB0B9-28DA-4FCE-81F8-7F3715977698}" srcOrd="0" destOrd="0" presId="urn:microsoft.com/office/officeart/2005/8/layout/process1"/>
    <dgm:cxn modelId="{2F9668B4-D63A-481B-981D-AEFDCBF3E849}" type="presOf" srcId="{AE475F36-AE35-4BB2-87CD-2C720D9412B5}" destId="{AE71E9D5-6963-4972-8D06-54051CDBD331}" srcOrd="1" destOrd="0" presId="urn:microsoft.com/office/officeart/2005/8/layout/process1"/>
    <dgm:cxn modelId="{374ACCB7-6B3B-4393-8C75-FCAD06FFA554}" srcId="{2A85F88B-7C9B-4D52-9B95-D3568225524F}" destId="{3F4C369B-85E3-4E2C-92D0-DE31FD16C9A3}" srcOrd="0" destOrd="0" parTransId="{FC3A4370-4611-45C3-9860-69D6EAC0656F}" sibTransId="{AE475F36-AE35-4BB2-87CD-2C720D9412B5}"/>
    <dgm:cxn modelId="{60A39CBA-CE54-457F-BDAE-ACDB758B16E8}" srcId="{2A85F88B-7C9B-4D52-9B95-D3568225524F}" destId="{E72BB3ED-26E3-4A88-9B9A-813757D05717}" srcOrd="2" destOrd="0" parTransId="{B0532098-1890-4D2C-8BF7-1377B5A8339B}" sibTransId="{A72DB898-95F9-4560-B0F3-BD6B4FE5993B}"/>
    <dgm:cxn modelId="{8F191BC6-5E89-4A08-B06E-AEA1C3EAB521}" type="presOf" srcId="{5802669F-94DE-4DE3-827B-D9C71A275BED}" destId="{4A4AC7A1-F2BA-4684-BD90-9F89E5BA15AB}" srcOrd="1" destOrd="0" presId="urn:microsoft.com/office/officeart/2005/8/layout/process1"/>
    <dgm:cxn modelId="{B54CB37C-8C22-4219-8F32-993713C42813}" type="presParOf" srcId="{F1506CA2-F125-46E2-B053-3006C79ECECF}" destId="{3CAFB0B9-28DA-4FCE-81F8-7F3715977698}" srcOrd="0" destOrd="0" presId="urn:microsoft.com/office/officeart/2005/8/layout/process1"/>
    <dgm:cxn modelId="{BC8EFB3F-2FFA-4072-A324-9AF06C2EBC76}" type="presParOf" srcId="{F1506CA2-F125-46E2-B053-3006C79ECECF}" destId="{00C73D81-F3C9-44DA-8599-BB1B72B5B2F5}" srcOrd="1" destOrd="0" presId="urn:microsoft.com/office/officeart/2005/8/layout/process1"/>
    <dgm:cxn modelId="{621EDC9B-C278-4655-AC76-94727B0BC0A3}" type="presParOf" srcId="{00C73D81-F3C9-44DA-8599-BB1B72B5B2F5}" destId="{AE71E9D5-6963-4972-8D06-54051CDBD331}" srcOrd="0" destOrd="0" presId="urn:microsoft.com/office/officeart/2005/8/layout/process1"/>
    <dgm:cxn modelId="{2AC5A931-6814-44E2-B762-46F2F6C0612B}" type="presParOf" srcId="{F1506CA2-F125-46E2-B053-3006C79ECECF}" destId="{E005B535-6310-4A27-9D34-BBA822A26D54}" srcOrd="2" destOrd="0" presId="urn:microsoft.com/office/officeart/2005/8/layout/process1"/>
    <dgm:cxn modelId="{49E36E32-3C38-4B5A-8DBC-93FE4C1797E6}" type="presParOf" srcId="{F1506CA2-F125-46E2-B053-3006C79ECECF}" destId="{C2313C02-1A93-433C-9157-BD2F1D0395BB}" srcOrd="3" destOrd="0" presId="urn:microsoft.com/office/officeart/2005/8/layout/process1"/>
    <dgm:cxn modelId="{8DB52FA4-66C7-4AEA-96A8-8F20F6E4DB44}" type="presParOf" srcId="{C2313C02-1A93-433C-9157-BD2F1D0395BB}" destId="{4A4AC7A1-F2BA-4684-BD90-9F89E5BA15AB}" srcOrd="0" destOrd="0" presId="urn:microsoft.com/office/officeart/2005/8/layout/process1"/>
    <dgm:cxn modelId="{AFCF2621-FD3F-4770-86F6-F8A17AB7A875}" type="presParOf" srcId="{F1506CA2-F125-46E2-B053-3006C79ECECF}" destId="{0A606689-C5D7-443B-BCB1-A631246ABF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85F88B-7C9B-4D52-9B95-D3568225524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3F4C369B-85E3-4E2C-92D0-DE31FD16C9A3}">
      <dgm:prSet phldrT="[Text]"/>
      <dgm:spPr/>
      <dgm:t>
        <a:bodyPr/>
        <a:lstStyle/>
        <a:p>
          <a:r>
            <a:rPr lang="en-US" dirty="0"/>
            <a:t>Guidance Group Amplification of Science Results</a:t>
          </a:r>
        </a:p>
      </dgm:t>
    </dgm:pt>
    <dgm:pt modelId="{FC3A4370-4611-45C3-9860-69D6EAC0656F}" type="parTrans" cxnId="{374ACCB7-6B3B-4393-8C75-FCAD06FFA554}">
      <dgm:prSet/>
      <dgm:spPr/>
      <dgm:t>
        <a:bodyPr/>
        <a:lstStyle/>
        <a:p>
          <a:endParaRPr lang="en-US"/>
        </a:p>
      </dgm:t>
    </dgm:pt>
    <dgm:pt modelId="{AE475F36-AE35-4BB2-87CD-2C720D9412B5}" type="sibTrans" cxnId="{374ACCB7-6B3B-4393-8C75-FCAD06FFA554}">
      <dgm:prSet/>
      <dgm:spPr/>
      <dgm:t>
        <a:bodyPr/>
        <a:lstStyle/>
        <a:p>
          <a:endParaRPr lang="en-US"/>
        </a:p>
      </dgm:t>
    </dgm:pt>
    <dgm:pt modelId="{C78843FF-4DB2-4797-8442-5BD4A10863D1}">
      <dgm:prSet phldrT="[Text]"/>
      <dgm:spPr/>
      <dgm:t>
        <a:bodyPr/>
        <a:lstStyle/>
        <a:p>
          <a:r>
            <a:rPr lang="en-US" dirty="0"/>
            <a:t>Website, GitHub repo, open Best Practices</a:t>
          </a:r>
        </a:p>
      </dgm:t>
    </dgm:pt>
    <dgm:pt modelId="{09C55825-CAD9-4EF7-A549-B8149AA01DDF}" type="parTrans" cxnId="{4DB9F918-6613-4D6D-9C56-0E39F376451E}">
      <dgm:prSet/>
      <dgm:spPr/>
      <dgm:t>
        <a:bodyPr/>
        <a:lstStyle/>
        <a:p>
          <a:endParaRPr lang="en-US"/>
        </a:p>
      </dgm:t>
    </dgm:pt>
    <dgm:pt modelId="{5802669F-94DE-4DE3-827B-D9C71A275BED}" type="sibTrans" cxnId="{4DB9F918-6613-4D6D-9C56-0E39F376451E}">
      <dgm:prSet/>
      <dgm:spPr/>
      <dgm:t>
        <a:bodyPr/>
        <a:lstStyle/>
        <a:p>
          <a:endParaRPr lang="en-US"/>
        </a:p>
      </dgm:t>
    </dgm:pt>
    <dgm:pt modelId="{E72BB3ED-26E3-4A88-9B9A-813757D05717}">
      <dgm:prSet phldrT="[Text]"/>
      <dgm:spPr/>
      <dgm:t>
        <a:bodyPr/>
        <a:lstStyle/>
        <a:p>
          <a:r>
            <a:rPr lang="en-US" dirty="0"/>
            <a:t>Consensus RSD acceptance for more Use Cases </a:t>
          </a:r>
        </a:p>
      </dgm:t>
    </dgm:pt>
    <dgm:pt modelId="{B0532098-1890-4D2C-8BF7-1377B5A8339B}" type="parTrans" cxnId="{60A39CBA-CE54-457F-BDAE-ACDB758B16E8}">
      <dgm:prSet/>
      <dgm:spPr/>
      <dgm:t>
        <a:bodyPr/>
        <a:lstStyle/>
        <a:p>
          <a:endParaRPr lang="en-US"/>
        </a:p>
      </dgm:t>
    </dgm:pt>
    <dgm:pt modelId="{A72DB898-95F9-4560-B0F3-BD6B4FE5993B}" type="sibTrans" cxnId="{60A39CBA-CE54-457F-BDAE-ACDB758B16E8}">
      <dgm:prSet/>
      <dgm:spPr/>
      <dgm:t>
        <a:bodyPr/>
        <a:lstStyle/>
        <a:p>
          <a:endParaRPr lang="en-US"/>
        </a:p>
      </dgm:t>
    </dgm:pt>
    <dgm:pt modelId="{F1506CA2-F125-46E2-B053-3006C79ECECF}" type="pres">
      <dgm:prSet presAssocID="{2A85F88B-7C9B-4D52-9B95-D3568225524F}" presName="Name0" presStyleCnt="0">
        <dgm:presLayoutVars>
          <dgm:dir/>
          <dgm:resizeHandles val="exact"/>
        </dgm:presLayoutVars>
      </dgm:prSet>
      <dgm:spPr/>
    </dgm:pt>
    <dgm:pt modelId="{3CAFB0B9-28DA-4FCE-81F8-7F3715977698}" type="pres">
      <dgm:prSet presAssocID="{3F4C369B-85E3-4E2C-92D0-DE31FD16C9A3}" presName="node" presStyleLbl="node1" presStyleIdx="0" presStyleCnt="3">
        <dgm:presLayoutVars>
          <dgm:bulletEnabled val="1"/>
        </dgm:presLayoutVars>
      </dgm:prSet>
      <dgm:spPr/>
    </dgm:pt>
    <dgm:pt modelId="{00C73D81-F3C9-44DA-8599-BB1B72B5B2F5}" type="pres">
      <dgm:prSet presAssocID="{AE475F36-AE35-4BB2-87CD-2C720D9412B5}" presName="sibTrans" presStyleLbl="sibTrans2D1" presStyleIdx="0" presStyleCnt="2"/>
      <dgm:spPr/>
    </dgm:pt>
    <dgm:pt modelId="{AE71E9D5-6963-4972-8D06-54051CDBD331}" type="pres">
      <dgm:prSet presAssocID="{AE475F36-AE35-4BB2-87CD-2C720D9412B5}" presName="connectorText" presStyleLbl="sibTrans2D1" presStyleIdx="0" presStyleCnt="2"/>
      <dgm:spPr/>
    </dgm:pt>
    <dgm:pt modelId="{E005B535-6310-4A27-9D34-BBA822A26D54}" type="pres">
      <dgm:prSet presAssocID="{C78843FF-4DB2-4797-8442-5BD4A10863D1}" presName="node" presStyleLbl="node1" presStyleIdx="1" presStyleCnt="3">
        <dgm:presLayoutVars>
          <dgm:bulletEnabled val="1"/>
        </dgm:presLayoutVars>
      </dgm:prSet>
      <dgm:spPr/>
    </dgm:pt>
    <dgm:pt modelId="{C2313C02-1A93-433C-9157-BD2F1D0395BB}" type="pres">
      <dgm:prSet presAssocID="{5802669F-94DE-4DE3-827B-D9C71A275BED}" presName="sibTrans" presStyleLbl="sibTrans2D1" presStyleIdx="1" presStyleCnt="2"/>
      <dgm:spPr/>
    </dgm:pt>
    <dgm:pt modelId="{4A4AC7A1-F2BA-4684-BD90-9F89E5BA15AB}" type="pres">
      <dgm:prSet presAssocID="{5802669F-94DE-4DE3-827B-D9C71A275BED}" presName="connectorText" presStyleLbl="sibTrans2D1" presStyleIdx="1" presStyleCnt="2"/>
      <dgm:spPr/>
    </dgm:pt>
    <dgm:pt modelId="{0A606689-C5D7-443B-BCB1-A631246ABF81}" type="pres">
      <dgm:prSet presAssocID="{E72BB3ED-26E3-4A88-9B9A-813757D05717}" presName="node" presStyleLbl="node1" presStyleIdx="2" presStyleCnt="3">
        <dgm:presLayoutVars>
          <dgm:bulletEnabled val="1"/>
        </dgm:presLayoutVars>
      </dgm:prSet>
      <dgm:spPr/>
    </dgm:pt>
  </dgm:ptLst>
  <dgm:cxnLst>
    <dgm:cxn modelId="{F165CD17-437D-43E6-9B4C-E6444CFD1B13}" type="presOf" srcId="{AE475F36-AE35-4BB2-87CD-2C720D9412B5}" destId="{00C73D81-F3C9-44DA-8599-BB1B72B5B2F5}" srcOrd="0" destOrd="0" presId="urn:microsoft.com/office/officeart/2005/8/layout/process1"/>
    <dgm:cxn modelId="{4DB9F918-6613-4D6D-9C56-0E39F376451E}" srcId="{2A85F88B-7C9B-4D52-9B95-D3568225524F}" destId="{C78843FF-4DB2-4797-8442-5BD4A10863D1}" srcOrd="1" destOrd="0" parTransId="{09C55825-CAD9-4EF7-A549-B8149AA01DDF}" sibTransId="{5802669F-94DE-4DE3-827B-D9C71A275BED}"/>
    <dgm:cxn modelId="{47A93E43-F884-44F1-AD37-CC49FA876187}" type="presOf" srcId="{2A85F88B-7C9B-4D52-9B95-D3568225524F}" destId="{F1506CA2-F125-46E2-B053-3006C79ECECF}" srcOrd="0" destOrd="0" presId="urn:microsoft.com/office/officeart/2005/8/layout/process1"/>
    <dgm:cxn modelId="{C9855944-8152-4348-AFD1-5DD586C452EF}" type="presOf" srcId="{C78843FF-4DB2-4797-8442-5BD4A10863D1}" destId="{E005B535-6310-4A27-9D34-BBA822A26D54}" srcOrd="0" destOrd="0" presId="urn:microsoft.com/office/officeart/2005/8/layout/process1"/>
    <dgm:cxn modelId="{CE73F244-F864-4DB8-83FF-E6DCCFE337F4}" type="presOf" srcId="{E72BB3ED-26E3-4A88-9B9A-813757D05717}" destId="{0A606689-C5D7-443B-BCB1-A631246ABF81}" srcOrd="0" destOrd="0" presId="urn:microsoft.com/office/officeart/2005/8/layout/process1"/>
    <dgm:cxn modelId="{8775C057-E85E-4EAC-968B-8CEAD5865C8E}" type="presOf" srcId="{5802669F-94DE-4DE3-827B-D9C71A275BED}" destId="{C2313C02-1A93-433C-9157-BD2F1D0395BB}" srcOrd="0" destOrd="0" presId="urn:microsoft.com/office/officeart/2005/8/layout/process1"/>
    <dgm:cxn modelId="{7E716A85-B8C3-40C9-967C-CB38E1D110AC}" type="presOf" srcId="{3F4C369B-85E3-4E2C-92D0-DE31FD16C9A3}" destId="{3CAFB0B9-28DA-4FCE-81F8-7F3715977698}" srcOrd="0" destOrd="0" presId="urn:microsoft.com/office/officeart/2005/8/layout/process1"/>
    <dgm:cxn modelId="{2F9668B4-D63A-481B-981D-AEFDCBF3E849}" type="presOf" srcId="{AE475F36-AE35-4BB2-87CD-2C720D9412B5}" destId="{AE71E9D5-6963-4972-8D06-54051CDBD331}" srcOrd="1" destOrd="0" presId="urn:microsoft.com/office/officeart/2005/8/layout/process1"/>
    <dgm:cxn modelId="{374ACCB7-6B3B-4393-8C75-FCAD06FFA554}" srcId="{2A85F88B-7C9B-4D52-9B95-D3568225524F}" destId="{3F4C369B-85E3-4E2C-92D0-DE31FD16C9A3}" srcOrd="0" destOrd="0" parTransId="{FC3A4370-4611-45C3-9860-69D6EAC0656F}" sibTransId="{AE475F36-AE35-4BB2-87CD-2C720D9412B5}"/>
    <dgm:cxn modelId="{60A39CBA-CE54-457F-BDAE-ACDB758B16E8}" srcId="{2A85F88B-7C9B-4D52-9B95-D3568225524F}" destId="{E72BB3ED-26E3-4A88-9B9A-813757D05717}" srcOrd="2" destOrd="0" parTransId="{B0532098-1890-4D2C-8BF7-1377B5A8339B}" sibTransId="{A72DB898-95F9-4560-B0F3-BD6B4FE5993B}"/>
    <dgm:cxn modelId="{8F191BC6-5E89-4A08-B06E-AEA1C3EAB521}" type="presOf" srcId="{5802669F-94DE-4DE3-827B-D9C71A275BED}" destId="{4A4AC7A1-F2BA-4684-BD90-9F89E5BA15AB}" srcOrd="1" destOrd="0" presId="urn:microsoft.com/office/officeart/2005/8/layout/process1"/>
    <dgm:cxn modelId="{B54CB37C-8C22-4219-8F32-993713C42813}" type="presParOf" srcId="{F1506CA2-F125-46E2-B053-3006C79ECECF}" destId="{3CAFB0B9-28DA-4FCE-81F8-7F3715977698}" srcOrd="0" destOrd="0" presId="urn:microsoft.com/office/officeart/2005/8/layout/process1"/>
    <dgm:cxn modelId="{BC8EFB3F-2FFA-4072-A324-9AF06C2EBC76}" type="presParOf" srcId="{F1506CA2-F125-46E2-B053-3006C79ECECF}" destId="{00C73D81-F3C9-44DA-8599-BB1B72B5B2F5}" srcOrd="1" destOrd="0" presId="urn:microsoft.com/office/officeart/2005/8/layout/process1"/>
    <dgm:cxn modelId="{621EDC9B-C278-4655-AC76-94727B0BC0A3}" type="presParOf" srcId="{00C73D81-F3C9-44DA-8599-BB1B72B5B2F5}" destId="{AE71E9D5-6963-4972-8D06-54051CDBD331}" srcOrd="0" destOrd="0" presId="urn:microsoft.com/office/officeart/2005/8/layout/process1"/>
    <dgm:cxn modelId="{2AC5A931-6814-44E2-B762-46F2F6C0612B}" type="presParOf" srcId="{F1506CA2-F125-46E2-B053-3006C79ECECF}" destId="{E005B535-6310-4A27-9D34-BBA822A26D54}" srcOrd="2" destOrd="0" presId="urn:microsoft.com/office/officeart/2005/8/layout/process1"/>
    <dgm:cxn modelId="{49E36E32-3C38-4B5A-8DBC-93FE4C1797E6}" type="presParOf" srcId="{F1506CA2-F125-46E2-B053-3006C79ECECF}" destId="{C2313C02-1A93-433C-9157-BD2F1D0395BB}" srcOrd="3" destOrd="0" presId="urn:microsoft.com/office/officeart/2005/8/layout/process1"/>
    <dgm:cxn modelId="{8DB52FA4-66C7-4AEA-96A8-8F20F6E4DB44}" type="presParOf" srcId="{C2313C02-1A93-433C-9157-BD2F1D0395BB}" destId="{4A4AC7A1-F2BA-4684-BD90-9F89E5BA15AB}" srcOrd="0" destOrd="0" presId="urn:microsoft.com/office/officeart/2005/8/layout/process1"/>
    <dgm:cxn modelId="{AFCF2621-FD3F-4770-86F6-F8A17AB7A875}" type="presParOf" srcId="{F1506CA2-F125-46E2-B053-3006C79ECECF}" destId="{0A606689-C5D7-443B-BCB1-A631246ABF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85F88B-7C9B-4D52-9B95-D3568225524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3F4C369B-85E3-4E2C-92D0-DE31FD16C9A3}">
      <dgm:prSet phldrT="[Text]"/>
      <dgm:spPr/>
      <dgm:t>
        <a:bodyPr/>
        <a:lstStyle/>
        <a:p>
          <a:r>
            <a:rPr lang="en-US" dirty="0"/>
            <a:t>Guidance Group 2019 Industry Survey</a:t>
          </a:r>
        </a:p>
      </dgm:t>
    </dgm:pt>
    <dgm:pt modelId="{FC3A4370-4611-45C3-9860-69D6EAC0656F}" type="parTrans" cxnId="{374ACCB7-6B3B-4393-8C75-FCAD06FFA554}">
      <dgm:prSet/>
      <dgm:spPr/>
      <dgm:t>
        <a:bodyPr/>
        <a:lstStyle/>
        <a:p>
          <a:endParaRPr lang="en-US"/>
        </a:p>
      </dgm:t>
    </dgm:pt>
    <dgm:pt modelId="{AE475F36-AE35-4BB2-87CD-2C720D9412B5}" type="sibTrans" cxnId="{374ACCB7-6B3B-4393-8C75-FCAD06FFA554}">
      <dgm:prSet/>
      <dgm:spPr/>
      <dgm:t>
        <a:bodyPr/>
        <a:lstStyle/>
        <a:p>
          <a:endParaRPr lang="en-US"/>
        </a:p>
      </dgm:t>
    </dgm:pt>
    <dgm:pt modelId="{C78843FF-4DB2-4797-8442-5BD4A10863D1}">
      <dgm:prSet phldrT="[Text]"/>
      <dgm:spPr/>
      <dgm:t>
        <a:bodyPr/>
        <a:lstStyle/>
        <a:p>
          <a:r>
            <a:rPr lang="en-US" dirty="0"/>
            <a:t>Creation of Science Sub-groups focused on key survey Use Cases</a:t>
          </a:r>
        </a:p>
      </dgm:t>
    </dgm:pt>
    <dgm:pt modelId="{09C55825-CAD9-4EF7-A549-B8149AA01DDF}" type="parTrans" cxnId="{4DB9F918-6613-4D6D-9C56-0E39F376451E}">
      <dgm:prSet/>
      <dgm:spPr/>
      <dgm:t>
        <a:bodyPr/>
        <a:lstStyle/>
        <a:p>
          <a:endParaRPr lang="en-US"/>
        </a:p>
      </dgm:t>
    </dgm:pt>
    <dgm:pt modelId="{5802669F-94DE-4DE3-827B-D9C71A275BED}" type="sibTrans" cxnId="{4DB9F918-6613-4D6D-9C56-0E39F376451E}">
      <dgm:prSet/>
      <dgm:spPr/>
      <dgm:t>
        <a:bodyPr/>
        <a:lstStyle/>
        <a:p>
          <a:endParaRPr lang="en-US"/>
        </a:p>
      </dgm:t>
    </dgm:pt>
    <dgm:pt modelId="{E72BB3ED-26E3-4A88-9B9A-813757D05717}">
      <dgm:prSet phldrT="[Text]"/>
      <dgm:spPr/>
      <dgm:t>
        <a:bodyPr/>
        <a:lstStyle/>
        <a:p>
          <a:r>
            <a:rPr lang="en-US" dirty="0"/>
            <a:t>Results from Science Sub-groups, white papers, publications, </a:t>
          </a:r>
          <a:r>
            <a:rPr lang="en-US" dirty="0" err="1"/>
            <a:t>etc</a:t>
          </a:r>
          <a:endParaRPr lang="en-US" dirty="0"/>
        </a:p>
      </dgm:t>
    </dgm:pt>
    <dgm:pt modelId="{B0532098-1890-4D2C-8BF7-1377B5A8339B}" type="parTrans" cxnId="{60A39CBA-CE54-457F-BDAE-ACDB758B16E8}">
      <dgm:prSet/>
      <dgm:spPr/>
      <dgm:t>
        <a:bodyPr/>
        <a:lstStyle/>
        <a:p>
          <a:endParaRPr lang="en-US"/>
        </a:p>
      </dgm:t>
    </dgm:pt>
    <dgm:pt modelId="{A72DB898-95F9-4560-B0F3-BD6B4FE5993B}" type="sibTrans" cxnId="{60A39CBA-CE54-457F-BDAE-ACDB758B16E8}">
      <dgm:prSet/>
      <dgm:spPr/>
      <dgm:t>
        <a:bodyPr/>
        <a:lstStyle/>
        <a:p>
          <a:endParaRPr lang="en-US"/>
        </a:p>
      </dgm:t>
    </dgm:pt>
    <dgm:pt modelId="{F1506CA2-F125-46E2-B053-3006C79ECECF}" type="pres">
      <dgm:prSet presAssocID="{2A85F88B-7C9B-4D52-9B95-D3568225524F}" presName="Name0" presStyleCnt="0">
        <dgm:presLayoutVars>
          <dgm:dir/>
          <dgm:resizeHandles val="exact"/>
        </dgm:presLayoutVars>
      </dgm:prSet>
      <dgm:spPr/>
    </dgm:pt>
    <dgm:pt modelId="{3CAFB0B9-28DA-4FCE-81F8-7F3715977698}" type="pres">
      <dgm:prSet presAssocID="{3F4C369B-85E3-4E2C-92D0-DE31FD16C9A3}" presName="node" presStyleLbl="node1" presStyleIdx="0" presStyleCnt="3">
        <dgm:presLayoutVars>
          <dgm:bulletEnabled val="1"/>
        </dgm:presLayoutVars>
      </dgm:prSet>
      <dgm:spPr/>
    </dgm:pt>
    <dgm:pt modelId="{00C73D81-F3C9-44DA-8599-BB1B72B5B2F5}" type="pres">
      <dgm:prSet presAssocID="{AE475F36-AE35-4BB2-87CD-2C720D9412B5}" presName="sibTrans" presStyleLbl="sibTrans2D1" presStyleIdx="0" presStyleCnt="2"/>
      <dgm:spPr/>
    </dgm:pt>
    <dgm:pt modelId="{AE71E9D5-6963-4972-8D06-54051CDBD331}" type="pres">
      <dgm:prSet presAssocID="{AE475F36-AE35-4BB2-87CD-2C720D9412B5}" presName="connectorText" presStyleLbl="sibTrans2D1" presStyleIdx="0" presStyleCnt="2"/>
      <dgm:spPr/>
    </dgm:pt>
    <dgm:pt modelId="{E005B535-6310-4A27-9D34-BBA822A26D54}" type="pres">
      <dgm:prSet presAssocID="{C78843FF-4DB2-4797-8442-5BD4A10863D1}" presName="node" presStyleLbl="node1" presStyleIdx="1" presStyleCnt="3">
        <dgm:presLayoutVars>
          <dgm:bulletEnabled val="1"/>
        </dgm:presLayoutVars>
      </dgm:prSet>
      <dgm:spPr/>
    </dgm:pt>
    <dgm:pt modelId="{C2313C02-1A93-433C-9157-BD2F1D0395BB}" type="pres">
      <dgm:prSet presAssocID="{5802669F-94DE-4DE3-827B-D9C71A275BED}" presName="sibTrans" presStyleLbl="sibTrans2D1" presStyleIdx="1" presStyleCnt="2"/>
      <dgm:spPr/>
    </dgm:pt>
    <dgm:pt modelId="{4A4AC7A1-F2BA-4684-BD90-9F89E5BA15AB}" type="pres">
      <dgm:prSet presAssocID="{5802669F-94DE-4DE3-827B-D9C71A275BED}" presName="connectorText" presStyleLbl="sibTrans2D1" presStyleIdx="1" presStyleCnt="2"/>
      <dgm:spPr/>
    </dgm:pt>
    <dgm:pt modelId="{0A606689-C5D7-443B-BCB1-A631246ABF81}" type="pres">
      <dgm:prSet presAssocID="{E72BB3ED-26E3-4A88-9B9A-813757D05717}" presName="node" presStyleLbl="node1" presStyleIdx="2" presStyleCnt="3">
        <dgm:presLayoutVars>
          <dgm:bulletEnabled val="1"/>
        </dgm:presLayoutVars>
      </dgm:prSet>
      <dgm:spPr/>
    </dgm:pt>
  </dgm:ptLst>
  <dgm:cxnLst>
    <dgm:cxn modelId="{F165CD17-437D-43E6-9B4C-E6444CFD1B13}" type="presOf" srcId="{AE475F36-AE35-4BB2-87CD-2C720D9412B5}" destId="{00C73D81-F3C9-44DA-8599-BB1B72B5B2F5}" srcOrd="0" destOrd="0" presId="urn:microsoft.com/office/officeart/2005/8/layout/process1"/>
    <dgm:cxn modelId="{4DB9F918-6613-4D6D-9C56-0E39F376451E}" srcId="{2A85F88B-7C9B-4D52-9B95-D3568225524F}" destId="{C78843FF-4DB2-4797-8442-5BD4A10863D1}" srcOrd="1" destOrd="0" parTransId="{09C55825-CAD9-4EF7-A549-B8149AA01DDF}" sibTransId="{5802669F-94DE-4DE3-827B-D9C71A275BED}"/>
    <dgm:cxn modelId="{47A93E43-F884-44F1-AD37-CC49FA876187}" type="presOf" srcId="{2A85F88B-7C9B-4D52-9B95-D3568225524F}" destId="{F1506CA2-F125-46E2-B053-3006C79ECECF}" srcOrd="0" destOrd="0" presId="urn:microsoft.com/office/officeart/2005/8/layout/process1"/>
    <dgm:cxn modelId="{C9855944-8152-4348-AFD1-5DD586C452EF}" type="presOf" srcId="{C78843FF-4DB2-4797-8442-5BD4A10863D1}" destId="{E005B535-6310-4A27-9D34-BBA822A26D54}" srcOrd="0" destOrd="0" presId="urn:microsoft.com/office/officeart/2005/8/layout/process1"/>
    <dgm:cxn modelId="{CE73F244-F864-4DB8-83FF-E6DCCFE337F4}" type="presOf" srcId="{E72BB3ED-26E3-4A88-9B9A-813757D05717}" destId="{0A606689-C5D7-443B-BCB1-A631246ABF81}" srcOrd="0" destOrd="0" presId="urn:microsoft.com/office/officeart/2005/8/layout/process1"/>
    <dgm:cxn modelId="{8775C057-E85E-4EAC-968B-8CEAD5865C8E}" type="presOf" srcId="{5802669F-94DE-4DE3-827B-D9C71A275BED}" destId="{C2313C02-1A93-433C-9157-BD2F1D0395BB}" srcOrd="0" destOrd="0" presId="urn:microsoft.com/office/officeart/2005/8/layout/process1"/>
    <dgm:cxn modelId="{7E716A85-B8C3-40C9-967C-CB38E1D110AC}" type="presOf" srcId="{3F4C369B-85E3-4E2C-92D0-DE31FD16C9A3}" destId="{3CAFB0B9-28DA-4FCE-81F8-7F3715977698}" srcOrd="0" destOrd="0" presId="urn:microsoft.com/office/officeart/2005/8/layout/process1"/>
    <dgm:cxn modelId="{2F9668B4-D63A-481B-981D-AEFDCBF3E849}" type="presOf" srcId="{AE475F36-AE35-4BB2-87CD-2C720D9412B5}" destId="{AE71E9D5-6963-4972-8D06-54051CDBD331}" srcOrd="1" destOrd="0" presId="urn:microsoft.com/office/officeart/2005/8/layout/process1"/>
    <dgm:cxn modelId="{374ACCB7-6B3B-4393-8C75-FCAD06FFA554}" srcId="{2A85F88B-7C9B-4D52-9B95-D3568225524F}" destId="{3F4C369B-85E3-4E2C-92D0-DE31FD16C9A3}" srcOrd="0" destOrd="0" parTransId="{FC3A4370-4611-45C3-9860-69D6EAC0656F}" sibTransId="{AE475F36-AE35-4BB2-87CD-2C720D9412B5}"/>
    <dgm:cxn modelId="{60A39CBA-CE54-457F-BDAE-ACDB758B16E8}" srcId="{2A85F88B-7C9B-4D52-9B95-D3568225524F}" destId="{E72BB3ED-26E3-4A88-9B9A-813757D05717}" srcOrd="2" destOrd="0" parTransId="{B0532098-1890-4D2C-8BF7-1377B5A8339B}" sibTransId="{A72DB898-95F9-4560-B0F3-BD6B4FE5993B}"/>
    <dgm:cxn modelId="{8F191BC6-5E89-4A08-B06E-AEA1C3EAB521}" type="presOf" srcId="{5802669F-94DE-4DE3-827B-D9C71A275BED}" destId="{4A4AC7A1-F2BA-4684-BD90-9F89E5BA15AB}" srcOrd="1" destOrd="0" presId="urn:microsoft.com/office/officeart/2005/8/layout/process1"/>
    <dgm:cxn modelId="{B54CB37C-8C22-4219-8F32-993713C42813}" type="presParOf" srcId="{F1506CA2-F125-46E2-B053-3006C79ECECF}" destId="{3CAFB0B9-28DA-4FCE-81F8-7F3715977698}" srcOrd="0" destOrd="0" presId="urn:microsoft.com/office/officeart/2005/8/layout/process1"/>
    <dgm:cxn modelId="{BC8EFB3F-2FFA-4072-A324-9AF06C2EBC76}" type="presParOf" srcId="{F1506CA2-F125-46E2-B053-3006C79ECECF}" destId="{00C73D81-F3C9-44DA-8599-BB1B72B5B2F5}" srcOrd="1" destOrd="0" presId="urn:microsoft.com/office/officeart/2005/8/layout/process1"/>
    <dgm:cxn modelId="{621EDC9B-C278-4655-AC76-94727B0BC0A3}" type="presParOf" srcId="{00C73D81-F3C9-44DA-8599-BB1B72B5B2F5}" destId="{AE71E9D5-6963-4972-8D06-54051CDBD331}" srcOrd="0" destOrd="0" presId="urn:microsoft.com/office/officeart/2005/8/layout/process1"/>
    <dgm:cxn modelId="{2AC5A931-6814-44E2-B762-46F2F6C0612B}" type="presParOf" srcId="{F1506CA2-F125-46E2-B053-3006C79ECECF}" destId="{E005B535-6310-4A27-9D34-BBA822A26D54}" srcOrd="2" destOrd="0" presId="urn:microsoft.com/office/officeart/2005/8/layout/process1"/>
    <dgm:cxn modelId="{49E36E32-3C38-4B5A-8DBC-93FE4C1797E6}" type="presParOf" srcId="{F1506CA2-F125-46E2-B053-3006C79ECECF}" destId="{C2313C02-1A93-433C-9157-BD2F1D0395BB}" srcOrd="3" destOrd="0" presId="urn:microsoft.com/office/officeart/2005/8/layout/process1"/>
    <dgm:cxn modelId="{8DB52FA4-66C7-4AEA-96A8-8F20F6E4DB44}" type="presParOf" srcId="{C2313C02-1A93-433C-9157-BD2F1D0395BB}" destId="{4A4AC7A1-F2BA-4684-BD90-9F89E5BA15AB}" srcOrd="0" destOrd="0" presId="urn:microsoft.com/office/officeart/2005/8/layout/process1"/>
    <dgm:cxn modelId="{AFCF2621-FD3F-4770-86F6-F8A17AB7A875}" type="presParOf" srcId="{F1506CA2-F125-46E2-B053-3006C79ECECF}" destId="{0A606689-C5D7-443B-BCB1-A631246ABF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85F88B-7C9B-4D52-9B95-D3568225524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3F4C369B-85E3-4E2C-92D0-DE31FD16C9A3}">
      <dgm:prSet phldrT="[Text]"/>
      <dgm:spPr/>
      <dgm:t>
        <a:bodyPr/>
        <a:lstStyle/>
        <a:p>
          <a:r>
            <a:rPr lang="en-US" dirty="0"/>
            <a:t>Guidance Group Amplification of Science Results</a:t>
          </a:r>
        </a:p>
      </dgm:t>
    </dgm:pt>
    <dgm:pt modelId="{FC3A4370-4611-45C3-9860-69D6EAC0656F}" type="parTrans" cxnId="{374ACCB7-6B3B-4393-8C75-FCAD06FFA554}">
      <dgm:prSet/>
      <dgm:spPr/>
      <dgm:t>
        <a:bodyPr/>
        <a:lstStyle/>
        <a:p>
          <a:endParaRPr lang="en-US"/>
        </a:p>
      </dgm:t>
    </dgm:pt>
    <dgm:pt modelId="{AE475F36-AE35-4BB2-87CD-2C720D9412B5}" type="sibTrans" cxnId="{374ACCB7-6B3B-4393-8C75-FCAD06FFA554}">
      <dgm:prSet/>
      <dgm:spPr/>
      <dgm:t>
        <a:bodyPr/>
        <a:lstStyle/>
        <a:p>
          <a:endParaRPr lang="en-US"/>
        </a:p>
      </dgm:t>
    </dgm:pt>
    <dgm:pt modelId="{C78843FF-4DB2-4797-8442-5BD4A10863D1}">
      <dgm:prSet phldrT="[Text]"/>
      <dgm:spPr/>
      <dgm:t>
        <a:bodyPr/>
        <a:lstStyle/>
        <a:p>
          <a:r>
            <a:rPr lang="en-US" dirty="0"/>
            <a:t>Website, GitHub repo, open Best Practices</a:t>
          </a:r>
        </a:p>
      </dgm:t>
    </dgm:pt>
    <dgm:pt modelId="{09C55825-CAD9-4EF7-A549-B8149AA01DDF}" type="parTrans" cxnId="{4DB9F918-6613-4D6D-9C56-0E39F376451E}">
      <dgm:prSet/>
      <dgm:spPr/>
      <dgm:t>
        <a:bodyPr/>
        <a:lstStyle/>
        <a:p>
          <a:endParaRPr lang="en-US"/>
        </a:p>
      </dgm:t>
    </dgm:pt>
    <dgm:pt modelId="{5802669F-94DE-4DE3-827B-D9C71A275BED}" type="sibTrans" cxnId="{4DB9F918-6613-4D6D-9C56-0E39F376451E}">
      <dgm:prSet/>
      <dgm:spPr/>
      <dgm:t>
        <a:bodyPr/>
        <a:lstStyle/>
        <a:p>
          <a:endParaRPr lang="en-US"/>
        </a:p>
      </dgm:t>
    </dgm:pt>
    <dgm:pt modelId="{E72BB3ED-26E3-4A88-9B9A-813757D05717}">
      <dgm:prSet phldrT="[Text]"/>
      <dgm:spPr/>
      <dgm:t>
        <a:bodyPr/>
        <a:lstStyle/>
        <a:p>
          <a:r>
            <a:rPr lang="en-US" dirty="0"/>
            <a:t>Consensus RSD acceptance for more Use Cases </a:t>
          </a:r>
        </a:p>
      </dgm:t>
    </dgm:pt>
    <dgm:pt modelId="{B0532098-1890-4D2C-8BF7-1377B5A8339B}" type="parTrans" cxnId="{60A39CBA-CE54-457F-BDAE-ACDB758B16E8}">
      <dgm:prSet/>
      <dgm:spPr/>
      <dgm:t>
        <a:bodyPr/>
        <a:lstStyle/>
        <a:p>
          <a:endParaRPr lang="en-US"/>
        </a:p>
      </dgm:t>
    </dgm:pt>
    <dgm:pt modelId="{A72DB898-95F9-4560-B0F3-BD6B4FE5993B}" type="sibTrans" cxnId="{60A39CBA-CE54-457F-BDAE-ACDB758B16E8}">
      <dgm:prSet/>
      <dgm:spPr/>
      <dgm:t>
        <a:bodyPr/>
        <a:lstStyle/>
        <a:p>
          <a:endParaRPr lang="en-US"/>
        </a:p>
      </dgm:t>
    </dgm:pt>
    <dgm:pt modelId="{F1506CA2-F125-46E2-B053-3006C79ECECF}" type="pres">
      <dgm:prSet presAssocID="{2A85F88B-7C9B-4D52-9B95-D3568225524F}" presName="Name0" presStyleCnt="0">
        <dgm:presLayoutVars>
          <dgm:dir/>
          <dgm:resizeHandles val="exact"/>
        </dgm:presLayoutVars>
      </dgm:prSet>
      <dgm:spPr/>
    </dgm:pt>
    <dgm:pt modelId="{3CAFB0B9-28DA-4FCE-81F8-7F3715977698}" type="pres">
      <dgm:prSet presAssocID="{3F4C369B-85E3-4E2C-92D0-DE31FD16C9A3}" presName="node" presStyleLbl="node1" presStyleIdx="0" presStyleCnt="3">
        <dgm:presLayoutVars>
          <dgm:bulletEnabled val="1"/>
        </dgm:presLayoutVars>
      </dgm:prSet>
      <dgm:spPr/>
    </dgm:pt>
    <dgm:pt modelId="{00C73D81-F3C9-44DA-8599-BB1B72B5B2F5}" type="pres">
      <dgm:prSet presAssocID="{AE475F36-AE35-4BB2-87CD-2C720D9412B5}" presName="sibTrans" presStyleLbl="sibTrans2D1" presStyleIdx="0" presStyleCnt="2"/>
      <dgm:spPr/>
    </dgm:pt>
    <dgm:pt modelId="{AE71E9D5-6963-4972-8D06-54051CDBD331}" type="pres">
      <dgm:prSet presAssocID="{AE475F36-AE35-4BB2-87CD-2C720D9412B5}" presName="connectorText" presStyleLbl="sibTrans2D1" presStyleIdx="0" presStyleCnt="2"/>
      <dgm:spPr/>
    </dgm:pt>
    <dgm:pt modelId="{E005B535-6310-4A27-9D34-BBA822A26D54}" type="pres">
      <dgm:prSet presAssocID="{C78843FF-4DB2-4797-8442-5BD4A10863D1}" presName="node" presStyleLbl="node1" presStyleIdx="1" presStyleCnt="3">
        <dgm:presLayoutVars>
          <dgm:bulletEnabled val="1"/>
        </dgm:presLayoutVars>
      </dgm:prSet>
      <dgm:spPr/>
    </dgm:pt>
    <dgm:pt modelId="{C2313C02-1A93-433C-9157-BD2F1D0395BB}" type="pres">
      <dgm:prSet presAssocID="{5802669F-94DE-4DE3-827B-D9C71A275BED}" presName="sibTrans" presStyleLbl="sibTrans2D1" presStyleIdx="1" presStyleCnt="2"/>
      <dgm:spPr/>
    </dgm:pt>
    <dgm:pt modelId="{4A4AC7A1-F2BA-4684-BD90-9F89E5BA15AB}" type="pres">
      <dgm:prSet presAssocID="{5802669F-94DE-4DE3-827B-D9C71A275BED}" presName="connectorText" presStyleLbl="sibTrans2D1" presStyleIdx="1" presStyleCnt="2"/>
      <dgm:spPr/>
    </dgm:pt>
    <dgm:pt modelId="{0A606689-C5D7-443B-BCB1-A631246ABF81}" type="pres">
      <dgm:prSet presAssocID="{E72BB3ED-26E3-4A88-9B9A-813757D05717}" presName="node" presStyleLbl="node1" presStyleIdx="2" presStyleCnt="3">
        <dgm:presLayoutVars>
          <dgm:bulletEnabled val="1"/>
        </dgm:presLayoutVars>
      </dgm:prSet>
      <dgm:spPr/>
    </dgm:pt>
  </dgm:ptLst>
  <dgm:cxnLst>
    <dgm:cxn modelId="{F165CD17-437D-43E6-9B4C-E6444CFD1B13}" type="presOf" srcId="{AE475F36-AE35-4BB2-87CD-2C720D9412B5}" destId="{00C73D81-F3C9-44DA-8599-BB1B72B5B2F5}" srcOrd="0" destOrd="0" presId="urn:microsoft.com/office/officeart/2005/8/layout/process1"/>
    <dgm:cxn modelId="{4DB9F918-6613-4D6D-9C56-0E39F376451E}" srcId="{2A85F88B-7C9B-4D52-9B95-D3568225524F}" destId="{C78843FF-4DB2-4797-8442-5BD4A10863D1}" srcOrd="1" destOrd="0" parTransId="{09C55825-CAD9-4EF7-A549-B8149AA01DDF}" sibTransId="{5802669F-94DE-4DE3-827B-D9C71A275BED}"/>
    <dgm:cxn modelId="{47A93E43-F884-44F1-AD37-CC49FA876187}" type="presOf" srcId="{2A85F88B-7C9B-4D52-9B95-D3568225524F}" destId="{F1506CA2-F125-46E2-B053-3006C79ECECF}" srcOrd="0" destOrd="0" presId="urn:microsoft.com/office/officeart/2005/8/layout/process1"/>
    <dgm:cxn modelId="{C9855944-8152-4348-AFD1-5DD586C452EF}" type="presOf" srcId="{C78843FF-4DB2-4797-8442-5BD4A10863D1}" destId="{E005B535-6310-4A27-9D34-BBA822A26D54}" srcOrd="0" destOrd="0" presId="urn:microsoft.com/office/officeart/2005/8/layout/process1"/>
    <dgm:cxn modelId="{CE73F244-F864-4DB8-83FF-E6DCCFE337F4}" type="presOf" srcId="{E72BB3ED-26E3-4A88-9B9A-813757D05717}" destId="{0A606689-C5D7-443B-BCB1-A631246ABF81}" srcOrd="0" destOrd="0" presId="urn:microsoft.com/office/officeart/2005/8/layout/process1"/>
    <dgm:cxn modelId="{8775C057-E85E-4EAC-968B-8CEAD5865C8E}" type="presOf" srcId="{5802669F-94DE-4DE3-827B-D9C71A275BED}" destId="{C2313C02-1A93-433C-9157-BD2F1D0395BB}" srcOrd="0" destOrd="0" presId="urn:microsoft.com/office/officeart/2005/8/layout/process1"/>
    <dgm:cxn modelId="{7E716A85-B8C3-40C9-967C-CB38E1D110AC}" type="presOf" srcId="{3F4C369B-85E3-4E2C-92D0-DE31FD16C9A3}" destId="{3CAFB0B9-28DA-4FCE-81F8-7F3715977698}" srcOrd="0" destOrd="0" presId="urn:microsoft.com/office/officeart/2005/8/layout/process1"/>
    <dgm:cxn modelId="{2F9668B4-D63A-481B-981D-AEFDCBF3E849}" type="presOf" srcId="{AE475F36-AE35-4BB2-87CD-2C720D9412B5}" destId="{AE71E9D5-6963-4972-8D06-54051CDBD331}" srcOrd="1" destOrd="0" presId="urn:microsoft.com/office/officeart/2005/8/layout/process1"/>
    <dgm:cxn modelId="{374ACCB7-6B3B-4393-8C75-FCAD06FFA554}" srcId="{2A85F88B-7C9B-4D52-9B95-D3568225524F}" destId="{3F4C369B-85E3-4E2C-92D0-DE31FD16C9A3}" srcOrd="0" destOrd="0" parTransId="{FC3A4370-4611-45C3-9860-69D6EAC0656F}" sibTransId="{AE475F36-AE35-4BB2-87CD-2C720D9412B5}"/>
    <dgm:cxn modelId="{60A39CBA-CE54-457F-BDAE-ACDB758B16E8}" srcId="{2A85F88B-7C9B-4D52-9B95-D3568225524F}" destId="{E72BB3ED-26E3-4A88-9B9A-813757D05717}" srcOrd="2" destOrd="0" parTransId="{B0532098-1890-4D2C-8BF7-1377B5A8339B}" sibTransId="{A72DB898-95F9-4560-B0F3-BD6B4FE5993B}"/>
    <dgm:cxn modelId="{8F191BC6-5E89-4A08-B06E-AEA1C3EAB521}" type="presOf" srcId="{5802669F-94DE-4DE3-827B-D9C71A275BED}" destId="{4A4AC7A1-F2BA-4684-BD90-9F89E5BA15AB}" srcOrd="1" destOrd="0" presId="urn:microsoft.com/office/officeart/2005/8/layout/process1"/>
    <dgm:cxn modelId="{B54CB37C-8C22-4219-8F32-993713C42813}" type="presParOf" srcId="{F1506CA2-F125-46E2-B053-3006C79ECECF}" destId="{3CAFB0B9-28DA-4FCE-81F8-7F3715977698}" srcOrd="0" destOrd="0" presId="urn:microsoft.com/office/officeart/2005/8/layout/process1"/>
    <dgm:cxn modelId="{BC8EFB3F-2FFA-4072-A324-9AF06C2EBC76}" type="presParOf" srcId="{F1506CA2-F125-46E2-B053-3006C79ECECF}" destId="{00C73D81-F3C9-44DA-8599-BB1B72B5B2F5}" srcOrd="1" destOrd="0" presId="urn:microsoft.com/office/officeart/2005/8/layout/process1"/>
    <dgm:cxn modelId="{621EDC9B-C278-4655-AC76-94727B0BC0A3}" type="presParOf" srcId="{00C73D81-F3C9-44DA-8599-BB1B72B5B2F5}" destId="{AE71E9D5-6963-4972-8D06-54051CDBD331}" srcOrd="0" destOrd="0" presId="urn:microsoft.com/office/officeart/2005/8/layout/process1"/>
    <dgm:cxn modelId="{2AC5A931-6814-44E2-B762-46F2F6C0612B}" type="presParOf" srcId="{F1506CA2-F125-46E2-B053-3006C79ECECF}" destId="{E005B535-6310-4A27-9D34-BBA822A26D54}" srcOrd="2" destOrd="0" presId="urn:microsoft.com/office/officeart/2005/8/layout/process1"/>
    <dgm:cxn modelId="{49E36E32-3C38-4B5A-8DBC-93FE4C1797E6}" type="presParOf" srcId="{F1506CA2-F125-46E2-B053-3006C79ECECF}" destId="{C2313C02-1A93-433C-9157-BD2F1D0395BB}" srcOrd="3" destOrd="0" presId="urn:microsoft.com/office/officeart/2005/8/layout/process1"/>
    <dgm:cxn modelId="{8DB52FA4-66C7-4AEA-96A8-8F20F6E4DB44}" type="presParOf" srcId="{C2313C02-1A93-433C-9157-BD2F1D0395BB}" destId="{4A4AC7A1-F2BA-4684-BD90-9F89E5BA15AB}" srcOrd="0" destOrd="0" presId="urn:microsoft.com/office/officeart/2005/8/layout/process1"/>
    <dgm:cxn modelId="{AFCF2621-FD3F-4770-86F6-F8A17AB7A875}" type="presParOf" srcId="{F1506CA2-F125-46E2-B053-3006C79ECECF}" destId="{0A606689-C5D7-443B-BCB1-A631246ABF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5F2BF5-66DF-4333-88A7-27A3FACD028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213993-502A-46B9-A902-C500DB55C586}">
      <dgm:prSet custT="1"/>
      <dgm:spPr/>
      <dgm:t>
        <a:bodyPr/>
        <a:lstStyle/>
        <a:p>
          <a:r>
            <a:rPr lang="en-US" sz="2800" i="0" dirty="0"/>
            <a:t>Scientific results </a:t>
          </a:r>
          <a:r>
            <a:rPr lang="en-US" sz="2800" i="1" dirty="0"/>
            <a:t>by themselves </a:t>
          </a:r>
          <a:r>
            <a:rPr lang="en-US" sz="2800" i="0" dirty="0"/>
            <a:t>do not drive change quickly</a:t>
          </a:r>
        </a:p>
      </dgm:t>
    </dgm:pt>
    <dgm:pt modelId="{0088A7F4-B49B-4DE0-9DD0-8B64DE9C514A}" type="parTrans" cxnId="{302DDADD-9691-4602-98BA-8B32FEDB8CAD}">
      <dgm:prSet/>
      <dgm:spPr/>
      <dgm:t>
        <a:bodyPr/>
        <a:lstStyle/>
        <a:p>
          <a:endParaRPr lang="en-US"/>
        </a:p>
      </dgm:t>
    </dgm:pt>
    <dgm:pt modelId="{1B5B8869-F124-4A00-BFD6-50CC040122C4}" type="sibTrans" cxnId="{302DDADD-9691-4602-98BA-8B32FEDB8CAD}">
      <dgm:prSet/>
      <dgm:spPr/>
      <dgm:t>
        <a:bodyPr/>
        <a:lstStyle/>
        <a:p>
          <a:endParaRPr lang="en-US"/>
        </a:p>
      </dgm:t>
    </dgm:pt>
    <dgm:pt modelId="{3A9030C0-9EA2-40B2-B23E-9ACE743C3024}">
      <dgm:prSet custT="1"/>
      <dgm:spPr/>
      <dgm:t>
        <a:bodyPr/>
        <a:lstStyle/>
        <a:p>
          <a:r>
            <a:rPr lang="en-US" sz="2800" dirty="0"/>
            <a:t>Industry segments </a:t>
          </a:r>
          <a:r>
            <a:rPr lang="en-US" sz="2800" i="1" dirty="0"/>
            <a:t>working alone</a:t>
          </a:r>
          <a:r>
            <a:rPr lang="en-US" sz="2800" dirty="0"/>
            <a:t> do not drive change efficiently</a:t>
          </a:r>
        </a:p>
      </dgm:t>
    </dgm:pt>
    <dgm:pt modelId="{6EFBF7E9-63C2-40A2-8ACA-461C329E5B03}" type="parTrans" cxnId="{EE3EC591-F339-40DC-A480-DD428A46A658}">
      <dgm:prSet/>
      <dgm:spPr/>
      <dgm:t>
        <a:bodyPr/>
        <a:lstStyle/>
        <a:p>
          <a:endParaRPr lang="en-US"/>
        </a:p>
      </dgm:t>
    </dgm:pt>
    <dgm:pt modelId="{C4D005B3-9FF1-485C-96BE-F0A914D707AD}" type="sibTrans" cxnId="{EE3EC591-F339-40DC-A480-DD428A46A658}">
      <dgm:prSet/>
      <dgm:spPr/>
      <dgm:t>
        <a:bodyPr/>
        <a:lstStyle/>
        <a:p>
          <a:endParaRPr lang="en-US"/>
        </a:p>
      </dgm:t>
    </dgm:pt>
    <dgm:pt modelId="{D49DF315-153A-4C45-B242-E6E06AA03155}">
      <dgm:prSet custT="1"/>
      <dgm:spPr/>
      <dgm:t>
        <a:bodyPr/>
        <a:lstStyle/>
        <a:p>
          <a:r>
            <a:rPr lang="en-US" sz="2400" i="1" dirty="0"/>
            <a:t>Competing </a:t>
          </a:r>
          <a:r>
            <a:rPr lang="en-US" sz="2400" dirty="0"/>
            <a:t>companies in the same segments need </a:t>
          </a:r>
          <a:r>
            <a:rPr lang="en-US" sz="2400" i="1" dirty="0"/>
            <a:t>collaborative forums </a:t>
          </a:r>
          <a:r>
            <a:rPr lang="en-US" sz="2400" dirty="0"/>
            <a:t>to build trust in order to drive changes that benefit all parties</a:t>
          </a:r>
        </a:p>
      </dgm:t>
    </dgm:pt>
    <dgm:pt modelId="{C8107FB7-F4AE-4F51-B1A0-B955598A12E1}" type="parTrans" cxnId="{2020A7C5-6AA1-4BC5-84ED-95F422CB7E4B}">
      <dgm:prSet/>
      <dgm:spPr/>
      <dgm:t>
        <a:bodyPr/>
        <a:lstStyle/>
        <a:p>
          <a:endParaRPr lang="en-US"/>
        </a:p>
      </dgm:t>
    </dgm:pt>
    <dgm:pt modelId="{A0C285E8-C036-4319-975C-94783D0A8FFC}" type="sibTrans" cxnId="{2020A7C5-6AA1-4BC5-84ED-95F422CB7E4B}">
      <dgm:prSet/>
      <dgm:spPr/>
      <dgm:t>
        <a:bodyPr/>
        <a:lstStyle/>
        <a:p>
          <a:endParaRPr lang="en-US"/>
        </a:p>
      </dgm:t>
    </dgm:pt>
    <dgm:pt modelId="{551CD132-DF4C-4403-9D62-CDE6B137854A}">
      <dgm:prSet custT="1"/>
      <dgm:spPr/>
      <dgm:t>
        <a:bodyPr/>
        <a:lstStyle/>
        <a:p>
          <a:r>
            <a:rPr lang="en-US" sz="2400" i="1" dirty="0"/>
            <a:t>This not only for the benefit of today’s wind energy industry </a:t>
          </a:r>
          <a:r>
            <a:rPr lang="en-US" sz="2400" dirty="0"/>
            <a:t>: by collaborating and publishing Best Practices, we lower barriers to entry for new companies + new investors, accelerating wind energy development</a:t>
          </a:r>
        </a:p>
      </dgm:t>
    </dgm:pt>
    <dgm:pt modelId="{9C00B667-51B4-4D1A-94BF-703C996E156C}" type="parTrans" cxnId="{D6F12411-5574-41C1-BD46-4B00839B2B36}">
      <dgm:prSet/>
      <dgm:spPr/>
      <dgm:t>
        <a:bodyPr/>
        <a:lstStyle/>
        <a:p>
          <a:endParaRPr lang="en-US"/>
        </a:p>
      </dgm:t>
    </dgm:pt>
    <dgm:pt modelId="{89336278-1825-4F0E-BD31-89625C294758}" type="sibTrans" cxnId="{D6F12411-5574-41C1-BD46-4B00839B2B36}">
      <dgm:prSet/>
      <dgm:spPr/>
      <dgm:t>
        <a:bodyPr/>
        <a:lstStyle/>
        <a:p>
          <a:endParaRPr lang="en-US"/>
        </a:p>
      </dgm:t>
    </dgm:pt>
    <dgm:pt modelId="{D726369F-DE55-4EBC-927D-3E0D12F45051}" type="pres">
      <dgm:prSet presAssocID="{AC5F2BF5-66DF-4333-88A7-27A3FACD0289}" presName="vert0" presStyleCnt="0">
        <dgm:presLayoutVars>
          <dgm:dir/>
          <dgm:animOne val="branch"/>
          <dgm:animLvl val="lvl"/>
        </dgm:presLayoutVars>
      </dgm:prSet>
      <dgm:spPr/>
    </dgm:pt>
    <dgm:pt modelId="{C304D8CA-ADFD-4E0B-A768-6E5DEE3E5028}" type="pres">
      <dgm:prSet presAssocID="{75213993-502A-46B9-A902-C500DB55C586}" presName="thickLine" presStyleLbl="alignNode1" presStyleIdx="0" presStyleCnt="4"/>
      <dgm:spPr/>
    </dgm:pt>
    <dgm:pt modelId="{4F288946-EC5D-45A0-A464-32A4F890469F}" type="pres">
      <dgm:prSet presAssocID="{75213993-502A-46B9-A902-C500DB55C586}" presName="horz1" presStyleCnt="0"/>
      <dgm:spPr/>
    </dgm:pt>
    <dgm:pt modelId="{1B9CB130-2A7E-47C5-B416-9D0AF6636414}" type="pres">
      <dgm:prSet presAssocID="{75213993-502A-46B9-A902-C500DB55C586}" presName="tx1" presStyleLbl="revTx" presStyleIdx="0" presStyleCnt="4"/>
      <dgm:spPr/>
    </dgm:pt>
    <dgm:pt modelId="{5391564A-32B7-47AF-ABB1-F464D37EE76C}" type="pres">
      <dgm:prSet presAssocID="{75213993-502A-46B9-A902-C500DB55C586}" presName="vert1" presStyleCnt="0"/>
      <dgm:spPr/>
    </dgm:pt>
    <dgm:pt modelId="{72649C97-89EB-418C-BD9D-9279DC520437}" type="pres">
      <dgm:prSet presAssocID="{3A9030C0-9EA2-40B2-B23E-9ACE743C3024}" presName="thickLine" presStyleLbl="alignNode1" presStyleIdx="1" presStyleCnt="4"/>
      <dgm:spPr/>
    </dgm:pt>
    <dgm:pt modelId="{90704355-2721-40F1-A783-BD65B448F721}" type="pres">
      <dgm:prSet presAssocID="{3A9030C0-9EA2-40B2-B23E-9ACE743C3024}" presName="horz1" presStyleCnt="0"/>
      <dgm:spPr/>
    </dgm:pt>
    <dgm:pt modelId="{7DCEB9FB-168B-4809-917F-95CF058F1B04}" type="pres">
      <dgm:prSet presAssocID="{3A9030C0-9EA2-40B2-B23E-9ACE743C3024}" presName="tx1" presStyleLbl="revTx" presStyleIdx="1" presStyleCnt="4"/>
      <dgm:spPr/>
    </dgm:pt>
    <dgm:pt modelId="{4B8FC10D-8857-4DB9-8BC9-9042F00CD6C2}" type="pres">
      <dgm:prSet presAssocID="{3A9030C0-9EA2-40B2-B23E-9ACE743C3024}" presName="vert1" presStyleCnt="0"/>
      <dgm:spPr/>
    </dgm:pt>
    <dgm:pt modelId="{74823BB0-EE1A-4F2E-BFAE-FE8022B514F4}" type="pres">
      <dgm:prSet presAssocID="{D49DF315-153A-4C45-B242-E6E06AA03155}" presName="thickLine" presStyleLbl="alignNode1" presStyleIdx="2" presStyleCnt="4"/>
      <dgm:spPr/>
    </dgm:pt>
    <dgm:pt modelId="{3BFBC014-97B5-4C52-97AB-47234BEA5096}" type="pres">
      <dgm:prSet presAssocID="{D49DF315-153A-4C45-B242-E6E06AA03155}" presName="horz1" presStyleCnt="0"/>
      <dgm:spPr/>
    </dgm:pt>
    <dgm:pt modelId="{8A7171BC-4826-41B3-BE9C-E15EA7A748B9}" type="pres">
      <dgm:prSet presAssocID="{D49DF315-153A-4C45-B242-E6E06AA03155}" presName="tx1" presStyleLbl="revTx" presStyleIdx="2" presStyleCnt="4" custScaleY="103415"/>
      <dgm:spPr/>
    </dgm:pt>
    <dgm:pt modelId="{65D0FA60-69D9-4194-8709-6EC9E2F30DE2}" type="pres">
      <dgm:prSet presAssocID="{D49DF315-153A-4C45-B242-E6E06AA03155}" presName="vert1" presStyleCnt="0"/>
      <dgm:spPr/>
    </dgm:pt>
    <dgm:pt modelId="{102440B0-8027-4225-96A5-FA6BAE5AA81A}" type="pres">
      <dgm:prSet presAssocID="{551CD132-DF4C-4403-9D62-CDE6B137854A}" presName="thickLine" presStyleLbl="alignNode1" presStyleIdx="3" presStyleCnt="4"/>
      <dgm:spPr/>
    </dgm:pt>
    <dgm:pt modelId="{E8592ECC-0C28-4EB1-BCC8-AFEAD13FA9B6}" type="pres">
      <dgm:prSet presAssocID="{551CD132-DF4C-4403-9D62-CDE6B137854A}" presName="horz1" presStyleCnt="0"/>
      <dgm:spPr/>
    </dgm:pt>
    <dgm:pt modelId="{E3AE5908-FFE1-4E6C-94DD-BAE8E925F0A7}" type="pres">
      <dgm:prSet presAssocID="{551CD132-DF4C-4403-9D62-CDE6B137854A}" presName="tx1" presStyleLbl="revTx" presStyleIdx="3" presStyleCnt="4" custScaleY="131602"/>
      <dgm:spPr/>
    </dgm:pt>
    <dgm:pt modelId="{60CF7570-7B38-4CB9-A97C-17B1DC5D1DE6}" type="pres">
      <dgm:prSet presAssocID="{551CD132-DF4C-4403-9D62-CDE6B137854A}" presName="vert1" presStyleCnt="0"/>
      <dgm:spPr/>
    </dgm:pt>
  </dgm:ptLst>
  <dgm:cxnLst>
    <dgm:cxn modelId="{C88EDF07-B7B1-41CF-95F0-A58B2064B13F}" type="presOf" srcId="{D49DF315-153A-4C45-B242-E6E06AA03155}" destId="{8A7171BC-4826-41B3-BE9C-E15EA7A748B9}" srcOrd="0" destOrd="0" presId="urn:microsoft.com/office/officeart/2008/layout/LinedList"/>
    <dgm:cxn modelId="{D6F12411-5574-41C1-BD46-4B00839B2B36}" srcId="{AC5F2BF5-66DF-4333-88A7-27A3FACD0289}" destId="{551CD132-DF4C-4403-9D62-CDE6B137854A}" srcOrd="3" destOrd="0" parTransId="{9C00B667-51B4-4D1A-94BF-703C996E156C}" sibTransId="{89336278-1825-4F0E-BD31-89625C294758}"/>
    <dgm:cxn modelId="{140CCE20-3629-43E6-AFDD-F34A059BC871}" type="presOf" srcId="{3A9030C0-9EA2-40B2-B23E-9ACE743C3024}" destId="{7DCEB9FB-168B-4809-917F-95CF058F1B04}" srcOrd="0" destOrd="0" presId="urn:microsoft.com/office/officeart/2008/layout/LinedList"/>
    <dgm:cxn modelId="{6C67C082-DC92-4940-98DE-B231F012E90F}" type="presOf" srcId="{551CD132-DF4C-4403-9D62-CDE6B137854A}" destId="{E3AE5908-FFE1-4E6C-94DD-BAE8E925F0A7}" srcOrd="0" destOrd="0" presId="urn:microsoft.com/office/officeart/2008/layout/LinedList"/>
    <dgm:cxn modelId="{EE3EC591-F339-40DC-A480-DD428A46A658}" srcId="{AC5F2BF5-66DF-4333-88A7-27A3FACD0289}" destId="{3A9030C0-9EA2-40B2-B23E-9ACE743C3024}" srcOrd="1" destOrd="0" parTransId="{6EFBF7E9-63C2-40A2-8ACA-461C329E5B03}" sibTransId="{C4D005B3-9FF1-485C-96BE-F0A914D707AD}"/>
    <dgm:cxn modelId="{E18E5195-BA52-409E-9286-779D09A3B4BC}" type="presOf" srcId="{75213993-502A-46B9-A902-C500DB55C586}" destId="{1B9CB130-2A7E-47C5-B416-9D0AF6636414}" srcOrd="0" destOrd="0" presId="urn:microsoft.com/office/officeart/2008/layout/LinedList"/>
    <dgm:cxn modelId="{E3A468BA-28D2-4F5A-B94B-FF4314BFD747}" type="presOf" srcId="{AC5F2BF5-66DF-4333-88A7-27A3FACD0289}" destId="{D726369F-DE55-4EBC-927D-3E0D12F45051}" srcOrd="0" destOrd="0" presId="urn:microsoft.com/office/officeart/2008/layout/LinedList"/>
    <dgm:cxn modelId="{2020A7C5-6AA1-4BC5-84ED-95F422CB7E4B}" srcId="{AC5F2BF5-66DF-4333-88A7-27A3FACD0289}" destId="{D49DF315-153A-4C45-B242-E6E06AA03155}" srcOrd="2" destOrd="0" parTransId="{C8107FB7-F4AE-4F51-B1A0-B955598A12E1}" sibTransId="{A0C285E8-C036-4319-975C-94783D0A8FFC}"/>
    <dgm:cxn modelId="{302DDADD-9691-4602-98BA-8B32FEDB8CAD}" srcId="{AC5F2BF5-66DF-4333-88A7-27A3FACD0289}" destId="{75213993-502A-46B9-A902-C500DB55C586}" srcOrd="0" destOrd="0" parTransId="{0088A7F4-B49B-4DE0-9DD0-8B64DE9C514A}" sibTransId="{1B5B8869-F124-4A00-BFD6-50CC040122C4}"/>
    <dgm:cxn modelId="{3A20D817-43AE-4EA7-A90C-2333211BC722}" type="presParOf" srcId="{D726369F-DE55-4EBC-927D-3E0D12F45051}" destId="{C304D8CA-ADFD-4E0B-A768-6E5DEE3E5028}" srcOrd="0" destOrd="0" presId="urn:microsoft.com/office/officeart/2008/layout/LinedList"/>
    <dgm:cxn modelId="{DFEA0A62-B133-47F5-A6AF-1A9563F7BA71}" type="presParOf" srcId="{D726369F-DE55-4EBC-927D-3E0D12F45051}" destId="{4F288946-EC5D-45A0-A464-32A4F890469F}" srcOrd="1" destOrd="0" presId="urn:microsoft.com/office/officeart/2008/layout/LinedList"/>
    <dgm:cxn modelId="{650FD8FD-C0AF-4E7C-A950-15048D5F6B61}" type="presParOf" srcId="{4F288946-EC5D-45A0-A464-32A4F890469F}" destId="{1B9CB130-2A7E-47C5-B416-9D0AF6636414}" srcOrd="0" destOrd="0" presId="urn:microsoft.com/office/officeart/2008/layout/LinedList"/>
    <dgm:cxn modelId="{1298221E-B959-4068-B184-2FFA72085D75}" type="presParOf" srcId="{4F288946-EC5D-45A0-A464-32A4F890469F}" destId="{5391564A-32B7-47AF-ABB1-F464D37EE76C}" srcOrd="1" destOrd="0" presId="urn:microsoft.com/office/officeart/2008/layout/LinedList"/>
    <dgm:cxn modelId="{76CC2CD7-A982-4967-AAB1-36A215C14248}" type="presParOf" srcId="{D726369F-DE55-4EBC-927D-3E0D12F45051}" destId="{72649C97-89EB-418C-BD9D-9279DC520437}" srcOrd="2" destOrd="0" presId="urn:microsoft.com/office/officeart/2008/layout/LinedList"/>
    <dgm:cxn modelId="{20CC39AD-5DFD-43F5-8BB8-DE437E275D18}" type="presParOf" srcId="{D726369F-DE55-4EBC-927D-3E0D12F45051}" destId="{90704355-2721-40F1-A783-BD65B448F721}" srcOrd="3" destOrd="0" presId="urn:microsoft.com/office/officeart/2008/layout/LinedList"/>
    <dgm:cxn modelId="{E4FA8764-093B-4700-B374-AFA562A0F79F}" type="presParOf" srcId="{90704355-2721-40F1-A783-BD65B448F721}" destId="{7DCEB9FB-168B-4809-917F-95CF058F1B04}" srcOrd="0" destOrd="0" presId="urn:microsoft.com/office/officeart/2008/layout/LinedList"/>
    <dgm:cxn modelId="{4ABBD847-0271-406A-A300-62B2C8A35DC3}" type="presParOf" srcId="{90704355-2721-40F1-A783-BD65B448F721}" destId="{4B8FC10D-8857-4DB9-8BC9-9042F00CD6C2}" srcOrd="1" destOrd="0" presId="urn:microsoft.com/office/officeart/2008/layout/LinedList"/>
    <dgm:cxn modelId="{601B01F2-6184-4768-8FB8-B39CEC4002D2}" type="presParOf" srcId="{D726369F-DE55-4EBC-927D-3E0D12F45051}" destId="{74823BB0-EE1A-4F2E-BFAE-FE8022B514F4}" srcOrd="4" destOrd="0" presId="urn:microsoft.com/office/officeart/2008/layout/LinedList"/>
    <dgm:cxn modelId="{4E38B7C1-9FA4-4DEA-A0EC-A60766F52DCA}" type="presParOf" srcId="{D726369F-DE55-4EBC-927D-3E0D12F45051}" destId="{3BFBC014-97B5-4C52-97AB-47234BEA5096}" srcOrd="5" destOrd="0" presId="urn:microsoft.com/office/officeart/2008/layout/LinedList"/>
    <dgm:cxn modelId="{AD5844F8-A947-4779-B193-88EA7132FDB0}" type="presParOf" srcId="{3BFBC014-97B5-4C52-97AB-47234BEA5096}" destId="{8A7171BC-4826-41B3-BE9C-E15EA7A748B9}" srcOrd="0" destOrd="0" presId="urn:microsoft.com/office/officeart/2008/layout/LinedList"/>
    <dgm:cxn modelId="{B9887727-12F3-436F-8C7A-5B3F24C9691B}" type="presParOf" srcId="{3BFBC014-97B5-4C52-97AB-47234BEA5096}" destId="{65D0FA60-69D9-4194-8709-6EC9E2F30DE2}" srcOrd="1" destOrd="0" presId="urn:microsoft.com/office/officeart/2008/layout/LinedList"/>
    <dgm:cxn modelId="{1D156747-77FC-457F-8C64-74C1A7FD1535}" type="presParOf" srcId="{D726369F-DE55-4EBC-927D-3E0D12F45051}" destId="{102440B0-8027-4225-96A5-FA6BAE5AA81A}" srcOrd="6" destOrd="0" presId="urn:microsoft.com/office/officeart/2008/layout/LinedList"/>
    <dgm:cxn modelId="{5ED49E3C-FB9C-4512-A307-469BFFDA73AE}" type="presParOf" srcId="{D726369F-DE55-4EBC-927D-3E0D12F45051}" destId="{E8592ECC-0C28-4EB1-BCC8-AFEAD13FA9B6}" srcOrd="7" destOrd="0" presId="urn:microsoft.com/office/officeart/2008/layout/LinedList"/>
    <dgm:cxn modelId="{43C3606B-2ECA-4156-81F8-337C3C914472}" type="presParOf" srcId="{E8592ECC-0C28-4EB1-BCC8-AFEAD13FA9B6}" destId="{E3AE5908-FFE1-4E6C-94DD-BAE8E925F0A7}" srcOrd="0" destOrd="0" presId="urn:microsoft.com/office/officeart/2008/layout/LinedList"/>
    <dgm:cxn modelId="{E5FFF23E-3099-48DC-87FB-41B1723BDE26}" type="presParOf" srcId="{E8592ECC-0C28-4EB1-BCC8-AFEAD13FA9B6}" destId="{60CF7570-7B38-4CB9-A97C-17B1DC5D1D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E0AE68-2101-461D-81E4-F0ABD348278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A339E3-8B33-447F-B9C1-7F3ECD811CAC}">
      <dgm:prSet/>
      <dgm:spPr/>
      <dgm:t>
        <a:bodyPr/>
        <a:lstStyle/>
        <a:p>
          <a:pPr algn="ctr"/>
          <a:endParaRPr lang="en-US" b="1" dirty="0"/>
        </a:p>
        <a:p>
          <a:pPr algn="ctr"/>
          <a:r>
            <a:rPr lang="en-US" b="1" dirty="0"/>
            <a:t>Three key tasks:</a:t>
          </a:r>
        </a:p>
      </dgm:t>
    </dgm:pt>
    <dgm:pt modelId="{36B779EA-676A-4391-A004-2B6EC65645AA}" type="parTrans" cxnId="{F92BD8A6-48A3-48F6-91CC-3B85AC1E9D40}">
      <dgm:prSet/>
      <dgm:spPr/>
      <dgm:t>
        <a:bodyPr/>
        <a:lstStyle/>
        <a:p>
          <a:endParaRPr lang="en-US"/>
        </a:p>
      </dgm:t>
    </dgm:pt>
    <dgm:pt modelId="{CC29AF6C-8018-4B32-A876-34BA9E60F362}" type="sibTrans" cxnId="{F92BD8A6-48A3-48F6-91CC-3B85AC1E9D40}">
      <dgm:prSet/>
      <dgm:spPr/>
      <dgm:t>
        <a:bodyPr/>
        <a:lstStyle/>
        <a:p>
          <a:endParaRPr lang="en-US"/>
        </a:p>
      </dgm:t>
    </dgm:pt>
    <dgm:pt modelId="{1A58BE69-4DE9-4D33-8825-E7A2B0DB285C}">
      <dgm:prSet/>
      <dgm:spPr/>
      <dgm:t>
        <a:bodyPr/>
        <a:lstStyle/>
        <a:p>
          <a:r>
            <a:rPr lang="en-US" dirty="0"/>
            <a:t>#1: Disseminate Site Suitability White Paper(s) Best Practice Framework</a:t>
          </a:r>
        </a:p>
      </dgm:t>
    </dgm:pt>
    <dgm:pt modelId="{AC26D933-B753-4799-9704-DDE703D375B3}" type="parTrans" cxnId="{E0CC7006-5DF2-4E8F-A7B5-C6027C5B26A2}">
      <dgm:prSet/>
      <dgm:spPr/>
      <dgm:t>
        <a:bodyPr/>
        <a:lstStyle/>
        <a:p>
          <a:endParaRPr lang="en-US"/>
        </a:p>
      </dgm:t>
    </dgm:pt>
    <dgm:pt modelId="{4028C4B9-140A-47ED-A332-996D662271A4}" type="sibTrans" cxnId="{E0CC7006-5DF2-4E8F-A7B5-C6027C5B26A2}">
      <dgm:prSet/>
      <dgm:spPr/>
      <dgm:t>
        <a:bodyPr/>
        <a:lstStyle/>
        <a:p>
          <a:endParaRPr lang="en-US"/>
        </a:p>
      </dgm:t>
    </dgm:pt>
    <dgm:pt modelId="{0F290B28-E365-4CB3-AEC6-9D4030CBC21B}">
      <dgm:prSet/>
      <dgm:spPr/>
      <dgm:t>
        <a:bodyPr/>
        <a:lstStyle/>
        <a:p>
          <a:r>
            <a:rPr lang="en-US" dirty="0"/>
            <a:t>#2: Develop CFARS Website + Repo as hub of RSD Best Practices</a:t>
          </a:r>
        </a:p>
      </dgm:t>
    </dgm:pt>
    <dgm:pt modelId="{3866927E-6A78-4FAF-81FA-C4D3D71CEC38}" type="parTrans" cxnId="{2E0311FA-0C46-4219-945F-3C8D73BAAB8D}">
      <dgm:prSet/>
      <dgm:spPr/>
      <dgm:t>
        <a:bodyPr/>
        <a:lstStyle/>
        <a:p>
          <a:endParaRPr lang="en-US"/>
        </a:p>
      </dgm:t>
    </dgm:pt>
    <dgm:pt modelId="{F5F91F81-8A06-47CC-8091-F536167CE480}" type="sibTrans" cxnId="{2E0311FA-0C46-4219-945F-3C8D73BAAB8D}">
      <dgm:prSet/>
      <dgm:spPr/>
      <dgm:t>
        <a:bodyPr/>
        <a:lstStyle/>
        <a:p>
          <a:endParaRPr lang="en-US"/>
        </a:p>
      </dgm:t>
    </dgm:pt>
    <dgm:pt modelId="{AB51F8A3-16B0-4B2E-9126-4CDDBB9EA9ED}">
      <dgm:prSet/>
      <dgm:spPr/>
      <dgm:t>
        <a:bodyPr/>
        <a:lstStyle/>
        <a:p>
          <a:r>
            <a:rPr lang="en-US" dirty="0"/>
            <a:t>#3: Engage with Turbine OEM, IE, and Investor communities</a:t>
          </a:r>
        </a:p>
      </dgm:t>
    </dgm:pt>
    <dgm:pt modelId="{B9290095-D788-4088-954F-1509F35F055E}" type="parTrans" cxnId="{9F2DEA54-A788-41B3-9FA2-D19663F1CC12}">
      <dgm:prSet/>
      <dgm:spPr/>
      <dgm:t>
        <a:bodyPr/>
        <a:lstStyle/>
        <a:p>
          <a:endParaRPr lang="en-US"/>
        </a:p>
      </dgm:t>
    </dgm:pt>
    <dgm:pt modelId="{046D1455-CA27-43B4-8AF5-3218EB6BCF39}" type="sibTrans" cxnId="{9F2DEA54-A788-41B3-9FA2-D19663F1CC12}">
      <dgm:prSet/>
      <dgm:spPr/>
      <dgm:t>
        <a:bodyPr/>
        <a:lstStyle/>
        <a:p>
          <a:endParaRPr lang="en-US"/>
        </a:p>
      </dgm:t>
    </dgm:pt>
    <dgm:pt modelId="{C013330B-8CEA-4ADA-BA8A-BB9E2F0CBC93}" type="pres">
      <dgm:prSet presAssocID="{3FE0AE68-2101-461D-81E4-F0ABD3482785}" presName="vert0" presStyleCnt="0">
        <dgm:presLayoutVars>
          <dgm:dir/>
          <dgm:animOne val="branch"/>
          <dgm:animLvl val="lvl"/>
        </dgm:presLayoutVars>
      </dgm:prSet>
      <dgm:spPr/>
    </dgm:pt>
    <dgm:pt modelId="{73083362-7507-4391-BB4F-EE90B53E2125}" type="pres">
      <dgm:prSet presAssocID="{41A339E3-8B33-447F-B9C1-7F3ECD811CAC}" presName="thickLine" presStyleLbl="alignNode1" presStyleIdx="0" presStyleCnt="1"/>
      <dgm:spPr/>
    </dgm:pt>
    <dgm:pt modelId="{2E0C3ED4-3F87-45F5-BFFF-21EAD7298BCB}" type="pres">
      <dgm:prSet presAssocID="{41A339E3-8B33-447F-B9C1-7F3ECD811CAC}" presName="horz1" presStyleCnt="0"/>
      <dgm:spPr/>
    </dgm:pt>
    <dgm:pt modelId="{A00513F1-D73C-4FC3-93B2-0FCB16606633}" type="pres">
      <dgm:prSet presAssocID="{41A339E3-8B33-447F-B9C1-7F3ECD811CAC}" presName="tx1" presStyleLbl="revTx" presStyleIdx="0" presStyleCnt="4" custScaleY="71681" custLinFactNeighborX="-97"/>
      <dgm:spPr/>
    </dgm:pt>
    <dgm:pt modelId="{DFC85508-F7F2-4F3B-8F95-32703ECBB15E}" type="pres">
      <dgm:prSet presAssocID="{41A339E3-8B33-447F-B9C1-7F3ECD811CAC}" presName="vert1" presStyleCnt="0"/>
      <dgm:spPr/>
    </dgm:pt>
    <dgm:pt modelId="{E819D0E7-657A-42C4-B1DD-9CD9CF8471FF}" type="pres">
      <dgm:prSet presAssocID="{1A58BE69-4DE9-4D33-8825-E7A2B0DB285C}" presName="vertSpace2a" presStyleCnt="0"/>
      <dgm:spPr/>
    </dgm:pt>
    <dgm:pt modelId="{46C86835-2DB5-4C89-9B66-6E11C9FD91D6}" type="pres">
      <dgm:prSet presAssocID="{1A58BE69-4DE9-4D33-8825-E7A2B0DB285C}" presName="horz2" presStyleCnt="0"/>
      <dgm:spPr/>
    </dgm:pt>
    <dgm:pt modelId="{F0BF0D4A-8445-40BB-BB02-1EC5895FCF96}" type="pres">
      <dgm:prSet presAssocID="{1A58BE69-4DE9-4D33-8825-E7A2B0DB285C}" presName="horzSpace2" presStyleCnt="0"/>
      <dgm:spPr/>
    </dgm:pt>
    <dgm:pt modelId="{6E06D0CF-AB7B-4B94-96C0-788B233C35BF}" type="pres">
      <dgm:prSet presAssocID="{1A58BE69-4DE9-4D33-8825-E7A2B0DB285C}" presName="tx2" presStyleLbl="revTx" presStyleIdx="1" presStyleCnt="4"/>
      <dgm:spPr/>
    </dgm:pt>
    <dgm:pt modelId="{366EA62E-8847-42E1-AA78-4B60EF294F5B}" type="pres">
      <dgm:prSet presAssocID="{1A58BE69-4DE9-4D33-8825-E7A2B0DB285C}" presName="vert2" presStyleCnt="0"/>
      <dgm:spPr/>
    </dgm:pt>
    <dgm:pt modelId="{815AE0DE-3287-4618-9E1A-47179E362EFB}" type="pres">
      <dgm:prSet presAssocID="{1A58BE69-4DE9-4D33-8825-E7A2B0DB285C}" presName="thinLine2b" presStyleLbl="callout" presStyleIdx="0" presStyleCnt="3"/>
      <dgm:spPr/>
    </dgm:pt>
    <dgm:pt modelId="{C18EA434-5FB2-4609-872E-F3EC899AD3C2}" type="pres">
      <dgm:prSet presAssocID="{1A58BE69-4DE9-4D33-8825-E7A2B0DB285C}" presName="vertSpace2b" presStyleCnt="0"/>
      <dgm:spPr/>
    </dgm:pt>
    <dgm:pt modelId="{2AB7F80C-8961-4704-95F6-AE40B6B330CC}" type="pres">
      <dgm:prSet presAssocID="{0F290B28-E365-4CB3-AEC6-9D4030CBC21B}" presName="horz2" presStyleCnt="0"/>
      <dgm:spPr/>
    </dgm:pt>
    <dgm:pt modelId="{48962FBB-11AE-404B-AFA7-ADF116EC8B46}" type="pres">
      <dgm:prSet presAssocID="{0F290B28-E365-4CB3-AEC6-9D4030CBC21B}" presName="horzSpace2" presStyleCnt="0"/>
      <dgm:spPr/>
    </dgm:pt>
    <dgm:pt modelId="{46804ABE-9641-4B87-A2B8-2A8CDFC40951}" type="pres">
      <dgm:prSet presAssocID="{0F290B28-E365-4CB3-AEC6-9D4030CBC21B}" presName="tx2" presStyleLbl="revTx" presStyleIdx="2" presStyleCnt="4"/>
      <dgm:spPr/>
    </dgm:pt>
    <dgm:pt modelId="{FF54F50E-FB5C-4C95-8AF8-4240EB73D95E}" type="pres">
      <dgm:prSet presAssocID="{0F290B28-E365-4CB3-AEC6-9D4030CBC21B}" presName="vert2" presStyleCnt="0"/>
      <dgm:spPr/>
    </dgm:pt>
    <dgm:pt modelId="{8624B402-F50B-4CE4-9960-6EB1F0A5EB94}" type="pres">
      <dgm:prSet presAssocID="{0F290B28-E365-4CB3-AEC6-9D4030CBC21B}" presName="thinLine2b" presStyleLbl="callout" presStyleIdx="1" presStyleCnt="3"/>
      <dgm:spPr/>
    </dgm:pt>
    <dgm:pt modelId="{70441152-CAFD-4FAF-A6C8-B0B4F388D7C2}" type="pres">
      <dgm:prSet presAssocID="{0F290B28-E365-4CB3-AEC6-9D4030CBC21B}" presName="vertSpace2b" presStyleCnt="0"/>
      <dgm:spPr/>
    </dgm:pt>
    <dgm:pt modelId="{B40B8045-54B7-4111-85F5-1F70B474574D}" type="pres">
      <dgm:prSet presAssocID="{AB51F8A3-16B0-4B2E-9126-4CDDBB9EA9ED}" presName="horz2" presStyleCnt="0"/>
      <dgm:spPr/>
    </dgm:pt>
    <dgm:pt modelId="{AD1A7D53-A3E7-43A2-9E9B-3E953B33E81E}" type="pres">
      <dgm:prSet presAssocID="{AB51F8A3-16B0-4B2E-9126-4CDDBB9EA9ED}" presName="horzSpace2" presStyleCnt="0"/>
      <dgm:spPr/>
    </dgm:pt>
    <dgm:pt modelId="{8D21020F-9FFE-436B-8A84-072D47ABD7BA}" type="pres">
      <dgm:prSet presAssocID="{AB51F8A3-16B0-4B2E-9126-4CDDBB9EA9ED}" presName="tx2" presStyleLbl="revTx" presStyleIdx="3" presStyleCnt="4"/>
      <dgm:spPr/>
    </dgm:pt>
    <dgm:pt modelId="{4AB982F0-DD2D-472B-91DC-3894A9CA6224}" type="pres">
      <dgm:prSet presAssocID="{AB51F8A3-16B0-4B2E-9126-4CDDBB9EA9ED}" presName="vert2" presStyleCnt="0"/>
      <dgm:spPr/>
    </dgm:pt>
    <dgm:pt modelId="{C7D63F7F-5C00-46A8-A1A0-E2F8FF5FCACA}" type="pres">
      <dgm:prSet presAssocID="{AB51F8A3-16B0-4B2E-9126-4CDDBB9EA9ED}" presName="thinLine2b" presStyleLbl="callout" presStyleIdx="2" presStyleCnt="3"/>
      <dgm:spPr/>
    </dgm:pt>
    <dgm:pt modelId="{9165EEA5-A1FE-4950-984D-87B796CCE6E8}" type="pres">
      <dgm:prSet presAssocID="{AB51F8A3-16B0-4B2E-9126-4CDDBB9EA9ED}" presName="vertSpace2b" presStyleCnt="0"/>
      <dgm:spPr/>
    </dgm:pt>
  </dgm:ptLst>
  <dgm:cxnLst>
    <dgm:cxn modelId="{E0CC7006-5DF2-4E8F-A7B5-C6027C5B26A2}" srcId="{41A339E3-8B33-447F-B9C1-7F3ECD811CAC}" destId="{1A58BE69-4DE9-4D33-8825-E7A2B0DB285C}" srcOrd="0" destOrd="0" parTransId="{AC26D933-B753-4799-9704-DDE703D375B3}" sibTransId="{4028C4B9-140A-47ED-A332-996D662271A4}"/>
    <dgm:cxn modelId="{BF25AD5E-3EF0-4121-8E2B-CDE4AAA53607}" type="presOf" srcId="{41A339E3-8B33-447F-B9C1-7F3ECD811CAC}" destId="{A00513F1-D73C-4FC3-93B2-0FCB16606633}" srcOrd="0" destOrd="0" presId="urn:microsoft.com/office/officeart/2008/layout/LinedList"/>
    <dgm:cxn modelId="{9F2DEA54-A788-41B3-9FA2-D19663F1CC12}" srcId="{41A339E3-8B33-447F-B9C1-7F3ECD811CAC}" destId="{AB51F8A3-16B0-4B2E-9126-4CDDBB9EA9ED}" srcOrd="2" destOrd="0" parTransId="{B9290095-D788-4088-954F-1509F35F055E}" sibTransId="{046D1455-CA27-43B4-8AF5-3218EB6BCF39}"/>
    <dgm:cxn modelId="{E3A90759-2134-4512-8EE2-4B9C92892C9A}" type="presOf" srcId="{1A58BE69-4DE9-4D33-8825-E7A2B0DB285C}" destId="{6E06D0CF-AB7B-4B94-96C0-788B233C35BF}" srcOrd="0" destOrd="0" presId="urn:microsoft.com/office/officeart/2008/layout/LinedList"/>
    <dgm:cxn modelId="{71EDDB92-7FC2-4727-93B7-5B44CC6B4C4F}" type="presOf" srcId="{AB51F8A3-16B0-4B2E-9126-4CDDBB9EA9ED}" destId="{8D21020F-9FFE-436B-8A84-072D47ABD7BA}" srcOrd="0" destOrd="0" presId="urn:microsoft.com/office/officeart/2008/layout/LinedList"/>
    <dgm:cxn modelId="{F92BD8A6-48A3-48F6-91CC-3B85AC1E9D40}" srcId="{3FE0AE68-2101-461D-81E4-F0ABD3482785}" destId="{41A339E3-8B33-447F-B9C1-7F3ECD811CAC}" srcOrd="0" destOrd="0" parTransId="{36B779EA-676A-4391-A004-2B6EC65645AA}" sibTransId="{CC29AF6C-8018-4B32-A876-34BA9E60F362}"/>
    <dgm:cxn modelId="{25589BAC-AE6C-4C91-BEAE-7FFA9B0BC208}" type="presOf" srcId="{3FE0AE68-2101-461D-81E4-F0ABD3482785}" destId="{C013330B-8CEA-4ADA-BA8A-BB9E2F0CBC93}" srcOrd="0" destOrd="0" presId="urn:microsoft.com/office/officeart/2008/layout/LinedList"/>
    <dgm:cxn modelId="{84CC7EE2-0F8D-4E59-9025-52D2E70097B3}" type="presOf" srcId="{0F290B28-E365-4CB3-AEC6-9D4030CBC21B}" destId="{46804ABE-9641-4B87-A2B8-2A8CDFC40951}" srcOrd="0" destOrd="0" presId="urn:microsoft.com/office/officeart/2008/layout/LinedList"/>
    <dgm:cxn modelId="{2E0311FA-0C46-4219-945F-3C8D73BAAB8D}" srcId="{41A339E3-8B33-447F-B9C1-7F3ECD811CAC}" destId="{0F290B28-E365-4CB3-AEC6-9D4030CBC21B}" srcOrd="1" destOrd="0" parTransId="{3866927E-6A78-4FAF-81FA-C4D3D71CEC38}" sibTransId="{F5F91F81-8A06-47CC-8091-F536167CE480}"/>
    <dgm:cxn modelId="{B6EF4918-D091-4D03-A95A-D4C626316BB8}" type="presParOf" srcId="{C013330B-8CEA-4ADA-BA8A-BB9E2F0CBC93}" destId="{73083362-7507-4391-BB4F-EE90B53E2125}" srcOrd="0" destOrd="0" presId="urn:microsoft.com/office/officeart/2008/layout/LinedList"/>
    <dgm:cxn modelId="{9AC9210C-0442-4D00-8474-0543D496987E}" type="presParOf" srcId="{C013330B-8CEA-4ADA-BA8A-BB9E2F0CBC93}" destId="{2E0C3ED4-3F87-45F5-BFFF-21EAD7298BCB}" srcOrd="1" destOrd="0" presId="urn:microsoft.com/office/officeart/2008/layout/LinedList"/>
    <dgm:cxn modelId="{25C2A53D-4A06-4365-B917-3DC583B34361}" type="presParOf" srcId="{2E0C3ED4-3F87-45F5-BFFF-21EAD7298BCB}" destId="{A00513F1-D73C-4FC3-93B2-0FCB16606633}" srcOrd="0" destOrd="0" presId="urn:microsoft.com/office/officeart/2008/layout/LinedList"/>
    <dgm:cxn modelId="{2A77D564-947B-471D-84F6-14517C886A3A}" type="presParOf" srcId="{2E0C3ED4-3F87-45F5-BFFF-21EAD7298BCB}" destId="{DFC85508-F7F2-4F3B-8F95-32703ECBB15E}" srcOrd="1" destOrd="0" presId="urn:microsoft.com/office/officeart/2008/layout/LinedList"/>
    <dgm:cxn modelId="{435A87D5-DE2F-4F5D-8DA6-E9F4AF002D33}" type="presParOf" srcId="{DFC85508-F7F2-4F3B-8F95-32703ECBB15E}" destId="{E819D0E7-657A-42C4-B1DD-9CD9CF8471FF}" srcOrd="0" destOrd="0" presId="urn:microsoft.com/office/officeart/2008/layout/LinedList"/>
    <dgm:cxn modelId="{0F56BC3A-7FC3-432F-A7F6-175F5B3E8F39}" type="presParOf" srcId="{DFC85508-F7F2-4F3B-8F95-32703ECBB15E}" destId="{46C86835-2DB5-4C89-9B66-6E11C9FD91D6}" srcOrd="1" destOrd="0" presId="urn:microsoft.com/office/officeart/2008/layout/LinedList"/>
    <dgm:cxn modelId="{488C267B-3A13-4796-9D20-12541483197C}" type="presParOf" srcId="{46C86835-2DB5-4C89-9B66-6E11C9FD91D6}" destId="{F0BF0D4A-8445-40BB-BB02-1EC5895FCF96}" srcOrd="0" destOrd="0" presId="urn:microsoft.com/office/officeart/2008/layout/LinedList"/>
    <dgm:cxn modelId="{EE60DC5B-DC83-4916-BCD5-31EEDE57C5F9}" type="presParOf" srcId="{46C86835-2DB5-4C89-9B66-6E11C9FD91D6}" destId="{6E06D0CF-AB7B-4B94-96C0-788B233C35BF}" srcOrd="1" destOrd="0" presId="urn:microsoft.com/office/officeart/2008/layout/LinedList"/>
    <dgm:cxn modelId="{A8D9570E-422E-4166-B426-308034CB00CC}" type="presParOf" srcId="{46C86835-2DB5-4C89-9B66-6E11C9FD91D6}" destId="{366EA62E-8847-42E1-AA78-4B60EF294F5B}" srcOrd="2" destOrd="0" presId="urn:microsoft.com/office/officeart/2008/layout/LinedList"/>
    <dgm:cxn modelId="{F5737C86-FA84-43AB-B856-95324E69933A}" type="presParOf" srcId="{DFC85508-F7F2-4F3B-8F95-32703ECBB15E}" destId="{815AE0DE-3287-4618-9E1A-47179E362EFB}" srcOrd="2" destOrd="0" presId="urn:microsoft.com/office/officeart/2008/layout/LinedList"/>
    <dgm:cxn modelId="{CB9C2F70-BCB5-44A6-B250-9DA274C16427}" type="presParOf" srcId="{DFC85508-F7F2-4F3B-8F95-32703ECBB15E}" destId="{C18EA434-5FB2-4609-872E-F3EC899AD3C2}" srcOrd="3" destOrd="0" presId="urn:microsoft.com/office/officeart/2008/layout/LinedList"/>
    <dgm:cxn modelId="{CB4F31DF-89EC-4CB9-B98B-1B21005B6B32}" type="presParOf" srcId="{DFC85508-F7F2-4F3B-8F95-32703ECBB15E}" destId="{2AB7F80C-8961-4704-95F6-AE40B6B330CC}" srcOrd="4" destOrd="0" presId="urn:microsoft.com/office/officeart/2008/layout/LinedList"/>
    <dgm:cxn modelId="{E3A446C6-5411-4BAC-BB08-99CFD03BBA14}" type="presParOf" srcId="{2AB7F80C-8961-4704-95F6-AE40B6B330CC}" destId="{48962FBB-11AE-404B-AFA7-ADF116EC8B46}" srcOrd="0" destOrd="0" presId="urn:microsoft.com/office/officeart/2008/layout/LinedList"/>
    <dgm:cxn modelId="{D8AFC041-B854-42CC-B585-5CC11B6759EB}" type="presParOf" srcId="{2AB7F80C-8961-4704-95F6-AE40B6B330CC}" destId="{46804ABE-9641-4B87-A2B8-2A8CDFC40951}" srcOrd="1" destOrd="0" presId="urn:microsoft.com/office/officeart/2008/layout/LinedList"/>
    <dgm:cxn modelId="{024E88FE-9408-404D-8310-F8B5FB223346}" type="presParOf" srcId="{2AB7F80C-8961-4704-95F6-AE40B6B330CC}" destId="{FF54F50E-FB5C-4C95-8AF8-4240EB73D95E}" srcOrd="2" destOrd="0" presId="urn:microsoft.com/office/officeart/2008/layout/LinedList"/>
    <dgm:cxn modelId="{D7309D4F-6427-466B-811B-6C679AF3FE66}" type="presParOf" srcId="{DFC85508-F7F2-4F3B-8F95-32703ECBB15E}" destId="{8624B402-F50B-4CE4-9960-6EB1F0A5EB94}" srcOrd="5" destOrd="0" presId="urn:microsoft.com/office/officeart/2008/layout/LinedList"/>
    <dgm:cxn modelId="{AA7C8AB1-3506-4439-BFFE-28B76330980E}" type="presParOf" srcId="{DFC85508-F7F2-4F3B-8F95-32703ECBB15E}" destId="{70441152-CAFD-4FAF-A6C8-B0B4F388D7C2}" srcOrd="6" destOrd="0" presId="urn:microsoft.com/office/officeart/2008/layout/LinedList"/>
    <dgm:cxn modelId="{DED44A45-34EF-4CD4-94B2-0AB1CE1E80B3}" type="presParOf" srcId="{DFC85508-F7F2-4F3B-8F95-32703ECBB15E}" destId="{B40B8045-54B7-4111-85F5-1F70B474574D}" srcOrd="7" destOrd="0" presId="urn:microsoft.com/office/officeart/2008/layout/LinedList"/>
    <dgm:cxn modelId="{9BBA174B-5A66-45A0-BBF8-1BBBEAFE0A48}" type="presParOf" srcId="{B40B8045-54B7-4111-85F5-1F70B474574D}" destId="{AD1A7D53-A3E7-43A2-9E9B-3E953B33E81E}" srcOrd="0" destOrd="0" presId="urn:microsoft.com/office/officeart/2008/layout/LinedList"/>
    <dgm:cxn modelId="{56A49114-CD57-48BE-92A6-5924A48DD4D6}" type="presParOf" srcId="{B40B8045-54B7-4111-85F5-1F70B474574D}" destId="{8D21020F-9FFE-436B-8A84-072D47ABD7BA}" srcOrd="1" destOrd="0" presId="urn:microsoft.com/office/officeart/2008/layout/LinedList"/>
    <dgm:cxn modelId="{ACD9C511-3E34-4E98-8EC2-0431585324B2}" type="presParOf" srcId="{B40B8045-54B7-4111-85F5-1F70B474574D}" destId="{4AB982F0-DD2D-472B-91DC-3894A9CA6224}" srcOrd="2" destOrd="0" presId="urn:microsoft.com/office/officeart/2008/layout/LinedList"/>
    <dgm:cxn modelId="{15FB4758-3C01-439F-B339-885B1F9A32D5}" type="presParOf" srcId="{DFC85508-F7F2-4F3B-8F95-32703ECBB15E}" destId="{C7D63F7F-5C00-46A8-A1A0-E2F8FF5FCACA}" srcOrd="8" destOrd="0" presId="urn:microsoft.com/office/officeart/2008/layout/LinedList"/>
    <dgm:cxn modelId="{F0C1B3BE-E71D-40CE-9DFA-EE003EFFFDE2}" type="presParOf" srcId="{DFC85508-F7F2-4F3B-8F95-32703ECBB15E}" destId="{9165EEA5-A1FE-4950-984D-87B796CCE6E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FB0B9-28DA-4FCE-81F8-7F3715977698}">
      <dsp:nvSpPr>
        <dsp:cNvPr id="0" name=""/>
        <dsp:cNvSpPr/>
      </dsp:nvSpPr>
      <dsp:spPr>
        <a:xfrm>
          <a:off x="9242" y="23826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Guidance Group 2019 Industry Survey</a:t>
          </a:r>
        </a:p>
      </dsp:txBody>
      <dsp:txXfrm>
        <a:off x="57787" y="286814"/>
        <a:ext cx="2665308" cy="1560349"/>
      </dsp:txXfrm>
    </dsp:sp>
    <dsp:sp modelId="{00C73D81-F3C9-44DA-8599-BB1B72B5B2F5}">
      <dsp:nvSpPr>
        <dsp:cNvPr id="0" name=""/>
        <dsp:cNvSpPr/>
      </dsp:nvSpPr>
      <dsp:spPr>
        <a:xfrm>
          <a:off x="3047880" y="724452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047880" y="861467"/>
        <a:ext cx="409940" cy="411044"/>
      </dsp:txXfrm>
    </dsp:sp>
    <dsp:sp modelId="{E005B535-6310-4A27-9D34-BBA822A26D54}">
      <dsp:nvSpPr>
        <dsp:cNvPr id="0" name=""/>
        <dsp:cNvSpPr/>
      </dsp:nvSpPr>
      <dsp:spPr>
        <a:xfrm>
          <a:off x="3876600" y="23826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Creation of Science Sub-groups focused on key survey Use Cases</a:t>
          </a:r>
        </a:p>
      </dsp:txBody>
      <dsp:txXfrm>
        <a:off x="3925145" y="286814"/>
        <a:ext cx="2665308" cy="1560349"/>
      </dsp:txXfrm>
    </dsp:sp>
    <dsp:sp modelId="{C2313C02-1A93-433C-9157-BD2F1D0395BB}">
      <dsp:nvSpPr>
        <dsp:cNvPr id="0" name=""/>
        <dsp:cNvSpPr/>
      </dsp:nvSpPr>
      <dsp:spPr>
        <a:xfrm>
          <a:off x="6915239" y="724452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915239" y="861467"/>
        <a:ext cx="409940" cy="411044"/>
      </dsp:txXfrm>
    </dsp:sp>
    <dsp:sp modelId="{0A606689-C5D7-443B-BCB1-A631246ABF81}">
      <dsp:nvSpPr>
        <dsp:cNvPr id="0" name=""/>
        <dsp:cNvSpPr/>
      </dsp:nvSpPr>
      <dsp:spPr>
        <a:xfrm>
          <a:off x="7743958" y="23826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Results from Science Sub-groups, white papers, publications, </a:t>
          </a:r>
          <a:r>
            <a:rPr lang="en-US" sz="2400" kern="1200" dirty="0" err="1"/>
            <a:t>etc</a:t>
          </a:r>
          <a:endParaRPr lang="en-US" sz="2400" kern="1200" dirty="0"/>
        </a:p>
      </dsp:txBody>
      <dsp:txXfrm>
        <a:off x="7792503" y="286814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FB0B9-28DA-4FCE-81F8-7F3715977698}">
      <dsp:nvSpPr>
        <dsp:cNvPr id="0" name=""/>
        <dsp:cNvSpPr/>
      </dsp:nvSpPr>
      <dsp:spPr>
        <a:xfrm>
          <a:off x="9242" y="23826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Guidance Group 2019 Industry Survey</a:t>
          </a:r>
        </a:p>
      </dsp:txBody>
      <dsp:txXfrm>
        <a:off x="57787" y="286814"/>
        <a:ext cx="2665308" cy="1560349"/>
      </dsp:txXfrm>
    </dsp:sp>
    <dsp:sp modelId="{00C73D81-F3C9-44DA-8599-BB1B72B5B2F5}">
      <dsp:nvSpPr>
        <dsp:cNvPr id="0" name=""/>
        <dsp:cNvSpPr/>
      </dsp:nvSpPr>
      <dsp:spPr>
        <a:xfrm>
          <a:off x="3047880" y="724452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047880" y="861467"/>
        <a:ext cx="409940" cy="411044"/>
      </dsp:txXfrm>
    </dsp:sp>
    <dsp:sp modelId="{E005B535-6310-4A27-9D34-BBA822A26D54}">
      <dsp:nvSpPr>
        <dsp:cNvPr id="0" name=""/>
        <dsp:cNvSpPr/>
      </dsp:nvSpPr>
      <dsp:spPr>
        <a:xfrm>
          <a:off x="3876600" y="23826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Creation of Science Sub-groups focused on key survey Use Cases</a:t>
          </a:r>
        </a:p>
      </dsp:txBody>
      <dsp:txXfrm>
        <a:off x="3925145" y="286814"/>
        <a:ext cx="2665308" cy="1560349"/>
      </dsp:txXfrm>
    </dsp:sp>
    <dsp:sp modelId="{C2313C02-1A93-433C-9157-BD2F1D0395BB}">
      <dsp:nvSpPr>
        <dsp:cNvPr id="0" name=""/>
        <dsp:cNvSpPr/>
      </dsp:nvSpPr>
      <dsp:spPr>
        <a:xfrm>
          <a:off x="6915239" y="724452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915239" y="861467"/>
        <a:ext cx="409940" cy="411044"/>
      </dsp:txXfrm>
    </dsp:sp>
    <dsp:sp modelId="{0A606689-C5D7-443B-BCB1-A631246ABF81}">
      <dsp:nvSpPr>
        <dsp:cNvPr id="0" name=""/>
        <dsp:cNvSpPr/>
      </dsp:nvSpPr>
      <dsp:spPr>
        <a:xfrm>
          <a:off x="7743958" y="23826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Results from Science Sub-groups, white papers, publications, </a:t>
          </a:r>
          <a:r>
            <a:rPr lang="en-US" sz="2400" kern="1200" dirty="0" err="1"/>
            <a:t>etc</a:t>
          </a:r>
          <a:endParaRPr lang="en-US" sz="2400" kern="1200" dirty="0"/>
        </a:p>
      </dsp:txBody>
      <dsp:txXfrm>
        <a:off x="7792503" y="286814"/>
        <a:ext cx="2665308" cy="1560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FB0B9-28DA-4FCE-81F8-7F3715977698}">
      <dsp:nvSpPr>
        <dsp:cNvPr id="0" name=""/>
        <dsp:cNvSpPr/>
      </dsp:nvSpPr>
      <dsp:spPr>
        <a:xfrm>
          <a:off x="9242" y="23826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Guidance Group Amplification of Science Results</a:t>
          </a:r>
        </a:p>
      </dsp:txBody>
      <dsp:txXfrm>
        <a:off x="57787" y="286814"/>
        <a:ext cx="2665308" cy="1560349"/>
      </dsp:txXfrm>
    </dsp:sp>
    <dsp:sp modelId="{00C73D81-F3C9-44DA-8599-BB1B72B5B2F5}">
      <dsp:nvSpPr>
        <dsp:cNvPr id="0" name=""/>
        <dsp:cNvSpPr/>
      </dsp:nvSpPr>
      <dsp:spPr>
        <a:xfrm>
          <a:off x="3047880" y="724452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047880" y="861467"/>
        <a:ext cx="409940" cy="411044"/>
      </dsp:txXfrm>
    </dsp:sp>
    <dsp:sp modelId="{E005B535-6310-4A27-9D34-BBA822A26D54}">
      <dsp:nvSpPr>
        <dsp:cNvPr id="0" name=""/>
        <dsp:cNvSpPr/>
      </dsp:nvSpPr>
      <dsp:spPr>
        <a:xfrm>
          <a:off x="3876600" y="23826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Website, GitHub repo, open Best Practices</a:t>
          </a:r>
        </a:p>
      </dsp:txBody>
      <dsp:txXfrm>
        <a:off x="3925145" y="286814"/>
        <a:ext cx="2665308" cy="1560349"/>
      </dsp:txXfrm>
    </dsp:sp>
    <dsp:sp modelId="{C2313C02-1A93-433C-9157-BD2F1D0395BB}">
      <dsp:nvSpPr>
        <dsp:cNvPr id="0" name=""/>
        <dsp:cNvSpPr/>
      </dsp:nvSpPr>
      <dsp:spPr>
        <a:xfrm>
          <a:off x="6915239" y="724452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915239" y="861467"/>
        <a:ext cx="409940" cy="411044"/>
      </dsp:txXfrm>
    </dsp:sp>
    <dsp:sp modelId="{0A606689-C5D7-443B-BCB1-A631246ABF81}">
      <dsp:nvSpPr>
        <dsp:cNvPr id="0" name=""/>
        <dsp:cNvSpPr/>
      </dsp:nvSpPr>
      <dsp:spPr>
        <a:xfrm>
          <a:off x="7743958" y="23826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Consensus RSD acceptance for more Use Cases </a:t>
          </a:r>
        </a:p>
      </dsp:txBody>
      <dsp:txXfrm>
        <a:off x="7792503" y="286814"/>
        <a:ext cx="2665308" cy="1560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FB0B9-28DA-4FCE-81F8-7F3715977698}">
      <dsp:nvSpPr>
        <dsp:cNvPr id="0" name=""/>
        <dsp:cNvSpPr/>
      </dsp:nvSpPr>
      <dsp:spPr>
        <a:xfrm>
          <a:off x="9242" y="23826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Guidance Group 2019 Industry Survey</a:t>
          </a:r>
        </a:p>
      </dsp:txBody>
      <dsp:txXfrm>
        <a:off x="57787" y="286814"/>
        <a:ext cx="2665308" cy="1560349"/>
      </dsp:txXfrm>
    </dsp:sp>
    <dsp:sp modelId="{00C73D81-F3C9-44DA-8599-BB1B72B5B2F5}">
      <dsp:nvSpPr>
        <dsp:cNvPr id="0" name=""/>
        <dsp:cNvSpPr/>
      </dsp:nvSpPr>
      <dsp:spPr>
        <a:xfrm>
          <a:off x="3047880" y="724452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047880" y="861467"/>
        <a:ext cx="409940" cy="411044"/>
      </dsp:txXfrm>
    </dsp:sp>
    <dsp:sp modelId="{E005B535-6310-4A27-9D34-BBA822A26D54}">
      <dsp:nvSpPr>
        <dsp:cNvPr id="0" name=""/>
        <dsp:cNvSpPr/>
      </dsp:nvSpPr>
      <dsp:spPr>
        <a:xfrm>
          <a:off x="3876600" y="23826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Creation of Science Sub-groups focused on key survey Use Cases</a:t>
          </a:r>
        </a:p>
      </dsp:txBody>
      <dsp:txXfrm>
        <a:off x="3925145" y="286814"/>
        <a:ext cx="2665308" cy="1560349"/>
      </dsp:txXfrm>
    </dsp:sp>
    <dsp:sp modelId="{C2313C02-1A93-433C-9157-BD2F1D0395BB}">
      <dsp:nvSpPr>
        <dsp:cNvPr id="0" name=""/>
        <dsp:cNvSpPr/>
      </dsp:nvSpPr>
      <dsp:spPr>
        <a:xfrm>
          <a:off x="6915239" y="724452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915239" y="861467"/>
        <a:ext cx="409940" cy="411044"/>
      </dsp:txXfrm>
    </dsp:sp>
    <dsp:sp modelId="{0A606689-C5D7-443B-BCB1-A631246ABF81}">
      <dsp:nvSpPr>
        <dsp:cNvPr id="0" name=""/>
        <dsp:cNvSpPr/>
      </dsp:nvSpPr>
      <dsp:spPr>
        <a:xfrm>
          <a:off x="7743958" y="23826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Results from Science Sub-groups, white papers, publications, </a:t>
          </a:r>
          <a:r>
            <a:rPr lang="en-US" sz="2400" kern="1200" dirty="0" err="1"/>
            <a:t>etc</a:t>
          </a:r>
          <a:endParaRPr lang="en-US" sz="2400" kern="1200" dirty="0"/>
        </a:p>
      </dsp:txBody>
      <dsp:txXfrm>
        <a:off x="7792503" y="286814"/>
        <a:ext cx="2665308" cy="15603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FB0B9-28DA-4FCE-81F8-7F3715977698}">
      <dsp:nvSpPr>
        <dsp:cNvPr id="0" name=""/>
        <dsp:cNvSpPr/>
      </dsp:nvSpPr>
      <dsp:spPr>
        <a:xfrm>
          <a:off x="9242" y="23826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Guidance Group Amplification of Science Results</a:t>
          </a:r>
        </a:p>
      </dsp:txBody>
      <dsp:txXfrm>
        <a:off x="57787" y="286814"/>
        <a:ext cx="2665308" cy="1560349"/>
      </dsp:txXfrm>
    </dsp:sp>
    <dsp:sp modelId="{00C73D81-F3C9-44DA-8599-BB1B72B5B2F5}">
      <dsp:nvSpPr>
        <dsp:cNvPr id="0" name=""/>
        <dsp:cNvSpPr/>
      </dsp:nvSpPr>
      <dsp:spPr>
        <a:xfrm>
          <a:off x="3047880" y="724452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047880" y="861467"/>
        <a:ext cx="409940" cy="411044"/>
      </dsp:txXfrm>
    </dsp:sp>
    <dsp:sp modelId="{E005B535-6310-4A27-9D34-BBA822A26D54}">
      <dsp:nvSpPr>
        <dsp:cNvPr id="0" name=""/>
        <dsp:cNvSpPr/>
      </dsp:nvSpPr>
      <dsp:spPr>
        <a:xfrm>
          <a:off x="3876600" y="23826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Website, GitHub repo, open Best Practices</a:t>
          </a:r>
        </a:p>
      </dsp:txBody>
      <dsp:txXfrm>
        <a:off x="3925145" y="286814"/>
        <a:ext cx="2665308" cy="1560349"/>
      </dsp:txXfrm>
    </dsp:sp>
    <dsp:sp modelId="{C2313C02-1A93-433C-9157-BD2F1D0395BB}">
      <dsp:nvSpPr>
        <dsp:cNvPr id="0" name=""/>
        <dsp:cNvSpPr/>
      </dsp:nvSpPr>
      <dsp:spPr>
        <a:xfrm>
          <a:off x="6915239" y="724452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915239" y="861467"/>
        <a:ext cx="409940" cy="411044"/>
      </dsp:txXfrm>
    </dsp:sp>
    <dsp:sp modelId="{0A606689-C5D7-443B-BCB1-A631246ABF81}">
      <dsp:nvSpPr>
        <dsp:cNvPr id="0" name=""/>
        <dsp:cNvSpPr/>
      </dsp:nvSpPr>
      <dsp:spPr>
        <a:xfrm>
          <a:off x="7743958" y="23826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Consensus RSD acceptance for more Use Cases </a:t>
          </a:r>
        </a:p>
      </dsp:txBody>
      <dsp:txXfrm>
        <a:off x="7792503" y="286814"/>
        <a:ext cx="2665308" cy="15603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4D8CA-ADFD-4E0B-A768-6E5DEE3E5028}">
      <dsp:nvSpPr>
        <dsp:cNvPr id="0" name=""/>
        <dsp:cNvSpPr/>
      </dsp:nvSpPr>
      <dsp:spPr>
        <a:xfrm>
          <a:off x="0" y="132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CB130-2A7E-47C5-B416-9D0AF6636414}">
      <dsp:nvSpPr>
        <dsp:cNvPr id="0" name=""/>
        <dsp:cNvSpPr/>
      </dsp:nvSpPr>
      <dsp:spPr>
        <a:xfrm>
          <a:off x="0" y="1322"/>
          <a:ext cx="10515600" cy="9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dirty="0"/>
            <a:t>Scientific results </a:t>
          </a:r>
          <a:r>
            <a:rPr lang="en-US" sz="2800" i="1" kern="1200" dirty="0"/>
            <a:t>by themselves </a:t>
          </a:r>
          <a:r>
            <a:rPr lang="en-US" sz="2800" i="0" kern="1200" dirty="0"/>
            <a:t>do not drive change quickly</a:t>
          </a:r>
        </a:p>
      </dsp:txBody>
      <dsp:txXfrm>
        <a:off x="0" y="1322"/>
        <a:ext cx="10515600" cy="999660"/>
      </dsp:txXfrm>
    </dsp:sp>
    <dsp:sp modelId="{72649C97-89EB-418C-BD9D-9279DC520437}">
      <dsp:nvSpPr>
        <dsp:cNvPr id="0" name=""/>
        <dsp:cNvSpPr/>
      </dsp:nvSpPr>
      <dsp:spPr>
        <a:xfrm>
          <a:off x="0" y="10009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EB9FB-168B-4809-917F-95CF058F1B04}">
      <dsp:nvSpPr>
        <dsp:cNvPr id="0" name=""/>
        <dsp:cNvSpPr/>
      </dsp:nvSpPr>
      <dsp:spPr>
        <a:xfrm>
          <a:off x="0" y="1000983"/>
          <a:ext cx="10515600" cy="9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Industry segments </a:t>
          </a:r>
          <a:r>
            <a:rPr lang="en-US" sz="2800" i="1" kern="1200" dirty="0"/>
            <a:t>working alone</a:t>
          </a:r>
          <a:r>
            <a:rPr lang="en-US" sz="2800" kern="1200" dirty="0"/>
            <a:t> do not drive change efficiently</a:t>
          </a:r>
        </a:p>
      </dsp:txBody>
      <dsp:txXfrm>
        <a:off x="0" y="1000983"/>
        <a:ext cx="10515600" cy="999660"/>
      </dsp:txXfrm>
    </dsp:sp>
    <dsp:sp modelId="{74823BB0-EE1A-4F2E-BFAE-FE8022B514F4}">
      <dsp:nvSpPr>
        <dsp:cNvPr id="0" name=""/>
        <dsp:cNvSpPr/>
      </dsp:nvSpPr>
      <dsp:spPr>
        <a:xfrm>
          <a:off x="0" y="200064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171BC-4826-41B3-BE9C-E15EA7A748B9}">
      <dsp:nvSpPr>
        <dsp:cNvPr id="0" name=""/>
        <dsp:cNvSpPr/>
      </dsp:nvSpPr>
      <dsp:spPr>
        <a:xfrm>
          <a:off x="0" y="2000643"/>
          <a:ext cx="10505330" cy="1033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Competing </a:t>
          </a:r>
          <a:r>
            <a:rPr lang="en-US" sz="2400" kern="1200" dirty="0"/>
            <a:t>companies in the same segments need </a:t>
          </a:r>
          <a:r>
            <a:rPr lang="en-US" sz="2400" i="1" kern="1200" dirty="0"/>
            <a:t>collaborative forums </a:t>
          </a:r>
          <a:r>
            <a:rPr lang="en-US" sz="2400" kern="1200" dirty="0"/>
            <a:t>to build trust in order to drive changes that benefit all parties</a:t>
          </a:r>
        </a:p>
      </dsp:txBody>
      <dsp:txXfrm>
        <a:off x="0" y="2000643"/>
        <a:ext cx="10505330" cy="1033798"/>
      </dsp:txXfrm>
    </dsp:sp>
    <dsp:sp modelId="{102440B0-8027-4225-96A5-FA6BAE5AA81A}">
      <dsp:nvSpPr>
        <dsp:cNvPr id="0" name=""/>
        <dsp:cNvSpPr/>
      </dsp:nvSpPr>
      <dsp:spPr>
        <a:xfrm>
          <a:off x="0" y="303444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E5908-FFE1-4E6C-94DD-BAE8E925F0A7}">
      <dsp:nvSpPr>
        <dsp:cNvPr id="0" name=""/>
        <dsp:cNvSpPr/>
      </dsp:nvSpPr>
      <dsp:spPr>
        <a:xfrm>
          <a:off x="0" y="3034442"/>
          <a:ext cx="10505330" cy="131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This not only for the benefit of today’s wind energy industry </a:t>
          </a:r>
          <a:r>
            <a:rPr lang="en-US" sz="2400" kern="1200" dirty="0"/>
            <a:t>: by collaborating and publishing Best Practices, we lower barriers to entry for new companies + new investors, accelerating wind energy development</a:t>
          </a:r>
        </a:p>
      </dsp:txBody>
      <dsp:txXfrm>
        <a:off x="0" y="3034442"/>
        <a:ext cx="10505330" cy="13155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83362-7507-4391-BB4F-EE90B53E212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513F1-D73C-4FC3-93B2-0FCB16606633}">
      <dsp:nvSpPr>
        <dsp:cNvPr id="0" name=""/>
        <dsp:cNvSpPr/>
      </dsp:nvSpPr>
      <dsp:spPr>
        <a:xfrm>
          <a:off x="0" y="0"/>
          <a:ext cx="2103120" cy="311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500" b="1" kern="1200" dirty="0"/>
        </a:p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/>
            <a:t>Three key tasks:</a:t>
          </a:r>
        </a:p>
      </dsp:txBody>
      <dsp:txXfrm>
        <a:off x="0" y="0"/>
        <a:ext cx="2103120" cy="3119082"/>
      </dsp:txXfrm>
    </dsp:sp>
    <dsp:sp modelId="{6E06D0CF-AB7B-4B94-96C0-788B233C35BF}">
      <dsp:nvSpPr>
        <dsp:cNvPr id="0" name=""/>
        <dsp:cNvSpPr/>
      </dsp:nvSpPr>
      <dsp:spPr>
        <a:xfrm>
          <a:off x="2260854" y="67989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#1: Disseminate Site Suitability White Paper(s) Best Practice Framework</a:t>
          </a:r>
        </a:p>
      </dsp:txBody>
      <dsp:txXfrm>
        <a:off x="2260854" y="67989"/>
        <a:ext cx="8254746" cy="1359793"/>
      </dsp:txXfrm>
    </dsp:sp>
    <dsp:sp modelId="{815AE0DE-3287-4618-9E1A-47179E362EFB}">
      <dsp:nvSpPr>
        <dsp:cNvPr id="0" name=""/>
        <dsp:cNvSpPr/>
      </dsp:nvSpPr>
      <dsp:spPr>
        <a:xfrm>
          <a:off x="2103120" y="14277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04ABE-9641-4B87-A2B8-2A8CDFC40951}">
      <dsp:nvSpPr>
        <dsp:cNvPr id="0" name=""/>
        <dsp:cNvSpPr/>
      </dsp:nvSpPr>
      <dsp:spPr>
        <a:xfrm>
          <a:off x="2260854" y="1495772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#2: Develop CFARS Website + Repo as hub of RSD Best Practices</a:t>
          </a:r>
        </a:p>
      </dsp:txBody>
      <dsp:txXfrm>
        <a:off x="2260854" y="1495772"/>
        <a:ext cx="8254746" cy="1359793"/>
      </dsp:txXfrm>
    </dsp:sp>
    <dsp:sp modelId="{8624B402-F50B-4CE4-9960-6EB1F0A5EB94}">
      <dsp:nvSpPr>
        <dsp:cNvPr id="0" name=""/>
        <dsp:cNvSpPr/>
      </dsp:nvSpPr>
      <dsp:spPr>
        <a:xfrm>
          <a:off x="2103120" y="28555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1020F-9FFE-436B-8A84-072D47ABD7BA}">
      <dsp:nvSpPr>
        <dsp:cNvPr id="0" name=""/>
        <dsp:cNvSpPr/>
      </dsp:nvSpPr>
      <dsp:spPr>
        <a:xfrm>
          <a:off x="2260854" y="2923555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#3: Engage with Turbine OEM, IE, and Investor communities</a:t>
          </a:r>
        </a:p>
      </dsp:txBody>
      <dsp:txXfrm>
        <a:off x="2260854" y="2923555"/>
        <a:ext cx="8254746" cy="1359793"/>
      </dsp:txXfrm>
    </dsp:sp>
    <dsp:sp modelId="{C7D63F7F-5C00-46A8-A1A0-E2F8FF5FCACA}">
      <dsp:nvSpPr>
        <dsp:cNvPr id="0" name=""/>
        <dsp:cNvSpPr/>
      </dsp:nvSpPr>
      <dsp:spPr>
        <a:xfrm>
          <a:off x="2103120" y="42833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DE7BB-B378-4A90-B28F-312F34CF5367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8604-D742-468E-8FCC-9AF67BB76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27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E7D5-9F91-4BD7-802F-564D41BAC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18CE4-33B2-43F7-962B-99221181D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2CEC-A31A-433D-9E87-1A7C0244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B5F-B521-4197-AA81-2A6FE6529711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C6C7-4C44-4894-8EAD-657CDE92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CFARS General Meeting 2021 April 13-15,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444A-7527-474C-B668-852A8633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F10B-4213-44B1-A7A0-AFBBD27F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0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2913-2C01-4CB4-B02E-81B770A1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9AC1D-8DAF-4830-AD40-93719A506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3DD0-BDBB-44DE-B800-5C0C4F2D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6B33-51F0-4C73-899D-8407A7BEE802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AA1A-FE77-4542-9F28-965F299E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CFARS General Meeting 2021 April 13-15,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F3059-0610-40CB-A488-B4391D8B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F10B-4213-44B1-A7A0-AFBBD27F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BCADF-514B-4BA3-A5AD-282FC8CF7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4E687-A61F-4853-8FEE-599F53525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52FAE-4A6A-4724-A7EA-F63F86BE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C87E-9957-4575-BF6C-C035570A73E8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8DD6B-EAD9-4800-9363-5AA6CEFF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CFARS General Meeting 2021 April 13-15,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73B5-8C87-4191-9203-84BF2266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F10B-4213-44B1-A7A0-AFBBD27F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121E-7A70-4028-8F63-F6071C4C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A5C67-F3CD-495D-9F2B-D4A062ED9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5845C-3608-4E75-B89A-A4377A51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16F3-1795-4D6A-8B7F-7EAC8B1D9FA9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8660-FFBD-498E-8E6C-B430C592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CFARS General Meeting 2021 April 13-15,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40570-719D-49A4-AC07-97E910F0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F10B-4213-44B1-A7A0-AFBBD27F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4905-4823-40CF-8123-F1C7EC93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1D5A9-A9FA-475C-9463-14C31D20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22D5-7821-486F-A91C-EE66A4C6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34CF-82B5-4962-B3ED-F614EC83C273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95184-AE8A-43D1-BF13-0F278B54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CFARS General Meeting 2021 April 13-15,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0498-25FB-4CDC-8D00-2F132021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F10B-4213-44B1-A7A0-AFBBD27F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DE9A-3095-4029-AD9E-5CC155D9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25C0-EA39-4C2F-862F-1EE73FBD4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1CAAE-12CA-40F8-94BE-DCCDD7F4F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D5D1F-56BA-4C65-BA11-AC25CD91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9B44-9D76-43D4-9CF1-9A7D25C294C5}" type="datetime1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B626-4E50-4C99-AD6D-0C6A6F3E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CFARS General Meeting 2021 April 13-15,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15005-BBF3-4B08-928A-63534F9C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F10B-4213-44B1-A7A0-AFBBD27F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CAA-11A5-4CE3-9F68-6D3C0A07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F2821-5F3B-4749-8A36-B1DC213F4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F2131-80AA-4A25-9A43-EE91B21FF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3592B-EDEC-4E17-AA6A-294F06CAB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75250-A9C9-4576-BFED-389F744BD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AE172-DE07-42F1-86F6-16302FF6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465-7673-46E8-9A47-674030197F86}" type="datetime1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729D9-3C19-457D-BB7D-A35B9A49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CFARS General Meeting 2021 April 13-15,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D3874-129C-4A2D-85DD-FC0191AB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F10B-4213-44B1-A7A0-AFBBD27F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531F-EBFF-41F5-9D3F-60805E29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E18EB-5FBD-4F26-904F-D893DA29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0477-8BAA-47CB-9DFC-7EA1F9692A90}" type="datetime1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89AB2-C741-4A32-B77B-7A3198C3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CFARS General Meeting 2021 April 13-15,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E2D3F-82A7-43CB-B5D4-65368227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F10B-4213-44B1-A7A0-AFBBD27F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9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14581-D023-4B53-9CE4-D494690A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CF4B-0ABC-42DE-9757-BF7448F9C3CA}" type="datetime1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180AD-11A5-4042-A597-013EABED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CFARS General Meeting 2021 April 13-15,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5665-8C43-4AA9-B9E4-5CD1C997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F10B-4213-44B1-A7A0-AFBBD27F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0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EEAE-FD17-452D-A087-51C698EF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1712-31E8-443E-ABEB-DA7889A5E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FE4E9-DA3E-46D2-8688-4EA36708B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F905-7E2E-48C1-8EC6-F3DFAC8C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2790-FDFA-4E29-9E54-4BACD0F1416A}" type="datetime1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3728A-F5DD-483E-95E4-6684ED93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CFARS General Meeting 2021 April 13-15,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DA04A-8B05-48DC-983F-F948DE60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F10B-4213-44B1-A7A0-AFBBD27F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5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ED42-B837-45F7-83CE-E57714FA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314A4-9A18-45B1-8FA2-1C5B88B63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D2AB-82C8-4686-AD30-06C61229C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BF5A9-5FA5-4220-BB3E-25D4A566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A959-2D68-4233-A100-D52C1EB7B5DF}" type="datetime1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2909-1375-47B5-8BE6-F6990D2D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CFARS General Meeting 2021 April 13-15,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1A459-14FE-426D-A0A7-761FB6F3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F10B-4213-44B1-A7A0-AFBBD27F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57A55-123B-4F63-BC06-CF796A48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2C658-B409-49BE-A42C-55467C72B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C4613-A795-4931-8C29-8CD790F56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76B28-6B39-42C3-A994-F74E09D35CC8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74DB-7D1C-4795-9B81-1CEC4F691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CFARS General Meeting 2021 April 13-15,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5F9FB-970F-4E5C-91EC-54B4D2098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F10B-4213-44B1-A7A0-AFBBD27F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hastingsblack@vaisala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sv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21" Type="http://schemas.openxmlformats.org/officeDocument/2006/relationships/image" Target="../media/image13.jp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6" Type="http://schemas.openxmlformats.org/officeDocument/2006/relationships/diagramQuickStyle" Target="../diagrams/quickStyle3.xml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8.svg"/><Relationship Id="rId5" Type="http://schemas.openxmlformats.org/officeDocument/2006/relationships/diagramColors" Target="../diagrams/colors2.xml"/><Relationship Id="rId15" Type="http://schemas.openxmlformats.org/officeDocument/2006/relationships/diagramLayout" Target="../diagrams/layout3.xml"/><Relationship Id="rId23" Type="http://schemas.openxmlformats.org/officeDocument/2006/relationships/image" Target="../media/image15.sv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svg"/><Relationship Id="rId14" Type="http://schemas.openxmlformats.org/officeDocument/2006/relationships/diagramData" Target="../diagrams/data3.xml"/><Relationship Id="rId2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microsoft.com/office/2007/relationships/diagramDrawing" Target="../diagrams/drawing5.xml"/><Relationship Id="rId3" Type="http://schemas.openxmlformats.org/officeDocument/2006/relationships/diagramLayout" Target="../diagrams/layout4.xml"/><Relationship Id="rId21" Type="http://schemas.openxmlformats.org/officeDocument/2006/relationships/image" Target="../media/image13.jp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diagramColors" Target="../diagrams/colors5.xml"/><Relationship Id="rId2" Type="http://schemas.openxmlformats.org/officeDocument/2006/relationships/diagramData" Target="../diagrams/data4.xml"/><Relationship Id="rId16" Type="http://schemas.openxmlformats.org/officeDocument/2006/relationships/diagramQuickStyle" Target="../diagrams/quickStyle5.xml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svg"/><Relationship Id="rId5" Type="http://schemas.openxmlformats.org/officeDocument/2006/relationships/diagramColors" Target="../diagrams/colors4.xml"/><Relationship Id="rId15" Type="http://schemas.openxmlformats.org/officeDocument/2006/relationships/diagramLayout" Target="../diagrams/layout5.xml"/><Relationship Id="rId23" Type="http://schemas.openxmlformats.org/officeDocument/2006/relationships/image" Target="../media/image15.sv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svg"/><Relationship Id="rId14" Type="http://schemas.openxmlformats.org/officeDocument/2006/relationships/diagramData" Target="../diagrams/data5.xml"/><Relationship Id="rId2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29EC-A054-476B-905F-C6F85E831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080" y="1151955"/>
            <a:ext cx="9144000" cy="2387600"/>
          </a:xfrm>
        </p:spPr>
        <p:txBody>
          <a:bodyPr/>
          <a:lstStyle/>
          <a:p>
            <a:r>
              <a:rPr lang="en-US" b="1" dirty="0"/>
              <a:t>Guidance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1768C-91C0-48D9-A8E9-46AB20866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080" y="3631630"/>
            <a:ext cx="9144000" cy="1655762"/>
          </a:xfrm>
        </p:spPr>
        <p:txBody>
          <a:bodyPr/>
          <a:lstStyle/>
          <a:p>
            <a:r>
              <a:rPr lang="en-US" dirty="0"/>
              <a:t>Andrew Hastings Black</a:t>
            </a:r>
          </a:p>
          <a:p>
            <a:r>
              <a:rPr lang="en-US" dirty="0"/>
              <a:t>April 13, 2021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18350-391B-4E3D-BCC0-6D8D5440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CFARS General Meeting 2021 April 13-15, 2021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3E2C1-C21B-402B-80E4-9ECC0B815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7"/>
          <a:stretch/>
        </p:blipFill>
        <p:spPr>
          <a:xfrm>
            <a:off x="896937" y="2199761"/>
            <a:ext cx="5577840" cy="32266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6DF33B-FF6B-4DEF-8540-46B278DB8D7B}"/>
              </a:ext>
            </a:extLst>
          </p:cNvPr>
          <p:cNvCxnSpPr/>
          <p:nvPr/>
        </p:nvCxnSpPr>
        <p:spPr>
          <a:xfrm>
            <a:off x="6096000" y="1808480"/>
            <a:ext cx="0" cy="3241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160EF0B-6872-4FC4-BCBB-99137570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1" y="689760"/>
            <a:ext cx="2975448" cy="246682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1C21C8-D42D-4ECF-9265-59AB3127ED1D}"/>
              </a:ext>
            </a:extLst>
          </p:cNvPr>
          <p:cNvCxnSpPr>
            <a:cxnSpLocks/>
          </p:cNvCxnSpPr>
          <p:nvPr/>
        </p:nvCxnSpPr>
        <p:spPr>
          <a:xfrm flipH="1" flipV="1">
            <a:off x="254000" y="1046480"/>
            <a:ext cx="426720" cy="20320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9A07DF-02D3-4F77-99CC-343CAC59A15D}"/>
              </a:ext>
            </a:extLst>
          </p:cNvPr>
          <p:cNvCxnSpPr>
            <a:cxnSpLocks/>
          </p:cNvCxnSpPr>
          <p:nvPr/>
        </p:nvCxnSpPr>
        <p:spPr>
          <a:xfrm flipV="1">
            <a:off x="680720" y="1078861"/>
            <a:ext cx="59850" cy="197313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B7A204-6B78-416E-AEAC-E07DE9067715}"/>
              </a:ext>
            </a:extLst>
          </p:cNvPr>
          <p:cNvCxnSpPr>
            <a:cxnSpLocks/>
          </p:cNvCxnSpPr>
          <p:nvPr/>
        </p:nvCxnSpPr>
        <p:spPr>
          <a:xfrm flipV="1">
            <a:off x="680720" y="1007741"/>
            <a:ext cx="215108" cy="204426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D965E0-3D9D-4398-8800-7353CED1C069}"/>
              </a:ext>
            </a:extLst>
          </p:cNvPr>
          <p:cNvCxnSpPr>
            <a:cxnSpLocks/>
          </p:cNvCxnSpPr>
          <p:nvPr/>
        </p:nvCxnSpPr>
        <p:spPr>
          <a:xfrm flipH="1" flipV="1">
            <a:off x="434661" y="1046480"/>
            <a:ext cx="244950" cy="200552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8A1751-8D3A-440F-A6C1-B334721EB689}"/>
              </a:ext>
            </a:extLst>
          </p:cNvPr>
          <p:cNvCxnSpPr>
            <a:cxnSpLocks/>
          </p:cNvCxnSpPr>
          <p:nvPr/>
        </p:nvCxnSpPr>
        <p:spPr>
          <a:xfrm flipH="1" flipV="1">
            <a:off x="556582" y="955040"/>
            <a:ext cx="123029" cy="209696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6959FB-9BD5-4650-AD42-6713DD9821CC}"/>
              </a:ext>
            </a:extLst>
          </p:cNvPr>
          <p:cNvCxnSpPr>
            <a:cxnSpLocks/>
          </p:cNvCxnSpPr>
          <p:nvPr/>
        </p:nvCxnSpPr>
        <p:spPr>
          <a:xfrm flipV="1">
            <a:off x="679333" y="1605280"/>
            <a:ext cx="288986" cy="144672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755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A192-C0AF-4399-8F9B-C65C4BF2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#2: Open Source + Website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77904-3051-4130-8E36-90010763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CFARS General Meeting 2021 April 13-15, 2021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BFCFA1-BBF6-4023-A75A-5E42190D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47" y="3152005"/>
            <a:ext cx="1800961" cy="177571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3AA1171-0D64-4CED-99CD-1433371F6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466888"/>
            <a:ext cx="3915740" cy="1355957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CBABE8-6476-424A-93F5-185D9BF193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521" r="298" b="-5533"/>
          <a:stretch/>
        </p:blipFill>
        <p:spPr>
          <a:xfrm>
            <a:off x="3647550" y="1713133"/>
            <a:ext cx="4456327" cy="110500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71AA0A-D636-4004-BC68-179928312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08" y="2614920"/>
            <a:ext cx="3191042" cy="12680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59EB55-49E2-4BFA-A44E-058E0912BF8B}"/>
              </a:ext>
            </a:extLst>
          </p:cNvPr>
          <p:cNvSpPr txBox="1"/>
          <p:nvPr/>
        </p:nvSpPr>
        <p:spPr>
          <a:xfrm>
            <a:off x="7030720" y="3189942"/>
            <a:ext cx="4897678" cy="25538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are in good company using open source tools to promote Best Practices: </a:t>
            </a:r>
            <a:r>
              <a:rPr lang="en-US" b="1" dirty="0"/>
              <a:t>IEA Task 32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are in close coordination with IEA, IEC, and NREL</a:t>
            </a:r>
          </a:p>
        </p:txBody>
      </p:sp>
    </p:spTree>
    <p:extLst>
      <p:ext uri="{BB962C8B-B14F-4D97-AF65-F5344CB8AC3E}">
        <p14:creationId xmlns:p14="http://schemas.microsoft.com/office/powerpoint/2010/main" val="8049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A192-C0AF-4399-8F9B-C65C4BF2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#2: CFARS Website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D27E-11ED-4E60-9208-9FE57EFB9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Hub of references to the “</a:t>
            </a:r>
            <a:r>
              <a:rPr lang="en-US" b="1" dirty="0"/>
              <a:t>Ecosystem of RSD Use Cases”</a:t>
            </a:r>
          </a:p>
          <a:p>
            <a:r>
              <a:rPr lang="en-US" dirty="0"/>
              <a:t>Special focus on CFARS + PCWG output</a:t>
            </a:r>
          </a:p>
          <a:p>
            <a:r>
              <a:rPr lang="en-US" dirty="0"/>
              <a:t>Promotion of milestones and events by CFARS, IEA, and IEC</a:t>
            </a:r>
          </a:p>
          <a:p>
            <a:endParaRPr lang="en-US" dirty="0"/>
          </a:p>
          <a:p>
            <a:r>
              <a:rPr lang="en-US" dirty="0"/>
              <a:t>Website uses a Markdown template and is published via GitHub</a:t>
            </a:r>
          </a:p>
          <a:p>
            <a:r>
              <a:rPr lang="en-US" dirty="0"/>
              <a:t>Easy to generate new content, easy to collaborate</a:t>
            </a:r>
          </a:p>
          <a:p>
            <a:r>
              <a:rPr lang="en-US" dirty="0"/>
              <a:t>No web design knowledge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77904-3051-4130-8E36-90010763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CFARS General Meeting 2021 April 13-15, 2021</a:t>
            </a:r>
          </a:p>
        </p:txBody>
      </p:sp>
    </p:spTree>
    <p:extLst>
      <p:ext uri="{BB962C8B-B14F-4D97-AF65-F5344CB8AC3E}">
        <p14:creationId xmlns:p14="http://schemas.microsoft.com/office/powerpoint/2010/main" val="279305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A192-C0AF-4399-8F9B-C65C4BF2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#2: Ecosystem of RSD Use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77904-3051-4130-8E36-90010763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CFARS General Meeting 2021 April 13-15, 2021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D80CE224-C978-40D4-B425-077BA1E0C580}"/>
              </a:ext>
            </a:extLst>
          </p:cNvPr>
          <p:cNvSpPr txBox="1">
            <a:spLocks/>
          </p:cNvSpPr>
          <p:nvPr/>
        </p:nvSpPr>
        <p:spPr>
          <a:xfrm>
            <a:off x="125866" y="2001381"/>
            <a:ext cx="3883041" cy="2935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 Wind Resource Assessment</a:t>
            </a:r>
          </a:p>
          <a:p>
            <a:pPr lvl="1"/>
            <a:r>
              <a:rPr lang="en-US" sz="2000" dirty="0"/>
              <a:t>Onshore</a:t>
            </a:r>
          </a:p>
          <a:p>
            <a:pPr lvl="2"/>
            <a:r>
              <a:rPr lang="en-US" sz="1800" dirty="0"/>
              <a:t>Energy Yield Assessments</a:t>
            </a:r>
          </a:p>
          <a:p>
            <a:pPr lvl="2"/>
            <a:r>
              <a:rPr lang="en-US" sz="1800" dirty="0"/>
              <a:t>Site Suitability</a:t>
            </a:r>
          </a:p>
          <a:p>
            <a:pPr lvl="2"/>
            <a:r>
              <a:rPr lang="en-US" sz="1800" dirty="0"/>
              <a:t>Site Calibration</a:t>
            </a:r>
          </a:p>
          <a:p>
            <a:pPr lvl="2"/>
            <a:r>
              <a:rPr lang="en-US" sz="1800" dirty="0"/>
              <a:t>Complex Flow</a:t>
            </a:r>
          </a:p>
          <a:p>
            <a:pPr lvl="1"/>
            <a:r>
              <a:rPr lang="en-US" sz="2000" dirty="0"/>
              <a:t>Offshore</a:t>
            </a:r>
          </a:p>
          <a:p>
            <a:pPr lvl="2"/>
            <a:r>
              <a:rPr lang="en-US" sz="1800" dirty="0"/>
              <a:t>Energy Yield Assessment</a:t>
            </a:r>
          </a:p>
          <a:p>
            <a:pPr lvl="1"/>
            <a:endParaRPr lang="en-US" sz="2000" dirty="0"/>
          </a:p>
        </p:txBody>
      </p:sp>
      <p:sp>
        <p:nvSpPr>
          <p:cNvPr id="10" name="Content Placeholder 16">
            <a:extLst>
              <a:ext uri="{FF2B5EF4-FFF2-40B4-BE49-F238E27FC236}">
                <a16:creationId xmlns:a16="http://schemas.microsoft.com/office/drawing/2014/main" id="{88268CAF-5980-473C-B118-9C2611DF75CE}"/>
              </a:ext>
            </a:extLst>
          </p:cNvPr>
          <p:cNvSpPr txBox="1">
            <a:spLocks/>
          </p:cNvSpPr>
          <p:nvPr/>
        </p:nvSpPr>
        <p:spPr>
          <a:xfrm>
            <a:off x="8102882" y="1968566"/>
            <a:ext cx="3963252" cy="3239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Power Performance</a:t>
            </a:r>
          </a:p>
          <a:p>
            <a:pPr lvl="1"/>
            <a:r>
              <a:rPr lang="en-US" sz="2000" dirty="0"/>
              <a:t>Power Curves</a:t>
            </a:r>
          </a:p>
          <a:p>
            <a:pPr lvl="2"/>
            <a:r>
              <a:rPr lang="en-US" sz="1800" dirty="0"/>
              <a:t>Vertical Profiling</a:t>
            </a:r>
          </a:p>
          <a:p>
            <a:pPr lvl="2"/>
            <a:r>
              <a:rPr lang="en-US" sz="1800" dirty="0"/>
              <a:t>Nacelle Mounted</a:t>
            </a:r>
          </a:p>
          <a:p>
            <a:pPr lvl="1"/>
            <a:r>
              <a:rPr lang="en-US" sz="2000" dirty="0"/>
              <a:t>Power Performance Testing</a:t>
            </a:r>
          </a:p>
          <a:p>
            <a:pPr lvl="2"/>
            <a:r>
              <a:rPr lang="en-US" sz="1800" dirty="0"/>
              <a:t>Vertical Profiling</a:t>
            </a:r>
          </a:p>
          <a:p>
            <a:pPr lvl="2"/>
            <a:r>
              <a:rPr lang="en-US" sz="1800" dirty="0"/>
              <a:t>Nacelle Mounted</a:t>
            </a:r>
          </a:p>
          <a:p>
            <a:pPr lvl="1"/>
            <a:r>
              <a:rPr lang="en-US" sz="2200" dirty="0"/>
              <a:t>Complex Flow</a:t>
            </a:r>
          </a:p>
          <a:p>
            <a:pPr lvl="1"/>
            <a:r>
              <a:rPr lang="en-US" sz="2200" dirty="0"/>
              <a:t>Offshore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4178AE-A4FC-413E-8BD8-21965BCA88F6}"/>
              </a:ext>
            </a:extLst>
          </p:cNvPr>
          <p:cNvGrpSpPr/>
          <p:nvPr/>
        </p:nvGrpSpPr>
        <p:grpSpPr>
          <a:xfrm>
            <a:off x="4209393" y="1646720"/>
            <a:ext cx="3773214" cy="3644597"/>
            <a:chOff x="4209393" y="1860906"/>
            <a:chExt cx="3773214" cy="36445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EF8286-CDC4-4908-BF73-79F49734CB60}"/>
                </a:ext>
              </a:extLst>
            </p:cNvPr>
            <p:cNvGrpSpPr/>
            <p:nvPr/>
          </p:nvGrpSpPr>
          <p:grpSpPr>
            <a:xfrm>
              <a:off x="4209393" y="1860906"/>
              <a:ext cx="3773214" cy="3644597"/>
              <a:chOff x="4298731" y="1547080"/>
              <a:chExt cx="3773214" cy="3262766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45CA891-ACDC-4CF6-9E1A-C7E0A62FA0E7}"/>
                  </a:ext>
                </a:extLst>
              </p:cNvPr>
              <p:cNvSpPr/>
              <p:nvPr/>
            </p:nvSpPr>
            <p:spPr>
              <a:xfrm>
                <a:off x="4298731" y="1547080"/>
                <a:ext cx="3773214" cy="3262766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BDDB99-4590-4FF8-A953-83EB13347C33}"/>
                  </a:ext>
                </a:extLst>
              </p:cNvPr>
              <p:cNvSpPr txBox="1"/>
              <p:nvPr/>
            </p:nvSpPr>
            <p:spPr>
              <a:xfrm>
                <a:off x="4490544" y="1791667"/>
                <a:ext cx="1531883" cy="374571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IEC 61400-15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10C0FE-DC19-405A-9355-418946F302A0}"/>
                  </a:ext>
                </a:extLst>
              </p:cNvPr>
              <p:cNvSpPr txBox="1"/>
              <p:nvPr/>
            </p:nvSpPr>
            <p:spPr>
              <a:xfrm>
                <a:off x="4490540" y="2263385"/>
                <a:ext cx="1531883" cy="374571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CFARS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1FFC53-0B45-4730-A906-7C84D1B033FE}"/>
                  </a:ext>
                </a:extLst>
              </p:cNvPr>
              <p:cNvSpPr txBox="1"/>
              <p:nvPr/>
            </p:nvSpPr>
            <p:spPr>
              <a:xfrm>
                <a:off x="4490540" y="4179812"/>
                <a:ext cx="1531883" cy="37457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</a:rPr>
                  <a:t>CarbonTrust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F72E7B-CB78-4DC6-A4CB-A185E11AF9FA}"/>
                  </a:ext>
                </a:extLst>
              </p:cNvPr>
              <p:cNvSpPr txBox="1"/>
              <p:nvPr/>
            </p:nvSpPr>
            <p:spPr>
              <a:xfrm>
                <a:off x="6329299" y="1954165"/>
                <a:ext cx="1531883" cy="374571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IEC 61400-12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B59B5B-4307-4441-9B22-28FE13D14063}"/>
                  </a:ext>
                </a:extLst>
              </p:cNvPr>
              <p:cNvSpPr txBox="1"/>
              <p:nvPr/>
            </p:nvSpPr>
            <p:spPr>
              <a:xfrm>
                <a:off x="6321060" y="2426017"/>
                <a:ext cx="1531883" cy="374571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PCWG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12E269-94E6-4750-B225-49971F881AF5}"/>
                  </a:ext>
                </a:extLst>
              </p:cNvPr>
              <p:cNvSpPr txBox="1"/>
              <p:nvPr/>
            </p:nvSpPr>
            <p:spPr>
              <a:xfrm>
                <a:off x="6329298" y="3943201"/>
                <a:ext cx="1531883" cy="374571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IEC 61400-50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4BFF72-323F-40A5-84A2-E3AAE4AF21C6}"/>
                </a:ext>
              </a:extLst>
            </p:cNvPr>
            <p:cNvSpPr txBox="1"/>
            <p:nvPr/>
          </p:nvSpPr>
          <p:spPr>
            <a:xfrm>
              <a:off x="4399836" y="4239953"/>
              <a:ext cx="1531883" cy="38832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MEASNET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423E1C-1671-4C4B-B168-106F732DC13B}"/>
                </a:ext>
              </a:extLst>
            </p:cNvPr>
            <p:cNvSpPr txBox="1"/>
            <p:nvPr/>
          </p:nvSpPr>
          <p:spPr>
            <a:xfrm>
              <a:off x="6239959" y="3435030"/>
              <a:ext cx="1531883" cy="3883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IE Guidelines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F74A49-553D-400C-AD9C-B71598695A29}"/>
                </a:ext>
              </a:extLst>
            </p:cNvPr>
            <p:cNvSpPr txBox="1"/>
            <p:nvPr/>
          </p:nvSpPr>
          <p:spPr>
            <a:xfrm>
              <a:off x="4399836" y="3718300"/>
              <a:ext cx="1531883" cy="38832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TR6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901C0F-F948-4261-A027-2EFB9102460C}"/>
                </a:ext>
              </a:extLst>
            </p:cNvPr>
            <p:cNvSpPr txBox="1"/>
            <p:nvPr/>
          </p:nvSpPr>
          <p:spPr>
            <a:xfrm>
              <a:off x="6249515" y="3975195"/>
              <a:ext cx="1531883" cy="37457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Class NK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40CD20-9386-4159-B49A-7769BFD68B0F}"/>
                </a:ext>
              </a:extLst>
            </p:cNvPr>
            <p:cNvSpPr txBox="1"/>
            <p:nvPr/>
          </p:nvSpPr>
          <p:spPr>
            <a:xfrm>
              <a:off x="4399836" y="3214868"/>
              <a:ext cx="1531883" cy="37457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IEA Task 32</a:t>
              </a:r>
            </a:p>
          </p:txBody>
        </p:sp>
      </p:grp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16A73BE8-6409-4514-B2CD-9F51974B095E}"/>
              </a:ext>
            </a:extLst>
          </p:cNvPr>
          <p:cNvSpPr txBox="1">
            <a:spLocks/>
          </p:cNvSpPr>
          <p:nvPr/>
        </p:nvSpPr>
        <p:spPr>
          <a:xfrm>
            <a:off x="2249289" y="5399627"/>
            <a:ext cx="8885556" cy="422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CFARS website will contain an Executive Summary and links for the above standards</a:t>
            </a:r>
          </a:p>
        </p:txBody>
      </p:sp>
    </p:spTree>
    <p:extLst>
      <p:ext uri="{BB962C8B-B14F-4D97-AF65-F5344CB8AC3E}">
        <p14:creationId xmlns:p14="http://schemas.microsoft.com/office/powerpoint/2010/main" val="174386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E5B8CB3-ACFF-4CE1-9625-236F9C0A1243}"/>
              </a:ext>
            </a:extLst>
          </p:cNvPr>
          <p:cNvSpPr/>
          <p:nvPr/>
        </p:nvSpPr>
        <p:spPr>
          <a:xfrm>
            <a:off x="6573520" y="4634114"/>
            <a:ext cx="975361" cy="776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AA1760B-CC86-42EA-AB5B-A09FB5782670}"/>
              </a:ext>
            </a:extLst>
          </p:cNvPr>
          <p:cNvSpPr/>
          <p:nvPr/>
        </p:nvSpPr>
        <p:spPr>
          <a:xfrm>
            <a:off x="7691756" y="2372578"/>
            <a:ext cx="3815080" cy="30911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B19AB-0CE9-42CD-B420-E11B407C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#3: Engagement with Community</a:t>
            </a:r>
          </a:p>
        </p:txBody>
      </p:sp>
      <p:pic>
        <p:nvPicPr>
          <p:cNvPr id="6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BFD70B55-4AEA-47BB-9DC7-41EF217FD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471" y="4686926"/>
            <a:ext cx="801370" cy="77676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F1D89-7E46-471A-BFFB-13625170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CFARS General Meeting 2021 April 13-15, 2021</a:t>
            </a:r>
          </a:p>
        </p:txBody>
      </p:sp>
      <p:pic>
        <p:nvPicPr>
          <p:cNvPr id="14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52A9007A-6393-4AB8-B665-732B83E04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991" y="4686926"/>
            <a:ext cx="801370" cy="776767"/>
          </a:xfrm>
          <a:prstGeom prst="rect">
            <a:avLst/>
          </a:prstGeom>
        </p:spPr>
      </p:pic>
      <p:pic>
        <p:nvPicPr>
          <p:cNvPr id="15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64346938-5756-4EF3-96FD-80C9BC6E4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86" y="4686926"/>
            <a:ext cx="801370" cy="776767"/>
          </a:xfrm>
          <a:prstGeom prst="rect">
            <a:avLst/>
          </a:prstGeom>
        </p:spPr>
      </p:pic>
      <p:pic>
        <p:nvPicPr>
          <p:cNvPr id="16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E45A438B-A19C-4C1E-B7DA-1C4A331E3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91" y="4686926"/>
            <a:ext cx="801370" cy="776767"/>
          </a:xfrm>
          <a:prstGeom prst="rect">
            <a:avLst/>
          </a:prstGeom>
        </p:spPr>
      </p:pic>
      <p:pic>
        <p:nvPicPr>
          <p:cNvPr id="17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913068FF-3A23-46A8-8595-8347FD79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66" y="4686926"/>
            <a:ext cx="801370" cy="776767"/>
          </a:xfrm>
          <a:prstGeom prst="rect">
            <a:avLst/>
          </a:prstGeom>
        </p:spPr>
      </p:pic>
      <p:pic>
        <p:nvPicPr>
          <p:cNvPr id="20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DA9D7363-85D0-4F0F-9311-316A583E1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471" y="3910159"/>
            <a:ext cx="801370" cy="776767"/>
          </a:xfrm>
          <a:prstGeom prst="rect">
            <a:avLst/>
          </a:prstGeom>
        </p:spPr>
      </p:pic>
      <p:pic>
        <p:nvPicPr>
          <p:cNvPr id="24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A8182986-7862-4ED1-979B-ED8B5A162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991" y="3910159"/>
            <a:ext cx="801370" cy="776767"/>
          </a:xfrm>
          <a:prstGeom prst="rect">
            <a:avLst/>
          </a:prstGeom>
        </p:spPr>
      </p:pic>
      <p:pic>
        <p:nvPicPr>
          <p:cNvPr id="25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80218730-AD63-4E8C-9168-2D7D0E416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86" y="3910159"/>
            <a:ext cx="801370" cy="776767"/>
          </a:xfrm>
          <a:prstGeom prst="rect">
            <a:avLst/>
          </a:prstGeom>
        </p:spPr>
      </p:pic>
      <p:pic>
        <p:nvPicPr>
          <p:cNvPr id="26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C6403F36-CED5-4A89-A9EE-2F3EE7443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91" y="3910159"/>
            <a:ext cx="801370" cy="776767"/>
          </a:xfrm>
          <a:prstGeom prst="rect">
            <a:avLst/>
          </a:prstGeom>
        </p:spPr>
      </p:pic>
      <p:pic>
        <p:nvPicPr>
          <p:cNvPr id="27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A7B0649F-C131-4DE9-82AB-86008406A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66" y="3910159"/>
            <a:ext cx="801370" cy="776767"/>
          </a:xfrm>
          <a:prstGeom prst="rect">
            <a:avLst/>
          </a:prstGeom>
        </p:spPr>
      </p:pic>
      <p:pic>
        <p:nvPicPr>
          <p:cNvPr id="30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E5DE1704-74E0-4AA1-B581-AFFAA48A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471" y="3159918"/>
            <a:ext cx="801370" cy="776767"/>
          </a:xfrm>
          <a:prstGeom prst="rect">
            <a:avLst/>
          </a:prstGeom>
        </p:spPr>
      </p:pic>
      <p:pic>
        <p:nvPicPr>
          <p:cNvPr id="34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DCDE7C71-EE6C-4607-BC3A-F4CD1B132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991" y="3159918"/>
            <a:ext cx="801370" cy="776767"/>
          </a:xfrm>
          <a:prstGeom prst="rect">
            <a:avLst/>
          </a:prstGeom>
        </p:spPr>
      </p:pic>
      <p:pic>
        <p:nvPicPr>
          <p:cNvPr id="35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CA2B476D-3A29-4970-982D-7DF0A4E04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86" y="3159918"/>
            <a:ext cx="801370" cy="776767"/>
          </a:xfrm>
          <a:prstGeom prst="rect">
            <a:avLst/>
          </a:prstGeom>
        </p:spPr>
      </p:pic>
      <p:pic>
        <p:nvPicPr>
          <p:cNvPr id="36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65435A70-EAA7-44F9-98ED-1014B7A6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91" y="3159918"/>
            <a:ext cx="801370" cy="776767"/>
          </a:xfrm>
          <a:prstGeom prst="rect">
            <a:avLst/>
          </a:prstGeom>
        </p:spPr>
      </p:pic>
      <p:pic>
        <p:nvPicPr>
          <p:cNvPr id="37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EE429FC0-C3A3-45DA-91F7-0E4A9F2D9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66" y="3159918"/>
            <a:ext cx="801370" cy="776767"/>
          </a:xfrm>
          <a:prstGeom prst="rect">
            <a:avLst/>
          </a:prstGeom>
        </p:spPr>
      </p:pic>
      <p:pic>
        <p:nvPicPr>
          <p:cNvPr id="44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B4498E64-F455-4EF0-8E50-D1ADDB8E3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991" y="2383151"/>
            <a:ext cx="801370" cy="776767"/>
          </a:xfrm>
          <a:prstGeom prst="rect">
            <a:avLst/>
          </a:prstGeom>
        </p:spPr>
      </p:pic>
      <p:pic>
        <p:nvPicPr>
          <p:cNvPr id="45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CE590A4E-2529-43F3-B231-7F4F6C7FB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86" y="2383151"/>
            <a:ext cx="801370" cy="776767"/>
          </a:xfrm>
          <a:prstGeom prst="rect">
            <a:avLst/>
          </a:prstGeom>
        </p:spPr>
      </p:pic>
      <p:pic>
        <p:nvPicPr>
          <p:cNvPr id="46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7CA9974E-DC10-442B-905A-ED7307D9C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91" y="2383151"/>
            <a:ext cx="801370" cy="776767"/>
          </a:xfrm>
          <a:prstGeom prst="rect">
            <a:avLst/>
          </a:prstGeom>
        </p:spPr>
      </p:pic>
      <p:pic>
        <p:nvPicPr>
          <p:cNvPr id="47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9E23BB32-65E9-4668-8D8D-4A26738C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66" y="2383151"/>
            <a:ext cx="801370" cy="776767"/>
          </a:xfrm>
          <a:prstGeom prst="rect">
            <a:avLst/>
          </a:prstGeom>
        </p:spPr>
      </p:pic>
      <p:pic>
        <p:nvPicPr>
          <p:cNvPr id="90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16BB077E-9783-44A1-A729-8F59EE6B9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151" y="4684528"/>
            <a:ext cx="801370" cy="77676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E8AF2B8-915D-4B11-8FE7-149AF2146336}"/>
              </a:ext>
            </a:extLst>
          </p:cNvPr>
          <p:cNvSpPr txBox="1"/>
          <p:nvPr/>
        </p:nvSpPr>
        <p:spPr>
          <a:xfrm>
            <a:off x="7691756" y="1948012"/>
            <a:ext cx="3815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per annum: $6 trillion</a:t>
            </a:r>
          </a:p>
        </p:txBody>
      </p:sp>
      <p:pic>
        <p:nvPicPr>
          <p:cNvPr id="95" name="Content Placeholder 5" descr="A picture containing toy, brick, building material&#10;&#10;Description automatically generated">
            <a:extLst>
              <a:ext uri="{FF2B5EF4-FFF2-40B4-BE49-F238E27FC236}">
                <a16:creationId xmlns:a16="http://schemas.microsoft.com/office/drawing/2014/main" id="{38405760-D93A-4B43-B434-FC53B8787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50" b="89593" l="9211" r="89912">
                        <a14:foregroundMark x1="39912" y1="9050" x2="48246" y2="9502"/>
                        <a14:foregroundMark x1="89474" y1="69683" x2="89912" y2="57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466" y="2383151"/>
            <a:ext cx="801370" cy="77676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DD66DEE-F0DC-4545-BDC8-FF3759C2D0E1}"/>
              </a:ext>
            </a:extLst>
          </p:cNvPr>
          <p:cNvSpPr txBox="1"/>
          <p:nvPr/>
        </p:nvSpPr>
        <p:spPr>
          <a:xfrm>
            <a:off x="6472556" y="5495574"/>
            <a:ext cx="499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Renewables per annum: $300 billion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86691-3865-4383-94E0-5A143E567DDA}"/>
              </a:ext>
            </a:extLst>
          </p:cNvPr>
          <p:cNvSpPr txBox="1"/>
          <p:nvPr/>
        </p:nvSpPr>
        <p:spPr>
          <a:xfrm>
            <a:off x="751840" y="2178844"/>
            <a:ext cx="6710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investors and new companies are entering the marketplace: global energy expenditures are shifting from fossil fuel to renewables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379283-5471-4876-A207-08DFD3C3FD05}"/>
              </a:ext>
            </a:extLst>
          </p:cNvPr>
          <p:cNvSpPr/>
          <p:nvPr/>
        </p:nvSpPr>
        <p:spPr>
          <a:xfrm>
            <a:off x="731519" y="3551520"/>
            <a:ext cx="50292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collecting and publishing RSD Standards and Best Practices in simple language, to a wide audience, we can ensure that new entrants understand and leverage them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1958120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396E87-DCD6-4105-BE3A-04325F9D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Joint statements/articles on Standards from different industry segments and competitors send a powerful message to the broad finance and OEM community that remote sensing devices are mature and reliable</a:t>
            </a:r>
          </a:p>
          <a:p>
            <a:r>
              <a:rPr lang="en-US" dirty="0"/>
              <a:t>Wind is leveraging several technology trends simultaneously:</a:t>
            </a:r>
          </a:p>
          <a:p>
            <a:pPr lvl="1"/>
            <a:r>
              <a:rPr lang="en-US" dirty="0"/>
              <a:t>Lidar, machine learning, computational fluid dynamics, &amp; open source science </a:t>
            </a:r>
          </a:p>
          <a:p>
            <a:pPr lvl="1"/>
            <a:r>
              <a:rPr lang="en-US" dirty="0"/>
              <a:t>It’s sexy</a:t>
            </a:r>
          </a:p>
          <a:p>
            <a:r>
              <a:rPr lang="en-US" b="1" dirty="0"/>
              <a:t>Key Guidance 2021 Ask: </a:t>
            </a:r>
            <a:r>
              <a:rPr lang="en-US" dirty="0"/>
              <a:t>Participation from IEs in drafting and reviewing Standards and Best Practices Executive Summaries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B19AB-0CE9-42CD-B420-E11B407C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#3: Engagement with Community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F1D89-7E46-471A-BFFB-13625170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CFARS General Meeting 2021 April 13-15, 2021</a:t>
            </a:r>
          </a:p>
        </p:txBody>
      </p:sp>
    </p:spTree>
    <p:extLst>
      <p:ext uri="{BB962C8B-B14F-4D97-AF65-F5344CB8AC3E}">
        <p14:creationId xmlns:p14="http://schemas.microsoft.com/office/powerpoint/2010/main" val="323411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8F9F-E2F8-4DA7-9A29-61302A4F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22EF-DB22-430B-96A8-9274CA0A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Guidance Group is back in action….</a:t>
            </a:r>
          </a:p>
          <a:p>
            <a:r>
              <a:rPr lang="en-US" dirty="0"/>
              <a:t>We need Guidance Group participants to:</a:t>
            </a:r>
          </a:p>
          <a:p>
            <a:pPr lvl="1"/>
            <a:r>
              <a:rPr lang="en-US" dirty="0"/>
              <a:t>Co-author and review “Ecosystem of RSD Use Cases” Executive Summaries </a:t>
            </a:r>
          </a:p>
          <a:p>
            <a:pPr lvl="1"/>
            <a:r>
              <a:rPr lang="en-US" dirty="0"/>
              <a:t>Conscious acceleration of “Best Practice Framework for Adjusted RSD TI” through wide industry engagement</a:t>
            </a:r>
          </a:p>
          <a:p>
            <a:pPr lvl="1"/>
            <a:r>
              <a:rPr lang="en-US" dirty="0"/>
              <a:t>Contribute and review webpage layout, formatting, etc.</a:t>
            </a:r>
          </a:p>
          <a:p>
            <a:r>
              <a:rPr lang="en-US" dirty="0"/>
              <a:t>Guidance Group Meeting #1:</a:t>
            </a:r>
          </a:p>
          <a:p>
            <a:pPr lvl="1"/>
            <a:r>
              <a:rPr lang="en-US" b="1" dirty="0"/>
              <a:t>Thursday, April 29, 2021 9:00 – 10:30 AM MST</a:t>
            </a:r>
            <a:endParaRPr lang="en-US" dirty="0"/>
          </a:p>
          <a:p>
            <a:r>
              <a:rPr lang="en-US" dirty="0"/>
              <a:t>Please email </a:t>
            </a:r>
            <a:r>
              <a:rPr lang="en-US" dirty="0">
                <a:hlinkClick r:id="rId2"/>
              </a:rPr>
              <a:t>andrew.hastingsblack@vaisala.com</a:t>
            </a:r>
            <a:r>
              <a:rPr lang="en-US" dirty="0"/>
              <a:t> to contribute!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CB062-527F-4075-9680-9450A128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CFARS General Meeting 2021 April 13-15, 2021</a:t>
            </a:r>
          </a:p>
        </p:txBody>
      </p:sp>
    </p:spTree>
    <p:extLst>
      <p:ext uri="{BB962C8B-B14F-4D97-AF65-F5344CB8AC3E}">
        <p14:creationId xmlns:p14="http://schemas.microsoft.com/office/powerpoint/2010/main" val="339147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A192-C0AF-4399-8F9B-C65C4BF2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57470" cy="1325563"/>
          </a:xfrm>
        </p:spPr>
        <p:txBody>
          <a:bodyPr/>
          <a:lstStyle/>
          <a:p>
            <a:r>
              <a:rPr lang="en-US" b="1" dirty="0"/>
              <a:t>Mission: Accelerate Acceptance of RSDs for Wind Energy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3D36-922A-4884-99F4-7984B0BA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000000"/>
              </a:buClr>
              <a:buSzPct val="100000"/>
            </a:pPr>
            <a:r>
              <a:rPr lang="en-GB" dirty="0"/>
              <a:t>Clearly identify areas of improvement for acceptance of RSD; recommend areas for improvements RSD method improvement to </a:t>
            </a:r>
            <a:r>
              <a:rPr lang="en-US" dirty="0"/>
              <a:t>Science WG</a:t>
            </a:r>
          </a:p>
          <a:p>
            <a:endParaRPr lang="en-US" dirty="0"/>
          </a:p>
          <a:p>
            <a:r>
              <a:rPr lang="en-US" dirty="0"/>
              <a:t>Amplify findings from Science Group via open-source documents and publications; drive consensus on new Best Practices </a:t>
            </a:r>
          </a:p>
          <a:p>
            <a:endParaRPr lang="en-US" dirty="0"/>
          </a:p>
          <a:p>
            <a:r>
              <a:rPr lang="en-US" dirty="0"/>
              <a:t>Socialize existing Standards and Best Practices to the broad industry: investors, IEs, OEMs, and developers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77904-3051-4130-8E36-90010763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CFARS General Meeting 2021 April 13-15, 2021</a:t>
            </a:r>
          </a:p>
        </p:txBody>
      </p:sp>
    </p:spTree>
    <p:extLst>
      <p:ext uri="{BB962C8B-B14F-4D97-AF65-F5344CB8AC3E}">
        <p14:creationId xmlns:p14="http://schemas.microsoft.com/office/powerpoint/2010/main" val="38461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A192-C0AF-4399-8F9B-C65C4BF2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Acceleration of Acceptance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77904-3051-4130-8E36-90010763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CFARS General Meeting 2021 April 13-15, 2021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1F706BB-808B-423D-AB4F-3E0850842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079141"/>
              </p:ext>
            </p:extLst>
          </p:nvPr>
        </p:nvGraphicFramePr>
        <p:xfrm>
          <a:off x="838200" y="2312187"/>
          <a:ext cx="10515600" cy="2133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How to be smart about open source -- GCN">
            <a:extLst>
              <a:ext uri="{FF2B5EF4-FFF2-40B4-BE49-F238E27FC236}">
                <a16:creationId xmlns:a16="http://schemas.microsoft.com/office/drawing/2014/main" id="{F258E5C5-6A04-47E5-89AC-A7941AEA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44" y="4395833"/>
            <a:ext cx="2643199" cy="1301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Graph and note paper pads with pencil">
            <a:extLst>
              <a:ext uri="{FF2B5EF4-FFF2-40B4-BE49-F238E27FC236}">
                <a16:creationId xmlns:a16="http://schemas.microsoft.com/office/drawing/2014/main" id="{CE0B9980-2933-4A23-98DC-716347C1A1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45452" y="3711495"/>
            <a:ext cx="2419141" cy="241914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B2551BE-6330-4090-B1CE-DF84C4AB3F7D}"/>
              </a:ext>
            </a:extLst>
          </p:cNvPr>
          <p:cNvGrpSpPr/>
          <p:nvPr/>
        </p:nvGrpSpPr>
        <p:grpSpPr>
          <a:xfrm>
            <a:off x="9739618" y="4340677"/>
            <a:ext cx="2038525" cy="1411647"/>
            <a:chOff x="9873842" y="4099920"/>
            <a:chExt cx="2038525" cy="141164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8645DD-1EF5-4E68-8914-4CDF543DCEBF}"/>
                </a:ext>
              </a:extLst>
            </p:cNvPr>
            <p:cNvSpPr/>
            <p:nvPr/>
          </p:nvSpPr>
          <p:spPr>
            <a:xfrm>
              <a:off x="9873842" y="4099920"/>
              <a:ext cx="2038525" cy="1411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Lecturer outline">
              <a:extLst>
                <a:ext uri="{FF2B5EF4-FFF2-40B4-BE49-F238E27FC236}">
                  <a16:creationId xmlns:a16="http://schemas.microsoft.com/office/drawing/2014/main" id="{A1834611-5006-4203-8C3A-E8F3BADBF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82200" y="444616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Teacher outline">
              <a:extLst>
                <a:ext uri="{FF2B5EF4-FFF2-40B4-BE49-F238E27FC236}">
                  <a16:creationId xmlns:a16="http://schemas.microsoft.com/office/drawing/2014/main" id="{A832C915-9EC5-46ED-B8CD-D6EFF1FF2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96600" y="4099920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6E8833-8887-4587-9558-30097C27163A}"/>
              </a:ext>
            </a:extLst>
          </p:cNvPr>
          <p:cNvSpPr txBox="1"/>
          <p:nvPr/>
        </p:nvSpPr>
        <p:spPr>
          <a:xfrm>
            <a:off x="6441346" y="1992556"/>
            <a:ext cx="3998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*Guidance Group dormant*</a:t>
            </a:r>
          </a:p>
        </p:txBody>
      </p:sp>
    </p:spTree>
    <p:extLst>
      <p:ext uri="{BB962C8B-B14F-4D97-AF65-F5344CB8AC3E}">
        <p14:creationId xmlns:p14="http://schemas.microsoft.com/office/powerpoint/2010/main" val="244922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A192-C0AF-4399-8F9B-C65C4BF2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Acceleration of Acceptance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77904-3051-4130-8E36-90010763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CFARS General Meeting 2021 April 13-15, 2021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1F706BB-808B-423D-AB4F-3E0850842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265379"/>
              </p:ext>
            </p:extLst>
          </p:nvPr>
        </p:nvGraphicFramePr>
        <p:xfrm>
          <a:off x="838200" y="1464659"/>
          <a:ext cx="10515600" cy="2133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How to be smart about open source -- GCN">
            <a:extLst>
              <a:ext uri="{FF2B5EF4-FFF2-40B4-BE49-F238E27FC236}">
                <a16:creationId xmlns:a16="http://schemas.microsoft.com/office/drawing/2014/main" id="{F258E5C5-6A04-47E5-89AC-A7941AEA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189" y="3227349"/>
            <a:ext cx="1243861" cy="6123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Graph and note paper pads with pencil">
            <a:extLst>
              <a:ext uri="{FF2B5EF4-FFF2-40B4-BE49-F238E27FC236}">
                <a16:creationId xmlns:a16="http://schemas.microsoft.com/office/drawing/2014/main" id="{CE0B9980-2933-4A23-98DC-716347C1A1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5511" y="2981654"/>
            <a:ext cx="1103786" cy="110378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B2551BE-6330-4090-B1CE-DF84C4AB3F7D}"/>
              </a:ext>
            </a:extLst>
          </p:cNvPr>
          <p:cNvGrpSpPr/>
          <p:nvPr/>
        </p:nvGrpSpPr>
        <p:grpSpPr>
          <a:xfrm>
            <a:off x="10654019" y="3227349"/>
            <a:ext cx="989900" cy="684328"/>
            <a:chOff x="9873842" y="4099920"/>
            <a:chExt cx="2038525" cy="141164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8645DD-1EF5-4E68-8914-4CDF543DCEBF}"/>
                </a:ext>
              </a:extLst>
            </p:cNvPr>
            <p:cNvSpPr/>
            <p:nvPr/>
          </p:nvSpPr>
          <p:spPr>
            <a:xfrm>
              <a:off x="9873842" y="4099920"/>
              <a:ext cx="2038525" cy="1411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Lecturer outline">
              <a:extLst>
                <a:ext uri="{FF2B5EF4-FFF2-40B4-BE49-F238E27FC236}">
                  <a16:creationId xmlns:a16="http://schemas.microsoft.com/office/drawing/2014/main" id="{A1834611-5006-4203-8C3A-E8F3BADBF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82200" y="444616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Teacher outline">
              <a:extLst>
                <a:ext uri="{FF2B5EF4-FFF2-40B4-BE49-F238E27FC236}">
                  <a16:creationId xmlns:a16="http://schemas.microsoft.com/office/drawing/2014/main" id="{A832C915-9EC5-46ED-B8CD-D6EFF1FF2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96600" y="4099920"/>
              <a:ext cx="914400" cy="9144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E3A14DF-70DF-4163-BF5C-6DFC0DB4704C}"/>
              </a:ext>
            </a:extLst>
          </p:cNvPr>
          <p:cNvSpPr txBox="1"/>
          <p:nvPr/>
        </p:nvSpPr>
        <p:spPr>
          <a:xfrm>
            <a:off x="171276" y="3972649"/>
            <a:ext cx="27397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*Guidance Group reactivated*</a:t>
            </a:r>
          </a:p>
        </p:txBody>
      </p:sp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id="{0D1E61DF-5BA9-4F77-965D-E7F15F5ADF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295253"/>
              </p:ext>
            </p:extLst>
          </p:nvPr>
        </p:nvGraphicFramePr>
        <p:xfrm>
          <a:off x="838200" y="4137440"/>
          <a:ext cx="10515600" cy="2133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7" name="Graphic 6" descr="Volume with solid fill">
            <a:extLst>
              <a:ext uri="{FF2B5EF4-FFF2-40B4-BE49-F238E27FC236}">
                <a16:creationId xmlns:a16="http://schemas.microsoft.com/office/drawing/2014/main" id="{106BF541-BFCF-4226-9697-C20E99A700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00204" y="5678764"/>
            <a:ext cx="914400" cy="914400"/>
          </a:xfrm>
          <a:prstGeom prst="rect">
            <a:avLst/>
          </a:prstGeom>
        </p:spPr>
      </p:pic>
      <p:pic>
        <p:nvPicPr>
          <p:cNvPr id="11" name="Picture 10" descr="Programming data on computer monitor">
            <a:extLst>
              <a:ext uri="{FF2B5EF4-FFF2-40B4-BE49-F238E27FC236}">
                <a16:creationId xmlns:a16="http://schemas.microsoft.com/office/drawing/2014/main" id="{1520E339-A6C6-45EE-9724-19CD9DBDE4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15" y="5602379"/>
            <a:ext cx="1131232" cy="7539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Graphic 18" descr="A pinwheel">
            <a:extLst>
              <a:ext uri="{FF2B5EF4-FFF2-40B4-BE49-F238E27FC236}">
                <a16:creationId xmlns:a16="http://schemas.microsoft.com/office/drawing/2014/main" id="{56D92224-A34C-4777-A785-5F2A73C043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06637" y="5102729"/>
            <a:ext cx="1615333" cy="16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71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A192-C0AF-4399-8F9B-C65C4BF2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Acceleration of Acceptance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77904-3051-4130-8E36-90010763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CFARS General Meeting 2021 April 13-15, 2021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1F706BB-808B-423D-AB4F-3E0850842E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4659"/>
          <a:ext cx="10515600" cy="2133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How to be smart about open source -- GCN">
            <a:extLst>
              <a:ext uri="{FF2B5EF4-FFF2-40B4-BE49-F238E27FC236}">
                <a16:creationId xmlns:a16="http://schemas.microsoft.com/office/drawing/2014/main" id="{F258E5C5-6A04-47E5-89AC-A7941AEA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189" y="3227349"/>
            <a:ext cx="1243861" cy="6123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Graph and note paper pads with pencil">
            <a:extLst>
              <a:ext uri="{FF2B5EF4-FFF2-40B4-BE49-F238E27FC236}">
                <a16:creationId xmlns:a16="http://schemas.microsoft.com/office/drawing/2014/main" id="{CE0B9980-2933-4A23-98DC-716347C1A1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5511" y="2981654"/>
            <a:ext cx="1103786" cy="110378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B2551BE-6330-4090-B1CE-DF84C4AB3F7D}"/>
              </a:ext>
            </a:extLst>
          </p:cNvPr>
          <p:cNvGrpSpPr/>
          <p:nvPr/>
        </p:nvGrpSpPr>
        <p:grpSpPr>
          <a:xfrm>
            <a:off x="10654019" y="3227349"/>
            <a:ext cx="989900" cy="684328"/>
            <a:chOff x="9873842" y="4099920"/>
            <a:chExt cx="2038525" cy="141164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8645DD-1EF5-4E68-8914-4CDF543DCEBF}"/>
                </a:ext>
              </a:extLst>
            </p:cNvPr>
            <p:cNvSpPr/>
            <p:nvPr/>
          </p:nvSpPr>
          <p:spPr>
            <a:xfrm>
              <a:off x="9873842" y="4099920"/>
              <a:ext cx="2038525" cy="14116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Lecturer outline">
              <a:extLst>
                <a:ext uri="{FF2B5EF4-FFF2-40B4-BE49-F238E27FC236}">
                  <a16:creationId xmlns:a16="http://schemas.microsoft.com/office/drawing/2014/main" id="{A1834611-5006-4203-8C3A-E8F3BADBF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82200" y="444616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Teacher outline">
              <a:extLst>
                <a:ext uri="{FF2B5EF4-FFF2-40B4-BE49-F238E27FC236}">
                  <a16:creationId xmlns:a16="http://schemas.microsoft.com/office/drawing/2014/main" id="{A832C915-9EC5-46ED-B8CD-D6EFF1FF2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96600" y="4099920"/>
              <a:ext cx="914400" cy="9144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E3A14DF-70DF-4163-BF5C-6DFC0DB4704C}"/>
              </a:ext>
            </a:extLst>
          </p:cNvPr>
          <p:cNvSpPr txBox="1"/>
          <p:nvPr/>
        </p:nvSpPr>
        <p:spPr>
          <a:xfrm>
            <a:off x="171276" y="3972649"/>
            <a:ext cx="27397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*Guidance Group reactivated*</a:t>
            </a:r>
          </a:p>
        </p:txBody>
      </p:sp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id="{0D1E61DF-5BA9-4F77-965D-E7F15F5ADF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631998"/>
              </p:ext>
            </p:extLst>
          </p:nvPr>
        </p:nvGraphicFramePr>
        <p:xfrm>
          <a:off x="838200" y="4137440"/>
          <a:ext cx="10515600" cy="2133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0B81415-08A5-4D98-B253-9F911ABBF14A}"/>
              </a:ext>
            </a:extLst>
          </p:cNvPr>
          <p:cNvSpPr txBox="1"/>
          <p:nvPr/>
        </p:nvSpPr>
        <p:spPr>
          <a:xfrm rot="20616086">
            <a:off x="756407" y="2819686"/>
            <a:ext cx="10679185" cy="1446550"/>
          </a:xfrm>
          <a:prstGeom prst="rect">
            <a:avLst/>
          </a:prstGeom>
          <a:solidFill>
            <a:schemeClr val="accent2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800" dirty="0"/>
              <a:t>REPEAT AS NECESSARY</a:t>
            </a:r>
          </a:p>
        </p:txBody>
      </p:sp>
      <p:pic>
        <p:nvPicPr>
          <p:cNvPr id="18" name="Graphic 17" descr="Volume with solid fill">
            <a:extLst>
              <a:ext uri="{FF2B5EF4-FFF2-40B4-BE49-F238E27FC236}">
                <a16:creationId xmlns:a16="http://schemas.microsoft.com/office/drawing/2014/main" id="{C14EB0DC-398F-4260-9763-08044A300AE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00204" y="5678764"/>
            <a:ext cx="914400" cy="914400"/>
          </a:xfrm>
          <a:prstGeom prst="rect">
            <a:avLst/>
          </a:prstGeom>
        </p:spPr>
      </p:pic>
      <p:pic>
        <p:nvPicPr>
          <p:cNvPr id="21" name="Picture 20" descr="Programming data on computer monitor">
            <a:extLst>
              <a:ext uri="{FF2B5EF4-FFF2-40B4-BE49-F238E27FC236}">
                <a16:creationId xmlns:a16="http://schemas.microsoft.com/office/drawing/2014/main" id="{1FA6E1C2-5F2C-410D-994D-6BD19557149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15" y="5602379"/>
            <a:ext cx="1131232" cy="7539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Graphic 6" descr="A pinwheel">
            <a:extLst>
              <a:ext uri="{FF2B5EF4-FFF2-40B4-BE49-F238E27FC236}">
                <a16:creationId xmlns:a16="http://schemas.microsoft.com/office/drawing/2014/main" id="{230454FB-0D3C-4D68-8F7C-A9A7685E50C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04715" y="5095450"/>
            <a:ext cx="1625347" cy="16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34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A192-C0AF-4399-8F9B-C65C4BF2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Guidance Group Principles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0EC8243-ADCB-4394-AE03-F6D3CF4B2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8765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77904-3051-4130-8E36-90010763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CFARS General Meeting 2021 April 13-15, 2021</a:t>
            </a:r>
          </a:p>
        </p:txBody>
      </p:sp>
    </p:spTree>
    <p:extLst>
      <p:ext uri="{BB962C8B-B14F-4D97-AF65-F5344CB8AC3E}">
        <p14:creationId xmlns:p14="http://schemas.microsoft.com/office/powerpoint/2010/main" val="89786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A192-C0AF-4399-8F9B-C65C4BF2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Guidance Group 2021 Roadmap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69A9A11-AF61-4FD3-A955-A7ED93377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759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77904-3051-4130-8E36-90010763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CFARS General Meeting 2021 April 13-15, 2021</a:t>
            </a:r>
          </a:p>
        </p:txBody>
      </p:sp>
    </p:spTree>
    <p:extLst>
      <p:ext uri="{BB962C8B-B14F-4D97-AF65-F5344CB8AC3E}">
        <p14:creationId xmlns:p14="http://schemas.microsoft.com/office/powerpoint/2010/main" val="196513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A192-C0AF-4399-8F9B-C65C4BF2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#1: Site Suitability White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3D36-922A-4884-99F4-7984B0BA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RSD TI findings and proposed </a:t>
            </a:r>
            <a:r>
              <a:rPr lang="en-US" sz="2600" b="1" dirty="0"/>
              <a:t>Best Practice Framework for Adjusted RSD TI</a:t>
            </a:r>
            <a:r>
              <a:rPr lang="en-US" sz="2600" dirty="0"/>
              <a:t> need to be shared widely and put into use to gain acceptance</a:t>
            </a:r>
          </a:p>
          <a:p>
            <a:r>
              <a:rPr lang="en-US" sz="2600" dirty="0"/>
              <a:t>CFARS is not a standards body … but the Best Practices proposed do not require us to be</a:t>
            </a:r>
          </a:p>
          <a:p>
            <a:r>
              <a:rPr lang="en-US" sz="2600" dirty="0"/>
              <a:t>The Best Practices </a:t>
            </a:r>
            <a:r>
              <a:rPr lang="en-US" sz="2600" b="1" u="sng" dirty="0"/>
              <a:t>do</a:t>
            </a:r>
            <a:r>
              <a:rPr lang="en-US" sz="2600" dirty="0"/>
              <a:t> require broad understanding about how developers, RSD OEMs, IEs, and Turbine OEMs work together to understand and minimize uncertainties in Adjusted RSD TI Site Suitability analysis</a:t>
            </a:r>
          </a:p>
          <a:p>
            <a:endParaRPr lang="en-US" sz="2600" dirty="0"/>
          </a:p>
          <a:p>
            <a:r>
              <a:rPr lang="en-US" sz="2600" b="1" dirty="0"/>
              <a:t>Key Guidance 2021 Ask</a:t>
            </a:r>
            <a:r>
              <a:rPr lang="en-US" sz="2600" dirty="0"/>
              <a:t>: Broad industry review and input on the Best Practice Framework for Adjusted RSD TI proposal. That means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77904-3051-4130-8E36-90010763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CFARS General Meeting 2021 April 13-15, 2021</a:t>
            </a:r>
          </a:p>
        </p:txBody>
      </p:sp>
    </p:spTree>
    <p:extLst>
      <p:ext uri="{BB962C8B-B14F-4D97-AF65-F5344CB8AC3E}">
        <p14:creationId xmlns:p14="http://schemas.microsoft.com/office/powerpoint/2010/main" val="355454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A192-C0AF-4399-8F9B-C65C4BF2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#2: Open Source + Website Resources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A7142-C2F0-4A81-912A-335F2533D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47" b="23461"/>
          <a:stretch/>
        </p:blipFill>
        <p:spPr>
          <a:xfrm>
            <a:off x="2702170" y="4260364"/>
            <a:ext cx="3306745" cy="16767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77904-3051-4130-8E36-90010763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CFARS General Meeting 2021 April 13-15,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F90E7-DE64-4519-A3E8-7B1357A00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1611" b="48219"/>
          <a:stretch/>
        </p:blipFill>
        <p:spPr>
          <a:xfrm>
            <a:off x="172766" y="4825326"/>
            <a:ext cx="2691015" cy="1211459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B85601-A882-45FB-82C8-3894E1D42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985" y="4232336"/>
            <a:ext cx="3086249" cy="146257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031935-4F6D-43E5-97BE-50AFD845FB56}"/>
              </a:ext>
            </a:extLst>
          </p:cNvPr>
          <p:cNvSpPr/>
          <p:nvPr/>
        </p:nvSpPr>
        <p:spPr>
          <a:xfrm>
            <a:off x="0" y="1485900"/>
            <a:ext cx="12192000" cy="25958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187F1A-2C99-4DCE-BF7B-F65CD4D42B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035" t="-6295"/>
          <a:stretch/>
        </p:blipFill>
        <p:spPr>
          <a:xfrm>
            <a:off x="8857596" y="1767517"/>
            <a:ext cx="3115521" cy="18121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250DC4-E188-4FDF-AA4A-B9B63DD0E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7204" y="1748905"/>
            <a:ext cx="3698796" cy="16903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0FCEF0-713C-4FFA-B5E4-CA0E46850E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4198" b="40329"/>
          <a:stretch/>
        </p:blipFill>
        <p:spPr>
          <a:xfrm>
            <a:off x="186295" y="2433778"/>
            <a:ext cx="2691015" cy="13255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0FAA9E-597E-4F82-8476-75D77521983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1415"/>
          <a:stretch/>
        </p:blipFill>
        <p:spPr>
          <a:xfrm>
            <a:off x="6360810" y="2433779"/>
            <a:ext cx="2704544" cy="14505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F2C700-53C7-44D4-9F8F-FA45F3FD80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" r="24753" b="39224"/>
          <a:stretch/>
        </p:blipFill>
        <p:spPr>
          <a:xfrm>
            <a:off x="6360810" y="4753892"/>
            <a:ext cx="2718051" cy="12041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DB7301-0394-4E99-8F33-82D72E07A18B}"/>
              </a:ext>
            </a:extLst>
          </p:cNvPr>
          <p:cNvSpPr txBox="1"/>
          <p:nvPr/>
        </p:nvSpPr>
        <p:spPr>
          <a:xfrm>
            <a:off x="442127" y="1567543"/>
            <a:ext cx="1537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B25B8-8A7C-44B4-B4FC-36D877BC7AC7}"/>
              </a:ext>
            </a:extLst>
          </p:cNvPr>
          <p:cNvSpPr txBox="1"/>
          <p:nvPr/>
        </p:nvSpPr>
        <p:spPr>
          <a:xfrm>
            <a:off x="442127" y="4061932"/>
            <a:ext cx="1955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Websites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46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Vaisala 16_9 wide</Template>
  <TotalTime>34326</TotalTime>
  <Words>998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Guidance Group</vt:lpstr>
      <vt:lpstr>Mission: Accelerate Acceptance of RSDs for Wind Energy Use Cases</vt:lpstr>
      <vt:lpstr>Acceleration of Acceptance in Action</vt:lpstr>
      <vt:lpstr>Acceleration of Acceptance in Action</vt:lpstr>
      <vt:lpstr>Acceleration of Acceptance in Action</vt:lpstr>
      <vt:lpstr>Guidance Group Principles</vt:lpstr>
      <vt:lpstr>Guidance Group 2021 Roadmap</vt:lpstr>
      <vt:lpstr>#1: Site Suitability White Papers</vt:lpstr>
      <vt:lpstr>#2: Open Source + Website Resources</vt:lpstr>
      <vt:lpstr>#2: Open Source + Website Resources</vt:lpstr>
      <vt:lpstr>#2: CFARS Website Content</vt:lpstr>
      <vt:lpstr>#2: Ecosystem of RSD Use Cases</vt:lpstr>
      <vt:lpstr>#3: Engagement with Community</vt:lpstr>
      <vt:lpstr>#3: Engagement with Community</vt:lpstr>
      <vt:lpstr>Summary</vt:lpstr>
    </vt:vector>
  </TitlesOfParts>
  <Company>Vaisala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CFARS Complex Flow Science Sub-Group</dc:title>
  <dc:creator>Black Andrew</dc:creator>
  <cp:lastModifiedBy>Black Andrew</cp:lastModifiedBy>
  <cp:revision>50</cp:revision>
  <dcterms:created xsi:type="dcterms:W3CDTF">2020-09-25T15:16:30Z</dcterms:created>
  <dcterms:modified xsi:type="dcterms:W3CDTF">2021-04-12T21:18:34Z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0b42cd-dfeb-4e2e-9713-e8274ec9275c_Enabled">
    <vt:lpwstr>true</vt:lpwstr>
  </property>
  <property fmtid="{D5CDD505-2E9C-101B-9397-08002B2CF9AE}" pid="3" name="MSIP_Label_bd0b42cd-dfeb-4e2e-9713-e8274ec9275c_SetDate">
    <vt:lpwstr>2021-04-07T04:43:40Z</vt:lpwstr>
  </property>
  <property fmtid="{D5CDD505-2E9C-101B-9397-08002B2CF9AE}" pid="4" name="MSIP_Label_bd0b42cd-dfeb-4e2e-9713-e8274ec9275c_Method">
    <vt:lpwstr>Privileged</vt:lpwstr>
  </property>
  <property fmtid="{D5CDD505-2E9C-101B-9397-08002B2CF9AE}" pid="5" name="MSIP_Label_bd0b42cd-dfeb-4e2e-9713-e8274ec9275c_Name">
    <vt:lpwstr>bd0b42cd-dfeb-4e2e-9713-e8274ec9275c</vt:lpwstr>
  </property>
  <property fmtid="{D5CDD505-2E9C-101B-9397-08002B2CF9AE}" pid="6" name="MSIP_Label_bd0b42cd-dfeb-4e2e-9713-e8274ec9275c_SiteId">
    <vt:lpwstr>6d7393e0-41f5-4c2e-9b12-4c2be5da5c57</vt:lpwstr>
  </property>
  <property fmtid="{D5CDD505-2E9C-101B-9397-08002B2CF9AE}" pid="7" name="MSIP_Label_bd0b42cd-dfeb-4e2e-9713-e8274ec9275c_ActionId">
    <vt:lpwstr>ed6f76cc-5415-4d6e-bacc-c09194217654</vt:lpwstr>
  </property>
  <property fmtid="{D5CDD505-2E9C-101B-9397-08002B2CF9AE}" pid="8" name="MSIP_Label_bd0b42cd-dfeb-4e2e-9713-e8274ec9275c_ContentBits">
    <vt:lpwstr>0</vt:lpwstr>
  </property>
  <property fmtid="{D5CDD505-2E9C-101B-9397-08002B2CF9AE}" pid="9" name="_AdHocReviewCycleID">
    <vt:i4>-1781052817</vt:i4>
  </property>
  <property fmtid="{D5CDD505-2E9C-101B-9397-08002B2CF9AE}" pid="10" name="_NewReviewCycle">
    <vt:lpwstr/>
  </property>
  <property fmtid="{D5CDD505-2E9C-101B-9397-08002B2CF9AE}" pid="11" name="_EmailSubject">
    <vt:lpwstr>Guidance Slides for Final Review</vt:lpwstr>
  </property>
  <property fmtid="{D5CDD505-2E9C-101B-9397-08002B2CF9AE}" pid="12" name="_AuthorEmail">
    <vt:lpwstr>andrew.hastingsblack@vaisala.com</vt:lpwstr>
  </property>
  <property fmtid="{D5CDD505-2E9C-101B-9397-08002B2CF9AE}" pid="13" name="_AuthorEmailDisplayName">
    <vt:lpwstr>Black Andrew</vt:lpwstr>
  </property>
</Properties>
</file>