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5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53EA00-CDC7-4D7D-9F7D-E2A03D9513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AE82-2B7F-4C69-997E-59C8AC04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9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43AA-A3AC-4345-9D87-06A328B06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Delay of flights in American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0EFF0-7458-4BFD-9349-182DDCE94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Chengxiang</a:t>
            </a:r>
            <a:r>
              <a:rPr lang="en-US" dirty="0"/>
              <a:t> Xiao</a:t>
            </a:r>
          </a:p>
        </p:txBody>
      </p:sp>
    </p:spTree>
    <p:extLst>
      <p:ext uri="{BB962C8B-B14F-4D97-AF65-F5344CB8AC3E}">
        <p14:creationId xmlns:p14="http://schemas.microsoft.com/office/powerpoint/2010/main" val="311823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106D-EE2F-45D2-B064-61F479DD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3839-D649-479C-AC37-A6CE47D6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9519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3A21-4A43-4EDF-BE83-40FA2B78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6330A3-9AE9-497E-B2DF-144F2BDAA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63" y="2391638"/>
            <a:ext cx="4894004" cy="3651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F92C6-B0C8-4884-967F-24FC5301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86" y="2391638"/>
            <a:ext cx="5058903" cy="3667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E42CD5-8450-42C5-B40C-5323A11DF3AF}"/>
              </a:ext>
            </a:extLst>
          </p:cNvPr>
          <p:cNvSpPr txBox="1"/>
          <p:nvPr/>
        </p:nvSpPr>
        <p:spPr>
          <a:xfrm>
            <a:off x="532737" y="1272209"/>
            <a:ext cx="593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number of delay on Jan 2016 and temperature at Jan 2016. The temperature plot is using interpolation grid base on the station temperature.</a:t>
            </a:r>
          </a:p>
        </p:txBody>
      </p:sp>
    </p:spTree>
    <p:extLst>
      <p:ext uri="{BB962C8B-B14F-4D97-AF65-F5344CB8AC3E}">
        <p14:creationId xmlns:p14="http://schemas.microsoft.com/office/powerpoint/2010/main" val="101033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87CF-8866-494F-B224-C9EF3A8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station plot for total number of delay airplane base on airport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4DE65E-05A1-4811-8747-364261477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197" y="1985276"/>
            <a:ext cx="7674290" cy="4690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551C3A-3AFA-42CD-BFEA-FF70410BDB96}"/>
              </a:ext>
            </a:extLst>
          </p:cNvPr>
          <p:cNvSpPr txBox="1"/>
          <p:nvPr/>
        </p:nvSpPr>
        <p:spPr>
          <a:xfrm>
            <a:off x="541538" y="2352583"/>
            <a:ext cx="2974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plot is using the surface station plot on </a:t>
            </a:r>
            <a:r>
              <a:rPr lang="en-US" dirty="0" err="1"/>
              <a:t>metpy</a:t>
            </a:r>
            <a:r>
              <a:rPr lang="en-US" dirty="0"/>
              <a:t>. The station plot is based the longitude and altitude of the airport.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380 airports in the American.</a:t>
            </a:r>
          </a:p>
          <a:p>
            <a:r>
              <a:rPr lang="en-US" dirty="0"/>
              <a:t>27 Airports in Texas, and SAT have total 29870 delays happened from Jan 2015 to Feb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1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9252-FA75-4A21-98AD-3353EB6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in </a:t>
            </a:r>
            <a:r>
              <a:rPr lang="en-US" dirty="0" err="1"/>
              <a:t>Metpy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D575-38E5-471B-976B-5AC826D59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7" y="1702328"/>
            <a:ext cx="5306365" cy="4195481"/>
          </a:xfrm>
        </p:spPr>
        <p:txBody>
          <a:bodyPr/>
          <a:lstStyle/>
          <a:p>
            <a:r>
              <a:rPr lang="en-US" dirty="0"/>
              <a:t>The coding take 3 steps</a:t>
            </a:r>
          </a:p>
          <a:p>
            <a:r>
              <a:rPr lang="en-US" dirty="0"/>
              <a:t>1, Extract data from original data set re- frame and merge with airports name and coordinate </a:t>
            </a:r>
          </a:p>
          <a:p>
            <a:r>
              <a:rPr lang="en-US" dirty="0"/>
              <a:t>Old dataset(87860,22) </a:t>
            </a:r>
          </a:p>
          <a:p>
            <a:r>
              <a:rPr lang="en-US" dirty="0"/>
              <a:t>New dataset(380 x4)</a:t>
            </a:r>
          </a:p>
          <a:p>
            <a:r>
              <a:rPr lang="en-US" dirty="0"/>
              <a:t>2, Setting for </a:t>
            </a:r>
            <a:r>
              <a:rPr lang="en-US" dirty="0" err="1"/>
              <a:t>metpy</a:t>
            </a:r>
            <a:r>
              <a:rPr lang="en-US" dirty="0"/>
              <a:t> and add position point on the USA map.</a:t>
            </a:r>
          </a:p>
          <a:p>
            <a:r>
              <a:rPr lang="en-US" dirty="0"/>
              <a:t>3, Plot the name of the airports and the value of delay based on coordinate,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88599-EC24-4273-B804-F4E459ACE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71" y="330109"/>
            <a:ext cx="4296633" cy="245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89844-3D05-4CD5-A268-4A3457A12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78" y="1888625"/>
            <a:ext cx="4359018" cy="28044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5EC578-526B-4F1B-85E4-39194910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91" y="5087120"/>
            <a:ext cx="4366638" cy="998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42E390-5B34-4779-9F78-039A9ED5E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02" y="632781"/>
            <a:ext cx="2537680" cy="12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0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1FC8-25CB-4A82-9ADA-EEA6E3E9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station plot for delay flight in Texas.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42364-3EC7-49FD-A0AB-70A3A56CD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029" y="1308956"/>
            <a:ext cx="5128670" cy="4230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3F9B9-A729-4D5C-8399-32F21C318401}"/>
              </a:ext>
            </a:extLst>
          </p:cNvPr>
          <p:cNvSpPr txBox="1"/>
          <p:nvPr/>
        </p:nvSpPr>
        <p:spPr>
          <a:xfrm>
            <a:off x="887767" y="2121763"/>
            <a:ext cx="4740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1,The Texas has 27 airports.</a:t>
            </a:r>
          </a:p>
          <a:p>
            <a:r>
              <a:rPr lang="en-US" dirty="0"/>
              <a:t>2, The largest number of delay airport is </a:t>
            </a:r>
          </a:p>
          <a:p>
            <a:r>
              <a:rPr lang="en-US" dirty="0"/>
              <a:t>    DFW. The total delay number in the</a:t>
            </a:r>
          </a:p>
          <a:p>
            <a:r>
              <a:rPr lang="en-US" dirty="0"/>
              <a:t>    past 5 years is 214376.</a:t>
            </a:r>
          </a:p>
          <a:p>
            <a:r>
              <a:rPr lang="en-US" dirty="0"/>
              <a:t>3,The SAT is the 6</a:t>
            </a:r>
            <a:r>
              <a:rPr lang="en-US" baseline="30000" dirty="0"/>
              <a:t>th</a:t>
            </a:r>
            <a:r>
              <a:rPr lang="en-US" dirty="0"/>
              <a:t> larger number delay </a:t>
            </a:r>
          </a:p>
          <a:p>
            <a:r>
              <a:rPr lang="en-US" dirty="0"/>
              <a:t>   in Texas.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DC30-6BCD-4722-91E2-9B6FD43D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plot </a:t>
            </a:r>
          </a:p>
        </p:txBody>
      </p:sp>
      <p:pic>
        <p:nvPicPr>
          <p:cNvPr id="4" name="Content Placeholder 3" descr="Final-Project/Chengxiang.ipynb at main · Chengxiang186272/Final-Project">
            <a:extLst>
              <a:ext uri="{FF2B5EF4-FFF2-40B4-BE49-F238E27FC236}">
                <a16:creationId xmlns:a16="http://schemas.microsoft.com/office/drawing/2014/main" id="{86A7DDC9-65C9-4CD5-BFE2-15269477522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9" t="11510" r="10322" b="1695"/>
          <a:stretch/>
        </p:blipFill>
        <p:spPr bwMode="auto">
          <a:xfrm>
            <a:off x="6897950" y="81794"/>
            <a:ext cx="4518039" cy="2776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Final-Project/Chengxiang.ipynb at main · Chengxiang186272/Final-Project">
            <a:extLst>
              <a:ext uri="{FF2B5EF4-FFF2-40B4-BE49-F238E27FC236}">
                <a16:creationId xmlns:a16="http://schemas.microsoft.com/office/drawing/2014/main" id="{AF80DCE2-352F-492A-96F3-A2921D3A245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t="44529" r="21961" b="20564"/>
          <a:stretch/>
        </p:blipFill>
        <p:spPr bwMode="auto">
          <a:xfrm>
            <a:off x="4181383" y="3386831"/>
            <a:ext cx="3650900" cy="2776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Final-Project/Chengxiang.ipynb at main · Chengxiang186272/Final-Project">
            <a:extLst>
              <a:ext uri="{FF2B5EF4-FFF2-40B4-BE49-F238E27FC236}">
                <a16:creationId xmlns:a16="http://schemas.microsoft.com/office/drawing/2014/main" id="{02543B5E-D37C-42E9-BB4B-F62F240056A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5" t="11698" r="21441" b="1672"/>
          <a:stretch/>
        </p:blipFill>
        <p:spPr bwMode="auto">
          <a:xfrm>
            <a:off x="8047798" y="3380172"/>
            <a:ext cx="3650899" cy="2783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8F984-AF11-4283-A133-D1EA04319365}"/>
              </a:ext>
            </a:extLst>
          </p:cNvPr>
          <p:cNvSpPr txBox="1"/>
          <p:nvPr/>
        </p:nvSpPr>
        <p:spPr>
          <a:xfrm>
            <a:off x="1065320" y="1470201"/>
            <a:ext cx="451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upper figure shows the total number of delay flight in Texas base on  airport.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BE4BB-5688-4AB8-8652-F7CE17D20FF2}"/>
              </a:ext>
            </a:extLst>
          </p:cNvPr>
          <p:cNvSpPr txBox="1"/>
          <p:nvPr/>
        </p:nvSpPr>
        <p:spPr>
          <a:xfrm>
            <a:off x="550416" y="3187083"/>
            <a:ext cx="3338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Fight delay base on carrier company at SAT. SW, AA has the largest total number of delay which take 45% and 22%.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plots are generating from matplotlib.</a:t>
            </a:r>
          </a:p>
        </p:txBody>
      </p:sp>
    </p:spTree>
    <p:extLst>
      <p:ext uri="{BB962C8B-B14F-4D97-AF65-F5344CB8AC3E}">
        <p14:creationId xmlns:p14="http://schemas.microsoft.com/office/powerpoint/2010/main" val="360303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1359-40D8-4573-BABD-4D0B1EF0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plot </a:t>
            </a:r>
          </a:p>
        </p:txBody>
      </p:sp>
      <p:pic>
        <p:nvPicPr>
          <p:cNvPr id="4" name="Content Placeholder 3" descr="Final-Project/Chengxiang.ipynb at main · Chengxiang186272/Final-Project">
            <a:extLst>
              <a:ext uri="{FF2B5EF4-FFF2-40B4-BE49-F238E27FC236}">
                <a16:creationId xmlns:a16="http://schemas.microsoft.com/office/drawing/2014/main" id="{F06BD7A0-4DAF-4BFE-AC6F-1FAE819AD53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8" t="26982" r="22242" b="7326"/>
          <a:stretch/>
        </p:blipFill>
        <p:spPr bwMode="auto">
          <a:xfrm>
            <a:off x="6187735" y="3429000"/>
            <a:ext cx="5741627" cy="311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Final-Project/Chengxiang.ipynb at main · Chengxiang186272/Final-Project">
            <a:extLst>
              <a:ext uri="{FF2B5EF4-FFF2-40B4-BE49-F238E27FC236}">
                <a16:creationId xmlns:a16="http://schemas.microsoft.com/office/drawing/2014/main" id="{0DEBB0CE-15BA-49D2-AC1D-9B9C98E092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t="44529" r="21961" b="20564"/>
          <a:stretch/>
        </p:blipFill>
        <p:spPr bwMode="auto">
          <a:xfrm>
            <a:off x="6187735" y="204386"/>
            <a:ext cx="5655077" cy="274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106BE-A90F-4F47-83DE-C4D6D143ED80}"/>
              </a:ext>
            </a:extLst>
          </p:cNvPr>
          <p:cNvSpPr txBox="1"/>
          <p:nvPr/>
        </p:nvSpPr>
        <p:spPr>
          <a:xfrm>
            <a:off x="727969" y="1784412"/>
            <a:ext cx="4563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right figure shows the number of delay fight base on carrier company </a:t>
            </a:r>
          </a:p>
          <a:p>
            <a:r>
              <a:rPr lang="en-US" dirty="0"/>
              <a:t>In whole American.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59ECD-7EFC-4D57-A45F-A505D85102EC}"/>
              </a:ext>
            </a:extLst>
          </p:cNvPr>
          <p:cNvSpPr txBox="1"/>
          <p:nvPr/>
        </p:nvSpPr>
        <p:spPr>
          <a:xfrm>
            <a:off x="878889" y="3808520"/>
            <a:ext cx="4412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right figure shows the proportion of the fight delay base on carrier company. The proportion is calculate by total number of delay/ total number arrival.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200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ECFA-EE9F-4C81-9E07-55146B03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AE5191-35F5-4BFD-9431-DE022A22F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375" y="184744"/>
            <a:ext cx="4491143" cy="28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16F61-4558-41F6-9C72-4CB8503C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374" y="3281718"/>
            <a:ext cx="4491143" cy="3076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83B7A-6F4D-4489-BF4B-349DAA757849}"/>
              </a:ext>
            </a:extLst>
          </p:cNvPr>
          <p:cNvSpPr txBox="1"/>
          <p:nvPr/>
        </p:nvSpPr>
        <p:spPr>
          <a:xfrm>
            <a:off x="878889" y="2148396"/>
            <a:ext cx="4092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figure shows the number of delay change by years. It was increasing from 2015 to 2019. But due to the covid-19 breakout, the number of delay flights decrease rapidly at 2020.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A6CF-D442-4DD6-91EB-2429B073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base on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8EE9D-9B51-4E59-ADC1-BBAD9809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325" y="3218589"/>
            <a:ext cx="4255818" cy="2765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D8A5F-654A-40A4-A256-AFD752475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325" y="279169"/>
            <a:ext cx="4180783" cy="2765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35C36-85BE-4482-AABD-A0C92A92C955}"/>
              </a:ext>
            </a:extLst>
          </p:cNvPr>
          <p:cNvSpPr txBox="1"/>
          <p:nvPr/>
        </p:nvSpPr>
        <p:spPr>
          <a:xfrm>
            <a:off x="715857" y="2026797"/>
            <a:ext cx="4323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 show there is a seasonal change for delay flight. In summer and winter, the delay is much larger than spring and autumn.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also a same seasonal change on weather, late arrival, carrier reason delay.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B42B-E9E4-4552-B403-65DBC89D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03" y="241011"/>
            <a:ext cx="9404723" cy="1400530"/>
          </a:xfrm>
        </p:spPr>
        <p:txBody>
          <a:bodyPr/>
          <a:lstStyle/>
          <a:p>
            <a:r>
              <a:rPr lang="en-US" dirty="0"/>
              <a:t>Linear regression and correction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0B833A-B3B0-4ECC-9C70-CC827F37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873" y="3107614"/>
            <a:ext cx="4127153" cy="2611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401CF-9CF8-44B9-B9FC-A55A7C3F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42" y="4157186"/>
            <a:ext cx="4724660" cy="1561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B9877-77D6-4E25-AA8B-E99F8AF6CCEA}"/>
              </a:ext>
            </a:extLst>
          </p:cNvPr>
          <p:cNvSpPr txBox="1"/>
          <p:nvPr/>
        </p:nvSpPr>
        <p:spPr>
          <a:xfrm>
            <a:off x="874643" y="1383527"/>
            <a:ext cx="5868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did not show to much comparing the monthly change, with small dataset.</a:t>
            </a:r>
          </a:p>
          <a:p>
            <a:endParaRPr lang="en-US" dirty="0"/>
          </a:p>
          <a:p>
            <a:r>
              <a:rPr lang="en-US" dirty="0"/>
              <a:t>The reason for delay, carrier, weather, late arrival, nation airspace system have stronger correction.</a:t>
            </a:r>
          </a:p>
        </p:txBody>
      </p:sp>
    </p:spTree>
    <p:extLst>
      <p:ext uri="{BB962C8B-B14F-4D97-AF65-F5344CB8AC3E}">
        <p14:creationId xmlns:p14="http://schemas.microsoft.com/office/powerpoint/2010/main" val="2252632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450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Delay of flights in American</vt:lpstr>
      <vt:lpstr>The station plot for total number of delay airplane base on airport</vt:lpstr>
      <vt:lpstr>Coding in Metpy</vt:lpstr>
      <vt:lpstr>The station plot for delay flight in Texas.</vt:lpstr>
      <vt:lpstr>Histogram plot </vt:lpstr>
      <vt:lpstr>Histogram plot </vt:lpstr>
      <vt:lpstr>Line plot </vt:lpstr>
      <vt:lpstr>Line plot base on month</vt:lpstr>
      <vt:lpstr>Linear regression and correction</vt:lpstr>
      <vt:lpstr>PowerPoint Presentation</vt:lpstr>
      <vt:lpstr>Backup slide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of flights in American</dc:title>
  <dc:creator>成翔 肖</dc:creator>
  <cp:lastModifiedBy>成翔 肖</cp:lastModifiedBy>
  <cp:revision>7</cp:revision>
  <dcterms:created xsi:type="dcterms:W3CDTF">2021-05-11T15:56:48Z</dcterms:created>
  <dcterms:modified xsi:type="dcterms:W3CDTF">2021-05-11T17:00:22Z</dcterms:modified>
</cp:coreProperties>
</file>