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120" d="100"/>
          <a:sy n="120" d="100"/>
        </p:scale>
        <p:origin x="148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26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744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75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38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35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4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9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E74C8-FEB5-4599-A8F6-BB25E25F18EA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C6D3-41C5-4960-A8FB-32CF6024D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05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7E48-AECD-43E6-A6F1-35B41621E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Detection of Global Warming in Texas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BCA8E-CDEE-4163-9E72-586AC378A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Crafted by: </a:t>
            </a:r>
          </a:p>
          <a:p>
            <a:r>
              <a:rPr lang="en-US" dirty="0"/>
              <a:t>Diego Bass</a:t>
            </a:r>
          </a:p>
        </p:txBody>
      </p:sp>
    </p:spTree>
    <p:extLst>
      <p:ext uri="{BB962C8B-B14F-4D97-AF65-F5344CB8AC3E}">
        <p14:creationId xmlns:p14="http://schemas.microsoft.com/office/powerpoint/2010/main" val="208948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120E-E61A-4191-9387-B3904D35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587C-2334-4D58-8947-F199DBEB9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global warming through:</a:t>
            </a:r>
          </a:p>
          <a:p>
            <a:pPr lvl="1"/>
            <a:r>
              <a:rPr lang="en-US" dirty="0"/>
              <a:t>Pollution data, Solar irradiance data, Meteorological data (air temperature)</a:t>
            </a:r>
          </a:p>
          <a:p>
            <a:r>
              <a:rPr lang="en-US" dirty="0"/>
              <a:t>Data Analysis:</a:t>
            </a:r>
          </a:p>
          <a:p>
            <a:pPr lvl="1"/>
            <a:r>
              <a:rPr lang="en-US" dirty="0"/>
              <a:t>Time-based data visualization, statistical, histograms, correlations, linear regressions. (Satellite data was not helpful)</a:t>
            </a:r>
          </a:p>
          <a:p>
            <a:r>
              <a:rPr lang="en-US" dirty="0"/>
              <a:t>Predictions?</a:t>
            </a:r>
          </a:p>
          <a:p>
            <a:pPr lvl="1"/>
            <a:r>
              <a:rPr lang="en-US" dirty="0"/>
              <a:t>An increase of temperature will be present, thus increasing amount of solar irradiance measured. </a:t>
            </a:r>
          </a:p>
          <a:p>
            <a:pPr lvl="1"/>
            <a:r>
              <a:rPr lang="en-US" dirty="0"/>
              <a:t>Caused by increase in measured pollution.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6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7AB9-200D-4FAF-9691-E1C724CF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9EFB1A-539D-4289-BF2C-79EC7242D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41" y="2014937"/>
            <a:ext cx="5954259" cy="24172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F66F6-5A89-4FDE-A6E9-18A19BD20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9"/>
          <a:stretch/>
        </p:blipFill>
        <p:spPr>
          <a:xfrm>
            <a:off x="141742" y="4432178"/>
            <a:ext cx="5954258" cy="2356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FDCB95-6056-4D79-95DB-19D1FA0E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093" y="2014932"/>
            <a:ext cx="5954258" cy="235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FE378C-9028-4B9E-BCE6-DD5E919E0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093" y="4371897"/>
            <a:ext cx="5954258" cy="24172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C8531F-9ED2-4A35-A6B9-1B2683614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41" y="2327153"/>
            <a:ext cx="7132516" cy="4210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A000C8-DFB8-4204-BAFB-BDDE9D4A3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4257" y="2812928"/>
            <a:ext cx="4722094" cy="3238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22E770-36F9-4F71-A8B2-C64F9035B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593" y="2346537"/>
            <a:ext cx="5905500" cy="41243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9CC116-C439-4015-B063-3CBD7EE939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2093" y="2346532"/>
            <a:ext cx="5762625" cy="41243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183FB2-9D21-49B0-A1C3-9A652C086B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592" y="2524047"/>
            <a:ext cx="5905500" cy="3695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6EAEA1-D8BC-4937-8E8C-E20411F233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2524047"/>
            <a:ext cx="57721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6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02F-19B6-4ABF-BFA8-C40154E3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7EAEBA-0F85-4FE7-BF25-06BC60FCC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34" y="2143125"/>
            <a:ext cx="3829050" cy="2571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67500-3D67-4B84-8866-B6171A325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62" y="2159167"/>
            <a:ext cx="3800475" cy="2581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FE45A6-3A29-4B75-9A56-696461686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515" y="2159167"/>
            <a:ext cx="3752850" cy="2647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734283-3547-4BD4-944B-594B6D2BB93D}"/>
              </a:ext>
            </a:extLst>
          </p:cNvPr>
          <p:cNvSpPr txBox="1"/>
          <p:nvPr/>
        </p:nvSpPr>
        <p:spPr>
          <a:xfrm>
            <a:off x="233434" y="4734918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0.0252 ppm</a:t>
            </a:r>
          </a:p>
          <a:p>
            <a:r>
              <a:rPr lang="en-US" dirty="0"/>
              <a:t>Std. Dev. = ± 0.0122 ppm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48E35-C679-4211-AB08-F961DCF20DB5}"/>
              </a:ext>
            </a:extLst>
          </p:cNvPr>
          <p:cNvSpPr txBox="1"/>
          <p:nvPr/>
        </p:nvSpPr>
        <p:spPr>
          <a:xfrm>
            <a:off x="4195762" y="4734917"/>
            <a:ext cx="380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24 °C</a:t>
            </a:r>
          </a:p>
          <a:p>
            <a:r>
              <a:rPr lang="en-US" dirty="0"/>
              <a:t>Std. Dev. = ± 6.6 °C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1BBD1F-C802-4A8A-892D-0F482D55796D}"/>
              </a:ext>
            </a:extLst>
          </p:cNvPr>
          <p:cNvSpPr txBox="1"/>
          <p:nvPr/>
        </p:nvSpPr>
        <p:spPr>
          <a:xfrm>
            <a:off x="8129515" y="4808952"/>
            <a:ext cx="380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= 16.95 MJ/m^2</a:t>
            </a:r>
          </a:p>
          <a:p>
            <a:r>
              <a:rPr lang="en-US" dirty="0"/>
              <a:t>Std. Dev. = ± 7 MJ/m^2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32F698-5C7C-4752-AEDF-9C3272B76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766" y="2171700"/>
            <a:ext cx="4219575" cy="31908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57C56F-ED89-4E4C-943E-EBC47A472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2660" y="2143125"/>
            <a:ext cx="4162425" cy="32194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EDD88E-7480-457E-88DA-B83E3FE9C05F}"/>
              </a:ext>
            </a:extLst>
          </p:cNvPr>
          <p:cNvSpPr txBox="1"/>
          <p:nvPr/>
        </p:nvSpPr>
        <p:spPr>
          <a:xfrm>
            <a:off x="1349765" y="5351942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Data Correlation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B95896-BB69-47CF-8C26-A2290F49D621}"/>
              </a:ext>
            </a:extLst>
          </p:cNvPr>
          <p:cNvSpPr txBox="1"/>
          <p:nvPr/>
        </p:nvSpPr>
        <p:spPr>
          <a:xfrm>
            <a:off x="6622659" y="5362575"/>
            <a:ext cx="416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Yearly Avg. Correlation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41DB93-FF66-46E6-9B9F-BA6B859F79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9765" y="2166383"/>
            <a:ext cx="4175615" cy="31599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AE8C57-803E-4E93-9CBD-6FF09D895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2659" y="2143125"/>
            <a:ext cx="4162425" cy="31599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2E4EC5-E605-4A74-9656-6B5BF9FBC3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6136" y="2179167"/>
            <a:ext cx="5210206" cy="3167251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9739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7" grpId="0"/>
      <p:bldP spid="17" grpId="1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3CF6-31A0-4E18-957C-7CA3B467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C09D-75B5-4C8F-8126-4615154C2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Gradual increase in average temperature </a:t>
            </a:r>
          </a:p>
          <a:p>
            <a:r>
              <a:rPr lang="en-US" dirty="0"/>
              <a:t>Yearly avg. ozone data contained moderate correlation</a:t>
            </a:r>
          </a:p>
          <a:p>
            <a:pPr lvl="1"/>
            <a:r>
              <a:rPr lang="en-US" dirty="0"/>
              <a:t>Regression analysis not ideal</a:t>
            </a:r>
          </a:p>
          <a:p>
            <a:r>
              <a:rPr lang="en-US" dirty="0"/>
              <a:t>Average temperature contained high correlation with solar irradiance</a:t>
            </a:r>
          </a:p>
          <a:p>
            <a:endParaRPr lang="en-US" dirty="0"/>
          </a:p>
          <a:p>
            <a:r>
              <a:rPr lang="en-US" dirty="0"/>
              <a:t>Improvements?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49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221A89-FE35-4C46-8874-69154D2A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B48355B7-EB03-4ED3-99BB-4774C9953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</a:blip>
          <a:srcRect l="9091" t="16170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ACC7A-6809-44E9-A594-85696A6C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E9111-17A1-411D-BC17-4C1C74A95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en-US" sz="4800" dirty="0"/>
              <a:t>Questions?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E62B6A-C5F9-4D52-9F66-87773582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F95C49-E748-4D32-8417-22E5B6A6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AE10EC-5E3B-4FC0-B43F-1E445000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9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FDD7-DA35-4A8B-A5F9-12D9C4F1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Satellite Visualization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2D063C0B-6593-4F21-9818-D6E5EB7CF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35" t="7757" r="27707" b="12042"/>
          <a:stretch/>
        </p:blipFill>
        <p:spPr>
          <a:xfrm>
            <a:off x="580442" y="2011680"/>
            <a:ext cx="4675369" cy="4489838"/>
          </a:xfr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A5306F3-CA1E-4170-8FC4-3FDDA4ACFE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2" t="8751" r="27674" b="11749"/>
          <a:stretch/>
        </p:blipFill>
        <p:spPr>
          <a:xfrm>
            <a:off x="6936191" y="2011680"/>
            <a:ext cx="4675369" cy="448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510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108</TotalTime>
  <Words>169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Detection of Global Warming in Texas</vt:lpstr>
      <vt:lpstr>Project Scope</vt:lpstr>
      <vt:lpstr>Data Visualization</vt:lpstr>
      <vt:lpstr>Data Analysis</vt:lpstr>
      <vt:lpstr>Conclusion</vt:lpstr>
      <vt:lpstr>Questions?</vt:lpstr>
      <vt:lpstr>Satellite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Global Warming in Texas</dc:title>
  <dc:creator>Diego Bass</dc:creator>
  <cp:lastModifiedBy>Diego Bass</cp:lastModifiedBy>
  <cp:revision>13</cp:revision>
  <dcterms:created xsi:type="dcterms:W3CDTF">2021-05-11T05:14:47Z</dcterms:created>
  <dcterms:modified xsi:type="dcterms:W3CDTF">2021-05-11T07:02:59Z</dcterms:modified>
</cp:coreProperties>
</file>