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30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646C-569A-47CA-BAAD-77E836AC87A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B638E-FFE2-47CF-88A9-941F183E3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0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87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C5315-0D00-4E0E-A53F-FDCE037D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2F4C3-ED35-43C3-B517-C3320D72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AC813-A033-4197-8CFD-8B01EAA4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CC5E1-B378-4242-BE19-945D5D44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E925E-AC17-405B-A80E-7B1AD5E3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9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9F700-16EE-480F-BB08-D44360B2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012F3-78DB-4C47-BE34-5E87747DD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90450-F3AE-403F-9D1A-2215B7A9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F2503-3BB9-4C6B-9ED8-1396A6B7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9F7F6-BAA4-4FE0-8152-DDDCF84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BCC945-FAC9-4F6A-864E-E3F1CB0F0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416B6-C25C-40DF-9768-5C2AEB44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C3239-E15E-4059-AEFF-CC7E418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F8531-9488-4F77-9B7B-829AC927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3F6B0-2BEC-4E57-B231-D9F2311C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6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 2 幻灯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图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39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图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0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图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55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图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72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03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长方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343206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图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5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8B7B-15E9-48A1-B0B5-4D8B0288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00A8-D537-4128-B900-7BB18DC1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BADE0-3285-4B25-93E7-1F888E1B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EB43C-A631-4C84-91CE-924C460F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59B12-C6D3-4C9D-842F-829D8B24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91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30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97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516762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长方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1" name="图片占位符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667476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图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008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6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00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95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92E52-6B6F-415E-A872-F20F24B3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94754-D147-4E78-B8CE-19B51B52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00C25-8AD4-4F1C-9820-F3E4FBA2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23F13-A3C5-4DF4-BEA3-838A4A30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34B22-F5EC-4F7B-BB4F-3036C388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D9B3-B467-4DE8-90CD-2F919B91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746FC-21A4-4695-A9A1-91CAC3A12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8744D-C3E9-4C2D-B390-7FECF293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E0260-7B31-47C7-B7D0-3D34AFC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D490F-45A9-4762-9CA1-654F7B48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E904B-59F7-408B-9132-3210F513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CD5A-A4BA-4AF0-9093-B631FBAC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5A68E-9154-4C74-BAAD-EA9CCE0A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F89AE-2BFC-4A23-8B13-22163814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04F98-5B65-4F21-BE0B-54F233DA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40F32-E7A0-464F-AF48-8BF329988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C5FAD9-2F0E-46B9-8EA3-24862F16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705635-2351-47D7-94A7-E545AB30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A5A9DE-D034-49AE-B725-1A9564D8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E3DA6-1ACD-4C12-99BE-A60A821C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45AF21-D76A-44F4-BC02-AED4070A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7A65BC-6E97-4F36-BCDE-EC4137B6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88CF9-3DA7-41E8-A1E5-DA473D61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EC2421-755A-4CB4-A5A0-047CDAA0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3F11F0-8A14-47CE-B9B5-EE9A7D1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E7B49-6460-450B-9CCB-6989D912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758E7-9D9E-4A77-ABCC-82E526AF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A63F0-10A1-405D-BF80-F8DD82BC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7B261-E755-4F2D-88CC-C87CAC38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BBB93-FF8E-41C1-BA4E-661AC6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93894-C8EB-44A3-9AB3-EE98515D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FB606-CDF1-44F3-BF57-FDE44ED9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837E-96D3-4651-A45E-5371E65A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BCB4FE-5956-4E8D-861C-511DE7445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BA622-055A-4F33-816E-03C4F89E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0E5F6-B271-47AC-B76A-BB908C3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A6A2C-5253-4750-8A30-9DAE63D4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1B89A-92D4-4DAE-BD15-5C802B8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061E63-70BF-4199-A745-65D7AFBF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A0976-3832-436F-85B2-362EE2E7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A2FDD-D4D6-4D2C-98F6-AD9089CC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087A-BD2D-4B34-BE66-9935950ED3D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9C0D5-2B2F-43E1-AF9F-53E35B31D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4A93A-D5F9-4756-BB0E-848226096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6AB1-C0D6-480D-853E-AB9F63227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1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9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889" y="585216"/>
            <a:ext cx="6965920" cy="2276856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000" dirty="0" err="1"/>
              <a:t>欢度元旦主题班会即将</a:t>
            </a:r>
            <a:r>
              <a:rPr lang="zh-CN" altLang="en-US" sz="4000"/>
              <a:t>开幕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请到朱</a:t>
            </a:r>
            <a:r>
              <a:rPr lang="zh-CN" altLang="en-US" dirty="0"/>
              <a:t>思羽，黄煜城那里</a:t>
            </a:r>
            <a:r>
              <a:rPr lang="zh-CN" altLang="en-US" sz="1800" dirty="0">
                <a:solidFill>
                  <a:schemeClr val="bg1"/>
                </a:solidFill>
              </a:rPr>
              <a:t>报名节目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dirty="0"/>
              <a:t>举行时间：</a:t>
            </a:r>
            <a:r>
              <a:rPr kumimoji="0" lang="en-US" altLang="zh-CN" sz="18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2020/12/31</a:t>
            </a:r>
          </a:p>
          <a:p>
            <a:r>
              <a:rPr lang="zh-CN" altLang="en-US" b="1" cap="all" spc="100" dirty="0">
                <a:solidFill>
                  <a:prstClr val="white"/>
                </a:solidFill>
              </a:rPr>
              <a:t>举行地点</a:t>
            </a:r>
            <a:r>
              <a:rPr lang="en-US" altLang="zh-CN" b="1" cap="all" spc="100" dirty="0">
                <a:solidFill>
                  <a:prstClr val="white"/>
                </a:solidFill>
              </a:rPr>
              <a:t>:</a:t>
            </a:r>
            <a:r>
              <a:rPr lang="zh-CN" altLang="en-US" b="1" cap="all" spc="100" dirty="0">
                <a:solidFill>
                  <a:prstClr val="white"/>
                </a:solidFill>
              </a:rPr>
              <a:t> 台州市白云小学</a:t>
            </a:r>
            <a:r>
              <a:rPr lang="en-US" altLang="zh-CN" b="1" cap="all" spc="100" dirty="0">
                <a:solidFill>
                  <a:prstClr val="white"/>
                </a:solidFill>
              </a:rPr>
              <a:t>1</a:t>
            </a:r>
            <a:r>
              <a:rPr lang="zh-CN" altLang="en-US" b="1" cap="all" spc="100" dirty="0">
                <a:solidFill>
                  <a:prstClr val="white"/>
                </a:solidFill>
              </a:rPr>
              <a:t>楼 篮球场旁的合唱教室</a:t>
            </a:r>
            <a:endParaRPr kumimoji="0" lang="en-US" altLang="zh-CN" sz="1800" b="1" i="0" u="none" strike="noStrike" kern="1200" cap="all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zh-CN" altLang="en-US" b="1" cap="all" spc="100" dirty="0">
                <a:solidFill>
                  <a:prstClr val="white"/>
                </a:solidFill>
              </a:rPr>
              <a:t>请积极报名，感谢您的支持与配合</a:t>
            </a:r>
            <a:endParaRPr kumimoji="0" lang="en-US" altLang="zh-CN" sz="1800" b="1" i="0" u="none" strike="noStrike" kern="1200" cap="all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endParaRPr lang="en-US" altLang="zh-CN" b="1" cap="all" spc="100" dirty="0">
              <a:solidFill>
                <a:prstClr val="white"/>
              </a:solidFill>
            </a:endParaRPr>
          </a:p>
          <a:p>
            <a:r>
              <a:rPr kumimoji="0" lang="zh-CN" altLang="en-US" sz="18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六</a:t>
            </a:r>
            <a:r>
              <a:rPr kumimoji="0" lang="en-US" altLang="zh-CN" sz="18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(</a:t>
            </a:r>
            <a:r>
              <a:rPr kumimoji="0" lang="zh-CN" altLang="en-US" sz="18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</a:t>
            </a:r>
            <a:r>
              <a:rPr kumimoji="0" lang="en-US" altLang="zh-CN" sz="18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2 )</a:t>
            </a:r>
            <a:r>
              <a:rPr kumimoji="0" lang="zh-CN" altLang="en-US" sz="18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班</a:t>
            </a:r>
            <a:endParaRPr kumimoji="0" lang="en-US" altLang="zh-CN" sz="1800" b="1" i="0" u="none" strike="noStrike" kern="1200" cap="all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2021/01/01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欢度元旦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en-US" alt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FC42F-A9A6-4AFC-B2FC-D2DC9BBCA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0" y="2748418"/>
            <a:ext cx="4876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0_TF89338750_Win32" id="{FFCB937E-2137-4C9F-AE40-774088F28508}" vid="{39F99153-8386-4326-A3CC-EA85C1538A9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等线</vt:lpstr>
      <vt:lpstr>等线 Light</vt:lpstr>
      <vt:lpstr>Arial</vt:lpstr>
      <vt:lpstr>Office 主题​​</vt:lpstr>
      <vt:lpstr>GradientUnivers</vt:lpstr>
      <vt:lpstr>欢度元旦主题班会即将开幕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欢度元旦主题班会即将来临 </dc:title>
  <dc:creator>黄 煜城</dc:creator>
  <cp:lastModifiedBy>黄 煜城</cp:lastModifiedBy>
  <cp:revision>3</cp:revision>
  <dcterms:created xsi:type="dcterms:W3CDTF">2020-12-16T13:32:35Z</dcterms:created>
  <dcterms:modified xsi:type="dcterms:W3CDTF">2020-12-17T23:27:27Z</dcterms:modified>
</cp:coreProperties>
</file>