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49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B50C5F2-136D-4008-926A-81559A4BC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86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A6AE6-223B-43F3-8CE2-B17F20E8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A9590C-5D56-42F5-9B45-FF9E84010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王一凡，郑瑜婷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陈凤丹，杨晓月</a:t>
            </a:r>
          </a:p>
        </p:txBody>
      </p:sp>
    </p:spTree>
    <p:extLst>
      <p:ext uri="{BB962C8B-B14F-4D97-AF65-F5344CB8AC3E}">
        <p14:creationId xmlns:p14="http://schemas.microsoft.com/office/powerpoint/2010/main" val="333572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0127F-AEE3-4D54-BC05-DBFF415B6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场景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D438C8A6-3712-4DF0-B290-7F010B941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8800"/>
            <a:ext cx="4718304" cy="2232910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28B1354-A1FF-4D44-A4ED-65C6EE63D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744" y="4387085"/>
            <a:ext cx="3877056" cy="217721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7AD1679-3315-4F9C-B2A1-18C2F42127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157146"/>
            <a:ext cx="3512441" cy="197538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8297C42-A2D3-4DFA-B872-E4BC532A7A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72872"/>
            <a:ext cx="4169664" cy="235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7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44AA1-04A1-4FDE-BEEA-F6C4293BE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角色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B1E7CF7-C63F-4639-A80A-C9BBAB54A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本游戏以第一人称为视角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玩家相当于是进入了一位抑郁症患者的精神世界，体会抑郁症患者短暂生命中一些痛苦的片段</a:t>
            </a:r>
          </a:p>
        </p:txBody>
      </p:sp>
    </p:spTree>
    <p:extLst>
      <p:ext uri="{BB962C8B-B14F-4D97-AF65-F5344CB8AC3E}">
        <p14:creationId xmlns:p14="http://schemas.microsoft.com/office/powerpoint/2010/main" val="252700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40E4D-CC68-4DCF-8D66-DAF5CBA1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道具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400241-78CE-40F0-B8A2-ADE2B24B0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在房间里飘散着很多可以触发情节的道具</a:t>
            </a:r>
          </a:p>
        </p:txBody>
      </p:sp>
    </p:spTree>
    <p:extLst>
      <p:ext uri="{BB962C8B-B14F-4D97-AF65-F5344CB8AC3E}">
        <p14:creationId xmlns:p14="http://schemas.microsoft.com/office/powerpoint/2010/main" val="188723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EFAC0-E4A4-4B37-ABC0-0878792A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CDFE3-EBF4-4E77-8040-FF05288FF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这是一款一本正经（胡说八道）的散步游戏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找到方块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走出迷宫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触发剧情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898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CB320-8066-4BB6-B933-BC0AAB211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如果有更多的时间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9BE75F-4739-4EF9-870C-5AFDF6545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将迷宫场景细化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扩大地图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在地图上建造一点有趣的东西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加入更多的剧情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在人物的刻画上雕琢更加细致</a:t>
            </a:r>
          </a:p>
        </p:txBody>
      </p:sp>
    </p:spTree>
    <p:extLst>
      <p:ext uri="{BB962C8B-B14F-4D97-AF65-F5344CB8AC3E}">
        <p14:creationId xmlns:p14="http://schemas.microsoft.com/office/powerpoint/2010/main" val="284247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113</Words>
  <Application>Microsoft Office PowerPoint</Application>
  <PresentationFormat>全屏显示(4:3)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黑体</vt:lpstr>
      <vt:lpstr>微软雅黑</vt:lpstr>
      <vt:lpstr>Arial</vt:lpstr>
      <vt:lpstr>Calibri</vt:lpstr>
      <vt:lpstr>Office 主题</vt:lpstr>
      <vt:lpstr>PowerPoint 演示文稿</vt:lpstr>
      <vt:lpstr>分工</vt:lpstr>
      <vt:lpstr>      场景</vt:lpstr>
      <vt:lpstr>角色</vt:lpstr>
      <vt:lpstr>道具</vt:lpstr>
      <vt:lpstr>规则</vt:lpstr>
      <vt:lpstr>如果有更多的时间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2451648584@qq.com</cp:lastModifiedBy>
  <cp:revision>8</cp:revision>
  <dcterms:created xsi:type="dcterms:W3CDTF">2019-08-30T18:18:57Z</dcterms:created>
  <dcterms:modified xsi:type="dcterms:W3CDTF">2019-08-31T03:01:51Z</dcterms:modified>
</cp:coreProperties>
</file>