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dffb48577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dffb48577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dffb485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dffb485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dffb4857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dffb4857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dffb4857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dffb4857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dffb4857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dffb4857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dffb4857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dffb4857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dffb4857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dffb4857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dffb4857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dffb4857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dffb4857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dffb4857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microsoft.com/pt-br/evalcenter/download-windows-server-2019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ibm.com/account/reg/signup?formid=urx-19776&amp;target=https%3A%2F%2Flogin.ibm.com%2Foidc%2Fendpoint%2Fdefault%2Fauthorize%3FqsId%3De2bca49f-7f52-41e7-9fe8-60684e301b1b%26client_id%3DMyIBMLondonProdCI" TargetMode="External"/><Relationship Id="rId4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virtualbox.org/wiki/Downloads" TargetMode="External"/><Relationship Id="rId4" Type="http://schemas.openxmlformats.org/officeDocument/2006/relationships/hyperlink" Target="https://www.euexplico.pt/2021/08/maquina-virtual-windows-server-2019.html" TargetMode="External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learn.microsoft.com/pt-br/training/paths/windows-server-deployment-configuration-administration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ibm.com/docs/pt-br/informix-servers/12.1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ibm.com/docs/pt-br/informix-servers/14.10?topic=installation-setting-environment-variab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Scripts SQL por meio do DBaccess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275" y="1017725"/>
            <a:ext cx="767346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74436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Fazer o Download do SO para a Máquina Virtual.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951125"/>
            <a:ext cx="78858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Windows Server 2019 - Período de avaliação de 180 dias: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https://www.microsoft.com/pt-br/evalcenter/download-windows-server-2019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1375" y="1741325"/>
            <a:ext cx="5506445" cy="309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74436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Criar uma conta IBMid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951125"/>
            <a:ext cx="78858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IBM account</a:t>
            </a:r>
            <a:r>
              <a:rPr lang="pt-BR">
                <a:solidFill>
                  <a:schemeClr val="dk1"/>
                </a:solidFill>
              </a:rPr>
              <a:t>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https://www.ibm.com/account/reg/signup?formid=urx-19776&amp;target=https%3A%2F%2Flogin.ibm.com%2Foidc%2Fendpoint%2Fdefault%2Fauthorize%3FqsId%3De2bca49f-7f52-41e7-9fe8-60684e301b1b%26client_id%3DMyIBMLondonProdCI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4625" y="1625850"/>
            <a:ext cx="6867774" cy="309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Fazer o Download do Servidor e Pacotes do Cliente pela conta IBMid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366775"/>
            <a:ext cx="8520600" cy="11379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1829">
                <a:solidFill>
                  <a:schemeClr val="dk1"/>
                </a:solidFill>
                <a:highlight>
                  <a:srgbClr val="FFFFFF"/>
                </a:highlight>
              </a:rPr>
              <a:t>Servidor:</a:t>
            </a:r>
            <a:r>
              <a:rPr lang="pt-BR" sz="1829">
                <a:solidFill>
                  <a:schemeClr val="dk1"/>
                </a:solidFill>
                <a:highlight>
                  <a:srgbClr val="FFFFFF"/>
                </a:highlight>
              </a:rPr>
              <a:t> Informix Developer Edition 12.10.FC13 - Windows 64 bit;</a:t>
            </a:r>
            <a:endParaRPr sz="1829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1829">
                <a:solidFill>
                  <a:schemeClr val="dk1"/>
                </a:solidFill>
                <a:highlight>
                  <a:srgbClr val="FFFFFF"/>
                </a:highlight>
              </a:rPr>
              <a:t>Pacotes do Cliente:</a:t>
            </a:r>
            <a:r>
              <a:rPr lang="pt-BR" sz="1829">
                <a:solidFill>
                  <a:schemeClr val="dk1"/>
                </a:solidFill>
                <a:highlight>
                  <a:srgbClr val="FFFFFF"/>
                </a:highlight>
              </a:rPr>
              <a:t> Informix Client SDK 4.10.FC15 - Windows 64 bit;</a:t>
            </a:r>
            <a:endParaRPr sz="1829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829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>
              <a:solidFill>
                <a:schemeClr val="dk1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24175"/>
            <a:ext cx="8839204" cy="182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200550" y="418250"/>
            <a:ext cx="874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Fazer o download Máquina Virtual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9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Máquina Virtual: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https://www.virtualbox.org/wiki/Downloads</a:t>
            </a:r>
            <a:r>
              <a:rPr lang="pt-BR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Link para um passo a passo da instalação da Máquina Virtual: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https://www.euexplico.pt/2021/08/maquina-virtual-windows-server-2019.html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4150" y="2291400"/>
            <a:ext cx="4815690" cy="270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Criar Imagem do SO e configurá-lo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Curso para iniciantes do Windows Server 2019: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https://learn.microsoft.com/pt-br/training/paths/windows-server-deployment-configuration-administration/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Instalar o Servidor e o Pacote do Cliente do Informix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Documentação da IBM do servidor 12.10 e do pacote do cliente 4.10: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https://www.ibm.com/docs/pt-br/informix-servers/12.10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instância do servidor com Server Instance Manager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450" y="1991125"/>
            <a:ext cx="1838325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9400" y="1448188"/>
            <a:ext cx="32194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Configurar variáveis de ambiente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INFORMIXDIR = Pasta de instalação do Servidor;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INFORMIXSERVER = Nome do Servidor criado;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INFORMIXSQLHOSTS = Pasta com as informações do host do servidor;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Documentação sobre as variáveis de ambiente necessárias para o funcionamento do servidor: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https://www.ibm.com/docs/pt-br/informix-servers/14.10?topic=installation-setting-environment-variables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