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Open Sans ExtraBold"/>
      <p:bold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is0Gc9qrXWGv3lZSP/tyYR8R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023a88f9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22023a88f90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023a88f9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2023a88f90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023a88f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2023a88f9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23a88f9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2023a88f90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4355932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224355932c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07cd28c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207cd28cee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6097250" y="0"/>
            <a:ext cx="4381500" cy="81915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57150" y="4133850"/>
            <a:ext cx="1028700" cy="70104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799349" y="6166401"/>
            <a:ext cx="2791005" cy="2856483"/>
          </a:xfrm>
          <a:custGeom>
            <a:rect b="b" l="l" r="r" t="t"/>
            <a:pathLst>
              <a:path extrusionOk="0" h="3273906" w="3273906">
                <a:moveTo>
                  <a:pt x="0" y="0"/>
                </a:moveTo>
                <a:lnTo>
                  <a:pt x="3273905" y="0"/>
                </a:lnTo>
                <a:lnTo>
                  <a:pt x="3273905" y="3273906"/>
                </a:lnTo>
                <a:lnTo>
                  <a:pt x="0" y="32739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8" name="Google Shape;88;p1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93030" l="-22969" r="-24216" t="-190973"/>
              </a:stretch>
            </a:blipFill>
            <a:ln>
              <a:noFill/>
            </a:ln>
          </p:spPr>
        </p:sp>
        <p:sp>
          <p:nvSpPr>
            <p:cNvPr id="90" name="Google Shape;90;p1"/>
            <p:cNvSpPr/>
            <p:nvPr/>
          </p:nvSpPr>
          <p:spPr>
            <a:xfrm>
              <a:off x="0" y="652935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93030" l="-22969" r="-24216" t="-190973"/>
              </a:stretch>
            </a:blipFill>
            <a:ln>
              <a:noFill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0" y="1311395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93030" l="-22969" r="-24216" t="-190973"/>
              </a:stretch>
            </a:blipFill>
            <a:ln>
              <a:noFill/>
            </a:ln>
          </p:spPr>
        </p:sp>
      </p:grpSp>
      <p:sp>
        <p:nvSpPr>
          <p:cNvPr id="92" name="Google Shape;92;p1"/>
          <p:cNvSpPr/>
          <p:nvPr/>
        </p:nvSpPr>
        <p:spPr>
          <a:xfrm>
            <a:off x="2396674" y="3125134"/>
            <a:ext cx="7315200" cy="1504916"/>
          </a:xfrm>
          <a:custGeom>
            <a:rect b="b" l="l" r="r" t="t"/>
            <a:pathLst>
              <a:path extrusionOk="0" h="1504916" w="7315200">
                <a:moveTo>
                  <a:pt x="0" y="0"/>
                </a:moveTo>
                <a:lnTo>
                  <a:pt x="7315200" y="0"/>
                </a:lnTo>
                <a:lnTo>
                  <a:pt x="7315200" y="1504916"/>
                </a:lnTo>
                <a:lnTo>
                  <a:pt x="0" y="15049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 txBox="1"/>
          <p:nvPr/>
        </p:nvSpPr>
        <p:spPr>
          <a:xfrm>
            <a:off x="2396674" y="6904827"/>
            <a:ext cx="6747326" cy="117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CRISTIAN FRANKLIN FEITOZA DE OLIVEIRA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GEORGE ANDERSON BATISTA VALENTE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HARLEY LEITE SILVA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JOSÉ DIOGO DUTRA PACHECO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207537" y="5189225"/>
            <a:ext cx="71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Estudo e descrição dos metadados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23a88f90_0_196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2023a88f90_0_196"/>
          <p:cNvSpPr/>
          <p:nvPr/>
        </p:nvSpPr>
        <p:spPr>
          <a:xfrm>
            <a:off x="-2240294" y="-12553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2023a88f90_0_196"/>
          <p:cNvSpPr txBox="1"/>
          <p:nvPr/>
        </p:nvSpPr>
        <p:spPr>
          <a:xfrm>
            <a:off x="170242" y="766215"/>
            <a:ext cx="17947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LISTAR TODAS AS BASES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22023a88f90_0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288" y="1776026"/>
            <a:ext cx="12555423" cy="827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023a88f90_0_172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2023a88f90_0_172"/>
          <p:cNvSpPr/>
          <p:nvPr/>
        </p:nvSpPr>
        <p:spPr>
          <a:xfrm>
            <a:off x="-2240294" y="-12553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2023a88f90_0_172"/>
          <p:cNvSpPr txBox="1"/>
          <p:nvPr/>
        </p:nvSpPr>
        <p:spPr>
          <a:xfrm>
            <a:off x="170242" y="766215"/>
            <a:ext cx="17947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CONTAR TABELAS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22023a88f90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000" y="2192800"/>
            <a:ext cx="15536200" cy="74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23a88f90_2_0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2023a88f90_2_0"/>
          <p:cNvSpPr/>
          <p:nvPr/>
        </p:nvSpPr>
        <p:spPr>
          <a:xfrm>
            <a:off x="-2240294" y="-14839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2023a88f90_2_0"/>
          <p:cNvSpPr txBox="1"/>
          <p:nvPr/>
        </p:nvSpPr>
        <p:spPr>
          <a:xfrm>
            <a:off x="774325" y="898700"/>
            <a:ext cx="17298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LISTAR TABELAS INDEPENDENTES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22023a88f9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650" y="1838401"/>
            <a:ext cx="8766700" cy="827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23a88f90_0_184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2023a88f90_0_184"/>
          <p:cNvSpPr/>
          <p:nvPr/>
        </p:nvSpPr>
        <p:spPr>
          <a:xfrm>
            <a:off x="-2240294" y="-14077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2023a88f90_0_184"/>
          <p:cNvSpPr txBox="1"/>
          <p:nvPr/>
        </p:nvSpPr>
        <p:spPr>
          <a:xfrm>
            <a:off x="-33700" y="1034650"/>
            <a:ext cx="18454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OBTER TABELAS REFERENCIADAS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22023a88f90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913" y="1844501"/>
            <a:ext cx="6792185" cy="827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4355932c4_0_10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24355932c4_0_10"/>
          <p:cNvSpPr/>
          <p:nvPr/>
        </p:nvSpPr>
        <p:spPr>
          <a:xfrm>
            <a:off x="-2240294" y="-12553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24355932c4_0_10"/>
          <p:cNvSpPr txBox="1"/>
          <p:nvPr/>
        </p:nvSpPr>
        <p:spPr>
          <a:xfrm>
            <a:off x="170242" y="809740"/>
            <a:ext cx="17947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OBTER COLUNAS TABELAS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224355932c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425" y="1835026"/>
            <a:ext cx="5201150" cy="827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07cd28cee_1_5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207cd28cee_1_5"/>
          <p:cNvSpPr/>
          <p:nvPr/>
        </p:nvSpPr>
        <p:spPr>
          <a:xfrm>
            <a:off x="-2240294" y="-12553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207cd28cee_1_5"/>
          <p:cNvSpPr txBox="1"/>
          <p:nvPr/>
        </p:nvSpPr>
        <p:spPr>
          <a:xfrm>
            <a:off x="170242" y="809740"/>
            <a:ext cx="17947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OBTER COLUNA REFERENCIADA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207cd28cee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513" y="1844501"/>
            <a:ext cx="13078968" cy="827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1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149" name="Google Shape;149;p11"/>
            <p:cNvSpPr/>
            <p:nvPr/>
          </p:nvSpPr>
          <p:spPr>
            <a:xfrm>
              <a:off x="0" y="0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93030" l="-22969" r="-24216" t="-190973"/>
              </a:stretch>
            </a:blipFill>
            <a:ln>
              <a:noFill/>
            </a:ln>
          </p:spPr>
        </p:sp>
        <p:sp>
          <p:nvSpPr>
            <p:cNvPr id="150" name="Google Shape;150;p11"/>
            <p:cNvSpPr/>
            <p:nvPr/>
          </p:nvSpPr>
          <p:spPr>
            <a:xfrm>
              <a:off x="0" y="652935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93030" l="-22969" r="-24216" t="-190973"/>
              </a:stretch>
            </a:blipFill>
            <a:ln>
              <a:noFill/>
            </a:ln>
          </p:spPr>
        </p:sp>
        <p:sp>
          <p:nvSpPr>
            <p:cNvPr id="151" name="Google Shape;151;p11"/>
            <p:cNvSpPr/>
            <p:nvPr/>
          </p:nvSpPr>
          <p:spPr>
            <a:xfrm>
              <a:off x="0" y="1311395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93030" l="-22969" r="-24216" t="-190973"/>
              </a:stretch>
            </a:blipFill>
            <a:ln>
              <a:noFill/>
            </a:ln>
          </p:spPr>
        </p:sp>
      </p:grpSp>
      <p:sp>
        <p:nvSpPr>
          <p:cNvPr id="152" name="Google Shape;152;p11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6284277" y="4274503"/>
            <a:ext cx="5907723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Obrigado!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George Valente</dc:creator>
</cp:coreProperties>
</file>