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Open Sans ExtraBold"/>
      <p:bold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dVBTjU/3yM+rucN/qSoQG0IPB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ExtraBold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07cd28c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2207cd28c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023a88f9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22023a88f90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023a88f9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2023a88f90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023a88f9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22023a88f9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023a88f9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22023a88f90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07cd28ce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2207cd28cee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6097250" y="0"/>
            <a:ext cx="4381500" cy="81915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57200" y="-4953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-57150" y="4133850"/>
            <a:ext cx="1028700" cy="70104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4799349" y="6166401"/>
            <a:ext cx="2791005" cy="2856483"/>
          </a:xfrm>
          <a:custGeom>
            <a:rect b="b" l="l" r="r" t="t"/>
            <a:pathLst>
              <a:path extrusionOk="0" h="3273906" w="3273906">
                <a:moveTo>
                  <a:pt x="0" y="0"/>
                </a:moveTo>
                <a:lnTo>
                  <a:pt x="3273905" y="0"/>
                </a:lnTo>
                <a:lnTo>
                  <a:pt x="3273905" y="3273906"/>
                </a:lnTo>
                <a:lnTo>
                  <a:pt x="0" y="32739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8" name="Google Shape;88;p1"/>
          <p:cNvGrpSpPr/>
          <p:nvPr/>
        </p:nvGrpSpPr>
        <p:grpSpPr>
          <a:xfrm rot="5400000">
            <a:off x="16612927" y="580728"/>
            <a:ext cx="1292746" cy="1376638"/>
            <a:chOff x="0" y="0"/>
            <a:chExt cx="1723661" cy="1835518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93053" l="-22972" r="-24220" t="-190996"/>
              </a:stretch>
            </a:blipFill>
            <a:ln>
              <a:noFill/>
            </a:ln>
          </p:spPr>
        </p:sp>
        <p:sp>
          <p:nvSpPr>
            <p:cNvPr id="90" name="Google Shape;90;p1"/>
            <p:cNvSpPr/>
            <p:nvPr/>
          </p:nvSpPr>
          <p:spPr>
            <a:xfrm>
              <a:off x="0" y="652935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93053" l="-22972" r="-24220" t="-190996"/>
              </a:stretch>
            </a:blipFill>
            <a:ln>
              <a:noFill/>
            </a:ln>
          </p:spPr>
        </p:sp>
        <p:sp>
          <p:nvSpPr>
            <p:cNvPr id="91" name="Google Shape;91;p1"/>
            <p:cNvSpPr/>
            <p:nvPr/>
          </p:nvSpPr>
          <p:spPr>
            <a:xfrm>
              <a:off x="0" y="1311395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93053" l="-22972" r="-24220" t="-190996"/>
              </a:stretch>
            </a:blipFill>
            <a:ln>
              <a:noFill/>
            </a:ln>
          </p:spPr>
        </p:sp>
      </p:grpSp>
      <p:sp>
        <p:nvSpPr>
          <p:cNvPr id="92" name="Google Shape;92;p1"/>
          <p:cNvSpPr/>
          <p:nvPr/>
        </p:nvSpPr>
        <p:spPr>
          <a:xfrm>
            <a:off x="2396674" y="3125134"/>
            <a:ext cx="7315200" cy="1504916"/>
          </a:xfrm>
          <a:custGeom>
            <a:rect b="b" l="l" r="r" t="t"/>
            <a:pathLst>
              <a:path extrusionOk="0" h="1504916" w="7315200">
                <a:moveTo>
                  <a:pt x="0" y="0"/>
                </a:moveTo>
                <a:lnTo>
                  <a:pt x="7315200" y="0"/>
                </a:lnTo>
                <a:lnTo>
                  <a:pt x="7315200" y="1504916"/>
                </a:lnTo>
                <a:lnTo>
                  <a:pt x="0" y="15049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 txBox="1"/>
          <p:nvPr/>
        </p:nvSpPr>
        <p:spPr>
          <a:xfrm>
            <a:off x="2396674" y="6904827"/>
            <a:ext cx="6747326" cy="117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CRISTIAN FRANKLIN FEITOZA DE OLIVEIRA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GEORGE ANDERSON BATISTA VALENTE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HARLEY LEITE SILVA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202020"/>
                </a:solidFill>
                <a:latin typeface="Montserrat"/>
                <a:ea typeface="Montserrat"/>
                <a:cs typeface="Montserrat"/>
                <a:sym typeface="Montserrat"/>
              </a:rPr>
              <a:t>JOSÉ DIOGO DUTRA PACHECO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207537" y="5189225"/>
            <a:ext cx="71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Open Sans ExtraBold"/>
                <a:ea typeface="Open Sans ExtraBold"/>
                <a:cs typeface="Open Sans ExtraBold"/>
                <a:sym typeface="Open Sans ExtraBold"/>
              </a:rPr>
              <a:t>Estudo e descrição dos metadados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7cd28cee_0_0"/>
          <p:cNvSpPr/>
          <p:nvPr/>
        </p:nvSpPr>
        <p:spPr>
          <a:xfrm>
            <a:off x="16097250" y="0"/>
            <a:ext cx="4381500" cy="81915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207cd28cee_0_0"/>
          <p:cNvSpPr/>
          <p:nvPr/>
        </p:nvSpPr>
        <p:spPr>
          <a:xfrm>
            <a:off x="457200" y="-495300"/>
            <a:ext cx="38100" cy="8229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207cd28cee_0_0"/>
          <p:cNvSpPr/>
          <p:nvPr/>
        </p:nvSpPr>
        <p:spPr>
          <a:xfrm>
            <a:off x="-57150" y="4133850"/>
            <a:ext cx="1028700" cy="70104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207cd28cee_0_0"/>
          <p:cNvSpPr/>
          <p:nvPr/>
        </p:nvSpPr>
        <p:spPr>
          <a:xfrm>
            <a:off x="14799349" y="6166401"/>
            <a:ext cx="2791005" cy="2856483"/>
          </a:xfrm>
          <a:custGeom>
            <a:rect b="b" l="l" r="r" t="t"/>
            <a:pathLst>
              <a:path extrusionOk="0" h="3273906" w="3273906">
                <a:moveTo>
                  <a:pt x="0" y="0"/>
                </a:moveTo>
                <a:lnTo>
                  <a:pt x="3273905" y="0"/>
                </a:lnTo>
                <a:lnTo>
                  <a:pt x="3273905" y="3273906"/>
                </a:lnTo>
                <a:lnTo>
                  <a:pt x="0" y="32739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3" name="Google Shape;103;g2207cd28cee_0_0"/>
          <p:cNvGrpSpPr/>
          <p:nvPr/>
        </p:nvGrpSpPr>
        <p:grpSpPr>
          <a:xfrm rot="5400000">
            <a:off x="16612927" y="580728"/>
            <a:ext cx="1292746" cy="1376639"/>
            <a:chOff x="0" y="0"/>
            <a:chExt cx="1723661" cy="1835518"/>
          </a:xfrm>
        </p:grpSpPr>
        <p:sp>
          <p:nvSpPr>
            <p:cNvPr id="104" name="Google Shape;104;g2207cd28cee_0_0"/>
            <p:cNvSpPr/>
            <p:nvPr/>
          </p:nvSpPr>
          <p:spPr>
            <a:xfrm>
              <a:off x="0" y="0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93039" l="-22968" r="-24228" t="-190987"/>
              </a:stretch>
            </a:blipFill>
            <a:ln>
              <a:noFill/>
            </a:ln>
          </p:spPr>
        </p:sp>
        <p:sp>
          <p:nvSpPr>
            <p:cNvPr id="105" name="Google Shape;105;g2207cd28cee_0_0"/>
            <p:cNvSpPr/>
            <p:nvPr/>
          </p:nvSpPr>
          <p:spPr>
            <a:xfrm>
              <a:off x="0" y="652935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93039" l="-22968" r="-24228" t="-190987"/>
              </a:stretch>
            </a:blipFill>
            <a:ln>
              <a:noFill/>
            </a:ln>
          </p:spPr>
        </p:sp>
        <p:sp>
          <p:nvSpPr>
            <p:cNvPr id="106" name="Google Shape;106;g2207cd28cee_0_0"/>
            <p:cNvSpPr/>
            <p:nvPr/>
          </p:nvSpPr>
          <p:spPr>
            <a:xfrm>
              <a:off x="0" y="1311395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93039" l="-22968" r="-24228" t="-190987"/>
              </a:stretch>
            </a:blipFill>
            <a:ln>
              <a:noFill/>
            </a:ln>
          </p:spPr>
        </p:sp>
      </p:grpSp>
      <p:sp>
        <p:nvSpPr>
          <p:cNvPr id="107" name="Google Shape;107;g2207cd28cee_0_0"/>
          <p:cNvSpPr txBox="1"/>
          <p:nvPr/>
        </p:nvSpPr>
        <p:spPr>
          <a:xfrm>
            <a:off x="7197238" y="893325"/>
            <a:ext cx="26718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Tabelas </a:t>
            </a:r>
            <a:endParaRPr sz="4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g2207cd28cee_0_0"/>
          <p:cNvSpPr txBox="1"/>
          <p:nvPr/>
        </p:nvSpPr>
        <p:spPr>
          <a:xfrm>
            <a:off x="2579850" y="2458275"/>
            <a:ext cx="4925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</a:pPr>
            <a:r>
              <a:rPr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SYSTABLES</a:t>
            </a:r>
            <a:endParaRPr sz="3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</a:pPr>
            <a:r>
              <a:rPr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SYSCOLUMNS</a:t>
            </a:r>
            <a:endParaRPr sz="3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</a:pPr>
            <a:r>
              <a:rPr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SYSREFERENCES</a:t>
            </a:r>
            <a:endParaRPr sz="3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</a:pPr>
            <a:r>
              <a:rPr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SYSCONSTRAINTS</a:t>
            </a:r>
            <a:endParaRPr sz="3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●"/>
            </a:pPr>
            <a:r>
              <a:rPr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SYSINDEXES</a:t>
            </a:r>
            <a:endParaRPr sz="3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23a88f90_0_172"/>
          <p:cNvSpPr/>
          <p:nvPr/>
        </p:nvSpPr>
        <p:spPr>
          <a:xfrm rot="5400000">
            <a:off x="9318194" y="-6120949"/>
            <a:ext cx="9600" cy="156564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2023a88f90_0_172"/>
          <p:cNvSpPr/>
          <p:nvPr/>
        </p:nvSpPr>
        <p:spPr>
          <a:xfrm>
            <a:off x="-2240294" y="-1255392"/>
            <a:ext cx="3390300" cy="23550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2023a88f90_0_172"/>
          <p:cNvSpPr txBox="1"/>
          <p:nvPr/>
        </p:nvSpPr>
        <p:spPr>
          <a:xfrm>
            <a:off x="170242" y="766215"/>
            <a:ext cx="179475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Open Sans"/>
                <a:ea typeface="Open Sans"/>
                <a:cs typeface="Open Sans"/>
                <a:sym typeface="Open Sans"/>
              </a:rPr>
              <a:t>Quais são os databases / schemas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22023a88f90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800" y="1970875"/>
            <a:ext cx="15656402" cy="7575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023a88f90_0_196"/>
          <p:cNvSpPr/>
          <p:nvPr/>
        </p:nvSpPr>
        <p:spPr>
          <a:xfrm rot="5400000">
            <a:off x="9318194" y="-6120949"/>
            <a:ext cx="9600" cy="156564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2023a88f90_0_196"/>
          <p:cNvSpPr/>
          <p:nvPr/>
        </p:nvSpPr>
        <p:spPr>
          <a:xfrm>
            <a:off x="-2240294" y="-1255392"/>
            <a:ext cx="3390300" cy="23550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2023a88f90_0_196"/>
          <p:cNvSpPr txBox="1"/>
          <p:nvPr/>
        </p:nvSpPr>
        <p:spPr>
          <a:xfrm>
            <a:off x="170242" y="766215"/>
            <a:ext cx="179475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Open Sans"/>
                <a:ea typeface="Open Sans"/>
                <a:cs typeface="Open Sans"/>
                <a:sym typeface="Open Sans"/>
              </a:rPr>
              <a:t>Quais são as tabelas de determinado schema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2023a88f90_0_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25" y="1864350"/>
            <a:ext cx="15522949" cy="831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23a88f90_2_0"/>
          <p:cNvSpPr/>
          <p:nvPr/>
        </p:nvSpPr>
        <p:spPr>
          <a:xfrm rot="5400000">
            <a:off x="9318194" y="-6120949"/>
            <a:ext cx="9600" cy="156564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2023a88f90_2_0"/>
          <p:cNvSpPr/>
          <p:nvPr/>
        </p:nvSpPr>
        <p:spPr>
          <a:xfrm>
            <a:off x="-2240294" y="-1483992"/>
            <a:ext cx="3390300" cy="23550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2023a88f90_2_0"/>
          <p:cNvSpPr txBox="1"/>
          <p:nvPr/>
        </p:nvSpPr>
        <p:spPr>
          <a:xfrm>
            <a:off x="774325" y="898700"/>
            <a:ext cx="17298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Open Sans"/>
                <a:ea typeface="Open Sans"/>
                <a:cs typeface="Open Sans"/>
                <a:sym typeface="Open Sans"/>
              </a:rPr>
              <a:t>Quais são as colunas de determinada tabela em um schema?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2023a88f9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00" y="1970875"/>
            <a:ext cx="16998799" cy="608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023a88f90_0_184"/>
          <p:cNvSpPr/>
          <p:nvPr/>
        </p:nvSpPr>
        <p:spPr>
          <a:xfrm rot="5400000">
            <a:off x="9318194" y="-6120949"/>
            <a:ext cx="9600" cy="156564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2023a88f90_0_184"/>
          <p:cNvSpPr/>
          <p:nvPr/>
        </p:nvSpPr>
        <p:spPr>
          <a:xfrm>
            <a:off x="-2240294" y="-1407792"/>
            <a:ext cx="3390300" cy="23550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2023a88f90_0_184"/>
          <p:cNvSpPr txBox="1"/>
          <p:nvPr/>
        </p:nvSpPr>
        <p:spPr>
          <a:xfrm>
            <a:off x="-33700" y="1034650"/>
            <a:ext cx="18454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Open Sans"/>
                <a:ea typeface="Open Sans"/>
                <a:cs typeface="Open Sans"/>
                <a:sym typeface="Open Sans"/>
              </a:rPr>
              <a:t>Quais são as tabelas relacionadas com uma determinada tabela?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22023a88f90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63" y="1864450"/>
            <a:ext cx="17404677" cy="73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07cd28cee_1_5"/>
          <p:cNvSpPr/>
          <p:nvPr/>
        </p:nvSpPr>
        <p:spPr>
          <a:xfrm rot="5400000">
            <a:off x="9318194" y="-6120949"/>
            <a:ext cx="9600" cy="156564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207cd28cee_1_5"/>
          <p:cNvSpPr/>
          <p:nvPr/>
        </p:nvSpPr>
        <p:spPr>
          <a:xfrm>
            <a:off x="-2240294" y="-1255392"/>
            <a:ext cx="3390300" cy="235500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207cd28cee_1_5"/>
          <p:cNvSpPr txBox="1"/>
          <p:nvPr/>
        </p:nvSpPr>
        <p:spPr>
          <a:xfrm>
            <a:off x="170242" y="809740"/>
            <a:ext cx="179475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latin typeface="Open Sans"/>
                <a:ea typeface="Open Sans"/>
                <a:cs typeface="Open Sans"/>
                <a:sym typeface="Open Sans"/>
              </a:rPr>
              <a:t>Procedure Listar tabelas relacionadas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2207cd28cee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63" y="2041050"/>
            <a:ext cx="16428477" cy="49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 rot="5400000">
            <a:off x="9318181" y="-6121037"/>
            <a:ext cx="9525" cy="156565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1"/>
          <p:cNvGrpSpPr/>
          <p:nvPr/>
        </p:nvGrpSpPr>
        <p:grpSpPr>
          <a:xfrm rot="5400000">
            <a:off x="16612927" y="8569981"/>
            <a:ext cx="1292746" cy="1376638"/>
            <a:chOff x="0" y="0"/>
            <a:chExt cx="1723661" cy="1835518"/>
          </a:xfrm>
        </p:grpSpPr>
        <p:sp>
          <p:nvSpPr>
            <p:cNvPr id="155" name="Google Shape;155;p11"/>
            <p:cNvSpPr/>
            <p:nvPr/>
          </p:nvSpPr>
          <p:spPr>
            <a:xfrm>
              <a:off x="0" y="0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93053" l="-22972" r="-24220" t="-190996"/>
              </a:stretch>
            </a:blipFill>
            <a:ln>
              <a:noFill/>
            </a:ln>
          </p:spPr>
        </p:sp>
        <p:sp>
          <p:nvSpPr>
            <p:cNvPr id="156" name="Google Shape;156;p11"/>
            <p:cNvSpPr/>
            <p:nvPr/>
          </p:nvSpPr>
          <p:spPr>
            <a:xfrm>
              <a:off x="0" y="652935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93053" l="-22972" r="-24220" t="-190996"/>
              </a:stretch>
            </a:blipFill>
            <a:ln>
              <a:noFill/>
            </a:ln>
          </p:spPr>
        </p:sp>
        <p:sp>
          <p:nvSpPr>
            <p:cNvPr id="157" name="Google Shape;157;p11"/>
            <p:cNvSpPr/>
            <p:nvPr/>
          </p:nvSpPr>
          <p:spPr>
            <a:xfrm>
              <a:off x="0" y="1311395"/>
              <a:ext cx="1723661" cy="524123"/>
            </a:xfrm>
            <a:custGeom>
              <a:rect b="b" l="l" r="r" t="t"/>
              <a:pathLst>
                <a:path extrusionOk="0" h="524123" w="1723661">
                  <a:moveTo>
                    <a:pt x="0" y="0"/>
                  </a:moveTo>
                  <a:lnTo>
                    <a:pt x="1723661" y="0"/>
                  </a:lnTo>
                  <a:lnTo>
                    <a:pt x="1723661" y="524123"/>
                  </a:lnTo>
                  <a:lnTo>
                    <a:pt x="0" y="52412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93053" l="-22972" r="-24220" t="-190996"/>
              </a:stretch>
            </a:blipFill>
            <a:ln>
              <a:noFill/>
            </a:ln>
          </p:spPr>
        </p:sp>
      </p:grpSp>
      <p:sp>
        <p:nvSpPr>
          <p:cNvPr id="158" name="Google Shape;158;p11"/>
          <p:cNvSpPr/>
          <p:nvPr/>
        </p:nvSpPr>
        <p:spPr>
          <a:xfrm>
            <a:off x="-2240294" y="-1255392"/>
            <a:ext cx="3390221" cy="2354920"/>
          </a:xfrm>
          <a:prstGeom prst="rect">
            <a:avLst/>
          </a:prstGeom>
          <a:solidFill>
            <a:srgbClr val="095C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6284277" y="4274503"/>
            <a:ext cx="5907723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Obrigado!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George Valente</dc:creator>
</cp:coreProperties>
</file>