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Fira Sans Bold" charset="1" panose="020B0803050000020004"/>
      <p:regular r:id="rId9"/>
    </p:embeddedFont>
    <p:embeddedFont>
      <p:font typeface="Fira Sans" charset="1" panose="020B0503050000020004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328902" y="2317173"/>
            <a:ext cx="7321033" cy="6340049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122944" y="7035126"/>
            <a:ext cx="4970154" cy="4304177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2336342" y="5954842"/>
            <a:ext cx="2271679" cy="1967285"/>
            <a:chOff x="0" y="0"/>
            <a:chExt cx="3619627" cy="31346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737770" y="373605"/>
            <a:ext cx="3799619" cy="3290488"/>
            <a:chOff x="0" y="0"/>
            <a:chExt cx="3619627" cy="31346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028700" y="580875"/>
            <a:ext cx="2864774" cy="1341971"/>
          </a:xfrm>
          <a:custGeom>
            <a:avLst/>
            <a:gdLst/>
            <a:ahLst/>
            <a:cxnLst/>
            <a:rect r="r" b="b" t="t" l="l"/>
            <a:pathLst>
              <a:path h="1341971" w="2864774">
                <a:moveTo>
                  <a:pt x="0" y="0"/>
                </a:moveTo>
                <a:lnTo>
                  <a:pt x="2864774" y="0"/>
                </a:lnTo>
                <a:lnTo>
                  <a:pt x="2864774" y="1341970"/>
                </a:lnTo>
                <a:lnTo>
                  <a:pt x="0" y="13419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0148100" y="1545647"/>
            <a:ext cx="5489479" cy="5489479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548695" y="2317173"/>
            <a:ext cx="4091993" cy="2472278"/>
            <a:chOff x="0" y="0"/>
            <a:chExt cx="5455991" cy="3296371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0"/>
              <a:ext cx="5455991" cy="16190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570"/>
                </a:lnSpc>
              </a:pPr>
              <a:r>
                <a:rPr lang="en-US" sz="7975">
                  <a:solidFill>
                    <a:srgbClr val="000000"/>
                  </a:solidFill>
                  <a:latin typeface="Fira Sans Bold"/>
                  <a:ea typeface="Fira Sans Bold"/>
                  <a:cs typeface="Fira Sans Bold"/>
                  <a:sym typeface="Fira Sans Bold"/>
                </a:rPr>
                <a:t>ActNow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981778"/>
              <a:ext cx="5455991" cy="13145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29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548695" y="5057247"/>
            <a:ext cx="8183721" cy="300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Equipe:</a:t>
            </a:r>
          </a:p>
          <a:p>
            <a:pPr algn="l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Cristian Franklin Feitoza de Oliveira</a:t>
            </a:r>
          </a:p>
          <a:p>
            <a:pPr algn="l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George Anderson Batista Valente</a:t>
            </a:r>
          </a:p>
          <a:p>
            <a:pPr algn="l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Harley Leite Silva</a:t>
            </a:r>
          </a:p>
          <a:p>
            <a:pPr algn="l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José Diogo Dutra Pacheco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328902" y="2317173"/>
            <a:ext cx="7321033" cy="6340049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122944" y="7035126"/>
            <a:ext cx="4970154" cy="4304177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2336342" y="5954842"/>
            <a:ext cx="2271679" cy="1967285"/>
            <a:chOff x="0" y="0"/>
            <a:chExt cx="3619627" cy="31346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737770" y="373605"/>
            <a:ext cx="3799619" cy="3290488"/>
            <a:chOff x="0" y="0"/>
            <a:chExt cx="3619627" cy="31346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028700" y="580875"/>
            <a:ext cx="2864774" cy="1341971"/>
          </a:xfrm>
          <a:custGeom>
            <a:avLst/>
            <a:gdLst/>
            <a:ahLst/>
            <a:cxnLst/>
            <a:rect r="r" b="b" t="t" l="l"/>
            <a:pathLst>
              <a:path h="1341971" w="2864774">
                <a:moveTo>
                  <a:pt x="0" y="0"/>
                </a:moveTo>
                <a:lnTo>
                  <a:pt x="2864774" y="0"/>
                </a:lnTo>
                <a:lnTo>
                  <a:pt x="2864774" y="1341970"/>
                </a:lnTo>
                <a:lnTo>
                  <a:pt x="0" y="13419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608781" y="1835041"/>
            <a:ext cx="11514164" cy="6530315"/>
            <a:chOff x="0" y="0"/>
            <a:chExt cx="15352218" cy="8707086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0"/>
              <a:ext cx="15352218" cy="7581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999"/>
                </a:lnSpc>
              </a:pPr>
              <a:r>
                <a:rPr lang="en-US" sz="4999">
                  <a:solidFill>
                    <a:srgbClr val="000000"/>
                  </a:solidFill>
                  <a:latin typeface="Fira Sans Bold"/>
                  <a:ea typeface="Fira Sans Bold"/>
                  <a:cs typeface="Fira Sans Bold"/>
                  <a:sym typeface="Fira Sans Bold"/>
                </a:rPr>
                <a:t>Objetivo da Sprint</a:t>
              </a:r>
            </a:p>
            <a:p>
              <a:pPr algn="l">
                <a:lnSpc>
                  <a:spcPts val="4799"/>
                </a:lnSpc>
              </a:pPr>
            </a:p>
            <a:p>
              <a:pPr algn="l">
                <a:lnSpc>
                  <a:spcPts val="5279"/>
                </a:lnSpc>
              </a:pPr>
              <a:r>
                <a:rPr lang="en-US" sz="4399">
                  <a:solidFill>
                    <a:srgbClr val="000000"/>
                  </a:solidFill>
                  <a:latin typeface="Fira Sans Bold"/>
                  <a:ea typeface="Fira Sans Bold"/>
                  <a:cs typeface="Fira Sans Bold"/>
                  <a:sym typeface="Fira Sans Bold"/>
                </a:rPr>
                <a:t>-&gt;</a:t>
              </a:r>
              <a:r>
                <a:rPr lang="en-US" sz="4399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 Atualização no Filtro para seleção de voluntários</a:t>
              </a:r>
            </a:p>
            <a:p>
              <a:pPr algn="l">
                <a:lnSpc>
                  <a:spcPts val="4799"/>
                </a:lnSpc>
              </a:pPr>
            </a:p>
            <a:p>
              <a:pPr algn="l">
                <a:lnSpc>
                  <a:spcPts val="4799"/>
                </a:lnSpc>
              </a:pPr>
            </a:p>
            <a:p>
              <a:pPr algn="l">
                <a:lnSpc>
                  <a:spcPts val="4799"/>
                </a:lnSpc>
              </a:pPr>
              <a:r>
                <a:rPr lang="en-US" sz="3999">
                  <a:solidFill>
                    <a:srgbClr val="000000"/>
                  </a:solidFill>
                  <a:latin typeface="Fira Sans Bold"/>
                  <a:ea typeface="Fira Sans Bold"/>
                  <a:cs typeface="Fira Sans Bold"/>
                  <a:sym typeface="Fira Sans Bold"/>
                </a:rPr>
                <a:t> </a:t>
              </a:r>
            </a:p>
            <a:p>
              <a:pPr algn="l">
                <a:lnSpc>
                  <a:spcPts val="4799"/>
                </a:lnSpc>
              </a:pPr>
            </a:p>
            <a:p>
              <a:pPr algn="l">
                <a:lnSpc>
                  <a:spcPts val="4799"/>
                </a:lnSpc>
              </a:pP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7901906"/>
              <a:ext cx="15352218" cy="805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3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328902" y="2317173"/>
            <a:ext cx="7321033" cy="6340049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122944" y="7035126"/>
            <a:ext cx="4970154" cy="4304177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2336342" y="5954842"/>
            <a:ext cx="2271679" cy="1967285"/>
            <a:chOff x="0" y="0"/>
            <a:chExt cx="3619627" cy="31346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737770" y="373605"/>
            <a:ext cx="3799619" cy="3290488"/>
            <a:chOff x="0" y="0"/>
            <a:chExt cx="3619627" cy="31346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028700" y="580875"/>
            <a:ext cx="2864774" cy="1341971"/>
          </a:xfrm>
          <a:custGeom>
            <a:avLst/>
            <a:gdLst/>
            <a:ahLst/>
            <a:cxnLst/>
            <a:rect r="r" b="b" t="t" l="l"/>
            <a:pathLst>
              <a:path h="1341971" w="2864774">
                <a:moveTo>
                  <a:pt x="0" y="0"/>
                </a:moveTo>
                <a:lnTo>
                  <a:pt x="2864774" y="0"/>
                </a:lnTo>
                <a:lnTo>
                  <a:pt x="2864774" y="1341970"/>
                </a:lnTo>
                <a:lnTo>
                  <a:pt x="0" y="13419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225586" y="4729162"/>
            <a:ext cx="3836829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9"/>
              </a:lnSpc>
              <a:spcBef>
                <a:spcPct val="0"/>
              </a:spcBef>
            </a:pPr>
            <a:r>
              <a:rPr lang="en-US" sz="5999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OBRIGADO!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DAF1vrcL_So</dc:identifier>
  <dcterms:modified xsi:type="dcterms:W3CDTF">2011-08-01T06:04:30Z</dcterms:modified>
  <cp:revision>1</cp:revision>
  <dc:title>Criando uma apresentação de sucesso</dc:title>
</cp:coreProperties>
</file>