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Roboto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hLemXsDmreegyjCMeeWMOwT8iI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afeb638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afeb638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afeb638a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afeb638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afeb638ab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afeb638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75221" y="549393"/>
            <a:ext cx="4518789" cy="2241025"/>
          </a:xfrm>
          <a:custGeom>
            <a:rect b="b" l="l" r="r" t="t"/>
            <a:pathLst>
              <a:path extrusionOk="0" h="2241025" w="4518789">
                <a:moveTo>
                  <a:pt x="0" y="0"/>
                </a:moveTo>
                <a:lnTo>
                  <a:pt x="4518789" y="0"/>
                </a:lnTo>
                <a:lnTo>
                  <a:pt x="4518789" y="2241025"/>
                </a:lnTo>
                <a:lnTo>
                  <a:pt x="0" y="224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5285794" y="2379849"/>
            <a:ext cx="7716411" cy="6499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81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PRÉ PROJETO – DESENVOLVIMENTO DE APLICAÇÕES WEB:</a:t>
            </a:r>
            <a:endParaRPr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81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81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“COMUNIDADE ACTNOW - UMA COMUNIDADE VIRTUAL PARA ORGANIZAÇÃO DE PROJETOS SOCIAIS”</a:t>
            </a:r>
            <a:endParaRPr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81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5807830" y="9276858"/>
            <a:ext cx="649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357172" y="2241509"/>
            <a:ext cx="9573600" cy="6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Docente: Emmerson Santa Rita da Silva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99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Discentes: Cristian Franklin Feitoza de Oliveira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George Anderson </a:t>
            </a:r>
            <a:r>
              <a:rPr b="1" lang="en-US" sz="3599">
                <a:latin typeface="Roboto"/>
                <a:ea typeface="Roboto"/>
                <a:cs typeface="Roboto"/>
                <a:sym typeface="Roboto"/>
              </a:rPr>
              <a:t>Batista</a:t>
            </a:r>
            <a:r>
              <a:rPr b="1" i="0" lang="en-US" sz="35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Valente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Harley Leite Silva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José Diogo Dutra Pacheco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Maria Tereza Martins Pérez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599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599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375221" y="549393"/>
            <a:ext cx="4518789" cy="2241025"/>
          </a:xfrm>
          <a:custGeom>
            <a:rect b="b" l="l" r="r" t="t"/>
            <a:pathLst>
              <a:path extrusionOk="0" h="2241025" w="4518789">
                <a:moveTo>
                  <a:pt x="0" y="0"/>
                </a:moveTo>
                <a:lnTo>
                  <a:pt x="4518789" y="0"/>
                </a:lnTo>
                <a:lnTo>
                  <a:pt x="4518789" y="2241025"/>
                </a:lnTo>
                <a:lnTo>
                  <a:pt x="0" y="224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2634616" y="2790418"/>
            <a:ext cx="6339578" cy="6339578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375221" y="549393"/>
            <a:ext cx="4518789" cy="2241025"/>
          </a:xfrm>
          <a:custGeom>
            <a:rect b="b" l="l" r="r" t="t"/>
            <a:pathLst>
              <a:path extrusionOk="0" h="2241025" w="4518789">
                <a:moveTo>
                  <a:pt x="0" y="0"/>
                </a:moveTo>
                <a:lnTo>
                  <a:pt x="4518789" y="0"/>
                </a:lnTo>
                <a:lnTo>
                  <a:pt x="4518789" y="2241025"/>
                </a:lnTo>
                <a:lnTo>
                  <a:pt x="0" y="224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3"/>
          <p:cNvSpPr txBox="1"/>
          <p:nvPr/>
        </p:nvSpPr>
        <p:spPr>
          <a:xfrm>
            <a:off x="12135415" y="2370008"/>
            <a:ext cx="278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ACTNOW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9796115" y="4033601"/>
            <a:ext cx="7463185" cy="28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Aplicação Web para   </a:t>
            </a:r>
            <a:r>
              <a:rPr b="1" i="0" lang="en-US" sz="4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facilitar a organização de Projetos Sociais e a Captação de Voluntários.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afeb638ab_0_0"/>
          <p:cNvSpPr/>
          <p:nvPr/>
        </p:nvSpPr>
        <p:spPr>
          <a:xfrm>
            <a:off x="404371" y="478468"/>
            <a:ext cx="4518789" cy="2241025"/>
          </a:xfrm>
          <a:custGeom>
            <a:rect b="b" l="l" r="r" t="t"/>
            <a:pathLst>
              <a:path extrusionOk="0" h="2241025" w="4518789">
                <a:moveTo>
                  <a:pt x="0" y="0"/>
                </a:moveTo>
                <a:lnTo>
                  <a:pt x="4518789" y="0"/>
                </a:lnTo>
                <a:lnTo>
                  <a:pt x="4518789" y="2241025"/>
                </a:lnTo>
                <a:lnTo>
                  <a:pt x="0" y="224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06" name="Google Shape;106;g2bafeb638ab_0_0"/>
          <p:cNvPicPr preferRelativeResize="0"/>
          <p:nvPr/>
        </p:nvPicPr>
        <p:blipFill rotWithShape="1">
          <a:blip r:embed="rId4">
            <a:alphaModFix/>
          </a:blip>
          <a:srcRect b="0" l="1205" r="0" t="0"/>
          <a:stretch/>
        </p:blipFill>
        <p:spPr>
          <a:xfrm>
            <a:off x="3795000" y="2874725"/>
            <a:ext cx="10485699" cy="66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bafeb638ab_0_0"/>
          <p:cNvSpPr txBox="1"/>
          <p:nvPr/>
        </p:nvSpPr>
        <p:spPr>
          <a:xfrm>
            <a:off x="7666875" y="1996200"/>
            <a:ext cx="3071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Landing Page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afeb638ab_0_6"/>
          <p:cNvSpPr/>
          <p:nvPr/>
        </p:nvSpPr>
        <p:spPr>
          <a:xfrm>
            <a:off x="404371" y="478468"/>
            <a:ext cx="4518789" cy="2241025"/>
          </a:xfrm>
          <a:custGeom>
            <a:rect b="b" l="l" r="r" t="t"/>
            <a:pathLst>
              <a:path extrusionOk="0" h="2241025" w="4518789">
                <a:moveTo>
                  <a:pt x="0" y="0"/>
                </a:moveTo>
                <a:lnTo>
                  <a:pt x="4518789" y="0"/>
                </a:lnTo>
                <a:lnTo>
                  <a:pt x="4518789" y="2241025"/>
                </a:lnTo>
                <a:lnTo>
                  <a:pt x="0" y="224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g2bafeb638ab_0_6"/>
          <p:cNvSpPr txBox="1"/>
          <p:nvPr/>
        </p:nvSpPr>
        <p:spPr>
          <a:xfrm>
            <a:off x="5876850" y="1835775"/>
            <a:ext cx="6534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Diagrama de Caso de Uso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g2bafeb638ab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863" y="2980175"/>
            <a:ext cx="10694263" cy="69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afeb638ab_0_13"/>
          <p:cNvSpPr/>
          <p:nvPr/>
        </p:nvSpPr>
        <p:spPr>
          <a:xfrm>
            <a:off x="404371" y="478468"/>
            <a:ext cx="4518789" cy="2241025"/>
          </a:xfrm>
          <a:custGeom>
            <a:rect b="b" l="l" r="r" t="t"/>
            <a:pathLst>
              <a:path extrusionOk="0" h="2241025" w="4518789">
                <a:moveTo>
                  <a:pt x="0" y="0"/>
                </a:moveTo>
                <a:lnTo>
                  <a:pt x="4518789" y="0"/>
                </a:lnTo>
                <a:lnTo>
                  <a:pt x="4518789" y="2241025"/>
                </a:lnTo>
                <a:lnTo>
                  <a:pt x="0" y="224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g2bafeb638ab_0_13"/>
          <p:cNvSpPr txBox="1"/>
          <p:nvPr/>
        </p:nvSpPr>
        <p:spPr>
          <a:xfrm>
            <a:off x="8470950" y="1875900"/>
            <a:ext cx="1346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g2bafeb638ab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863" y="2980175"/>
            <a:ext cx="10694263" cy="69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