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gzjHvq8D8Vrfb4zkznSKwLbici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4267140">
            <a:off x="-1511208" y="7341216"/>
            <a:ext cx="4879280" cy="5131174"/>
          </a:xfrm>
          <a:custGeom>
            <a:rect b="b" l="l" r="r" t="t"/>
            <a:pathLst>
              <a:path extrusionOk="0"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5400000">
            <a:off x="16593170" y="-399575"/>
            <a:ext cx="878587" cy="3315424"/>
          </a:xfrm>
          <a:custGeom>
            <a:rect b="b" l="l" r="r" t="t"/>
            <a:pathLst>
              <a:path extrusionOk="0" h="3315424" w="878587">
                <a:moveTo>
                  <a:pt x="0" y="0"/>
                </a:moveTo>
                <a:lnTo>
                  <a:pt x="878587" y="0"/>
                </a:lnTo>
                <a:lnTo>
                  <a:pt x="878587" y="3315425"/>
                </a:lnTo>
                <a:lnTo>
                  <a:pt x="0" y="33154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6" name="Google Shape;86;p1"/>
          <p:cNvGrpSpPr/>
          <p:nvPr/>
        </p:nvGrpSpPr>
        <p:grpSpPr>
          <a:xfrm rot="-307858">
            <a:off x="3137880" y="3292413"/>
            <a:ext cx="12510844" cy="2360868"/>
            <a:chOff x="0" y="-19050"/>
            <a:chExt cx="3070914" cy="579499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3070914" cy="560449"/>
            </a:xfrm>
            <a:custGeom>
              <a:rect b="b" l="l" r="r" t="t"/>
              <a:pathLst>
                <a:path extrusionOk="0" h="560449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41885"/>
                  </a:lnTo>
                  <a:cubicBezTo>
                    <a:pt x="3070914" y="546808"/>
                    <a:pt x="3068958" y="551530"/>
                    <a:pt x="3065477" y="555012"/>
                  </a:cubicBezTo>
                  <a:cubicBezTo>
                    <a:pt x="3061995" y="558493"/>
                    <a:pt x="3057273" y="560449"/>
                    <a:pt x="3052350" y="560449"/>
                  </a:cubicBezTo>
                  <a:lnTo>
                    <a:pt x="18565" y="560449"/>
                  </a:lnTo>
                  <a:cubicBezTo>
                    <a:pt x="13641" y="560449"/>
                    <a:pt x="8919" y="558493"/>
                    <a:pt x="5437" y="555012"/>
                  </a:cubicBezTo>
                  <a:cubicBezTo>
                    <a:pt x="1956" y="551530"/>
                    <a:pt x="0" y="546808"/>
                    <a:pt x="0" y="541885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85CEC3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0" y="-19050"/>
              <a:ext cx="3070914" cy="579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"/>
          <p:cNvGrpSpPr/>
          <p:nvPr/>
        </p:nvGrpSpPr>
        <p:grpSpPr>
          <a:xfrm rot="-307858">
            <a:off x="65954" y="3148640"/>
            <a:ext cx="17568849" cy="2417346"/>
            <a:chOff x="0" y="-19050"/>
            <a:chExt cx="4312453" cy="593362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4312453" cy="574312"/>
            </a:xfrm>
            <a:custGeom>
              <a:rect b="b" l="l" r="r" t="t"/>
              <a:pathLst>
                <a:path extrusionOk="0" h="574312" w="4312453">
                  <a:moveTo>
                    <a:pt x="13220" y="0"/>
                  </a:moveTo>
                  <a:lnTo>
                    <a:pt x="4299233" y="0"/>
                  </a:lnTo>
                  <a:cubicBezTo>
                    <a:pt x="4306534" y="0"/>
                    <a:pt x="4312453" y="5919"/>
                    <a:pt x="4312453" y="13220"/>
                  </a:cubicBezTo>
                  <a:lnTo>
                    <a:pt x="4312453" y="561092"/>
                  </a:lnTo>
                  <a:cubicBezTo>
                    <a:pt x="4312453" y="568394"/>
                    <a:pt x="4306534" y="574312"/>
                    <a:pt x="4299233" y="574312"/>
                  </a:cubicBezTo>
                  <a:lnTo>
                    <a:pt x="13220" y="574312"/>
                  </a:lnTo>
                  <a:cubicBezTo>
                    <a:pt x="5919" y="574312"/>
                    <a:pt x="0" y="568394"/>
                    <a:pt x="0" y="561092"/>
                  </a:cubicBezTo>
                  <a:lnTo>
                    <a:pt x="0" y="13220"/>
                  </a:lnTo>
                  <a:cubicBezTo>
                    <a:pt x="0" y="5919"/>
                    <a:pt x="5919" y="0"/>
                    <a:pt x="13220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0" y="-19050"/>
              <a:ext cx="4312453" cy="593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 rot="-307858">
            <a:off x="5824163" y="5313431"/>
            <a:ext cx="7753740" cy="1937587"/>
            <a:chOff x="0" y="-19050"/>
            <a:chExt cx="1578546" cy="394464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1578546" cy="375414"/>
            </a:xfrm>
            <a:custGeom>
              <a:rect b="b" l="l" r="r" t="t"/>
              <a:pathLst>
                <a:path extrusionOk="0" h="375414" w="1578546">
                  <a:moveTo>
                    <a:pt x="37887" y="0"/>
                  </a:moveTo>
                  <a:lnTo>
                    <a:pt x="1540659" y="0"/>
                  </a:lnTo>
                  <a:cubicBezTo>
                    <a:pt x="1561583" y="0"/>
                    <a:pt x="1578546" y="16963"/>
                    <a:pt x="1578546" y="37887"/>
                  </a:cubicBezTo>
                  <a:lnTo>
                    <a:pt x="1578546" y="337527"/>
                  </a:lnTo>
                  <a:cubicBezTo>
                    <a:pt x="1578546" y="347575"/>
                    <a:pt x="1574554" y="357212"/>
                    <a:pt x="1567449" y="364317"/>
                  </a:cubicBezTo>
                  <a:cubicBezTo>
                    <a:pt x="1560344" y="371422"/>
                    <a:pt x="1550707" y="375414"/>
                    <a:pt x="1540659" y="375414"/>
                  </a:cubicBezTo>
                  <a:lnTo>
                    <a:pt x="37887" y="375414"/>
                  </a:lnTo>
                  <a:cubicBezTo>
                    <a:pt x="27839" y="375414"/>
                    <a:pt x="18202" y="371422"/>
                    <a:pt x="11097" y="364317"/>
                  </a:cubicBezTo>
                  <a:cubicBezTo>
                    <a:pt x="3992" y="357212"/>
                    <a:pt x="0" y="347575"/>
                    <a:pt x="0" y="337527"/>
                  </a:cubicBezTo>
                  <a:lnTo>
                    <a:pt x="0" y="37887"/>
                  </a:lnTo>
                  <a:cubicBezTo>
                    <a:pt x="0" y="27839"/>
                    <a:pt x="3992" y="18202"/>
                    <a:pt x="11097" y="11097"/>
                  </a:cubicBezTo>
                  <a:cubicBezTo>
                    <a:pt x="18202" y="3992"/>
                    <a:pt x="27839" y="0"/>
                    <a:pt x="37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0" y="-19050"/>
              <a:ext cx="1578546" cy="394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"/>
          <p:cNvGrpSpPr/>
          <p:nvPr/>
        </p:nvGrpSpPr>
        <p:grpSpPr>
          <a:xfrm rot="-307858">
            <a:off x="5562860" y="5104411"/>
            <a:ext cx="7785057" cy="1971476"/>
            <a:chOff x="0" y="-19050"/>
            <a:chExt cx="1584921" cy="401363"/>
          </a:xfrm>
        </p:grpSpPr>
        <p:sp>
          <p:nvSpPr>
            <p:cNvPr id="96" name="Google Shape;96;p1"/>
            <p:cNvSpPr/>
            <p:nvPr/>
          </p:nvSpPr>
          <p:spPr>
            <a:xfrm>
              <a:off x="0" y="0"/>
              <a:ext cx="1584921" cy="382313"/>
            </a:xfrm>
            <a:custGeom>
              <a:rect b="b" l="l" r="r" t="t"/>
              <a:pathLst>
                <a:path extrusionOk="0" h="382313" w="1584921">
                  <a:moveTo>
                    <a:pt x="37735" y="0"/>
                  </a:moveTo>
                  <a:lnTo>
                    <a:pt x="1547187" y="0"/>
                  </a:lnTo>
                  <a:cubicBezTo>
                    <a:pt x="1568027" y="0"/>
                    <a:pt x="1584921" y="16894"/>
                    <a:pt x="1584921" y="37735"/>
                  </a:cubicBezTo>
                  <a:lnTo>
                    <a:pt x="1584921" y="344578"/>
                  </a:lnTo>
                  <a:cubicBezTo>
                    <a:pt x="1584921" y="354586"/>
                    <a:pt x="1580946" y="364184"/>
                    <a:pt x="1573869" y="371261"/>
                  </a:cubicBezTo>
                  <a:cubicBezTo>
                    <a:pt x="1566793" y="378337"/>
                    <a:pt x="1557195" y="382313"/>
                    <a:pt x="1547187" y="382313"/>
                  </a:cubicBezTo>
                  <a:lnTo>
                    <a:pt x="37735" y="382313"/>
                  </a:lnTo>
                  <a:cubicBezTo>
                    <a:pt x="16894" y="382313"/>
                    <a:pt x="0" y="365419"/>
                    <a:pt x="0" y="344578"/>
                  </a:cubicBezTo>
                  <a:lnTo>
                    <a:pt x="0" y="37735"/>
                  </a:lnTo>
                  <a:cubicBezTo>
                    <a:pt x="0" y="27727"/>
                    <a:pt x="3976" y="18129"/>
                    <a:pt x="11052" y="11052"/>
                  </a:cubicBezTo>
                  <a:cubicBezTo>
                    <a:pt x="18129" y="3976"/>
                    <a:pt x="27727" y="0"/>
                    <a:pt x="37735" y="0"/>
                  </a:cubicBezTo>
                  <a:close/>
                </a:path>
              </a:pathLst>
            </a:custGeom>
            <a:solidFill>
              <a:srgbClr val="85CEC3"/>
            </a:solidFill>
            <a:ln cap="rnd" cmpd="sng" w="28575">
              <a:solidFill>
                <a:srgbClr val="85CE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0" y="-19050"/>
              <a:ext cx="1584921" cy="401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"/>
          <p:cNvSpPr/>
          <p:nvPr/>
        </p:nvSpPr>
        <p:spPr>
          <a:xfrm rot="-463397">
            <a:off x="4558218" y="6606740"/>
            <a:ext cx="1880902" cy="1974229"/>
          </a:xfrm>
          <a:custGeom>
            <a:rect b="b" l="l" r="r" t="t"/>
            <a:pathLst>
              <a:path extrusionOk="0" h="1974229" w="1880902">
                <a:moveTo>
                  <a:pt x="0" y="0"/>
                </a:moveTo>
                <a:lnTo>
                  <a:pt x="1880902" y="0"/>
                </a:lnTo>
                <a:lnTo>
                  <a:pt x="1880902" y="1974229"/>
                </a:lnTo>
                <a:lnTo>
                  <a:pt x="0" y="1974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"/>
          <p:cNvSpPr/>
          <p:nvPr/>
        </p:nvSpPr>
        <p:spPr>
          <a:xfrm rot="321975">
            <a:off x="12797405" y="4873672"/>
            <a:ext cx="1570218" cy="1467440"/>
          </a:xfrm>
          <a:custGeom>
            <a:rect b="b" l="l" r="r" t="t"/>
            <a:pathLst>
              <a:path extrusionOk="0" h="1467440" w="1570218">
                <a:moveTo>
                  <a:pt x="0" y="0"/>
                </a:moveTo>
                <a:lnTo>
                  <a:pt x="1570217" y="0"/>
                </a:lnTo>
                <a:lnTo>
                  <a:pt x="1570217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1"/>
          <p:cNvSpPr/>
          <p:nvPr/>
        </p:nvSpPr>
        <p:spPr>
          <a:xfrm>
            <a:off x="2222493" y="2108508"/>
            <a:ext cx="1034022" cy="1079150"/>
          </a:xfrm>
          <a:custGeom>
            <a:rect b="b" l="l" r="r" t="t"/>
            <a:pathLst>
              <a:path extrusionOk="0"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1"/>
                </a:lnTo>
                <a:lnTo>
                  <a:pt x="0" y="10791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p1"/>
          <p:cNvSpPr/>
          <p:nvPr/>
        </p:nvSpPr>
        <p:spPr>
          <a:xfrm>
            <a:off x="15681722" y="8178178"/>
            <a:ext cx="996936" cy="1040445"/>
          </a:xfrm>
          <a:custGeom>
            <a:rect b="b" l="l" r="r" t="t"/>
            <a:pathLst>
              <a:path extrusionOk="0"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1"/>
          <p:cNvSpPr txBox="1"/>
          <p:nvPr/>
        </p:nvSpPr>
        <p:spPr>
          <a:xfrm rot="-307858">
            <a:off x="35117" y="3213661"/>
            <a:ext cx="17617871" cy="2012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849" u="none" cap="none" strike="noStrike">
                <a:solidFill>
                  <a:srgbClr val="F5F1E1"/>
                </a:solidFill>
                <a:latin typeface="Arial"/>
                <a:ea typeface="Arial"/>
                <a:cs typeface="Arial"/>
                <a:sym typeface="Arial"/>
              </a:rPr>
              <a:t>MANUAL DO USUÁRIO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 rot="-307858">
            <a:off x="5351391" y="5298102"/>
            <a:ext cx="8098583" cy="16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ACTNOW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/>
          <p:nvPr/>
        </p:nvSpPr>
        <p:spPr>
          <a:xfrm rot="-3638691">
            <a:off x="16967327" y="7939292"/>
            <a:ext cx="4879280" cy="5131174"/>
          </a:xfrm>
          <a:custGeom>
            <a:rect b="b" l="l" r="r" t="t"/>
            <a:pathLst>
              <a:path extrusionOk="0"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2" name="Google Shape;252;p10"/>
          <p:cNvGrpSpPr/>
          <p:nvPr/>
        </p:nvGrpSpPr>
        <p:grpSpPr>
          <a:xfrm>
            <a:off x="236881" y="177877"/>
            <a:ext cx="12537613" cy="1222314"/>
            <a:chOff x="0" y="-19050"/>
            <a:chExt cx="3883698" cy="378629"/>
          </a:xfrm>
        </p:grpSpPr>
        <p:sp>
          <p:nvSpPr>
            <p:cNvPr id="253" name="Google Shape;253;p10"/>
            <p:cNvSpPr/>
            <p:nvPr/>
          </p:nvSpPr>
          <p:spPr>
            <a:xfrm>
              <a:off x="0" y="0"/>
              <a:ext cx="3883698" cy="359579"/>
            </a:xfrm>
            <a:custGeom>
              <a:rect b="b" l="l" r="r" t="t"/>
              <a:pathLst>
                <a:path extrusionOk="0" h="359579" w="3883698">
                  <a:moveTo>
                    <a:pt x="18525" y="0"/>
                  </a:moveTo>
                  <a:lnTo>
                    <a:pt x="3865173" y="0"/>
                  </a:lnTo>
                  <a:cubicBezTo>
                    <a:pt x="3870087" y="0"/>
                    <a:pt x="3874798" y="1952"/>
                    <a:pt x="3878273" y="5426"/>
                  </a:cubicBezTo>
                  <a:cubicBezTo>
                    <a:pt x="3881746" y="8900"/>
                    <a:pt x="3883698" y="13612"/>
                    <a:pt x="3883698" y="18525"/>
                  </a:cubicBezTo>
                  <a:lnTo>
                    <a:pt x="3883698" y="341054"/>
                  </a:lnTo>
                  <a:cubicBezTo>
                    <a:pt x="3883698" y="345967"/>
                    <a:pt x="3881746" y="350679"/>
                    <a:pt x="3878273" y="354153"/>
                  </a:cubicBezTo>
                  <a:cubicBezTo>
                    <a:pt x="3874798" y="357627"/>
                    <a:pt x="3870087" y="359579"/>
                    <a:pt x="3865173" y="359579"/>
                  </a:cubicBezTo>
                  <a:lnTo>
                    <a:pt x="18525" y="359579"/>
                  </a:lnTo>
                  <a:cubicBezTo>
                    <a:pt x="13612" y="359579"/>
                    <a:pt x="8900" y="357627"/>
                    <a:pt x="5426" y="354153"/>
                  </a:cubicBezTo>
                  <a:cubicBezTo>
                    <a:pt x="1952" y="350679"/>
                    <a:pt x="0" y="345967"/>
                    <a:pt x="0" y="341054"/>
                  </a:cubicBezTo>
                  <a:lnTo>
                    <a:pt x="0" y="18525"/>
                  </a:lnTo>
                  <a:cubicBezTo>
                    <a:pt x="0" y="13612"/>
                    <a:pt x="1952" y="8900"/>
                    <a:pt x="5426" y="5426"/>
                  </a:cubicBezTo>
                  <a:cubicBezTo>
                    <a:pt x="8900" y="1952"/>
                    <a:pt x="13612" y="0"/>
                    <a:pt x="18525" y="0"/>
                  </a:cubicBezTo>
                  <a:close/>
                </a:path>
              </a:pathLst>
            </a:custGeom>
            <a:solidFill>
              <a:srgbClr val="85CEC3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 txBox="1"/>
            <p:nvPr/>
          </p:nvSpPr>
          <p:spPr>
            <a:xfrm>
              <a:off x="0" y="-19050"/>
              <a:ext cx="3883698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10"/>
          <p:cNvGrpSpPr/>
          <p:nvPr/>
        </p:nvGrpSpPr>
        <p:grpSpPr>
          <a:xfrm>
            <a:off x="164869" y="75632"/>
            <a:ext cx="12609625" cy="1222314"/>
            <a:chOff x="0" y="-19050"/>
            <a:chExt cx="3906005" cy="378629"/>
          </a:xfrm>
        </p:grpSpPr>
        <p:sp>
          <p:nvSpPr>
            <p:cNvPr id="256" name="Google Shape;256;p10"/>
            <p:cNvSpPr/>
            <p:nvPr/>
          </p:nvSpPr>
          <p:spPr>
            <a:xfrm>
              <a:off x="0" y="0"/>
              <a:ext cx="3906005" cy="359579"/>
            </a:xfrm>
            <a:custGeom>
              <a:rect b="b" l="l" r="r" t="t"/>
              <a:pathLst>
                <a:path extrusionOk="0" h="359579" w="3906005">
                  <a:moveTo>
                    <a:pt x="18419" y="0"/>
                  </a:moveTo>
                  <a:lnTo>
                    <a:pt x="3887586" y="0"/>
                  </a:lnTo>
                  <a:cubicBezTo>
                    <a:pt x="3897759" y="0"/>
                    <a:pt x="3906005" y="8246"/>
                    <a:pt x="3906005" y="18419"/>
                  </a:cubicBezTo>
                  <a:lnTo>
                    <a:pt x="3906005" y="341160"/>
                  </a:lnTo>
                  <a:cubicBezTo>
                    <a:pt x="3906005" y="351332"/>
                    <a:pt x="3897759" y="359579"/>
                    <a:pt x="3887586" y="359579"/>
                  </a:cubicBezTo>
                  <a:lnTo>
                    <a:pt x="18419" y="359579"/>
                  </a:lnTo>
                  <a:cubicBezTo>
                    <a:pt x="8246" y="359579"/>
                    <a:pt x="0" y="351332"/>
                    <a:pt x="0" y="341160"/>
                  </a:cubicBezTo>
                  <a:lnTo>
                    <a:pt x="0" y="18419"/>
                  </a:lnTo>
                  <a:cubicBezTo>
                    <a:pt x="0" y="8246"/>
                    <a:pt x="8246" y="0"/>
                    <a:pt x="18419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 txBox="1"/>
            <p:nvPr/>
          </p:nvSpPr>
          <p:spPr>
            <a:xfrm>
              <a:off x="0" y="-19050"/>
              <a:ext cx="3906005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10"/>
          <p:cNvGrpSpPr/>
          <p:nvPr/>
        </p:nvGrpSpPr>
        <p:grpSpPr>
          <a:xfrm>
            <a:off x="15373045" y="607170"/>
            <a:ext cx="379370" cy="379370"/>
            <a:chOff x="0" y="0"/>
            <a:chExt cx="812800" cy="812800"/>
          </a:xfrm>
        </p:grpSpPr>
        <p:sp>
          <p:nvSpPr>
            <p:cNvPr id="259" name="Google Shape;259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0"/>
          <p:cNvSpPr/>
          <p:nvPr/>
        </p:nvSpPr>
        <p:spPr>
          <a:xfrm>
            <a:off x="7572728" y="1447816"/>
            <a:ext cx="10715272" cy="8886809"/>
          </a:xfrm>
          <a:custGeom>
            <a:rect b="b" l="l" r="r" t="t"/>
            <a:pathLst>
              <a:path extrusionOk="0" h="8886809" w="10715272">
                <a:moveTo>
                  <a:pt x="0" y="0"/>
                </a:moveTo>
                <a:lnTo>
                  <a:pt x="10715272" y="0"/>
                </a:lnTo>
                <a:lnTo>
                  <a:pt x="10715272" y="8886809"/>
                </a:lnTo>
                <a:lnTo>
                  <a:pt x="0" y="8886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2" name="Google Shape;262;p10"/>
          <p:cNvSpPr txBox="1"/>
          <p:nvPr/>
        </p:nvSpPr>
        <p:spPr>
          <a:xfrm>
            <a:off x="164869" y="3780"/>
            <a:ext cx="12749691" cy="1192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7" u="none" cap="none" strike="noStrike">
                <a:solidFill>
                  <a:srgbClr val="F5F1E1"/>
                </a:solidFill>
                <a:latin typeface="Arial"/>
                <a:ea typeface="Arial"/>
                <a:cs typeface="Arial"/>
                <a:sym typeface="Arial"/>
              </a:rPr>
              <a:t>RECRUTAR VOLUNTÁRIOS</a:t>
            </a:r>
            <a:endParaRPr/>
          </a:p>
        </p:txBody>
      </p:sp>
      <p:sp>
        <p:nvSpPr>
          <p:cNvPr id="263" name="Google Shape;263;p10"/>
          <p:cNvSpPr txBox="1"/>
          <p:nvPr/>
        </p:nvSpPr>
        <p:spPr>
          <a:xfrm>
            <a:off x="236881" y="2735572"/>
            <a:ext cx="7242470" cy="4385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8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ESTA É TELA DE RECRUTAR VOLUNTÁRIO, PARA RECRUTAR UM VOLUNTÁRIO VOCÊ PRECISA:</a:t>
            </a:r>
            <a:endParaRPr/>
          </a:p>
          <a:p>
            <a:pPr indent="0" lvl="0" marL="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84" u="none" cap="none" strike="noStrike">
              <a:solidFill>
                <a:srgbClr val="2D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665" lvl="1" marL="49333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284"/>
              <a:buFont typeface="Arial"/>
              <a:buChar char="•"/>
            </a:pPr>
            <a:r>
              <a:rPr b="0" i="0" lang="en-US" sz="228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FILTRAR HABILIDADES</a:t>
            </a:r>
            <a:endParaRPr/>
          </a:p>
          <a:p>
            <a:pPr indent="-246665" lvl="1" marL="49333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284"/>
              <a:buFont typeface="Arial"/>
              <a:buChar char="•"/>
            </a:pPr>
            <a:r>
              <a:rPr b="0" i="0" lang="en-US" sz="228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FILTRAR DIA DA SEMANA</a:t>
            </a:r>
            <a:endParaRPr/>
          </a:p>
          <a:p>
            <a:pPr indent="-246665" lvl="1" marL="49333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284"/>
              <a:buFont typeface="Arial"/>
              <a:buChar char="•"/>
            </a:pPr>
            <a:r>
              <a:rPr b="0" i="0" lang="en-US" sz="228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FILTRAR TURNO</a:t>
            </a:r>
            <a:endParaRPr/>
          </a:p>
          <a:p>
            <a:pPr indent="0" lvl="0" marL="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84" u="none" cap="none" strike="noStrike">
              <a:solidFill>
                <a:srgbClr val="2D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8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APERTE O BOTÃO FILTRAR E APARECERÁ OS VOLUNTÁRIOS QUE ATENDEM AO FILTRO SELECIONADO. APÓS ISSO APERTE NO BOTÃO CONVIDAR PARA FINALIZAR O RECRUTAMENTO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6357980" y="2722125"/>
            <a:ext cx="9049570" cy="6334699"/>
          </a:xfrm>
          <a:custGeom>
            <a:rect b="b" l="l" r="r" t="t"/>
            <a:pathLst>
              <a:path extrusionOk="0" h="6334699" w="9049570">
                <a:moveTo>
                  <a:pt x="0" y="0"/>
                </a:moveTo>
                <a:lnTo>
                  <a:pt x="9049569" y="0"/>
                </a:lnTo>
                <a:lnTo>
                  <a:pt x="9049569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2"/>
          <p:cNvSpPr/>
          <p:nvPr/>
        </p:nvSpPr>
        <p:spPr>
          <a:xfrm>
            <a:off x="2880451" y="2722125"/>
            <a:ext cx="6525782" cy="6334699"/>
          </a:xfrm>
          <a:custGeom>
            <a:rect b="b" l="l" r="r" t="t"/>
            <a:pathLst>
              <a:path extrusionOk="0" h="6334699" w="6525782">
                <a:moveTo>
                  <a:pt x="0" y="0"/>
                </a:moveTo>
                <a:lnTo>
                  <a:pt x="6525782" y="0"/>
                </a:lnTo>
                <a:lnTo>
                  <a:pt x="6525782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38673" t="0"/>
            </a:stretch>
          </a:blipFill>
          <a:ln>
            <a:noFill/>
          </a:ln>
        </p:spPr>
      </p:sp>
      <p:grpSp>
        <p:nvGrpSpPr>
          <p:cNvPr id="110" name="Google Shape;110;p2"/>
          <p:cNvGrpSpPr/>
          <p:nvPr/>
        </p:nvGrpSpPr>
        <p:grpSpPr>
          <a:xfrm>
            <a:off x="5885545" y="1566314"/>
            <a:ext cx="6792241" cy="1658072"/>
            <a:chOff x="0" y="-19050"/>
            <a:chExt cx="2103990" cy="513611"/>
          </a:xfrm>
        </p:grpSpPr>
        <p:sp>
          <p:nvSpPr>
            <p:cNvPr id="111" name="Google Shape;111;p2"/>
            <p:cNvSpPr/>
            <p:nvPr/>
          </p:nvSpPr>
          <p:spPr>
            <a:xfrm>
              <a:off x="0" y="0"/>
              <a:ext cx="2103990" cy="494561"/>
            </a:xfrm>
            <a:custGeom>
              <a:rect b="b" l="l" r="r" t="t"/>
              <a:pathLst>
                <a:path extrusionOk="0" h="494561" w="2103990">
                  <a:moveTo>
                    <a:pt x="34195" y="0"/>
                  </a:moveTo>
                  <a:lnTo>
                    <a:pt x="2069795" y="0"/>
                  </a:lnTo>
                  <a:cubicBezTo>
                    <a:pt x="2078864" y="0"/>
                    <a:pt x="2087562" y="3603"/>
                    <a:pt x="2093975" y="10015"/>
                  </a:cubicBezTo>
                  <a:cubicBezTo>
                    <a:pt x="2100387" y="16428"/>
                    <a:pt x="2103990" y="25126"/>
                    <a:pt x="2103990" y="34195"/>
                  </a:cubicBezTo>
                  <a:lnTo>
                    <a:pt x="2103990" y="460366"/>
                  </a:lnTo>
                  <a:cubicBezTo>
                    <a:pt x="2103990" y="479251"/>
                    <a:pt x="2088681" y="494561"/>
                    <a:pt x="2069795" y="494561"/>
                  </a:cubicBezTo>
                  <a:lnTo>
                    <a:pt x="34195" y="494561"/>
                  </a:lnTo>
                  <a:cubicBezTo>
                    <a:pt x="25126" y="494561"/>
                    <a:pt x="16428" y="490958"/>
                    <a:pt x="10015" y="484546"/>
                  </a:cubicBezTo>
                  <a:cubicBezTo>
                    <a:pt x="3603" y="478133"/>
                    <a:pt x="0" y="469435"/>
                    <a:pt x="0" y="460366"/>
                  </a:cubicBezTo>
                  <a:lnTo>
                    <a:pt x="0" y="34195"/>
                  </a:lnTo>
                  <a:cubicBezTo>
                    <a:pt x="0" y="25126"/>
                    <a:pt x="3603" y="16428"/>
                    <a:pt x="10015" y="10015"/>
                  </a:cubicBezTo>
                  <a:cubicBezTo>
                    <a:pt x="16428" y="3603"/>
                    <a:pt x="25126" y="0"/>
                    <a:pt x="34195" y="0"/>
                  </a:cubicBezTo>
                  <a:close/>
                </a:path>
              </a:pathLst>
            </a:custGeom>
            <a:solidFill>
              <a:srgbClr val="85CEC3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5803345" y="1464069"/>
            <a:ext cx="6792241" cy="1658072"/>
            <a:chOff x="0" y="-19050"/>
            <a:chExt cx="2103990" cy="513611"/>
          </a:xfrm>
        </p:grpSpPr>
        <p:sp>
          <p:nvSpPr>
            <p:cNvPr id="114" name="Google Shape;114;p2"/>
            <p:cNvSpPr/>
            <p:nvPr/>
          </p:nvSpPr>
          <p:spPr>
            <a:xfrm>
              <a:off x="0" y="0"/>
              <a:ext cx="2103990" cy="494561"/>
            </a:xfrm>
            <a:custGeom>
              <a:rect b="b" l="l" r="r" t="t"/>
              <a:pathLst>
                <a:path extrusionOk="0" h="494561" w="2103990">
                  <a:moveTo>
                    <a:pt x="34195" y="0"/>
                  </a:moveTo>
                  <a:lnTo>
                    <a:pt x="2069795" y="0"/>
                  </a:lnTo>
                  <a:cubicBezTo>
                    <a:pt x="2078864" y="0"/>
                    <a:pt x="2087562" y="3603"/>
                    <a:pt x="2093975" y="10015"/>
                  </a:cubicBezTo>
                  <a:cubicBezTo>
                    <a:pt x="2100387" y="16428"/>
                    <a:pt x="2103990" y="25126"/>
                    <a:pt x="2103990" y="34195"/>
                  </a:cubicBezTo>
                  <a:lnTo>
                    <a:pt x="2103990" y="460366"/>
                  </a:lnTo>
                  <a:cubicBezTo>
                    <a:pt x="2103990" y="479251"/>
                    <a:pt x="2088681" y="494561"/>
                    <a:pt x="2069795" y="494561"/>
                  </a:cubicBezTo>
                  <a:lnTo>
                    <a:pt x="34195" y="494561"/>
                  </a:lnTo>
                  <a:cubicBezTo>
                    <a:pt x="25126" y="494561"/>
                    <a:pt x="16428" y="490958"/>
                    <a:pt x="10015" y="484546"/>
                  </a:cubicBezTo>
                  <a:cubicBezTo>
                    <a:pt x="3603" y="478133"/>
                    <a:pt x="0" y="469435"/>
                    <a:pt x="0" y="460366"/>
                  </a:cubicBezTo>
                  <a:lnTo>
                    <a:pt x="0" y="34195"/>
                  </a:lnTo>
                  <a:cubicBezTo>
                    <a:pt x="0" y="25126"/>
                    <a:pt x="3603" y="16428"/>
                    <a:pt x="10015" y="10015"/>
                  </a:cubicBezTo>
                  <a:cubicBezTo>
                    <a:pt x="16428" y="3603"/>
                    <a:pt x="25126" y="0"/>
                    <a:pt x="34195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3317243" y="3495894"/>
            <a:ext cx="12050426" cy="4184248"/>
            <a:chOff x="0" y="0"/>
            <a:chExt cx="3173775" cy="1102024"/>
          </a:xfrm>
        </p:grpSpPr>
        <p:sp>
          <p:nvSpPr>
            <p:cNvPr id="117" name="Google Shape;117;p2"/>
            <p:cNvSpPr/>
            <p:nvPr/>
          </p:nvSpPr>
          <p:spPr>
            <a:xfrm>
              <a:off x="0" y="0"/>
              <a:ext cx="3173775" cy="1102024"/>
            </a:xfrm>
            <a:custGeom>
              <a:rect b="b" l="l" r="r" t="t"/>
              <a:pathLst>
                <a:path extrusionOk="0" h="1102024" w="3173775">
                  <a:moveTo>
                    <a:pt x="0" y="0"/>
                  </a:moveTo>
                  <a:lnTo>
                    <a:pt x="3173775" y="0"/>
                  </a:lnTo>
                  <a:lnTo>
                    <a:pt x="3173775" y="1102024"/>
                  </a:lnTo>
                  <a:lnTo>
                    <a:pt x="0" y="1102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8" name="Google Shape;118;p2"/>
            <p:cNvSpPr txBox="1"/>
            <p:nvPr/>
          </p:nvSpPr>
          <p:spPr>
            <a:xfrm>
              <a:off x="0" y="0"/>
              <a:ext cx="3173775" cy="1102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3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2"/>
          <p:cNvSpPr txBox="1"/>
          <p:nvPr/>
        </p:nvSpPr>
        <p:spPr>
          <a:xfrm>
            <a:off x="4011408" y="3262066"/>
            <a:ext cx="10662097" cy="4204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5314" lvl="1" marL="410627" marR="0" rtl="0" algn="ctr">
              <a:lnSpc>
                <a:spcPct val="2210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AutoNum type="arabicPeriod"/>
            </a:pPr>
            <a:r>
              <a:rPr b="0" i="0" lang="en-US" sz="19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LANDING PAGE</a:t>
            </a:r>
            <a:endParaRPr/>
          </a:p>
          <a:p>
            <a:pPr indent="-205314" lvl="1" marL="410627" marR="0" rtl="0" algn="ctr">
              <a:lnSpc>
                <a:spcPct val="2210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AutoNum type="arabicPeriod"/>
            </a:pPr>
            <a:r>
              <a:rPr b="0" i="0" lang="en-US" sz="19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CONTA</a:t>
            </a:r>
            <a:endParaRPr/>
          </a:p>
          <a:p>
            <a:pPr indent="-205314" lvl="1" marL="410627" marR="0" rtl="0" algn="ctr">
              <a:lnSpc>
                <a:spcPct val="2210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AutoNum type="arabicPeriod"/>
            </a:pPr>
            <a:r>
              <a:rPr b="0" i="0" lang="en-US" sz="19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ENTRAR NA CONTA</a:t>
            </a:r>
            <a:endParaRPr/>
          </a:p>
          <a:p>
            <a:pPr indent="-205314" lvl="1" marL="410627" marR="0" rtl="0" algn="ctr">
              <a:lnSpc>
                <a:spcPct val="2210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AutoNum type="arabicPeriod"/>
            </a:pPr>
            <a:r>
              <a:rPr b="0" i="0" lang="en-US" sz="19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PAGE</a:t>
            </a:r>
            <a:endParaRPr/>
          </a:p>
          <a:p>
            <a:pPr indent="-205314" lvl="1" marL="410627" marR="0" rtl="0" algn="ctr">
              <a:lnSpc>
                <a:spcPct val="2210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AutoNum type="arabicPeriod"/>
            </a:pPr>
            <a:r>
              <a:rPr b="0" i="0" lang="en-US" sz="19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VOLUNTARIAR-SE</a:t>
            </a:r>
            <a:endParaRPr/>
          </a:p>
          <a:p>
            <a:pPr indent="-205314" lvl="1" marL="410627" marR="0" rtl="0" algn="ctr">
              <a:lnSpc>
                <a:spcPct val="2210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AutoNum type="arabicPeriod"/>
            </a:pPr>
            <a:r>
              <a:rPr b="0" i="0" lang="en-US" sz="19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PROJETO</a:t>
            </a:r>
            <a:endParaRPr/>
          </a:p>
          <a:p>
            <a:pPr indent="-205314" lvl="1" marL="410627" marR="0" rtl="0" algn="ctr">
              <a:lnSpc>
                <a:spcPct val="2210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AutoNum type="arabicPeriod"/>
            </a:pPr>
            <a:r>
              <a:rPr b="0" i="0" lang="en-US" sz="19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ATIVIDADE</a:t>
            </a:r>
            <a:endParaRPr/>
          </a:p>
          <a:p>
            <a:pPr indent="-205314" lvl="1" marL="410627" marR="0" rtl="0" algn="ctr">
              <a:lnSpc>
                <a:spcPct val="2210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AutoNum type="arabicPeriod"/>
            </a:pPr>
            <a:r>
              <a:rPr b="0" i="0" lang="en-US" sz="19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RECRUTAR VOLUNTÁRIOS</a:t>
            </a:r>
            <a:endParaRPr/>
          </a:p>
        </p:txBody>
      </p:sp>
      <p:cxnSp>
        <p:nvCxnSpPr>
          <p:cNvPr id="120" name="Google Shape;120;p2"/>
          <p:cNvCxnSpPr/>
          <p:nvPr/>
        </p:nvCxnSpPr>
        <p:spPr>
          <a:xfrm rot="10800000">
            <a:off x="15383131" y="3443041"/>
            <a:ext cx="0" cy="4371356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"/>
          <p:cNvSpPr/>
          <p:nvPr/>
        </p:nvSpPr>
        <p:spPr>
          <a:xfrm rot="5400000">
            <a:off x="493588" y="7932135"/>
            <a:ext cx="702868" cy="2652331"/>
          </a:xfrm>
          <a:custGeom>
            <a:rect b="b" l="l" r="r" t="t"/>
            <a:pathLst>
              <a:path extrusionOk="0" h="2652331" w="702868">
                <a:moveTo>
                  <a:pt x="0" y="0"/>
                </a:moveTo>
                <a:lnTo>
                  <a:pt x="702868" y="0"/>
                </a:lnTo>
                <a:lnTo>
                  <a:pt x="702868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2"/>
          <p:cNvSpPr/>
          <p:nvPr/>
        </p:nvSpPr>
        <p:spPr>
          <a:xfrm>
            <a:off x="15483948" y="745613"/>
            <a:ext cx="1976512" cy="1976512"/>
          </a:xfrm>
          <a:custGeom>
            <a:rect b="b" l="l" r="r" t="t"/>
            <a:pathLst>
              <a:path extrusionOk="0" h="1976512" w="1976512">
                <a:moveTo>
                  <a:pt x="0" y="0"/>
                </a:moveTo>
                <a:lnTo>
                  <a:pt x="1976512" y="0"/>
                </a:lnTo>
                <a:lnTo>
                  <a:pt x="1976512" y="1976512"/>
                </a:lnTo>
                <a:lnTo>
                  <a:pt x="0" y="1976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2"/>
          <p:cNvSpPr/>
          <p:nvPr/>
        </p:nvSpPr>
        <p:spPr>
          <a:xfrm>
            <a:off x="1057359" y="2888152"/>
            <a:ext cx="1113829" cy="1109779"/>
          </a:xfrm>
          <a:custGeom>
            <a:rect b="b" l="l" r="r" t="t"/>
            <a:pathLst>
              <a:path extrusionOk="0"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2"/>
          <p:cNvSpPr txBox="1"/>
          <p:nvPr/>
        </p:nvSpPr>
        <p:spPr>
          <a:xfrm>
            <a:off x="5578241" y="1656859"/>
            <a:ext cx="7131517" cy="1192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7" u="none" cap="none" strike="noStrike">
                <a:solidFill>
                  <a:srgbClr val="F5F1E1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/>
          </a:p>
        </p:txBody>
      </p:sp>
      <p:grpSp>
        <p:nvGrpSpPr>
          <p:cNvPr id="125" name="Google Shape;125;p2"/>
          <p:cNvGrpSpPr/>
          <p:nvPr/>
        </p:nvGrpSpPr>
        <p:grpSpPr>
          <a:xfrm>
            <a:off x="758514" y="607170"/>
            <a:ext cx="379370" cy="379370"/>
            <a:chOff x="0" y="0"/>
            <a:chExt cx="812800" cy="812800"/>
          </a:xfrm>
        </p:grpSpPr>
        <p:sp>
          <p:nvSpPr>
            <p:cNvPr id="126" name="Google Shape;126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 rot="-3638691">
            <a:off x="16967327" y="7939292"/>
            <a:ext cx="4879280" cy="5131174"/>
          </a:xfrm>
          <a:custGeom>
            <a:rect b="b" l="l" r="r" t="t"/>
            <a:pathLst>
              <a:path extrusionOk="0"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3" name="Google Shape;133;p3"/>
          <p:cNvGrpSpPr/>
          <p:nvPr/>
        </p:nvGrpSpPr>
        <p:grpSpPr>
          <a:xfrm>
            <a:off x="236881" y="177877"/>
            <a:ext cx="7216776" cy="1222314"/>
            <a:chOff x="0" y="-19050"/>
            <a:chExt cx="2235496" cy="378629"/>
          </a:xfrm>
        </p:grpSpPr>
        <p:sp>
          <p:nvSpPr>
            <p:cNvPr id="134" name="Google Shape;134;p3"/>
            <p:cNvSpPr/>
            <p:nvPr/>
          </p:nvSpPr>
          <p:spPr>
            <a:xfrm>
              <a:off x="0" y="0"/>
              <a:ext cx="2235496" cy="359579"/>
            </a:xfrm>
            <a:custGeom>
              <a:rect b="b" l="l" r="r" t="t"/>
              <a:pathLst>
                <a:path extrusionOk="0" h="359579" w="2235496">
                  <a:moveTo>
                    <a:pt x="32183" y="0"/>
                  </a:moveTo>
                  <a:lnTo>
                    <a:pt x="2203313" y="0"/>
                  </a:lnTo>
                  <a:cubicBezTo>
                    <a:pt x="2221087" y="0"/>
                    <a:pt x="2235496" y="14409"/>
                    <a:pt x="2235496" y="32183"/>
                  </a:cubicBezTo>
                  <a:lnTo>
                    <a:pt x="2235496" y="327396"/>
                  </a:lnTo>
                  <a:cubicBezTo>
                    <a:pt x="2235496" y="345170"/>
                    <a:pt x="2221087" y="359579"/>
                    <a:pt x="2203313" y="359579"/>
                  </a:cubicBezTo>
                  <a:lnTo>
                    <a:pt x="32183" y="359579"/>
                  </a:lnTo>
                  <a:cubicBezTo>
                    <a:pt x="14409" y="359579"/>
                    <a:pt x="0" y="345170"/>
                    <a:pt x="0" y="327396"/>
                  </a:cubicBezTo>
                  <a:lnTo>
                    <a:pt x="0" y="32183"/>
                  </a:lnTo>
                  <a:cubicBezTo>
                    <a:pt x="0" y="14409"/>
                    <a:pt x="14409" y="0"/>
                    <a:pt x="32183" y="0"/>
                  </a:cubicBezTo>
                  <a:close/>
                </a:path>
              </a:pathLst>
            </a:custGeom>
            <a:solidFill>
              <a:srgbClr val="85CEC3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0" y="-19050"/>
              <a:ext cx="2235496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164869" y="75632"/>
            <a:ext cx="7288788" cy="1222314"/>
            <a:chOff x="0" y="-19050"/>
            <a:chExt cx="2257802" cy="378629"/>
          </a:xfrm>
        </p:grpSpPr>
        <p:sp>
          <p:nvSpPr>
            <p:cNvPr id="137" name="Google Shape;137;p3"/>
            <p:cNvSpPr/>
            <p:nvPr/>
          </p:nvSpPr>
          <p:spPr>
            <a:xfrm>
              <a:off x="0" y="0"/>
              <a:ext cx="2257802" cy="359579"/>
            </a:xfrm>
            <a:custGeom>
              <a:rect b="b" l="l" r="r" t="t"/>
              <a:pathLst>
                <a:path extrusionOk="0" h="359579" w="2257802">
                  <a:moveTo>
                    <a:pt x="31865" y="0"/>
                  </a:moveTo>
                  <a:lnTo>
                    <a:pt x="2225937" y="0"/>
                  </a:lnTo>
                  <a:cubicBezTo>
                    <a:pt x="2234388" y="0"/>
                    <a:pt x="2242493" y="3357"/>
                    <a:pt x="2248469" y="9333"/>
                  </a:cubicBezTo>
                  <a:cubicBezTo>
                    <a:pt x="2254445" y="15309"/>
                    <a:pt x="2257802" y="23414"/>
                    <a:pt x="2257802" y="31865"/>
                  </a:cubicBezTo>
                  <a:lnTo>
                    <a:pt x="2257802" y="327714"/>
                  </a:lnTo>
                  <a:cubicBezTo>
                    <a:pt x="2257802" y="336165"/>
                    <a:pt x="2254445" y="344270"/>
                    <a:pt x="2248469" y="350246"/>
                  </a:cubicBezTo>
                  <a:cubicBezTo>
                    <a:pt x="2242493" y="356221"/>
                    <a:pt x="2234388" y="359579"/>
                    <a:pt x="2225937" y="359579"/>
                  </a:cubicBezTo>
                  <a:lnTo>
                    <a:pt x="31865" y="359579"/>
                  </a:lnTo>
                  <a:cubicBezTo>
                    <a:pt x="23414" y="359579"/>
                    <a:pt x="15309" y="356221"/>
                    <a:pt x="9333" y="350246"/>
                  </a:cubicBezTo>
                  <a:cubicBezTo>
                    <a:pt x="3357" y="344270"/>
                    <a:pt x="0" y="336165"/>
                    <a:pt x="0" y="327714"/>
                  </a:cubicBezTo>
                  <a:lnTo>
                    <a:pt x="0" y="31865"/>
                  </a:lnTo>
                  <a:cubicBezTo>
                    <a:pt x="0" y="23414"/>
                    <a:pt x="3357" y="15309"/>
                    <a:pt x="9333" y="9333"/>
                  </a:cubicBezTo>
                  <a:cubicBezTo>
                    <a:pt x="15309" y="3357"/>
                    <a:pt x="23414" y="0"/>
                    <a:pt x="31865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0" y="-19050"/>
              <a:ext cx="2257802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3"/>
          <p:cNvGrpSpPr/>
          <p:nvPr/>
        </p:nvGrpSpPr>
        <p:grpSpPr>
          <a:xfrm>
            <a:off x="15373045" y="607170"/>
            <a:ext cx="379370" cy="379370"/>
            <a:chOff x="0" y="0"/>
            <a:chExt cx="812800" cy="812800"/>
          </a:xfrm>
        </p:grpSpPr>
        <p:sp>
          <p:nvSpPr>
            <p:cNvPr id="140" name="Google Shape;140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3"/>
          <p:cNvSpPr/>
          <p:nvPr/>
        </p:nvSpPr>
        <p:spPr>
          <a:xfrm>
            <a:off x="8362144" y="137130"/>
            <a:ext cx="8665570" cy="10028041"/>
          </a:xfrm>
          <a:custGeom>
            <a:rect b="b" l="l" r="r" t="t"/>
            <a:pathLst>
              <a:path extrusionOk="0" h="10028041" w="8665570">
                <a:moveTo>
                  <a:pt x="0" y="0"/>
                </a:moveTo>
                <a:lnTo>
                  <a:pt x="8665570" y="0"/>
                </a:lnTo>
                <a:lnTo>
                  <a:pt x="8665570" y="10028041"/>
                </a:lnTo>
                <a:lnTo>
                  <a:pt x="0" y="10028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3"/>
          <p:cNvSpPr txBox="1"/>
          <p:nvPr/>
        </p:nvSpPr>
        <p:spPr>
          <a:xfrm>
            <a:off x="164869" y="3780"/>
            <a:ext cx="7131517" cy="1192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7" u="none" cap="none" strike="noStrike">
                <a:solidFill>
                  <a:srgbClr val="F5F1E1"/>
                </a:solidFill>
                <a:latin typeface="Arial"/>
                <a:ea typeface="Arial"/>
                <a:cs typeface="Arial"/>
                <a:sym typeface="Arial"/>
              </a:rPr>
              <a:t>LANDING PAGE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644088" y="2343685"/>
            <a:ext cx="7380522" cy="348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ESTA É A LANDING PAGE, AQUI VOCÊ PODE: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TER UMA VISÃO GERAL SOBRE O SITE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CRIAR SUA CONTA NO BOTÃO CRIAR CONTA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ENTRAR NA SUA CONTA NO BOTÃO ENTRAR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EXPERIMENTAR A FUNCIONALIDADE DE CRIAR PROJETO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 rot="-3638691">
            <a:off x="16967327" y="7939292"/>
            <a:ext cx="4879280" cy="5131174"/>
          </a:xfrm>
          <a:custGeom>
            <a:rect b="b" l="l" r="r" t="t"/>
            <a:pathLst>
              <a:path extrusionOk="0"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0" name="Google Shape;150;p4"/>
          <p:cNvGrpSpPr/>
          <p:nvPr/>
        </p:nvGrpSpPr>
        <p:grpSpPr>
          <a:xfrm>
            <a:off x="236881" y="177877"/>
            <a:ext cx="7216776" cy="1222314"/>
            <a:chOff x="0" y="-19050"/>
            <a:chExt cx="2235496" cy="378629"/>
          </a:xfrm>
        </p:grpSpPr>
        <p:sp>
          <p:nvSpPr>
            <p:cNvPr id="151" name="Google Shape;151;p4"/>
            <p:cNvSpPr/>
            <p:nvPr/>
          </p:nvSpPr>
          <p:spPr>
            <a:xfrm>
              <a:off x="0" y="0"/>
              <a:ext cx="2235496" cy="359579"/>
            </a:xfrm>
            <a:custGeom>
              <a:rect b="b" l="l" r="r" t="t"/>
              <a:pathLst>
                <a:path extrusionOk="0" h="359579" w="2235496">
                  <a:moveTo>
                    <a:pt x="32183" y="0"/>
                  </a:moveTo>
                  <a:lnTo>
                    <a:pt x="2203313" y="0"/>
                  </a:lnTo>
                  <a:cubicBezTo>
                    <a:pt x="2221087" y="0"/>
                    <a:pt x="2235496" y="14409"/>
                    <a:pt x="2235496" y="32183"/>
                  </a:cubicBezTo>
                  <a:lnTo>
                    <a:pt x="2235496" y="327396"/>
                  </a:lnTo>
                  <a:cubicBezTo>
                    <a:pt x="2235496" y="345170"/>
                    <a:pt x="2221087" y="359579"/>
                    <a:pt x="2203313" y="359579"/>
                  </a:cubicBezTo>
                  <a:lnTo>
                    <a:pt x="32183" y="359579"/>
                  </a:lnTo>
                  <a:cubicBezTo>
                    <a:pt x="14409" y="359579"/>
                    <a:pt x="0" y="345170"/>
                    <a:pt x="0" y="327396"/>
                  </a:cubicBezTo>
                  <a:lnTo>
                    <a:pt x="0" y="32183"/>
                  </a:lnTo>
                  <a:cubicBezTo>
                    <a:pt x="0" y="14409"/>
                    <a:pt x="14409" y="0"/>
                    <a:pt x="32183" y="0"/>
                  </a:cubicBezTo>
                  <a:close/>
                </a:path>
              </a:pathLst>
            </a:custGeom>
            <a:solidFill>
              <a:srgbClr val="85CEC3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0" y="-19050"/>
              <a:ext cx="2235496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4"/>
          <p:cNvGrpSpPr/>
          <p:nvPr/>
        </p:nvGrpSpPr>
        <p:grpSpPr>
          <a:xfrm>
            <a:off x="164869" y="75632"/>
            <a:ext cx="7288788" cy="1222314"/>
            <a:chOff x="0" y="-19050"/>
            <a:chExt cx="2257802" cy="378629"/>
          </a:xfrm>
        </p:grpSpPr>
        <p:sp>
          <p:nvSpPr>
            <p:cNvPr id="154" name="Google Shape;154;p4"/>
            <p:cNvSpPr/>
            <p:nvPr/>
          </p:nvSpPr>
          <p:spPr>
            <a:xfrm>
              <a:off x="0" y="0"/>
              <a:ext cx="2257802" cy="359579"/>
            </a:xfrm>
            <a:custGeom>
              <a:rect b="b" l="l" r="r" t="t"/>
              <a:pathLst>
                <a:path extrusionOk="0" h="359579" w="2257802">
                  <a:moveTo>
                    <a:pt x="31865" y="0"/>
                  </a:moveTo>
                  <a:lnTo>
                    <a:pt x="2225937" y="0"/>
                  </a:lnTo>
                  <a:cubicBezTo>
                    <a:pt x="2234388" y="0"/>
                    <a:pt x="2242493" y="3357"/>
                    <a:pt x="2248469" y="9333"/>
                  </a:cubicBezTo>
                  <a:cubicBezTo>
                    <a:pt x="2254445" y="15309"/>
                    <a:pt x="2257802" y="23414"/>
                    <a:pt x="2257802" y="31865"/>
                  </a:cubicBezTo>
                  <a:lnTo>
                    <a:pt x="2257802" y="327714"/>
                  </a:lnTo>
                  <a:cubicBezTo>
                    <a:pt x="2257802" y="336165"/>
                    <a:pt x="2254445" y="344270"/>
                    <a:pt x="2248469" y="350246"/>
                  </a:cubicBezTo>
                  <a:cubicBezTo>
                    <a:pt x="2242493" y="356221"/>
                    <a:pt x="2234388" y="359579"/>
                    <a:pt x="2225937" y="359579"/>
                  </a:cubicBezTo>
                  <a:lnTo>
                    <a:pt x="31865" y="359579"/>
                  </a:lnTo>
                  <a:cubicBezTo>
                    <a:pt x="23414" y="359579"/>
                    <a:pt x="15309" y="356221"/>
                    <a:pt x="9333" y="350246"/>
                  </a:cubicBezTo>
                  <a:cubicBezTo>
                    <a:pt x="3357" y="344270"/>
                    <a:pt x="0" y="336165"/>
                    <a:pt x="0" y="327714"/>
                  </a:cubicBezTo>
                  <a:lnTo>
                    <a:pt x="0" y="31865"/>
                  </a:lnTo>
                  <a:cubicBezTo>
                    <a:pt x="0" y="23414"/>
                    <a:pt x="3357" y="15309"/>
                    <a:pt x="9333" y="9333"/>
                  </a:cubicBezTo>
                  <a:cubicBezTo>
                    <a:pt x="15309" y="3357"/>
                    <a:pt x="23414" y="0"/>
                    <a:pt x="31865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0" y="-19050"/>
              <a:ext cx="2257802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4"/>
          <p:cNvGrpSpPr/>
          <p:nvPr/>
        </p:nvGrpSpPr>
        <p:grpSpPr>
          <a:xfrm>
            <a:off x="15373045" y="607170"/>
            <a:ext cx="379370" cy="379370"/>
            <a:chOff x="0" y="0"/>
            <a:chExt cx="812800" cy="812800"/>
          </a:xfrm>
        </p:grpSpPr>
        <p:sp>
          <p:nvSpPr>
            <p:cNvPr id="157" name="Google Shape;157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4"/>
          <p:cNvSpPr/>
          <p:nvPr/>
        </p:nvSpPr>
        <p:spPr>
          <a:xfrm>
            <a:off x="2306120" y="3563853"/>
            <a:ext cx="13446295" cy="6723147"/>
          </a:xfrm>
          <a:custGeom>
            <a:rect b="b" l="l" r="r" t="t"/>
            <a:pathLst>
              <a:path extrusionOk="0" h="6723147" w="13446295">
                <a:moveTo>
                  <a:pt x="0" y="0"/>
                </a:moveTo>
                <a:lnTo>
                  <a:pt x="13446295" y="0"/>
                </a:lnTo>
                <a:lnTo>
                  <a:pt x="13446295" y="6723147"/>
                </a:lnTo>
                <a:lnTo>
                  <a:pt x="0" y="67231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4"/>
          <p:cNvSpPr txBox="1"/>
          <p:nvPr/>
        </p:nvSpPr>
        <p:spPr>
          <a:xfrm>
            <a:off x="164869" y="3780"/>
            <a:ext cx="7131517" cy="1192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7" u="none" cap="none" strike="noStrike">
                <a:solidFill>
                  <a:srgbClr val="F5F1E1"/>
                </a:solidFill>
                <a:latin typeface="Arial"/>
                <a:ea typeface="Arial"/>
                <a:cs typeface="Arial"/>
                <a:sym typeface="Arial"/>
              </a:rPr>
              <a:t>CRIAR CONTA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445000" y="1589847"/>
            <a:ext cx="12267456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ESTA É TELA DE CRIAR CONTA, PARA CRIAR SUA CONTA VOCÊ PRECISA: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O NOME DO USUÁRIO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O E-MAIL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A SENHA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 rot="-3638691">
            <a:off x="16967327" y="7939292"/>
            <a:ext cx="4879280" cy="5131174"/>
          </a:xfrm>
          <a:custGeom>
            <a:rect b="b" l="l" r="r" t="t"/>
            <a:pathLst>
              <a:path extrusionOk="0"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7" name="Google Shape;167;p5"/>
          <p:cNvGrpSpPr/>
          <p:nvPr/>
        </p:nvGrpSpPr>
        <p:grpSpPr>
          <a:xfrm>
            <a:off x="236881" y="177877"/>
            <a:ext cx="9487303" cy="1222314"/>
            <a:chOff x="0" y="-19050"/>
            <a:chExt cx="2938823" cy="378629"/>
          </a:xfrm>
        </p:grpSpPr>
        <p:sp>
          <p:nvSpPr>
            <p:cNvPr id="168" name="Google Shape;168;p5"/>
            <p:cNvSpPr/>
            <p:nvPr/>
          </p:nvSpPr>
          <p:spPr>
            <a:xfrm>
              <a:off x="0" y="0"/>
              <a:ext cx="2938823" cy="359579"/>
            </a:xfrm>
            <a:custGeom>
              <a:rect b="b" l="l" r="r" t="t"/>
              <a:pathLst>
                <a:path extrusionOk="0" h="359579" w="2938823">
                  <a:moveTo>
                    <a:pt x="24481" y="0"/>
                  </a:moveTo>
                  <a:lnTo>
                    <a:pt x="2914342" y="0"/>
                  </a:lnTo>
                  <a:cubicBezTo>
                    <a:pt x="2920834" y="0"/>
                    <a:pt x="2927061" y="2579"/>
                    <a:pt x="2931652" y="7170"/>
                  </a:cubicBezTo>
                  <a:cubicBezTo>
                    <a:pt x="2936243" y="11761"/>
                    <a:pt x="2938823" y="17988"/>
                    <a:pt x="2938823" y="24481"/>
                  </a:cubicBezTo>
                  <a:lnTo>
                    <a:pt x="2938823" y="335098"/>
                  </a:lnTo>
                  <a:cubicBezTo>
                    <a:pt x="2938823" y="341590"/>
                    <a:pt x="2936243" y="347817"/>
                    <a:pt x="2931652" y="352408"/>
                  </a:cubicBezTo>
                  <a:cubicBezTo>
                    <a:pt x="2927061" y="356999"/>
                    <a:pt x="2920834" y="359579"/>
                    <a:pt x="2914342" y="359579"/>
                  </a:cubicBezTo>
                  <a:lnTo>
                    <a:pt x="24481" y="359579"/>
                  </a:lnTo>
                  <a:cubicBezTo>
                    <a:pt x="10960" y="359579"/>
                    <a:pt x="0" y="348618"/>
                    <a:pt x="0" y="335098"/>
                  </a:cubicBezTo>
                  <a:lnTo>
                    <a:pt x="0" y="24481"/>
                  </a:lnTo>
                  <a:cubicBezTo>
                    <a:pt x="0" y="17988"/>
                    <a:pt x="2579" y="11761"/>
                    <a:pt x="7170" y="7170"/>
                  </a:cubicBezTo>
                  <a:cubicBezTo>
                    <a:pt x="11761" y="2579"/>
                    <a:pt x="17988" y="0"/>
                    <a:pt x="24481" y="0"/>
                  </a:cubicBezTo>
                  <a:close/>
                </a:path>
              </a:pathLst>
            </a:custGeom>
            <a:solidFill>
              <a:srgbClr val="85CEC3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0" y="-19050"/>
              <a:ext cx="2938823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164869" y="75632"/>
            <a:ext cx="9559315" cy="1222314"/>
            <a:chOff x="0" y="-19050"/>
            <a:chExt cx="2961129" cy="378629"/>
          </a:xfrm>
        </p:grpSpPr>
        <p:sp>
          <p:nvSpPr>
            <p:cNvPr id="171" name="Google Shape;171;p5"/>
            <p:cNvSpPr/>
            <p:nvPr/>
          </p:nvSpPr>
          <p:spPr>
            <a:xfrm>
              <a:off x="0" y="0"/>
              <a:ext cx="2961129" cy="359579"/>
            </a:xfrm>
            <a:custGeom>
              <a:rect b="b" l="l" r="r" t="t"/>
              <a:pathLst>
                <a:path extrusionOk="0" h="359579" w="2961129">
                  <a:moveTo>
                    <a:pt x="24296" y="0"/>
                  </a:moveTo>
                  <a:lnTo>
                    <a:pt x="2936833" y="0"/>
                  </a:lnTo>
                  <a:cubicBezTo>
                    <a:pt x="2950252" y="0"/>
                    <a:pt x="2961129" y="10878"/>
                    <a:pt x="2961129" y="24296"/>
                  </a:cubicBezTo>
                  <a:lnTo>
                    <a:pt x="2961129" y="335282"/>
                  </a:lnTo>
                  <a:cubicBezTo>
                    <a:pt x="2961129" y="348701"/>
                    <a:pt x="2950252" y="359579"/>
                    <a:pt x="2936833" y="359579"/>
                  </a:cubicBezTo>
                  <a:lnTo>
                    <a:pt x="24296" y="359579"/>
                  </a:lnTo>
                  <a:cubicBezTo>
                    <a:pt x="10878" y="359579"/>
                    <a:pt x="0" y="348701"/>
                    <a:pt x="0" y="335282"/>
                  </a:cubicBezTo>
                  <a:lnTo>
                    <a:pt x="0" y="24296"/>
                  </a:lnTo>
                  <a:cubicBezTo>
                    <a:pt x="0" y="10878"/>
                    <a:pt x="10878" y="0"/>
                    <a:pt x="24296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0" y="-19050"/>
              <a:ext cx="2961129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5"/>
          <p:cNvGrpSpPr/>
          <p:nvPr/>
        </p:nvGrpSpPr>
        <p:grpSpPr>
          <a:xfrm>
            <a:off x="15373045" y="607170"/>
            <a:ext cx="379370" cy="379370"/>
            <a:chOff x="0" y="0"/>
            <a:chExt cx="812800" cy="812800"/>
          </a:xfrm>
        </p:grpSpPr>
        <p:sp>
          <p:nvSpPr>
            <p:cNvPr id="174" name="Google Shape;174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5"/>
          <p:cNvSpPr/>
          <p:nvPr/>
        </p:nvSpPr>
        <p:spPr>
          <a:xfrm>
            <a:off x="2523055" y="3589219"/>
            <a:ext cx="13451787" cy="6697781"/>
          </a:xfrm>
          <a:custGeom>
            <a:rect b="b" l="l" r="r" t="t"/>
            <a:pathLst>
              <a:path extrusionOk="0" h="6697781" w="13451787">
                <a:moveTo>
                  <a:pt x="0" y="0"/>
                </a:moveTo>
                <a:lnTo>
                  <a:pt x="13451788" y="0"/>
                </a:lnTo>
                <a:lnTo>
                  <a:pt x="13451788" y="6697781"/>
                </a:lnTo>
                <a:lnTo>
                  <a:pt x="0" y="6697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5"/>
          <p:cNvSpPr txBox="1"/>
          <p:nvPr/>
        </p:nvSpPr>
        <p:spPr>
          <a:xfrm>
            <a:off x="164869" y="3780"/>
            <a:ext cx="9559315" cy="1192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7" u="none" cap="none" strike="noStrike">
                <a:solidFill>
                  <a:srgbClr val="F5F1E1"/>
                </a:solidFill>
                <a:latin typeface="Arial"/>
                <a:ea typeface="Arial"/>
                <a:cs typeface="Arial"/>
                <a:sym typeface="Arial"/>
              </a:rPr>
              <a:t>ENTRAR NA CONTA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460563" y="1551407"/>
            <a:ext cx="12267456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ESTA É TELA DE ENTRAR NA CONTA, PARA ENTRAR NA SUA CONTA VOCÊ PRECISA: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COLOCAR SEU EMAIL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COLOCAR SUA SENHA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 rot="-3638691">
            <a:off x="16967327" y="7939292"/>
            <a:ext cx="4879280" cy="5131174"/>
          </a:xfrm>
          <a:custGeom>
            <a:rect b="b" l="l" r="r" t="t"/>
            <a:pathLst>
              <a:path extrusionOk="0"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4" name="Google Shape;184;p6"/>
          <p:cNvGrpSpPr/>
          <p:nvPr/>
        </p:nvGrpSpPr>
        <p:grpSpPr>
          <a:xfrm>
            <a:off x="236881" y="177877"/>
            <a:ext cx="7216776" cy="1222314"/>
            <a:chOff x="0" y="-19050"/>
            <a:chExt cx="2235496" cy="378629"/>
          </a:xfrm>
        </p:grpSpPr>
        <p:sp>
          <p:nvSpPr>
            <p:cNvPr id="185" name="Google Shape;185;p6"/>
            <p:cNvSpPr/>
            <p:nvPr/>
          </p:nvSpPr>
          <p:spPr>
            <a:xfrm>
              <a:off x="0" y="0"/>
              <a:ext cx="2235496" cy="359579"/>
            </a:xfrm>
            <a:custGeom>
              <a:rect b="b" l="l" r="r" t="t"/>
              <a:pathLst>
                <a:path extrusionOk="0" h="359579" w="2235496">
                  <a:moveTo>
                    <a:pt x="32183" y="0"/>
                  </a:moveTo>
                  <a:lnTo>
                    <a:pt x="2203313" y="0"/>
                  </a:lnTo>
                  <a:cubicBezTo>
                    <a:pt x="2221087" y="0"/>
                    <a:pt x="2235496" y="14409"/>
                    <a:pt x="2235496" y="32183"/>
                  </a:cubicBezTo>
                  <a:lnTo>
                    <a:pt x="2235496" y="327396"/>
                  </a:lnTo>
                  <a:cubicBezTo>
                    <a:pt x="2235496" y="345170"/>
                    <a:pt x="2221087" y="359579"/>
                    <a:pt x="2203313" y="359579"/>
                  </a:cubicBezTo>
                  <a:lnTo>
                    <a:pt x="32183" y="359579"/>
                  </a:lnTo>
                  <a:cubicBezTo>
                    <a:pt x="14409" y="359579"/>
                    <a:pt x="0" y="345170"/>
                    <a:pt x="0" y="327396"/>
                  </a:cubicBezTo>
                  <a:lnTo>
                    <a:pt x="0" y="32183"/>
                  </a:lnTo>
                  <a:cubicBezTo>
                    <a:pt x="0" y="14409"/>
                    <a:pt x="14409" y="0"/>
                    <a:pt x="32183" y="0"/>
                  </a:cubicBezTo>
                  <a:close/>
                </a:path>
              </a:pathLst>
            </a:custGeom>
            <a:solidFill>
              <a:srgbClr val="85CEC3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 txBox="1"/>
            <p:nvPr/>
          </p:nvSpPr>
          <p:spPr>
            <a:xfrm>
              <a:off x="0" y="-19050"/>
              <a:ext cx="2235496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6"/>
          <p:cNvGrpSpPr/>
          <p:nvPr/>
        </p:nvGrpSpPr>
        <p:grpSpPr>
          <a:xfrm>
            <a:off x="164869" y="75632"/>
            <a:ext cx="7288788" cy="1222314"/>
            <a:chOff x="0" y="-19050"/>
            <a:chExt cx="2257802" cy="378629"/>
          </a:xfrm>
        </p:grpSpPr>
        <p:sp>
          <p:nvSpPr>
            <p:cNvPr id="188" name="Google Shape;188;p6"/>
            <p:cNvSpPr/>
            <p:nvPr/>
          </p:nvSpPr>
          <p:spPr>
            <a:xfrm>
              <a:off x="0" y="0"/>
              <a:ext cx="2257802" cy="359579"/>
            </a:xfrm>
            <a:custGeom>
              <a:rect b="b" l="l" r="r" t="t"/>
              <a:pathLst>
                <a:path extrusionOk="0" h="359579" w="2257802">
                  <a:moveTo>
                    <a:pt x="31865" y="0"/>
                  </a:moveTo>
                  <a:lnTo>
                    <a:pt x="2225937" y="0"/>
                  </a:lnTo>
                  <a:cubicBezTo>
                    <a:pt x="2234388" y="0"/>
                    <a:pt x="2242493" y="3357"/>
                    <a:pt x="2248469" y="9333"/>
                  </a:cubicBezTo>
                  <a:cubicBezTo>
                    <a:pt x="2254445" y="15309"/>
                    <a:pt x="2257802" y="23414"/>
                    <a:pt x="2257802" y="31865"/>
                  </a:cubicBezTo>
                  <a:lnTo>
                    <a:pt x="2257802" y="327714"/>
                  </a:lnTo>
                  <a:cubicBezTo>
                    <a:pt x="2257802" y="336165"/>
                    <a:pt x="2254445" y="344270"/>
                    <a:pt x="2248469" y="350246"/>
                  </a:cubicBezTo>
                  <a:cubicBezTo>
                    <a:pt x="2242493" y="356221"/>
                    <a:pt x="2234388" y="359579"/>
                    <a:pt x="2225937" y="359579"/>
                  </a:cubicBezTo>
                  <a:lnTo>
                    <a:pt x="31865" y="359579"/>
                  </a:lnTo>
                  <a:cubicBezTo>
                    <a:pt x="23414" y="359579"/>
                    <a:pt x="15309" y="356221"/>
                    <a:pt x="9333" y="350246"/>
                  </a:cubicBezTo>
                  <a:cubicBezTo>
                    <a:pt x="3357" y="344270"/>
                    <a:pt x="0" y="336165"/>
                    <a:pt x="0" y="327714"/>
                  </a:cubicBezTo>
                  <a:lnTo>
                    <a:pt x="0" y="31865"/>
                  </a:lnTo>
                  <a:cubicBezTo>
                    <a:pt x="0" y="23414"/>
                    <a:pt x="3357" y="15309"/>
                    <a:pt x="9333" y="9333"/>
                  </a:cubicBezTo>
                  <a:cubicBezTo>
                    <a:pt x="15309" y="3357"/>
                    <a:pt x="23414" y="0"/>
                    <a:pt x="31865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0" y="-19050"/>
              <a:ext cx="2257802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5373045" y="607170"/>
            <a:ext cx="379370" cy="379370"/>
            <a:chOff x="0" y="0"/>
            <a:chExt cx="812800" cy="812800"/>
          </a:xfrm>
        </p:grpSpPr>
        <p:sp>
          <p:nvSpPr>
            <p:cNvPr id="191" name="Google Shape;191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6"/>
          <p:cNvSpPr/>
          <p:nvPr/>
        </p:nvSpPr>
        <p:spPr>
          <a:xfrm>
            <a:off x="2418106" y="3575162"/>
            <a:ext cx="13451787" cy="6711838"/>
          </a:xfrm>
          <a:custGeom>
            <a:rect b="b" l="l" r="r" t="t"/>
            <a:pathLst>
              <a:path extrusionOk="0" h="6711838" w="13451787">
                <a:moveTo>
                  <a:pt x="0" y="0"/>
                </a:moveTo>
                <a:lnTo>
                  <a:pt x="13451788" y="0"/>
                </a:lnTo>
                <a:lnTo>
                  <a:pt x="13451788" y="6711838"/>
                </a:lnTo>
                <a:lnTo>
                  <a:pt x="0" y="67118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6"/>
          <p:cNvSpPr txBox="1"/>
          <p:nvPr/>
        </p:nvSpPr>
        <p:spPr>
          <a:xfrm>
            <a:off x="164869" y="3780"/>
            <a:ext cx="7131517" cy="1192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7" u="none" cap="none" strike="noStrike">
                <a:solidFill>
                  <a:srgbClr val="F5F1E1"/>
                </a:solidFill>
                <a:latin typeface="Arial"/>
                <a:ea typeface="Arial"/>
                <a:cs typeface="Arial"/>
                <a:sym typeface="Arial"/>
              </a:rPr>
              <a:t>HOME PAGE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392510" y="1428862"/>
            <a:ext cx="12812154" cy="2174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ESTA É TELA DE HOMEPAGE, AQUI VOCÊ PODE: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VISUALIZAR SEUS PROJETOS CRIADOS  NO BOTÃO PROJETOS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VISUALIZAR SUA ÁREA DE VOLUNTÁRIO NO BOTÃO ÁREA DE VOLUNTÁRIO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VISUALIZAR SEU PERFIL NO BOTÃO “OLÁ, USUÁRIO”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SAIR DA CONTA NO BOTÃO SAIR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/>
          <p:nvPr/>
        </p:nvSpPr>
        <p:spPr>
          <a:xfrm rot="-3638691">
            <a:off x="16967327" y="7939292"/>
            <a:ext cx="4879280" cy="5131174"/>
          </a:xfrm>
          <a:custGeom>
            <a:rect b="b" l="l" r="r" t="t"/>
            <a:pathLst>
              <a:path extrusionOk="0"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1" name="Google Shape;201;p7"/>
          <p:cNvGrpSpPr/>
          <p:nvPr/>
        </p:nvGrpSpPr>
        <p:grpSpPr>
          <a:xfrm>
            <a:off x="236881" y="177877"/>
            <a:ext cx="8522055" cy="1222314"/>
            <a:chOff x="0" y="-19050"/>
            <a:chExt cx="2639824" cy="378629"/>
          </a:xfrm>
        </p:grpSpPr>
        <p:sp>
          <p:nvSpPr>
            <p:cNvPr id="202" name="Google Shape;202;p7"/>
            <p:cNvSpPr/>
            <p:nvPr/>
          </p:nvSpPr>
          <p:spPr>
            <a:xfrm>
              <a:off x="0" y="0"/>
              <a:ext cx="2639824" cy="359579"/>
            </a:xfrm>
            <a:custGeom>
              <a:rect b="b" l="l" r="r" t="t"/>
              <a:pathLst>
                <a:path extrusionOk="0" h="359579" w="2639824">
                  <a:moveTo>
                    <a:pt x="27254" y="0"/>
                  </a:moveTo>
                  <a:lnTo>
                    <a:pt x="2612570" y="0"/>
                  </a:lnTo>
                  <a:cubicBezTo>
                    <a:pt x="2627622" y="0"/>
                    <a:pt x="2639824" y="12202"/>
                    <a:pt x="2639824" y="27254"/>
                  </a:cubicBezTo>
                  <a:lnTo>
                    <a:pt x="2639824" y="332325"/>
                  </a:lnTo>
                  <a:cubicBezTo>
                    <a:pt x="2639824" y="347377"/>
                    <a:pt x="2627622" y="359579"/>
                    <a:pt x="2612570" y="359579"/>
                  </a:cubicBezTo>
                  <a:lnTo>
                    <a:pt x="27254" y="359579"/>
                  </a:lnTo>
                  <a:cubicBezTo>
                    <a:pt x="12202" y="359579"/>
                    <a:pt x="0" y="347377"/>
                    <a:pt x="0" y="332325"/>
                  </a:cubicBezTo>
                  <a:lnTo>
                    <a:pt x="0" y="27254"/>
                  </a:lnTo>
                  <a:cubicBezTo>
                    <a:pt x="0" y="12202"/>
                    <a:pt x="12202" y="0"/>
                    <a:pt x="27254" y="0"/>
                  </a:cubicBezTo>
                  <a:close/>
                </a:path>
              </a:pathLst>
            </a:custGeom>
            <a:solidFill>
              <a:srgbClr val="85CEC3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 txBox="1"/>
            <p:nvPr/>
          </p:nvSpPr>
          <p:spPr>
            <a:xfrm>
              <a:off x="0" y="-19050"/>
              <a:ext cx="2639824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164869" y="75632"/>
            <a:ext cx="8594067" cy="1222314"/>
            <a:chOff x="0" y="-19050"/>
            <a:chExt cx="2662130" cy="378629"/>
          </a:xfrm>
        </p:grpSpPr>
        <p:sp>
          <p:nvSpPr>
            <p:cNvPr id="205" name="Google Shape;205;p7"/>
            <p:cNvSpPr/>
            <p:nvPr/>
          </p:nvSpPr>
          <p:spPr>
            <a:xfrm>
              <a:off x="0" y="0"/>
              <a:ext cx="2662130" cy="359579"/>
            </a:xfrm>
            <a:custGeom>
              <a:rect b="b" l="l" r="r" t="t"/>
              <a:pathLst>
                <a:path extrusionOk="0" h="359579" w="2662130">
                  <a:moveTo>
                    <a:pt x="27025" y="0"/>
                  </a:moveTo>
                  <a:lnTo>
                    <a:pt x="2635105" y="0"/>
                  </a:lnTo>
                  <a:cubicBezTo>
                    <a:pt x="2650031" y="0"/>
                    <a:pt x="2662130" y="12100"/>
                    <a:pt x="2662130" y="27025"/>
                  </a:cubicBezTo>
                  <a:lnTo>
                    <a:pt x="2662130" y="332553"/>
                  </a:lnTo>
                  <a:cubicBezTo>
                    <a:pt x="2662130" y="347479"/>
                    <a:pt x="2650031" y="359579"/>
                    <a:pt x="2635105" y="359579"/>
                  </a:cubicBezTo>
                  <a:lnTo>
                    <a:pt x="27025" y="359579"/>
                  </a:lnTo>
                  <a:cubicBezTo>
                    <a:pt x="12100" y="359579"/>
                    <a:pt x="0" y="347479"/>
                    <a:pt x="0" y="332553"/>
                  </a:cubicBezTo>
                  <a:lnTo>
                    <a:pt x="0" y="27025"/>
                  </a:lnTo>
                  <a:cubicBezTo>
                    <a:pt x="0" y="12100"/>
                    <a:pt x="12100" y="0"/>
                    <a:pt x="27025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 txBox="1"/>
            <p:nvPr/>
          </p:nvSpPr>
          <p:spPr>
            <a:xfrm>
              <a:off x="0" y="-19050"/>
              <a:ext cx="2662130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7"/>
          <p:cNvGrpSpPr/>
          <p:nvPr/>
        </p:nvGrpSpPr>
        <p:grpSpPr>
          <a:xfrm>
            <a:off x="15373045" y="607170"/>
            <a:ext cx="379370" cy="379370"/>
            <a:chOff x="0" y="0"/>
            <a:chExt cx="812800" cy="812800"/>
          </a:xfrm>
        </p:grpSpPr>
        <p:sp>
          <p:nvSpPr>
            <p:cNvPr id="208" name="Google Shape;208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7"/>
          <p:cNvSpPr/>
          <p:nvPr/>
        </p:nvSpPr>
        <p:spPr>
          <a:xfrm>
            <a:off x="9144000" y="68565"/>
            <a:ext cx="7878037" cy="10149870"/>
          </a:xfrm>
          <a:custGeom>
            <a:rect b="b" l="l" r="r" t="t"/>
            <a:pathLst>
              <a:path extrusionOk="0" h="10149870" w="7878037">
                <a:moveTo>
                  <a:pt x="0" y="0"/>
                </a:moveTo>
                <a:lnTo>
                  <a:pt x="7878037" y="0"/>
                </a:lnTo>
                <a:lnTo>
                  <a:pt x="7878037" y="10149870"/>
                </a:lnTo>
                <a:lnTo>
                  <a:pt x="0" y="101498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7"/>
          <p:cNvSpPr txBox="1"/>
          <p:nvPr/>
        </p:nvSpPr>
        <p:spPr>
          <a:xfrm>
            <a:off x="164869" y="16414"/>
            <a:ext cx="8687798" cy="1192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7" u="none" cap="none" strike="noStrike">
                <a:solidFill>
                  <a:srgbClr val="F5F1E1"/>
                </a:solidFill>
                <a:latin typeface="Arial"/>
                <a:ea typeface="Arial"/>
                <a:cs typeface="Arial"/>
                <a:sym typeface="Arial"/>
              </a:rPr>
              <a:t>VOLUNTARIAR-SE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236881" y="2104882"/>
            <a:ext cx="7676400" cy="84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ESTA É TELA DE VOLUNTARIAR-SE, PARA SE VOLUNT</a:t>
            </a:r>
            <a:r>
              <a:rPr lang="en-US" sz="2499">
                <a:solidFill>
                  <a:srgbClr val="2D2828"/>
                </a:solidFill>
              </a:rPr>
              <a:t>ARIAR</a:t>
            </a: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 VOCÊ PRECISA:</a:t>
            </a:r>
            <a:endParaRPr/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2D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SEU CPF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SEU NOME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SUA BIO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SEU TELEFONE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SEU ESTADO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SUA CIDADE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SEUS TURNOS DISPONÍVEIS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SEUS DIAS DISPONÍVEIS</a:t>
            </a:r>
            <a:endParaRPr/>
          </a:p>
          <a:p>
            <a:pPr indent="-269874" lvl="1" marL="539749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AS HABILIDADES QUE VOCÊ POSSUÍ</a:t>
            </a:r>
            <a:endParaRPr/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2D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NO FIM APERTE CONTINUAR PARA FINALIZAR O CADASTRO.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 rot="-3638691">
            <a:off x="16967327" y="7939292"/>
            <a:ext cx="4879280" cy="5131174"/>
          </a:xfrm>
          <a:custGeom>
            <a:rect b="b" l="l" r="r" t="t"/>
            <a:pathLst>
              <a:path extrusionOk="0"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8" name="Google Shape;218;p8"/>
          <p:cNvGrpSpPr/>
          <p:nvPr/>
        </p:nvGrpSpPr>
        <p:grpSpPr>
          <a:xfrm>
            <a:off x="236881" y="177877"/>
            <a:ext cx="7572723" cy="1222314"/>
            <a:chOff x="0" y="-19050"/>
            <a:chExt cx="2345755" cy="378629"/>
          </a:xfrm>
        </p:grpSpPr>
        <p:sp>
          <p:nvSpPr>
            <p:cNvPr id="219" name="Google Shape;219;p8"/>
            <p:cNvSpPr/>
            <p:nvPr/>
          </p:nvSpPr>
          <p:spPr>
            <a:xfrm>
              <a:off x="0" y="0"/>
              <a:ext cx="2345755" cy="359579"/>
            </a:xfrm>
            <a:custGeom>
              <a:rect b="b" l="l" r="r" t="t"/>
              <a:pathLst>
                <a:path extrusionOk="0" h="359579" w="2345755">
                  <a:moveTo>
                    <a:pt x="30670" y="0"/>
                  </a:moveTo>
                  <a:lnTo>
                    <a:pt x="2315085" y="0"/>
                  </a:lnTo>
                  <a:cubicBezTo>
                    <a:pt x="2332024" y="0"/>
                    <a:pt x="2345755" y="13732"/>
                    <a:pt x="2345755" y="30670"/>
                  </a:cubicBezTo>
                  <a:lnTo>
                    <a:pt x="2345755" y="328908"/>
                  </a:lnTo>
                  <a:cubicBezTo>
                    <a:pt x="2345755" y="345847"/>
                    <a:pt x="2332024" y="359579"/>
                    <a:pt x="2315085" y="359579"/>
                  </a:cubicBezTo>
                  <a:lnTo>
                    <a:pt x="30670" y="359579"/>
                  </a:lnTo>
                  <a:cubicBezTo>
                    <a:pt x="13732" y="359579"/>
                    <a:pt x="0" y="345847"/>
                    <a:pt x="0" y="328908"/>
                  </a:cubicBezTo>
                  <a:lnTo>
                    <a:pt x="0" y="30670"/>
                  </a:lnTo>
                  <a:cubicBezTo>
                    <a:pt x="0" y="13732"/>
                    <a:pt x="13732" y="0"/>
                    <a:pt x="30670" y="0"/>
                  </a:cubicBezTo>
                  <a:close/>
                </a:path>
              </a:pathLst>
            </a:custGeom>
            <a:solidFill>
              <a:srgbClr val="85CEC3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0" y="-19050"/>
              <a:ext cx="2345755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8"/>
          <p:cNvGrpSpPr/>
          <p:nvPr/>
        </p:nvGrpSpPr>
        <p:grpSpPr>
          <a:xfrm>
            <a:off x="164869" y="75632"/>
            <a:ext cx="7644735" cy="1222314"/>
            <a:chOff x="0" y="-19050"/>
            <a:chExt cx="2368062" cy="378629"/>
          </a:xfrm>
        </p:grpSpPr>
        <p:sp>
          <p:nvSpPr>
            <p:cNvPr id="222" name="Google Shape;222;p8"/>
            <p:cNvSpPr/>
            <p:nvPr/>
          </p:nvSpPr>
          <p:spPr>
            <a:xfrm>
              <a:off x="0" y="0"/>
              <a:ext cx="2368062" cy="359579"/>
            </a:xfrm>
            <a:custGeom>
              <a:rect b="b" l="l" r="r" t="t"/>
              <a:pathLst>
                <a:path extrusionOk="0" h="359579" w="2368062">
                  <a:moveTo>
                    <a:pt x="30381" y="0"/>
                  </a:moveTo>
                  <a:lnTo>
                    <a:pt x="2337681" y="0"/>
                  </a:lnTo>
                  <a:cubicBezTo>
                    <a:pt x="2345738" y="0"/>
                    <a:pt x="2353466" y="3201"/>
                    <a:pt x="2359164" y="8898"/>
                  </a:cubicBezTo>
                  <a:cubicBezTo>
                    <a:pt x="2364861" y="14596"/>
                    <a:pt x="2368062" y="22324"/>
                    <a:pt x="2368062" y="30381"/>
                  </a:cubicBezTo>
                  <a:lnTo>
                    <a:pt x="2368062" y="329197"/>
                  </a:lnTo>
                  <a:cubicBezTo>
                    <a:pt x="2368062" y="337255"/>
                    <a:pt x="2364861" y="344983"/>
                    <a:pt x="2359164" y="350680"/>
                  </a:cubicBezTo>
                  <a:cubicBezTo>
                    <a:pt x="2353466" y="356378"/>
                    <a:pt x="2345738" y="359579"/>
                    <a:pt x="2337681" y="359579"/>
                  </a:cubicBezTo>
                  <a:lnTo>
                    <a:pt x="30381" y="359579"/>
                  </a:lnTo>
                  <a:cubicBezTo>
                    <a:pt x="13602" y="359579"/>
                    <a:pt x="0" y="345976"/>
                    <a:pt x="0" y="329197"/>
                  </a:cubicBezTo>
                  <a:lnTo>
                    <a:pt x="0" y="30381"/>
                  </a:lnTo>
                  <a:cubicBezTo>
                    <a:pt x="0" y="13602"/>
                    <a:pt x="13602" y="0"/>
                    <a:pt x="30381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 txBox="1"/>
            <p:nvPr/>
          </p:nvSpPr>
          <p:spPr>
            <a:xfrm>
              <a:off x="0" y="-19050"/>
              <a:ext cx="2368062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8"/>
          <p:cNvGrpSpPr/>
          <p:nvPr/>
        </p:nvGrpSpPr>
        <p:grpSpPr>
          <a:xfrm>
            <a:off x="15373045" y="607170"/>
            <a:ext cx="379370" cy="379370"/>
            <a:chOff x="0" y="0"/>
            <a:chExt cx="812800" cy="812800"/>
          </a:xfrm>
        </p:grpSpPr>
        <p:sp>
          <p:nvSpPr>
            <p:cNvPr id="225" name="Google Shape;225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8"/>
          <p:cNvSpPr/>
          <p:nvPr/>
        </p:nvSpPr>
        <p:spPr>
          <a:xfrm>
            <a:off x="7539682" y="1400191"/>
            <a:ext cx="10748318" cy="8401628"/>
          </a:xfrm>
          <a:custGeom>
            <a:rect b="b" l="l" r="r" t="t"/>
            <a:pathLst>
              <a:path extrusionOk="0" h="8401628" w="10748318">
                <a:moveTo>
                  <a:pt x="0" y="0"/>
                </a:moveTo>
                <a:lnTo>
                  <a:pt x="10748318" y="0"/>
                </a:lnTo>
                <a:lnTo>
                  <a:pt x="10748318" y="8401628"/>
                </a:lnTo>
                <a:lnTo>
                  <a:pt x="0" y="84016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p8"/>
          <p:cNvSpPr txBox="1"/>
          <p:nvPr/>
        </p:nvSpPr>
        <p:spPr>
          <a:xfrm>
            <a:off x="164869" y="16414"/>
            <a:ext cx="7536150" cy="1192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7" u="none" cap="none" strike="noStrike">
                <a:solidFill>
                  <a:srgbClr val="F5F1E1"/>
                </a:solidFill>
                <a:latin typeface="Arial"/>
                <a:ea typeface="Arial"/>
                <a:cs typeface="Arial"/>
                <a:sym typeface="Arial"/>
              </a:rPr>
              <a:t>CRIAR PROJETO</a:t>
            </a:r>
            <a:endParaRPr/>
          </a:p>
        </p:txBody>
      </p:sp>
      <p:sp>
        <p:nvSpPr>
          <p:cNvPr id="229" name="Google Shape;229;p8"/>
          <p:cNvSpPr txBox="1"/>
          <p:nvPr/>
        </p:nvSpPr>
        <p:spPr>
          <a:xfrm>
            <a:off x="236881" y="2261859"/>
            <a:ext cx="7039692" cy="5715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3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ESTA É TELA DE CRIAR PROJETO, PARA CRIAR UM PROJETO VOCÊ PRECISA:</a:t>
            </a:r>
            <a:endParaRPr/>
          </a:p>
          <a:p>
            <a:pPr indent="0" lvl="0" marL="0" marR="0" rtl="0" algn="just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34" u="none" cap="none" strike="noStrike">
              <a:solidFill>
                <a:srgbClr val="2D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978" lvl="1" marL="503956" marR="0" rtl="0" algn="just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334"/>
              <a:buFont typeface="Arial"/>
              <a:buChar char="•"/>
            </a:pPr>
            <a:r>
              <a:rPr b="0" i="0" lang="en-US" sz="233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O TÍTULO DO PROJETO</a:t>
            </a:r>
            <a:endParaRPr/>
          </a:p>
          <a:p>
            <a:pPr indent="-251978" lvl="1" marL="503956" marR="0" rtl="0" algn="just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334"/>
              <a:buFont typeface="Arial"/>
              <a:buChar char="•"/>
            </a:pPr>
            <a:r>
              <a:rPr b="0" i="0" lang="en-US" sz="233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DESCRIÇÃO DO PROJETO</a:t>
            </a:r>
            <a:endParaRPr/>
          </a:p>
          <a:p>
            <a:pPr indent="-251978" lvl="1" marL="503956" marR="0" rtl="0" algn="just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334"/>
              <a:buFont typeface="Arial"/>
              <a:buChar char="•"/>
            </a:pPr>
            <a:r>
              <a:rPr b="0" i="0" lang="en-US" sz="233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PÚBLICO-ALVO</a:t>
            </a:r>
            <a:endParaRPr/>
          </a:p>
          <a:p>
            <a:pPr indent="-251978" lvl="1" marL="503956" marR="0" rtl="0" algn="just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334"/>
              <a:buFont typeface="Arial"/>
              <a:buChar char="•"/>
            </a:pPr>
            <a:r>
              <a:rPr b="0" i="0" lang="en-US" sz="233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JUSTIFICAR A IMPORTÂNCIA DO SEU PROJETO</a:t>
            </a:r>
            <a:endParaRPr/>
          </a:p>
          <a:p>
            <a:pPr indent="-251978" lvl="1" marL="503956" marR="0" rtl="0" algn="just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334"/>
              <a:buFont typeface="Arial"/>
              <a:buChar char="•"/>
            </a:pPr>
            <a:r>
              <a:rPr b="0" i="0" lang="en-US" sz="233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OBJETIVOS DO PROJETO</a:t>
            </a:r>
            <a:endParaRPr/>
          </a:p>
          <a:p>
            <a:pPr indent="-251978" lvl="1" marL="503956" marR="0" rtl="0" algn="just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334"/>
              <a:buFont typeface="Arial"/>
              <a:buChar char="•"/>
            </a:pPr>
            <a:r>
              <a:rPr b="0" i="0" lang="en-US" sz="233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A DATA DE INÍCIO DE PROJETO</a:t>
            </a:r>
            <a:endParaRPr/>
          </a:p>
          <a:p>
            <a:pPr indent="0" lvl="0" marL="0" marR="0" rtl="0" algn="just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34" u="none" cap="none" strike="noStrike">
              <a:solidFill>
                <a:srgbClr val="2D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3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NO FIM APERTE CADASTRAR PARA FINALIZAR O CADASTRO.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/>
          <p:nvPr/>
        </p:nvSpPr>
        <p:spPr>
          <a:xfrm rot="-3638691">
            <a:off x="16967327" y="7939292"/>
            <a:ext cx="4879280" cy="5131174"/>
          </a:xfrm>
          <a:custGeom>
            <a:rect b="b" l="l" r="r" t="t"/>
            <a:pathLst>
              <a:path extrusionOk="0"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5" name="Google Shape;235;p9"/>
          <p:cNvGrpSpPr/>
          <p:nvPr/>
        </p:nvGrpSpPr>
        <p:grpSpPr>
          <a:xfrm>
            <a:off x="236881" y="177877"/>
            <a:ext cx="8413469" cy="1222314"/>
            <a:chOff x="0" y="-19050"/>
            <a:chExt cx="2606188" cy="378629"/>
          </a:xfrm>
        </p:grpSpPr>
        <p:sp>
          <p:nvSpPr>
            <p:cNvPr id="236" name="Google Shape;236;p9"/>
            <p:cNvSpPr/>
            <p:nvPr/>
          </p:nvSpPr>
          <p:spPr>
            <a:xfrm>
              <a:off x="0" y="0"/>
              <a:ext cx="2606188" cy="359579"/>
            </a:xfrm>
            <a:custGeom>
              <a:rect b="b" l="l" r="r" t="t"/>
              <a:pathLst>
                <a:path extrusionOk="0" h="359579" w="2606188">
                  <a:moveTo>
                    <a:pt x="27605" y="0"/>
                  </a:moveTo>
                  <a:lnTo>
                    <a:pt x="2578582" y="0"/>
                  </a:lnTo>
                  <a:cubicBezTo>
                    <a:pt x="2593828" y="0"/>
                    <a:pt x="2606188" y="12359"/>
                    <a:pt x="2606188" y="27605"/>
                  </a:cubicBezTo>
                  <a:lnTo>
                    <a:pt x="2606188" y="331973"/>
                  </a:lnTo>
                  <a:cubicBezTo>
                    <a:pt x="2606188" y="339295"/>
                    <a:pt x="2603279" y="346316"/>
                    <a:pt x="2598102" y="351493"/>
                  </a:cubicBezTo>
                  <a:cubicBezTo>
                    <a:pt x="2592925" y="356670"/>
                    <a:pt x="2585904" y="359579"/>
                    <a:pt x="2578582" y="359579"/>
                  </a:cubicBezTo>
                  <a:lnTo>
                    <a:pt x="27605" y="359579"/>
                  </a:lnTo>
                  <a:cubicBezTo>
                    <a:pt x="20284" y="359579"/>
                    <a:pt x="13262" y="356670"/>
                    <a:pt x="8085" y="351493"/>
                  </a:cubicBezTo>
                  <a:cubicBezTo>
                    <a:pt x="2908" y="346316"/>
                    <a:pt x="0" y="339295"/>
                    <a:pt x="0" y="331973"/>
                  </a:cubicBezTo>
                  <a:lnTo>
                    <a:pt x="0" y="27605"/>
                  </a:lnTo>
                  <a:cubicBezTo>
                    <a:pt x="0" y="20284"/>
                    <a:pt x="2908" y="13262"/>
                    <a:pt x="8085" y="8085"/>
                  </a:cubicBezTo>
                  <a:cubicBezTo>
                    <a:pt x="13262" y="2908"/>
                    <a:pt x="20284" y="0"/>
                    <a:pt x="27605" y="0"/>
                  </a:cubicBezTo>
                  <a:close/>
                </a:path>
              </a:pathLst>
            </a:custGeom>
            <a:solidFill>
              <a:srgbClr val="85CEC3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 txBox="1"/>
            <p:nvPr/>
          </p:nvSpPr>
          <p:spPr>
            <a:xfrm>
              <a:off x="0" y="-19050"/>
              <a:ext cx="2606188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164869" y="75632"/>
            <a:ext cx="8485482" cy="1222314"/>
            <a:chOff x="0" y="-19050"/>
            <a:chExt cx="2628495" cy="378629"/>
          </a:xfrm>
        </p:grpSpPr>
        <p:sp>
          <p:nvSpPr>
            <p:cNvPr id="239" name="Google Shape;239;p9"/>
            <p:cNvSpPr/>
            <p:nvPr/>
          </p:nvSpPr>
          <p:spPr>
            <a:xfrm>
              <a:off x="0" y="0"/>
              <a:ext cx="2628495" cy="359579"/>
            </a:xfrm>
            <a:custGeom>
              <a:rect b="b" l="l" r="r" t="t"/>
              <a:pathLst>
                <a:path extrusionOk="0" h="359579" w="2628495">
                  <a:moveTo>
                    <a:pt x="27371" y="0"/>
                  </a:moveTo>
                  <a:lnTo>
                    <a:pt x="2601123" y="0"/>
                  </a:lnTo>
                  <a:cubicBezTo>
                    <a:pt x="2616240" y="0"/>
                    <a:pt x="2628495" y="12254"/>
                    <a:pt x="2628495" y="27371"/>
                  </a:cubicBezTo>
                  <a:lnTo>
                    <a:pt x="2628495" y="332207"/>
                  </a:lnTo>
                  <a:cubicBezTo>
                    <a:pt x="2628495" y="347324"/>
                    <a:pt x="2616240" y="359579"/>
                    <a:pt x="2601123" y="359579"/>
                  </a:cubicBezTo>
                  <a:lnTo>
                    <a:pt x="27371" y="359579"/>
                  </a:lnTo>
                  <a:cubicBezTo>
                    <a:pt x="12254" y="359579"/>
                    <a:pt x="0" y="347324"/>
                    <a:pt x="0" y="332207"/>
                  </a:cubicBezTo>
                  <a:lnTo>
                    <a:pt x="0" y="27371"/>
                  </a:lnTo>
                  <a:cubicBezTo>
                    <a:pt x="0" y="12254"/>
                    <a:pt x="12254" y="0"/>
                    <a:pt x="27371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 txBox="1"/>
            <p:nvPr/>
          </p:nvSpPr>
          <p:spPr>
            <a:xfrm>
              <a:off x="0" y="-19050"/>
              <a:ext cx="2628495" cy="378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9"/>
          <p:cNvGrpSpPr/>
          <p:nvPr/>
        </p:nvGrpSpPr>
        <p:grpSpPr>
          <a:xfrm>
            <a:off x="15373045" y="607170"/>
            <a:ext cx="379370" cy="379370"/>
            <a:chOff x="0" y="0"/>
            <a:chExt cx="812800" cy="812800"/>
          </a:xfrm>
        </p:grpSpPr>
        <p:sp>
          <p:nvSpPr>
            <p:cNvPr id="242" name="Google Shape;242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9"/>
          <p:cNvSpPr/>
          <p:nvPr/>
        </p:nvSpPr>
        <p:spPr>
          <a:xfrm>
            <a:off x="3073460" y="4216460"/>
            <a:ext cx="12141079" cy="6070540"/>
          </a:xfrm>
          <a:custGeom>
            <a:rect b="b" l="l" r="r" t="t"/>
            <a:pathLst>
              <a:path extrusionOk="0" h="6070540" w="12141079">
                <a:moveTo>
                  <a:pt x="0" y="0"/>
                </a:moveTo>
                <a:lnTo>
                  <a:pt x="12141080" y="0"/>
                </a:lnTo>
                <a:lnTo>
                  <a:pt x="12141080" y="6070540"/>
                </a:lnTo>
                <a:lnTo>
                  <a:pt x="0" y="60705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9"/>
          <p:cNvSpPr txBox="1"/>
          <p:nvPr/>
        </p:nvSpPr>
        <p:spPr>
          <a:xfrm>
            <a:off x="164869" y="3780"/>
            <a:ext cx="8485482" cy="1192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7" u="none" cap="none" strike="noStrike">
                <a:solidFill>
                  <a:srgbClr val="F5F1E1"/>
                </a:solidFill>
                <a:latin typeface="Arial"/>
                <a:ea typeface="Arial"/>
                <a:cs typeface="Arial"/>
                <a:sym typeface="Arial"/>
              </a:rPr>
              <a:t>CRIAR ATIVIDADE</a:t>
            </a:r>
            <a:endParaRPr/>
          </a:p>
        </p:txBody>
      </p:sp>
      <p:sp>
        <p:nvSpPr>
          <p:cNvPr id="246" name="Google Shape;246;p9"/>
          <p:cNvSpPr txBox="1"/>
          <p:nvPr/>
        </p:nvSpPr>
        <p:spPr>
          <a:xfrm>
            <a:off x="236881" y="1433119"/>
            <a:ext cx="16397697" cy="2783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8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ESTA É TELA DE CRIAR ATIVIDADE, PARA CRIAR UMA ATIVIDADE VOCÊ PRECISA:</a:t>
            </a:r>
            <a:endParaRPr/>
          </a:p>
          <a:p>
            <a:pPr indent="0" lvl="0" marL="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84" u="none" cap="none" strike="noStrike">
              <a:solidFill>
                <a:srgbClr val="2D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665" lvl="1" marL="49333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284"/>
              <a:buFont typeface="Arial"/>
              <a:buChar char="•"/>
            </a:pPr>
            <a:r>
              <a:rPr b="0" i="0" lang="en-US" sz="228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O TÍTULO DA ATIVIDADE</a:t>
            </a:r>
            <a:endParaRPr/>
          </a:p>
          <a:p>
            <a:pPr indent="-246665" lvl="1" marL="49333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284"/>
              <a:buFont typeface="Arial"/>
              <a:buChar char="•"/>
            </a:pPr>
            <a:r>
              <a:rPr b="0" i="0" lang="en-US" sz="228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DESCRIÇÃO DA ATIVIDADE</a:t>
            </a:r>
            <a:endParaRPr/>
          </a:p>
          <a:p>
            <a:pPr indent="-246665" lvl="1" marL="49333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ts val="2284"/>
              <a:buFont typeface="Arial"/>
              <a:buChar char="•"/>
            </a:pPr>
            <a:r>
              <a:rPr b="0" i="0" lang="en-US" sz="228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ADICIONAR A DATA DE INÍCIO DA ATIVIDADE</a:t>
            </a:r>
            <a:endParaRPr/>
          </a:p>
          <a:p>
            <a:pPr indent="0" lvl="0" marL="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84" u="none" cap="none" strike="noStrike">
              <a:solidFill>
                <a:srgbClr val="2D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84" u="none" cap="none" strike="noStrike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NO FIM APERTE SALVAR PARA FINALIZAR O CADASTRO.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