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ira Sans" panose="020B0503050000020004" pitchFamily="34" charset="0"/>
      <p:regular r:id="rId9"/>
    </p:embeddedFont>
    <p:embeddedFont>
      <p:font typeface="Fira Sans Bold" panose="020B08030500000200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4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28700" y="580875"/>
            <a:ext cx="2864774" cy="1341971"/>
          </a:xfrm>
          <a:custGeom>
            <a:avLst/>
            <a:gdLst/>
            <a:ahLst/>
            <a:cxnLst/>
            <a:rect l="l" t="t" r="r" b="b"/>
            <a:pathLst>
              <a:path w="2864774" h="1341971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148100" y="1545647"/>
            <a:ext cx="5489479" cy="548947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48695" y="2317173"/>
            <a:ext cx="4091993" cy="2472278"/>
            <a:chOff x="0" y="0"/>
            <a:chExt cx="5455991" cy="32963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5455991" cy="1619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570"/>
                </a:lnSpc>
              </a:pPr>
              <a:r>
                <a:rPr lang="en-US" sz="7975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ActNow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81778"/>
              <a:ext cx="5455991" cy="1314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29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48695" y="5057247"/>
            <a:ext cx="8183721" cy="300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Equipe: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Cristian Franklin Feitoza de Oliveira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George Anderson Batista Valente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Harley Leite Silva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José Diogo Dutra Pacheco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28700" y="580875"/>
            <a:ext cx="2864774" cy="1341971"/>
          </a:xfrm>
          <a:custGeom>
            <a:avLst/>
            <a:gdLst/>
            <a:ahLst/>
            <a:cxnLst/>
            <a:rect l="l" t="t" r="r" b="b"/>
            <a:pathLst>
              <a:path w="2864774" h="1341971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08781" y="2017136"/>
            <a:ext cx="11514164" cy="7597115"/>
            <a:chOff x="0" y="0"/>
            <a:chExt cx="15352218" cy="1012948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5352218" cy="9209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dirty="0" err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Objetivos</a:t>
              </a:r>
              <a:r>
                <a:rPr lang="en-US" sz="4999" dirty="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 da Sprint</a:t>
              </a:r>
            </a:p>
            <a:p>
              <a:pPr algn="l">
                <a:lnSpc>
                  <a:spcPts val="4799"/>
                </a:lnSpc>
              </a:pPr>
              <a:endParaRPr lang="en-US" sz="4999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-&gt;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Listagem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Projetos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-&gt;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Edição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Projetos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-&gt;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Exclusão</a:t>
              </a:r>
              <a:r>
                <a:rPr lang="en-US" sz="3999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de </a:t>
              </a:r>
              <a:r>
                <a:rPr lang="en-US" sz="3999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Projetos</a:t>
              </a:r>
              <a:endParaRPr lang="en-US" sz="3999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 </a:t>
              </a: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324306"/>
              <a:ext cx="15352218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28700" y="580875"/>
            <a:ext cx="2864774" cy="1341971"/>
          </a:xfrm>
          <a:custGeom>
            <a:avLst/>
            <a:gdLst/>
            <a:ahLst/>
            <a:cxnLst/>
            <a:rect l="l" t="t" r="r" b="b"/>
            <a:pathLst>
              <a:path w="2864774" h="1341971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225586" y="4729162"/>
            <a:ext cx="4356814" cy="90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dirty="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Personalizar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Fira Sans Bold</vt:lpstr>
      <vt:lpstr>Fira Sans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apresentação de sucesso</dc:title>
  <cp:lastModifiedBy>George Valente</cp:lastModifiedBy>
  <cp:revision>2</cp:revision>
  <dcterms:created xsi:type="dcterms:W3CDTF">2006-08-16T00:00:00Z</dcterms:created>
  <dcterms:modified xsi:type="dcterms:W3CDTF">2024-07-30T15:25:11Z</dcterms:modified>
  <dc:identifier>DAF1vrcL_So</dc:identifier>
</cp:coreProperties>
</file>