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Fira Sans"/>
      <p:bold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hNJpFzIEJegkgpZGQm1OsQ/0XX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FiraSans-boldItalic.fntdata"/><Relationship Id="rId9" Type="http://schemas.openxmlformats.org/officeDocument/2006/relationships/font" Target="fonts/Fira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028700" y="580875"/>
            <a:ext cx="2864774" cy="1341971"/>
          </a:xfrm>
          <a:custGeom>
            <a:rect b="b" l="l" r="r" t="t"/>
            <a:pathLst>
              <a:path extrusionOk="0" h="1341971" w="2864774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0148100" y="1545647"/>
            <a:ext cx="5489479" cy="5489479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>
            <a:off x="548695" y="2317173"/>
            <a:ext cx="4091993" cy="2472278"/>
            <a:chOff x="0" y="0"/>
            <a:chExt cx="5455991" cy="3296371"/>
          </a:xfrm>
        </p:grpSpPr>
        <p:sp>
          <p:nvSpPr>
            <p:cNvPr id="91" name="Google Shape;91;p1"/>
            <p:cNvSpPr txBox="1"/>
            <p:nvPr/>
          </p:nvSpPr>
          <p:spPr>
            <a:xfrm>
              <a:off x="0" y="0"/>
              <a:ext cx="5455991" cy="1619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975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ActNow</a:t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1981778"/>
              <a:ext cx="5455991" cy="1314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4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548695" y="5057247"/>
            <a:ext cx="8183721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Equipe: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Cristian Franklin Feitoza de Oliveira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George Anderson Batista Valente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Harley Leite Silva</a:t>
            </a:r>
            <a:endParaRPr/>
          </a:p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José Diogo Dutra Pacheco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>
            <a:off x="1028700" y="580875"/>
            <a:ext cx="2864774" cy="1341971"/>
          </a:xfrm>
          <a:custGeom>
            <a:rect b="b" l="l" r="r" t="t"/>
            <a:pathLst>
              <a:path extrusionOk="0" h="1341971" w="2864774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3" name="Google Shape;103;p2"/>
          <p:cNvGrpSpPr/>
          <p:nvPr/>
        </p:nvGrpSpPr>
        <p:grpSpPr>
          <a:xfrm>
            <a:off x="608781" y="2317370"/>
            <a:ext cx="11514164" cy="7448400"/>
            <a:chOff x="0" y="0"/>
            <a:chExt cx="15352218" cy="993120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0" y="0"/>
              <a:ext cx="15352200" cy="99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Objetivos </a:t>
              </a:r>
              <a:r>
                <a:rPr b="1" i="0" lang="en-US" sz="4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da Sprint</a:t>
              </a:r>
              <a:endParaRPr/>
            </a:p>
            <a:p>
              <a:pPr indent="0" lvl="0" marL="0" marR="0" rtl="0" algn="l">
                <a:lnSpc>
                  <a:spcPct val="95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-&gt;</a:t>
              </a:r>
              <a:r>
                <a:rPr b="0" i="0" lang="en-US" sz="3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3999">
                  <a:latin typeface="Fira Sans"/>
                  <a:ea typeface="Fira Sans"/>
                  <a:cs typeface="Fira Sans"/>
                  <a:sym typeface="Fira Sans"/>
                </a:rPr>
                <a:t>Cadastrar </a:t>
              </a:r>
              <a:r>
                <a:rPr b="0" i="0" lang="en-US" sz="3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Usuário</a:t>
              </a:r>
              <a:endParaRPr/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-&gt; </a:t>
              </a:r>
              <a:r>
                <a:rPr b="0" i="0" lang="en-US" sz="3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Login </a:t>
              </a:r>
              <a:endParaRPr/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8523680"/>
              <a:ext cx="15352218" cy="8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7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028700" y="580875"/>
            <a:ext cx="2864774" cy="1341971"/>
          </a:xfrm>
          <a:custGeom>
            <a:rect b="b" l="l" r="r" t="t"/>
            <a:pathLst>
              <a:path extrusionOk="0" h="1341971" w="2864774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7225586" y="4729162"/>
            <a:ext cx="4204414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