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e3ab7d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e3ab7d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e3ab7d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e3ab7d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e3ab7da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ce3ab7da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e3ab7d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e3ab7d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67675"/>
            <a:ext cx="83817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TEAM 27</a:t>
            </a:r>
            <a:r>
              <a:rPr lang="en" sz="4500"/>
              <a:t> </a:t>
            </a:r>
            <a:r>
              <a:rPr lang="en" sz="4500"/>
              <a:t>EatSleepDebugRepeat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THE NUDGE FOUNDATION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96925" y="118275"/>
            <a:ext cx="82461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Study Center Portal</a:t>
            </a:r>
            <a:endParaRPr sz="30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0675"/>
            <a:ext cx="9144000" cy="39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08025" y="56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Technical aspects: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Frontend : angular.js ,css , html , javascript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Backend : MongoDb, Express Node.js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Feasilbility: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  large computational power required , making it easy to deploy.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Hierarchical System with multiple users.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Scalability :Scalable enough to handle more than 25k users.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Sustainability: System can handle heavy load during peak hours.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Automatic assignment of the slots to the teachers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Admin can create a new slot, filter out students based on their skills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Admin has powers to verify students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Admin can view teacher's request to change the slots and accept or reject depending on the availability.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Student can register into the slot based on the timings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Automatic verification process through marksheets and bpl documents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Every teacher gets minimum 1 slot and maximum 4 slots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Every teacher has multiple slots within 8 hours ensuring there is no continuous schedules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Waitlist for admin to add another batch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can give the user an option to switch its slot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Verification of skills can be implemented with the help of  a quiz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system can be made more scalable by implementing Container Orchestration.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Attendance of the Students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