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000" u="none">
          <a:ln>
            <a:noFill/>
          </a:ln>
          <a:solidFill>
            <a:srgbClr val="ED232D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15470">
                <a:solidFill>
                  <a:srgbClr val="ED232D"/>
                </a:solidFill>
              </a:defRPr>
            </a:lvl1pPr>
          </a:lstStyle>
          <a:p>
            <a:pPr/>
            <a:r>
              <a:t>Save the Children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pic>
        <p:nvPicPr>
          <p:cNvPr id="168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0901" y="285799"/>
            <a:ext cx="5928320" cy="4744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xfrm>
            <a:off x="406400" y="1536700"/>
            <a:ext cx="12192000" cy="86489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400"/>
            </a:lvl1pPr>
          </a:lstStyle>
          <a:p>
            <a:pPr/>
            <a:r>
              <a:t>The Challenge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300"/>
            </a:pPr>
            <a:r>
              <a:t>Two main objectives:</a:t>
            </a:r>
          </a:p>
          <a:p>
            <a:pPr marL="444500" indent="-444500">
              <a:buClr>
                <a:srgbClr val="ED232D"/>
              </a:buClr>
              <a:buSzPct val="150000"/>
              <a:buChar char="-"/>
              <a:defRPr sz="3300"/>
            </a:pPr>
            <a:r>
              <a:t>Increase revenue from sponsorship money.</a:t>
            </a:r>
          </a:p>
          <a:p>
            <a:pPr marL="444500" indent="-444500">
              <a:buClr>
                <a:srgbClr val="ED232D"/>
              </a:buClr>
              <a:buSzPct val="150000"/>
              <a:buChar char="-"/>
              <a:defRPr sz="3300"/>
            </a:pPr>
            <a:r>
              <a:t>Get more people fundraising for Save the Children.</a:t>
            </a:r>
          </a:p>
        </p:txBody>
      </p:sp>
      <p:sp>
        <p:nvSpPr>
          <p:cNvPr id="173" name="Shape 173"/>
          <p:cNvSpPr/>
          <p:nvPr/>
        </p:nvSpPr>
        <p:spPr>
          <a:xfrm>
            <a:off x="406399" y="5581649"/>
            <a:ext cx="12192002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3300"/>
            </a:pPr>
            <a:r>
              <a:t>Our goals:</a:t>
            </a:r>
          </a:p>
          <a:p>
            <a:pPr marL="444500" indent="-444500">
              <a:spcBef>
                <a:spcPts val="2800"/>
              </a:spcBef>
              <a:buClr>
                <a:srgbClr val="ED232D"/>
              </a:buClr>
              <a:buSzPct val="150000"/>
              <a:buFont typeface="Avenir Next"/>
              <a:buChar char="-"/>
              <a:defRPr sz="3300"/>
            </a:pPr>
            <a:r>
              <a:t>Make sponsoring opportunities easy and enjoyable.</a:t>
            </a:r>
          </a:p>
          <a:p>
            <a:pPr marL="444500" indent="-444500">
              <a:spcBef>
                <a:spcPts val="2800"/>
              </a:spcBef>
              <a:buClr>
                <a:srgbClr val="ED232D"/>
              </a:buClr>
              <a:buSzPct val="150000"/>
              <a:buFont typeface="Avenir Next"/>
              <a:buChar char="-"/>
              <a:defRPr sz="3300"/>
            </a:pPr>
            <a:r>
              <a:t>Make fundraising for Save the Children more fun.</a:t>
            </a:r>
          </a:p>
        </p:txBody>
      </p:sp>
      <p:pic>
        <p:nvPicPr>
          <p:cNvPr id="174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xfrm>
            <a:off x="406400" y="1536700"/>
            <a:ext cx="6299200" cy="877045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400"/>
            </a:lvl1pPr>
          </a:lstStyle>
          <a:p>
            <a:pPr/>
            <a:r>
              <a:t>Race-Day Donations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D232D"/>
              </a:buClr>
              <a:buSzPct val="150000"/>
              <a:buChar char="-"/>
            </a:pPr>
            <a:r>
              <a:t>Participants running for Save the Children can share their location.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Spectators can look up where all the fundraisers are on the course.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Spectators can choose to donate small amounts as fundraisers run past.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Push notifications are sent to wearables, to encourage runners to keep going.</a:t>
            </a:r>
          </a:p>
        </p:txBody>
      </p:sp>
      <p:pic>
        <p:nvPicPr>
          <p:cNvPr id="179" name="3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4092" y="1364907"/>
            <a:ext cx="4502216" cy="814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F4980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xfrm>
            <a:off x="406400" y="342900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6400"/>
            </a:lvl1pPr>
          </a:lstStyle>
          <a:p>
            <a:pPr/>
            <a:r>
              <a:t>Now for a demonstration… hopefully?</a:t>
            </a:r>
          </a:p>
        </p:txBody>
      </p:sp>
      <p:pic>
        <p:nvPicPr>
          <p:cNvPr id="184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8</a:t>
            </a:r>
          </a:p>
        </p:txBody>
      </p:sp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6400"/>
            </a:lvl1pPr>
          </a:lstStyle>
          <a:p>
            <a:pPr/>
            <a:r>
              <a:t>Pre-Race Motivation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D232D"/>
              </a:buClr>
              <a:buSzPct val="150000"/>
              <a:buChar char="-"/>
            </a:pPr>
            <a:r>
              <a:t>Runners face long, difficult training periods.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Our app allows friends and family to see training progress, and set challenges for extra sponsorship money.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We would also allow the user to set goals for their training, and receive notifications on wearable devices when these are met.</a:t>
            </a:r>
          </a:p>
          <a:p>
            <a:pPr>
              <a:buClr>
                <a:srgbClr val="ED232D"/>
              </a:buClr>
              <a:buSzPct val="150000"/>
              <a:buChar char="-"/>
            </a:pPr>
            <a:r>
              <a:t>Good interface to social media applications.</a:t>
            </a:r>
          </a:p>
        </p:txBody>
      </p:sp>
      <p:pic>
        <p:nvPicPr>
          <p:cNvPr id="189" name="MF498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4518" y="107999"/>
            <a:ext cx="999603" cy="80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