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2203828" rtl="0" fontAlgn="auto" latinLnBrk="1" hangingPunct="0">
      <a:lnSpc>
        <a:spcPct val="100000"/>
      </a:lnSpc>
      <a:spcBef>
        <a:spcPts val="0"/>
      </a:spcBef>
      <a:spcAft>
        <a:spcPts val="0"/>
      </a:spcAft>
      <a:buClrTx/>
      <a:buSzTx/>
      <a:buFontTx/>
      <a:buNone/>
      <a:tabLst/>
      <a:defRPr kumimoji="0" sz="4339" b="0" i="0" u="none" strike="noStrike" cap="none" spc="0" normalizeH="0" baseline="0">
        <a:ln>
          <a:noFill/>
        </a:ln>
        <a:solidFill>
          <a:srgbClr val="000000"/>
        </a:solidFill>
        <a:effectLst/>
        <a:uFillTx/>
      </a:defRPr>
    </a:defPPr>
    <a:lvl1pPr marL="0" marR="0" indent="0" algn="ctr" defTabSz="1408001" rtl="0" fontAlgn="auto" latinLnBrk="0" hangingPunct="0">
      <a:lnSpc>
        <a:spcPct val="100000"/>
      </a:lnSpc>
      <a:spcBef>
        <a:spcPts val="0"/>
      </a:spcBef>
      <a:spcAft>
        <a:spcPts val="0"/>
      </a:spcAft>
      <a:buClrTx/>
      <a:buSzTx/>
      <a:buFontTx/>
      <a:buNone/>
      <a:tabLst/>
      <a:defRPr kumimoji="0" sz="9159" b="0" i="0" u="none" strike="noStrike" cap="none" spc="0" normalizeH="0" baseline="0">
        <a:ln>
          <a:noFill/>
        </a:ln>
        <a:solidFill>
          <a:srgbClr val="000000"/>
        </a:solidFill>
        <a:effectLst/>
        <a:uFillTx/>
        <a:latin typeface="+mn-lt"/>
        <a:ea typeface="+mn-ea"/>
        <a:cs typeface="+mn-cs"/>
        <a:sym typeface="Gill Sans"/>
      </a:defRPr>
    </a:lvl1pPr>
    <a:lvl2pPr marL="0" marR="0" indent="550957" algn="ctr" defTabSz="1408001" rtl="0" fontAlgn="auto" latinLnBrk="0" hangingPunct="0">
      <a:lnSpc>
        <a:spcPct val="100000"/>
      </a:lnSpc>
      <a:spcBef>
        <a:spcPts val="0"/>
      </a:spcBef>
      <a:spcAft>
        <a:spcPts val="0"/>
      </a:spcAft>
      <a:buClrTx/>
      <a:buSzTx/>
      <a:buFontTx/>
      <a:buNone/>
      <a:tabLst/>
      <a:defRPr kumimoji="0" sz="9159" b="0" i="0" u="none" strike="noStrike" cap="none" spc="0" normalizeH="0" baseline="0">
        <a:ln>
          <a:noFill/>
        </a:ln>
        <a:solidFill>
          <a:srgbClr val="000000"/>
        </a:solidFill>
        <a:effectLst/>
        <a:uFillTx/>
        <a:latin typeface="+mn-lt"/>
        <a:ea typeface="+mn-ea"/>
        <a:cs typeface="+mn-cs"/>
        <a:sym typeface="Gill Sans"/>
      </a:defRPr>
    </a:lvl2pPr>
    <a:lvl3pPr marL="0" marR="0" indent="1101913" algn="ctr" defTabSz="1408001" rtl="0" fontAlgn="auto" latinLnBrk="0" hangingPunct="0">
      <a:lnSpc>
        <a:spcPct val="100000"/>
      </a:lnSpc>
      <a:spcBef>
        <a:spcPts val="0"/>
      </a:spcBef>
      <a:spcAft>
        <a:spcPts val="0"/>
      </a:spcAft>
      <a:buClrTx/>
      <a:buSzTx/>
      <a:buFontTx/>
      <a:buNone/>
      <a:tabLst/>
      <a:defRPr kumimoji="0" sz="9159" b="0" i="0" u="none" strike="noStrike" cap="none" spc="0" normalizeH="0" baseline="0">
        <a:ln>
          <a:noFill/>
        </a:ln>
        <a:solidFill>
          <a:srgbClr val="000000"/>
        </a:solidFill>
        <a:effectLst/>
        <a:uFillTx/>
        <a:latin typeface="+mn-lt"/>
        <a:ea typeface="+mn-ea"/>
        <a:cs typeface="+mn-cs"/>
        <a:sym typeface="Gill Sans"/>
      </a:defRPr>
    </a:lvl3pPr>
    <a:lvl4pPr marL="0" marR="0" indent="1652871" algn="ctr" defTabSz="1408001" rtl="0" fontAlgn="auto" latinLnBrk="0" hangingPunct="0">
      <a:lnSpc>
        <a:spcPct val="100000"/>
      </a:lnSpc>
      <a:spcBef>
        <a:spcPts val="0"/>
      </a:spcBef>
      <a:spcAft>
        <a:spcPts val="0"/>
      </a:spcAft>
      <a:buClrTx/>
      <a:buSzTx/>
      <a:buFontTx/>
      <a:buNone/>
      <a:tabLst/>
      <a:defRPr kumimoji="0" sz="9159" b="0" i="0" u="none" strike="noStrike" cap="none" spc="0" normalizeH="0" baseline="0">
        <a:ln>
          <a:noFill/>
        </a:ln>
        <a:solidFill>
          <a:srgbClr val="000000"/>
        </a:solidFill>
        <a:effectLst/>
        <a:uFillTx/>
        <a:latin typeface="+mn-lt"/>
        <a:ea typeface="+mn-ea"/>
        <a:cs typeface="+mn-cs"/>
        <a:sym typeface="Gill Sans"/>
      </a:defRPr>
    </a:lvl4pPr>
    <a:lvl5pPr marL="0" marR="0" indent="2203828" algn="ctr" defTabSz="1408001" rtl="0" fontAlgn="auto" latinLnBrk="0" hangingPunct="0">
      <a:lnSpc>
        <a:spcPct val="100000"/>
      </a:lnSpc>
      <a:spcBef>
        <a:spcPts val="0"/>
      </a:spcBef>
      <a:spcAft>
        <a:spcPts val="0"/>
      </a:spcAft>
      <a:buClrTx/>
      <a:buSzTx/>
      <a:buFontTx/>
      <a:buNone/>
      <a:tabLst/>
      <a:defRPr kumimoji="0" sz="9159" b="0" i="0" u="none" strike="noStrike" cap="none" spc="0" normalizeH="0" baseline="0">
        <a:ln>
          <a:noFill/>
        </a:ln>
        <a:solidFill>
          <a:srgbClr val="000000"/>
        </a:solidFill>
        <a:effectLst/>
        <a:uFillTx/>
        <a:latin typeface="+mn-lt"/>
        <a:ea typeface="+mn-ea"/>
        <a:cs typeface="+mn-cs"/>
        <a:sym typeface="Gill Sans"/>
      </a:defRPr>
    </a:lvl5pPr>
    <a:lvl6pPr marL="0" marR="0" indent="2754785" algn="ctr" defTabSz="1408001" rtl="0" fontAlgn="auto" latinLnBrk="0" hangingPunct="0">
      <a:lnSpc>
        <a:spcPct val="100000"/>
      </a:lnSpc>
      <a:spcBef>
        <a:spcPts val="0"/>
      </a:spcBef>
      <a:spcAft>
        <a:spcPts val="0"/>
      </a:spcAft>
      <a:buClrTx/>
      <a:buSzTx/>
      <a:buFontTx/>
      <a:buNone/>
      <a:tabLst/>
      <a:defRPr kumimoji="0" sz="9159" b="0" i="0" u="none" strike="noStrike" cap="none" spc="0" normalizeH="0" baseline="0">
        <a:ln>
          <a:noFill/>
        </a:ln>
        <a:solidFill>
          <a:srgbClr val="000000"/>
        </a:solidFill>
        <a:effectLst/>
        <a:uFillTx/>
        <a:latin typeface="+mn-lt"/>
        <a:ea typeface="+mn-ea"/>
        <a:cs typeface="+mn-cs"/>
        <a:sym typeface="Gill Sans"/>
      </a:defRPr>
    </a:lvl6pPr>
    <a:lvl7pPr marL="0" marR="0" indent="3305743" algn="ctr" defTabSz="1408001" rtl="0" fontAlgn="auto" latinLnBrk="0" hangingPunct="0">
      <a:lnSpc>
        <a:spcPct val="100000"/>
      </a:lnSpc>
      <a:spcBef>
        <a:spcPts val="0"/>
      </a:spcBef>
      <a:spcAft>
        <a:spcPts val="0"/>
      </a:spcAft>
      <a:buClrTx/>
      <a:buSzTx/>
      <a:buFontTx/>
      <a:buNone/>
      <a:tabLst/>
      <a:defRPr kumimoji="0" sz="9159" b="0" i="0" u="none" strike="noStrike" cap="none" spc="0" normalizeH="0" baseline="0">
        <a:ln>
          <a:noFill/>
        </a:ln>
        <a:solidFill>
          <a:srgbClr val="000000"/>
        </a:solidFill>
        <a:effectLst/>
        <a:uFillTx/>
        <a:latin typeface="+mn-lt"/>
        <a:ea typeface="+mn-ea"/>
        <a:cs typeface="+mn-cs"/>
        <a:sym typeface="Gill Sans"/>
      </a:defRPr>
    </a:lvl7pPr>
    <a:lvl8pPr marL="0" marR="0" indent="3856699" algn="ctr" defTabSz="1408001" rtl="0" fontAlgn="auto" latinLnBrk="0" hangingPunct="0">
      <a:lnSpc>
        <a:spcPct val="100000"/>
      </a:lnSpc>
      <a:spcBef>
        <a:spcPts val="0"/>
      </a:spcBef>
      <a:spcAft>
        <a:spcPts val="0"/>
      </a:spcAft>
      <a:buClrTx/>
      <a:buSzTx/>
      <a:buFontTx/>
      <a:buNone/>
      <a:tabLst/>
      <a:defRPr kumimoji="0" sz="9159" b="0" i="0" u="none" strike="noStrike" cap="none" spc="0" normalizeH="0" baseline="0">
        <a:ln>
          <a:noFill/>
        </a:ln>
        <a:solidFill>
          <a:srgbClr val="000000"/>
        </a:solidFill>
        <a:effectLst/>
        <a:uFillTx/>
        <a:latin typeface="+mn-lt"/>
        <a:ea typeface="+mn-ea"/>
        <a:cs typeface="+mn-cs"/>
        <a:sym typeface="Gill Sans"/>
      </a:defRPr>
    </a:lvl8pPr>
    <a:lvl9pPr marL="0" marR="0" indent="4407656" algn="ctr" defTabSz="1408001" rtl="0" fontAlgn="auto" latinLnBrk="0" hangingPunct="0">
      <a:lnSpc>
        <a:spcPct val="100000"/>
      </a:lnSpc>
      <a:spcBef>
        <a:spcPts val="0"/>
      </a:spcBef>
      <a:spcAft>
        <a:spcPts val="0"/>
      </a:spcAft>
      <a:buClrTx/>
      <a:buSzTx/>
      <a:buFontTx/>
      <a:buNone/>
      <a:tabLst/>
      <a:defRPr kumimoji="0" sz="9159" b="0" i="0" u="none" strike="noStrike" cap="none" spc="0" normalizeH="0" baseline="0">
        <a:ln>
          <a:noFill/>
        </a:ln>
        <a:solidFill>
          <a:srgbClr val="000000"/>
        </a:solidFill>
        <a:effectLst/>
        <a:uFillTx/>
        <a:latin typeface="+mn-lt"/>
        <a:ea typeface="+mn-ea"/>
        <a:cs typeface="+mn-cs"/>
        <a:sym typeface="Gill San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34" d="100"/>
          <a:sy n="34" d="100"/>
        </p:scale>
        <p:origin x="1338" y="114"/>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857250" y="685800"/>
            <a:ext cx="51435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45291"/>
      </p:ext>
    </p:extLst>
  </p:cSld>
  <p:clrMap bg1="lt1" tx1="dk1" bg2="lt2" tx2="dk2" accent1="accent1" accent2="accent2" accent3="accent3" accent4="accent4" accent5="accent5" accent6="accent6" hlink="hlink" folHlink="folHlink"/>
  <p:notesStyle>
    <a:lvl1pPr defTabSz="1408001" latinLnBrk="0">
      <a:defRPr sz="4820">
        <a:latin typeface="Lucida Grande"/>
        <a:ea typeface="Lucida Grande"/>
        <a:cs typeface="Lucida Grande"/>
        <a:sym typeface="Lucida Grande"/>
      </a:defRPr>
    </a:lvl1pPr>
    <a:lvl2pPr indent="550957" defTabSz="1408001" latinLnBrk="0">
      <a:defRPr sz="4820">
        <a:latin typeface="Lucida Grande"/>
        <a:ea typeface="Lucida Grande"/>
        <a:cs typeface="Lucida Grande"/>
        <a:sym typeface="Lucida Grande"/>
      </a:defRPr>
    </a:lvl2pPr>
    <a:lvl3pPr indent="1101913" defTabSz="1408001" latinLnBrk="0">
      <a:defRPr sz="4820">
        <a:latin typeface="Lucida Grande"/>
        <a:ea typeface="Lucida Grande"/>
        <a:cs typeface="Lucida Grande"/>
        <a:sym typeface="Lucida Grande"/>
      </a:defRPr>
    </a:lvl3pPr>
    <a:lvl4pPr indent="1652871" defTabSz="1408001" latinLnBrk="0">
      <a:defRPr sz="4820">
        <a:latin typeface="Lucida Grande"/>
        <a:ea typeface="Lucida Grande"/>
        <a:cs typeface="Lucida Grande"/>
        <a:sym typeface="Lucida Grande"/>
      </a:defRPr>
    </a:lvl4pPr>
    <a:lvl5pPr indent="2203828" defTabSz="1408001" latinLnBrk="0">
      <a:defRPr sz="4820">
        <a:latin typeface="Lucida Grande"/>
        <a:ea typeface="Lucida Grande"/>
        <a:cs typeface="Lucida Grande"/>
        <a:sym typeface="Lucida Grande"/>
      </a:defRPr>
    </a:lvl5pPr>
    <a:lvl6pPr indent="2754785" defTabSz="1408001" latinLnBrk="0">
      <a:defRPr sz="4820">
        <a:latin typeface="Lucida Grande"/>
        <a:ea typeface="Lucida Grande"/>
        <a:cs typeface="Lucida Grande"/>
        <a:sym typeface="Lucida Grande"/>
      </a:defRPr>
    </a:lvl6pPr>
    <a:lvl7pPr indent="3305743" defTabSz="1408001" latinLnBrk="0">
      <a:defRPr sz="4820">
        <a:latin typeface="Lucida Grande"/>
        <a:ea typeface="Lucida Grande"/>
        <a:cs typeface="Lucida Grande"/>
        <a:sym typeface="Lucida Grande"/>
      </a:defRPr>
    </a:lvl7pPr>
    <a:lvl8pPr indent="3856699" defTabSz="1408001" latinLnBrk="0">
      <a:defRPr sz="4820">
        <a:latin typeface="Lucida Grande"/>
        <a:ea typeface="Lucida Grande"/>
        <a:cs typeface="Lucida Grande"/>
        <a:sym typeface="Lucida Grande"/>
      </a:defRPr>
    </a:lvl8pPr>
    <a:lvl9pPr indent="4407656" defTabSz="1408001" latinLnBrk="0">
      <a:defRPr sz="482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2346724" y="3686176"/>
            <a:ext cx="28224956" cy="7400925"/>
          </a:xfrm>
          <a:prstGeom prst="rect">
            <a:avLst/>
          </a:prstGeom>
        </p:spPr>
        <p:txBody>
          <a:bodyPr anchor="b"/>
          <a:lstStyle/>
          <a:p>
            <a:r>
              <a:t>Title Text</a:t>
            </a:r>
          </a:p>
        </p:txBody>
      </p:sp>
      <p:sp>
        <p:nvSpPr>
          <p:cNvPr id="12" name="Shape 12"/>
          <p:cNvSpPr>
            <a:spLocks noGrp="1"/>
          </p:cNvSpPr>
          <p:nvPr>
            <p:ph type="body" sz="quarter" idx="1"/>
          </p:nvPr>
        </p:nvSpPr>
        <p:spPr>
          <a:xfrm>
            <a:off x="2346724" y="11315702"/>
            <a:ext cx="28224956" cy="2543175"/>
          </a:xfrm>
          <a:prstGeom prst="rect">
            <a:avLst/>
          </a:prstGeom>
        </p:spPr>
        <p:txBody>
          <a:bodyPr anchor="t"/>
          <a:lstStyle>
            <a:lvl1pPr marL="0" indent="0" algn="ctr">
              <a:spcBef>
                <a:spcPts val="0"/>
              </a:spcBef>
              <a:buSzTx/>
              <a:buNone/>
              <a:defRPr sz="7650"/>
            </a:lvl1pPr>
            <a:lvl2pPr marL="0" indent="0" algn="ctr">
              <a:spcBef>
                <a:spcPts val="0"/>
              </a:spcBef>
              <a:buSzTx/>
              <a:buNone/>
              <a:defRPr sz="7650"/>
            </a:lvl2pPr>
            <a:lvl3pPr marL="0" indent="0" algn="ctr">
              <a:spcBef>
                <a:spcPts val="0"/>
              </a:spcBef>
              <a:buSzTx/>
              <a:buNone/>
              <a:defRPr sz="7650"/>
            </a:lvl3pPr>
            <a:lvl4pPr marL="0" indent="0" algn="ctr">
              <a:spcBef>
                <a:spcPts val="0"/>
              </a:spcBef>
              <a:buSzTx/>
              <a:buNone/>
              <a:defRPr sz="7650"/>
            </a:lvl4pPr>
            <a:lvl5pPr marL="0" indent="0" algn="ctr">
              <a:spcBef>
                <a:spcPts val="0"/>
              </a:spcBef>
              <a:buSzTx/>
              <a:buNone/>
              <a:defRPr sz="765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87" name="Shape 87"/>
          <p:cNvSpPr>
            <a:spLocks noGrp="1"/>
          </p:cNvSpPr>
          <p:nvPr>
            <p:ph type="pic" sz="quarter" idx="13"/>
          </p:nvPr>
        </p:nvSpPr>
        <p:spPr>
          <a:xfrm>
            <a:off x="20959765" y="5772150"/>
            <a:ext cx="8830754" cy="10458450"/>
          </a:xfrm>
          <a:prstGeom prst="rect">
            <a:avLst/>
          </a:prstGeom>
        </p:spPr>
        <p:txBody>
          <a:bodyPr lIns="91439" tIns="45719" rIns="91439" bIns="45719" anchor="t"/>
          <a:lstStyle/>
          <a:p>
            <a:endParaRPr/>
          </a:p>
        </p:txBody>
      </p:sp>
      <p:sp>
        <p:nvSpPr>
          <p:cNvPr id="88" name="Shape 88"/>
          <p:cNvSpPr>
            <a:spLocks noGrp="1"/>
          </p:cNvSpPr>
          <p:nvPr>
            <p:ph type="title"/>
          </p:nvPr>
        </p:nvSpPr>
        <p:spPr>
          <a:xfrm>
            <a:off x="2346721" y="3457576"/>
            <a:ext cx="16941404" cy="7400925"/>
          </a:xfrm>
          <a:prstGeom prst="rect">
            <a:avLst/>
          </a:prstGeom>
        </p:spPr>
        <p:txBody>
          <a:bodyPr anchor="b"/>
          <a:lstStyle>
            <a:lvl1pPr>
              <a:defRPr sz="15302"/>
            </a:lvl1pPr>
          </a:lstStyle>
          <a:p>
            <a:r>
              <a:t>Title Text</a:t>
            </a:r>
          </a:p>
        </p:txBody>
      </p:sp>
      <p:sp>
        <p:nvSpPr>
          <p:cNvPr id="89" name="Shape 89"/>
          <p:cNvSpPr>
            <a:spLocks noGrp="1"/>
          </p:cNvSpPr>
          <p:nvPr>
            <p:ph type="body" sz="quarter" idx="1"/>
          </p:nvPr>
        </p:nvSpPr>
        <p:spPr>
          <a:xfrm>
            <a:off x="2346721" y="11029951"/>
            <a:ext cx="16941404" cy="7400925"/>
          </a:xfrm>
          <a:prstGeom prst="rect">
            <a:avLst/>
          </a:prstGeom>
        </p:spPr>
        <p:txBody>
          <a:bodyPr anchor="t"/>
          <a:lstStyle>
            <a:lvl1pPr marL="0" indent="0" algn="ctr">
              <a:spcBef>
                <a:spcPts val="0"/>
              </a:spcBef>
              <a:buSzTx/>
              <a:buNone/>
              <a:defRPr sz="7200"/>
            </a:lvl1pPr>
            <a:lvl2pPr marL="0" indent="0" algn="ctr">
              <a:spcBef>
                <a:spcPts val="0"/>
              </a:spcBef>
              <a:buSzTx/>
              <a:buNone/>
              <a:defRPr sz="7200"/>
            </a:lvl2pPr>
            <a:lvl3pPr marL="0" indent="0" algn="ctr">
              <a:spcBef>
                <a:spcPts val="0"/>
              </a:spcBef>
              <a:buSzTx/>
              <a:buNone/>
              <a:defRPr sz="7200"/>
            </a:lvl3pPr>
            <a:lvl4pPr marL="0" indent="0" algn="ctr">
              <a:spcBef>
                <a:spcPts val="0"/>
              </a:spcBef>
              <a:buSzTx/>
              <a:buNone/>
              <a:defRPr sz="7200"/>
            </a:lvl4pPr>
            <a:lvl5pPr marL="0" indent="0" algn="ctr">
              <a:spcBef>
                <a:spcPts val="0"/>
              </a:spcBef>
              <a:buSzTx/>
              <a:buNone/>
              <a:defRPr sz="7200"/>
            </a:lvl5pPr>
          </a:lstStyle>
          <a:p>
            <a:r>
              <a:t>Body Level One</a:t>
            </a:r>
          </a:p>
          <a:p>
            <a:pPr lvl="1"/>
            <a:r>
              <a:t>Body Level Two</a:t>
            </a:r>
          </a:p>
          <a:p>
            <a:pPr lvl="2"/>
            <a:r>
              <a:t>Body Level Three</a:t>
            </a:r>
          </a:p>
          <a:p>
            <a:pPr lvl="3"/>
            <a:r>
              <a:t>Body Level Four</a:t>
            </a:r>
          </a:p>
          <a:p>
            <a:pPr lvl="4"/>
            <a:r>
              <a:t>Body Level Five</a:t>
            </a:r>
          </a:p>
        </p:txBody>
      </p:sp>
      <p:sp>
        <p:nvSpPr>
          <p:cNvPr id="90" name="Shape 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Reflection">
    <p:spTree>
      <p:nvGrpSpPr>
        <p:cNvPr id="1" name=""/>
        <p:cNvGrpSpPr/>
        <p:nvPr/>
      </p:nvGrpSpPr>
      <p:grpSpPr>
        <a:xfrm>
          <a:off x="0" y="0"/>
          <a:ext cx="0" cy="0"/>
          <a:chOff x="0" y="0"/>
          <a:chExt cx="0" cy="0"/>
        </a:xfrm>
      </p:grpSpPr>
      <p:sp>
        <p:nvSpPr>
          <p:cNvPr id="97" name="Shape 97"/>
          <p:cNvSpPr>
            <a:spLocks noGrp="1"/>
          </p:cNvSpPr>
          <p:nvPr>
            <p:ph type="pic" sz="quarter" idx="13"/>
          </p:nvPr>
        </p:nvSpPr>
        <p:spPr>
          <a:xfrm>
            <a:off x="20959765" y="5772150"/>
            <a:ext cx="8830754" cy="10458450"/>
          </a:xfrm>
          <a:prstGeom prst="rect">
            <a:avLst/>
          </a:prstGeom>
          <a:ln w="25400"/>
          <a:effectLst>
            <a:reflection stA="50000" endPos="40000" dir="5400000" sy="-100000" algn="bl" rotWithShape="0"/>
          </a:effectLst>
        </p:spPr>
        <p:txBody>
          <a:bodyPr lIns="91439" tIns="45719" rIns="91439" bIns="45719" anchor="t"/>
          <a:lstStyle/>
          <a:p>
            <a:endParaRPr/>
          </a:p>
        </p:txBody>
      </p:sp>
      <p:sp>
        <p:nvSpPr>
          <p:cNvPr id="98" name="Shape 98"/>
          <p:cNvSpPr>
            <a:spLocks noGrp="1"/>
          </p:cNvSpPr>
          <p:nvPr>
            <p:ph type="title"/>
          </p:nvPr>
        </p:nvSpPr>
        <p:spPr>
          <a:xfrm>
            <a:off x="2346721" y="3457576"/>
            <a:ext cx="16941404" cy="7400925"/>
          </a:xfrm>
          <a:prstGeom prst="rect">
            <a:avLst/>
          </a:prstGeom>
        </p:spPr>
        <p:txBody>
          <a:bodyPr anchor="b"/>
          <a:lstStyle>
            <a:lvl1pPr>
              <a:defRPr sz="15302"/>
            </a:lvl1pPr>
          </a:lstStyle>
          <a:p>
            <a:r>
              <a:t>Title Text</a:t>
            </a:r>
          </a:p>
        </p:txBody>
      </p:sp>
      <p:sp>
        <p:nvSpPr>
          <p:cNvPr id="99" name="Shape 99"/>
          <p:cNvSpPr>
            <a:spLocks noGrp="1"/>
          </p:cNvSpPr>
          <p:nvPr>
            <p:ph type="body" sz="quarter" idx="1"/>
          </p:nvPr>
        </p:nvSpPr>
        <p:spPr>
          <a:xfrm>
            <a:off x="2346721" y="11029951"/>
            <a:ext cx="16941404" cy="7400925"/>
          </a:xfrm>
          <a:prstGeom prst="rect">
            <a:avLst/>
          </a:prstGeom>
        </p:spPr>
        <p:txBody>
          <a:bodyPr anchor="t"/>
          <a:lstStyle>
            <a:lvl1pPr marL="0" indent="0" algn="ctr">
              <a:spcBef>
                <a:spcPts val="0"/>
              </a:spcBef>
              <a:buSzTx/>
              <a:buNone/>
              <a:defRPr sz="7200"/>
            </a:lvl1pPr>
            <a:lvl2pPr marL="0" indent="0" algn="ctr">
              <a:spcBef>
                <a:spcPts val="0"/>
              </a:spcBef>
              <a:buSzTx/>
              <a:buNone/>
              <a:defRPr sz="7200"/>
            </a:lvl2pPr>
            <a:lvl3pPr marL="0" indent="0" algn="ctr">
              <a:spcBef>
                <a:spcPts val="0"/>
              </a:spcBef>
              <a:buSzTx/>
              <a:buNone/>
              <a:defRPr sz="7200"/>
            </a:lvl3pPr>
            <a:lvl4pPr marL="0" indent="0" algn="ctr">
              <a:spcBef>
                <a:spcPts val="0"/>
              </a:spcBef>
              <a:buSzTx/>
              <a:buNone/>
              <a:defRPr sz="7200"/>
            </a:lvl4pPr>
            <a:lvl5pPr marL="0" indent="0" algn="ctr">
              <a:spcBef>
                <a:spcPts val="0"/>
              </a:spcBef>
              <a:buSzTx/>
              <a:buNone/>
              <a:defRPr sz="7200"/>
            </a:lvl5pPr>
          </a:lstStyle>
          <a:p>
            <a:r>
              <a:t>Body Level One</a:t>
            </a:r>
          </a:p>
          <a:p>
            <a:pPr lvl="1"/>
            <a:r>
              <a:t>Body Level Two</a:t>
            </a:r>
          </a:p>
          <a:p>
            <a:pPr lvl="2"/>
            <a:r>
              <a:t>Body Level Three</a:t>
            </a:r>
          </a:p>
          <a:p>
            <a:pPr lvl="3"/>
            <a:r>
              <a:t>Body Level Four</a:t>
            </a:r>
          </a:p>
          <a:p>
            <a:pPr lvl="4"/>
            <a:r>
              <a:t>Body Level Five</a:t>
            </a:r>
          </a:p>
        </p:txBody>
      </p:sp>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107" name="Shape 107"/>
          <p:cNvSpPr>
            <a:spLocks noGrp="1"/>
          </p:cNvSpPr>
          <p:nvPr>
            <p:ph type="pic" sz="quarter" idx="13"/>
          </p:nvPr>
        </p:nvSpPr>
        <p:spPr>
          <a:xfrm>
            <a:off x="19416713" y="7543800"/>
            <a:ext cx="8486775" cy="10058400"/>
          </a:xfrm>
          <a:prstGeom prst="rect">
            <a:avLst/>
          </a:prstGeom>
        </p:spPr>
        <p:txBody>
          <a:bodyPr lIns="91439" tIns="45719" rIns="91439" bIns="45719" anchor="t"/>
          <a:lstStyle/>
          <a:p>
            <a:endParaRPr/>
          </a:p>
        </p:txBody>
      </p:sp>
      <p:sp>
        <p:nvSpPr>
          <p:cNvPr id="108" name="Shape 108"/>
          <p:cNvSpPr>
            <a:spLocks noGrp="1"/>
          </p:cNvSpPr>
          <p:nvPr>
            <p:ph type="title"/>
          </p:nvPr>
        </p:nvSpPr>
        <p:spPr>
          <a:prstGeom prst="rect">
            <a:avLst/>
          </a:prstGeom>
        </p:spPr>
        <p:txBody>
          <a:bodyPr/>
          <a:lstStyle/>
          <a:p>
            <a:r>
              <a:t>Title Text</a:t>
            </a:r>
          </a:p>
        </p:txBody>
      </p:sp>
      <p:sp>
        <p:nvSpPr>
          <p:cNvPr id="109" name="Shape 109"/>
          <p:cNvSpPr>
            <a:spLocks noGrp="1"/>
          </p:cNvSpPr>
          <p:nvPr>
            <p:ph type="body" sz="half" idx="1"/>
          </p:nvPr>
        </p:nvSpPr>
        <p:spPr>
          <a:xfrm>
            <a:off x="2346723" y="6257926"/>
            <a:ext cx="13791010" cy="13687425"/>
          </a:xfrm>
          <a:prstGeom prst="rect">
            <a:avLst/>
          </a:prstGeom>
        </p:spPr>
        <p:txBody>
          <a:bodyPr/>
          <a:lstStyle>
            <a:lvl1pPr marL="1543204" indent="-1057381">
              <a:spcBef>
                <a:spcPts val="11027"/>
              </a:spcBef>
              <a:defRPr sz="6300"/>
            </a:lvl1pPr>
            <a:lvl2pPr marL="2200495" indent="-1057381">
              <a:spcBef>
                <a:spcPts val="11027"/>
              </a:spcBef>
              <a:defRPr sz="6300"/>
            </a:lvl2pPr>
            <a:lvl3pPr marL="2857786" indent="-1057381">
              <a:spcBef>
                <a:spcPts val="11027"/>
              </a:spcBef>
              <a:defRPr sz="6300"/>
            </a:lvl3pPr>
            <a:lvl4pPr marL="3543655" indent="-1057381">
              <a:spcBef>
                <a:spcPts val="11027"/>
              </a:spcBef>
              <a:defRPr sz="6300"/>
            </a:lvl4pPr>
            <a:lvl5pPr marL="4200945" indent="-1057381">
              <a:spcBef>
                <a:spcPts val="11027"/>
              </a:spcBef>
              <a:defRPr sz="6300"/>
            </a:lvl5pPr>
          </a:lstStyle>
          <a:p>
            <a:r>
              <a:t>Body Level One</a:t>
            </a:r>
          </a:p>
          <a:p>
            <a:pPr lvl="1"/>
            <a:r>
              <a:t>Body Level Two</a:t>
            </a:r>
          </a:p>
          <a:p>
            <a:pPr lvl="2"/>
            <a:r>
              <a:t>Body Level Three</a:t>
            </a:r>
          </a:p>
          <a:p>
            <a:pPr lvl="3"/>
            <a:r>
              <a:t>Body Level Four</a:t>
            </a:r>
          </a:p>
          <a:p>
            <a:pPr lvl="4"/>
            <a:r>
              <a:t>Body Level Five</a:t>
            </a:r>
          </a:p>
        </p:txBody>
      </p:sp>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17" name="Shape 117"/>
          <p:cNvSpPr>
            <a:spLocks noGrp="1"/>
          </p:cNvSpPr>
          <p:nvPr>
            <p:ph type="title"/>
          </p:nvPr>
        </p:nvSpPr>
        <p:spPr>
          <a:prstGeom prst="rect">
            <a:avLst/>
          </a:prstGeom>
        </p:spPr>
        <p:txBody>
          <a:bodyPr/>
          <a:lstStyle/>
          <a:p>
            <a:r>
              <a:t>Title Text</a:t>
            </a:r>
          </a:p>
        </p:txBody>
      </p:sp>
      <p:sp>
        <p:nvSpPr>
          <p:cNvPr id="118" name="Shape 118"/>
          <p:cNvSpPr>
            <a:spLocks noGrp="1"/>
          </p:cNvSpPr>
          <p:nvPr>
            <p:ph type="body" sz="half" idx="1"/>
          </p:nvPr>
        </p:nvSpPr>
        <p:spPr>
          <a:xfrm>
            <a:off x="2346723" y="6257926"/>
            <a:ext cx="13791010" cy="13687425"/>
          </a:xfrm>
          <a:prstGeom prst="rect">
            <a:avLst/>
          </a:prstGeom>
        </p:spPr>
        <p:txBody>
          <a:bodyPr/>
          <a:lstStyle>
            <a:lvl1pPr marL="1543204" indent="-1057381">
              <a:spcBef>
                <a:spcPts val="11027"/>
              </a:spcBef>
              <a:defRPr sz="6300"/>
            </a:lvl1pPr>
            <a:lvl2pPr marL="2200495" indent="-1057381">
              <a:spcBef>
                <a:spcPts val="11027"/>
              </a:spcBef>
              <a:defRPr sz="6300"/>
            </a:lvl2pPr>
            <a:lvl3pPr marL="2857786" indent="-1057381">
              <a:spcBef>
                <a:spcPts val="11027"/>
              </a:spcBef>
              <a:defRPr sz="6300"/>
            </a:lvl3pPr>
            <a:lvl4pPr marL="3543655" indent="-1057381">
              <a:spcBef>
                <a:spcPts val="11027"/>
              </a:spcBef>
              <a:defRPr sz="6300"/>
            </a:lvl4pPr>
            <a:lvl5pPr marL="4200945" indent="-1057381">
              <a:spcBef>
                <a:spcPts val="11027"/>
              </a:spcBef>
              <a:defRPr sz="6300"/>
            </a:lvl5pPr>
          </a:lstStyle>
          <a:p>
            <a:r>
              <a:t>Body Level One</a:t>
            </a:r>
          </a:p>
          <a:p>
            <a:pPr lvl="1"/>
            <a:r>
              <a:t>Body Level Two</a:t>
            </a:r>
          </a:p>
          <a:p>
            <a:pPr lvl="2"/>
            <a:r>
              <a:t>Body Level Three</a:t>
            </a:r>
          </a:p>
          <a:p>
            <a:pPr lvl="3"/>
            <a:r>
              <a:t>Body Level Four</a:t>
            </a:r>
          </a:p>
          <a:p>
            <a:pPr lvl="4"/>
            <a:r>
              <a:t>Body Level Five</a:t>
            </a:r>
          </a:p>
        </p:txBody>
      </p:sp>
      <p:sp>
        <p:nvSpPr>
          <p:cNvPr id="119" name="Shape 11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26" name="Shape 126"/>
          <p:cNvSpPr>
            <a:spLocks noGrp="1"/>
          </p:cNvSpPr>
          <p:nvPr>
            <p:ph type="title"/>
          </p:nvPr>
        </p:nvSpPr>
        <p:spPr>
          <a:prstGeom prst="rect">
            <a:avLst/>
          </a:prstGeom>
        </p:spPr>
        <p:txBody>
          <a:bodyPr/>
          <a:lstStyle/>
          <a:p>
            <a:r>
              <a:t>Title Text</a:t>
            </a:r>
          </a:p>
        </p:txBody>
      </p:sp>
      <p:sp>
        <p:nvSpPr>
          <p:cNvPr id="127" name="Shape 127"/>
          <p:cNvSpPr>
            <a:spLocks noGrp="1"/>
          </p:cNvSpPr>
          <p:nvPr>
            <p:ph type="body" sz="half" idx="1"/>
          </p:nvPr>
        </p:nvSpPr>
        <p:spPr>
          <a:xfrm>
            <a:off x="17937958" y="6257926"/>
            <a:ext cx="12633722" cy="13687425"/>
          </a:xfrm>
          <a:prstGeom prst="rect">
            <a:avLst/>
          </a:prstGeom>
        </p:spPr>
        <p:txBody>
          <a:bodyPr/>
          <a:lstStyle>
            <a:lvl1pPr marL="1543204" indent="-1057381">
              <a:spcBef>
                <a:spcPts val="11027"/>
              </a:spcBef>
              <a:defRPr sz="6300"/>
            </a:lvl1pPr>
            <a:lvl2pPr marL="2200495" indent="-1057381">
              <a:spcBef>
                <a:spcPts val="11027"/>
              </a:spcBef>
              <a:defRPr sz="6300"/>
            </a:lvl2pPr>
            <a:lvl3pPr marL="2857786" indent="-1057381">
              <a:spcBef>
                <a:spcPts val="11027"/>
              </a:spcBef>
              <a:defRPr sz="6300"/>
            </a:lvl3pPr>
            <a:lvl4pPr marL="3543655" indent="-1057381">
              <a:spcBef>
                <a:spcPts val="11027"/>
              </a:spcBef>
              <a:defRPr sz="6300"/>
            </a:lvl4pPr>
            <a:lvl5pPr marL="4200945" indent="-1057381">
              <a:spcBef>
                <a:spcPts val="11027"/>
              </a:spcBef>
              <a:defRPr sz="6300"/>
            </a:lvl5pPr>
          </a:lstStyle>
          <a:p>
            <a:r>
              <a:t>Body Level One</a:t>
            </a:r>
          </a:p>
          <a:p>
            <a:pPr lvl="1"/>
            <a:r>
              <a:t>Body Level Two</a:t>
            </a:r>
          </a:p>
          <a:p>
            <a:pPr lvl="2"/>
            <a:r>
              <a:t>Body Level Three</a:t>
            </a:r>
          </a:p>
          <a:p>
            <a:pPr lvl="3"/>
            <a:r>
              <a:t>Body Level Four</a:t>
            </a:r>
          </a:p>
          <a:p>
            <a:pPr lvl="4"/>
            <a:r>
              <a:t>Body Level Five</a:t>
            </a:r>
          </a:p>
        </p:txBody>
      </p:sp>
      <p:sp>
        <p:nvSpPr>
          <p:cNvPr id="128" name="Shape 12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29" name="Shape 29"/>
          <p:cNvSpPr>
            <a:spLocks noGrp="1"/>
          </p:cNvSpPr>
          <p:nvPr>
            <p:ph type="title"/>
          </p:nvPr>
        </p:nvSpPr>
        <p:spPr>
          <a:prstGeom prst="rect">
            <a:avLst/>
          </a:prstGeom>
        </p:spPr>
        <p:txBody>
          <a:bodyPr/>
          <a:lstStyle/>
          <a:p>
            <a:r>
              <a:t>Title Text</a:t>
            </a:r>
          </a:p>
        </p:txBody>
      </p:sp>
      <p:sp>
        <p:nvSpPr>
          <p:cNvPr id="30" name="Shape 30"/>
          <p:cNvSpPr>
            <a:spLocks noGrp="1"/>
          </p:cNvSpPr>
          <p:nvPr>
            <p:ph type="body" idx="1"/>
          </p:nvPr>
        </p:nvSpPr>
        <p:spPr>
          <a:prstGeom prst="rect">
            <a:avLst/>
          </a:prstGeom>
        </p:spPr>
        <p:txBody>
          <a:bodyPr numCol="2" spcCol="557530" anchor="t"/>
          <a:lstStyle>
            <a:lvl1pPr marL="1543204" indent="-1057381">
              <a:defRPr sz="6300"/>
            </a:lvl1pPr>
            <a:lvl2pPr marL="2200495" indent="-1057381">
              <a:defRPr sz="6300"/>
            </a:lvl2pPr>
            <a:lvl3pPr marL="2857786" indent="-1057381">
              <a:defRPr sz="6300"/>
            </a:lvl3pPr>
            <a:lvl4pPr marL="3543655" indent="-1057381">
              <a:defRPr sz="6300"/>
            </a:lvl4pPr>
            <a:lvl5pPr marL="4200945" indent="-1057381">
              <a:defRPr sz="6300"/>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38" name="Shape 38"/>
          <p:cNvSpPr>
            <a:spLocks noGrp="1"/>
          </p:cNvSpPr>
          <p:nvPr>
            <p:ph type="body" idx="1"/>
          </p:nvPr>
        </p:nvSpPr>
        <p:spPr>
          <a:xfrm>
            <a:off x="2346724" y="2828926"/>
            <a:ext cx="28224956" cy="16259175"/>
          </a:xfrm>
          <a:prstGeom prst="rect">
            <a:avLst/>
          </a:prstGeom>
        </p:spPr>
        <p:txBody>
          <a:bodyPr/>
          <a:lstStyle>
            <a:lvl1pPr>
              <a:spcBef>
                <a:spcPts val="11702"/>
              </a:spcBef>
            </a:lvl1pPr>
            <a:lvl2pPr>
              <a:spcBef>
                <a:spcPts val="11702"/>
              </a:spcBef>
            </a:lvl2pPr>
            <a:lvl3pPr>
              <a:spcBef>
                <a:spcPts val="11702"/>
              </a:spcBef>
            </a:lvl3pPr>
            <a:lvl4pPr>
              <a:spcBef>
                <a:spcPts val="11702"/>
              </a:spcBef>
            </a:lvl4pPr>
            <a:lvl5pPr>
              <a:spcBef>
                <a:spcPts val="11702"/>
              </a:spcBef>
            </a:lvl5pPr>
          </a:lstStyle>
          <a:p>
            <a:r>
              <a:t>Body Level One</a:t>
            </a:r>
          </a:p>
          <a:p>
            <a:pPr lvl="1"/>
            <a:r>
              <a:t>Body Level Two</a:t>
            </a:r>
          </a:p>
          <a:p>
            <a:pPr lvl="2"/>
            <a:r>
              <a:t>Body Level Three</a:t>
            </a:r>
          </a:p>
          <a:p>
            <a:pPr lvl="3"/>
            <a:r>
              <a:t>Body Level Four</a:t>
            </a:r>
          </a:p>
          <a:p>
            <a:pPr lvl="4"/>
            <a:r>
              <a:t>Body Level Five</a:t>
            </a:r>
          </a:p>
        </p:txBody>
      </p:sp>
      <p:sp>
        <p:nvSpPr>
          <p:cNvPr id="39" name="Shape 3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6" name="Shape 4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3" name="Shape 53"/>
          <p:cNvSpPr>
            <a:spLocks noGrp="1"/>
          </p:cNvSpPr>
          <p:nvPr>
            <p:ph type="title"/>
          </p:nvPr>
        </p:nvSpPr>
        <p:spPr>
          <a:xfrm>
            <a:off x="3375421" y="571501"/>
            <a:ext cx="26199704" cy="5514975"/>
          </a:xfrm>
          <a:prstGeom prst="rect">
            <a:avLst/>
          </a:prstGeom>
        </p:spPr>
        <p:txBody>
          <a:bodyPr/>
          <a:lstStyle/>
          <a:p>
            <a:r>
              <a:t>Title Text</a:t>
            </a:r>
          </a:p>
        </p:txBody>
      </p:sp>
      <p:sp>
        <p:nvSpPr>
          <p:cNvPr id="54" name="Shape 5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61" name="Shape 61"/>
          <p:cNvSpPr>
            <a:spLocks noGrp="1"/>
          </p:cNvSpPr>
          <p:nvPr>
            <p:ph type="title"/>
          </p:nvPr>
        </p:nvSpPr>
        <p:spPr>
          <a:xfrm>
            <a:off x="2346724" y="6686550"/>
            <a:ext cx="28224956" cy="8572500"/>
          </a:xfrm>
          <a:prstGeom prst="rect">
            <a:avLst/>
          </a:prstGeom>
        </p:spPr>
        <p:txBody>
          <a:bodyPr/>
          <a:lstStyle/>
          <a:p>
            <a:r>
              <a:t>Title Text</a:t>
            </a:r>
          </a:p>
        </p:txBody>
      </p:sp>
      <p:sp>
        <p:nvSpPr>
          <p:cNvPr id="62" name="Shape 6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69" name="Shape 69"/>
          <p:cNvSpPr>
            <a:spLocks noGrp="1"/>
          </p:cNvSpPr>
          <p:nvPr>
            <p:ph type="pic" sz="quarter" idx="13"/>
          </p:nvPr>
        </p:nvSpPr>
        <p:spPr>
          <a:xfrm>
            <a:off x="9001125" y="5686426"/>
            <a:ext cx="14927591" cy="7458075"/>
          </a:xfrm>
          <a:prstGeom prst="rect">
            <a:avLst/>
          </a:prstGeom>
        </p:spPr>
        <p:txBody>
          <a:bodyPr lIns="91439" tIns="45719" rIns="91439" bIns="45719" anchor="t"/>
          <a:lstStyle/>
          <a:p>
            <a:endParaRPr/>
          </a:p>
        </p:txBody>
      </p:sp>
      <p:sp>
        <p:nvSpPr>
          <p:cNvPr id="70" name="Shape 70"/>
          <p:cNvSpPr>
            <a:spLocks noGrp="1"/>
          </p:cNvSpPr>
          <p:nvPr>
            <p:ph type="title"/>
          </p:nvPr>
        </p:nvSpPr>
        <p:spPr>
          <a:xfrm>
            <a:off x="2346724" y="16573502"/>
            <a:ext cx="28224956" cy="3800475"/>
          </a:xfrm>
          <a:prstGeom prst="rect">
            <a:avLst/>
          </a:prstGeom>
        </p:spPr>
        <p:txBody>
          <a:bodyPr/>
          <a:lstStyle/>
          <a:p>
            <a:r>
              <a:t>Title Text</a:t>
            </a:r>
          </a:p>
        </p:txBody>
      </p:sp>
      <p:sp>
        <p:nvSpPr>
          <p:cNvPr id="71" name="Shape 7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Reflection">
    <p:spTree>
      <p:nvGrpSpPr>
        <p:cNvPr id="1" name=""/>
        <p:cNvGrpSpPr/>
        <p:nvPr/>
      </p:nvGrpSpPr>
      <p:grpSpPr>
        <a:xfrm>
          <a:off x="0" y="0"/>
          <a:ext cx="0" cy="0"/>
          <a:chOff x="0" y="0"/>
          <a:chExt cx="0" cy="0"/>
        </a:xfrm>
      </p:grpSpPr>
      <p:sp>
        <p:nvSpPr>
          <p:cNvPr id="78" name="Shape 78"/>
          <p:cNvSpPr>
            <a:spLocks noGrp="1"/>
          </p:cNvSpPr>
          <p:nvPr>
            <p:ph type="pic" sz="quarter" idx="13"/>
          </p:nvPr>
        </p:nvSpPr>
        <p:spPr>
          <a:xfrm>
            <a:off x="9001125" y="5686426"/>
            <a:ext cx="14916150" cy="7458075"/>
          </a:xfrm>
          <a:prstGeom prst="rect">
            <a:avLst/>
          </a:prstGeom>
          <a:ln w="25400"/>
          <a:effectLst>
            <a:reflection stA="50000" endPos="40000" dir="5400000" sy="-100000" algn="bl" rotWithShape="0"/>
          </a:effectLst>
        </p:spPr>
        <p:txBody>
          <a:bodyPr lIns="91439" tIns="45719" rIns="91439" bIns="45719" anchor="t"/>
          <a:lstStyle/>
          <a:p>
            <a:endParaRPr/>
          </a:p>
        </p:txBody>
      </p:sp>
      <p:sp>
        <p:nvSpPr>
          <p:cNvPr id="79" name="Shape 79"/>
          <p:cNvSpPr>
            <a:spLocks noGrp="1"/>
          </p:cNvSpPr>
          <p:nvPr>
            <p:ph type="title"/>
          </p:nvPr>
        </p:nvSpPr>
        <p:spPr>
          <a:xfrm>
            <a:off x="2346724" y="16573502"/>
            <a:ext cx="28224956" cy="3800475"/>
          </a:xfrm>
          <a:prstGeom prst="rect">
            <a:avLst/>
          </a:prstGeom>
        </p:spPr>
        <p:txBody>
          <a:bodyPr/>
          <a:lstStyle/>
          <a:p>
            <a:r>
              <a:t>Title Text</a:t>
            </a:r>
          </a:p>
        </p:txBody>
      </p:sp>
      <p:sp>
        <p:nvSpPr>
          <p:cNvPr id="80" name="Shape 8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346724" y="571501"/>
            <a:ext cx="28224956" cy="551497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p>
            <a:r>
              <a:t>Title Text</a:t>
            </a:r>
          </a:p>
        </p:txBody>
      </p:sp>
      <p:sp>
        <p:nvSpPr>
          <p:cNvPr id="3" name="Shape 3"/>
          <p:cNvSpPr>
            <a:spLocks noGrp="1"/>
          </p:cNvSpPr>
          <p:nvPr>
            <p:ph type="body" idx="1"/>
          </p:nvPr>
        </p:nvSpPr>
        <p:spPr>
          <a:xfrm>
            <a:off x="2346724" y="6257926"/>
            <a:ext cx="28224956" cy="1368742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6111835" y="20916900"/>
            <a:ext cx="660437"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1314582" rtl="0" latinLnBrk="0">
        <a:lnSpc>
          <a:spcPct val="100000"/>
        </a:lnSpc>
        <a:spcBef>
          <a:spcPts val="0"/>
        </a:spcBef>
        <a:spcAft>
          <a:spcPts val="0"/>
        </a:spcAft>
        <a:buClrTx/>
        <a:buSzTx/>
        <a:buFontTx/>
        <a:buNone/>
        <a:tabLst/>
        <a:defRPr sz="18002" b="0" i="0" u="none" strike="noStrike" cap="none" spc="0" baseline="0">
          <a:ln>
            <a:noFill/>
          </a:ln>
          <a:solidFill>
            <a:srgbClr val="000000"/>
          </a:solidFill>
          <a:uFillTx/>
          <a:latin typeface="+mn-lt"/>
          <a:ea typeface="+mn-ea"/>
          <a:cs typeface="+mn-cs"/>
          <a:sym typeface="Gill Sans"/>
        </a:defRPr>
      </a:lvl1pPr>
      <a:lvl2pPr marL="0" marR="0" indent="514402" algn="ctr" defTabSz="1314582" rtl="0" latinLnBrk="0">
        <a:lnSpc>
          <a:spcPct val="100000"/>
        </a:lnSpc>
        <a:spcBef>
          <a:spcPts val="0"/>
        </a:spcBef>
        <a:spcAft>
          <a:spcPts val="0"/>
        </a:spcAft>
        <a:buClrTx/>
        <a:buSzTx/>
        <a:buFontTx/>
        <a:buNone/>
        <a:tabLst/>
        <a:defRPr sz="18002" b="0" i="0" u="none" strike="noStrike" cap="none" spc="0" baseline="0">
          <a:ln>
            <a:noFill/>
          </a:ln>
          <a:solidFill>
            <a:srgbClr val="000000"/>
          </a:solidFill>
          <a:uFillTx/>
          <a:latin typeface="+mn-lt"/>
          <a:ea typeface="+mn-ea"/>
          <a:cs typeface="+mn-cs"/>
          <a:sym typeface="Gill Sans"/>
        </a:defRPr>
      </a:lvl2pPr>
      <a:lvl3pPr marL="0" marR="0" indent="1028803" algn="ctr" defTabSz="1314582" rtl="0" latinLnBrk="0">
        <a:lnSpc>
          <a:spcPct val="100000"/>
        </a:lnSpc>
        <a:spcBef>
          <a:spcPts val="0"/>
        </a:spcBef>
        <a:spcAft>
          <a:spcPts val="0"/>
        </a:spcAft>
        <a:buClrTx/>
        <a:buSzTx/>
        <a:buFontTx/>
        <a:buNone/>
        <a:tabLst/>
        <a:defRPr sz="18002" b="0" i="0" u="none" strike="noStrike" cap="none" spc="0" baseline="0">
          <a:ln>
            <a:noFill/>
          </a:ln>
          <a:solidFill>
            <a:srgbClr val="000000"/>
          </a:solidFill>
          <a:uFillTx/>
          <a:latin typeface="+mn-lt"/>
          <a:ea typeface="+mn-ea"/>
          <a:cs typeface="+mn-cs"/>
          <a:sym typeface="Gill Sans"/>
        </a:defRPr>
      </a:lvl3pPr>
      <a:lvl4pPr marL="0" marR="0" indent="1543204" algn="ctr" defTabSz="1314582" rtl="0" latinLnBrk="0">
        <a:lnSpc>
          <a:spcPct val="100000"/>
        </a:lnSpc>
        <a:spcBef>
          <a:spcPts val="0"/>
        </a:spcBef>
        <a:spcAft>
          <a:spcPts val="0"/>
        </a:spcAft>
        <a:buClrTx/>
        <a:buSzTx/>
        <a:buFontTx/>
        <a:buNone/>
        <a:tabLst/>
        <a:defRPr sz="18002" b="0" i="0" u="none" strike="noStrike" cap="none" spc="0" baseline="0">
          <a:ln>
            <a:noFill/>
          </a:ln>
          <a:solidFill>
            <a:srgbClr val="000000"/>
          </a:solidFill>
          <a:uFillTx/>
          <a:latin typeface="+mn-lt"/>
          <a:ea typeface="+mn-ea"/>
          <a:cs typeface="+mn-cs"/>
          <a:sym typeface="Gill Sans"/>
        </a:defRPr>
      </a:lvl4pPr>
      <a:lvl5pPr marL="0" marR="0" indent="2057606" algn="ctr" defTabSz="1314582" rtl="0" latinLnBrk="0">
        <a:lnSpc>
          <a:spcPct val="100000"/>
        </a:lnSpc>
        <a:spcBef>
          <a:spcPts val="0"/>
        </a:spcBef>
        <a:spcAft>
          <a:spcPts val="0"/>
        </a:spcAft>
        <a:buClrTx/>
        <a:buSzTx/>
        <a:buFontTx/>
        <a:buNone/>
        <a:tabLst/>
        <a:defRPr sz="18002" b="0" i="0" u="none" strike="noStrike" cap="none" spc="0" baseline="0">
          <a:ln>
            <a:noFill/>
          </a:ln>
          <a:solidFill>
            <a:srgbClr val="000000"/>
          </a:solidFill>
          <a:uFillTx/>
          <a:latin typeface="+mn-lt"/>
          <a:ea typeface="+mn-ea"/>
          <a:cs typeface="+mn-cs"/>
          <a:sym typeface="Gill Sans"/>
        </a:defRPr>
      </a:lvl5pPr>
      <a:lvl6pPr marL="0" marR="0" indent="2572008" algn="ctr" defTabSz="1314582" rtl="0" latinLnBrk="0">
        <a:lnSpc>
          <a:spcPct val="100000"/>
        </a:lnSpc>
        <a:spcBef>
          <a:spcPts val="0"/>
        </a:spcBef>
        <a:spcAft>
          <a:spcPts val="0"/>
        </a:spcAft>
        <a:buClrTx/>
        <a:buSzTx/>
        <a:buFontTx/>
        <a:buNone/>
        <a:tabLst/>
        <a:defRPr sz="18002" b="0" i="0" u="none" strike="noStrike" cap="none" spc="0" baseline="0">
          <a:ln>
            <a:noFill/>
          </a:ln>
          <a:solidFill>
            <a:srgbClr val="000000"/>
          </a:solidFill>
          <a:uFillTx/>
          <a:latin typeface="+mn-lt"/>
          <a:ea typeface="+mn-ea"/>
          <a:cs typeface="+mn-cs"/>
          <a:sym typeface="Gill Sans"/>
        </a:defRPr>
      </a:lvl6pPr>
      <a:lvl7pPr marL="0" marR="0" indent="3086408" algn="ctr" defTabSz="1314582" rtl="0" latinLnBrk="0">
        <a:lnSpc>
          <a:spcPct val="100000"/>
        </a:lnSpc>
        <a:spcBef>
          <a:spcPts val="0"/>
        </a:spcBef>
        <a:spcAft>
          <a:spcPts val="0"/>
        </a:spcAft>
        <a:buClrTx/>
        <a:buSzTx/>
        <a:buFontTx/>
        <a:buNone/>
        <a:tabLst/>
        <a:defRPr sz="18002" b="0" i="0" u="none" strike="noStrike" cap="none" spc="0" baseline="0">
          <a:ln>
            <a:noFill/>
          </a:ln>
          <a:solidFill>
            <a:srgbClr val="000000"/>
          </a:solidFill>
          <a:uFillTx/>
          <a:latin typeface="+mn-lt"/>
          <a:ea typeface="+mn-ea"/>
          <a:cs typeface="+mn-cs"/>
          <a:sym typeface="Gill Sans"/>
        </a:defRPr>
      </a:lvl7pPr>
      <a:lvl8pPr marL="0" marR="0" indent="3600810" algn="ctr" defTabSz="1314582" rtl="0" latinLnBrk="0">
        <a:lnSpc>
          <a:spcPct val="100000"/>
        </a:lnSpc>
        <a:spcBef>
          <a:spcPts val="0"/>
        </a:spcBef>
        <a:spcAft>
          <a:spcPts val="0"/>
        </a:spcAft>
        <a:buClrTx/>
        <a:buSzTx/>
        <a:buFontTx/>
        <a:buNone/>
        <a:tabLst/>
        <a:defRPr sz="18002" b="0" i="0" u="none" strike="noStrike" cap="none" spc="0" baseline="0">
          <a:ln>
            <a:noFill/>
          </a:ln>
          <a:solidFill>
            <a:srgbClr val="000000"/>
          </a:solidFill>
          <a:uFillTx/>
          <a:latin typeface="+mn-lt"/>
          <a:ea typeface="+mn-ea"/>
          <a:cs typeface="+mn-cs"/>
          <a:sym typeface="Gill Sans"/>
        </a:defRPr>
      </a:lvl8pPr>
      <a:lvl9pPr marL="0" marR="0" indent="4115212" algn="ctr" defTabSz="1314582" rtl="0" latinLnBrk="0">
        <a:lnSpc>
          <a:spcPct val="100000"/>
        </a:lnSpc>
        <a:spcBef>
          <a:spcPts val="0"/>
        </a:spcBef>
        <a:spcAft>
          <a:spcPts val="0"/>
        </a:spcAft>
        <a:buClrTx/>
        <a:buSzTx/>
        <a:buFontTx/>
        <a:buNone/>
        <a:tabLst/>
        <a:defRPr sz="18002" b="0" i="0" u="none" strike="noStrike" cap="none" spc="0" baseline="0">
          <a:ln>
            <a:noFill/>
          </a:ln>
          <a:solidFill>
            <a:srgbClr val="000000"/>
          </a:solidFill>
          <a:uFillTx/>
          <a:latin typeface="+mn-lt"/>
          <a:ea typeface="+mn-ea"/>
          <a:cs typeface="+mn-cs"/>
          <a:sym typeface="Gill Sans"/>
        </a:defRPr>
      </a:lvl9pPr>
    </p:titleStyle>
    <p:bodyStyle>
      <a:lvl1pPr marL="1686094" marR="0" indent="-1200270" algn="l" defTabSz="1314582" latinLnBrk="0">
        <a:lnSpc>
          <a:spcPct val="100000"/>
        </a:lnSpc>
        <a:spcBef>
          <a:spcPts val="8326"/>
        </a:spcBef>
        <a:spcAft>
          <a:spcPts val="0"/>
        </a:spcAft>
        <a:buClrTx/>
        <a:buSzPct val="171000"/>
        <a:buFontTx/>
        <a:buChar char="•"/>
        <a:tabLst/>
        <a:defRPr sz="8550" b="0" i="0" u="none" strike="noStrike" cap="none" spc="0" baseline="0">
          <a:ln>
            <a:noFill/>
          </a:ln>
          <a:solidFill>
            <a:srgbClr val="000000"/>
          </a:solidFill>
          <a:uFillTx/>
          <a:latin typeface="+mn-lt"/>
          <a:ea typeface="+mn-ea"/>
          <a:cs typeface="+mn-cs"/>
          <a:sym typeface="Gill Sans"/>
        </a:defRPr>
      </a:lvl1pPr>
      <a:lvl2pPr marL="2343384" marR="0" indent="-1200270" algn="l" defTabSz="1314582" latinLnBrk="0">
        <a:lnSpc>
          <a:spcPct val="100000"/>
        </a:lnSpc>
        <a:spcBef>
          <a:spcPts val="8326"/>
        </a:spcBef>
        <a:spcAft>
          <a:spcPts val="0"/>
        </a:spcAft>
        <a:buClrTx/>
        <a:buSzPct val="171000"/>
        <a:buFontTx/>
        <a:buChar char="•"/>
        <a:tabLst/>
        <a:defRPr sz="8550" b="0" i="0" u="none" strike="noStrike" cap="none" spc="0" baseline="0">
          <a:ln>
            <a:noFill/>
          </a:ln>
          <a:solidFill>
            <a:srgbClr val="000000"/>
          </a:solidFill>
          <a:uFillTx/>
          <a:latin typeface="+mn-lt"/>
          <a:ea typeface="+mn-ea"/>
          <a:cs typeface="+mn-cs"/>
          <a:sym typeface="Gill Sans"/>
        </a:defRPr>
      </a:lvl2pPr>
      <a:lvl3pPr marL="3000675" marR="0" indent="-1200270" algn="l" defTabSz="1314582" latinLnBrk="0">
        <a:lnSpc>
          <a:spcPct val="100000"/>
        </a:lnSpc>
        <a:spcBef>
          <a:spcPts val="8326"/>
        </a:spcBef>
        <a:spcAft>
          <a:spcPts val="0"/>
        </a:spcAft>
        <a:buClrTx/>
        <a:buSzPct val="171000"/>
        <a:buFontTx/>
        <a:buChar char="•"/>
        <a:tabLst/>
        <a:defRPr sz="8550" b="0" i="0" u="none" strike="noStrike" cap="none" spc="0" baseline="0">
          <a:ln>
            <a:noFill/>
          </a:ln>
          <a:solidFill>
            <a:srgbClr val="000000"/>
          </a:solidFill>
          <a:uFillTx/>
          <a:latin typeface="+mn-lt"/>
          <a:ea typeface="+mn-ea"/>
          <a:cs typeface="+mn-cs"/>
          <a:sym typeface="Gill Sans"/>
        </a:defRPr>
      </a:lvl3pPr>
      <a:lvl4pPr marL="3686544" marR="0" indent="-1200270" algn="l" defTabSz="1314582" latinLnBrk="0">
        <a:lnSpc>
          <a:spcPct val="100000"/>
        </a:lnSpc>
        <a:spcBef>
          <a:spcPts val="8326"/>
        </a:spcBef>
        <a:spcAft>
          <a:spcPts val="0"/>
        </a:spcAft>
        <a:buClrTx/>
        <a:buSzPct val="171000"/>
        <a:buFontTx/>
        <a:buChar char="•"/>
        <a:tabLst/>
        <a:defRPr sz="8550" b="0" i="0" u="none" strike="noStrike" cap="none" spc="0" baseline="0">
          <a:ln>
            <a:noFill/>
          </a:ln>
          <a:solidFill>
            <a:srgbClr val="000000"/>
          </a:solidFill>
          <a:uFillTx/>
          <a:latin typeface="+mn-lt"/>
          <a:ea typeface="+mn-ea"/>
          <a:cs typeface="+mn-cs"/>
          <a:sym typeface="Gill Sans"/>
        </a:defRPr>
      </a:lvl4pPr>
      <a:lvl5pPr marL="4343835" marR="0" indent="-1200270" algn="l" defTabSz="1314582" latinLnBrk="0">
        <a:lnSpc>
          <a:spcPct val="100000"/>
        </a:lnSpc>
        <a:spcBef>
          <a:spcPts val="8326"/>
        </a:spcBef>
        <a:spcAft>
          <a:spcPts val="0"/>
        </a:spcAft>
        <a:buClrTx/>
        <a:buSzPct val="171000"/>
        <a:buFontTx/>
        <a:buChar char="•"/>
        <a:tabLst/>
        <a:defRPr sz="8550" b="0" i="0" u="none" strike="noStrike" cap="none" spc="0" baseline="0">
          <a:ln>
            <a:noFill/>
          </a:ln>
          <a:solidFill>
            <a:srgbClr val="000000"/>
          </a:solidFill>
          <a:uFillTx/>
          <a:latin typeface="+mn-lt"/>
          <a:ea typeface="+mn-ea"/>
          <a:cs typeface="+mn-cs"/>
          <a:sym typeface="Gill Sans"/>
        </a:defRPr>
      </a:lvl5pPr>
      <a:lvl6pPr marL="5001125" marR="0" indent="-1200270" algn="l" defTabSz="1314582" latinLnBrk="0">
        <a:lnSpc>
          <a:spcPct val="100000"/>
        </a:lnSpc>
        <a:spcBef>
          <a:spcPts val="8326"/>
        </a:spcBef>
        <a:spcAft>
          <a:spcPts val="0"/>
        </a:spcAft>
        <a:buClrTx/>
        <a:buSzPct val="171000"/>
        <a:buFontTx/>
        <a:buChar char="•"/>
        <a:tabLst/>
        <a:defRPr sz="8550" b="0" i="0" u="none" strike="noStrike" cap="none" spc="0" baseline="0">
          <a:ln>
            <a:noFill/>
          </a:ln>
          <a:solidFill>
            <a:srgbClr val="000000"/>
          </a:solidFill>
          <a:uFillTx/>
          <a:latin typeface="+mn-lt"/>
          <a:ea typeface="+mn-ea"/>
          <a:cs typeface="+mn-cs"/>
          <a:sym typeface="Gill Sans"/>
        </a:defRPr>
      </a:lvl6pPr>
      <a:lvl7pPr marL="5658416" marR="0" indent="-1200270" algn="l" defTabSz="1314582" latinLnBrk="0">
        <a:lnSpc>
          <a:spcPct val="100000"/>
        </a:lnSpc>
        <a:spcBef>
          <a:spcPts val="8326"/>
        </a:spcBef>
        <a:spcAft>
          <a:spcPts val="0"/>
        </a:spcAft>
        <a:buClrTx/>
        <a:buSzPct val="171000"/>
        <a:buFontTx/>
        <a:buChar char="•"/>
        <a:tabLst/>
        <a:defRPr sz="8550" b="0" i="0" u="none" strike="noStrike" cap="none" spc="0" baseline="0">
          <a:ln>
            <a:noFill/>
          </a:ln>
          <a:solidFill>
            <a:srgbClr val="000000"/>
          </a:solidFill>
          <a:uFillTx/>
          <a:latin typeface="+mn-lt"/>
          <a:ea typeface="+mn-ea"/>
          <a:cs typeface="+mn-cs"/>
          <a:sym typeface="Gill Sans"/>
        </a:defRPr>
      </a:lvl7pPr>
      <a:lvl8pPr marL="6315707" marR="0" indent="-1200270" algn="l" defTabSz="1314582" latinLnBrk="0">
        <a:lnSpc>
          <a:spcPct val="100000"/>
        </a:lnSpc>
        <a:spcBef>
          <a:spcPts val="8326"/>
        </a:spcBef>
        <a:spcAft>
          <a:spcPts val="0"/>
        </a:spcAft>
        <a:buClrTx/>
        <a:buSzPct val="171000"/>
        <a:buFontTx/>
        <a:buChar char="•"/>
        <a:tabLst/>
        <a:defRPr sz="8550" b="0" i="0" u="none" strike="noStrike" cap="none" spc="0" baseline="0">
          <a:ln>
            <a:noFill/>
          </a:ln>
          <a:solidFill>
            <a:srgbClr val="000000"/>
          </a:solidFill>
          <a:uFillTx/>
          <a:latin typeface="+mn-lt"/>
          <a:ea typeface="+mn-ea"/>
          <a:cs typeface="+mn-cs"/>
          <a:sym typeface="Gill Sans"/>
        </a:defRPr>
      </a:lvl8pPr>
      <a:lvl9pPr marL="6972998" marR="0" indent="-1200270" algn="l" defTabSz="1314582" latinLnBrk="0">
        <a:lnSpc>
          <a:spcPct val="100000"/>
        </a:lnSpc>
        <a:spcBef>
          <a:spcPts val="8326"/>
        </a:spcBef>
        <a:spcAft>
          <a:spcPts val="0"/>
        </a:spcAft>
        <a:buClrTx/>
        <a:buSzPct val="171000"/>
        <a:buFontTx/>
        <a:buChar char="•"/>
        <a:tabLst/>
        <a:defRPr sz="8550" b="0" i="0" u="none" strike="noStrike" cap="none" spc="0" baseline="0">
          <a:ln>
            <a:noFill/>
          </a:ln>
          <a:solidFill>
            <a:srgbClr val="000000"/>
          </a:solidFill>
          <a:uFillTx/>
          <a:latin typeface="+mn-lt"/>
          <a:ea typeface="+mn-ea"/>
          <a:cs typeface="+mn-cs"/>
          <a:sym typeface="Gill Sans"/>
        </a:defRPr>
      </a:lvl9pPr>
    </p:bodyStyle>
    <p:otherStyle>
      <a:lvl1pPr marL="0" marR="0" indent="0" algn="ctr" defTabSz="1314582"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Gill Sans"/>
        </a:defRPr>
      </a:lvl1pPr>
      <a:lvl2pPr marL="0" marR="0" indent="514402" algn="ctr" defTabSz="1314582"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Gill Sans"/>
        </a:defRPr>
      </a:lvl2pPr>
      <a:lvl3pPr marL="0" marR="0" indent="1028803" algn="ctr" defTabSz="1314582"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Gill Sans"/>
        </a:defRPr>
      </a:lvl3pPr>
      <a:lvl4pPr marL="0" marR="0" indent="1543204" algn="ctr" defTabSz="1314582"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Gill Sans"/>
        </a:defRPr>
      </a:lvl4pPr>
      <a:lvl5pPr marL="0" marR="0" indent="2057606" algn="ctr" defTabSz="1314582"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Gill Sans"/>
        </a:defRPr>
      </a:lvl5pPr>
      <a:lvl6pPr marL="0" marR="0" indent="2572008" algn="ctr" defTabSz="1314582"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Gill Sans"/>
        </a:defRPr>
      </a:lvl6pPr>
      <a:lvl7pPr marL="0" marR="0" indent="3086408" algn="ctr" defTabSz="1314582"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Gill Sans"/>
        </a:defRPr>
      </a:lvl7pPr>
      <a:lvl8pPr marL="0" marR="0" indent="3600810" algn="ctr" defTabSz="1314582"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Gill Sans"/>
        </a:defRPr>
      </a:lvl8pPr>
      <a:lvl9pPr marL="0" marR="0" indent="4115212" algn="ctr" defTabSz="1314582"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nvSpPr>
        <p:spPr>
          <a:xfrm>
            <a:off x="777876" y="425452"/>
            <a:ext cx="19059525" cy="2377447"/>
          </a:xfrm>
          <a:prstGeom prst="rect">
            <a:avLst/>
          </a:prstGeom>
          <a:gradFill>
            <a:gsLst>
              <a:gs pos="0">
                <a:srgbClr val="FFFFFF"/>
              </a:gs>
              <a:gs pos="100000">
                <a:srgbClr val="EDEBFF"/>
              </a:gs>
            </a:gsLst>
            <a:lin ang="10800000"/>
          </a:gradFill>
          <a:ln w="12700">
            <a:miter lim="400000"/>
          </a:ln>
          <a:effectLst/>
          <a:extLst>
            <a:ext uri="{C572A759-6A51-4108-AA02-DFA0A04FC94B}">
              <ma14:wrappingTextBoxFlag xmlns="" xmlns:ma14="http://schemas.microsoft.com/office/mac/drawingml/2011/main" val="1"/>
            </a:ext>
          </a:extLst>
        </p:spPr>
        <p:txBody>
          <a:bodyPr lIns="0" tIns="0" rIns="0" bIns="0" anchor="ctr"/>
          <a:lstStyle/>
          <a:p>
            <a:pPr lvl="1" algn="l" defTabSz="1400315">
              <a:defRPr sz="3400">
                <a:effectLst>
                  <a:outerShdw blurRad="38100" dist="12700" dir="5400000" rotWithShape="0">
                    <a:srgbClr val="000000">
                      <a:alpha val="50000"/>
                    </a:srgbClr>
                  </a:outerShdw>
                </a:effectLst>
                <a:latin typeface="Helvetica Neue Light"/>
                <a:ea typeface="Helvetica Neue Light"/>
                <a:cs typeface="Helvetica Neue Light"/>
                <a:sym typeface="Helvetica Neue Light"/>
              </a:defRPr>
            </a:pPr>
            <a:r>
              <a:rPr lang="en-US" sz="7650" dirty="0">
                <a:latin typeface="Candara"/>
                <a:cs typeface="Candara"/>
              </a:rPr>
              <a:t>PRNG Algorithms </a:t>
            </a:r>
            <a:endParaRPr sz="7650" dirty="0">
              <a:latin typeface="Candara"/>
              <a:cs typeface="Candara"/>
            </a:endParaRPr>
          </a:p>
          <a:p>
            <a:pPr lvl="1" algn="l" defTabSz="1400315">
              <a:defRPr sz="2200">
                <a:effectLst>
                  <a:outerShdw blurRad="38100" dist="12700" dir="5400000" rotWithShape="0">
                    <a:srgbClr val="000000">
                      <a:alpha val="50000"/>
                    </a:srgbClr>
                  </a:outerShdw>
                </a:effectLst>
                <a:latin typeface="Helvetica Neue Light"/>
                <a:ea typeface="Helvetica Neue Light"/>
                <a:cs typeface="Helvetica Neue Light"/>
                <a:sym typeface="Helvetica Neue Light"/>
              </a:defRPr>
            </a:pPr>
            <a:r>
              <a:rPr lang="en-US" sz="4950" dirty="0">
                <a:latin typeface="Candara"/>
                <a:cs typeface="Candara"/>
              </a:rPr>
              <a:t>William Godfrey, Michael </a:t>
            </a:r>
            <a:r>
              <a:rPr lang="en-US" sz="4950" dirty="0" err="1">
                <a:latin typeface="Candara"/>
                <a:cs typeface="Candara"/>
              </a:rPr>
              <a:t>Mederos</a:t>
            </a:r>
            <a:r>
              <a:rPr lang="en-US" sz="4950" dirty="0">
                <a:latin typeface="Candara"/>
                <a:cs typeface="Candara"/>
              </a:rPr>
              <a:t>, Ian Stanton and Chris Williams</a:t>
            </a:r>
            <a:endParaRPr sz="4950" dirty="0">
              <a:latin typeface="Candara"/>
              <a:cs typeface="Candara"/>
            </a:endParaRPr>
          </a:p>
        </p:txBody>
      </p:sp>
      <p:sp>
        <p:nvSpPr>
          <p:cNvPr id="141" name="Shape 141"/>
          <p:cNvSpPr/>
          <p:nvPr/>
        </p:nvSpPr>
        <p:spPr>
          <a:xfrm>
            <a:off x="10093325" y="3225800"/>
            <a:ext cx="21977350" cy="5029200"/>
          </a:xfrm>
          <a:prstGeom prst="rect">
            <a:avLst/>
          </a:prstGeom>
          <a:solidFill>
            <a:srgbClr val="FFFFFF"/>
          </a:solidFill>
          <a:ln w="15875">
            <a:solidFill>
              <a:srgbClr val="000000"/>
            </a:solidFill>
            <a:miter lim="400000"/>
          </a:ln>
          <a:effectLst/>
        </p:spPr>
        <p:txBody>
          <a:bodyPr lIns="114300" tIns="114300" rIns="114300" bIns="114300" anchor="ctr"/>
          <a:lstStyle/>
          <a:p>
            <a:pPr defTabSz="1400315">
              <a:defRPr sz="4200">
                <a:solidFill>
                  <a:srgbClr val="FFFFFF"/>
                </a:solidFill>
                <a:effectLst>
                  <a:outerShdw blurRad="38100" dist="12700" dir="5400000" rotWithShape="0">
                    <a:srgbClr val="000000">
                      <a:alpha val="50000"/>
                    </a:srgbClr>
                  </a:outerShdw>
                </a:effectLst>
              </a:defRPr>
            </a:pPr>
            <a:endParaRPr sz="9450"/>
          </a:p>
        </p:txBody>
      </p:sp>
      <p:sp>
        <p:nvSpPr>
          <p:cNvPr id="143" name="Shape 143"/>
          <p:cNvSpPr/>
          <p:nvPr/>
        </p:nvSpPr>
        <p:spPr>
          <a:xfrm>
            <a:off x="10093325" y="8455025"/>
            <a:ext cx="21977350" cy="5029200"/>
          </a:xfrm>
          <a:prstGeom prst="rect">
            <a:avLst/>
          </a:prstGeom>
          <a:solidFill>
            <a:srgbClr val="FFFFFF"/>
          </a:solidFill>
          <a:ln w="15875">
            <a:solidFill>
              <a:srgbClr val="000000"/>
            </a:solidFill>
            <a:miter lim="400000"/>
          </a:ln>
          <a:effectLst/>
        </p:spPr>
        <p:txBody>
          <a:bodyPr lIns="114300" tIns="114300" rIns="114300" bIns="114300" anchor="ctr"/>
          <a:lstStyle/>
          <a:p>
            <a:pPr defTabSz="1400315">
              <a:defRPr sz="4200">
                <a:solidFill>
                  <a:srgbClr val="FFFFFF"/>
                </a:solidFill>
                <a:effectLst>
                  <a:outerShdw blurRad="38100" dist="12700" dir="5400000" rotWithShape="0">
                    <a:srgbClr val="000000">
                      <a:alpha val="50000"/>
                    </a:srgbClr>
                  </a:outerShdw>
                </a:effectLst>
              </a:defRPr>
            </a:pPr>
            <a:endParaRPr sz="9450"/>
          </a:p>
        </p:txBody>
      </p:sp>
      <p:sp>
        <p:nvSpPr>
          <p:cNvPr id="144" name="Shape 144"/>
          <p:cNvSpPr/>
          <p:nvPr/>
        </p:nvSpPr>
        <p:spPr>
          <a:xfrm>
            <a:off x="10093325" y="13684250"/>
            <a:ext cx="21977350" cy="5029200"/>
          </a:xfrm>
          <a:prstGeom prst="rect">
            <a:avLst/>
          </a:prstGeom>
          <a:solidFill>
            <a:srgbClr val="FFFFFF"/>
          </a:solidFill>
          <a:ln w="15875">
            <a:solidFill>
              <a:srgbClr val="000000"/>
            </a:solidFill>
            <a:miter lim="400000"/>
          </a:ln>
          <a:effectLst/>
        </p:spPr>
        <p:txBody>
          <a:bodyPr lIns="114300" tIns="114300" rIns="114300" bIns="114300" anchor="ctr"/>
          <a:lstStyle/>
          <a:p>
            <a:pPr defTabSz="1400315">
              <a:defRPr sz="4200">
                <a:solidFill>
                  <a:srgbClr val="FFFFFF"/>
                </a:solidFill>
                <a:effectLst>
                  <a:outerShdw blurRad="38100" dist="12700" dir="5400000" rotWithShape="0">
                    <a:srgbClr val="000000">
                      <a:alpha val="50000"/>
                    </a:srgbClr>
                  </a:outerShdw>
                </a:effectLst>
              </a:defRPr>
            </a:pPr>
            <a:endParaRPr sz="9450"/>
          </a:p>
        </p:txBody>
      </p:sp>
      <p:sp>
        <p:nvSpPr>
          <p:cNvPr id="145" name="Shape 145"/>
          <p:cNvSpPr/>
          <p:nvPr/>
        </p:nvSpPr>
        <p:spPr>
          <a:xfrm>
            <a:off x="663575" y="18913476"/>
            <a:ext cx="31407099" cy="2571750"/>
          </a:xfrm>
          <a:prstGeom prst="rect">
            <a:avLst/>
          </a:prstGeom>
          <a:solidFill>
            <a:srgbClr val="FFFFFF"/>
          </a:solidFill>
          <a:ln w="15875">
            <a:solidFill>
              <a:srgbClr val="000000"/>
            </a:solidFill>
            <a:miter lim="400000"/>
          </a:ln>
          <a:effectLst/>
        </p:spPr>
        <p:txBody>
          <a:bodyPr lIns="114300" tIns="114300" rIns="114300" bIns="114300" anchor="ctr"/>
          <a:lstStyle/>
          <a:p>
            <a:pPr defTabSz="1400315">
              <a:defRPr sz="4200">
                <a:solidFill>
                  <a:srgbClr val="FFFFFF"/>
                </a:solidFill>
                <a:effectLst>
                  <a:outerShdw blurRad="38100" dist="12700" dir="5400000" rotWithShape="0">
                    <a:srgbClr val="000000">
                      <a:alpha val="50000"/>
                    </a:srgbClr>
                  </a:outerShdw>
                </a:effectLst>
              </a:defRPr>
            </a:pPr>
            <a:endParaRPr sz="9450" dirty="0"/>
          </a:p>
        </p:txBody>
      </p:sp>
      <p:sp>
        <p:nvSpPr>
          <p:cNvPr id="146" name="Shape 146"/>
          <p:cNvSpPr/>
          <p:nvPr/>
        </p:nvSpPr>
        <p:spPr>
          <a:xfrm>
            <a:off x="10150475" y="3282951"/>
            <a:ext cx="21813828" cy="771525"/>
          </a:xfrm>
          <a:prstGeom prst="rect">
            <a:avLst/>
          </a:prstGeom>
          <a:gradFill>
            <a:gsLst>
              <a:gs pos="0">
                <a:srgbClr val="FFFFFF"/>
              </a:gs>
              <a:gs pos="100000">
                <a:srgbClr val="EDEBFF"/>
              </a:gs>
            </a:gsLst>
            <a:lin ang="10800000"/>
          </a:gradFill>
          <a:ln w="12700">
            <a:miter lim="400000"/>
          </a:ln>
          <a:effectLst/>
          <a:extLst>
            <a:ext uri="{C572A759-6A51-4108-AA02-DFA0A04FC94B}">
              <ma14:wrappingTextBoxFlag xmlns="" xmlns:ma14="http://schemas.microsoft.com/office/mac/drawingml/2011/main" val="1"/>
            </a:ext>
          </a:extLst>
        </p:spPr>
        <p:txBody>
          <a:bodyPr lIns="0" tIns="0" rIns="0" bIns="0" anchor="ctr"/>
          <a:lstStyle/>
          <a:p>
            <a:pPr algn="l" defTabSz="1400315">
              <a:defRPr sz="1800">
                <a:effectLst>
                  <a:outerShdw blurRad="38100" dist="12700" dir="5400000" rotWithShape="0">
                    <a:srgbClr val="000000">
                      <a:alpha val="50000"/>
                    </a:srgbClr>
                  </a:outerShdw>
                </a:effectLst>
                <a:latin typeface="Helvetica Neue UltraLight"/>
                <a:ea typeface="Helvetica Neue UltraLight"/>
                <a:cs typeface="Helvetica Neue UltraLight"/>
                <a:sym typeface="Helvetica Neue UltraLight"/>
              </a:defRPr>
            </a:pPr>
            <a:r>
              <a:rPr sz="4050" dirty="0">
                <a:latin typeface="Candara"/>
                <a:cs typeface="Candara"/>
              </a:rPr>
              <a:t> </a:t>
            </a:r>
            <a:r>
              <a:rPr lang="en-US" sz="4050" dirty="0">
                <a:latin typeface="Candara"/>
                <a:cs typeface="Candara"/>
              </a:rPr>
              <a:t>Methods</a:t>
            </a:r>
            <a:endParaRPr sz="4050" dirty="0">
              <a:latin typeface="Candara"/>
              <a:ea typeface="Helvetica Neue Light"/>
              <a:cs typeface="Candara"/>
              <a:sym typeface="Helvetica Neue Light"/>
            </a:endParaRPr>
          </a:p>
        </p:txBody>
      </p:sp>
      <p:sp>
        <p:nvSpPr>
          <p:cNvPr id="147" name="Shape 147"/>
          <p:cNvSpPr/>
          <p:nvPr/>
        </p:nvSpPr>
        <p:spPr>
          <a:xfrm>
            <a:off x="10179051" y="8512176"/>
            <a:ext cx="21813828" cy="771525"/>
          </a:xfrm>
          <a:prstGeom prst="rect">
            <a:avLst/>
          </a:prstGeom>
          <a:gradFill>
            <a:gsLst>
              <a:gs pos="0">
                <a:srgbClr val="FFFFFF"/>
              </a:gs>
              <a:gs pos="100000">
                <a:srgbClr val="EDEBFF"/>
              </a:gs>
            </a:gsLst>
            <a:lin ang="10800000"/>
          </a:gradFill>
          <a:ln w="12700">
            <a:miter lim="400000"/>
          </a:ln>
          <a:effectLst/>
          <a:extLst>
            <a:ext uri="{C572A759-6A51-4108-AA02-DFA0A04FC94B}">
              <ma14:wrappingTextBoxFlag xmlns="" xmlns:ma14="http://schemas.microsoft.com/office/mac/drawingml/2011/main" val="1"/>
            </a:ext>
          </a:extLst>
        </p:spPr>
        <p:txBody>
          <a:bodyPr lIns="0" tIns="0" rIns="0" bIns="0" anchor="ctr"/>
          <a:lstStyle/>
          <a:p>
            <a:pPr algn="l" defTabSz="1400315">
              <a:defRPr sz="1800">
                <a:effectLst>
                  <a:outerShdw blurRad="38100" dist="12700" dir="5400000" rotWithShape="0">
                    <a:srgbClr val="000000">
                      <a:alpha val="50000"/>
                    </a:srgbClr>
                  </a:outerShdw>
                </a:effectLst>
                <a:latin typeface="Helvetica Neue UltraLight"/>
                <a:ea typeface="Helvetica Neue UltraLight"/>
                <a:cs typeface="Helvetica Neue UltraLight"/>
                <a:sym typeface="Helvetica Neue UltraLight"/>
              </a:defRPr>
            </a:pPr>
            <a:r>
              <a:rPr lang="en-US" sz="4050" dirty="0">
                <a:latin typeface="Candara"/>
                <a:cs typeface="Candara"/>
              </a:rPr>
              <a:t>Findings</a:t>
            </a:r>
            <a:endParaRPr sz="4050" dirty="0">
              <a:latin typeface="Candara"/>
              <a:ea typeface="Helvetica Neue Light"/>
              <a:cs typeface="Candara"/>
              <a:sym typeface="Helvetica Neue Light"/>
            </a:endParaRPr>
          </a:p>
        </p:txBody>
      </p:sp>
      <p:sp>
        <p:nvSpPr>
          <p:cNvPr id="148" name="Shape 148"/>
          <p:cNvSpPr/>
          <p:nvPr/>
        </p:nvSpPr>
        <p:spPr>
          <a:xfrm>
            <a:off x="10179051" y="13741401"/>
            <a:ext cx="21813828" cy="771525"/>
          </a:xfrm>
          <a:prstGeom prst="rect">
            <a:avLst/>
          </a:prstGeom>
          <a:gradFill>
            <a:gsLst>
              <a:gs pos="0">
                <a:srgbClr val="FFFFFF"/>
              </a:gs>
              <a:gs pos="100000">
                <a:srgbClr val="EDEBFF"/>
              </a:gs>
            </a:gsLst>
            <a:lin ang="10800000"/>
          </a:gradFill>
          <a:ln w="12700">
            <a:miter lim="400000"/>
          </a:ln>
          <a:effectLst/>
          <a:extLst>
            <a:ext uri="{C572A759-6A51-4108-AA02-DFA0A04FC94B}">
              <ma14:wrappingTextBoxFlag xmlns="" xmlns:ma14="http://schemas.microsoft.com/office/mac/drawingml/2011/main" val="1"/>
            </a:ext>
          </a:extLst>
        </p:spPr>
        <p:txBody>
          <a:bodyPr lIns="0" tIns="0" rIns="0" bIns="0" anchor="ctr"/>
          <a:lstStyle/>
          <a:p>
            <a:pPr algn="l" defTabSz="1400315">
              <a:defRPr sz="1800">
                <a:effectLst>
                  <a:outerShdw blurRad="38100" dist="12700" dir="5400000" rotWithShape="0">
                    <a:srgbClr val="000000">
                      <a:alpha val="50000"/>
                    </a:srgbClr>
                  </a:outerShdw>
                </a:effectLst>
                <a:latin typeface="Helvetica Neue UltraLight"/>
                <a:ea typeface="Helvetica Neue UltraLight"/>
                <a:cs typeface="Helvetica Neue UltraLight"/>
                <a:sym typeface="Helvetica Neue UltraLight"/>
              </a:defRPr>
            </a:pPr>
            <a:r>
              <a:rPr lang="en-US" sz="4050" dirty="0">
                <a:latin typeface="Candara"/>
                <a:cs typeface="Candara"/>
              </a:rPr>
              <a:t>Conclusion and Future Work</a:t>
            </a:r>
            <a:endParaRPr sz="4050" dirty="0">
              <a:latin typeface="Candara"/>
              <a:ea typeface="Helvetica Neue Light"/>
              <a:cs typeface="Candara"/>
              <a:sym typeface="Helvetica Neue Light"/>
            </a:endParaRPr>
          </a:p>
        </p:txBody>
      </p:sp>
      <p:sp>
        <p:nvSpPr>
          <p:cNvPr id="149" name="Shape 149"/>
          <p:cNvSpPr/>
          <p:nvPr/>
        </p:nvSpPr>
        <p:spPr>
          <a:xfrm>
            <a:off x="777876" y="3282951"/>
            <a:ext cx="8972550" cy="771525"/>
          </a:xfrm>
          <a:prstGeom prst="rect">
            <a:avLst/>
          </a:prstGeom>
          <a:gradFill>
            <a:gsLst>
              <a:gs pos="0">
                <a:srgbClr val="FFFFFF"/>
              </a:gs>
              <a:gs pos="100000">
                <a:srgbClr val="EDEBFF"/>
              </a:gs>
            </a:gsLst>
            <a:lin ang="10800000"/>
          </a:gradFill>
          <a:ln w="12700">
            <a:miter lim="400000"/>
          </a:ln>
          <a:effectLst/>
          <a:extLst>
            <a:ext uri="{C572A759-6A51-4108-AA02-DFA0A04FC94B}">
              <ma14:wrappingTextBoxFlag xmlns="" xmlns:ma14="http://schemas.microsoft.com/office/mac/drawingml/2011/main" val="1"/>
            </a:ext>
          </a:extLst>
        </p:spPr>
        <p:txBody>
          <a:bodyPr lIns="0" tIns="0" rIns="0" bIns="0" anchor="ctr"/>
          <a:lstStyle/>
          <a:p>
            <a:pPr algn="l" defTabSz="1400315">
              <a:defRPr sz="1800">
                <a:effectLst>
                  <a:outerShdw blurRad="38100" dist="12700" dir="5400000" rotWithShape="0">
                    <a:srgbClr val="000000">
                      <a:alpha val="50000"/>
                    </a:srgbClr>
                  </a:outerShdw>
                </a:effectLst>
                <a:latin typeface="Helvetica Neue UltraLight"/>
                <a:ea typeface="Helvetica Neue UltraLight"/>
                <a:cs typeface="Helvetica Neue UltraLight"/>
                <a:sym typeface="Helvetica Neue UltraLight"/>
              </a:defRPr>
            </a:pPr>
            <a:r>
              <a:rPr sz="4050" dirty="0">
                <a:latin typeface="Candara"/>
                <a:cs typeface="Candara"/>
              </a:rPr>
              <a:t> </a:t>
            </a:r>
            <a:r>
              <a:rPr lang="en-US" sz="4050" dirty="0">
                <a:latin typeface="Candara"/>
                <a:ea typeface="Helvetica Neue Light"/>
                <a:cs typeface="Candara"/>
                <a:sym typeface="Helvetica Neue Light"/>
              </a:rPr>
              <a:t>Monte Carlo</a:t>
            </a:r>
            <a:endParaRPr sz="4050" dirty="0">
              <a:latin typeface="Candara"/>
              <a:ea typeface="Helvetica Neue Light"/>
              <a:cs typeface="Candara"/>
              <a:sym typeface="Helvetica Neue Light"/>
            </a:endParaRPr>
          </a:p>
        </p:txBody>
      </p:sp>
      <p:sp>
        <p:nvSpPr>
          <p:cNvPr id="150" name="Shape 150"/>
          <p:cNvSpPr/>
          <p:nvPr/>
        </p:nvSpPr>
        <p:spPr>
          <a:xfrm>
            <a:off x="692150" y="18942051"/>
            <a:ext cx="23688675" cy="771525"/>
          </a:xfrm>
          <a:prstGeom prst="rect">
            <a:avLst/>
          </a:prstGeom>
          <a:gradFill>
            <a:gsLst>
              <a:gs pos="0">
                <a:srgbClr val="FFFFFF"/>
              </a:gs>
              <a:gs pos="100000">
                <a:srgbClr val="EDEBFF"/>
              </a:gs>
            </a:gsLst>
            <a:lin ang="10800000"/>
          </a:gradFill>
          <a:ln w="12700">
            <a:miter lim="400000"/>
          </a:ln>
          <a:effectLst/>
          <a:extLst>
            <a:ext uri="{C572A759-6A51-4108-AA02-DFA0A04FC94B}">
              <ma14:wrappingTextBoxFlag xmlns="" xmlns:ma14="http://schemas.microsoft.com/office/mac/drawingml/2011/main" val="1"/>
            </a:ext>
          </a:extLst>
        </p:spPr>
        <p:txBody>
          <a:bodyPr lIns="0" tIns="0" rIns="0" bIns="0" anchor="ctr"/>
          <a:lstStyle/>
          <a:p>
            <a:pPr algn="l" defTabSz="1400315">
              <a:defRPr sz="1800">
                <a:effectLst>
                  <a:outerShdw blurRad="38100" dist="12700" dir="5400000" rotWithShape="0">
                    <a:srgbClr val="000000">
                      <a:alpha val="50000"/>
                    </a:srgbClr>
                  </a:outerShdw>
                </a:effectLst>
                <a:latin typeface="Helvetica Neue UltraLight"/>
                <a:ea typeface="Helvetica Neue UltraLight"/>
                <a:cs typeface="Helvetica Neue UltraLight"/>
                <a:sym typeface="Helvetica Neue UltraLight"/>
              </a:defRPr>
            </a:pPr>
            <a:r>
              <a:rPr sz="4050" dirty="0">
                <a:latin typeface="Candara"/>
                <a:cs typeface="Candara"/>
              </a:rPr>
              <a:t> </a:t>
            </a:r>
            <a:r>
              <a:rPr sz="4050" dirty="0">
                <a:latin typeface="Candara"/>
                <a:ea typeface="Helvetica Neue Light"/>
                <a:cs typeface="Candara"/>
                <a:sym typeface="Helvetica Neue Light"/>
              </a:rPr>
              <a:t>References</a:t>
            </a:r>
          </a:p>
        </p:txBody>
      </p:sp>
      <p:sp>
        <p:nvSpPr>
          <p:cNvPr id="151" name="Shape 151"/>
          <p:cNvSpPr/>
          <p:nvPr/>
        </p:nvSpPr>
        <p:spPr>
          <a:xfrm>
            <a:off x="671513" y="19762160"/>
            <a:ext cx="25482549" cy="161326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l" defTabSz="1085958">
              <a:spcBef>
                <a:spcPts val="450"/>
              </a:spcBef>
              <a:defRPr sz="900">
                <a:latin typeface="American Typewriter Condensed"/>
                <a:ea typeface="American Typewriter Condensed"/>
                <a:cs typeface="American Typewriter Condensed"/>
                <a:sym typeface="American Typewriter Condensed"/>
              </a:defRPr>
            </a:pPr>
            <a:r>
              <a:rPr lang="en-US" sz="1400" dirty="0">
                <a:latin typeface="Cambria"/>
                <a:cs typeface="Cambria"/>
              </a:rPr>
              <a:t>Will Kenton – https://www.incestopedia.com/terms/m/montecarlosimulation.asp </a:t>
            </a:r>
          </a:p>
          <a:p>
            <a:pPr algn="l" defTabSz="1085958">
              <a:spcBef>
                <a:spcPts val="450"/>
              </a:spcBef>
              <a:defRPr sz="900">
                <a:latin typeface="American Typewriter Condensed"/>
                <a:ea typeface="American Typewriter Condensed"/>
                <a:cs typeface="American Typewriter Condensed"/>
                <a:sym typeface="American Typewriter Condensed"/>
              </a:defRPr>
            </a:pPr>
            <a:r>
              <a:rPr lang="en-US" sz="1400" dirty="0">
                <a:latin typeface="Cambria"/>
                <a:cs typeface="Cambria"/>
              </a:rPr>
              <a:t>Optimization Of the Time-dependent Traveling Salesman Problem with Monte Carlo Methods </a:t>
            </a:r>
          </a:p>
          <a:p>
            <a:pPr algn="l" defTabSz="1085958">
              <a:spcBef>
                <a:spcPts val="450"/>
              </a:spcBef>
              <a:defRPr sz="900">
                <a:latin typeface="American Typewriter Condensed"/>
                <a:ea typeface="American Typewriter Condensed"/>
                <a:cs typeface="American Typewriter Condensed"/>
                <a:sym typeface="American Typewriter Condensed"/>
              </a:defRPr>
            </a:pPr>
            <a:r>
              <a:rPr lang="en-US" sz="1400" dirty="0">
                <a:latin typeface="Cambria"/>
                <a:cs typeface="Cambria"/>
              </a:rPr>
              <a:t>	J </a:t>
            </a:r>
            <a:r>
              <a:rPr lang="en-US" sz="1400" dirty="0" err="1">
                <a:latin typeface="Cambria"/>
                <a:cs typeface="Cambria"/>
              </a:rPr>
              <a:t>Bentner</a:t>
            </a:r>
            <a:r>
              <a:rPr lang="en-US" sz="1400" dirty="0">
                <a:latin typeface="Cambria"/>
                <a:cs typeface="Cambria"/>
              </a:rPr>
              <a:t>-G Bauer-G </a:t>
            </a:r>
            <a:r>
              <a:rPr lang="en-US" sz="1400" dirty="0" err="1">
                <a:latin typeface="Cambria"/>
                <a:cs typeface="Cambria"/>
              </a:rPr>
              <a:t>Obermair</a:t>
            </a:r>
            <a:r>
              <a:rPr lang="en-US" sz="1400" dirty="0">
                <a:latin typeface="Cambria"/>
                <a:cs typeface="Cambria"/>
              </a:rPr>
              <a:t>-I Morgenstern-J Schneider –  </a:t>
            </a:r>
          </a:p>
          <a:p>
            <a:pPr algn="l" defTabSz="1085958">
              <a:spcBef>
                <a:spcPts val="450"/>
              </a:spcBef>
              <a:defRPr sz="900">
                <a:latin typeface="American Typewriter Condensed"/>
                <a:ea typeface="American Typewriter Condensed"/>
                <a:cs typeface="American Typewriter Condensed"/>
                <a:sym typeface="American Typewriter Condensed"/>
              </a:defRPr>
            </a:pPr>
            <a:r>
              <a:rPr lang="en-US" sz="1400" dirty="0">
                <a:latin typeface="Cambria"/>
                <a:cs typeface="Cambria"/>
              </a:rPr>
              <a:t>	https/://www.ncbi.nlm.nhi.gov/pubmed/115580476 </a:t>
            </a:r>
          </a:p>
          <a:p>
            <a:pPr algn="l" defTabSz="1085958">
              <a:spcBef>
                <a:spcPts val="450"/>
              </a:spcBef>
              <a:defRPr sz="900">
                <a:latin typeface="American Typewriter Condensed"/>
                <a:ea typeface="American Typewriter Condensed"/>
                <a:cs typeface="American Typewriter Condensed"/>
                <a:sym typeface="American Typewriter Condensed"/>
              </a:defRPr>
            </a:pPr>
            <a:r>
              <a:rPr lang="en-US" sz="1400" dirty="0">
                <a:latin typeface="Cambria"/>
                <a:cs typeface="Cambria"/>
              </a:rPr>
              <a:t>Monte Carlo Simulation </a:t>
            </a:r>
          </a:p>
          <a:p>
            <a:pPr algn="l" defTabSz="1085958">
              <a:spcBef>
                <a:spcPts val="450"/>
              </a:spcBef>
              <a:defRPr sz="900">
                <a:latin typeface="American Typewriter Condensed"/>
                <a:ea typeface="American Typewriter Condensed"/>
                <a:cs typeface="American Typewriter Condensed"/>
                <a:sym typeface="American Typewriter Condensed"/>
              </a:defRPr>
            </a:pPr>
            <a:r>
              <a:rPr lang="en-US" sz="1400" dirty="0">
                <a:latin typeface="Cambria"/>
                <a:cs typeface="Cambria"/>
              </a:rPr>
              <a:t> 	Michael Asbury - https://www.nasa.gov/centers/ivv/jstar/monte_carlo.html </a:t>
            </a:r>
            <a:r>
              <a:rPr sz="1400" dirty="0">
                <a:latin typeface="Cambria"/>
                <a:cs typeface="Cambria"/>
              </a:rPr>
              <a:t>Vol 1. 1978</a:t>
            </a:r>
          </a:p>
        </p:txBody>
      </p:sp>
      <p:sp>
        <p:nvSpPr>
          <p:cNvPr id="152" name="Shape 152"/>
          <p:cNvSpPr/>
          <p:nvPr/>
        </p:nvSpPr>
        <p:spPr>
          <a:xfrm>
            <a:off x="10436226" y="4197353"/>
            <a:ext cx="12460373" cy="271869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just" defTabSz="482600">
              <a:spcBef>
                <a:spcPts val="1000"/>
              </a:spcBef>
              <a:defRPr sz="1200">
                <a:latin typeface="American Typewriter"/>
                <a:ea typeface="American Typewriter"/>
                <a:cs typeface="American Typewriter"/>
                <a:sym typeface="American Typewriter"/>
              </a:defRPr>
            </a:lvl1pPr>
          </a:lstStyle>
          <a:p>
            <a:r>
              <a:rPr lang="en-US" sz="2250" dirty="0">
                <a:latin typeface="Cambria"/>
                <a:cs typeface="Cambria"/>
              </a:rPr>
              <a:t>Algorithm 1: Brief explanation of what it does, and what the parallelizing it should improve</a:t>
            </a:r>
          </a:p>
          <a:p>
            <a:endParaRPr lang="en-US" sz="2250" dirty="0">
              <a:latin typeface="Cambria"/>
              <a:cs typeface="Cambria"/>
            </a:endParaRPr>
          </a:p>
          <a:p>
            <a:r>
              <a:rPr lang="en-US" sz="2250" dirty="0">
                <a:latin typeface="Cambria"/>
                <a:cs typeface="Cambria"/>
              </a:rPr>
              <a:t>Algorithm 2: Brief explanation of what it does, and what the parallelizing it should improve</a:t>
            </a:r>
          </a:p>
          <a:p>
            <a:endParaRPr lang="en-US" sz="2250" dirty="0">
              <a:latin typeface="Cambria"/>
              <a:cs typeface="Cambria"/>
            </a:endParaRPr>
          </a:p>
          <a:p>
            <a:r>
              <a:rPr lang="en-US" sz="2250" dirty="0">
                <a:latin typeface="Cambria"/>
                <a:cs typeface="Cambria"/>
              </a:rPr>
              <a:t>Algorithm 3: Brief explanation of what it does, and what the parallelizing it should improve </a:t>
            </a:r>
          </a:p>
          <a:p>
            <a:endParaRPr sz="2250" dirty="0">
              <a:latin typeface="Cambria"/>
              <a:cs typeface="Cambria"/>
            </a:endParaRPr>
          </a:p>
        </p:txBody>
      </p:sp>
      <p:sp>
        <p:nvSpPr>
          <p:cNvPr id="153" name="Shape 153"/>
          <p:cNvSpPr/>
          <p:nvPr/>
        </p:nvSpPr>
        <p:spPr>
          <a:xfrm>
            <a:off x="23321784" y="6608455"/>
            <a:ext cx="7793873" cy="31162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l" defTabSz="482600">
              <a:spcBef>
                <a:spcPts val="1000"/>
              </a:spcBef>
              <a:defRPr sz="900">
                <a:latin typeface="American Typewriter"/>
                <a:ea typeface="American Typewriter"/>
                <a:cs typeface="American Typewriter"/>
                <a:sym typeface="American Typewriter"/>
              </a:defRPr>
            </a:lvl1pPr>
          </a:lstStyle>
          <a:p>
            <a:r>
              <a:rPr lang="en-US" sz="2025" dirty="0">
                <a:latin typeface="Cambria"/>
                <a:cs typeface="Cambria"/>
              </a:rPr>
              <a:t>Visual aid of how each chosen method functions </a:t>
            </a:r>
            <a:endParaRPr sz="2025" dirty="0">
              <a:latin typeface="Cambria"/>
              <a:cs typeface="Cambria"/>
            </a:endParaRPr>
          </a:p>
        </p:txBody>
      </p:sp>
      <p:sp>
        <p:nvSpPr>
          <p:cNvPr id="157" name="Shape 157"/>
          <p:cNvSpPr/>
          <p:nvPr/>
        </p:nvSpPr>
        <p:spPr>
          <a:xfrm>
            <a:off x="10436225" y="14998701"/>
            <a:ext cx="11773580" cy="230832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l" defTabSz="1085958">
              <a:spcBef>
                <a:spcPts val="900"/>
              </a:spcBef>
              <a:defRPr sz="1000">
                <a:latin typeface="American Typewriter"/>
                <a:ea typeface="American Typewriter"/>
                <a:cs typeface="American Typewriter"/>
                <a:sym typeface="American Typewriter"/>
              </a:defRPr>
            </a:pPr>
            <a:r>
              <a:rPr lang="en-US" sz="2250" dirty="0">
                <a:latin typeface="Cambria"/>
                <a:cs typeface="Cambria"/>
              </a:rPr>
              <a:t>Synopsis of the work that has been done and a brief breakdown of the our findings. </a:t>
            </a:r>
            <a:br>
              <a:rPr lang="en-US" sz="2250" dirty="0">
                <a:latin typeface="Cambria"/>
                <a:cs typeface="Cambria"/>
              </a:rPr>
            </a:br>
            <a:r>
              <a:rPr lang="en-US" sz="2250" dirty="0">
                <a:latin typeface="Cambria"/>
                <a:cs typeface="Cambria"/>
              </a:rPr>
              <a:t>Why or why not something worked while comparing serial to parallelized versions of testing. </a:t>
            </a:r>
          </a:p>
          <a:p>
            <a:pPr algn="l" defTabSz="1085958">
              <a:spcBef>
                <a:spcPts val="900"/>
              </a:spcBef>
              <a:defRPr sz="1000">
                <a:latin typeface="American Typewriter"/>
                <a:ea typeface="American Typewriter"/>
                <a:cs typeface="American Typewriter"/>
                <a:sym typeface="American Typewriter"/>
              </a:defRPr>
            </a:pPr>
            <a:r>
              <a:rPr lang="en-US" sz="2250" dirty="0">
                <a:latin typeface="Cambria"/>
                <a:cs typeface="Cambria"/>
              </a:rPr>
              <a:t>Were the findings that we recorded expected to be seen at the end? Are we happy with the results? What could be changed for future iterations?</a:t>
            </a:r>
            <a:br>
              <a:rPr lang="en-US" sz="2250" dirty="0">
                <a:latin typeface="Cambria"/>
                <a:cs typeface="Cambria"/>
              </a:rPr>
            </a:br>
            <a:endParaRPr lang="en-US" sz="2250" dirty="0">
              <a:latin typeface="Cambria"/>
              <a:cs typeface="Cambria"/>
            </a:endParaRPr>
          </a:p>
          <a:p>
            <a:pPr algn="just" defTabSz="1085958">
              <a:spcBef>
                <a:spcPts val="900"/>
              </a:spcBef>
              <a:defRPr sz="1000">
                <a:latin typeface="American Typewriter"/>
                <a:ea typeface="American Typewriter"/>
                <a:cs typeface="American Typewriter"/>
                <a:sym typeface="American Typewriter"/>
              </a:defRPr>
            </a:pPr>
            <a:r>
              <a:rPr lang="en-US" sz="2250" dirty="0">
                <a:latin typeface="Cambria"/>
                <a:cs typeface="Cambria"/>
              </a:rPr>
              <a:t>Space to the right is reserved for appropriate visuals we can add once this section is completed. </a:t>
            </a:r>
            <a:endParaRPr sz="2250" dirty="0">
              <a:latin typeface="Cambria"/>
              <a:cs typeface="Cambria"/>
            </a:endParaRPr>
          </a:p>
        </p:txBody>
      </p:sp>
      <p:sp>
        <p:nvSpPr>
          <p:cNvPr id="159" name="Shape 159"/>
          <p:cNvSpPr/>
          <p:nvPr/>
        </p:nvSpPr>
        <p:spPr>
          <a:xfrm>
            <a:off x="777876" y="4283077"/>
            <a:ext cx="8738476" cy="346248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just" defTabSz="482600">
              <a:spcBef>
                <a:spcPts val="1000"/>
              </a:spcBef>
              <a:defRPr sz="1000">
                <a:latin typeface="American Typewriter"/>
                <a:ea typeface="American Typewriter"/>
                <a:cs typeface="American Typewriter"/>
                <a:sym typeface="American Typewriter"/>
              </a:defRPr>
            </a:lvl1pPr>
          </a:lstStyle>
          <a:p>
            <a:r>
              <a:rPr lang="en-US" sz="2250" dirty="0">
                <a:latin typeface="Cambria"/>
                <a:cs typeface="Cambria"/>
              </a:rPr>
              <a:t>Monte Carlo simulations are used to view any scenario as a system, one where you can model the probability of different outcomes in a computerized, mathematical way which allows people to account for risks and uncertainty in quantitative analysis and decision making. Since its introduction during World War II, Monte Carlo simulations have been being used to model several physical, as well as, conceptual systems. Monte Carlo simulations have found their way into use in virtually every professional field ranging from business related areas like finance, project management, and marketing to more science-oriented careers like engineering, transportation and computer science. </a:t>
            </a:r>
            <a:endParaRPr sz="2250" dirty="0">
              <a:latin typeface="Cambria"/>
              <a:cs typeface="Cambria"/>
            </a:endParaRPr>
          </a:p>
        </p:txBody>
      </p:sp>
      <p:sp>
        <p:nvSpPr>
          <p:cNvPr id="160" name="Shape 160"/>
          <p:cNvSpPr/>
          <p:nvPr/>
        </p:nvSpPr>
        <p:spPr>
          <a:xfrm>
            <a:off x="925521" y="12873735"/>
            <a:ext cx="4062402"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defTabSz="482600">
              <a:spcBef>
                <a:spcPts val="1000"/>
              </a:spcBef>
              <a:defRPr sz="900">
                <a:latin typeface="American Typewriter"/>
                <a:ea typeface="American Typewriter"/>
                <a:cs typeface="American Typewriter"/>
                <a:sym typeface="American Typewriter"/>
              </a:defRPr>
            </a:lvl1pPr>
          </a:lstStyle>
          <a:p>
            <a:r>
              <a:rPr lang="en-US" sz="2000" dirty="0">
                <a:latin typeface="Cambria"/>
                <a:cs typeface="Cambria"/>
              </a:rPr>
              <a:t>Monte Carlo Forecast in economics used for projecting business profits</a:t>
            </a:r>
          </a:p>
        </p:txBody>
      </p:sp>
      <p:sp>
        <p:nvSpPr>
          <p:cNvPr id="163" name="Shape 163"/>
          <p:cNvSpPr/>
          <p:nvPr/>
        </p:nvSpPr>
        <p:spPr>
          <a:xfrm>
            <a:off x="5264151" y="12875556"/>
            <a:ext cx="3938434" cy="62324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defTabSz="482600">
              <a:spcBef>
                <a:spcPts val="1000"/>
              </a:spcBef>
              <a:defRPr sz="900">
                <a:latin typeface="American Typewriter"/>
                <a:ea typeface="American Typewriter"/>
                <a:cs typeface="American Typewriter"/>
                <a:sym typeface="American Typewriter"/>
              </a:defRPr>
            </a:lvl1pPr>
          </a:lstStyle>
          <a:p>
            <a:r>
              <a:rPr lang="en-US" sz="2025" dirty="0">
                <a:latin typeface="Cambria"/>
                <a:cs typeface="Cambria"/>
              </a:rPr>
              <a:t>Monte Carlo in mathematics used for evaluating the value of pi</a:t>
            </a:r>
            <a:endParaRPr sz="2025" dirty="0">
              <a:latin typeface="Cambria"/>
              <a:cs typeface="Cambria"/>
            </a:endParaRPr>
          </a:p>
        </p:txBody>
      </p:sp>
      <p:sp>
        <p:nvSpPr>
          <p:cNvPr id="165" name="Shape 165"/>
          <p:cNvSpPr/>
          <p:nvPr/>
        </p:nvSpPr>
        <p:spPr>
          <a:xfrm>
            <a:off x="703023" y="13718365"/>
            <a:ext cx="8852777" cy="468076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l"/>
            <a:br>
              <a:rPr lang="en-US" sz="2000" dirty="0"/>
            </a:br>
            <a:endParaRPr lang="en-US" sz="2000" dirty="0"/>
          </a:p>
          <a:p>
            <a:pPr algn="just"/>
            <a:r>
              <a:rPr lang="en-US" sz="2250" dirty="0">
                <a:latin typeface="Cambria" panose="02040503050406030204" pitchFamily="18" charset="0"/>
                <a:ea typeface="Cambria" panose="02040503050406030204" pitchFamily="18" charset="0"/>
              </a:rPr>
              <a:t>The goal of our project is to evaluate the usefulness of various pseudo-random number generators for Monte Carlo experimentation. Many PRNGs, while useful for a wide variety of applications, are flawed in their ability to evenly distribute their results across a given range. These problems are especially exacerbated in seeded PRNGs. Many efficient and well-distributed algorithms exist, but some of these can be computationally expensive. We would like to explore how parallelization may help some less-desirable PRNG algorithms to meet the needs of Monte Carlo experimentation for a number of different problems, or how it might even hinder them further. </a:t>
            </a:r>
          </a:p>
          <a:p>
            <a:pPr algn="l" defTabSz="1085958">
              <a:spcBef>
                <a:spcPts val="2250"/>
              </a:spcBef>
              <a:defRPr sz="1000">
                <a:latin typeface="American Typewriter"/>
                <a:ea typeface="American Typewriter"/>
                <a:cs typeface="American Typewriter"/>
                <a:sym typeface="American Typewriter"/>
              </a:defRPr>
            </a:pPr>
            <a:endParaRPr sz="2000" dirty="0">
              <a:latin typeface="Cambria"/>
              <a:cs typeface="Cambria"/>
            </a:endParaRPr>
          </a:p>
        </p:txBody>
      </p:sp>
      <p:sp>
        <p:nvSpPr>
          <p:cNvPr id="168" name="Shape 168"/>
          <p:cNvSpPr/>
          <p:nvPr/>
        </p:nvSpPr>
        <p:spPr>
          <a:xfrm>
            <a:off x="17241753" y="9378784"/>
            <a:ext cx="14335295" cy="138499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just" defTabSz="1085958">
              <a:spcBef>
                <a:spcPts val="2250"/>
              </a:spcBef>
              <a:defRPr sz="1200">
                <a:latin typeface="American Typewriter"/>
                <a:ea typeface="American Typewriter"/>
                <a:cs typeface="American Typewriter"/>
                <a:sym typeface="American Typewriter"/>
              </a:defRPr>
            </a:pPr>
            <a:r>
              <a:rPr lang="en-US" sz="2250" dirty="0">
                <a:latin typeface="Cambria"/>
                <a:cs typeface="Cambria"/>
              </a:rPr>
              <a:t>The results of the testing of our methods mentioned above. Placeholder image to the left that I assume is replaced by graphs of our findings displaying the serial vs parallelized versions of each method. The graphs can focus on two main criteria for solving the MCS problems; a comparison between the speed and accuracy of the two. By increasing one, are we giving up any of the other.</a:t>
            </a:r>
          </a:p>
        </p:txBody>
      </p:sp>
      <p:pic>
        <p:nvPicPr>
          <p:cNvPr id="3" name="Picture 2">
            <a:extLst>
              <a:ext uri="{FF2B5EF4-FFF2-40B4-BE49-F238E27FC236}">
                <a16:creationId xmlns:a16="http://schemas.microsoft.com/office/drawing/2014/main" id="{BD9CFEBF-65E3-AC4E-A055-AE054321AE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01125" y="345761"/>
            <a:ext cx="7069550" cy="2394264"/>
          </a:xfrm>
          <a:prstGeom prst="rect">
            <a:avLst/>
          </a:prstGeom>
        </p:spPr>
      </p:pic>
      <p:pic>
        <p:nvPicPr>
          <p:cNvPr id="1028" name="Picture 4" descr="Image result for calculation for predicting stocks with monte carlo">
            <a:extLst>
              <a:ext uri="{FF2B5EF4-FFF2-40B4-BE49-F238E27FC236}">
                <a16:creationId xmlns:a16="http://schemas.microsoft.com/office/drawing/2014/main" id="{933104A3-A543-4328-88BB-46FB04ED1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8838427"/>
            <a:ext cx="4140198" cy="39384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raphics:Images/MonteCarloPiMod_gr_25.gif]">
            <a:extLst>
              <a:ext uri="{FF2B5EF4-FFF2-40B4-BE49-F238E27FC236}">
                <a16:creationId xmlns:a16="http://schemas.microsoft.com/office/drawing/2014/main" id="{58338353-1DB4-48EF-86A9-83E23D1169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4151" y="9003583"/>
            <a:ext cx="3938434" cy="39384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5184154-2DC8-42F8-81FE-B8C9E7DC8186}"/>
              </a:ext>
            </a:extLst>
          </p:cNvPr>
          <p:cNvPicPr>
            <a:picLocks noChangeAspect="1"/>
          </p:cNvPicPr>
          <p:nvPr/>
        </p:nvPicPr>
        <p:blipFill>
          <a:blip r:embed="rId5"/>
          <a:stretch>
            <a:fillRect/>
          </a:stretch>
        </p:blipFill>
        <p:spPr>
          <a:xfrm>
            <a:off x="24077612" y="3417579"/>
            <a:ext cx="4152900" cy="2990850"/>
          </a:xfrm>
          <a:prstGeom prst="rect">
            <a:avLst/>
          </a:prstGeom>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6223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6223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130</TotalTime>
  <Words>336</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Cambria</vt:lpstr>
      <vt:lpstr>Candara</vt:lpstr>
      <vt:lpstr>Gill Sans</vt:lpstr>
      <vt:lpstr>Lucida Grande</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Buddy</dc:creator>
  <cp:lastModifiedBy>Buddy Godfrey</cp:lastModifiedBy>
  <cp:revision>14</cp:revision>
  <dcterms:modified xsi:type="dcterms:W3CDTF">2019-04-02T23:50:42Z</dcterms:modified>
</cp:coreProperties>
</file>