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-1398" y="-10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FA18F-9CC2-470B-8C6C-AEC1643D6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A6F138-64DE-4530-9370-FBA2DE152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32A16-E99E-4ABE-9550-9DAFAF36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737A-61BF-489D-B25F-CEE4D73470A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BA768-55BB-4E58-B1CC-87328E17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74E06-C838-4FFA-817B-A0221F1A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B292-6787-4C05-A815-F2B8466CE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62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1A6D1-05FE-4F01-9356-CB341512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9B0651-4B00-4E45-85E6-FE57B32AF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15BD1-1B4A-46D7-8DEE-28C5A2B1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737A-61BF-489D-B25F-CEE4D73470A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7677E-F60A-4B2D-A57A-FF602B69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FEA97E-81D8-4E6F-BD62-9E9BF95E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B292-6787-4C05-A815-F2B8466CE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68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BE45E4-91BB-43ED-BCEC-F5A57C0EA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F3B777-253C-4CC3-AA5F-8597A599D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0C1D5-F1A0-4B5C-9988-4182D41B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737A-61BF-489D-B25F-CEE4D73470A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A5D2C-83FD-40F7-AEE5-5BBEDF5C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98CEB6-C2DC-423B-BD5C-A5CF4955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B292-6787-4C05-A815-F2B8466CE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28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61CC6-DC1D-43BD-AE56-3B118C22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A54D2-00C6-474E-8FC1-B6307BC40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9CF665-2B32-48E6-A848-FDB411F1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737A-61BF-489D-B25F-CEE4D73470A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20149-BCB2-4835-A818-54032913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7F7E6-3199-4A7D-8E19-12243307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B292-6787-4C05-A815-F2B8466CE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4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C5A4D-07A9-4B33-A2E3-41828491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47621C-D2C3-4DB4-ACDA-FBC33A8F0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A9E64-F92B-462C-923C-CE968F4B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737A-61BF-489D-B25F-CEE4D73470A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0471C-ED13-4853-B672-63DC144D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F9F36-DBAD-4EEE-ABC7-065D6F35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B292-6787-4C05-A815-F2B8466CE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53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06ACA-E9ED-4F84-90D7-1BFB4A0E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EACAE3-9E92-48A5-90D3-A5811F628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954859-B2AC-42EF-A958-EB368E133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D04356-67F2-4014-AF45-DF5A734E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737A-61BF-489D-B25F-CEE4D73470A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38B55E-DA80-4205-BAFF-4D863801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709873-A159-4249-A009-A039BE42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B292-6787-4C05-A815-F2B8466CE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74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7AC0A-C741-4F45-9BBF-BAB093E4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D922B4-6CC7-4DE8-A8DA-58E96DA5B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1EE259-C9E0-4585-AED2-3385BBD88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DADA22-E8C4-4A1F-B4EE-C6C784CB7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C4CF33-DCDC-45C4-BBF5-545FCA6EC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9E1646-1D81-4386-ACB4-8FA2EE59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737A-61BF-489D-B25F-CEE4D73470A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CB1244-EAC8-4EA9-AD6B-C69B2F6D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5490C3-A602-4F1E-96AB-9224D0B2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B292-6787-4C05-A815-F2B8466CE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43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639B0-1AEE-4C9C-BA51-678E8E13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FFE346-F19B-4887-BEF7-2A5884E3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737A-61BF-489D-B25F-CEE4D73470A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2653FA-64EE-4971-8859-4DD630F7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946FAA-0FE6-401A-805F-18C9838A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B292-6787-4C05-A815-F2B8466CE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74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A593E5-E2F7-40A8-BB38-C79C492B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737A-61BF-489D-B25F-CEE4D73470A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32C34C-E923-4414-9F83-653265ED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17E09B-96CE-4843-8DC5-2FCFD4C1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B292-6787-4C05-A815-F2B8466CE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78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38664-4460-4BCF-B2AB-8608A371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A9E75-CEC1-43DD-9AEE-36B8596A5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BDC65F-9ED6-4B54-A569-31EFF688C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5180F9-C211-461F-B3F7-C516CEBD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737A-61BF-489D-B25F-CEE4D73470A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983A72-5C80-4374-8133-22FCE456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BC67BF-90DE-43C1-9D9C-11590413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B292-6787-4C05-A815-F2B8466CE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3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92562-4666-4FBF-B7FE-DBA4415B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D903AD-6CB4-465E-8276-A5133C148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CA34F9-0277-45E7-915C-70588E1E8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45B991-4DDA-4902-8377-A1A14A5C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737A-61BF-489D-B25F-CEE4D73470A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A37282-D65E-49AE-BDD4-EF1939CA4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83429F-D467-4EC4-BE90-97319DCE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B292-6787-4C05-A815-F2B8466CE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39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78AF99-9461-4398-B239-73C05998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47B4B9-6048-4171-AB3F-F5216A96A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1E9AA-F9D8-41F5-BC5C-C5BF47EAA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7737A-61BF-489D-B25F-CEE4D73470A8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D2685-6B46-4D18-8058-773C245A1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31259-6089-430D-AFEC-14A9D9D2F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CB292-6787-4C05-A815-F2B8466CE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26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64254A04-335D-4E87-9655-5C95FFF460C0}"/>
              </a:ext>
            </a:extLst>
          </p:cNvPr>
          <p:cNvGrpSpPr/>
          <p:nvPr/>
        </p:nvGrpSpPr>
        <p:grpSpPr>
          <a:xfrm>
            <a:off x="2676525" y="9525"/>
            <a:ext cx="6838950" cy="6838950"/>
            <a:chOff x="2676525" y="9525"/>
            <a:chExt cx="6838950" cy="683895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DFABEB6-BC82-4132-95C5-CDF331C0691C}"/>
                </a:ext>
              </a:extLst>
            </p:cNvPr>
            <p:cNvGrpSpPr/>
            <p:nvPr/>
          </p:nvGrpSpPr>
          <p:grpSpPr>
            <a:xfrm>
              <a:off x="2676525" y="9525"/>
              <a:ext cx="6838950" cy="6838950"/>
              <a:chOff x="2676525" y="9525"/>
              <a:chExt cx="6838950" cy="683895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1341156E-45C0-4329-9F5E-7F9F607EE7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6525" y="9525"/>
                <a:ext cx="6838950" cy="6838950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DA7FF4D-7A7B-42F1-8C53-ABA2A414B021}"/>
                  </a:ext>
                </a:extLst>
              </p:cNvPr>
              <p:cNvSpPr/>
              <p:nvPr/>
            </p:nvSpPr>
            <p:spPr>
              <a:xfrm>
                <a:off x="4076700" y="1314450"/>
                <a:ext cx="219075" cy="419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0FD426-5402-4364-B821-133556DC6A81}"/>
                  </a:ext>
                </a:extLst>
              </p:cNvPr>
              <p:cNvSpPr txBox="1"/>
              <p:nvPr/>
            </p:nvSpPr>
            <p:spPr>
              <a:xfrm>
                <a:off x="5628564" y="5629691"/>
                <a:ext cx="9348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The Years</a:t>
                </a:r>
                <a:endParaRPr lang="zh-CN" altLang="en-US" sz="1400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07C71C7-2022-44C4-B11D-AD2D95B73B49}"/>
                  </a:ext>
                </a:extLst>
              </p:cNvPr>
              <p:cNvSpPr txBox="1"/>
              <p:nvPr/>
            </p:nvSpPr>
            <p:spPr>
              <a:xfrm rot="16200000">
                <a:off x="2576214" y="3275111"/>
                <a:ext cx="1895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Score of Each Country</a:t>
                </a:r>
                <a:endParaRPr lang="zh-CN" altLang="en-US" sz="1400" dirty="0"/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9EF6C25-5FE4-4485-9B78-A62675283CA0}"/>
                </a:ext>
              </a:extLst>
            </p:cNvPr>
            <p:cNvSpPr txBox="1"/>
            <p:nvPr/>
          </p:nvSpPr>
          <p:spPr>
            <a:xfrm>
              <a:off x="6367394" y="1074420"/>
              <a:ext cx="143548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Consumption</a:t>
              </a:r>
              <a:endParaRPr lang="zh-CN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7785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E5BD649-EE75-41F7-B1EB-AF22D1AD0635}"/>
              </a:ext>
            </a:extLst>
          </p:cNvPr>
          <p:cNvGrpSpPr/>
          <p:nvPr/>
        </p:nvGrpSpPr>
        <p:grpSpPr>
          <a:xfrm>
            <a:off x="2676525" y="9525"/>
            <a:ext cx="6838950" cy="6838950"/>
            <a:chOff x="2676525" y="9525"/>
            <a:chExt cx="6838950" cy="683895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B61ECE9-68F8-4665-9527-ABFE507D6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6525" y="9525"/>
              <a:ext cx="6838950" cy="6838950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1E1C441-EB5F-466D-A6E8-41F62E782C0F}"/>
                </a:ext>
              </a:extLst>
            </p:cNvPr>
            <p:cNvGrpSpPr/>
            <p:nvPr/>
          </p:nvGrpSpPr>
          <p:grpSpPr>
            <a:xfrm>
              <a:off x="3369859" y="1074420"/>
              <a:ext cx="4234901" cy="4921955"/>
              <a:chOff x="3369859" y="1074420"/>
              <a:chExt cx="4234901" cy="4921955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090FFDE-5AE1-454C-843F-B0CD75FBC74E}"/>
                  </a:ext>
                </a:extLst>
              </p:cNvPr>
              <p:cNvSpPr/>
              <p:nvPr/>
            </p:nvSpPr>
            <p:spPr>
              <a:xfrm>
                <a:off x="4076700" y="1314450"/>
                <a:ext cx="219075" cy="419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4B456F-FC1D-4866-ADF6-80396CBDD476}"/>
                  </a:ext>
                </a:extLst>
              </p:cNvPr>
              <p:cNvSpPr txBox="1"/>
              <p:nvPr/>
            </p:nvSpPr>
            <p:spPr>
              <a:xfrm>
                <a:off x="4587240" y="1074420"/>
                <a:ext cx="301752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Vegetable Consumption</a:t>
                </a:r>
                <a:endParaRPr lang="zh-CN" altLang="en-US" sz="1600" b="1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7F5BB5C-896A-41DF-92B1-7CD93C2C7849}"/>
                  </a:ext>
                </a:extLst>
              </p:cNvPr>
              <p:cNvSpPr txBox="1"/>
              <p:nvPr/>
            </p:nvSpPr>
            <p:spPr>
              <a:xfrm>
                <a:off x="5808902" y="5688598"/>
                <a:ext cx="526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Year</a:t>
                </a:r>
                <a:endParaRPr lang="zh-CN" altLang="en-US" sz="1400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808D31E-F0CF-4A11-A0EC-6D6334210B05}"/>
                  </a:ext>
                </a:extLst>
              </p:cNvPr>
              <p:cNvSpPr txBox="1"/>
              <p:nvPr/>
            </p:nvSpPr>
            <p:spPr>
              <a:xfrm rot="16200000">
                <a:off x="2441560" y="3275111"/>
                <a:ext cx="21643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Consumption (In Millions)</a:t>
                </a:r>
                <a:endParaRPr lang="zh-CN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7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E6BA2E2-2860-432E-93F4-CFF072C666AE}"/>
              </a:ext>
            </a:extLst>
          </p:cNvPr>
          <p:cNvGrpSpPr/>
          <p:nvPr/>
        </p:nvGrpSpPr>
        <p:grpSpPr>
          <a:xfrm>
            <a:off x="2676525" y="9525"/>
            <a:ext cx="6838950" cy="6838950"/>
            <a:chOff x="2676525" y="9525"/>
            <a:chExt cx="6838950" cy="683895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42C5AE7-4E8E-4E5D-B6A5-1ED7A45BA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6525" y="9525"/>
              <a:ext cx="6838950" cy="683895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2C0CC09-F83A-4DA2-87CF-0944BF2A8E7A}"/>
                </a:ext>
              </a:extLst>
            </p:cNvPr>
            <p:cNvSpPr/>
            <p:nvPr/>
          </p:nvSpPr>
          <p:spPr>
            <a:xfrm rot="5400000">
              <a:off x="7879082" y="5147311"/>
              <a:ext cx="219075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DE162EC-36DC-4A44-BA1B-FE51A3EC87B0}"/>
                </a:ext>
              </a:extLst>
            </p:cNvPr>
            <p:cNvSpPr txBox="1"/>
            <p:nvPr/>
          </p:nvSpPr>
          <p:spPr>
            <a:xfrm rot="16200000">
              <a:off x="2987279" y="3275111"/>
              <a:ext cx="798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Country</a:t>
              </a:r>
              <a:endParaRPr lang="zh-CN" altLang="en-US" sz="14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47474B6-8FF8-4F18-8832-75091DD5BB7C}"/>
                </a:ext>
              </a:extLst>
            </p:cNvPr>
            <p:cNvSpPr txBox="1"/>
            <p:nvPr/>
          </p:nvSpPr>
          <p:spPr>
            <a:xfrm>
              <a:off x="5832947" y="5688598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Score</a:t>
              </a:r>
              <a:endParaRPr lang="zh-CN" altLang="en-US" sz="14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EA8051B-D5DF-4679-BB2F-F36B68DA7187}"/>
                </a:ext>
              </a:extLst>
            </p:cNvPr>
            <p:cNvSpPr txBox="1"/>
            <p:nvPr/>
          </p:nvSpPr>
          <p:spPr>
            <a:xfrm>
              <a:off x="4587240" y="1074420"/>
              <a:ext cx="301752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The Score of Each Country</a:t>
              </a:r>
              <a:endParaRPr lang="zh-CN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982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C7EE840-4367-4D07-8E95-9E790D6C1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13" y="0"/>
            <a:ext cx="8490573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233DAE0-7B2F-4CBF-B9A8-3B762E29A2A0}"/>
              </a:ext>
            </a:extLst>
          </p:cNvPr>
          <p:cNvSpPr/>
          <p:nvPr/>
        </p:nvSpPr>
        <p:spPr>
          <a:xfrm>
            <a:off x="2010834" y="2906182"/>
            <a:ext cx="213078" cy="1914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4AD6AA-6A03-4079-B164-80B9558933B8}"/>
              </a:ext>
            </a:extLst>
          </p:cNvPr>
          <p:cNvSpPr/>
          <p:nvPr/>
        </p:nvSpPr>
        <p:spPr>
          <a:xfrm rot="5400000">
            <a:off x="5888570" y="5666316"/>
            <a:ext cx="213078" cy="1914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65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Lai Chufan</dc:creator>
  <cp:lastModifiedBy>Lai Chufan</cp:lastModifiedBy>
  <cp:revision>5</cp:revision>
  <dcterms:created xsi:type="dcterms:W3CDTF">2019-03-15T04:38:31Z</dcterms:created>
  <dcterms:modified xsi:type="dcterms:W3CDTF">2019-03-15T05:02:10Z</dcterms:modified>
</cp:coreProperties>
</file>