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B6A10-3397-4573-A62C-3DBFF2B0A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1E9D01-A4FF-4DF2-91E1-E79B7E041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E349FB-E081-4930-A8DB-44D42118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EA-6AB8-471C-91D2-1F94A08757DA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9D3C02-E730-4787-BF05-5667C8A0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A1F709-2BFD-42A1-9726-FFF5F7EF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25F6-AB7B-4F64-BB3D-CEF14494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92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E7C2-87B3-4C41-829F-C9F57173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B3747E-4E03-43D0-9809-9A02574A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A865BB-F23E-467C-BE0B-10E03FAE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EA-6AB8-471C-91D2-1F94A08757DA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82C51C-9AE4-498A-8356-0FC81C37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19E717-D99E-4B55-B8EF-AF04F7BA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25F6-AB7B-4F64-BB3D-CEF14494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52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93E732-0337-4CDE-86EC-8F98E77C2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F8FC1B-3E35-47C4-8A52-62D99F2B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5A9145-0EA5-41B1-A4B2-EF1FBC09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EA-6AB8-471C-91D2-1F94A08757DA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C3EBAC-CF89-43BE-A6BF-E4B1DE36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7069A5-C685-46B8-8857-323DC9CA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25F6-AB7B-4F64-BB3D-CEF14494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2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3EBFA-9076-4985-B5B8-31AE8C72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3DA12-3F07-4FE5-B628-2389036AC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4434FA-CF19-4883-A58A-ED6D12D1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EA-6AB8-471C-91D2-1F94A08757DA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4B27E6-BC32-4D44-BDA7-92C2FC78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F1EA68-973C-406C-BC87-FB881D84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25F6-AB7B-4F64-BB3D-CEF14494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48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2717C-F90A-4A7C-A13A-8383147B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12B280-81B3-4F11-A092-A030FF50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48AABA-96B4-4349-B914-94AE794E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EA-6AB8-471C-91D2-1F94A08757DA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81A7DC-7118-46EB-8836-29D55363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57AC2-6254-4435-9583-6FB26300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25F6-AB7B-4F64-BB3D-CEF14494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14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69271-B64D-472E-ABB1-70390462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0E4C2-A383-438F-BCE1-5A4FBA8A9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C6C768-9B24-4C97-AE3C-6B6BC4CF8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4F2407-6F85-45BF-9F7A-ECD28C8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EA-6AB8-471C-91D2-1F94A08757DA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B15684-4E30-43C9-ADA8-2C5E3520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7EE064-9A2C-44D8-B41D-67F25DC8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25F6-AB7B-4F64-BB3D-CEF14494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9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A09F7-7F8F-4BEE-81A4-7056779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B5EC4C-3946-4865-B277-1D3FB6B97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2ACA11-8CDB-4B34-8EE2-20BF580F5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2DA661-2310-4688-A809-4E0FACB15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4CF876-D2BA-4D50-8CFB-38F05C86F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FC4092-0C12-43C1-BE3B-C496E462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EA-6AB8-471C-91D2-1F94A08757DA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3CD0D4-310F-4C3F-A4B8-52E35161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1D0DD1-32BE-4614-BCDD-241E63BC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25F6-AB7B-4F64-BB3D-CEF14494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7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C029E-9E77-46CD-9175-3015675B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0D5B9F2-BD03-484C-8C6B-98ADFC60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EA-6AB8-471C-91D2-1F94A08757DA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20FDFD-C782-4FF4-BFC5-DBEE1CA4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4E75CE-A374-4870-8239-977AA021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25F6-AB7B-4F64-BB3D-CEF14494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67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1C151C-0CF8-4AE6-8055-A1E988A8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EA-6AB8-471C-91D2-1F94A08757DA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B28A48-D6CC-4AD3-B1C3-617370C3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8D1586-1366-43A3-9497-C6F9110D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25F6-AB7B-4F64-BB3D-CEF14494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8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E4E43-D710-47BB-85FB-0892592B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94231F-B26F-470A-8BE6-795CA93EB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D18ACB-FF02-427D-8398-AA333E418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382980-DB1E-45C9-876C-699F2F9F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EA-6AB8-471C-91D2-1F94A08757DA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1B3D43-74D2-4305-BF5B-07FE5230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98DC5E-D158-4CBE-834B-A4FF841D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25F6-AB7B-4F64-BB3D-CEF14494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6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E8E43-BFDD-40F4-883F-3EA6ACF2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0557A6-345E-4046-B2BF-2D1B43FA6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31573A-6675-46C1-8CCE-12422145C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62DDBE-691D-4E70-908B-406E93F7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EA-6AB8-471C-91D2-1F94A08757DA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6D1549-281E-4454-8F90-AE1CD9ED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769843-FE38-4A23-AA9D-3C17C28E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25F6-AB7B-4F64-BB3D-CEF14494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F773A7-B1EB-4E6E-A5DD-3D6D3701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58F9B9-6E79-428A-A8D2-5CE4D92C9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EA61FF-FAA2-4E8F-852E-EBAB8DFDA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5EEA-6AB8-471C-91D2-1F94A08757DA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924E07-CB4F-4035-8156-53335CC70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CCD4DA-DB3C-461C-8EEF-6A4A32D8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325F6-AB7B-4F64-BB3D-CEF14494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1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5D8FA-9C4A-436F-B5E7-0922E4418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altLang="zh-TW" dirty="0"/>
              <a:t>Random Walk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950EE7-57E3-4434-8606-04F1FEAA6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106022218</a:t>
            </a:r>
            <a:r>
              <a:rPr lang="zh-TW" altLang="en-US" dirty="0"/>
              <a:t>林星學</a:t>
            </a:r>
            <a:endParaRPr lang="en-US" altLang="zh-TW" dirty="0"/>
          </a:p>
          <a:p>
            <a:r>
              <a:rPr lang="en-US" altLang="zh-TW" dirty="0"/>
              <a:t>106022116</a:t>
            </a:r>
            <a:r>
              <a:rPr lang="zh-TW" altLang="en-US" dirty="0"/>
              <a:t>江瑞軒</a:t>
            </a:r>
            <a:endParaRPr lang="en-US" altLang="zh-TW" dirty="0"/>
          </a:p>
          <a:p>
            <a:r>
              <a:rPr lang="en-US" altLang="zh-TW" dirty="0"/>
              <a:t>106022213</a:t>
            </a:r>
            <a:r>
              <a:rPr lang="zh-TW" altLang="en-US" dirty="0"/>
              <a:t>劉醇喆</a:t>
            </a:r>
          </a:p>
        </p:txBody>
      </p:sp>
    </p:spTree>
    <p:extLst>
      <p:ext uri="{BB962C8B-B14F-4D97-AF65-F5344CB8AC3E}">
        <p14:creationId xmlns:p14="http://schemas.microsoft.com/office/powerpoint/2010/main" val="382704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 descr="一張含有 文字, 地圖 的圖片&#10;&#10;自動產生的描述">
            <a:extLst>
              <a:ext uri="{FF2B5EF4-FFF2-40B4-BE49-F238E27FC236}">
                <a16:creationId xmlns:a16="http://schemas.microsoft.com/office/drawing/2014/main" id="{4CF3CDDF-AFA1-4691-95B8-D3C8AEE1B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29" y="643467"/>
            <a:ext cx="7477941" cy="557106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E478025-62C2-47CE-8129-7E9183FA2E72}"/>
              </a:ext>
            </a:extLst>
          </p:cNvPr>
          <p:cNvSpPr txBox="1"/>
          <p:nvPr/>
        </p:nvSpPr>
        <p:spPr>
          <a:xfrm>
            <a:off x="7663070" y="974035"/>
            <a:ext cx="1520687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150</a:t>
            </a:r>
            <a:r>
              <a:rPr lang="zh-TW" altLang="en-US" dirty="0"/>
              <a:t>顆</a:t>
            </a:r>
          </a:p>
        </p:txBody>
      </p:sp>
    </p:spTree>
    <p:extLst>
      <p:ext uri="{BB962C8B-B14F-4D97-AF65-F5344CB8AC3E}">
        <p14:creationId xmlns:p14="http://schemas.microsoft.com/office/powerpoint/2010/main" val="212974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地圖 的圖片&#10;&#10;自動產生的描述">
            <a:extLst>
              <a:ext uri="{FF2B5EF4-FFF2-40B4-BE49-F238E27FC236}">
                <a16:creationId xmlns:a16="http://schemas.microsoft.com/office/drawing/2014/main" id="{F37BDC99-FF89-471E-9439-63F43DFAF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348"/>
            <a:ext cx="12192000" cy="588645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720BC51-756B-49C4-92AE-390E25B7A1C4}"/>
              </a:ext>
            </a:extLst>
          </p:cNvPr>
          <p:cNvSpPr txBox="1"/>
          <p:nvPr/>
        </p:nvSpPr>
        <p:spPr>
          <a:xfrm>
            <a:off x="7136296" y="914400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1000</a:t>
            </a:r>
            <a:r>
              <a:rPr lang="zh-TW" altLang="en-US" dirty="0"/>
              <a:t>步</a:t>
            </a:r>
            <a:r>
              <a:rPr lang="en-US" altLang="zh-TW" dirty="0"/>
              <a:t>150</a:t>
            </a:r>
            <a:r>
              <a:rPr lang="zh-TW" altLang="en-US" dirty="0"/>
              <a:t>顆</a:t>
            </a:r>
          </a:p>
        </p:txBody>
      </p:sp>
    </p:spTree>
    <p:extLst>
      <p:ext uri="{BB962C8B-B14F-4D97-AF65-F5344CB8AC3E}">
        <p14:creationId xmlns:p14="http://schemas.microsoft.com/office/powerpoint/2010/main" val="194580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0094D8-7218-46B8-9048-23A1D15F5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947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15000" dirty="0"/>
              <a:t>謝謝觀賞</a:t>
            </a:r>
            <a:r>
              <a:rPr lang="en-US" altLang="zh-TW" sz="15000" dirty="0"/>
              <a:t>!!</a:t>
            </a:r>
            <a:endParaRPr lang="zh-TW" altLang="en-US" sz="15000" dirty="0"/>
          </a:p>
        </p:txBody>
      </p:sp>
    </p:spTree>
    <p:extLst>
      <p:ext uri="{BB962C8B-B14F-4D97-AF65-F5344CB8AC3E}">
        <p14:creationId xmlns:p14="http://schemas.microsoft.com/office/powerpoint/2010/main" val="359121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77D91B-3CC9-4858-8165-B32A372F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930F8A-C0CA-4509-81D8-B78383E2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在大一下的應用數學課程中，教授提到</a:t>
            </a:r>
            <a:r>
              <a:rPr lang="en-US" altLang="zh-TW" dirty="0"/>
              <a:t>Random walk</a:t>
            </a:r>
            <a:r>
              <a:rPr lang="zh-TW" altLang="en-US" dirty="0"/>
              <a:t>，因此讓我們聯想到布朗運動在巨觀上也像是在隨機漫步。</a:t>
            </a:r>
            <a:endParaRPr lang="en-US" altLang="zh-TW" dirty="0"/>
          </a:p>
          <a:p>
            <a:r>
              <a:rPr lang="zh-TW" altLang="en-US" dirty="0"/>
              <a:t>因此我們希望藉由這次期末報告，利用</a:t>
            </a:r>
            <a:r>
              <a:rPr lang="en-US" altLang="zh-TW" dirty="0"/>
              <a:t>Python</a:t>
            </a:r>
            <a:r>
              <a:rPr lang="zh-TW" altLang="en-US" dirty="0"/>
              <a:t>模擬出粒子在經過隨機碰撞後的軌跡。</a:t>
            </a:r>
          </a:p>
        </p:txBody>
      </p:sp>
    </p:spTree>
    <p:extLst>
      <p:ext uri="{BB962C8B-B14F-4D97-AF65-F5344CB8AC3E}">
        <p14:creationId xmlns:p14="http://schemas.microsoft.com/office/powerpoint/2010/main" val="392661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7B29C-D39F-4916-ADD7-12E6292E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二、原理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7252DED-A09F-4EEF-99A3-66F7EEA403FC}"/>
              </a:ext>
            </a:extLst>
          </p:cNvPr>
          <p:cNvSpPr txBox="1"/>
          <p:nvPr/>
        </p:nvSpPr>
        <p:spPr>
          <a:xfrm>
            <a:off x="838200" y="1819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E272E0-1088-4904-BAD6-2444D15263A3}"/>
              </a:ext>
            </a:extLst>
          </p:cNvPr>
          <p:cNvSpPr txBox="1"/>
          <p:nvPr/>
        </p:nvSpPr>
        <p:spPr>
          <a:xfrm>
            <a:off x="771524" y="1674674"/>
            <a:ext cx="1075372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布朗運動</a:t>
            </a:r>
            <a:r>
              <a:rPr lang="zh-TW" altLang="en-US" sz="2400" dirty="0"/>
              <a:t>         </a:t>
            </a:r>
            <a:endParaRPr lang="en-US" altLang="zh-TW" sz="2400" dirty="0"/>
          </a:p>
          <a:p>
            <a:r>
              <a:rPr lang="zh-TW" altLang="en-US" sz="2400" dirty="0"/>
              <a:t>         布朗運動是</a:t>
            </a:r>
            <a:r>
              <a:rPr lang="en-US" altLang="zh-TW" sz="2400" dirty="0"/>
              <a:t>1827</a:t>
            </a:r>
            <a:r>
              <a:rPr lang="zh-TW" altLang="en-US" sz="2400" dirty="0"/>
              <a:t>年英國學者布朗發現的。他把花粉懸浮於水中，在顯微鏡下，觀察到花粉的懸浮粒子在水中作不停的、無規則運動，自然科學上稱這種運動叫布朗運動。花粉的布朗運動是因爲水分子從各方面不斷地撞擊花粉粒子，在每一瞬間花粉粒子在不同方向所受的力是不同的，因此它的運動方向每一瞬間也在改變，形成不停的無規則運動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6AF7BA4-E5D9-477D-87C8-61576922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10" y="4044554"/>
            <a:ext cx="3599179" cy="25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1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44B86-A791-4E85-A0B2-E83624151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7778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/>
              <a:t>碰撞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A34601-DFFD-4935-8D7A-C4D37A3F871A}"/>
              </a:ext>
            </a:extLst>
          </p:cNvPr>
          <p:cNvSpPr txBox="1"/>
          <p:nvPr/>
        </p:nvSpPr>
        <p:spPr>
          <a:xfrm>
            <a:off x="1209675" y="1257299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我們假設每顆粒子質量相同，且碰撞都屬於彈性碰撞。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因此在我們模擬的兩顆粒子碰撞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平行連心線上速度交換。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垂直連心線上速度不變。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A1C8A1-731A-478E-9613-1F3AE2F1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509963"/>
            <a:ext cx="2095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1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9A582-DFF3-4BB3-96A1-54AD8420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我們最原先先不考慮碰撞，單純是一顆粒子在二維平面上</a:t>
            </a:r>
            <a:r>
              <a:rPr lang="en-US" altLang="zh-TW" dirty="0"/>
              <a:t>360</a:t>
            </a:r>
            <a:r>
              <a:rPr lang="zh-TW" altLang="en-US" dirty="0"/>
              <a:t>度隨機運動的情形。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C42403E-7034-4A81-A77F-C65F2206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三、過程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036CCF3-2F6C-4740-8185-D1D701830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41" y="3098134"/>
            <a:ext cx="5551117" cy="339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2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2DDC3C9-7574-4064-937A-CEFAE6EB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47" y="4068074"/>
            <a:ext cx="5360054" cy="190673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A04A27A-9C88-4603-96AA-225ED97E3303}"/>
              </a:ext>
            </a:extLst>
          </p:cNvPr>
          <p:cNvSpPr txBox="1"/>
          <p:nvPr/>
        </p:nvSpPr>
        <p:spPr>
          <a:xfrm>
            <a:off x="6296026" y="479060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我們將每顆粒子的初速度符合常態分佈。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108C730-3D57-4AB7-8FEC-990311AA0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97" y="1526867"/>
            <a:ext cx="4809481" cy="245755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CD9F43B-F2B1-4F65-8FAD-86D18E897213}"/>
              </a:ext>
            </a:extLst>
          </p:cNvPr>
          <p:cNvSpPr txBox="1"/>
          <p:nvPr/>
        </p:nvSpPr>
        <p:spPr>
          <a:xfrm>
            <a:off x="762001" y="1775747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粒子個數、步數、空間大小、例子半徑都是</a:t>
            </a:r>
            <a:endParaRPr lang="en-US" altLang="zh-TW" sz="2400" dirty="0"/>
          </a:p>
          <a:p>
            <a:r>
              <a:rPr lang="zh-TW" altLang="en-US" sz="2400" dirty="0"/>
              <a:t>可變動的參數。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446DC5E-7E1B-4B14-A52E-293DD1F99A36}"/>
              </a:ext>
            </a:extLst>
          </p:cNvPr>
          <p:cNvSpPr txBox="1"/>
          <p:nvPr/>
        </p:nvSpPr>
        <p:spPr>
          <a:xfrm>
            <a:off x="850247" y="497519"/>
            <a:ext cx="699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最簡單的成功之後，我們加了碰撞與更多條件。</a:t>
            </a:r>
          </a:p>
        </p:txBody>
      </p:sp>
    </p:spTree>
    <p:extLst>
      <p:ext uri="{BB962C8B-B14F-4D97-AF65-F5344CB8AC3E}">
        <p14:creationId xmlns:p14="http://schemas.microsoft.com/office/powerpoint/2010/main" val="259169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0414B56-FC5B-4D18-ADED-114645B69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976" y="1400325"/>
            <a:ext cx="5619338" cy="21218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F7EEFE-9272-4128-8E6C-1231E7651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07" y="3771901"/>
            <a:ext cx="5620093" cy="24828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BDB3686-8A22-4A7B-9EEE-598BD8403B21}"/>
              </a:ext>
            </a:extLst>
          </p:cNvPr>
          <p:cNvSpPr txBox="1"/>
          <p:nvPr/>
        </p:nvSpPr>
        <p:spPr>
          <a:xfrm>
            <a:off x="475907" y="1828024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當粒子碰到我們先前預設的邊界時會以相</a:t>
            </a:r>
            <a:endParaRPr lang="en-US" altLang="zh-TW" sz="2400" dirty="0"/>
          </a:p>
          <a:p>
            <a:r>
              <a:rPr lang="zh-TW" altLang="en-US" sz="2400" dirty="0"/>
              <a:t>同速度反方向反彈。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E691B3-086D-4F91-868B-3BE7274C7DD4}"/>
              </a:ext>
            </a:extLst>
          </p:cNvPr>
          <p:cNvSpPr txBox="1"/>
          <p:nvPr/>
        </p:nvSpPr>
        <p:spPr>
          <a:xfrm>
            <a:off x="6286976" y="4557327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粒子碰撞時平行連心線上速度交換。</a:t>
            </a:r>
          </a:p>
        </p:txBody>
      </p:sp>
    </p:spTree>
    <p:extLst>
      <p:ext uri="{BB962C8B-B14F-4D97-AF65-F5344CB8AC3E}">
        <p14:creationId xmlns:p14="http://schemas.microsoft.com/office/powerpoint/2010/main" val="32301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191D56-D9BB-4CF1-AFFE-0D7B217F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四、模擬結果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725E959C-187A-42B4-ABA8-33D6082B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81" y="2509911"/>
            <a:ext cx="5857339" cy="399763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2EBE6C3-ACF4-48C0-BC04-3FB456CF091C}"/>
              </a:ext>
            </a:extLst>
          </p:cNvPr>
          <p:cNvSpPr txBox="1"/>
          <p:nvPr/>
        </p:nvSpPr>
        <p:spPr>
          <a:xfrm>
            <a:off x="7646504" y="2509911"/>
            <a:ext cx="23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800</a:t>
            </a:r>
            <a:r>
              <a:rPr lang="zh-TW" altLang="en-US" dirty="0"/>
              <a:t>顆</a:t>
            </a:r>
          </a:p>
        </p:txBody>
      </p:sp>
    </p:spTree>
    <p:extLst>
      <p:ext uri="{BB962C8B-B14F-4D97-AF65-F5344CB8AC3E}">
        <p14:creationId xmlns:p14="http://schemas.microsoft.com/office/powerpoint/2010/main" val="183614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54FEFD16-40A5-47F5-A2C6-C56F02872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39" y="643467"/>
            <a:ext cx="9904122" cy="557106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B64371B-4E82-4EEA-9AD1-EDB2F1D295E7}"/>
              </a:ext>
            </a:extLst>
          </p:cNvPr>
          <p:cNvSpPr txBox="1"/>
          <p:nvPr/>
        </p:nvSpPr>
        <p:spPr>
          <a:xfrm>
            <a:off x="8843955" y="702109"/>
            <a:ext cx="207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300</a:t>
            </a:r>
            <a:r>
              <a:rPr lang="zh-TW" altLang="en-US" dirty="0"/>
              <a:t>顆</a:t>
            </a:r>
          </a:p>
        </p:txBody>
      </p:sp>
    </p:spTree>
    <p:extLst>
      <p:ext uri="{BB962C8B-B14F-4D97-AF65-F5344CB8AC3E}">
        <p14:creationId xmlns:p14="http://schemas.microsoft.com/office/powerpoint/2010/main" val="37179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329</Words>
  <Application>Microsoft Office PowerPoint</Application>
  <PresentationFormat>寬螢幕</PresentationFormat>
  <Paragraphs>31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Random Walk</vt:lpstr>
      <vt:lpstr>一、動機與目的</vt:lpstr>
      <vt:lpstr>二、原理</vt:lpstr>
      <vt:lpstr>PowerPoint 簡報</vt:lpstr>
      <vt:lpstr>三、過程</vt:lpstr>
      <vt:lpstr>PowerPoint 簡報</vt:lpstr>
      <vt:lpstr>PowerPoint 簡報</vt:lpstr>
      <vt:lpstr>四、模擬結果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Walk</dc:title>
  <dc:creator>江瑞軒</dc:creator>
  <cp:lastModifiedBy>江瑞軒</cp:lastModifiedBy>
  <cp:revision>5</cp:revision>
  <dcterms:created xsi:type="dcterms:W3CDTF">2019-06-13T03:31:38Z</dcterms:created>
  <dcterms:modified xsi:type="dcterms:W3CDTF">2019-06-13T09:25:49Z</dcterms:modified>
</cp:coreProperties>
</file>