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730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9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23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4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4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9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0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8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9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46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20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14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EC0045F-73F4-4242-B533-B67CBF5FE941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2D20AF-2759-4DEF-A50D-48D65C68FD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3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7732D-0282-44FF-BE25-46E7D336A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3" y="5034896"/>
            <a:ext cx="13962888" cy="1248523"/>
          </a:xfrm>
        </p:spPr>
        <p:txBody>
          <a:bodyPr/>
          <a:lstStyle/>
          <a:p>
            <a:br>
              <a:rPr lang="en-US" altLang="zh-TW" dirty="0">
                <a:latin typeface="Bahnschrift Condensed" panose="020B0502040204020203" pitchFamily="34" charset="0"/>
                <a:ea typeface="Adobe Myungjo Std M" panose="02020600000000000000" pitchFamily="18" charset="-128"/>
              </a:rPr>
            </a:br>
            <a:r>
              <a:rPr lang="en-US" altLang="zh-TW" sz="10000" dirty="0">
                <a:latin typeface="Bahnschrift Condensed" panose="020B0502040204020203" pitchFamily="34" charset="0"/>
                <a:ea typeface="Adobe Myungjo Std M" panose="02020600000000000000" pitchFamily="18" charset="-128"/>
              </a:rPr>
              <a:t>Coupled Oscillator Simulation</a:t>
            </a:r>
            <a:endParaRPr lang="zh-TW" altLang="en-US" sz="10000" dirty="0">
              <a:latin typeface="Bahnschrift Condensed" panose="020B0502040204020203" pitchFamily="34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15CC220-6D14-410A-AA9C-020A8825B793}"/>
              </a:ext>
            </a:extLst>
          </p:cNvPr>
          <p:cNvSpPr txBox="1">
            <a:spLocks/>
          </p:cNvSpPr>
          <p:nvPr/>
        </p:nvSpPr>
        <p:spPr>
          <a:xfrm>
            <a:off x="0" y="155351"/>
            <a:ext cx="1494775" cy="5084577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sz="9600" dirty="0">
                <a:latin typeface="Bahnschrift Condensed" panose="020B0502040204020203" pitchFamily="34" charset="0"/>
                <a:ea typeface="Adobe Myungjo Std M" panose="02020600000000000000" pitchFamily="18" charset="-128"/>
              </a:rPr>
            </a:br>
            <a:r>
              <a:rPr lang="en-US" altLang="zh-TW" sz="14400" dirty="0">
                <a:latin typeface="Bahnschrift Condensed" panose="020B0502040204020203" pitchFamily="34" charset="0"/>
                <a:ea typeface="Adobe Myungjo Std M" panose="02020600000000000000" pitchFamily="18" charset="-128"/>
              </a:rPr>
              <a:t>Vertical</a:t>
            </a:r>
            <a:endParaRPr lang="zh-TW" altLang="en-US" sz="1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5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AB350-9475-4E61-BCF0-23523724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9905" y="123713"/>
            <a:ext cx="3484470" cy="6809591"/>
          </a:xfrm>
        </p:spPr>
        <p:txBody>
          <a:bodyPr vert="eaVert">
            <a:noAutofit/>
          </a:bodyPr>
          <a:lstStyle/>
          <a:p>
            <a:r>
              <a:rPr lang="en-US" altLang="zh-TW" sz="14900" dirty="0">
                <a:latin typeface="Bahnschrift Condensed" panose="020B0502040204020203" pitchFamily="34" charset="0"/>
              </a:rPr>
              <a:t>Motivation</a:t>
            </a:r>
            <a:endParaRPr lang="zh-TW" altLang="en-US" sz="14900" dirty="0">
              <a:latin typeface="Bahnschrift Condensed" panose="020B0502040204020203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B9C3-7BBC-4B4A-B05C-EBC7254A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643" y="658904"/>
            <a:ext cx="6121101" cy="56746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從理論力學二課堂上又學到了好多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</p:txBody>
      </p:sp>
      <p:pic>
        <p:nvPicPr>
          <p:cNvPr id="1028" name="Picture 4" descr="ãåå®æåæ¶²ãçåçæå°çµæ">
            <a:extLst>
              <a:ext uri="{FF2B5EF4-FFF2-40B4-BE49-F238E27FC236}">
                <a16:creationId xmlns:a16="http://schemas.microsoft.com/office/drawing/2014/main" id="{AD44B880-827E-426D-B7EB-2BFA66C3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94" y="1608330"/>
            <a:ext cx="6471050" cy="48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84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6402"/>
            <a:ext cx="2753957" cy="6731598"/>
          </a:xfrm>
        </p:spPr>
        <p:txBody>
          <a:bodyPr vert="eaVert">
            <a:noAutofit/>
          </a:bodyPr>
          <a:lstStyle/>
          <a:p>
            <a:r>
              <a:rPr lang="en-US" altLang="zh-TW" sz="14900" dirty="0">
                <a:latin typeface="Bahnschrift Condensed" panose="020B0502040204020203" pitchFamily="34" charset="0"/>
              </a:rPr>
              <a:t>Simulation</a:t>
            </a:r>
            <a:endParaRPr lang="zh-TW" altLang="en-US" sz="14900" dirty="0">
              <a:latin typeface="Bahnschrift Condensed" panose="020B0502040204020203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7558" y="910017"/>
            <a:ext cx="5033571" cy="49923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先透過少許近似找出運動方程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36" y="1653447"/>
            <a:ext cx="6367988" cy="418767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0254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56254" y="1328632"/>
            <a:ext cx="7333523" cy="69117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利用內部套件的</a:t>
            </a:r>
            <a:r>
              <a:rPr lang="en-US" altLang="zh-TW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animation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功能進行動畫模擬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20" y="2451350"/>
            <a:ext cx="5845885" cy="395014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28C776A-1F6D-4457-9293-308AB157B638}"/>
              </a:ext>
            </a:extLst>
          </p:cNvPr>
          <p:cNvSpPr txBox="1">
            <a:spLocks/>
          </p:cNvSpPr>
          <p:nvPr/>
        </p:nvSpPr>
        <p:spPr>
          <a:xfrm>
            <a:off x="0" y="63201"/>
            <a:ext cx="2753957" cy="6731598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4900" dirty="0">
                <a:latin typeface="Bahnschrift Condensed" panose="020B0502040204020203" pitchFamily="34" charset="0"/>
              </a:rPr>
              <a:t>Simulation</a:t>
            </a:r>
            <a:endParaRPr lang="zh-TW" altLang="en-US" sz="149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1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5958" y="2942216"/>
            <a:ext cx="2037175" cy="3915784"/>
          </a:xfrm>
        </p:spPr>
        <p:txBody>
          <a:bodyPr vert="eaVert">
            <a:noAutofit/>
          </a:bodyPr>
          <a:lstStyle/>
          <a:p>
            <a:r>
              <a:rPr lang="en-US" altLang="zh-TW" sz="14900" dirty="0">
                <a:latin typeface="Bahnschrift Condensed" panose="020B0502040204020203" pitchFamily="34" charset="0"/>
              </a:rPr>
              <a:t>Graph</a:t>
            </a:r>
            <a:endParaRPr lang="zh-TW" altLang="en-US" sz="14900" dirty="0">
              <a:latin typeface="Bahnschrift Condensed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12006" y="215681"/>
            <a:ext cx="73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y-t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圖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1" y="602775"/>
            <a:ext cx="2847652" cy="211691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833325" y="212114"/>
            <a:ext cx="73855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v-t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圖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519485" y="266631"/>
            <a:ext cx="73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a-t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圖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61" y="519074"/>
            <a:ext cx="2925076" cy="218181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61" y="3493324"/>
            <a:ext cx="2835726" cy="210907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795" y="525870"/>
            <a:ext cx="3243909" cy="220139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96" y="3463201"/>
            <a:ext cx="3046434" cy="211656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018448" y="3007852"/>
            <a:ext cx="73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v-y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圖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967355" y="3075230"/>
            <a:ext cx="73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a-y</a:t>
            </a:r>
            <a:r>
              <a:rPr lang="zh-TW" altLang="en-US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01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62656"/>
            <a:ext cx="3099099" cy="2795344"/>
          </a:xfrm>
        </p:spPr>
        <p:txBody>
          <a:bodyPr>
            <a:normAutofit/>
          </a:bodyPr>
          <a:lstStyle/>
          <a:p>
            <a:r>
              <a:rPr lang="en-US" altLang="zh-TW" sz="19900" dirty="0">
                <a:latin typeface="Bahnschrift Condensed" panose="020B0502040204020203" pitchFamily="34" charset="0"/>
              </a:rPr>
              <a:t>GUI</a:t>
            </a:r>
            <a:endParaRPr lang="zh-TW" altLang="en-US" sz="19900" dirty="0">
              <a:latin typeface="Bahnschrift Condensed" panose="020B0502040204020203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0638" y="894362"/>
            <a:ext cx="8736106" cy="1052772"/>
          </a:xfrm>
        </p:spPr>
        <p:txBody>
          <a:bodyPr/>
          <a:lstStyle/>
          <a:p>
            <a:pPr algn="ctr"/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利用</a:t>
            </a:r>
            <a:r>
              <a:rPr lang="en-US" altLang="zh-TW" sz="2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tkinter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製作</a:t>
            </a:r>
            <a:r>
              <a:rPr lang="en-US" altLang="zh-TW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GUI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面板來調整初始條件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pPr algn="ctr"/>
            <a:r>
              <a:rPr lang="en-US" altLang="zh-TW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GUI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rPr>
              <a:t>面板裡包含了數值調整、回傳及隨機取值三個部分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48" y="2540546"/>
            <a:ext cx="5516829" cy="40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4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2C4FCBD-B417-44E1-9DD8-2CE7DF00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46" y="462579"/>
            <a:ext cx="6798833" cy="5932842"/>
          </a:xfrm>
        </p:spPr>
        <p:txBody>
          <a:bodyPr vert="horz">
            <a:noAutofit/>
          </a:bodyPr>
          <a:lstStyle/>
          <a:p>
            <a:r>
              <a:rPr lang="en-US" altLang="zh-TW" sz="14900" dirty="0">
                <a:latin typeface="Bahnschrift Condensed" panose="020B0502040204020203" pitchFamily="34" charset="0"/>
              </a:rPr>
              <a:t>Thank You</a:t>
            </a:r>
            <a:endParaRPr lang="zh-TW" altLang="en-US" sz="149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84980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70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華康粗黑體</vt:lpstr>
      <vt:lpstr>微軟正黑體 Light</vt:lpstr>
      <vt:lpstr>Arial</vt:lpstr>
      <vt:lpstr>Bahnschrift Condensed</vt:lpstr>
      <vt:lpstr>Calibri Light</vt:lpstr>
      <vt:lpstr>Times New Roman</vt:lpstr>
      <vt:lpstr>都會</vt:lpstr>
      <vt:lpstr> Coupled Oscillator Simulation</vt:lpstr>
      <vt:lpstr>Motivation</vt:lpstr>
      <vt:lpstr>Simulation</vt:lpstr>
      <vt:lpstr>PowerPoint 簡報</vt:lpstr>
      <vt:lpstr>Graph</vt:lpstr>
      <vt:lpstr>GUI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 Coupled  Oscillation Simulation</dc:title>
  <dc:creator>祉均 林</dc:creator>
  <cp:lastModifiedBy>祉均 林</cp:lastModifiedBy>
  <cp:revision>11</cp:revision>
  <dcterms:created xsi:type="dcterms:W3CDTF">2019-06-06T07:49:47Z</dcterms:created>
  <dcterms:modified xsi:type="dcterms:W3CDTF">2019-06-06T09:17:11Z</dcterms:modified>
</cp:coreProperties>
</file>