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>
        <p:scale>
          <a:sx n="75" d="100"/>
          <a:sy n="75" d="100"/>
        </p:scale>
        <p:origin x="-831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B8670-F0AD-4453-9078-8ADCE1DF7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FD4CA0-D210-41C4-A27B-490311A60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4F44A-D864-410A-AD48-F8661E85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675-FE0C-44DB-A2AB-D2654EC295B3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1F89E0-8E66-45F2-AC23-F3723CB3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C4B1DF-DE23-4C01-9A6E-A7E2D84A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C9-00E1-42A0-800E-123189092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7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505CC-D6CF-4539-ABAF-CD0F065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E843B8-EF31-4100-BD94-753C86173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79F92-4722-46D1-BD03-7F6822AA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675-FE0C-44DB-A2AB-D2654EC295B3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B4340D-574B-4123-ACA3-370449B0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D1B3F0-29F7-497E-9BFD-245FC08B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C9-00E1-42A0-800E-123189092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78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8ED8DE-2A40-40A0-B719-F50DD98E1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C832DB-8E41-49B7-B955-5B44B5D0E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59CBED-FD45-47C9-B7E1-BA1B4E97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675-FE0C-44DB-A2AB-D2654EC295B3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9078D-128B-4B17-835A-6287C4B2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8C135A-D0B4-4BD4-915A-50DF0638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C9-00E1-42A0-800E-123189092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9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0004F-9C54-4006-BCFD-BB4BD39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DF8C8-CEF3-4FBA-90F3-09AF67A7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D08754-1D1D-44A1-9A36-59D8F933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675-FE0C-44DB-A2AB-D2654EC295B3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14AB8-B2AD-4F07-A272-2B000DCC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E261C8-741D-4D30-B93A-03CE0B9A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C9-00E1-42A0-800E-123189092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74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6C88B-0074-4190-B832-60A648CD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518EFA-3501-4278-9A36-2DDECC5AD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4EB585-50D1-4AA2-A134-20FBC71F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675-FE0C-44DB-A2AB-D2654EC295B3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A524A6-52AC-4CFD-8A1A-4E1C3974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F4ECD1-F0E8-42D9-A63B-1BD4301B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C9-00E1-42A0-800E-123189092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89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5F0FB-CD4F-4051-BDD2-133A722D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1CE80-4B5C-4A86-AEB1-C4A0579F8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D8A967-A534-4FA8-898A-FD85FDB6F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897D11-F6C8-45CC-B890-7EF697BB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675-FE0C-44DB-A2AB-D2654EC295B3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827C14-61CA-413C-B39F-5BC313E2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1EC8FF-845E-4B17-B99F-E9208AE7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C9-00E1-42A0-800E-123189092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9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094F3-8E82-44CA-8698-0F57A03E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2A96F2-E6A6-4703-B36A-028D7FB5B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2298B9-7FF6-48F4-A31C-166C76C39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69D932-E74E-45AE-AD5A-C1EBC61ED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2228E7-560B-4355-A8C5-289EA679C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9D6546-EF9F-4D19-89A8-955197A8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675-FE0C-44DB-A2AB-D2654EC295B3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BBC9F10-6D2C-42DD-83E2-F1AD9F52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3E0D64-423D-4558-A088-4C597A6E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C9-00E1-42A0-800E-123189092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92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9026A-CC4C-4EF6-B868-686D8694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7B3FF1-EB6D-4580-9707-22215CD9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675-FE0C-44DB-A2AB-D2654EC295B3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95133D-497C-4F25-8727-DD11EEEE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0A103F-166D-41CB-8219-1ECFD781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C9-00E1-42A0-800E-123189092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58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41D196-6EA3-4DC0-A272-804D2A10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675-FE0C-44DB-A2AB-D2654EC295B3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13456A-CC53-4AF7-A425-8C9373B9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771DF7-9875-4AAB-874A-6BC8EC07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C9-00E1-42A0-800E-123189092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4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9D596-924A-4683-86C9-B22073BF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8B62A0-0926-49A4-8A9D-3783C17D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1E233E-0676-40A1-BD19-F558D6622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E19CDE-3489-4B5E-85E6-28C6E081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675-FE0C-44DB-A2AB-D2654EC295B3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53E052-3599-4842-A5E5-4165FA5B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FF23A2-2112-4A29-8262-0CCF34F1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C9-00E1-42A0-800E-123189092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31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A0DF6F-3941-4D68-9BC4-047B5EEF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C568E4-2807-4BEF-8118-C9A19C8E7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488ED8-F70C-4DF0-9FDF-A81506B87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04768A-ED2C-48E1-AB2A-153735A1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675-FE0C-44DB-A2AB-D2654EC295B3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2A5D70-E881-460A-BF3F-00AA48AC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115E40-AEB1-42F6-8914-FA49B839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C9-00E1-42A0-800E-123189092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39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87F024-063D-4E31-AA39-41379963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0B1191-2F36-4295-9446-EC6A46CB5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6BCE44-FEBF-47CD-AC61-FEDA93992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13675-FE0C-44DB-A2AB-D2654EC295B3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3CC024-9B09-490F-A387-1A1E751B9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A59DF0-EA5C-413E-8BA5-C0833DE93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77C9-00E1-42A0-800E-123189092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1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534B28-13E9-482D-AFF5-C9EBF891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09982"/>
              </p:ext>
            </p:extLst>
          </p:nvPr>
        </p:nvGraphicFramePr>
        <p:xfrm>
          <a:off x="1562216" y="3429000"/>
          <a:ext cx="7315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83629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7793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47250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550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3078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9311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947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29772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579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N-n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72522"/>
                  </a:ext>
                </a:extLst>
              </a:tr>
              <a:tr h="3527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65474"/>
                  </a:ext>
                </a:extLst>
              </a:tr>
            </a:tbl>
          </a:graphicData>
        </a:graphic>
      </p:graphicFrame>
      <p:sp>
        <p:nvSpPr>
          <p:cNvPr id="5" name="右大括弧 4">
            <a:extLst>
              <a:ext uri="{FF2B5EF4-FFF2-40B4-BE49-F238E27FC236}">
                <a16:creationId xmlns:a16="http://schemas.microsoft.com/office/drawing/2014/main" id="{35CAE2FA-2698-4CB7-BB37-3797A4645506}"/>
              </a:ext>
            </a:extLst>
          </p:cNvPr>
          <p:cNvSpPr/>
          <p:nvPr/>
        </p:nvSpPr>
        <p:spPr>
          <a:xfrm rot="16200000">
            <a:off x="7032308" y="1500000"/>
            <a:ext cx="441820" cy="3248400"/>
          </a:xfrm>
          <a:prstGeom prst="rightBrace">
            <a:avLst>
              <a:gd name="adj1" fmla="val 18380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6CA808-C2E4-412F-94A2-08C4813BC453}"/>
              </a:ext>
            </a:extLst>
          </p:cNvPr>
          <p:cNvSpPr txBox="1"/>
          <p:nvPr/>
        </p:nvSpPr>
        <p:spPr>
          <a:xfrm>
            <a:off x="6786694" y="238548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長度為</a:t>
            </a:r>
            <a:r>
              <a:rPr lang="en-US" altLang="zh-CN" dirty="0"/>
              <a:t>n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1FB2C8-56AB-4FC8-9F42-3F85A559FB88}"/>
              </a:ext>
            </a:extLst>
          </p:cNvPr>
          <p:cNvSpPr txBox="1"/>
          <p:nvPr/>
        </p:nvSpPr>
        <p:spPr>
          <a:xfrm>
            <a:off x="5177871" y="4739780"/>
            <a:ext cx="1778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最後一次需要判斷的開頭</a:t>
            </a:r>
            <a:endParaRPr lang="zh-TW" altLang="en-US" sz="11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5F9DCF7-1817-4CD1-9A83-694C3062BE4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067104" y="4173989"/>
            <a:ext cx="1" cy="5657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FC0B846-4B8A-4181-8E2D-D9896EF3C5BB}"/>
              </a:ext>
            </a:extLst>
          </p:cNvPr>
          <p:cNvCxnSpPr>
            <a:cxnSpLocks/>
          </p:cNvCxnSpPr>
          <p:nvPr/>
        </p:nvCxnSpPr>
        <p:spPr>
          <a:xfrm>
            <a:off x="2625754" y="3124199"/>
            <a:ext cx="1107347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1FF2C00-79E9-400B-A058-1F09B47307A1}"/>
              </a:ext>
            </a:extLst>
          </p:cNvPr>
          <p:cNvCxnSpPr>
            <a:cxnSpLocks/>
          </p:cNvCxnSpPr>
          <p:nvPr/>
        </p:nvCxnSpPr>
        <p:spPr>
          <a:xfrm>
            <a:off x="3575108" y="2754817"/>
            <a:ext cx="1107347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52054C8-E5BC-4A55-88C6-9843790B0EF4}"/>
              </a:ext>
            </a:extLst>
          </p:cNvPr>
          <p:cNvCxnSpPr>
            <a:cxnSpLocks/>
          </p:cNvCxnSpPr>
          <p:nvPr/>
        </p:nvCxnSpPr>
        <p:spPr>
          <a:xfrm>
            <a:off x="4407016" y="2364944"/>
            <a:ext cx="1107347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3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704F45E-93D1-4788-B527-07B2BB6EB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59330"/>
              </p:ext>
            </p:extLst>
          </p:nvPr>
        </p:nvGraphicFramePr>
        <p:xfrm>
          <a:off x="1755163" y="2967606"/>
          <a:ext cx="7315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83629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7793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47250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550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3078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9311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947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29772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579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L+1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R-n+1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72522"/>
                  </a:ext>
                </a:extLst>
              </a:tr>
              <a:tr h="3527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Times[</a:t>
                      </a:r>
                      <a:r>
                        <a:rPr lang="en-US" altLang="zh-TW" sz="1600" dirty="0" err="1"/>
                        <a:t>i</a:t>
                      </a:r>
                      <a:r>
                        <a:rPr lang="en-US" altLang="zh-TW" sz="1600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65474"/>
                  </a:ext>
                </a:extLst>
              </a:tr>
            </a:tbl>
          </a:graphicData>
        </a:graphic>
      </p:graphicFrame>
      <p:sp>
        <p:nvSpPr>
          <p:cNvPr id="4" name="右大括弧 3">
            <a:extLst>
              <a:ext uri="{FF2B5EF4-FFF2-40B4-BE49-F238E27FC236}">
                <a16:creationId xmlns:a16="http://schemas.microsoft.com/office/drawing/2014/main" id="{6343DC11-35AF-460B-ABE1-16A8EAE72ACC}"/>
              </a:ext>
            </a:extLst>
          </p:cNvPr>
          <p:cNvSpPr/>
          <p:nvPr/>
        </p:nvSpPr>
        <p:spPr>
          <a:xfrm rot="16200000">
            <a:off x="7215932" y="1064704"/>
            <a:ext cx="441820" cy="3061978"/>
          </a:xfrm>
          <a:prstGeom prst="rightBrace">
            <a:avLst>
              <a:gd name="adj1" fmla="val 18380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1BA7428-998B-4712-A3EB-FD2B2EBD1223}"/>
              </a:ext>
            </a:extLst>
          </p:cNvPr>
          <p:cNvSpPr txBox="1"/>
          <p:nvPr/>
        </p:nvSpPr>
        <p:spPr>
          <a:xfrm>
            <a:off x="6912529" y="176227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長度為</a:t>
            </a:r>
            <a:r>
              <a:rPr lang="en-US" altLang="zh-CN" dirty="0"/>
              <a:t>n</a:t>
            </a:r>
          </a:p>
        </p:txBody>
      </p:sp>
      <p:cxnSp>
        <p:nvCxnSpPr>
          <p:cNvPr id="6" name="直線單箭頭接點 5" descr="a ">
            <a:extLst>
              <a:ext uri="{FF2B5EF4-FFF2-40B4-BE49-F238E27FC236}">
                <a16:creationId xmlns:a16="http://schemas.microsoft.com/office/drawing/2014/main" id="{F37C84FF-2E9A-4DDA-8353-973EC945B423}"/>
              </a:ext>
            </a:extLst>
          </p:cNvPr>
          <p:cNvCxnSpPr>
            <a:cxnSpLocks/>
          </p:cNvCxnSpPr>
          <p:nvPr/>
        </p:nvCxnSpPr>
        <p:spPr>
          <a:xfrm>
            <a:off x="3709332" y="3887331"/>
            <a:ext cx="1107347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6B31B01-87CC-4943-A21B-E59AEF6A0DC7}"/>
              </a:ext>
            </a:extLst>
          </p:cNvPr>
          <p:cNvCxnSpPr>
            <a:cxnSpLocks/>
          </p:cNvCxnSpPr>
          <p:nvPr/>
        </p:nvCxnSpPr>
        <p:spPr>
          <a:xfrm>
            <a:off x="2878822" y="4475958"/>
            <a:ext cx="1107347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99D459A-D2DD-4FB7-8E1B-16386BD25005}"/>
              </a:ext>
            </a:extLst>
          </p:cNvPr>
          <p:cNvSpPr txBox="1"/>
          <p:nvPr/>
        </p:nvSpPr>
        <p:spPr>
          <a:xfrm>
            <a:off x="3607266" y="4068702"/>
            <a:ext cx="1661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開頭在，算一次</a:t>
            </a:r>
            <a:endParaRPr lang="zh-TW" altLang="en-US" sz="1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A96C986-4A28-4B81-9A8E-208D5372EBE8}"/>
              </a:ext>
            </a:extLst>
          </p:cNvPr>
          <p:cNvSpPr txBox="1"/>
          <p:nvPr/>
        </p:nvSpPr>
        <p:spPr>
          <a:xfrm>
            <a:off x="2776756" y="4687114"/>
            <a:ext cx="16610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開頭不在</a:t>
            </a:r>
            <a:endParaRPr lang="en-US" altLang="zh-CN" sz="1000" dirty="0"/>
          </a:p>
          <a:p>
            <a:r>
              <a:rPr lang="zh-CN" altLang="en-US" sz="1000" dirty="0"/>
              <a:t>部分在範圍內</a:t>
            </a:r>
            <a:endParaRPr lang="en-US" altLang="zh-CN" sz="1000" dirty="0"/>
          </a:p>
          <a:p>
            <a:r>
              <a:rPr lang="zh-CN" altLang="en-US" sz="1000" dirty="0"/>
              <a:t>不算一次</a:t>
            </a:r>
            <a:endParaRPr lang="en-US" altLang="zh-CN" sz="1000" dirty="0"/>
          </a:p>
        </p:txBody>
      </p:sp>
      <p:cxnSp>
        <p:nvCxnSpPr>
          <p:cNvPr id="12" name="直線單箭頭接點 11" descr="a ">
            <a:extLst>
              <a:ext uri="{FF2B5EF4-FFF2-40B4-BE49-F238E27FC236}">
                <a16:creationId xmlns:a16="http://schemas.microsoft.com/office/drawing/2014/main" id="{96C18B17-F0E9-4E21-A0AD-909FECB55211}"/>
              </a:ext>
            </a:extLst>
          </p:cNvPr>
          <p:cNvCxnSpPr>
            <a:cxnSpLocks/>
          </p:cNvCxnSpPr>
          <p:nvPr/>
        </p:nvCxnSpPr>
        <p:spPr>
          <a:xfrm>
            <a:off x="8704978" y="3887331"/>
            <a:ext cx="1107347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5408F7-BB28-4C54-B246-989EFE812E3A}"/>
              </a:ext>
            </a:extLst>
          </p:cNvPr>
          <p:cNvSpPr txBox="1"/>
          <p:nvPr/>
        </p:nvSpPr>
        <p:spPr>
          <a:xfrm>
            <a:off x="8558635" y="4105617"/>
            <a:ext cx="16610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開頭在</a:t>
            </a:r>
            <a:r>
              <a:rPr lang="en-US" altLang="zh-CN" sz="1000" dirty="0"/>
              <a:t>R</a:t>
            </a:r>
          </a:p>
          <a:p>
            <a:r>
              <a:rPr lang="zh-CN" altLang="en-US" sz="1000" dirty="0"/>
              <a:t>但跑不完</a:t>
            </a:r>
            <a:r>
              <a:rPr lang="en-US" altLang="zh-CN" sz="1000" dirty="0"/>
              <a:t>s</a:t>
            </a:r>
          </a:p>
          <a:p>
            <a:r>
              <a:rPr lang="zh-CN" altLang="en-US" sz="1000" dirty="0"/>
              <a:t>故不能算入</a:t>
            </a:r>
            <a:endParaRPr lang="zh-TW" altLang="en-US" sz="1000" dirty="0"/>
          </a:p>
        </p:txBody>
      </p:sp>
      <p:cxnSp>
        <p:nvCxnSpPr>
          <p:cNvPr id="14" name="直線單箭頭接點 13" descr="a ">
            <a:extLst>
              <a:ext uri="{FF2B5EF4-FFF2-40B4-BE49-F238E27FC236}">
                <a16:creationId xmlns:a16="http://schemas.microsoft.com/office/drawing/2014/main" id="{AF75CFE8-2BE2-4BB9-8802-2B36E587C2D0}"/>
              </a:ext>
            </a:extLst>
          </p:cNvPr>
          <p:cNvCxnSpPr>
            <a:cxnSpLocks/>
          </p:cNvCxnSpPr>
          <p:nvPr/>
        </p:nvCxnSpPr>
        <p:spPr>
          <a:xfrm>
            <a:off x="6189679" y="3887331"/>
            <a:ext cx="2368956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3BAACC3-428B-4CD7-8B06-3550B0FF448E}"/>
              </a:ext>
            </a:extLst>
          </p:cNvPr>
          <p:cNvSpPr txBox="1"/>
          <p:nvPr/>
        </p:nvSpPr>
        <p:spPr>
          <a:xfrm>
            <a:off x="6042404" y="4133116"/>
            <a:ext cx="166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若結尾在</a:t>
            </a:r>
            <a:r>
              <a:rPr lang="en-US" altLang="zh-CN" sz="1000" dirty="0"/>
              <a:t>R</a:t>
            </a:r>
          </a:p>
          <a:p>
            <a:r>
              <a:rPr lang="zh-CN" altLang="en-US" sz="1000" dirty="0"/>
              <a:t>則最後一個可以跑進來的</a:t>
            </a:r>
            <a:endParaRPr lang="en-US" altLang="zh-CN" sz="1000" dirty="0"/>
          </a:p>
          <a:p>
            <a:r>
              <a:rPr lang="zh-CN" altLang="en-US" sz="1000" dirty="0"/>
              <a:t>開頭在</a:t>
            </a:r>
            <a:r>
              <a:rPr lang="en-US" altLang="zh-CN" sz="1000" dirty="0"/>
              <a:t>R-n+1</a:t>
            </a:r>
          </a:p>
          <a:p>
            <a:r>
              <a:rPr lang="zh-CN" altLang="en-US" sz="1000" dirty="0"/>
              <a:t>從它的下一個算相減</a:t>
            </a:r>
            <a:endParaRPr lang="zh-TW" altLang="en-US" sz="1000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E1BB59D-9411-4D24-8E45-931C6B976EDA}"/>
              </a:ext>
            </a:extLst>
          </p:cNvPr>
          <p:cNvCxnSpPr/>
          <p:nvPr/>
        </p:nvCxnSpPr>
        <p:spPr>
          <a:xfrm>
            <a:off x="3363985" y="134223"/>
            <a:ext cx="0" cy="373426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303F56C-17F6-49E9-989B-B4BEF5C8CC06}"/>
              </a:ext>
            </a:extLst>
          </p:cNvPr>
          <p:cNvCxnSpPr/>
          <p:nvPr/>
        </p:nvCxnSpPr>
        <p:spPr>
          <a:xfrm>
            <a:off x="9070363" y="180478"/>
            <a:ext cx="0" cy="373426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28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105</Words>
  <Application>Microsoft Office PowerPoint</Application>
  <PresentationFormat>寬螢幕</PresentationFormat>
  <Paragraphs>47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等线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KeyCat</dc:creator>
  <cp:lastModifiedBy>KeyCat</cp:lastModifiedBy>
  <cp:revision>5</cp:revision>
  <dcterms:created xsi:type="dcterms:W3CDTF">2019-04-23T13:52:08Z</dcterms:created>
  <dcterms:modified xsi:type="dcterms:W3CDTF">2019-04-23T15:21:38Z</dcterms:modified>
</cp:coreProperties>
</file>