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4660"/>
  </p:normalViewPr>
  <p:slideViewPr>
    <p:cSldViewPr snapToGrid="0">
      <p:cViewPr>
        <p:scale>
          <a:sx n="100" d="100"/>
          <a:sy n="100" d="100"/>
        </p:scale>
        <p:origin x="155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1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69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88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2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2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4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4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8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F37E-E7B4-4A75-AE9B-C40E4DC426BD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1DA7-C313-460D-B8E1-5BEDF80B5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84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17919" y="2601885"/>
            <a:ext cx="4869181" cy="1853738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1 count:  </a:t>
            </a:r>
            <a:r>
              <a:rPr lang="zh-TW" altLang="en-US" dirty="0" smtClean="0"/>
              <a:t> 衰減</a:t>
            </a:r>
            <a:r>
              <a:rPr lang="zh-TW" altLang="en-US" dirty="0" smtClean="0"/>
              <a:t>至原數據之 </a:t>
            </a:r>
            <a:r>
              <a:rPr lang="en-US" altLang="zh-TW" dirty="0" smtClean="0"/>
              <a:t>79.99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2 counts:</a:t>
            </a:r>
            <a:r>
              <a:rPr lang="zh-TW" altLang="en-US" dirty="0" smtClean="0"/>
              <a:t> </a:t>
            </a:r>
            <a:r>
              <a:rPr lang="zh-TW" altLang="en-US" dirty="0" smtClean="0"/>
              <a:t>衰減至原數據之 </a:t>
            </a:r>
            <a:r>
              <a:rPr lang="en-US" altLang="zh-TW" dirty="0" smtClean="0"/>
              <a:t>67.03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3 counts:</a:t>
            </a:r>
            <a:r>
              <a:rPr lang="zh-TW" altLang="en-US" dirty="0" smtClean="0"/>
              <a:t> </a:t>
            </a:r>
            <a:r>
              <a:rPr lang="zh-TW" altLang="en-US" dirty="0" smtClean="0"/>
              <a:t>衰減</a:t>
            </a:r>
            <a:r>
              <a:rPr lang="zh-TW" altLang="en-US" dirty="0" smtClean="0"/>
              <a:t>至</a:t>
            </a:r>
            <a:r>
              <a:rPr lang="zh-TW" altLang="en-US" dirty="0" smtClean="0"/>
              <a:t>原數據之</a:t>
            </a:r>
            <a:r>
              <a:rPr lang="zh-TW" altLang="en-US" dirty="0" smtClean="0"/>
              <a:t> </a:t>
            </a:r>
            <a:r>
              <a:rPr lang="en-US" altLang="zh-TW" dirty="0" smtClean="0"/>
              <a:t>62.5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4 counts:</a:t>
            </a:r>
            <a:r>
              <a:rPr lang="zh-TW" altLang="en-US" dirty="0" smtClean="0"/>
              <a:t> </a:t>
            </a:r>
            <a:r>
              <a:rPr lang="zh-TW" altLang="en-US" dirty="0" smtClean="0"/>
              <a:t>衰減至原數據之 </a:t>
            </a:r>
            <a:r>
              <a:rPr lang="en-US" altLang="zh-TW" dirty="0"/>
              <a:t>7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" y="0"/>
            <a:ext cx="4591402" cy="34435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" y="3412370"/>
            <a:ext cx="4594173" cy="34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8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2021-01-26T02:27:40Z</dcterms:created>
  <dcterms:modified xsi:type="dcterms:W3CDTF">2021-01-26T02:28:40Z</dcterms:modified>
</cp:coreProperties>
</file>