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1541" r:id="rId6"/>
    <p:sldId id="1540" r:id="rId7"/>
    <p:sldId id="1542" r:id="rId8"/>
    <p:sldId id="1543" r:id="rId9"/>
    <p:sldId id="1544" r:id="rId10"/>
    <p:sldId id="15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ley Gray" initials="MG" lastIdx="1" clrIdx="0">
    <p:extLst>
      <p:ext uri="{19B8F6BF-5375-455C-9EA6-DF929625EA0E}">
        <p15:presenceInfo xmlns:p15="http://schemas.microsoft.com/office/powerpoint/2012/main" userId="S::marleyg@microsoft.com::63a35599-111f-44f3-a072-31c8a28e6c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BD8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400"/>
  </p:normalViewPr>
  <p:slideViewPr>
    <p:cSldViewPr snapToGrid="0" snapToObjects="1">
      <p:cViewPr varScale="1">
        <p:scale>
          <a:sx n="143" d="100"/>
          <a:sy n="143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96DD1-F0AF-564C-BFF9-F8BD87393A24}" type="doc">
      <dgm:prSet loTypeId="urn:microsoft.com/office/officeart/2005/8/layout/cycle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A0757A-1357-5549-BEEA-EB2F5642CACC}">
      <dgm:prSet phldrT="[Text]"/>
      <dgm:spPr/>
      <dgm:t>
        <a:bodyPr/>
        <a:lstStyle/>
        <a:p>
          <a:r>
            <a:rPr lang="en-US"/>
            <a:t>Describe  Token Business and Function</a:t>
          </a:r>
        </a:p>
      </dgm:t>
    </dgm:pt>
    <dgm:pt modelId="{CCDA5768-C33B-5A40-B482-08067FA834E7}" type="parTrans" cxnId="{51D0E5C6-EE2D-D34E-8F5C-465E894985FB}">
      <dgm:prSet/>
      <dgm:spPr/>
      <dgm:t>
        <a:bodyPr/>
        <a:lstStyle/>
        <a:p>
          <a:endParaRPr lang="en-US"/>
        </a:p>
      </dgm:t>
    </dgm:pt>
    <dgm:pt modelId="{2A866549-29D5-B444-B14C-B1CAA036BEA1}" type="sibTrans" cxnId="{51D0E5C6-EE2D-D34E-8F5C-465E894985FB}">
      <dgm:prSet/>
      <dgm:spPr/>
      <dgm:t>
        <a:bodyPr/>
        <a:lstStyle/>
        <a:p>
          <a:endParaRPr lang="en-US"/>
        </a:p>
      </dgm:t>
    </dgm:pt>
    <dgm:pt modelId="{143B42BB-51E6-5C4D-88F4-8834D8D01F80}">
      <dgm:prSet phldrT="[Text]"/>
      <dgm:spPr/>
      <dgm:t>
        <a:bodyPr/>
        <a:lstStyle/>
        <a:p>
          <a:r>
            <a:rPr lang="en-US"/>
            <a:t>A la Carte behaviors and groups</a:t>
          </a:r>
        </a:p>
      </dgm:t>
    </dgm:pt>
    <dgm:pt modelId="{BD03272D-AEC8-A945-BD0D-A5BD2B2A3E49}" type="parTrans" cxnId="{35D87542-1811-7E41-8DF2-83B4027BDC41}">
      <dgm:prSet/>
      <dgm:spPr/>
      <dgm:t>
        <a:bodyPr/>
        <a:lstStyle/>
        <a:p>
          <a:endParaRPr lang="en-US"/>
        </a:p>
      </dgm:t>
    </dgm:pt>
    <dgm:pt modelId="{970F026A-C0CA-1F42-98DF-7B2295EB78D6}" type="sibTrans" cxnId="{35D87542-1811-7E41-8DF2-83B4027BDC41}">
      <dgm:prSet/>
      <dgm:spPr/>
      <dgm:t>
        <a:bodyPr/>
        <a:lstStyle/>
        <a:p>
          <a:endParaRPr lang="en-US"/>
        </a:p>
      </dgm:t>
    </dgm:pt>
    <dgm:pt modelId="{CB4BFEBE-F504-C44D-B9A6-FEE1EC11403F}">
      <dgm:prSet phldrT="[Text]"/>
      <dgm:spPr/>
      <dgm:t>
        <a:bodyPr/>
        <a:lstStyle/>
        <a:p>
          <a:r>
            <a:rPr lang="en-US"/>
            <a:t>Missing a behavior or Group?</a:t>
          </a:r>
        </a:p>
      </dgm:t>
    </dgm:pt>
    <dgm:pt modelId="{1C16A0DE-35C6-9346-991C-910188AA3D2D}" type="parTrans" cxnId="{F182F002-7AB6-554F-83F0-859B9EB90715}">
      <dgm:prSet/>
      <dgm:spPr/>
      <dgm:t>
        <a:bodyPr/>
        <a:lstStyle/>
        <a:p>
          <a:endParaRPr lang="en-US"/>
        </a:p>
      </dgm:t>
    </dgm:pt>
    <dgm:pt modelId="{E2C3CD9C-6310-3849-BFF0-982BBA5B1286}" type="sibTrans" cxnId="{F182F002-7AB6-554F-83F0-859B9EB90715}">
      <dgm:prSet/>
      <dgm:spPr/>
      <dgm:t>
        <a:bodyPr/>
        <a:lstStyle/>
        <a:p>
          <a:endParaRPr lang="en-US"/>
        </a:p>
      </dgm:t>
    </dgm:pt>
    <dgm:pt modelId="{C87D33FC-C862-4E49-B683-7DAEE8169681}">
      <dgm:prSet phldrT="[Text]"/>
      <dgm:spPr/>
      <dgm:t>
        <a:bodyPr/>
        <a:lstStyle/>
        <a:p>
          <a:r>
            <a:rPr lang="en-US" dirty="0"/>
            <a:t>Complete taxonomy formula definition</a:t>
          </a:r>
        </a:p>
      </dgm:t>
    </dgm:pt>
    <dgm:pt modelId="{4CAF2E45-8957-9046-BF78-C54D134078F8}" type="parTrans" cxnId="{210B706E-CD32-9C48-83F5-B21BD921F94B}">
      <dgm:prSet/>
      <dgm:spPr/>
      <dgm:t>
        <a:bodyPr/>
        <a:lstStyle/>
        <a:p>
          <a:endParaRPr lang="en-US"/>
        </a:p>
      </dgm:t>
    </dgm:pt>
    <dgm:pt modelId="{6FEC8081-234F-3D4E-9A6D-AB5216A60C99}" type="sibTrans" cxnId="{210B706E-CD32-9C48-83F5-B21BD921F94B}">
      <dgm:prSet/>
      <dgm:spPr/>
      <dgm:t>
        <a:bodyPr/>
        <a:lstStyle/>
        <a:p>
          <a:endParaRPr lang="en-US"/>
        </a:p>
      </dgm:t>
    </dgm:pt>
    <dgm:pt modelId="{82C037C2-1EB6-C24F-9A5B-B61A10BA5E07}">
      <dgm:prSet phldrT="[Text]"/>
      <dgm:spPr/>
      <dgm:t>
        <a:bodyPr/>
        <a:lstStyle/>
        <a:p>
          <a:r>
            <a:rPr lang="en-US"/>
            <a:t>Submit Pull Request</a:t>
          </a:r>
        </a:p>
      </dgm:t>
    </dgm:pt>
    <dgm:pt modelId="{8C24DFB0-5915-A84D-8707-BD976D84F01B}" type="parTrans" cxnId="{9409FBDF-20C5-D744-B9F5-E9331A964FD7}">
      <dgm:prSet/>
      <dgm:spPr/>
      <dgm:t>
        <a:bodyPr/>
        <a:lstStyle/>
        <a:p>
          <a:endParaRPr lang="en-US"/>
        </a:p>
      </dgm:t>
    </dgm:pt>
    <dgm:pt modelId="{DFEFC161-69C2-C641-8296-4821D7620320}" type="sibTrans" cxnId="{9409FBDF-20C5-D744-B9F5-E9331A964FD7}">
      <dgm:prSet/>
      <dgm:spPr/>
      <dgm:t>
        <a:bodyPr/>
        <a:lstStyle/>
        <a:p>
          <a:endParaRPr lang="en-US"/>
        </a:p>
      </dgm:t>
    </dgm:pt>
    <dgm:pt modelId="{7EE6CD55-A6FB-A24F-8F29-D2F6579D9CE6}">
      <dgm:prSet/>
      <dgm:spPr/>
      <dgm:t>
        <a:bodyPr/>
        <a:lstStyle/>
        <a:p>
          <a:r>
            <a:rPr lang="en-US"/>
            <a:t>Select a Token Base Type</a:t>
          </a:r>
        </a:p>
      </dgm:t>
    </dgm:pt>
    <dgm:pt modelId="{6ADE2C29-9AB2-E449-9C15-C151C58B76EC}" type="parTrans" cxnId="{A9B45C6F-E10C-0C4E-B2A2-107F2AC96936}">
      <dgm:prSet/>
      <dgm:spPr/>
      <dgm:t>
        <a:bodyPr/>
        <a:lstStyle/>
        <a:p>
          <a:endParaRPr lang="en-US"/>
        </a:p>
      </dgm:t>
    </dgm:pt>
    <dgm:pt modelId="{2AECD1D5-B1A3-6B4A-A16D-CBD5D21FAB54}" type="sibTrans" cxnId="{A9B45C6F-E10C-0C4E-B2A2-107F2AC96936}">
      <dgm:prSet/>
      <dgm:spPr/>
      <dgm:t>
        <a:bodyPr/>
        <a:lstStyle/>
        <a:p>
          <a:endParaRPr lang="en-US"/>
        </a:p>
      </dgm:t>
    </dgm:pt>
    <dgm:pt modelId="{29567B1D-9415-1540-8C88-94603BA2AD1A}" type="pres">
      <dgm:prSet presAssocID="{41196DD1-F0AF-564C-BFF9-F8BD87393A24}" presName="cycle" presStyleCnt="0">
        <dgm:presLayoutVars>
          <dgm:dir/>
          <dgm:resizeHandles val="exact"/>
        </dgm:presLayoutVars>
      </dgm:prSet>
      <dgm:spPr/>
    </dgm:pt>
    <dgm:pt modelId="{F58DAF7C-0CB7-DC4B-A3F8-0AC3AD5BE47F}" type="pres">
      <dgm:prSet presAssocID="{D2A0757A-1357-5549-BEEA-EB2F5642CACC}" presName="node" presStyleLbl="node1" presStyleIdx="0" presStyleCnt="6">
        <dgm:presLayoutVars>
          <dgm:bulletEnabled val="1"/>
        </dgm:presLayoutVars>
      </dgm:prSet>
      <dgm:spPr/>
    </dgm:pt>
    <dgm:pt modelId="{C7B72510-D828-8244-821B-0BC517049D59}" type="pres">
      <dgm:prSet presAssocID="{2A866549-29D5-B444-B14C-B1CAA036BEA1}" presName="sibTrans" presStyleLbl="sibTrans2D1" presStyleIdx="0" presStyleCnt="6"/>
      <dgm:spPr/>
    </dgm:pt>
    <dgm:pt modelId="{69C27AEC-D8F0-6345-92C5-CC5722F52343}" type="pres">
      <dgm:prSet presAssocID="{2A866549-29D5-B444-B14C-B1CAA036BEA1}" presName="connectorText" presStyleLbl="sibTrans2D1" presStyleIdx="0" presStyleCnt="6"/>
      <dgm:spPr/>
    </dgm:pt>
    <dgm:pt modelId="{B70747CF-0D25-4C43-BCF5-D59C2AA5AD5E}" type="pres">
      <dgm:prSet presAssocID="{7EE6CD55-A6FB-A24F-8F29-D2F6579D9CE6}" presName="node" presStyleLbl="node1" presStyleIdx="1" presStyleCnt="6">
        <dgm:presLayoutVars>
          <dgm:bulletEnabled val="1"/>
        </dgm:presLayoutVars>
      </dgm:prSet>
      <dgm:spPr/>
    </dgm:pt>
    <dgm:pt modelId="{3DAF4819-0FC9-644D-881E-47FEEB84D9BC}" type="pres">
      <dgm:prSet presAssocID="{2AECD1D5-B1A3-6B4A-A16D-CBD5D21FAB54}" presName="sibTrans" presStyleLbl="sibTrans2D1" presStyleIdx="1" presStyleCnt="6"/>
      <dgm:spPr/>
    </dgm:pt>
    <dgm:pt modelId="{C7684A66-5F8B-B941-AE21-3D6CAD6B1A56}" type="pres">
      <dgm:prSet presAssocID="{2AECD1D5-B1A3-6B4A-A16D-CBD5D21FAB54}" presName="connectorText" presStyleLbl="sibTrans2D1" presStyleIdx="1" presStyleCnt="6"/>
      <dgm:spPr/>
    </dgm:pt>
    <dgm:pt modelId="{C319A09B-1D62-BD44-9F36-5F4F899D8167}" type="pres">
      <dgm:prSet presAssocID="{143B42BB-51E6-5C4D-88F4-8834D8D01F80}" presName="node" presStyleLbl="node1" presStyleIdx="2" presStyleCnt="6">
        <dgm:presLayoutVars>
          <dgm:bulletEnabled val="1"/>
        </dgm:presLayoutVars>
      </dgm:prSet>
      <dgm:spPr/>
    </dgm:pt>
    <dgm:pt modelId="{5CEF8B3E-7860-4645-96BF-78EB928B0AC2}" type="pres">
      <dgm:prSet presAssocID="{970F026A-C0CA-1F42-98DF-7B2295EB78D6}" presName="sibTrans" presStyleLbl="sibTrans2D1" presStyleIdx="2" presStyleCnt="6"/>
      <dgm:spPr/>
    </dgm:pt>
    <dgm:pt modelId="{A0721D93-D3EF-FA41-92B4-7CCA4775B4C9}" type="pres">
      <dgm:prSet presAssocID="{970F026A-C0CA-1F42-98DF-7B2295EB78D6}" presName="connectorText" presStyleLbl="sibTrans2D1" presStyleIdx="2" presStyleCnt="6"/>
      <dgm:spPr/>
    </dgm:pt>
    <dgm:pt modelId="{7DACC3FE-D436-A84E-AD79-E76C9DA00698}" type="pres">
      <dgm:prSet presAssocID="{CB4BFEBE-F504-C44D-B9A6-FEE1EC11403F}" presName="node" presStyleLbl="node1" presStyleIdx="3" presStyleCnt="6">
        <dgm:presLayoutVars>
          <dgm:bulletEnabled val="1"/>
        </dgm:presLayoutVars>
      </dgm:prSet>
      <dgm:spPr/>
    </dgm:pt>
    <dgm:pt modelId="{B6ABD583-3DB0-004A-8D09-2F832A0575AF}" type="pres">
      <dgm:prSet presAssocID="{E2C3CD9C-6310-3849-BFF0-982BBA5B1286}" presName="sibTrans" presStyleLbl="sibTrans2D1" presStyleIdx="3" presStyleCnt="6"/>
      <dgm:spPr/>
    </dgm:pt>
    <dgm:pt modelId="{427788D1-3DB9-464B-9A35-93110C992ABB}" type="pres">
      <dgm:prSet presAssocID="{E2C3CD9C-6310-3849-BFF0-982BBA5B1286}" presName="connectorText" presStyleLbl="sibTrans2D1" presStyleIdx="3" presStyleCnt="6"/>
      <dgm:spPr/>
    </dgm:pt>
    <dgm:pt modelId="{C3E07FAD-16F3-F641-88C3-EA80E2FDCA59}" type="pres">
      <dgm:prSet presAssocID="{C87D33FC-C862-4E49-B683-7DAEE8169681}" presName="node" presStyleLbl="node1" presStyleIdx="4" presStyleCnt="6">
        <dgm:presLayoutVars>
          <dgm:bulletEnabled val="1"/>
        </dgm:presLayoutVars>
      </dgm:prSet>
      <dgm:spPr/>
    </dgm:pt>
    <dgm:pt modelId="{CCBF84DC-9571-944A-A688-B6FA78DD4519}" type="pres">
      <dgm:prSet presAssocID="{6FEC8081-234F-3D4E-9A6D-AB5216A60C99}" presName="sibTrans" presStyleLbl="sibTrans2D1" presStyleIdx="4" presStyleCnt="6"/>
      <dgm:spPr/>
    </dgm:pt>
    <dgm:pt modelId="{19BCAC0F-A2F9-F143-8CAD-5DE5F6A86AA0}" type="pres">
      <dgm:prSet presAssocID="{6FEC8081-234F-3D4E-9A6D-AB5216A60C99}" presName="connectorText" presStyleLbl="sibTrans2D1" presStyleIdx="4" presStyleCnt="6"/>
      <dgm:spPr/>
    </dgm:pt>
    <dgm:pt modelId="{B33FA2A1-207F-DD42-8806-25AB5CDB1838}" type="pres">
      <dgm:prSet presAssocID="{82C037C2-1EB6-C24F-9A5B-B61A10BA5E07}" presName="node" presStyleLbl="node1" presStyleIdx="5" presStyleCnt="6">
        <dgm:presLayoutVars>
          <dgm:bulletEnabled val="1"/>
        </dgm:presLayoutVars>
      </dgm:prSet>
      <dgm:spPr/>
    </dgm:pt>
    <dgm:pt modelId="{182FB8E1-CE32-634D-A5B4-AAA84A5FB00E}" type="pres">
      <dgm:prSet presAssocID="{DFEFC161-69C2-C641-8296-4821D7620320}" presName="sibTrans" presStyleLbl="sibTrans2D1" presStyleIdx="5" presStyleCnt="6"/>
      <dgm:spPr/>
    </dgm:pt>
    <dgm:pt modelId="{E08C7684-ED7B-3F4F-9DF3-9CC1DF8DDFB8}" type="pres">
      <dgm:prSet presAssocID="{DFEFC161-69C2-C641-8296-4821D7620320}" presName="connectorText" presStyleLbl="sibTrans2D1" presStyleIdx="5" presStyleCnt="6"/>
      <dgm:spPr/>
    </dgm:pt>
  </dgm:ptLst>
  <dgm:cxnLst>
    <dgm:cxn modelId="{587E6400-1C2F-374C-9BD5-D6247628A99B}" type="presOf" srcId="{2A866549-29D5-B444-B14C-B1CAA036BEA1}" destId="{69C27AEC-D8F0-6345-92C5-CC5722F52343}" srcOrd="1" destOrd="0" presId="urn:microsoft.com/office/officeart/2005/8/layout/cycle2"/>
    <dgm:cxn modelId="{F182F002-7AB6-554F-83F0-859B9EB90715}" srcId="{41196DD1-F0AF-564C-BFF9-F8BD87393A24}" destId="{CB4BFEBE-F504-C44D-B9A6-FEE1EC11403F}" srcOrd="3" destOrd="0" parTransId="{1C16A0DE-35C6-9346-991C-910188AA3D2D}" sibTransId="{E2C3CD9C-6310-3849-BFF0-982BBA5B1286}"/>
    <dgm:cxn modelId="{E6494812-709F-054A-AB17-1E43A1A8B71A}" type="presOf" srcId="{DFEFC161-69C2-C641-8296-4821D7620320}" destId="{182FB8E1-CE32-634D-A5B4-AAA84A5FB00E}" srcOrd="0" destOrd="0" presId="urn:microsoft.com/office/officeart/2005/8/layout/cycle2"/>
    <dgm:cxn modelId="{B467BE25-B4E3-6744-B2C8-7FACFDD5C297}" type="presOf" srcId="{143B42BB-51E6-5C4D-88F4-8834D8D01F80}" destId="{C319A09B-1D62-BD44-9F36-5F4F899D8167}" srcOrd="0" destOrd="0" presId="urn:microsoft.com/office/officeart/2005/8/layout/cycle2"/>
    <dgm:cxn modelId="{BD48B226-477C-5C43-9D81-223437246E2E}" type="presOf" srcId="{E2C3CD9C-6310-3849-BFF0-982BBA5B1286}" destId="{B6ABD583-3DB0-004A-8D09-2F832A0575AF}" srcOrd="0" destOrd="0" presId="urn:microsoft.com/office/officeart/2005/8/layout/cycle2"/>
    <dgm:cxn modelId="{A462342C-31B6-0E4E-AF0A-768C62E8C7F8}" type="presOf" srcId="{CB4BFEBE-F504-C44D-B9A6-FEE1EC11403F}" destId="{7DACC3FE-D436-A84E-AD79-E76C9DA00698}" srcOrd="0" destOrd="0" presId="urn:microsoft.com/office/officeart/2005/8/layout/cycle2"/>
    <dgm:cxn modelId="{A187AC2C-B3F4-7743-B3BF-3CB32A798E61}" type="presOf" srcId="{41196DD1-F0AF-564C-BFF9-F8BD87393A24}" destId="{29567B1D-9415-1540-8C88-94603BA2AD1A}" srcOrd="0" destOrd="0" presId="urn:microsoft.com/office/officeart/2005/8/layout/cycle2"/>
    <dgm:cxn modelId="{35D87542-1811-7E41-8DF2-83B4027BDC41}" srcId="{41196DD1-F0AF-564C-BFF9-F8BD87393A24}" destId="{143B42BB-51E6-5C4D-88F4-8834D8D01F80}" srcOrd="2" destOrd="0" parTransId="{BD03272D-AEC8-A945-BD0D-A5BD2B2A3E49}" sibTransId="{970F026A-C0CA-1F42-98DF-7B2295EB78D6}"/>
    <dgm:cxn modelId="{4308F34B-FBAB-A44B-A8C7-8A4232FA11C6}" type="presOf" srcId="{2AECD1D5-B1A3-6B4A-A16D-CBD5D21FAB54}" destId="{C7684A66-5F8B-B941-AE21-3D6CAD6B1A56}" srcOrd="1" destOrd="0" presId="urn:microsoft.com/office/officeart/2005/8/layout/cycle2"/>
    <dgm:cxn modelId="{D0E73552-C4EA-EC40-8EEE-D94E43DB5C0F}" type="presOf" srcId="{2A866549-29D5-B444-B14C-B1CAA036BEA1}" destId="{C7B72510-D828-8244-821B-0BC517049D59}" srcOrd="0" destOrd="0" presId="urn:microsoft.com/office/officeart/2005/8/layout/cycle2"/>
    <dgm:cxn modelId="{EB1C9254-12DF-D743-A21C-1706C8691F41}" type="presOf" srcId="{970F026A-C0CA-1F42-98DF-7B2295EB78D6}" destId="{A0721D93-D3EF-FA41-92B4-7CCA4775B4C9}" srcOrd="1" destOrd="0" presId="urn:microsoft.com/office/officeart/2005/8/layout/cycle2"/>
    <dgm:cxn modelId="{210B706E-CD32-9C48-83F5-B21BD921F94B}" srcId="{41196DD1-F0AF-564C-BFF9-F8BD87393A24}" destId="{C87D33FC-C862-4E49-B683-7DAEE8169681}" srcOrd="4" destOrd="0" parTransId="{4CAF2E45-8957-9046-BF78-C54D134078F8}" sibTransId="{6FEC8081-234F-3D4E-9A6D-AB5216A60C99}"/>
    <dgm:cxn modelId="{A9B45C6F-E10C-0C4E-B2A2-107F2AC96936}" srcId="{41196DD1-F0AF-564C-BFF9-F8BD87393A24}" destId="{7EE6CD55-A6FB-A24F-8F29-D2F6579D9CE6}" srcOrd="1" destOrd="0" parTransId="{6ADE2C29-9AB2-E449-9C15-C151C58B76EC}" sibTransId="{2AECD1D5-B1A3-6B4A-A16D-CBD5D21FAB54}"/>
    <dgm:cxn modelId="{7D376775-48B0-6B4B-A48C-543D926D83E9}" type="presOf" srcId="{6FEC8081-234F-3D4E-9A6D-AB5216A60C99}" destId="{19BCAC0F-A2F9-F143-8CAD-5DE5F6A86AA0}" srcOrd="1" destOrd="0" presId="urn:microsoft.com/office/officeart/2005/8/layout/cycle2"/>
    <dgm:cxn modelId="{B9C3D675-7843-2D4D-9433-2F09BE133BCA}" type="presOf" srcId="{C87D33FC-C862-4E49-B683-7DAEE8169681}" destId="{C3E07FAD-16F3-F641-88C3-EA80E2FDCA59}" srcOrd="0" destOrd="0" presId="urn:microsoft.com/office/officeart/2005/8/layout/cycle2"/>
    <dgm:cxn modelId="{1377B37C-A0B3-C940-8CB0-02171A8198F0}" type="presOf" srcId="{7EE6CD55-A6FB-A24F-8F29-D2F6579D9CE6}" destId="{B70747CF-0D25-4C43-BCF5-D59C2AA5AD5E}" srcOrd="0" destOrd="0" presId="urn:microsoft.com/office/officeart/2005/8/layout/cycle2"/>
    <dgm:cxn modelId="{2247C28C-8B60-8E48-B4BE-BDFBC1811CEB}" type="presOf" srcId="{82C037C2-1EB6-C24F-9A5B-B61A10BA5E07}" destId="{B33FA2A1-207F-DD42-8806-25AB5CDB1838}" srcOrd="0" destOrd="0" presId="urn:microsoft.com/office/officeart/2005/8/layout/cycle2"/>
    <dgm:cxn modelId="{4DE7BD8F-C984-174C-8AD1-F82165426534}" type="presOf" srcId="{E2C3CD9C-6310-3849-BFF0-982BBA5B1286}" destId="{427788D1-3DB9-464B-9A35-93110C992ABB}" srcOrd="1" destOrd="0" presId="urn:microsoft.com/office/officeart/2005/8/layout/cycle2"/>
    <dgm:cxn modelId="{1E808E93-AEBB-9743-A187-8B7B46DB899D}" type="presOf" srcId="{DFEFC161-69C2-C641-8296-4821D7620320}" destId="{E08C7684-ED7B-3F4F-9DF3-9CC1DF8DDFB8}" srcOrd="1" destOrd="0" presId="urn:microsoft.com/office/officeart/2005/8/layout/cycle2"/>
    <dgm:cxn modelId="{8A53D2C3-A6BF-CC4C-B6DB-CFD5502F40FE}" type="presOf" srcId="{D2A0757A-1357-5549-BEEA-EB2F5642CACC}" destId="{F58DAF7C-0CB7-DC4B-A3F8-0AC3AD5BE47F}" srcOrd="0" destOrd="0" presId="urn:microsoft.com/office/officeart/2005/8/layout/cycle2"/>
    <dgm:cxn modelId="{4BEAF9C5-5B95-B648-87DB-83C57F877DAE}" type="presOf" srcId="{6FEC8081-234F-3D4E-9A6D-AB5216A60C99}" destId="{CCBF84DC-9571-944A-A688-B6FA78DD4519}" srcOrd="0" destOrd="0" presId="urn:microsoft.com/office/officeart/2005/8/layout/cycle2"/>
    <dgm:cxn modelId="{51D0E5C6-EE2D-D34E-8F5C-465E894985FB}" srcId="{41196DD1-F0AF-564C-BFF9-F8BD87393A24}" destId="{D2A0757A-1357-5549-BEEA-EB2F5642CACC}" srcOrd="0" destOrd="0" parTransId="{CCDA5768-C33B-5A40-B482-08067FA834E7}" sibTransId="{2A866549-29D5-B444-B14C-B1CAA036BEA1}"/>
    <dgm:cxn modelId="{9409FBDF-20C5-D744-B9F5-E9331A964FD7}" srcId="{41196DD1-F0AF-564C-BFF9-F8BD87393A24}" destId="{82C037C2-1EB6-C24F-9A5B-B61A10BA5E07}" srcOrd="5" destOrd="0" parTransId="{8C24DFB0-5915-A84D-8707-BD976D84F01B}" sibTransId="{DFEFC161-69C2-C641-8296-4821D7620320}"/>
    <dgm:cxn modelId="{335DECE3-E53A-274D-B19A-2409C453CF69}" type="presOf" srcId="{2AECD1D5-B1A3-6B4A-A16D-CBD5D21FAB54}" destId="{3DAF4819-0FC9-644D-881E-47FEEB84D9BC}" srcOrd="0" destOrd="0" presId="urn:microsoft.com/office/officeart/2005/8/layout/cycle2"/>
    <dgm:cxn modelId="{CEE7A6FB-616C-0043-ABD6-4E1E5376B184}" type="presOf" srcId="{970F026A-C0CA-1F42-98DF-7B2295EB78D6}" destId="{5CEF8B3E-7860-4645-96BF-78EB928B0AC2}" srcOrd="0" destOrd="0" presId="urn:microsoft.com/office/officeart/2005/8/layout/cycle2"/>
    <dgm:cxn modelId="{467EF796-3D92-E44E-BA53-D986E68237ED}" type="presParOf" srcId="{29567B1D-9415-1540-8C88-94603BA2AD1A}" destId="{F58DAF7C-0CB7-DC4B-A3F8-0AC3AD5BE47F}" srcOrd="0" destOrd="0" presId="urn:microsoft.com/office/officeart/2005/8/layout/cycle2"/>
    <dgm:cxn modelId="{8AB20AFF-5B4A-2643-9451-ACF825896C6B}" type="presParOf" srcId="{29567B1D-9415-1540-8C88-94603BA2AD1A}" destId="{C7B72510-D828-8244-821B-0BC517049D59}" srcOrd="1" destOrd="0" presId="urn:microsoft.com/office/officeart/2005/8/layout/cycle2"/>
    <dgm:cxn modelId="{C8907CF0-6215-D244-A7A3-63D6ADB130EF}" type="presParOf" srcId="{C7B72510-D828-8244-821B-0BC517049D59}" destId="{69C27AEC-D8F0-6345-92C5-CC5722F52343}" srcOrd="0" destOrd="0" presId="urn:microsoft.com/office/officeart/2005/8/layout/cycle2"/>
    <dgm:cxn modelId="{A7F602EA-2BA6-9244-9FC2-70A8BBE638F1}" type="presParOf" srcId="{29567B1D-9415-1540-8C88-94603BA2AD1A}" destId="{B70747CF-0D25-4C43-BCF5-D59C2AA5AD5E}" srcOrd="2" destOrd="0" presId="urn:microsoft.com/office/officeart/2005/8/layout/cycle2"/>
    <dgm:cxn modelId="{F8DAA122-81B4-0343-B108-FC59703B36CC}" type="presParOf" srcId="{29567B1D-9415-1540-8C88-94603BA2AD1A}" destId="{3DAF4819-0FC9-644D-881E-47FEEB84D9BC}" srcOrd="3" destOrd="0" presId="urn:microsoft.com/office/officeart/2005/8/layout/cycle2"/>
    <dgm:cxn modelId="{1DCC9733-0209-D948-BDC3-8D4C201016F9}" type="presParOf" srcId="{3DAF4819-0FC9-644D-881E-47FEEB84D9BC}" destId="{C7684A66-5F8B-B941-AE21-3D6CAD6B1A56}" srcOrd="0" destOrd="0" presId="urn:microsoft.com/office/officeart/2005/8/layout/cycle2"/>
    <dgm:cxn modelId="{C262D713-4754-F348-B788-F9A6E99B59C9}" type="presParOf" srcId="{29567B1D-9415-1540-8C88-94603BA2AD1A}" destId="{C319A09B-1D62-BD44-9F36-5F4F899D8167}" srcOrd="4" destOrd="0" presId="urn:microsoft.com/office/officeart/2005/8/layout/cycle2"/>
    <dgm:cxn modelId="{2F764D2A-5A2F-7F41-8408-B347F52EE775}" type="presParOf" srcId="{29567B1D-9415-1540-8C88-94603BA2AD1A}" destId="{5CEF8B3E-7860-4645-96BF-78EB928B0AC2}" srcOrd="5" destOrd="0" presId="urn:microsoft.com/office/officeart/2005/8/layout/cycle2"/>
    <dgm:cxn modelId="{317E9EAE-D59D-FD49-8853-3E695C194383}" type="presParOf" srcId="{5CEF8B3E-7860-4645-96BF-78EB928B0AC2}" destId="{A0721D93-D3EF-FA41-92B4-7CCA4775B4C9}" srcOrd="0" destOrd="0" presId="urn:microsoft.com/office/officeart/2005/8/layout/cycle2"/>
    <dgm:cxn modelId="{605A0784-C2CE-1E43-951D-EB4397CD7F59}" type="presParOf" srcId="{29567B1D-9415-1540-8C88-94603BA2AD1A}" destId="{7DACC3FE-D436-A84E-AD79-E76C9DA00698}" srcOrd="6" destOrd="0" presId="urn:microsoft.com/office/officeart/2005/8/layout/cycle2"/>
    <dgm:cxn modelId="{31FED4DE-E3C8-2346-8156-866111E1E3BC}" type="presParOf" srcId="{29567B1D-9415-1540-8C88-94603BA2AD1A}" destId="{B6ABD583-3DB0-004A-8D09-2F832A0575AF}" srcOrd="7" destOrd="0" presId="urn:microsoft.com/office/officeart/2005/8/layout/cycle2"/>
    <dgm:cxn modelId="{FA25B8CE-B6FF-D44F-BA96-9FFB3EDC2E85}" type="presParOf" srcId="{B6ABD583-3DB0-004A-8D09-2F832A0575AF}" destId="{427788D1-3DB9-464B-9A35-93110C992ABB}" srcOrd="0" destOrd="0" presId="urn:microsoft.com/office/officeart/2005/8/layout/cycle2"/>
    <dgm:cxn modelId="{F3F4831F-532D-3F4C-8592-418DE708702C}" type="presParOf" srcId="{29567B1D-9415-1540-8C88-94603BA2AD1A}" destId="{C3E07FAD-16F3-F641-88C3-EA80E2FDCA59}" srcOrd="8" destOrd="0" presId="urn:microsoft.com/office/officeart/2005/8/layout/cycle2"/>
    <dgm:cxn modelId="{E152E969-9A0F-4743-9AE3-5B8EDE0316D8}" type="presParOf" srcId="{29567B1D-9415-1540-8C88-94603BA2AD1A}" destId="{CCBF84DC-9571-944A-A688-B6FA78DD4519}" srcOrd="9" destOrd="0" presId="urn:microsoft.com/office/officeart/2005/8/layout/cycle2"/>
    <dgm:cxn modelId="{EE114406-9965-4842-8D74-CCFF741F6BD8}" type="presParOf" srcId="{CCBF84DC-9571-944A-A688-B6FA78DD4519}" destId="{19BCAC0F-A2F9-F143-8CAD-5DE5F6A86AA0}" srcOrd="0" destOrd="0" presId="urn:microsoft.com/office/officeart/2005/8/layout/cycle2"/>
    <dgm:cxn modelId="{F8DB8DC9-0D3D-1F49-A16E-F547C7CEC009}" type="presParOf" srcId="{29567B1D-9415-1540-8C88-94603BA2AD1A}" destId="{B33FA2A1-207F-DD42-8806-25AB5CDB1838}" srcOrd="10" destOrd="0" presId="urn:microsoft.com/office/officeart/2005/8/layout/cycle2"/>
    <dgm:cxn modelId="{5677185D-EC11-FD43-ACAF-A4325B347214}" type="presParOf" srcId="{29567B1D-9415-1540-8C88-94603BA2AD1A}" destId="{182FB8E1-CE32-634D-A5B4-AAA84A5FB00E}" srcOrd="11" destOrd="0" presId="urn:microsoft.com/office/officeart/2005/8/layout/cycle2"/>
    <dgm:cxn modelId="{698F774A-625F-E64A-9431-E05F1E037975}" type="presParOf" srcId="{182FB8E1-CE32-634D-A5B4-AAA84A5FB00E}" destId="{E08C7684-ED7B-3F4F-9DF3-9CC1DF8DDFB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AF7C-0CB7-DC4B-A3F8-0AC3AD5BE47F}">
      <dsp:nvSpPr>
        <dsp:cNvPr id="0" name=""/>
        <dsp:cNvSpPr/>
      </dsp:nvSpPr>
      <dsp:spPr>
        <a:xfrm>
          <a:off x="4977337" y="392"/>
          <a:ext cx="1161559" cy="11615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Describe  Token Business and Function</a:t>
          </a:r>
        </a:p>
      </dsp:txBody>
      <dsp:txXfrm>
        <a:off x="5147443" y="170498"/>
        <a:ext cx="821347" cy="821347"/>
      </dsp:txXfrm>
    </dsp:sp>
    <dsp:sp modelId="{C7B72510-D828-8244-821B-0BC517049D59}">
      <dsp:nvSpPr>
        <dsp:cNvPr id="0" name=""/>
        <dsp:cNvSpPr/>
      </dsp:nvSpPr>
      <dsp:spPr>
        <a:xfrm rot="1800000">
          <a:off x="6151660" y="81723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157883" y="872412"/>
        <a:ext cx="216759" cy="235216"/>
      </dsp:txXfrm>
    </dsp:sp>
    <dsp:sp modelId="{B70747CF-0D25-4C43-BCF5-D59C2AA5AD5E}">
      <dsp:nvSpPr>
        <dsp:cNvPr id="0" name=""/>
        <dsp:cNvSpPr/>
      </dsp:nvSpPr>
      <dsp:spPr>
        <a:xfrm>
          <a:off x="6489259" y="873301"/>
          <a:ext cx="1161559" cy="1161559"/>
        </a:xfrm>
        <a:prstGeom prst="ellips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Token Base Type</a:t>
          </a:r>
        </a:p>
      </dsp:txBody>
      <dsp:txXfrm>
        <a:off x="6659365" y="1043407"/>
        <a:ext cx="821347" cy="821347"/>
      </dsp:txXfrm>
    </dsp:sp>
    <dsp:sp modelId="{3DAF4819-0FC9-644D-881E-47FEEB84D9BC}">
      <dsp:nvSpPr>
        <dsp:cNvPr id="0" name=""/>
        <dsp:cNvSpPr/>
      </dsp:nvSpPr>
      <dsp:spPr>
        <a:xfrm rot="5400000">
          <a:off x="6915211" y="2122212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961660" y="2154169"/>
        <a:ext cx="216759" cy="235216"/>
      </dsp:txXfrm>
    </dsp:sp>
    <dsp:sp modelId="{C319A09B-1D62-BD44-9F36-5F4F899D8167}">
      <dsp:nvSpPr>
        <dsp:cNvPr id="0" name=""/>
        <dsp:cNvSpPr/>
      </dsp:nvSpPr>
      <dsp:spPr>
        <a:xfrm>
          <a:off x="6489259" y="2619118"/>
          <a:ext cx="1161559" cy="1161559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la Carte behaviors and groups</a:t>
          </a:r>
        </a:p>
      </dsp:txBody>
      <dsp:txXfrm>
        <a:off x="6659365" y="2789224"/>
        <a:ext cx="821347" cy="821347"/>
      </dsp:txXfrm>
    </dsp:sp>
    <dsp:sp modelId="{5CEF8B3E-7860-4645-96BF-78EB928B0AC2}">
      <dsp:nvSpPr>
        <dsp:cNvPr id="0" name=""/>
        <dsp:cNvSpPr/>
      </dsp:nvSpPr>
      <dsp:spPr>
        <a:xfrm rot="9000000">
          <a:off x="6166840" y="3435957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6253514" y="3491138"/>
        <a:ext cx="216759" cy="235216"/>
      </dsp:txXfrm>
    </dsp:sp>
    <dsp:sp modelId="{7DACC3FE-D436-A84E-AD79-E76C9DA00698}">
      <dsp:nvSpPr>
        <dsp:cNvPr id="0" name=""/>
        <dsp:cNvSpPr/>
      </dsp:nvSpPr>
      <dsp:spPr>
        <a:xfrm>
          <a:off x="4977337" y="3492027"/>
          <a:ext cx="1161559" cy="1161559"/>
        </a:xfrm>
        <a:prstGeom prst="ellips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Missing a behavior or Group?</a:t>
          </a:r>
        </a:p>
      </dsp:txBody>
      <dsp:txXfrm>
        <a:off x="5147443" y="3662133"/>
        <a:ext cx="821347" cy="821347"/>
      </dsp:txXfrm>
    </dsp:sp>
    <dsp:sp modelId="{B6ABD583-3DB0-004A-8D09-2F832A0575AF}">
      <dsp:nvSpPr>
        <dsp:cNvPr id="0" name=""/>
        <dsp:cNvSpPr/>
      </dsp:nvSpPr>
      <dsp:spPr>
        <a:xfrm rot="12600000">
          <a:off x="4654917" y="3444721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741591" y="3546350"/>
        <a:ext cx="216759" cy="235216"/>
      </dsp:txXfrm>
    </dsp:sp>
    <dsp:sp modelId="{C3E07FAD-16F3-F641-88C3-EA80E2FDCA59}">
      <dsp:nvSpPr>
        <dsp:cNvPr id="0" name=""/>
        <dsp:cNvSpPr/>
      </dsp:nvSpPr>
      <dsp:spPr>
        <a:xfrm>
          <a:off x="3465415" y="2619118"/>
          <a:ext cx="1161559" cy="1161559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Complete taxonomy formula definition</a:t>
          </a:r>
        </a:p>
      </dsp:txBody>
      <dsp:txXfrm>
        <a:off x="3635521" y="2789224"/>
        <a:ext cx="821347" cy="821347"/>
      </dsp:txXfrm>
    </dsp:sp>
    <dsp:sp modelId="{CCBF84DC-9571-944A-A688-B6FA78DD4519}">
      <dsp:nvSpPr>
        <dsp:cNvPr id="0" name=""/>
        <dsp:cNvSpPr/>
      </dsp:nvSpPr>
      <dsp:spPr>
        <a:xfrm rot="16200000">
          <a:off x="3891367" y="2139740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937816" y="2264594"/>
        <a:ext cx="216759" cy="235216"/>
      </dsp:txXfrm>
    </dsp:sp>
    <dsp:sp modelId="{B33FA2A1-207F-DD42-8806-25AB5CDB1838}">
      <dsp:nvSpPr>
        <dsp:cNvPr id="0" name=""/>
        <dsp:cNvSpPr/>
      </dsp:nvSpPr>
      <dsp:spPr>
        <a:xfrm>
          <a:off x="3465415" y="873301"/>
          <a:ext cx="1161559" cy="116155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Submit Pull Request</a:t>
          </a:r>
        </a:p>
      </dsp:txBody>
      <dsp:txXfrm>
        <a:off x="3635521" y="1043407"/>
        <a:ext cx="821347" cy="821347"/>
      </dsp:txXfrm>
    </dsp:sp>
    <dsp:sp modelId="{182FB8E1-CE32-634D-A5B4-AAA84A5FB00E}">
      <dsp:nvSpPr>
        <dsp:cNvPr id="0" name=""/>
        <dsp:cNvSpPr/>
      </dsp:nvSpPr>
      <dsp:spPr>
        <a:xfrm rot="19800000">
          <a:off x="4639738" y="825995"/>
          <a:ext cx="309656" cy="392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645961" y="927624"/>
        <a:ext cx="216759" cy="23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3F9EE-546F-F94B-AA97-D1AE3791A433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B5A23-0948-BC48-B555-0D889E08C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2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305E-6383-FC41-831A-1DD95104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98A5-AED5-3348-BEEC-D3BEF096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97985-206F-9D4E-9BA0-C2C3EF2E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6D9D-38FC-CC46-A0CB-E098219B0086}" type="datetime1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BD66-9FD7-684B-AACF-BA23921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72D68-FE3D-B347-924B-8EBBB0E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Enterprise Ethereum Alliance Inc. (“EEA”).  All Rights Reserved. EEA Proprietary and Confidential. </a:t>
            </a:r>
          </a:p>
        </p:txBody>
      </p:sp>
    </p:spTree>
    <p:extLst>
      <p:ext uri="{BB962C8B-B14F-4D97-AF65-F5344CB8AC3E}">
        <p14:creationId xmlns:p14="http://schemas.microsoft.com/office/powerpoint/2010/main" val="34330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313-50A4-2545-8ED0-6E2A8A3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9AFE-69EB-FC40-AB55-B9545C80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6451-C8D0-C24A-B313-5B520BBD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70B8-4309-F34F-96D0-97FCD407878B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4667-717A-5740-8588-03B04744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54B3-D66E-F74C-ABA5-53673EF4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ED72A-6727-5743-84D9-A1F59575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9A05-BAC3-344D-9AE8-345A4BF9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57E34-8733-E34B-8156-8B35963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0109-A0CB-5341-BC57-ABFEFDDC8893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F346A-B684-9B41-8EF3-DF9716C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4DD5E-D539-C840-BB7A-4F0CF9FF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0AAA-535E-264C-9B6C-91687E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368D-A33C-984B-A1D8-F1BBF974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26A8-FE34-F444-B5ED-E60FD2FD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B42C-993D-274B-B3BA-F75F4CCEEEC2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653A-7A9B-0745-83A9-43B54E7C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37AA-866D-2147-B78F-010FD660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 dirty="0"/>
              <a:t>©2019 Enterprise Ethereum Alliance Inc. (“EEA”).  All Rights Reserved. EEA Proprietary and Confidential. </a:t>
            </a:r>
          </a:p>
        </p:txBody>
      </p:sp>
    </p:spTree>
    <p:extLst>
      <p:ext uri="{BB962C8B-B14F-4D97-AF65-F5344CB8AC3E}">
        <p14:creationId xmlns:p14="http://schemas.microsoft.com/office/powerpoint/2010/main" val="134837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1322-4F51-704A-A76D-655E45C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25A4-7B84-1D42-B194-ECBB5EB5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4D23-BBBB-924C-9F6F-6F401A88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FB48-8B18-D340-A907-4693B63406A7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071-BE03-7243-812D-296C553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i="0" u="none" strike="noStrike" smtClean="0">
                <a:effectLst/>
              </a:defRPr>
            </a:lvl1pPr>
          </a:lstStyle>
          <a:p>
            <a:r>
              <a:rPr lang="en-US"/>
              <a:t>©2019 Enterprise Ethereum Alliance Inc. (“EEA”).  All Rights Reserved. EEA Proprietary and Confidential.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4BF3-C10A-5543-8CCB-FE0F8BA1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F535-08A3-824A-B81B-38D5770A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971-CF0A-B44D-97F2-6A5F4A14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3181-294E-0543-8C1C-76291D33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73F4-EA2B-244E-8D6A-A7B942E5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0321-5248-5D47-965E-40E4540BD6B0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F673D-606D-A943-AC39-0033A02C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7636-107B-CF43-AF76-7699F0F7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6E19-E35B-B943-811E-B5BD0D8D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C66-A256-7A44-93F2-176EF8A8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9883-9E1D-0444-90A6-50B4D2A7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00DAF-C644-8448-81BB-4408B6D24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3C45A-63BB-4748-B09A-859741798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51A86-71F4-444B-8E77-64C14950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030F-BB52-314F-94F2-2E12B55397BB}" type="datetime1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FBBE-6319-674F-95E3-9F39A5C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0A94E-D60F-5E4D-AB01-1A81F01F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263-CA0A-1140-BACF-C877D06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F3D9-1CED-EB41-B89F-F31BF77D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58A0-BB55-0148-878B-2816E139BA78}" type="datetime1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0A15-6D7C-0D48-B49E-FA61517D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9291B-4E8A-5A46-90BA-8767E9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0B63-F4E0-5040-8F00-9C007AD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CE3B-2606-EB4F-B179-D486B484EF6E}" type="datetime1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76003-8D76-A242-9110-A93A5B1D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078C-9FCF-FA4A-B728-9BABAD7D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3C0C-0366-AB40-B0ED-3241DD3E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8687-2B78-2341-BC51-CDF72990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0EAC-EE3D-9549-A5B9-57269FE2C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51FC-9686-3847-AAA7-DE713B3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DCB-590D-CB49-8A9B-46077D7ADF33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59BF1-FCA2-2045-A8AA-8B93F503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D244-E9B7-E041-B0B0-059074B0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1E4B-CC12-0A40-A646-088F85F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DF33D-AD91-F144-8359-B3CA5183D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754-33CA-3A4D-AF99-35AE0A001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8F0DE-5F45-944E-9174-CB1DF43B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C9D8-BC1D-4648-B77D-F9F743ABE8E0}" type="datetime1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CAB9-2ABE-7F48-92B3-0D5F848B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653DF-731A-A640-AF71-CB3178EC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54F92-6239-1C46-9B35-9DF39A03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E3942-8EDA-2048-9D7F-77D2B51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59C7-8BE7-614F-9751-C3ADD835B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AF7-B255-CD4A-98A8-E461D6BAC0E7}" type="datetime1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D5A0-7325-244A-A8A3-CD1EE36C7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©2019 Enterprise Ethereum Alliance Inc. (“EEA”).  All Rights Reserved. EEA Proprietary and Confidential.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F936-34F1-5948-BF9B-581EAB66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3B01-8F6A-5D44-99D1-EA1E7201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572C0-A49E-5341-A3C7-3392AFAC7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kern="1200" dirty="0">
                <a:latin typeface="+mj-lt"/>
                <a:ea typeface="+mj-ea"/>
                <a:cs typeface="+mj-cs"/>
              </a:rPr>
              <a:t>Taxonomy Workshop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30425-0FFC-0640-8048-C1C6FAFC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/>
              <a:t>Moving Tokens Forward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7F333-7E13-0B4B-BFBA-286A3A11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2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1C29-596F-CC48-8CCA-226A4EE8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8815-006B-CA48-AD43-A0135CED7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Guided workshop that provides an overview of the taxonomy for business people to get started.</a:t>
            </a:r>
          </a:p>
          <a:p>
            <a:r>
              <a:rPr lang="en-US" dirty="0"/>
              <a:t>Sessions following the Overview:</a:t>
            </a:r>
          </a:p>
          <a:p>
            <a:pPr lvl="1"/>
            <a:r>
              <a:rPr lang="en-US" dirty="0"/>
              <a:t>High Level Business definition of the targeted token to apply the taxonomy</a:t>
            </a:r>
          </a:p>
          <a:p>
            <a:pPr lvl="1"/>
            <a:r>
              <a:rPr lang="en-US" dirty="0"/>
              <a:t>Decompose the token</a:t>
            </a:r>
          </a:p>
          <a:p>
            <a:pPr lvl="1"/>
            <a:r>
              <a:rPr lang="en-US" dirty="0"/>
              <a:t>Identify base token type and additional non-behavioral properties</a:t>
            </a:r>
          </a:p>
          <a:p>
            <a:pPr lvl="1"/>
            <a:r>
              <a:rPr lang="en-US" dirty="0"/>
              <a:t>Identify taxonomy behaviors already defined that will be included</a:t>
            </a:r>
          </a:p>
          <a:p>
            <a:pPr lvl="1"/>
            <a:r>
              <a:rPr lang="en-US" dirty="0"/>
              <a:t>Describe a behavior that has no match already defined in the taxonomy framework</a:t>
            </a:r>
          </a:p>
          <a:p>
            <a:pPr lvl="1"/>
            <a:r>
              <a:rPr lang="en-US" dirty="0"/>
              <a:t>Create a taxonomy artifact for any new behaviors found and repeat</a:t>
            </a:r>
          </a:p>
          <a:p>
            <a:pPr lvl="1"/>
            <a:r>
              <a:rPr lang="en-US" dirty="0"/>
              <a:t>Complete the token definition by creating an artifact for it.</a:t>
            </a:r>
          </a:p>
          <a:p>
            <a:pPr lvl="1"/>
            <a:r>
              <a:rPr lang="en-US" dirty="0"/>
              <a:t>Submit for review to be included in the framework.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3E27-8022-044E-B9A3-9A2F0BF8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423139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C77461-2161-1C48-8BF1-3BCAE6C5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3089" r="131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6261F-2F79-EE4D-990F-108E0742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C8F1-8DD0-B74B-858C-29B73291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1672046"/>
            <a:ext cx="6784259" cy="4820196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Educate the group to establish a baseline understanding before any discussions about the actual token.</a:t>
            </a:r>
          </a:p>
          <a:p>
            <a:pPr marL="342900" indent="-342900">
              <a:buAutoNum type="arabicPeriod"/>
            </a:pPr>
            <a:r>
              <a:rPr lang="en-US" sz="2400" dirty="0"/>
              <a:t>Keep the focus on describing the properties and behaviors and rein in any talk about implementation.</a:t>
            </a:r>
          </a:p>
          <a:p>
            <a:pPr marL="342900" indent="-342900">
              <a:buAutoNum type="arabicPeriod"/>
            </a:pPr>
            <a:r>
              <a:rPr lang="en-US" sz="2400" dirty="0"/>
              <a:t>Read out loud any artifacts to the group to ensure clarity of definitions</a:t>
            </a:r>
          </a:p>
          <a:p>
            <a:pPr marL="342900" indent="-342900">
              <a:buAutoNum type="arabicPeriod"/>
            </a:pPr>
            <a:r>
              <a:rPr lang="en-US" sz="2400" dirty="0"/>
              <a:t>Decomposition requires discipline because it initially requires more work</a:t>
            </a:r>
          </a:p>
          <a:p>
            <a:pPr marL="342900" indent="-342900">
              <a:buAutoNum type="arabicPeriod"/>
            </a:pPr>
            <a:r>
              <a:rPr lang="en-US" sz="2400" dirty="0"/>
              <a:t>Assume any behavior the group is describing is probably a behavior group that needs decomposition.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FFD47-B25D-1C45-977D-7B68E834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9614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</a:rPr>
              <a:t>©2019 Enterprise Ethereum Alliance Inc. (“EEA”).  All Rights Reserved. EEA Proprietary and Confidential. 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8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9EA5-A225-5F4E-BBFF-3F0B046B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Learned…so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8CEA-A41F-5D47-8046-4D581596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participants with exposure to blockchain bring a lot of baggage.</a:t>
            </a:r>
          </a:p>
          <a:p>
            <a:pPr lvl="1"/>
            <a:r>
              <a:rPr lang="en-US" dirty="0"/>
              <a:t>Frequently jump to implementation or introduce a particular ledger feature or restriction that isn’t helpful.</a:t>
            </a:r>
          </a:p>
          <a:p>
            <a:pPr lvl="1"/>
            <a:r>
              <a:rPr lang="en-US" dirty="0"/>
              <a:t>Gently reinforce the workshop is not about implementation and needs to be agnostic from any implementation.</a:t>
            </a:r>
          </a:p>
          <a:p>
            <a:r>
              <a:rPr lang="en-US" dirty="0"/>
              <a:t>Behaviors are usually groups when first described.</a:t>
            </a:r>
          </a:p>
          <a:p>
            <a:pPr lvl="1"/>
            <a:r>
              <a:rPr lang="en-US" dirty="0"/>
              <a:t>Decomposition takes longer and requires more work initially, stress the value on the back end.  </a:t>
            </a:r>
          </a:p>
          <a:p>
            <a:pPr lvl="1"/>
            <a:r>
              <a:rPr lang="en-US" dirty="0"/>
              <a:t>Value of decomposition is easy to understand when the group re-uses a behavior from the framework.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616A8-D581-DE4A-BA85-E4315C1D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153885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895C-F406-A44C-B9E1-4A147785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B221-C915-F24D-88C4-51D00513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Taxonomy artifacts</a:t>
            </a:r>
          </a:p>
          <a:p>
            <a:pPr lvl="1"/>
            <a:r>
              <a:rPr lang="en-US" dirty="0"/>
              <a:t>Behaviors and Behavior Groups should be contributed back to the framework.</a:t>
            </a:r>
          </a:p>
          <a:p>
            <a:pPr lvl="1"/>
            <a:r>
              <a:rPr lang="en-US" dirty="0"/>
              <a:t>Formatting the artifacts following the template is important for acceptance into the framework.</a:t>
            </a:r>
          </a:p>
          <a:p>
            <a:pPr lvl="1"/>
            <a:r>
              <a:rPr lang="en-US" dirty="0"/>
              <a:t>Submission is a pull request.</a:t>
            </a:r>
          </a:p>
          <a:p>
            <a:pPr lvl="1"/>
            <a:r>
              <a:rPr lang="en-US" dirty="0"/>
              <a:t>Complete Token definition submission is optional but encouraged.  Some organizations may want to keep their definition private.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52C77-6B29-8345-AAE2-F0EF1448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269173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CA46-C87C-104D-B141-4AE92557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the Taxonomy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D1F0-C896-7342-A343-A5DF4981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gaps in the base framework and help shore up definitions.</a:t>
            </a:r>
          </a:p>
          <a:p>
            <a:r>
              <a:rPr lang="en-US" dirty="0"/>
              <a:t>Identify metadata gaps that may be needed for future tooling.</a:t>
            </a:r>
          </a:p>
          <a:p>
            <a:r>
              <a:rPr lang="en-US" dirty="0"/>
              <a:t>Extend the workshop into branded offerings in your organization or for delivery with customers.</a:t>
            </a:r>
          </a:p>
          <a:p>
            <a:r>
              <a:rPr lang="en-US" dirty="0"/>
              <a:t>Contributions back to the framework are vital.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69D55-4A46-AB43-8930-4C125952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©2019 Enterprise Ethereum Alliance Inc. (“EEA”).  All Rights Reserved. EEA Proprietary and Confidential. </a:t>
            </a:r>
          </a:p>
        </p:txBody>
      </p:sp>
    </p:spTree>
    <p:extLst>
      <p:ext uri="{BB962C8B-B14F-4D97-AF65-F5344CB8AC3E}">
        <p14:creationId xmlns:p14="http://schemas.microsoft.com/office/powerpoint/2010/main" val="167777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40C10-8824-6848-B101-03F32E61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 dirty="0"/>
              <a:t>Workshop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2A2B0-9C4E-F948-9364-DD3E54E5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8497" y="5529884"/>
            <a:ext cx="1894260" cy="365125"/>
          </a:xfrm>
          <a:noFill/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600">
                <a:solidFill>
                  <a:schemeClr val="tx1">
                    <a:alpha val="80000"/>
                  </a:schemeClr>
                </a:solidFill>
              </a:rPr>
              <a:t>©2019 Enterprise Ethereum Alliance Inc. (“EEA”).  All Rights Reserved. EEA Proprietary and Confidential.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B96E91-0C98-704E-B739-13EA058E2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669487"/>
              </p:ext>
            </p:extLst>
          </p:nvPr>
        </p:nvGraphicFramePr>
        <p:xfrm>
          <a:off x="645459" y="231785"/>
          <a:ext cx="11116235" cy="4653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73D122-0C31-1B49-ABA7-E6A5264F31A7}"/>
              </a:ext>
            </a:extLst>
          </p:cNvPr>
          <p:cNvSpPr/>
          <p:nvPr/>
        </p:nvSpPr>
        <p:spPr>
          <a:xfrm>
            <a:off x="4303059" y="4437529"/>
            <a:ext cx="1030941" cy="610212"/>
          </a:xfrm>
          <a:prstGeom prst="roundRect">
            <a:avLst/>
          </a:prstGeom>
          <a:solidFill>
            <a:srgbClr val="A5A5A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New Artifact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608D-90FA-9C49-8F51-D1B8091D06C2}"/>
              </a:ext>
            </a:extLst>
          </p:cNvPr>
          <p:cNvSpPr txBox="1"/>
          <p:nvPr/>
        </p:nvSpPr>
        <p:spPr>
          <a:xfrm rot="17916208">
            <a:off x="5316070" y="375620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439CFDF9-F21A-9A49-B61F-370E6219D827}"/>
              </a:ext>
            </a:extLst>
          </p:cNvPr>
          <p:cNvSpPr/>
          <p:nvPr/>
        </p:nvSpPr>
        <p:spPr>
          <a:xfrm rot="20804917">
            <a:off x="5363162" y="4464370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Y</a:t>
            </a:r>
          </a:p>
        </p:txBody>
      </p:sp>
      <p:pic>
        <p:nvPicPr>
          <p:cNvPr id="16" name="Graphic 15" descr="Line arrow: Rotate right">
            <a:extLst>
              <a:ext uri="{FF2B5EF4-FFF2-40B4-BE49-F238E27FC236}">
                <a16:creationId xmlns:a16="http://schemas.microsoft.com/office/drawing/2014/main" id="{2447FDD7-7CBD-2D4E-9E67-DE6C6CF39A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01802">
            <a:off x="4178369" y="4215372"/>
            <a:ext cx="371910" cy="371910"/>
          </a:xfrm>
          <a:prstGeom prst="rect">
            <a:avLst/>
          </a:prstGeom>
        </p:spPr>
      </p:pic>
      <p:sp>
        <p:nvSpPr>
          <p:cNvPr id="17" name="Left Arrow 16">
            <a:extLst>
              <a:ext uri="{FF2B5EF4-FFF2-40B4-BE49-F238E27FC236}">
                <a16:creationId xmlns:a16="http://schemas.microsoft.com/office/drawing/2014/main" id="{E543A8DE-7ABA-E24F-BBDF-D05D2E64BB7B}"/>
              </a:ext>
            </a:extLst>
          </p:cNvPr>
          <p:cNvSpPr/>
          <p:nvPr/>
        </p:nvSpPr>
        <p:spPr>
          <a:xfrm rot="4755078">
            <a:off x="4674433" y="4010169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BD8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DF61B7-E019-E748-99A1-EFB8A4607F48}"/>
              </a:ext>
            </a:extLst>
          </p:cNvPr>
          <p:cNvSpPr/>
          <p:nvPr/>
        </p:nvSpPr>
        <p:spPr>
          <a:xfrm>
            <a:off x="5764306" y="2277035"/>
            <a:ext cx="995082" cy="55015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TTF</a:t>
            </a:r>
          </a:p>
        </p:txBody>
      </p:sp>
      <p:pic>
        <p:nvPicPr>
          <p:cNvPr id="19" name="Graphic 18" descr="Mining tools">
            <a:extLst>
              <a:ext uri="{FF2B5EF4-FFF2-40B4-BE49-F238E27FC236}">
                <a16:creationId xmlns:a16="http://schemas.microsoft.com/office/drawing/2014/main" id="{D761D168-E275-4D45-A180-637DF0546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4996" y="2451295"/>
            <a:ext cx="281176" cy="281176"/>
          </a:xfrm>
          <a:prstGeom prst="rect">
            <a:avLst/>
          </a:prstGeom>
        </p:spPr>
      </p:pic>
      <p:pic>
        <p:nvPicPr>
          <p:cNvPr id="21" name="Graphic 20" descr="Wrench">
            <a:extLst>
              <a:ext uri="{FF2B5EF4-FFF2-40B4-BE49-F238E27FC236}">
                <a16:creationId xmlns:a16="http://schemas.microsoft.com/office/drawing/2014/main" id="{09C2E462-7130-1347-B14A-A7E60AFA2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584" y="2350812"/>
            <a:ext cx="281176" cy="281176"/>
          </a:xfrm>
          <a:prstGeom prst="rect">
            <a:avLst/>
          </a:prstGeom>
        </p:spPr>
      </p:pic>
      <p:pic>
        <p:nvPicPr>
          <p:cNvPr id="23" name="Graphic 22" descr="Hammer">
            <a:extLst>
              <a:ext uri="{FF2B5EF4-FFF2-40B4-BE49-F238E27FC236}">
                <a16:creationId xmlns:a16="http://schemas.microsoft.com/office/drawing/2014/main" id="{C617A182-FEA2-CA4D-BD47-5419C22D02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39702" y="2350812"/>
            <a:ext cx="281176" cy="281176"/>
          </a:xfrm>
          <a:prstGeom prst="rect">
            <a:avLst/>
          </a:prstGeom>
        </p:spPr>
      </p:pic>
      <p:pic>
        <p:nvPicPr>
          <p:cNvPr id="25" name="Graphic 24" descr="Screwdriver">
            <a:extLst>
              <a:ext uri="{FF2B5EF4-FFF2-40B4-BE49-F238E27FC236}">
                <a16:creationId xmlns:a16="http://schemas.microsoft.com/office/drawing/2014/main" id="{369351A7-A450-074F-B5DB-4012D8C2A3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990365">
            <a:off x="6426898" y="2393383"/>
            <a:ext cx="281176" cy="281176"/>
          </a:xfrm>
          <a:prstGeom prst="rect">
            <a:avLst/>
          </a:prstGeom>
        </p:spPr>
      </p:pic>
      <p:sp>
        <p:nvSpPr>
          <p:cNvPr id="27" name="Left Arrow 26">
            <a:extLst>
              <a:ext uri="{FF2B5EF4-FFF2-40B4-BE49-F238E27FC236}">
                <a16:creationId xmlns:a16="http://schemas.microsoft.com/office/drawing/2014/main" id="{D0B522B3-372C-0E4A-A9D5-6FFE790C0267}"/>
              </a:ext>
            </a:extLst>
          </p:cNvPr>
          <p:cNvSpPr/>
          <p:nvPr/>
        </p:nvSpPr>
        <p:spPr>
          <a:xfrm rot="13040602">
            <a:off x="5345259" y="1962257"/>
            <a:ext cx="288193" cy="404789"/>
          </a:xfrm>
          <a:prstGeom prst="leftArrow">
            <a:avLst>
              <a:gd name="adj1" fmla="val 50000"/>
              <a:gd name="adj2" fmla="val 5338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893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D5817AAF6FF468E5842F2EA41A402" ma:contentTypeVersion="5" ma:contentTypeDescription="Create a new document." ma:contentTypeScope="" ma:versionID="b6717c27019841191da670e59e5b2108">
  <xsd:schema xmlns:xsd="http://www.w3.org/2001/XMLSchema" xmlns:xs="http://www.w3.org/2001/XMLSchema" xmlns:p="http://schemas.microsoft.com/office/2006/metadata/properties" xmlns:ns2="d0b048db-77dc-4b3e-bbad-b83c857b8f52" targetNamespace="http://schemas.microsoft.com/office/2006/metadata/properties" ma:root="true" ma:fieldsID="8024692aff57b51e72d1c6749c4af71d" ns2:_="">
    <xsd:import namespace="d0b048db-77dc-4b3e-bbad-b83c857b8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48db-77dc-4b3e-bbad-b83c857b8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7EC15D-9D86-457F-843A-E148EB58834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0b048db-77dc-4b3e-bbad-b83c857b8f52"/>
  </ds:schemaRefs>
</ds:datastoreItem>
</file>

<file path=customXml/itemProps2.xml><?xml version="1.0" encoding="utf-8"?>
<ds:datastoreItem xmlns:ds="http://schemas.openxmlformats.org/officeDocument/2006/customXml" ds:itemID="{960CB16A-B668-4E1F-9711-68887A920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048db-77dc-4b3e-bbad-b83c857b8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00740F-8DFB-471C-9B1F-015DD4130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547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Schoolbook</vt:lpstr>
      <vt:lpstr>Office Theme</vt:lpstr>
      <vt:lpstr>Taxonomy Workshop Overview</vt:lpstr>
      <vt:lpstr>Taxonomy Workshop</vt:lpstr>
      <vt:lpstr>Workshop Fundamentals</vt:lpstr>
      <vt:lpstr>Lessons Learned…so far</vt:lpstr>
      <vt:lpstr>Workshop Outputs</vt:lpstr>
      <vt:lpstr>Improve the Taxonomy Framework</vt:lpstr>
      <vt:lpstr>Workshop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Taxonomy Workshop Overview</dc:title>
  <dc:creator>Marley Gray</dc:creator>
  <cp:lastModifiedBy>Marley Gray</cp:lastModifiedBy>
  <cp:revision>4</cp:revision>
  <dcterms:created xsi:type="dcterms:W3CDTF">2019-04-05T16:47:51Z</dcterms:created>
  <dcterms:modified xsi:type="dcterms:W3CDTF">2019-04-05T17:08:34Z</dcterms:modified>
</cp:coreProperties>
</file>