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20"/>
  </p:notesMasterIdLst>
  <p:sldIdLst>
    <p:sldId id="256" r:id="rId5"/>
    <p:sldId id="257" r:id="rId6"/>
    <p:sldId id="259" r:id="rId7"/>
    <p:sldId id="258" r:id="rId8"/>
    <p:sldId id="260" r:id="rId9"/>
    <p:sldId id="261" r:id="rId10"/>
    <p:sldId id="262" r:id="rId11"/>
    <p:sldId id="263" r:id="rId12"/>
    <p:sldId id="264" r:id="rId13"/>
    <p:sldId id="265" r:id="rId14"/>
    <p:sldId id="266" r:id="rId15"/>
    <p:sldId id="267" r:id="rId16"/>
    <p:sldId id="268" r:id="rId17"/>
    <p:sldId id="269" r:id="rId18"/>
    <p:sldId id="270"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CADCAB3-F910-F44C-82FC-0E044913D944}" v="4" dt="2019-03-28T21:33:48.57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42"/>
    <p:restoredTop sz="94723"/>
  </p:normalViewPr>
  <p:slideViewPr>
    <p:cSldViewPr snapToGrid="0">
      <p:cViewPr varScale="1">
        <p:scale>
          <a:sx n="128" d="100"/>
          <a:sy n="128" d="100"/>
        </p:scale>
        <p:origin x="744"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diagrams/_rels/data5.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ata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_rels/drawing5.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rawing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colors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4577BE2-FF3E-4363-9F70-F68D52F50BC6}" type="doc">
      <dgm:prSet loTypeId="urn:microsoft.com/office/officeart/2005/8/layout/orgChart1" loCatId="hierarchy" qsTypeId="urn:microsoft.com/office/officeart/2005/8/quickstyle/simple2" qsCatId="simple" csTypeId="urn:microsoft.com/office/officeart/2005/8/colors/accent6_2" csCatId="accent6" phldr="1"/>
      <dgm:spPr/>
      <dgm:t>
        <a:bodyPr/>
        <a:lstStyle/>
        <a:p>
          <a:endParaRPr lang="en-US"/>
        </a:p>
      </dgm:t>
    </dgm:pt>
    <dgm:pt modelId="{D8F65CEE-7001-4480-B0AF-33642DDA4530}">
      <dgm:prSet/>
      <dgm:spPr/>
      <dgm:t>
        <a:bodyPr/>
        <a:lstStyle/>
        <a:p>
          <a:r>
            <a:rPr lang="en-US"/>
            <a:t>Value</a:t>
          </a:r>
        </a:p>
      </dgm:t>
    </dgm:pt>
    <dgm:pt modelId="{A5FB9C77-A2BA-410B-BB19-9F7B2BB2E42C}" type="parTrans" cxnId="{D6A298C7-C13F-414D-B6A7-374D0801EB61}">
      <dgm:prSet/>
      <dgm:spPr/>
      <dgm:t>
        <a:bodyPr/>
        <a:lstStyle/>
        <a:p>
          <a:endParaRPr lang="en-US"/>
        </a:p>
      </dgm:t>
    </dgm:pt>
    <dgm:pt modelId="{2C375B26-E141-4E20-B5B8-342730CD7C88}" type="sibTrans" cxnId="{D6A298C7-C13F-414D-B6A7-374D0801EB61}">
      <dgm:prSet/>
      <dgm:spPr/>
      <dgm:t>
        <a:bodyPr/>
        <a:lstStyle/>
        <a:p>
          <a:endParaRPr lang="en-US"/>
        </a:p>
      </dgm:t>
    </dgm:pt>
    <dgm:pt modelId="{F18A0F88-9ABF-4170-9EC7-A8CE64463FA9}">
      <dgm:prSet/>
      <dgm:spPr/>
      <dgm:t>
        <a:bodyPr/>
        <a:lstStyle/>
        <a:p>
          <a:r>
            <a:rPr lang="en-US" b="1" u="sng"/>
            <a:t>Non-fungible</a:t>
          </a:r>
        </a:p>
        <a:p>
          <a:r>
            <a:rPr lang="en-US"/>
            <a:t>Land Titles are in the same class, but the title to the land the Empire State Building is on is not the same as the title to City Hall in Hoboken</a:t>
          </a:r>
        </a:p>
      </dgm:t>
    </dgm:pt>
    <dgm:pt modelId="{440719E9-5799-45DD-9FE8-3479713FFB9D}" type="parTrans" cxnId="{D8EC2182-4F62-47A2-AD01-FFC9E451C407}">
      <dgm:prSet/>
      <dgm:spPr/>
      <dgm:t>
        <a:bodyPr/>
        <a:lstStyle/>
        <a:p>
          <a:endParaRPr lang="en-US"/>
        </a:p>
      </dgm:t>
    </dgm:pt>
    <dgm:pt modelId="{41F2D194-7F6F-4D1A-BF5F-CD16D1CC90E0}" type="sibTrans" cxnId="{D8EC2182-4F62-47A2-AD01-FFC9E451C407}">
      <dgm:prSet/>
      <dgm:spPr/>
      <dgm:t>
        <a:bodyPr/>
        <a:lstStyle/>
        <a:p>
          <a:endParaRPr lang="en-US"/>
        </a:p>
      </dgm:t>
    </dgm:pt>
    <dgm:pt modelId="{2DAAF03B-40C8-4807-8B96-B50F24E95055}">
      <dgm:prSet/>
      <dgm:spPr/>
      <dgm:t>
        <a:bodyPr/>
        <a:lstStyle/>
        <a:p>
          <a:r>
            <a:rPr lang="en-US" u="sng"/>
            <a:t>Fungible</a:t>
          </a:r>
        </a:p>
        <a:p>
          <a:r>
            <a:rPr lang="en-US"/>
            <a:t>A dollar bill is the same as another dollar bill and interchangeable</a:t>
          </a:r>
        </a:p>
      </dgm:t>
    </dgm:pt>
    <dgm:pt modelId="{39B3FA7E-BEB8-480B-9830-DD83D1814C89}" type="parTrans" cxnId="{670F588B-1AC1-4174-BEB3-DBE42B49E069}">
      <dgm:prSet/>
      <dgm:spPr/>
      <dgm:t>
        <a:bodyPr/>
        <a:lstStyle/>
        <a:p>
          <a:endParaRPr lang="en-US"/>
        </a:p>
      </dgm:t>
    </dgm:pt>
    <dgm:pt modelId="{6886C28F-0431-4F43-A643-10ADD39F63F1}" type="sibTrans" cxnId="{670F588B-1AC1-4174-BEB3-DBE42B49E069}">
      <dgm:prSet/>
      <dgm:spPr/>
      <dgm:t>
        <a:bodyPr/>
        <a:lstStyle/>
        <a:p>
          <a:endParaRPr lang="en-US"/>
        </a:p>
      </dgm:t>
    </dgm:pt>
    <dgm:pt modelId="{52C1F9C6-02BF-084F-AAD3-EACC0E581DF1}" type="pres">
      <dgm:prSet presAssocID="{E4577BE2-FF3E-4363-9F70-F68D52F50BC6}" presName="hierChild1" presStyleCnt="0">
        <dgm:presLayoutVars>
          <dgm:orgChart val="1"/>
          <dgm:chPref val="1"/>
          <dgm:dir/>
          <dgm:animOne val="branch"/>
          <dgm:animLvl val="lvl"/>
          <dgm:resizeHandles/>
        </dgm:presLayoutVars>
      </dgm:prSet>
      <dgm:spPr/>
    </dgm:pt>
    <dgm:pt modelId="{FF25A9C8-8A22-2249-83C3-4580CDAE8262}" type="pres">
      <dgm:prSet presAssocID="{D8F65CEE-7001-4480-B0AF-33642DDA4530}" presName="hierRoot1" presStyleCnt="0">
        <dgm:presLayoutVars>
          <dgm:hierBranch val="init"/>
        </dgm:presLayoutVars>
      </dgm:prSet>
      <dgm:spPr/>
    </dgm:pt>
    <dgm:pt modelId="{4A4DA54B-56D7-0345-92D6-33E84409004C}" type="pres">
      <dgm:prSet presAssocID="{D8F65CEE-7001-4480-B0AF-33642DDA4530}" presName="rootComposite1" presStyleCnt="0"/>
      <dgm:spPr/>
    </dgm:pt>
    <dgm:pt modelId="{65398C0E-0DD0-4647-A2F9-682A5885838B}" type="pres">
      <dgm:prSet presAssocID="{D8F65CEE-7001-4480-B0AF-33642DDA4530}" presName="rootText1" presStyleLbl="node0" presStyleIdx="0" presStyleCnt="1">
        <dgm:presLayoutVars>
          <dgm:chPref val="3"/>
        </dgm:presLayoutVars>
      </dgm:prSet>
      <dgm:spPr/>
    </dgm:pt>
    <dgm:pt modelId="{C35D3B8D-B533-1541-81A4-5A2E05BB8756}" type="pres">
      <dgm:prSet presAssocID="{D8F65CEE-7001-4480-B0AF-33642DDA4530}" presName="rootConnector1" presStyleLbl="node1" presStyleIdx="0" presStyleCnt="0"/>
      <dgm:spPr/>
    </dgm:pt>
    <dgm:pt modelId="{296CC4E2-7382-134E-A8E1-E075604F2629}" type="pres">
      <dgm:prSet presAssocID="{D8F65CEE-7001-4480-B0AF-33642DDA4530}" presName="hierChild2" presStyleCnt="0"/>
      <dgm:spPr/>
    </dgm:pt>
    <dgm:pt modelId="{ABEA4567-B488-6947-BBAD-4E7051968568}" type="pres">
      <dgm:prSet presAssocID="{440719E9-5799-45DD-9FE8-3479713FFB9D}" presName="Name37" presStyleLbl="parChTrans1D2" presStyleIdx="0" presStyleCnt="2"/>
      <dgm:spPr/>
    </dgm:pt>
    <dgm:pt modelId="{C5314A3E-DC5E-F64F-A9D9-D17F121621F4}" type="pres">
      <dgm:prSet presAssocID="{F18A0F88-9ABF-4170-9EC7-A8CE64463FA9}" presName="hierRoot2" presStyleCnt="0">
        <dgm:presLayoutVars>
          <dgm:hierBranch val="init"/>
        </dgm:presLayoutVars>
      </dgm:prSet>
      <dgm:spPr/>
    </dgm:pt>
    <dgm:pt modelId="{24DC8F22-B117-B64E-8F25-6FD2B873CB15}" type="pres">
      <dgm:prSet presAssocID="{F18A0F88-9ABF-4170-9EC7-A8CE64463FA9}" presName="rootComposite" presStyleCnt="0"/>
      <dgm:spPr/>
    </dgm:pt>
    <dgm:pt modelId="{8C292025-0219-7048-BC4C-B638C02C9332}" type="pres">
      <dgm:prSet presAssocID="{F18A0F88-9ABF-4170-9EC7-A8CE64463FA9}" presName="rootText" presStyleLbl="node2" presStyleIdx="0" presStyleCnt="2">
        <dgm:presLayoutVars>
          <dgm:chPref val="3"/>
        </dgm:presLayoutVars>
      </dgm:prSet>
      <dgm:spPr/>
    </dgm:pt>
    <dgm:pt modelId="{A6936EE3-78B9-CF4B-8BE9-7792169841C3}" type="pres">
      <dgm:prSet presAssocID="{F18A0F88-9ABF-4170-9EC7-A8CE64463FA9}" presName="rootConnector" presStyleLbl="node2" presStyleIdx="0" presStyleCnt="2"/>
      <dgm:spPr/>
    </dgm:pt>
    <dgm:pt modelId="{90705189-F835-6F45-9ECF-1E0B195DFC8B}" type="pres">
      <dgm:prSet presAssocID="{F18A0F88-9ABF-4170-9EC7-A8CE64463FA9}" presName="hierChild4" presStyleCnt="0"/>
      <dgm:spPr/>
    </dgm:pt>
    <dgm:pt modelId="{DF92C054-A2F9-FA46-A533-63E9F9A3854E}" type="pres">
      <dgm:prSet presAssocID="{F18A0F88-9ABF-4170-9EC7-A8CE64463FA9}" presName="hierChild5" presStyleCnt="0"/>
      <dgm:spPr/>
    </dgm:pt>
    <dgm:pt modelId="{8C9F6791-F887-2546-84E7-EE83055441AC}" type="pres">
      <dgm:prSet presAssocID="{39B3FA7E-BEB8-480B-9830-DD83D1814C89}" presName="Name37" presStyleLbl="parChTrans1D2" presStyleIdx="1" presStyleCnt="2"/>
      <dgm:spPr/>
    </dgm:pt>
    <dgm:pt modelId="{883FB396-CD73-E942-B4DE-79B26C64D1A4}" type="pres">
      <dgm:prSet presAssocID="{2DAAF03B-40C8-4807-8B96-B50F24E95055}" presName="hierRoot2" presStyleCnt="0">
        <dgm:presLayoutVars>
          <dgm:hierBranch val="init"/>
        </dgm:presLayoutVars>
      </dgm:prSet>
      <dgm:spPr/>
    </dgm:pt>
    <dgm:pt modelId="{5786DC72-229A-2040-B15C-5B13A7B76A79}" type="pres">
      <dgm:prSet presAssocID="{2DAAF03B-40C8-4807-8B96-B50F24E95055}" presName="rootComposite" presStyleCnt="0"/>
      <dgm:spPr/>
    </dgm:pt>
    <dgm:pt modelId="{D40E0AF1-38A7-2D44-9A28-91EA760938FC}" type="pres">
      <dgm:prSet presAssocID="{2DAAF03B-40C8-4807-8B96-B50F24E95055}" presName="rootText" presStyleLbl="node2" presStyleIdx="1" presStyleCnt="2">
        <dgm:presLayoutVars>
          <dgm:chPref val="3"/>
        </dgm:presLayoutVars>
      </dgm:prSet>
      <dgm:spPr/>
    </dgm:pt>
    <dgm:pt modelId="{0E2DA0B0-FC2D-5048-9668-3783E0CFB25B}" type="pres">
      <dgm:prSet presAssocID="{2DAAF03B-40C8-4807-8B96-B50F24E95055}" presName="rootConnector" presStyleLbl="node2" presStyleIdx="1" presStyleCnt="2"/>
      <dgm:spPr/>
    </dgm:pt>
    <dgm:pt modelId="{20334677-8EF9-7D49-B803-79ED301984F4}" type="pres">
      <dgm:prSet presAssocID="{2DAAF03B-40C8-4807-8B96-B50F24E95055}" presName="hierChild4" presStyleCnt="0"/>
      <dgm:spPr/>
    </dgm:pt>
    <dgm:pt modelId="{DE49E3BA-7822-0041-A713-FFB0B4A664DD}" type="pres">
      <dgm:prSet presAssocID="{2DAAF03B-40C8-4807-8B96-B50F24E95055}" presName="hierChild5" presStyleCnt="0"/>
      <dgm:spPr/>
    </dgm:pt>
    <dgm:pt modelId="{2D67076D-D351-964B-92DF-9C222226A2A8}" type="pres">
      <dgm:prSet presAssocID="{D8F65CEE-7001-4480-B0AF-33642DDA4530}" presName="hierChild3" presStyleCnt="0"/>
      <dgm:spPr/>
    </dgm:pt>
  </dgm:ptLst>
  <dgm:cxnLst>
    <dgm:cxn modelId="{B9486935-85F2-924C-89BE-E47364B46200}" type="presOf" srcId="{2DAAF03B-40C8-4807-8B96-B50F24E95055}" destId="{D40E0AF1-38A7-2D44-9A28-91EA760938FC}" srcOrd="0" destOrd="0" presId="urn:microsoft.com/office/officeart/2005/8/layout/orgChart1"/>
    <dgm:cxn modelId="{E3871358-6B7A-CB46-B1E9-E5F7DBFE3CD8}" type="presOf" srcId="{39B3FA7E-BEB8-480B-9830-DD83D1814C89}" destId="{8C9F6791-F887-2546-84E7-EE83055441AC}" srcOrd="0" destOrd="0" presId="urn:microsoft.com/office/officeart/2005/8/layout/orgChart1"/>
    <dgm:cxn modelId="{81696162-C85A-C84C-B219-96C62D8689D2}" type="presOf" srcId="{F18A0F88-9ABF-4170-9EC7-A8CE64463FA9}" destId="{8C292025-0219-7048-BC4C-B638C02C9332}" srcOrd="0" destOrd="0" presId="urn:microsoft.com/office/officeart/2005/8/layout/orgChart1"/>
    <dgm:cxn modelId="{D8EC2182-4F62-47A2-AD01-FFC9E451C407}" srcId="{D8F65CEE-7001-4480-B0AF-33642DDA4530}" destId="{F18A0F88-9ABF-4170-9EC7-A8CE64463FA9}" srcOrd="0" destOrd="0" parTransId="{440719E9-5799-45DD-9FE8-3479713FFB9D}" sibTransId="{41F2D194-7F6F-4D1A-BF5F-CD16D1CC90E0}"/>
    <dgm:cxn modelId="{670F588B-1AC1-4174-BEB3-DBE42B49E069}" srcId="{D8F65CEE-7001-4480-B0AF-33642DDA4530}" destId="{2DAAF03B-40C8-4807-8B96-B50F24E95055}" srcOrd="1" destOrd="0" parTransId="{39B3FA7E-BEB8-480B-9830-DD83D1814C89}" sibTransId="{6886C28F-0431-4F43-A643-10ADD39F63F1}"/>
    <dgm:cxn modelId="{8E572C9E-81D0-A74A-B557-B337E5011543}" type="presOf" srcId="{440719E9-5799-45DD-9FE8-3479713FFB9D}" destId="{ABEA4567-B488-6947-BBAD-4E7051968568}" srcOrd="0" destOrd="0" presId="urn:microsoft.com/office/officeart/2005/8/layout/orgChart1"/>
    <dgm:cxn modelId="{155B8DA7-D74D-5F41-B8A5-0E3A261DE3FE}" type="presOf" srcId="{F18A0F88-9ABF-4170-9EC7-A8CE64463FA9}" destId="{A6936EE3-78B9-CF4B-8BE9-7792169841C3}" srcOrd="1" destOrd="0" presId="urn:microsoft.com/office/officeart/2005/8/layout/orgChart1"/>
    <dgm:cxn modelId="{1C1665BC-B2AD-E54D-A348-1E5A95F202CA}" type="presOf" srcId="{E4577BE2-FF3E-4363-9F70-F68D52F50BC6}" destId="{52C1F9C6-02BF-084F-AAD3-EACC0E581DF1}" srcOrd="0" destOrd="0" presId="urn:microsoft.com/office/officeart/2005/8/layout/orgChart1"/>
    <dgm:cxn modelId="{D6A298C7-C13F-414D-B6A7-374D0801EB61}" srcId="{E4577BE2-FF3E-4363-9F70-F68D52F50BC6}" destId="{D8F65CEE-7001-4480-B0AF-33642DDA4530}" srcOrd="0" destOrd="0" parTransId="{A5FB9C77-A2BA-410B-BB19-9F7B2BB2E42C}" sibTransId="{2C375B26-E141-4E20-B5B8-342730CD7C88}"/>
    <dgm:cxn modelId="{9C6D36CD-86A3-574C-85A8-D570C9723664}" type="presOf" srcId="{D8F65CEE-7001-4480-B0AF-33642DDA4530}" destId="{C35D3B8D-B533-1541-81A4-5A2E05BB8756}" srcOrd="1" destOrd="0" presId="urn:microsoft.com/office/officeart/2005/8/layout/orgChart1"/>
    <dgm:cxn modelId="{12DB79CE-B8E4-DC4D-BCFB-438668F9424C}" type="presOf" srcId="{2DAAF03B-40C8-4807-8B96-B50F24E95055}" destId="{0E2DA0B0-FC2D-5048-9668-3783E0CFB25B}" srcOrd="1" destOrd="0" presId="urn:microsoft.com/office/officeart/2005/8/layout/orgChart1"/>
    <dgm:cxn modelId="{C7F02EDE-2D14-0C48-A224-637B964BB891}" type="presOf" srcId="{D8F65CEE-7001-4480-B0AF-33642DDA4530}" destId="{65398C0E-0DD0-4647-A2F9-682A5885838B}" srcOrd="0" destOrd="0" presId="urn:microsoft.com/office/officeart/2005/8/layout/orgChart1"/>
    <dgm:cxn modelId="{8B23FC4B-654E-6A44-8739-5F8159629D2D}" type="presParOf" srcId="{52C1F9C6-02BF-084F-AAD3-EACC0E581DF1}" destId="{FF25A9C8-8A22-2249-83C3-4580CDAE8262}" srcOrd="0" destOrd="0" presId="urn:microsoft.com/office/officeart/2005/8/layout/orgChart1"/>
    <dgm:cxn modelId="{144CD22B-EB41-B440-B63F-8D12382DB533}" type="presParOf" srcId="{FF25A9C8-8A22-2249-83C3-4580CDAE8262}" destId="{4A4DA54B-56D7-0345-92D6-33E84409004C}" srcOrd="0" destOrd="0" presId="urn:microsoft.com/office/officeart/2005/8/layout/orgChart1"/>
    <dgm:cxn modelId="{9EEA0FEE-B4E1-2B44-9C58-DB27FEDAAB6A}" type="presParOf" srcId="{4A4DA54B-56D7-0345-92D6-33E84409004C}" destId="{65398C0E-0DD0-4647-A2F9-682A5885838B}" srcOrd="0" destOrd="0" presId="urn:microsoft.com/office/officeart/2005/8/layout/orgChart1"/>
    <dgm:cxn modelId="{C452340A-84BB-C543-968A-11447CF24236}" type="presParOf" srcId="{4A4DA54B-56D7-0345-92D6-33E84409004C}" destId="{C35D3B8D-B533-1541-81A4-5A2E05BB8756}" srcOrd="1" destOrd="0" presId="urn:microsoft.com/office/officeart/2005/8/layout/orgChart1"/>
    <dgm:cxn modelId="{7F787FD0-B3DF-4443-AF11-34269AB42B75}" type="presParOf" srcId="{FF25A9C8-8A22-2249-83C3-4580CDAE8262}" destId="{296CC4E2-7382-134E-A8E1-E075604F2629}" srcOrd="1" destOrd="0" presId="urn:microsoft.com/office/officeart/2005/8/layout/orgChart1"/>
    <dgm:cxn modelId="{425C285D-2207-D743-9BC3-17B3647C97D7}" type="presParOf" srcId="{296CC4E2-7382-134E-A8E1-E075604F2629}" destId="{ABEA4567-B488-6947-BBAD-4E7051968568}" srcOrd="0" destOrd="0" presId="urn:microsoft.com/office/officeart/2005/8/layout/orgChart1"/>
    <dgm:cxn modelId="{4686D46F-0EA8-024A-9618-5B0472985C95}" type="presParOf" srcId="{296CC4E2-7382-134E-A8E1-E075604F2629}" destId="{C5314A3E-DC5E-F64F-A9D9-D17F121621F4}" srcOrd="1" destOrd="0" presId="urn:microsoft.com/office/officeart/2005/8/layout/orgChart1"/>
    <dgm:cxn modelId="{FB1A1C09-8159-6941-8E03-A2E7DA5CBBAF}" type="presParOf" srcId="{C5314A3E-DC5E-F64F-A9D9-D17F121621F4}" destId="{24DC8F22-B117-B64E-8F25-6FD2B873CB15}" srcOrd="0" destOrd="0" presId="urn:microsoft.com/office/officeart/2005/8/layout/orgChart1"/>
    <dgm:cxn modelId="{78DC3C84-2782-F840-96D0-496094BD2A5D}" type="presParOf" srcId="{24DC8F22-B117-B64E-8F25-6FD2B873CB15}" destId="{8C292025-0219-7048-BC4C-B638C02C9332}" srcOrd="0" destOrd="0" presId="urn:microsoft.com/office/officeart/2005/8/layout/orgChart1"/>
    <dgm:cxn modelId="{282D9A8E-5BC0-904B-96FD-DBAB1E9F8E2F}" type="presParOf" srcId="{24DC8F22-B117-B64E-8F25-6FD2B873CB15}" destId="{A6936EE3-78B9-CF4B-8BE9-7792169841C3}" srcOrd="1" destOrd="0" presId="urn:microsoft.com/office/officeart/2005/8/layout/orgChart1"/>
    <dgm:cxn modelId="{B74C3821-7060-6E42-8F64-94D5AAD8ED3A}" type="presParOf" srcId="{C5314A3E-DC5E-F64F-A9D9-D17F121621F4}" destId="{90705189-F835-6F45-9ECF-1E0B195DFC8B}" srcOrd="1" destOrd="0" presId="urn:microsoft.com/office/officeart/2005/8/layout/orgChart1"/>
    <dgm:cxn modelId="{07EDE2F2-FD33-384F-BB95-8F01869103A6}" type="presParOf" srcId="{C5314A3E-DC5E-F64F-A9D9-D17F121621F4}" destId="{DF92C054-A2F9-FA46-A533-63E9F9A3854E}" srcOrd="2" destOrd="0" presId="urn:microsoft.com/office/officeart/2005/8/layout/orgChart1"/>
    <dgm:cxn modelId="{A5DFB087-A4DE-274C-8187-A0E0A0D0B8F1}" type="presParOf" srcId="{296CC4E2-7382-134E-A8E1-E075604F2629}" destId="{8C9F6791-F887-2546-84E7-EE83055441AC}" srcOrd="2" destOrd="0" presId="urn:microsoft.com/office/officeart/2005/8/layout/orgChart1"/>
    <dgm:cxn modelId="{6D75C64E-8ABF-CB45-96D4-1ED109F37113}" type="presParOf" srcId="{296CC4E2-7382-134E-A8E1-E075604F2629}" destId="{883FB396-CD73-E942-B4DE-79B26C64D1A4}" srcOrd="3" destOrd="0" presId="urn:microsoft.com/office/officeart/2005/8/layout/orgChart1"/>
    <dgm:cxn modelId="{BE96402C-5816-9242-8C5C-74B6E0B23F1C}" type="presParOf" srcId="{883FB396-CD73-E942-B4DE-79B26C64D1A4}" destId="{5786DC72-229A-2040-B15C-5B13A7B76A79}" srcOrd="0" destOrd="0" presId="urn:microsoft.com/office/officeart/2005/8/layout/orgChart1"/>
    <dgm:cxn modelId="{2BA31583-6334-344E-ADEF-01DB284D6ABF}" type="presParOf" srcId="{5786DC72-229A-2040-B15C-5B13A7B76A79}" destId="{D40E0AF1-38A7-2D44-9A28-91EA760938FC}" srcOrd="0" destOrd="0" presId="urn:microsoft.com/office/officeart/2005/8/layout/orgChart1"/>
    <dgm:cxn modelId="{7BC5E6CB-1A99-DA47-84C2-2134ED3B73E6}" type="presParOf" srcId="{5786DC72-229A-2040-B15C-5B13A7B76A79}" destId="{0E2DA0B0-FC2D-5048-9668-3783E0CFB25B}" srcOrd="1" destOrd="0" presId="urn:microsoft.com/office/officeart/2005/8/layout/orgChart1"/>
    <dgm:cxn modelId="{A619C25F-8275-8B47-AE24-288835F4693D}" type="presParOf" srcId="{883FB396-CD73-E942-B4DE-79B26C64D1A4}" destId="{20334677-8EF9-7D49-B803-79ED301984F4}" srcOrd="1" destOrd="0" presId="urn:microsoft.com/office/officeart/2005/8/layout/orgChart1"/>
    <dgm:cxn modelId="{C6413189-23B0-7841-A5F9-79CBFBBB3554}" type="presParOf" srcId="{883FB396-CD73-E942-B4DE-79B26C64D1A4}" destId="{DE49E3BA-7822-0041-A713-FFB0B4A664DD}" srcOrd="2" destOrd="0" presId="urn:microsoft.com/office/officeart/2005/8/layout/orgChart1"/>
    <dgm:cxn modelId="{6054472D-DB35-9E4B-8737-3B9A3ECF38A4}" type="presParOf" srcId="{FF25A9C8-8A22-2249-83C3-4580CDAE8262}" destId="{2D67076D-D351-964B-92DF-9C222226A2A8}"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6F1289E-FAD2-4C60-8F73-09F3F51647DC}" type="doc">
      <dgm:prSet loTypeId="urn:microsoft.com/office/officeart/2005/8/layout/target2" loCatId="hierarchy" qsTypeId="urn:microsoft.com/office/officeart/2005/8/quickstyle/simple5" qsCatId="simple" csTypeId="urn:microsoft.com/office/officeart/2005/8/colors/accent3_2" csCatId="accent3" phldr="1"/>
      <dgm:spPr/>
      <dgm:t>
        <a:bodyPr/>
        <a:lstStyle/>
        <a:p>
          <a:endParaRPr lang="en-US"/>
        </a:p>
      </dgm:t>
    </dgm:pt>
    <dgm:pt modelId="{E600FCC3-3C3A-4DC0-94F2-C4100C5AFA39}">
      <dgm:prSet/>
      <dgm:spPr/>
      <dgm:t>
        <a:bodyPr/>
        <a:lstStyle/>
        <a:p>
          <a:r>
            <a:rPr lang="en-US"/>
            <a:t>Tokens have properties and behaviors associated with them.</a:t>
          </a:r>
        </a:p>
      </dgm:t>
    </dgm:pt>
    <dgm:pt modelId="{7F7C72B2-3A26-48B9-A653-09FA0BC8B830}" type="parTrans" cxnId="{1E86D8F8-1E5B-4139-9464-3F5515FEC04A}">
      <dgm:prSet/>
      <dgm:spPr/>
      <dgm:t>
        <a:bodyPr/>
        <a:lstStyle/>
        <a:p>
          <a:endParaRPr lang="en-US"/>
        </a:p>
      </dgm:t>
    </dgm:pt>
    <dgm:pt modelId="{F410F93C-AAC7-4504-A9ED-6342AEE8EC96}" type="sibTrans" cxnId="{1E86D8F8-1E5B-4139-9464-3F5515FEC04A}">
      <dgm:prSet/>
      <dgm:spPr/>
      <dgm:t>
        <a:bodyPr/>
        <a:lstStyle/>
        <a:p>
          <a:endParaRPr lang="en-US"/>
        </a:p>
      </dgm:t>
    </dgm:pt>
    <dgm:pt modelId="{25E89F28-4027-46F2-8707-7CF60388D4F4}">
      <dgm:prSet/>
      <dgm:spPr/>
      <dgm:t>
        <a:bodyPr/>
        <a:lstStyle/>
        <a:p>
          <a:r>
            <a:rPr lang="en-US"/>
            <a:t>A token with a defined set of properties and behaviors can be reusable across “domains” and placed in a category or class.</a:t>
          </a:r>
        </a:p>
      </dgm:t>
    </dgm:pt>
    <dgm:pt modelId="{F71BB5E2-9FD1-4F98-9633-3FFA6117906E}" type="parTrans" cxnId="{5E2D69B4-4D36-4DE9-9922-5F36E13183EC}">
      <dgm:prSet/>
      <dgm:spPr/>
      <dgm:t>
        <a:bodyPr/>
        <a:lstStyle/>
        <a:p>
          <a:endParaRPr lang="en-US"/>
        </a:p>
      </dgm:t>
    </dgm:pt>
    <dgm:pt modelId="{280903A4-F4FB-4E29-9264-A007412CDCA7}" type="sibTrans" cxnId="{5E2D69B4-4D36-4DE9-9922-5F36E13183EC}">
      <dgm:prSet/>
      <dgm:spPr/>
      <dgm:t>
        <a:bodyPr/>
        <a:lstStyle/>
        <a:p>
          <a:endParaRPr lang="en-US"/>
        </a:p>
      </dgm:t>
    </dgm:pt>
    <dgm:pt modelId="{81DBCF15-EED5-4602-A6FD-DEED92C479EB}">
      <dgm:prSet/>
      <dgm:spPr/>
      <dgm:t>
        <a:bodyPr/>
        <a:lstStyle/>
        <a:p>
          <a:r>
            <a:rPr lang="en-US"/>
            <a:t>Tokens can have a fixed or variable supply</a:t>
          </a:r>
        </a:p>
      </dgm:t>
    </dgm:pt>
    <dgm:pt modelId="{BAB0BD10-7122-41BA-9348-F1B74C44ABD3}" type="parTrans" cxnId="{87309A81-A901-4861-945E-A5879C06437A}">
      <dgm:prSet/>
      <dgm:spPr/>
      <dgm:t>
        <a:bodyPr/>
        <a:lstStyle/>
        <a:p>
          <a:endParaRPr lang="en-US"/>
        </a:p>
      </dgm:t>
    </dgm:pt>
    <dgm:pt modelId="{93C6A5BA-C13A-4B3C-9F1C-A759DA31EF9E}" type="sibTrans" cxnId="{87309A81-A901-4861-945E-A5879C06437A}">
      <dgm:prSet/>
      <dgm:spPr/>
      <dgm:t>
        <a:bodyPr/>
        <a:lstStyle/>
        <a:p>
          <a:endParaRPr lang="en-US"/>
        </a:p>
      </dgm:t>
    </dgm:pt>
    <dgm:pt modelId="{58509C89-45E7-4D0D-8367-393EF4500B65}">
      <dgm:prSet/>
      <dgm:spPr/>
      <dgm:t>
        <a:bodyPr/>
        <a:lstStyle/>
        <a:p>
          <a:r>
            <a:rPr lang="en-US"/>
            <a:t>A token representing money, with the ability create and remove supply, like a central bank</a:t>
          </a:r>
        </a:p>
      </dgm:t>
    </dgm:pt>
    <dgm:pt modelId="{82C0B619-15EB-4CD4-88FD-D09282605709}" type="parTrans" cxnId="{EF331F4E-6158-46CF-B30E-C0E0AC602AA9}">
      <dgm:prSet/>
      <dgm:spPr/>
      <dgm:t>
        <a:bodyPr/>
        <a:lstStyle/>
        <a:p>
          <a:endParaRPr lang="en-US"/>
        </a:p>
      </dgm:t>
    </dgm:pt>
    <dgm:pt modelId="{8E81E1EE-720C-4693-A46A-B1133990E416}" type="sibTrans" cxnId="{EF331F4E-6158-46CF-B30E-C0E0AC602AA9}">
      <dgm:prSet/>
      <dgm:spPr/>
      <dgm:t>
        <a:bodyPr/>
        <a:lstStyle/>
        <a:p>
          <a:endParaRPr lang="en-US"/>
        </a:p>
      </dgm:t>
    </dgm:pt>
    <dgm:pt modelId="{AB359F30-8131-47A2-BBB6-104146953C6D}">
      <dgm:prSet/>
      <dgm:spPr/>
      <dgm:t>
        <a:bodyPr/>
        <a:lstStyle/>
        <a:p>
          <a:r>
            <a:rPr lang="en-US"/>
            <a:t>I can create a token for each barrel of oil of a grade.  These tokens are interchangeable with each other.  I can also remove a token of oil when it is consumed.</a:t>
          </a:r>
        </a:p>
      </dgm:t>
    </dgm:pt>
    <dgm:pt modelId="{7710FD08-392B-41AE-93F8-28E163A8AD8E}" type="parTrans" cxnId="{2CE7E0F3-DF2A-41DA-809C-370E4195E8ED}">
      <dgm:prSet/>
      <dgm:spPr/>
      <dgm:t>
        <a:bodyPr/>
        <a:lstStyle/>
        <a:p>
          <a:endParaRPr lang="en-US"/>
        </a:p>
      </dgm:t>
    </dgm:pt>
    <dgm:pt modelId="{F7751FEC-588E-4C30-9EB5-21CA3DE1D7E2}" type="sibTrans" cxnId="{2CE7E0F3-DF2A-41DA-809C-370E4195E8ED}">
      <dgm:prSet/>
      <dgm:spPr/>
      <dgm:t>
        <a:bodyPr/>
        <a:lstStyle/>
        <a:p>
          <a:endParaRPr lang="en-US"/>
        </a:p>
      </dgm:t>
    </dgm:pt>
    <dgm:pt modelId="{28054368-A459-4F42-B04F-92F79210C8C5}">
      <dgm:prSet/>
      <dgm:spPr/>
      <dgm:t>
        <a:bodyPr/>
        <a:lstStyle/>
        <a:p>
          <a:r>
            <a:rPr lang="en-US"/>
            <a:t>I can create a token for Drive Trains as they come off the assembly line but not remove them when used to manufacture a car, but when the car is demolished</a:t>
          </a:r>
        </a:p>
      </dgm:t>
    </dgm:pt>
    <dgm:pt modelId="{58E19A41-E997-4F91-92EF-DAFA7AB2ED80}" type="parTrans" cxnId="{2D9D0587-4B7E-4B3C-BD3C-87B9062A7C61}">
      <dgm:prSet/>
      <dgm:spPr/>
      <dgm:t>
        <a:bodyPr/>
        <a:lstStyle/>
        <a:p>
          <a:endParaRPr lang="en-US"/>
        </a:p>
      </dgm:t>
    </dgm:pt>
    <dgm:pt modelId="{F0956148-5300-4CAD-ADE8-3DA78965F0EF}" type="sibTrans" cxnId="{2D9D0587-4B7E-4B3C-BD3C-87B9062A7C61}">
      <dgm:prSet/>
      <dgm:spPr/>
      <dgm:t>
        <a:bodyPr/>
        <a:lstStyle/>
        <a:p>
          <a:endParaRPr lang="en-US"/>
        </a:p>
      </dgm:t>
    </dgm:pt>
    <dgm:pt modelId="{A32C180E-E6B6-4047-8209-AE4B4F1A9706}">
      <dgm:prSet/>
      <dgm:spPr/>
      <dgm:t>
        <a:bodyPr/>
        <a:lstStyle/>
        <a:p>
          <a:endParaRPr lang="en-US"/>
        </a:p>
      </dgm:t>
    </dgm:pt>
    <dgm:pt modelId="{8E3F6C17-489C-492A-B7BA-BED831C506AD}" type="parTrans" cxnId="{2B826087-9504-4B1D-9ED2-511A4EDADF72}">
      <dgm:prSet/>
      <dgm:spPr/>
      <dgm:t>
        <a:bodyPr/>
        <a:lstStyle/>
        <a:p>
          <a:endParaRPr lang="en-US"/>
        </a:p>
      </dgm:t>
    </dgm:pt>
    <dgm:pt modelId="{55EBF2E4-50D6-4FCE-8829-47EFEDBB8F9E}" type="sibTrans" cxnId="{2B826087-9504-4B1D-9ED2-511A4EDADF72}">
      <dgm:prSet/>
      <dgm:spPr/>
      <dgm:t>
        <a:bodyPr/>
        <a:lstStyle/>
        <a:p>
          <a:endParaRPr lang="en-US"/>
        </a:p>
      </dgm:t>
    </dgm:pt>
    <dgm:pt modelId="{B1925A35-BD22-6A42-831F-CA39F55E86FA}" type="pres">
      <dgm:prSet presAssocID="{D6F1289E-FAD2-4C60-8F73-09F3F51647DC}" presName="Name0" presStyleCnt="0">
        <dgm:presLayoutVars>
          <dgm:chMax val="3"/>
          <dgm:chPref val="1"/>
          <dgm:dir/>
          <dgm:animLvl val="lvl"/>
          <dgm:resizeHandles/>
        </dgm:presLayoutVars>
      </dgm:prSet>
      <dgm:spPr/>
    </dgm:pt>
    <dgm:pt modelId="{31622262-707C-5F4F-86ED-1CD4DFCBD16F}" type="pres">
      <dgm:prSet presAssocID="{D6F1289E-FAD2-4C60-8F73-09F3F51647DC}" presName="outerBox" presStyleCnt="0"/>
      <dgm:spPr/>
    </dgm:pt>
    <dgm:pt modelId="{D0B2E1B5-0911-DC48-8041-C26919C7F590}" type="pres">
      <dgm:prSet presAssocID="{D6F1289E-FAD2-4C60-8F73-09F3F51647DC}" presName="outerBoxParent" presStyleLbl="node1" presStyleIdx="0" presStyleCnt="3"/>
      <dgm:spPr/>
    </dgm:pt>
    <dgm:pt modelId="{C715D000-B6E7-0444-A343-00EE2A12EC91}" type="pres">
      <dgm:prSet presAssocID="{D6F1289E-FAD2-4C60-8F73-09F3F51647DC}" presName="outerBoxChildren" presStyleCnt="0"/>
      <dgm:spPr/>
    </dgm:pt>
    <dgm:pt modelId="{427A1014-C13D-C44D-936B-F5CD3B909C9C}" type="pres">
      <dgm:prSet presAssocID="{D6F1289E-FAD2-4C60-8F73-09F3F51647DC}" presName="middleBox" presStyleCnt="0"/>
      <dgm:spPr/>
    </dgm:pt>
    <dgm:pt modelId="{69A9C5EA-E9B8-EA45-9E2A-7C23C260750E}" type="pres">
      <dgm:prSet presAssocID="{D6F1289E-FAD2-4C60-8F73-09F3F51647DC}" presName="middleBoxParent" presStyleLbl="node1" presStyleIdx="1" presStyleCnt="3"/>
      <dgm:spPr/>
    </dgm:pt>
    <dgm:pt modelId="{8BB24218-9B5C-DB44-9773-AC2185A81918}" type="pres">
      <dgm:prSet presAssocID="{D6F1289E-FAD2-4C60-8F73-09F3F51647DC}" presName="middleBoxChildren" presStyleCnt="0"/>
      <dgm:spPr/>
    </dgm:pt>
    <dgm:pt modelId="{68D582B9-52FE-E749-8A99-D339B8268534}" type="pres">
      <dgm:prSet presAssocID="{D6F1289E-FAD2-4C60-8F73-09F3F51647DC}" presName="centerBox" presStyleCnt="0"/>
      <dgm:spPr/>
    </dgm:pt>
    <dgm:pt modelId="{2915D7C9-43F0-234D-8191-AC2CA9B94C78}" type="pres">
      <dgm:prSet presAssocID="{D6F1289E-FAD2-4C60-8F73-09F3F51647DC}" presName="centerBoxParent" presStyleLbl="node1" presStyleIdx="2" presStyleCnt="3"/>
      <dgm:spPr/>
    </dgm:pt>
    <dgm:pt modelId="{576F81DE-EEC3-BC43-BB48-07234F54833F}" type="pres">
      <dgm:prSet presAssocID="{D6F1289E-FAD2-4C60-8F73-09F3F51647DC}" presName="centerBoxChildren" presStyleCnt="0"/>
      <dgm:spPr/>
    </dgm:pt>
    <dgm:pt modelId="{EC0F07B3-BEE4-924F-A49E-E12ECC79A434}" type="pres">
      <dgm:prSet presAssocID="{58509C89-45E7-4D0D-8367-393EF4500B65}" presName="cChild" presStyleLbl="fgAcc1" presStyleIdx="0" presStyleCnt="3">
        <dgm:presLayoutVars>
          <dgm:bulletEnabled val="1"/>
        </dgm:presLayoutVars>
      </dgm:prSet>
      <dgm:spPr/>
    </dgm:pt>
    <dgm:pt modelId="{9F9848B6-6862-AB49-96D9-1C1A4A983D5D}" type="pres">
      <dgm:prSet presAssocID="{8E81E1EE-720C-4693-A46A-B1133990E416}" presName="centerSibTrans" presStyleCnt="0"/>
      <dgm:spPr/>
    </dgm:pt>
    <dgm:pt modelId="{6B8A56F2-EF99-704F-A698-D3542E9BBFCC}" type="pres">
      <dgm:prSet presAssocID="{AB359F30-8131-47A2-BBB6-104146953C6D}" presName="cChild" presStyleLbl="fgAcc1" presStyleIdx="1" presStyleCnt="3">
        <dgm:presLayoutVars>
          <dgm:bulletEnabled val="1"/>
        </dgm:presLayoutVars>
      </dgm:prSet>
      <dgm:spPr/>
    </dgm:pt>
    <dgm:pt modelId="{4291577E-D150-2D4B-8C4C-C14C0B9C0895}" type="pres">
      <dgm:prSet presAssocID="{F7751FEC-588E-4C30-9EB5-21CA3DE1D7E2}" presName="centerSibTrans" presStyleCnt="0"/>
      <dgm:spPr/>
    </dgm:pt>
    <dgm:pt modelId="{5BE53389-24B1-EF41-A23C-4142A2CDB6E3}" type="pres">
      <dgm:prSet presAssocID="{28054368-A459-4F42-B04F-92F79210C8C5}" presName="cChild" presStyleLbl="fgAcc1" presStyleIdx="2" presStyleCnt="3">
        <dgm:presLayoutVars>
          <dgm:bulletEnabled val="1"/>
        </dgm:presLayoutVars>
      </dgm:prSet>
      <dgm:spPr/>
    </dgm:pt>
  </dgm:ptLst>
  <dgm:cxnLst>
    <dgm:cxn modelId="{1329D402-AF0C-964B-B332-B9294277DD64}" type="presOf" srcId="{D6F1289E-FAD2-4C60-8F73-09F3F51647DC}" destId="{B1925A35-BD22-6A42-831F-CA39F55E86FA}" srcOrd="0" destOrd="0" presId="urn:microsoft.com/office/officeart/2005/8/layout/target2"/>
    <dgm:cxn modelId="{F3F2FF05-E9FD-7C40-89E3-84818536686D}" type="presOf" srcId="{81DBCF15-EED5-4602-A6FD-DEED92C479EB}" destId="{2915D7C9-43F0-234D-8191-AC2CA9B94C78}" srcOrd="0" destOrd="0" presId="urn:microsoft.com/office/officeart/2005/8/layout/target2"/>
    <dgm:cxn modelId="{E6E1850B-B88E-1A44-8ECE-539BEB257721}" type="presOf" srcId="{58509C89-45E7-4D0D-8367-393EF4500B65}" destId="{EC0F07B3-BEE4-924F-A49E-E12ECC79A434}" srcOrd="0" destOrd="0" presId="urn:microsoft.com/office/officeart/2005/8/layout/target2"/>
    <dgm:cxn modelId="{EF331F4E-6158-46CF-B30E-C0E0AC602AA9}" srcId="{81DBCF15-EED5-4602-A6FD-DEED92C479EB}" destId="{58509C89-45E7-4D0D-8367-393EF4500B65}" srcOrd="0" destOrd="0" parTransId="{82C0B619-15EB-4CD4-88FD-D09282605709}" sibTransId="{8E81E1EE-720C-4693-A46A-B1133990E416}"/>
    <dgm:cxn modelId="{1B645D72-BA67-F74B-8360-28C9E2FD2254}" type="presOf" srcId="{25E89F28-4027-46F2-8707-7CF60388D4F4}" destId="{69A9C5EA-E9B8-EA45-9E2A-7C23C260750E}" srcOrd="0" destOrd="0" presId="urn:microsoft.com/office/officeart/2005/8/layout/target2"/>
    <dgm:cxn modelId="{87309A81-A901-4861-945E-A5879C06437A}" srcId="{D6F1289E-FAD2-4C60-8F73-09F3F51647DC}" destId="{81DBCF15-EED5-4602-A6FD-DEED92C479EB}" srcOrd="2" destOrd="0" parTransId="{BAB0BD10-7122-41BA-9348-F1B74C44ABD3}" sibTransId="{93C6A5BA-C13A-4B3C-9F1C-A759DA31EF9E}"/>
    <dgm:cxn modelId="{2D9D0587-4B7E-4B3C-BD3C-87B9062A7C61}" srcId="{81DBCF15-EED5-4602-A6FD-DEED92C479EB}" destId="{28054368-A459-4F42-B04F-92F79210C8C5}" srcOrd="2" destOrd="0" parTransId="{58E19A41-E997-4F91-92EF-DAFA7AB2ED80}" sibTransId="{F0956148-5300-4CAD-ADE8-3DA78965F0EF}"/>
    <dgm:cxn modelId="{2B826087-9504-4B1D-9ED2-511A4EDADF72}" srcId="{D6F1289E-FAD2-4C60-8F73-09F3F51647DC}" destId="{A32C180E-E6B6-4047-8209-AE4B4F1A9706}" srcOrd="3" destOrd="0" parTransId="{8E3F6C17-489C-492A-B7BA-BED831C506AD}" sibTransId="{55EBF2E4-50D6-4FCE-8829-47EFEDBB8F9E}"/>
    <dgm:cxn modelId="{101EB694-4956-5B4B-9072-055C0D28618B}" type="presOf" srcId="{E600FCC3-3C3A-4DC0-94F2-C4100C5AFA39}" destId="{D0B2E1B5-0911-DC48-8041-C26919C7F590}" srcOrd="0" destOrd="0" presId="urn:microsoft.com/office/officeart/2005/8/layout/target2"/>
    <dgm:cxn modelId="{5E2D69B4-4D36-4DE9-9922-5F36E13183EC}" srcId="{D6F1289E-FAD2-4C60-8F73-09F3F51647DC}" destId="{25E89F28-4027-46F2-8707-7CF60388D4F4}" srcOrd="1" destOrd="0" parTransId="{F71BB5E2-9FD1-4F98-9633-3FFA6117906E}" sibTransId="{280903A4-F4FB-4E29-9264-A007412CDCA7}"/>
    <dgm:cxn modelId="{8E3D17CA-6C9D-1B44-A5BD-737D6FBF1577}" type="presOf" srcId="{AB359F30-8131-47A2-BBB6-104146953C6D}" destId="{6B8A56F2-EF99-704F-A698-D3542E9BBFCC}" srcOrd="0" destOrd="0" presId="urn:microsoft.com/office/officeart/2005/8/layout/target2"/>
    <dgm:cxn modelId="{825A92CF-86A9-C743-A4B4-88CD64BA84FD}" type="presOf" srcId="{28054368-A459-4F42-B04F-92F79210C8C5}" destId="{5BE53389-24B1-EF41-A23C-4142A2CDB6E3}" srcOrd="0" destOrd="0" presId="urn:microsoft.com/office/officeart/2005/8/layout/target2"/>
    <dgm:cxn modelId="{2CE7E0F3-DF2A-41DA-809C-370E4195E8ED}" srcId="{81DBCF15-EED5-4602-A6FD-DEED92C479EB}" destId="{AB359F30-8131-47A2-BBB6-104146953C6D}" srcOrd="1" destOrd="0" parTransId="{7710FD08-392B-41AE-93F8-28E163A8AD8E}" sibTransId="{F7751FEC-588E-4C30-9EB5-21CA3DE1D7E2}"/>
    <dgm:cxn modelId="{1E86D8F8-1E5B-4139-9464-3F5515FEC04A}" srcId="{D6F1289E-FAD2-4C60-8F73-09F3F51647DC}" destId="{E600FCC3-3C3A-4DC0-94F2-C4100C5AFA39}" srcOrd="0" destOrd="0" parTransId="{7F7C72B2-3A26-48B9-A653-09FA0BC8B830}" sibTransId="{F410F93C-AAC7-4504-A9ED-6342AEE8EC96}"/>
    <dgm:cxn modelId="{19033C31-350A-5149-B528-1535AAC79EE6}" type="presParOf" srcId="{B1925A35-BD22-6A42-831F-CA39F55E86FA}" destId="{31622262-707C-5F4F-86ED-1CD4DFCBD16F}" srcOrd="0" destOrd="0" presId="urn:microsoft.com/office/officeart/2005/8/layout/target2"/>
    <dgm:cxn modelId="{50CAD70C-E11F-6A4E-B0D2-2AC3D02FB633}" type="presParOf" srcId="{31622262-707C-5F4F-86ED-1CD4DFCBD16F}" destId="{D0B2E1B5-0911-DC48-8041-C26919C7F590}" srcOrd="0" destOrd="0" presId="urn:microsoft.com/office/officeart/2005/8/layout/target2"/>
    <dgm:cxn modelId="{05094E36-4045-544C-B579-6F236CEDBEA5}" type="presParOf" srcId="{31622262-707C-5F4F-86ED-1CD4DFCBD16F}" destId="{C715D000-B6E7-0444-A343-00EE2A12EC91}" srcOrd="1" destOrd="0" presId="urn:microsoft.com/office/officeart/2005/8/layout/target2"/>
    <dgm:cxn modelId="{6AC36AF2-93DA-CF44-9697-512BD74A1E92}" type="presParOf" srcId="{B1925A35-BD22-6A42-831F-CA39F55E86FA}" destId="{427A1014-C13D-C44D-936B-F5CD3B909C9C}" srcOrd="1" destOrd="0" presId="urn:microsoft.com/office/officeart/2005/8/layout/target2"/>
    <dgm:cxn modelId="{E30E78A0-1536-0A44-A5BC-29C1799B4945}" type="presParOf" srcId="{427A1014-C13D-C44D-936B-F5CD3B909C9C}" destId="{69A9C5EA-E9B8-EA45-9E2A-7C23C260750E}" srcOrd="0" destOrd="0" presId="urn:microsoft.com/office/officeart/2005/8/layout/target2"/>
    <dgm:cxn modelId="{9651CE26-6DFF-5446-9D18-85CF5B1ECB2F}" type="presParOf" srcId="{427A1014-C13D-C44D-936B-F5CD3B909C9C}" destId="{8BB24218-9B5C-DB44-9773-AC2185A81918}" srcOrd="1" destOrd="0" presId="urn:microsoft.com/office/officeart/2005/8/layout/target2"/>
    <dgm:cxn modelId="{3BD41AEC-CB22-A24F-8CCE-C75844207BC5}" type="presParOf" srcId="{B1925A35-BD22-6A42-831F-CA39F55E86FA}" destId="{68D582B9-52FE-E749-8A99-D339B8268534}" srcOrd="2" destOrd="0" presId="urn:microsoft.com/office/officeart/2005/8/layout/target2"/>
    <dgm:cxn modelId="{C6B0F33A-5195-1C42-AF37-54C7AF7380B7}" type="presParOf" srcId="{68D582B9-52FE-E749-8A99-D339B8268534}" destId="{2915D7C9-43F0-234D-8191-AC2CA9B94C78}" srcOrd="0" destOrd="0" presId="urn:microsoft.com/office/officeart/2005/8/layout/target2"/>
    <dgm:cxn modelId="{F250004F-07DA-3A44-9142-C65614DDBA40}" type="presParOf" srcId="{68D582B9-52FE-E749-8A99-D339B8268534}" destId="{576F81DE-EEC3-BC43-BB48-07234F54833F}" srcOrd="1" destOrd="0" presId="urn:microsoft.com/office/officeart/2005/8/layout/target2"/>
    <dgm:cxn modelId="{69CF7CC7-C129-1440-BCCF-2CF14B0E2ACE}" type="presParOf" srcId="{576F81DE-EEC3-BC43-BB48-07234F54833F}" destId="{EC0F07B3-BEE4-924F-A49E-E12ECC79A434}" srcOrd="0" destOrd="0" presId="urn:microsoft.com/office/officeart/2005/8/layout/target2"/>
    <dgm:cxn modelId="{2FE336E1-E8B2-C848-88EA-3FEF554A4F62}" type="presParOf" srcId="{576F81DE-EEC3-BC43-BB48-07234F54833F}" destId="{9F9848B6-6862-AB49-96D9-1C1A4A983D5D}" srcOrd="1" destOrd="0" presId="urn:microsoft.com/office/officeart/2005/8/layout/target2"/>
    <dgm:cxn modelId="{EDAFF090-8D1D-7A46-9222-90144C2CA818}" type="presParOf" srcId="{576F81DE-EEC3-BC43-BB48-07234F54833F}" destId="{6B8A56F2-EF99-704F-A698-D3542E9BBFCC}" srcOrd="2" destOrd="0" presId="urn:microsoft.com/office/officeart/2005/8/layout/target2"/>
    <dgm:cxn modelId="{C394B3C0-4A3F-4C4F-9A70-3E3D29457714}" type="presParOf" srcId="{576F81DE-EEC3-BC43-BB48-07234F54833F}" destId="{4291577E-D150-2D4B-8C4C-C14C0B9C0895}" srcOrd="3" destOrd="0" presId="urn:microsoft.com/office/officeart/2005/8/layout/target2"/>
    <dgm:cxn modelId="{86B194BA-CB53-0F41-9751-4126068D03DA}" type="presParOf" srcId="{576F81DE-EEC3-BC43-BB48-07234F54833F}" destId="{5BE53389-24B1-EF41-A23C-4142A2CDB6E3}" srcOrd="4" destOrd="0" presId="urn:microsoft.com/office/officeart/2005/8/layout/targe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428352A-1F74-422A-8F3D-BEA650835D8D}" type="doc">
      <dgm:prSet loTypeId="urn:microsoft.com/office/officeart/2005/8/layout/process4" loCatId="process" qsTypeId="urn:microsoft.com/office/officeart/2005/8/quickstyle/simple4" qsCatId="simple" csTypeId="urn:microsoft.com/office/officeart/2005/8/colors/accent3_2" csCatId="accent3"/>
      <dgm:spPr/>
      <dgm:t>
        <a:bodyPr/>
        <a:lstStyle/>
        <a:p>
          <a:endParaRPr lang="en-US"/>
        </a:p>
      </dgm:t>
    </dgm:pt>
    <dgm:pt modelId="{AA2BD33E-27FA-4B01-AC4F-135A828ADF84}">
      <dgm:prSet/>
      <dgm:spPr/>
      <dgm:t>
        <a:bodyPr/>
        <a:lstStyle/>
        <a:p>
          <a:r>
            <a:rPr lang="en-US"/>
            <a:t>Some tokens are unique (identity and value) within their class and cannot be split into sub-tokens or shares.</a:t>
          </a:r>
        </a:p>
      </dgm:t>
    </dgm:pt>
    <dgm:pt modelId="{C136598D-F3A1-4B8F-BCD5-E81671D55CC8}" type="parTrans" cxnId="{C4194609-6872-4B7F-9281-C540B8917C15}">
      <dgm:prSet/>
      <dgm:spPr/>
      <dgm:t>
        <a:bodyPr/>
        <a:lstStyle/>
        <a:p>
          <a:endParaRPr lang="en-US"/>
        </a:p>
      </dgm:t>
    </dgm:pt>
    <dgm:pt modelId="{7823E3A9-396C-46DD-B101-22D973A8060D}" type="sibTrans" cxnId="{C4194609-6872-4B7F-9281-C540B8917C15}">
      <dgm:prSet/>
      <dgm:spPr/>
      <dgm:t>
        <a:bodyPr/>
        <a:lstStyle/>
        <a:p>
          <a:endParaRPr lang="en-US"/>
        </a:p>
      </dgm:t>
    </dgm:pt>
    <dgm:pt modelId="{E40311EB-776D-4639-9EA6-759F8D465DB7}">
      <dgm:prSet/>
      <dgm:spPr/>
      <dgm:t>
        <a:bodyPr/>
        <a:lstStyle/>
        <a:p>
          <a:r>
            <a:rPr lang="en-US"/>
            <a:t>For example, a land title has a single representation and owner.  It cannot directly be split into shares with different owners of those shares.*  You must split the property in to parcels and issue titles to each new parcel and destroy the original title as it no longer has value.</a:t>
          </a:r>
        </a:p>
      </dgm:t>
    </dgm:pt>
    <dgm:pt modelId="{FF5821D1-42DC-4233-AC4F-9B5D93768A89}" type="parTrans" cxnId="{2370A488-DF14-4C6F-95FC-BF8449F98321}">
      <dgm:prSet/>
      <dgm:spPr/>
      <dgm:t>
        <a:bodyPr/>
        <a:lstStyle/>
        <a:p>
          <a:endParaRPr lang="en-US"/>
        </a:p>
      </dgm:t>
    </dgm:pt>
    <dgm:pt modelId="{091DC00E-FD2B-4607-941A-3B2F2DFC51CB}" type="sibTrans" cxnId="{2370A488-DF14-4C6F-95FC-BF8449F98321}">
      <dgm:prSet/>
      <dgm:spPr/>
      <dgm:t>
        <a:bodyPr/>
        <a:lstStyle/>
        <a:p>
          <a:endParaRPr lang="en-US"/>
        </a:p>
      </dgm:t>
    </dgm:pt>
    <dgm:pt modelId="{C7690887-5E69-4056-981C-255BB2EE2503}">
      <dgm:prSet/>
      <dgm:spPr/>
      <dgm:t>
        <a:bodyPr/>
        <a:lstStyle/>
        <a:p>
          <a:r>
            <a:rPr lang="en-US"/>
            <a:t>However, a dollar can be split into change and the original dollar not be destroyed.</a:t>
          </a:r>
        </a:p>
      </dgm:t>
    </dgm:pt>
    <dgm:pt modelId="{7442D41D-902F-44F1-9636-FB25BC86F970}" type="parTrans" cxnId="{0CF92782-2435-4D5A-9D59-9FD69757A483}">
      <dgm:prSet/>
      <dgm:spPr/>
      <dgm:t>
        <a:bodyPr/>
        <a:lstStyle/>
        <a:p>
          <a:endParaRPr lang="en-US"/>
        </a:p>
      </dgm:t>
    </dgm:pt>
    <dgm:pt modelId="{0B3E2832-54C3-47FA-BAF6-73BBF89B5203}" type="sibTrans" cxnId="{0CF92782-2435-4D5A-9D59-9FD69757A483}">
      <dgm:prSet/>
      <dgm:spPr/>
      <dgm:t>
        <a:bodyPr/>
        <a:lstStyle/>
        <a:p>
          <a:endParaRPr lang="en-US"/>
        </a:p>
      </dgm:t>
    </dgm:pt>
    <dgm:pt modelId="{8E8D143D-A220-F042-8D1A-DE25D765C4E9}" type="pres">
      <dgm:prSet presAssocID="{0428352A-1F74-422A-8F3D-BEA650835D8D}" presName="Name0" presStyleCnt="0">
        <dgm:presLayoutVars>
          <dgm:dir/>
          <dgm:animLvl val="lvl"/>
          <dgm:resizeHandles val="exact"/>
        </dgm:presLayoutVars>
      </dgm:prSet>
      <dgm:spPr/>
    </dgm:pt>
    <dgm:pt modelId="{729FE915-D21D-494D-9707-51829C42FB7D}" type="pres">
      <dgm:prSet presAssocID="{C7690887-5E69-4056-981C-255BB2EE2503}" presName="boxAndChildren" presStyleCnt="0"/>
      <dgm:spPr/>
    </dgm:pt>
    <dgm:pt modelId="{B90BAB5B-D1B8-094C-9B0A-632C29DC0736}" type="pres">
      <dgm:prSet presAssocID="{C7690887-5E69-4056-981C-255BB2EE2503}" presName="parentTextBox" presStyleLbl="node1" presStyleIdx="0" presStyleCnt="3"/>
      <dgm:spPr/>
    </dgm:pt>
    <dgm:pt modelId="{7F2F80EC-8055-784E-AE1D-C93F3C5F2D59}" type="pres">
      <dgm:prSet presAssocID="{091DC00E-FD2B-4607-941A-3B2F2DFC51CB}" presName="sp" presStyleCnt="0"/>
      <dgm:spPr/>
    </dgm:pt>
    <dgm:pt modelId="{722FCB01-ED57-5D46-883E-85669BB84168}" type="pres">
      <dgm:prSet presAssocID="{E40311EB-776D-4639-9EA6-759F8D465DB7}" presName="arrowAndChildren" presStyleCnt="0"/>
      <dgm:spPr/>
    </dgm:pt>
    <dgm:pt modelId="{2AA6407C-9BE9-EA44-9867-F447597C2D8F}" type="pres">
      <dgm:prSet presAssocID="{E40311EB-776D-4639-9EA6-759F8D465DB7}" presName="parentTextArrow" presStyleLbl="node1" presStyleIdx="1" presStyleCnt="3"/>
      <dgm:spPr/>
    </dgm:pt>
    <dgm:pt modelId="{41CB5B1E-A65B-FA41-9A7A-6DD0EC337EF4}" type="pres">
      <dgm:prSet presAssocID="{7823E3A9-396C-46DD-B101-22D973A8060D}" presName="sp" presStyleCnt="0"/>
      <dgm:spPr/>
    </dgm:pt>
    <dgm:pt modelId="{304114FE-F71E-944B-A457-9157183D6EE9}" type="pres">
      <dgm:prSet presAssocID="{AA2BD33E-27FA-4B01-AC4F-135A828ADF84}" presName="arrowAndChildren" presStyleCnt="0"/>
      <dgm:spPr/>
    </dgm:pt>
    <dgm:pt modelId="{64A7DEBF-0186-6D4F-854B-1E7DD242EADD}" type="pres">
      <dgm:prSet presAssocID="{AA2BD33E-27FA-4B01-AC4F-135A828ADF84}" presName="parentTextArrow" presStyleLbl="node1" presStyleIdx="2" presStyleCnt="3"/>
      <dgm:spPr/>
    </dgm:pt>
  </dgm:ptLst>
  <dgm:cxnLst>
    <dgm:cxn modelId="{C4194609-6872-4B7F-9281-C540B8917C15}" srcId="{0428352A-1F74-422A-8F3D-BEA650835D8D}" destId="{AA2BD33E-27FA-4B01-AC4F-135A828ADF84}" srcOrd="0" destOrd="0" parTransId="{C136598D-F3A1-4B8F-BCD5-E81671D55CC8}" sibTransId="{7823E3A9-396C-46DD-B101-22D973A8060D}"/>
    <dgm:cxn modelId="{1D91B813-2735-EB45-AE98-0EBA91CC25FE}" type="presOf" srcId="{AA2BD33E-27FA-4B01-AC4F-135A828ADF84}" destId="{64A7DEBF-0186-6D4F-854B-1E7DD242EADD}" srcOrd="0" destOrd="0" presId="urn:microsoft.com/office/officeart/2005/8/layout/process4"/>
    <dgm:cxn modelId="{5C7D6C46-DFBB-EF42-9A4E-1EF34134B0B0}" type="presOf" srcId="{C7690887-5E69-4056-981C-255BB2EE2503}" destId="{B90BAB5B-D1B8-094C-9B0A-632C29DC0736}" srcOrd="0" destOrd="0" presId="urn:microsoft.com/office/officeart/2005/8/layout/process4"/>
    <dgm:cxn modelId="{5A9F244C-2864-5345-9EEF-CFBA8B4AE41E}" type="presOf" srcId="{E40311EB-776D-4639-9EA6-759F8D465DB7}" destId="{2AA6407C-9BE9-EA44-9867-F447597C2D8F}" srcOrd="0" destOrd="0" presId="urn:microsoft.com/office/officeart/2005/8/layout/process4"/>
    <dgm:cxn modelId="{6BEC5F51-C54D-9341-BAD3-D2B93B8C9ADE}" type="presOf" srcId="{0428352A-1F74-422A-8F3D-BEA650835D8D}" destId="{8E8D143D-A220-F042-8D1A-DE25D765C4E9}" srcOrd="0" destOrd="0" presId="urn:microsoft.com/office/officeart/2005/8/layout/process4"/>
    <dgm:cxn modelId="{0CF92782-2435-4D5A-9D59-9FD69757A483}" srcId="{0428352A-1F74-422A-8F3D-BEA650835D8D}" destId="{C7690887-5E69-4056-981C-255BB2EE2503}" srcOrd="2" destOrd="0" parTransId="{7442D41D-902F-44F1-9636-FB25BC86F970}" sibTransId="{0B3E2832-54C3-47FA-BAF6-73BBF89B5203}"/>
    <dgm:cxn modelId="{2370A488-DF14-4C6F-95FC-BF8449F98321}" srcId="{0428352A-1F74-422A-8F3D-BEA650835D8D}" destId="{E40311EB-776D-4639-9EA6-759F8D465DB7}" srcOrd="1" destOrd="0" parTransId="{FF5821D1-42DC-4233-AC4F-9B5D93768A89}" sibTransId="{091DC00E-FD2B-4607-941A-3B2F2DFC51CB}"/>
    <dgm:cxn modelId="{E9CB5A76-4209-6A47-A319-4E70498C0A7D}" type="presParOf" srcId="{8E8D143D-A220-F042-8D1A-DE25D765C4E9}" destId="{729FE915-D21D-494D-9707-51829C42FB7D}" srcOrd="0" destOrd="0" presId="urn:microsoft.com/office/officeart/2005/8/layout/process4"/>
    <dgm:cxn modelId="{954F3D62-99B8-1B48-8F98-6E3651ACB803}" type="presParOf" srcId="{729FE915-D21D-494D-9707-51829C42FB7D}" destId="{B90BAB5B-D1B8-094C-9B0A-632C29DC0736}" srcOrd="0" destOrd="0" presId="urn:microsoft.com/office/officeart/2005/8/layout/process4"/>
    <dgm:cxn modelId="{4775F734-E53B-CC4E-B6FF-8D0AD2F73C23}" type="presParOf" srcId="{8E8D143D-A220-F042-8D1A-DE25D765C4E9}" destId="{7F2F80EC-8055-784E-AE1D-C93F3C5F2D59}" srcOrd="1" destOrd="0" presId="urn:microsoft.com/office/officeart/2005/8/layout/process4"/>
    <dgm:cxn modelId="{8150DD3F-C8C5-1644-AB00-96C35BCBC926}" type="presParOf" srcId="{8E8D143D-A220-F042-8D1A-DE25D765C4E9}" destId="{722FCB01-ED57-5D46-883E-85669BB84168}" srcOrd="2" destOrd="0" presId="urn:microsoft.com/office/officeart/2005/8/layout/process4"/>
    <dgm:cxn modelId="{D785462D-6FA3-F747-9A8F-50BBD35BD14D}" type="presParOf" srcId="{722FCB01-ED57-5D46-883E-85669BB84168}" destId="{2AA6407C-9BE9-EA44-9867-F447597C2D8F}" srcOrd="0" destOrd="0" presId="urn:microsoft.com/office/officeart/2005/8/layout/process4"/>
    <dgm:cxn modelId="{BF6AFE1E-3E3E-0045-B397-58A160F4E396}" type="presParOf" srcId="{8E8D143D-A220-F042-8D1A-DE25D765C4E9}" destId="{41CB5B1E-A65B-FA41-9A7A-6DD0EC337EF4}" srcOrd="3" destOrd="0" presId="urn:microsoft.com/office/officeart/2005/8/layout/process4"/>
    <dgm:cxn modelId="{97C31B88-82E7-2248-9995-D44375BAD772}" type="presParOf" srcId="{8E8D143D-A220-F042-8D1A-DE25D765C4E9}" destId="{304114FE-F71E-944B-A457-9157183D6EE9}" srcOrd="4" destOrd="0" presId="urn:microsoft.com/office/officeart/2005/8/layout/process4"/>
    <dgm:cxn modelId="{56EAC89C-8CE0-7944-80DB-54CDF6D07037}" type="presParOf" srcId="{304114FE-F71E-944B-A457-9157183D6EE9}" destId="{64A7DEBF-0186-6D4F-854B-1E7DD242EADD}"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84A8FA1-FF23-40D4-A0A9-887B9B2A9FE9}" type="doc">
      <dgm:prSet loTypeId="urn:microsoft.com/office/officeart/2005/8/layout/hierarchy1" loCatId="hierarchy" qsTypeId="urn:microsoft.com/office/officeart/2005/8/quickstyle/simple1" qsCatId="simple" csTypeId="urn:microsoft.com/office/officeart/2005/8/colors/accent6_2" csCatId="accent6" phldr="1"/>
      <dgm:spPr/>
      <dgm:t>
        <a:bodyPr/>
        <a:lstStyle/>
        <a:p>
          <a:endParaRPr lang="en-US"/>
        </a:p>
      </dgm:t>
    </dgm:pt>
    <dgm:pt modelId="{BCBCAC72-6E8A-48EC-A8F6-27029FD03572}">
      <dgm:prSet/>
      <dgm:spPr/>
      <dgm:t>
        <a:bodyPr/>
        <a:lstStyle/>
        <a:p>
          <a:r>
            <a:rPr lang="en-US"/>
            <a:t>Tokens, both fungible and non-fungible can have unique properties</a:t>
          </a:r>
        </a:p>
      </dgm:t>
    </dgm:pt>
    <dgm:pt modelId="{EDBB7E79-0E4D-4C23-A1A1-F1CD7F9063F6}" type="parTrans" cxnId="{C6E9A25E-9DB2-4089-904F-CEA49C29BF95}">
      <dgm:prSet/>
      <dgm:spPr/>
      <dgm:t>
        <a:bodyPr/>
        <a:lstStyle/>
        <a:p>
          <a:endParaRPr lang="en-US"/>
        </a:p>
      </dgm:t>
    </dgm:pt>
    <dgm:pt modelId="{B30DC6E0-D5A8-46D8-8F25-E6EE6B103C6F}" type="sibTrans" cxnId="{C6E9A25E-9DB2-4089-904F-CEA49C29BF95}">
      <dgm:prSet/>
      <dgm:spPr/>
      <dgm:t>
        <a:bodyPr/>
        <a:lstStyle/>
        <a:p>
          <a:endParaRPr lang="en-US"/>
        </a:p>
      </dgm:t>
    </dgm:pt>
    <dgm:pt modelId="{34C7E161-E775-4900-96C8-FDE638C6E757}">
      <dgm:prSet/>
      <dgm:spPr/>
      <dgm:t>
        <a:bodyPr/>
        <a:lstStyle/>
        <a:p>
          <a:r>
            <a:rPr lang="en-US"/>
            <a:t>But they can be in the same class with different non-behavioral properties</a:t>
          </a:r>
        </a:p>
      </dgm:t>
    </dgm:pt>
    <dgm:pt modelId="{FC02CB18-B718-4278-8693-DD6786AF6297}" type="parTrans" cxnId="{95DDAF18-DFD1-48AF-A806-F32B2D8E2B56}">
      <dgm:prSet/>
      <dgm:spPr/>
      <dgm:t>
        <a:bodyPr/>
        <a:lstStyle/>
        <a:p>
          <a:endParaRPr lang="en-US"/>
        </a:p>
      </dgm:t>
    </dgm:pt>
    <dgm:pt modelId="{95252A0D-5938-437D-9480-E95C6DC17655}" type="sibTrans" cxnId="{95DDAF18-DFD1-48AF-A806-F32B2D8E2B56}">
      <dgm:prSet/>
      <dgm:spPr/>
      <dgm:t>
        <a:bodyPr/>
        <a:lstStyle/>
        <a:p>
          <a:endParaRPr lang="en-US"/>
        </a:p>
      </dgm:t>
    </dgm:pt>
    <dgm:pt modelId="{8E1811CA-F9E8-4EF4-BACF-CFA473672402}">
      <dgm:prSet/>
      <dgm:spPr/>
      <dgm:t>
        <a:bodyPr/>
        <a:lstStyle/>
        <a:p>
          <a:r>
            <a:rPr lang="en-US"/>
            <a:t>A concert ticket has a Band name, section and seat number but should not be interchangeable, because front row seats are worth more than nose bleed ones.</a:t>
          </a:r>
        </a:p>
      </dgm:t>
    </dgm:pt>
    <dgm:pt modelId="{53FFB393-F73D-45D9-A18C-67762CAA2CFC}" type="parTrans" cxnId="{A7E3BB4F-B234-49ED-B7D7-F9869D4DCF35}">
      <dgm:prSet/>
      <dgm:spPr/>
      <dgm:t>
        <a:bodyPr/>
        <a:lstStyle/>
        <a:p>
          <a:endParaRPr lang="en-US"/>
        </a:p>
      </dgm:t>
    </dgm:pt>
    <dgm:pt modelId="{32318552-ADFD-4D22-91B3-8A7F37CA48C7}" type="sibTrans" cxnId="{A7E3BB4F-B234-49ED-B7D7-F9869D4DCF35}">
      <dgm:prSet/>
      <dgm:spPr/>
      <dgm:t>
        <a:bodyPr/>
        <a:lstStyle/>
        <a:p>
          <a:endParaRPr lang="en-US"/>
        </a:p>
      </dgm:t>
    </dgm:pt>
    <dgm:pt modelId="{DC213395-A2EB-C746-B1DC-BFA9A8A19004}">
      <dgm:prSet/>
      <dgm:spPr/>
      <dgm:t>
        <a:bodyPr/>
        <a:lstStyle/>
        <a:p>
          <a:r>
            <a:rPr lang="en-US"/>
            <a:t>A theater ticket can be in the same class as the concert ticket with shared properties like section and seat but different properties like Play Name, Raincheck date, etc.</a:t>
          </a:r>
        </a:p>
      </dgm:t>
    </dgm:pt>
    <dgm:pt modelId="{97379949-D3DD-C44E-AA73-85CBDD5BB7A8}" type="parTrans" cxnId="{340BFA6B-657E-1D44-9E40-0805DA1ACDED}">
      <dgm:prSet/>
      <dgm:spPr/>
      <dgm:t>
        <a:bodyPr/>
        <a:lstStyle/>
        <a:p>
          <a:endParaRPr lang="en-US"/>
        </a:p>
      </dgm:t>
    </dgm:pt>
    <dgm:pt modelId="{2168E70B-0B86-1F40-8620-CEB5B023FACC}" type="sibTrans" cxnId="{340BFA6B-657E-1D44-9E40-0805DA1ACDED}">
      <dgm:prSet/>
      <dgm:spPr/>
      <dgm:t>
        <a:bodyPr/>
        <a:lstStyle/>
        <a:p>
          <a:endParaRPr lang="en-US"/>
        </a:p>
      </dgm:t>
    </dgm:pt>
    <dgm:pt modelId="{CAB34D56-602A-244B-B733-27589D3787BB}" type="pres">
      <dgm:prSet presAssocID="{284A8FA1-FF23-40D4-A0A9-887B9B2A9FE9}" presName="hierChild1" presStyleCnt="0">
        <dgm:presLayoutVars>
          <dgm:chPref val="1"/>
          <dgm:dir/>
          <dgm:animOne val="branch"/>
          <dgm:animLvl val="lvl"/>
          <dgm:resizeHandles/>
        </dgm:presLayoutVars>
      </dgm:prSet>
      <dgm:spPr/>
    </dgm:pt>
    <dgm:pt modelId="{D5285B6D-BD3C-AD46-9DCC-A98B0B4E2EAB}" type="pres">
      <dgm:prSet presAssocID="{BCBCAC72-6E8A-48EC-A8F6-27029FD03572}" presName="hierRoot1" presStyleCnt="0"/>
      <dgm:spPr/>
    </dgm:pt>
    <dgm:pt modelId="{B8A85661-81C8-FC42-B91B-67468953E5F6}" type="pres">
      <dgm:prSet presAssocID="{BCBCAC72-6E8A-48EC-A8F6-27029FD03572}" presName="composite" presStyleCnt="0"/>
      <dgm:spPr/>
    </dgm:pt>
    <dgm:pt modelId="{F6072BF7-0659-E44A-B620-A4E14CE7DE53}" type="pres">
      <dgm:prSet presAssocID="{BCBCAC72-6E8A-48EC-A8F6-27029FD03572}" presName="background" presStyleLbl="node0" presStyleIdx="0" presStyleCnt="4"/>
      <dgm:spPr/>
    </dgm:pt>
    <dgm:pt modelId="{C6D40074-DA8A-BA40-9CD1-59A4762BDC81}" type="pres">
      <dgm:prSet presAssocID="{BCBCAC72-6E8A-48EC-A8F6-27029FD03572}" presName="text" presStyleLbl="fgAcc0" presStyleIdx="0" presStyleCnt="4">
        <dgm:presLayoutVars>
          <dgm:chPref val="3"/>
        </dgm:presLayoutVars>
      </dgm:prSet>
      <dgm:spPr/>
    </dgm:pt>
    <dgm:pt modelId="{305F4D22-68AD-EF44-8638-C212F555F0D7}" type="pres">
      <dgm:prSet presAssocID="{BCBCAC72-6E8A-48EC-A8F6-27029FD03572}" presName="hierChild2" presStyleCnt="0"/>
      <dgm:spPr/>
    </dgm:pt>
    <dgm:pt modelId="{E74C90C7-C055-AA49-99EB-EFBB0D431BC9}" type="pres">
      <dgm:prSet presAssocID="{34C7E161-E775-4900-96C8-FDE638C6E757}" presName="hierRoot1" presStyleCnt="0"/>
      <dgm:spPr/>
    </dgm:pt>
    <dgm:pt modelId="{E940B603-7238-4A4E-8E3A-4A5C0913DDC9}" type="pres">
      <dgm:prSet presAssocID="{34C7E161-E775-4900-96C8-FDE638C6E757}" presName="composite" presStyleCnt="0"/>
      <dgm:spPr/>
    </dgm:pt>
    <dgm:pt modelId="{A0F75EFD-8DB4-414E-AF91-DF09C537A30D}" type="pres">
      <dgm:prSet presAssocID="{34C7E161-E775-4900-96C8-FDE638C6E757}" presName="background" presStyleLbl="node0" presStyleIdx="1" presStyleCnt="4"/>
      <dgm:spPr/>
    </dgm:pt>
    <dgm:pt modelId="{5E6A056C-35AC-9941-8980-871A5FE8D784}" type="pres">
      <dgm:prSet presAssocID="{34C7E161-E775-4900-96C8-FDE638C6E757}" presName="text" presStyleLbl="fgAcc0" presStyleIdx="1" presStyleCnt="4">
        <dgm:presLayoutVars>
          <dgm:chPref val="3"/>
        </dgm:presLayoutVars>
      </dgm:prSet>
      <dgm:spPr/>
    </dgm:pt>
    <dgm:pt modelId="{AF7C2C6A-942A-114C-9813-77BA10995FF4}" type="pres">
      <dgm:prSet presAssocID="{34C7E161-E775-4900-96C8-FDE638C6E757}" presName="hierChild2" presStyleCnt="0"/>
      <dgm:spPr/>
    </dgm:pt>
    <dgm:pt modelId="{38E2903C-44FF-B647-8A7E-E8922D162D11}" type="pres">
      <dgm:prSet presAssocID="{8E1811CA-F9E8-4EF4-BACF-CFA473672402}" presName="hierRoot1" presStyleCnt="0"/>
      <dgm:spPr/>
    </dgm:pt>
    <dgm:pt modelId="{654537FA-40E8-5A4A-B63C-FD3A8FE94122}" type="pres">
      <dgm:prSet presAssocID="{8E1811CA-F9E8-4EF4-BACF-CFA473672402}" presName="composite" presStyleCnt="0"/>
      <dgm:spPr/>
    </dgm:pt>
    <dgm:pt modelId="{B6A35CE8-2CC9-0D43-BB2F-EE96591FBF20}" type="pres">
      <dgm:prSet presAssocID="{8E1811CA-F9E8-4EF4-BACF-CFA473672402}" presName="background" presStyleLbl="node0" presStyleIdx="2" presStyleCnt="4"/>
      <dgm:spPr/>
    </dgm:pt>
    <dgm:pt modelId="{25B157E1-FAB0-334F-91D2-15FBC96532A8}" type="pres">
      <dgm:prSet presAssocID="{8E1811CA-F9E8-4EF4-BACF-CFA473672402}" presName="text" presStyleLbl="fgAcc0" presStyleIdx="2" presStyleCnt="4">
        <dgm:presLayoutVars>
          <dgm:chPref val="3"/>
        </dgm:presLayoutVars>
      </dgm:prSet>
      <dgm:spPr/>
    </dgm:pt>
    <dgm:pt modelId="{18460B96-8523-AB42-809F-825F74809C07}" type="pres">
      <dgm:prSet presAssocID="{8E1811CA-F9E8-4EF4-BACF-CFA473672402}" presName="hierChild2" presStyleCnt="0"/>
      <dgm:spPr/>
    </dgm:pt>
    <dgm:pt modelId="{62608614-B9DC-6D47-A122-F43CC1DB7E03}" type="pres">
      <dgm:prSet presAssocID="{DC213395-A2EB-C746-B1DC-BFA9A8A19004}" presName="hierRoot1" presStyleCnt="0"/>
      <dgm:spPr/>
    </dgm:pt>
    <dgm:pt modelId="{90D67E69-8735-4842-96A5-5484CF0120A6}" type="pres">
      <dgm:prSet presAssocID="{DC213395-A2EB-C746-B1DC-BFA9A8A19004}" presName="composite" presStyleCnt="0"/>
      <dgm:spPr/>
    </dgm:pt>
    <dgm:pt modelId="{5AF6AAFA-4CB6-2341-B07C-DE7469E3A358}" type="pres">
      <dgm:prSet presAssocID="{DC213395-A2EB-C746-B1DC-BFA9A8A19004}" presName="background" presStyleLbl="node0" presStyleIdx="3" presStyleCnt="4"/>
      <dgm:spPr/>
    </dgm:pt>
    <dgm:pt modelId="{EAA07467-F368-FA48-92AF-39128289E1A0}" type="pres">
      <dgm:prSet presAssocID="{DC213395-A2EB-C746-B1DC-BFA9A8A19004}" presName="text" presStyleLbl="fgAcc0" presStyleIdx="3" presStyleCnt="4">
        <dgm:presLayoutVars>
          <dgm:chPref val="3"/>
        </dgm:presLayoutVars>
      </dgm:prSet>
      <dgm:spPr/>
    </dgm:pt>
    <dgm:pt modelId="{4C9D7BF6-321E-FD43-A5EE-7766D7754112}" type="pres">
      <dgm:prSet presAssocID="{DC213395-A2EB-C746-B1DC-BFA9A8A19004}" presName="hierChild2" presStyleCnt="0"/>
      <dgm:spPr/>
    </dgm:pt>
  </dgm:ptLst>
  <dgm:cxnLst>
    <dgm:cxn modelId="{95DDAF18-DFD1-48AF-A806-F32B2D8E2B56}" srcId="{284A8FA1-FF23-40D4-A0A9-887B9B2A9FE9}" destId="{34C7E161-E775-4900-96C8-FDE638C6E757}" srcOrd="1" destOrd="0" parTransId="{FC02CB18-B718-4278-8693-DD6786AF6297}" sibTransId="{95252A0D-5938-437D-9480-E95C6DC17655}"/>
    <dgm:cxn modelId="{26C60723-0061-E443-BF95-69D1C7827121}" type="presOf" srcId="{8E1811CA-F9E8-4EF4-BACF-CFA473672402}" destId="{25B157E1-FAB0-334F-91D2-15FBC96532A8}" srcOrd="0" destOrd="0" presId="urn:microsoft.com/office/officeart/2005/8/layout/hierarchy1"/>
    <dgm:cxn modelId="{A7E3BB4F-B234-49ED-B7D7-F9869D4DCF35}" srcId="{284A8FA1-FF23-40D4-A0A9-887B9B2A9FE9}" destId="{8E1811CA-F9E8-4EF4-BACF-CFA473672402}" srcOrd="2" destOrd="0" parTransId="{53FFB393-F73D-45D9-A18C-67762CAA2CFC}" sibTransId="{32318552-ADFD-4D22-91B3-8A7F37CA48C7}"/>
    <dgm:cxn modelId="{C6E9A25E-9DB2-4089-904F-CEA49C29BF95}" srcId="{284A8FA1-FF23-40D4-A0A9-887B9B2A9FE9}" destId="{BCBCAC72-6E8A-48EC-A8F6-27029FD03572}" srcOrd="0" destOrd="0" parTransId="{EDBB7E79-0E4D-4C23-A1A1-F1CD7F9063F6}" sibTransId="{B30DC6E0-D5A8-46D8-8F25-E6EE6B103C6F}"/>
    <dgm:cxn modelId="{340BFA6B-657E-1D44-9E40-0805DA1ACDED}" srcId="{284A8FA1-FF23-40D4-A0A9-887B9B2A9FE9}" destId="{DC213395-A2EB-C746-B1DC-BFA9A8A19004}" srcOrd="3" destOrd="0" parTransId="{97379949-D3DD-C44E-AA73-85CBDD5BB7A8}" sibTransId="{2168E70B-0B86-1F40-8620-CEB5B023FACC}"/>
    <dgm:cxn modelId="{E6FF5571-30D0-FB42-B4A4-A04FA7467D85}" type="presOf" srcId="{BCBCAC72-6E8A-48EC-A8F6-27029FD03572}" destId="{C6D40074-DA8A-BA40-9CD1-59A4762BDC81}" srcOrd="0" destOrd="0" presId="urn:microsoft.com/office/officeart/2005/8/layout/hierarchy1"/>
    <dgm:cxn modelId="{EEF1C199-6ECB-4A4B-846C-AE076AD68792}" type="presOf" srcId="{284A8FA1-FF23-40D4-A0A9-887B9B2A9FE9}" destId="{CAB34D56-602A-244B-B733-27589D3787BB}" srcOrd="0" destOrd="0" presId="urn:microsoft.com/office/officeart/2005/8/layout/hierarchy1"/>
    <dgm:cxn modelId="{76BB9EAF-77AB-D34B-9EB4-C5E439F5B87E}" type="presOf" srcId="{DC213395-A2EB-C746-B1DC-BFA9A8A19004}" destId="{EAA07467-F368-FA48-92AF-39128289E1A0}" srcOrd="0" destOrd="0" presId="urn:microsoft.com/office/officeart/2005/8/layout/hierarchy1"/>
    <dgm:cxn modelId="{CA8D5FC7-0EE5-C64C-9DC2-AEDEE59224D9}" type="presOf" srcId="{34C7E161-E775-4900-96C8-FDE638C6E757}" destId="{5E6A056C-35AC-9941-8980-871A5FE8D784}" srcOrd="0" destOrd="0" presId="urn:microsoft.com/office/officeart/2005/8/layout/hierarchy1"/>
    <dgm:cxn modelId="{9C66887D-FC70-664E-AC0A-BCB3680B7F3F}" type="presParOf" srcId="{CAB34D56-602A-244B-B733-27589D3787BB}" destId="{D5285B6D-BD3C-AD46-9DCC-A98B0B4E2EAB}" srcOrd="0" destOrd="0" presId="urn:microsoft.com/office/officeart/2005/8/layout/hierarchy1"/>
    <dgm:cxn modelId="{96B41BB3-F7B6-4145-B16E-C94201F2C0C3}" type="presParOf" srcId="{D5285B6D-BD3C-AD46-9DCC-A98B0B4E2EAB}" destId="{B8A85661-81C8-FC42-B91B-67468953E5F6}" srcOrd="0" destOrd="0" presId="urn:microsoft.com/office/officeart/2005/8/layout/hierarchy1"/>
    <dgm:cxn modelId="{AA4ABE60-8C6E-1247-82E4-163B70F74C06}" type="presParOf" srcId="{B8A85661-81C8-FC42-B91B-67468953E5F6}" destId="{F6072BF7-0659-E44A-B620-A4E14CE7DE53}" srcOrd="0" destOrd="0" presId="urn:microsoft.com/office/officeart/2005/8/layout/hierarchy1"/>
    <dgm:cxn modelId="{5D7FC22E-E80C-C847-9567-EA5CA68038BE}" type="presParOf" srcId="{B8A85661-81C8-FC42-B91B-67468953E5F6}" destId="{C6D40074-DA8A-BA40-9CD1-59A4762BDC81}" srcOrd="1" destOrd="0" presId="urn:microsoft.com/office/officeart/2005/8/layout/hierarchy1"/>
    <dgm:cxn modelId="{0178F4E4-F52F-DF4C-BF63-5BA15F998DB9}" type="presParOf" srcId="{D5285B6D-BD3C-AD46-9DCC-A98B0B4E2EAB}" destId="{305F4D22-68AD-EF44-8638-C212F555F0D7}" srcOrd="1" destOrd="0" presId="urn:microsoft.com/office/officeart/2005/8/layout/hierarchy1"/>
    <dgm:cxn modelId="{04F3A41F-5E15-904F-BB14-3754E83FFBD1}" type="presParOf" srcId="{CAB34D56-602A-244B-B733-27589D3787BB}" destId="{E74C90C7-C055-AA49-99EB-EFBB0D431BC9}" srcOrd="1" destOrd="0" presId="urn:microsoft.com/office/officeart/2005/8/layout/hierarchy1"/>
    <dgm:cxn modelId="{02466CC9-4785-2544-935C-74E62A85786E}" type="presParOf" srcId="{E74C90C7-C055-AA49-99EB-EFBB0D431BC9}" destId="{E940B603-7238-4A4E-8E3A-4A5C0913DDC9}" srcOrd="0" destOrd="0" presId="urn:microsoft.com/office/officeart/2005/8/layout/hierarchy1"/>
    <dgm:cxn modelId="{E12E92EC-A657-7E45-920D-1C4C2DFCC7AB}" type="presParOf" srcId="{E940B603-7238-4A4E-8E3A-4A5C0913DDC9}" destId="{A0F75EFD-8DB4-414E-AF91-DF09C537A30D}" srcOrd="0" destOrd="0" presId="urn:microsoft.com/office/officeart/2005/8/layout/hierarchy1"/>
    <dgm:cxn modelId="{BA6AD177-0202-6341-B510-D82770BF13D6}" type="presParOf" srcId="{E940B603-7238-4A4E-8E3A-4A5C0913DDC9}" destId="{5E6A056C-35AC-9941-8980-871A5FE8D784}" srcOrd="1" destOrd="0" presId="urn:microsoft.com/office/officeart/2005/8/layout/hierarchy1"/>
    <dgm:cxn modelId="{DCDA76EB-93EC-F04A-BBB5-F99BA09A5F08}" type="presParOf" srcId="{E74C90C7-C055-AA49-99EB-EFBB0D431BC9}" destId="{AF7C2C6A-942A-114C-9813-77BA10995FF4}" srcOrd="1" destOrd="0" presId="urn:microsoft.com/office/officeart/2005/8/layout/hierarchy1"/>
    <dgm:cxn modelId="{C53210E1-31EE-4D47-9BE3-73014466B0BF}" type="presParOf" srcId="{CAB34D56-602A-244B-B733-27589D3787BB}" destId="{38E2903C-44FF-B647-8A7E-E8922D162D11}" srcOrd="2" destOrd="0" presId="urn:microsoft.com/office/officeart/2005/8/layout/hierarchy1"/>
    <dgm:cxn modelId="{8219BFEC-8D5B-8E4E-A197-5AB7F47C1DE3}" type="presParOf" srcId="{38E2903C-44FF-B647-8A7E-E8922D162D11}" destId="{654537FA-40E8-5A4A-B63C-FD3A8FE94122}" srcOrd="0" destOrd="0" presId="urn:microsoft.com/office/officeart/2005/8/layout/hierarchy1"/>
    <dgm:cxn modelId="{4CD42627-9FA2-8A4B-A6F9-4647C73626A7}" type="presParOf" srcId="{654537FA-40E8-5A4A-B63C-FD3A8FE94122}" destId="{B6A35CE8-2CC9-0D43-BB2F-EE96591FBF20}" srcOrd="0" destOrd="0" presId="urn:microsoft.com/office/officeart/2005/8/layout/hierarchy1"/>
    <dgm:cxn modelId="{A564A177-7795-F349-BF31-381F22608B7E}" type="presParOf" srcId="{654537FA-40E8-5A4A-B63C-FD3A8FE94122}" destId="{25B157E1-FAB0-334F-91D2-15FBC96532A8}" srcOrd="1" destOrd="0" presId="urn:microsoft.com/office/officeart/2005/8/layout/hierarchy1"/>
    <dgm:cxn modelId="{723449F1-E4A7-4C48-AEF3-31572D904E47}" type="presParOf" srcId="{38E2903C-44FF-B647-8A7E-E8922D162D11}" destId="{18460B96-8523-AB42-809F-825F74809C07}" srcOrd="1" destOrd="0" presId="urn:microsoft.com/office/officeart/2005/8/layout/hierarchy1"/>
    <dgm:cxn modelId="{6823BF16-F5E6-6648-B10B-40C3B596DD50}" type="presParOf" srcId="{CAB34D56-602A-244B-B733-27589D3787BB}" destId="{62608614-B9DC-6D47-A122-F43CC1DB7E03}" srcOrd="3" destOrd="0" presId="urn:microsoft.com/office/officeart/2005/8/layout/hierarchy1"/>
    <dgm:cxn modelId="{2E668452-AD84-3E4D-95CA-01220EDD6738}" type="presParOf" srcId="{62608614-B9DC-6D47-A122-F43CC1DB7E03}" destId="{90D67E69-8735-4842-96A5-5484CF0120A6}" srcOrd="0" destOrd="0" presId="urn:microsoft.com/office/officeart/2005/8/layout/hierarchy1"/>
    <dgm:cxn modelId="{AB4EE121-A1A8-AF4C-8A02-1250A3A32CA4}" type="presParOf" srcId="{90D67E69-8735-4842-96A5-5484CF0120A6}" destId="{5AF6AAFA-4CB6-2341-B07C-DE7469E3A358}" srcOrd="0" destOrd="0" presId="urn:microsoft.com/office/officeart/2005/8/layout/hierarchy1"/>
    <dgm:cxn modelId="{6A72D615-B884-BF47-8204-56DFCF0DF3DA}" type="presParOf" srcId="{90D67E69-8735-4842-96A5-5484CF0120A6}" destId="{EAA07467-F368-FA48-92AF-39128289E1A0}" srcOrd="1" destOrd="0" presId="urn:microsoft.com/office/officeart/2005/8/layout/hierarchy1"/>
    <dgm:cxn modelId="{E784119A-3648-CC43-8CCE-297E0FB68903}" type="presParOf" srcId="{62608614-B9DC-6D47-A122-F43CC1DB7E03}" destId="{4C9D7BF6-321E-FD43-A5EE-7766D7754112}"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E27ED489-517F-43B8-BEC5-0E02535E1184}" type="doc">
      <dgm:prSet loTypeId="urn:microsoft.com/office/officeart/2008/layout/BubblePictureList" loCatId="hierarchy" qsTypeId="urn:microsoft.com/office/officeart/2005/8/quickstyle/simple2" qsCatId="simple" csTypeId="urn:microsoft.com/office/officeart/2005/8/colors/accent5_2" csCatId="accent5" phldr="1"/>
      <dgm:spPr/>
      <dgm:t>
        <a:bodyPr/>
        <a:lstStyle/>
        <a:p>
          <a:endParaRPr lang="en-US"/>
        </a:p>
      </dgm:t>
    </dgm:pt>
    <dgm:pt modelId="{388AC267-8B76-4710-9BB6-3F6EF849AAF1}">
      <dgm:prSet custT="1"/>
      <dgm:spPr/>
      <dgm:t>
        <a:bodyPr/>
        <a:lstStyle/>
        <a:p>
          <a:pPr>
            <a:lnSpc>
              <a:spcPct val="100000"/>
            </a:lnSpc>
          </a:pPr>
          <a:r>
            <a:rPr lang="en-US" sz="1400"/>
            <a:t>Tokens must be owned. The owner of the token has complete control of the token.  This car be generally referred to as a Bearer Instrument.  Token ownership may be transferred to another owner or be restricted to the owner it was issued to.</a:t>
          </a:r>
        </a:p>
      </dgm:t>
    </dgm:pt>
    <dgm:pt modelId="{911E38D1-E8DA-45BD-983E-ABD602C3ED42}" type="parTrans" cxnId="{28B2968A-27FF-45FF-8067-9E67CBB74D17}">
      <dgm:prSet/>
      <dgm:spPr/>
      <dgm:t>
        <a:bodyPr/>
        <a:lstStyle/>
        <a:p>
          <a:endParaRPr lang="en-US" sz="4000"/>
        </a:p>
      </dgm:t>
    </dgm:pt>
    <dgm:pt modelId="{8C3A08DF-3CAF-4FB5-863A-03379759E3FE}" type="sibTrans" cxnId="{28B2968A-27FF-45FF-8067-9E67CBB74D17}">
      <dgm:prSet/>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t>
        <a:bodyPr/>
        <a:lstStyle/>
        <a:p>
          <a:endParaRPr lang="en-US" sz="3600"/>
        </a:p>
      </dgm:t>
      <dgm:extLst>
        <a:ext uri="{E40237B7-FDA0-4F09-8148-C483321AD2D9}">
          <dgm14:cNvPr xmlns:dgm14="http://schemas.microsoft.com/office/drawing/2010/diagram" id="0" name="" descr="User"/>
        </a:ext>
      </dgm:extLst>
    </dgm:pt>
    <dgm:pt modelId="{BC61F1AB-774C-4865-9481-6F0774C93792}">
      <dgm:prSet custT="1"/>
      <dgm:spPr/>
      <dgm:t>
        <a:bodyPr/>
        <a:lstStyle/>
        <a:p>
          <a:pPr>
            <a:lnSpc>
              <a:spcPct val="100000"/>
            </a:lnSpc>
          </a:pPr>
          <a:r>
            <a:rPr lang="en-US" sz="1400"/>
            <a:t>If you have a dollar in your wallet, you own it simply by possessing it and may spend it, change the owner or it, however you see fit.</a:t>
          </a:r>
        </a:p>
      </dgm:t>
    </dgm:pt>
    <dgm:pt modelId="{3C008F02-D815-450E-A248-29F0EEB1A97C}" type="parTrans" cxnId="{2317B7DA-657D-4D09-9C28-C401CE358C63}">
      <dgm:prSet/>
      <dgm:spPr/>
      <dgm:t>
        <a:bodyPr/>
        <a:lstStyle/>
        <a:p>
          <a:endParaRPr lang="en-US" sz="4000"/>
        </a:p>
      </dgm:t>
    </dgm:pt>
    <dgm:pt modelId="{78975FD1-CD82-430B-A991-3364F0FA517F}" type="sibTrans" cxnId="{2317B7DA-657D-4D09-9C28-C401CE358C63}">
      <dgm:prSet/>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dgm:spPr>
      <dgm:t>
        <a:bodyPr/>
        <a:lstStyle/>
        <a:p>
          <a:endParaRPr lang="en-US" sz="3600"/>
        </a:p>
      </dgm:t>
      <dgm:extLst>
        <a:ext uri="{E40237B7-FDA0-4F09-8148-C483321AD2D9}">
          <dgm14:cNvPr xmlns:dgm14="http://schemas.microsoft.com/office/drawing/2010/diagram" id="0" name="" descr="Potogold"/>
        </a:ext>
      </dgm:extLst>
    </dgm:pt>
    <dgm:pt modelId="{F1257019-9E2A-4C65-B8C0-098FF77F34B7}">
      <dgm:prSet custT="1"/>
      <dgm:spPr/>
      <dgm:t>
        <a:bodyPr/>
        <a:lstStyle/>
        <a:p>
          <a:pPr>
            <a:lnSpc>
              <a:spcPct val="100000"/>
            </a:lnSpc>
          </a:pPr>
          <a:r>
            <a:rPr lang="en-US" sz="1400"/>
            <a:t>An airline ticket is non-transferable and only has value to the initial owner.</a:t>
          </a:r>
        </a:p>
      </dgm:t>
    </dgm:pt>
    <dgm:pt modelId="{1434C7ED-CA4C-4A61-90A7-1C344BB264F0}" type="parTrans" cxnId="{678C6C01-A998-45F0-9CCC-45F791E13AF2}">
      <dgm:prSet/>
      <dgm:spPr/>
      <dgm:t>
        <a:bodyPr/>
        <a:lstStyle/>
        <a:p>
          <a:endParaRPr lang="en-US" sz="4000"/>
        </a:p>
      </dgm:t>
    </dgm:pt>
    <dgm:pt modelId="{ED74C565-71EB-4578-AE40-258408443FD3}" type="sibTrans" cxnId="{678C6C01-A998-45F0-9CCC-45F791E13AF2}">
      <dgm:prSet/>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t>
        <a:bodyPr/>
        <a:lstStyle/>
        <a:p>
          <a:endParaRPr lang="en-US" sz="3600"/>
        </a:p>
      </dgm:t>
      <dgm:extLst>
        <a:ext uri="{E40237B7-FDA0-4F09-8148-C483321AD2D9}">
          <dgm14:cNvPr xmlns:dgm14="http://schemas.microsoft.com/office/drawing/2010/diagram" id="0" name="" descr="Airplane"/>
        </a:ext>
      </dgm:extLst>
    </dgm:pt>
    <dgm:pt modelId="{F811074A-5894-4769-A05A-67FCB1E46827}">
      <dgm:prSet custT="1"/>
      <dgm:spPr/>
      <dgm:t>
        <a:bodyPr/>
        <a:lstStyle/>
        <a:p>
          <a:pPr>
            <a:lnSpc>
              <a:spcPct val="100000"/>
            </a:lnSpc>
          </a:pPr>
          <a:r>
            <a:rPr lang="en-US" sz="1400"/>
            <a:t>Tokens in a general supply are owned by the creator, once transferred the creator has no control, unless these controls are built into the token.</a:t>
          </a:r>
        </a:p>
      </dgm:t>
    </dgm:pt>
    <dgm:pt modelId="{935A6008-51D3-44E4-883E-B66010F33AF1}" type="parTrans" cxnId="{E181DD6C-BBC7-4B3D-B13C-2AF19AFC99D2}">
      <dgm:prSet/>
      <dgm:spPr/>
      <dgm:t>
        <a:bodyPr/>
        <a:lstStyle/>
        <a:p>
          <a:endParaRPr lang="en-US" sz="4000"/>
        </a:p>
      </dgm:t>
    </dgm:pt>
    <dgm:pt modelId="{5343D9B8-D3F7-4FE7-A21E-31154E23E86A}" type="sibTrans" cxnId="{E181DD6C-BBC7-4B3D-B13C-2AF19AFC99D2}">
      <dgm:prSet/>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t>
        <a:bodyPr/>
        <a:lstStyle/>
        <a:p>
          <a:endParaRPr lang="en-US" sz="3600"/>
        </a:p>
      </dgm:t>
      <dgm:extLst>
        <a:ext uri="{E40237B7-FDA0-4F09-8148-C483321AD2D9}">
          <dgm14:cNvPr xmlns:dgm14="http://schemas.microsoft.com/office/drawing/2010/diagram" id="0" name="" descr="Checkmark"/>
        </a:ext>
      </dgm:extLst>
    </dgm:pt>
    <dgm:pt modelId="{3E087A7E-8992-C54E-9022-37198BF2F29E}" type="pres">
      <dgm:prSet presAssocID="{E27ED489-517F-43B8-BEC5-0E02535E1184}" presName="Name0" presStyleCnt="0">
        <dgm:presLayoutVars>
          <dgm:chMax val="8"/>
          <dgm:chPref val="8"/>
          <dgm:dir/>
        </dgm:presLayoutVars>
      </dgm:prSet>
      <dgm:spPr/>
    </dgm:pt>
    <dgm:pt modelId="{2957E240-C121-CA4E-B9F1-6D996623B934}" type="pres">
      <dgm:prSet presAssocID="{388AC267-8B76-4710-9BB6-3F6EF849AAF1}" presName="parent_text_1" presStyleLbl="revTx" presStyleIdx="0" presStyleCnt="4">
        <dgm:presLayoutVars>
          <dgm:chMax val="0"/>
          <dgm:chPref val="0"/>
          <dgm:bulletEnabled val="1"/>
        </dgm:presLayoutVars>
      </dgm:prSet>
      <dgm:spPr/>
    </dgm:pt>
    <dgm:pt modelId="{A1DD1575-0C57-D947-B03C-B9E889D1D76C}" type="pres">
      <dgm:prSet presAssocID="{388AC267-8B76-4710-9BB6-3F6EF849AAF1}" presName="image_accent_1" presStyleCnt="0"/>
      <dgm:spPr/>
    </dgm:pt>
    <dgm:pt modelId="{5546971B-2C9D-1848-9AC5-837F430583D7}" type="pres">
      <dgm:prSet presAssocID="{388AC267-8B76-4710-9BB6-3F6EF849AAF1}" presName="imageAccentRepeatNode" presStyleLbl="alignNode1" presStyleIdx="0" presStyleCnt="8"/>
      <dgm:spPr/>
    </dgm:pt>
    <dgm:pt modelId="{129CB716-EA2F-5F4D-B34E-FB7D98DE1F2C}" type="pres">
      <dgm:prSet presAssocID="{388AC267-8B76-4710-9BB6-3F6EF849AAF1}" presName="accent_1" presStyleLbl="alignNode1" presStyleIdx="1" presStyleCnt="8"/>
      <dgm:spPr/>
    </dgm:pt>
    <dgm:pt modelId="{6291A6B0-8FA2-B746-91C2-02D8589F7BDF}" type="pres">
      <dgm:prSet presAssocID="{8C3A08DF-3CAF-4FB5-863A-03379759E3FE}" presName="image_1" presStyleCnt="0"/>
      <dgm:spPr/>
    </dgm:pt>
    <dgm:pt modelId="{641B0AB9-540F-F741-9583-304AE3C15013}" type="pres">
      <dgm:prSet presAssocID="{8C3A08DF-3CAF-4FB5-863A-03379759E3FE}" presName="imageRepeatNode" presStyleLbl="fgImgPlace1" presStyleIdx="0" presStyleCnt="4"/>
      <dgm:spPr/>
    </dgm:pt>
    <dgm:pt modelId="{FF197B1E-EC52-FA4F-B5F8-52B97C35260D}" type="pres">
      <dgm:prSet presAssocID="{BC61F1AB-774C-4865-9481-6F0774C93792}" presName="parent_text_2" presStyleLbl="revTx" presStyleIdx="1" presStyleCnt="4">
        <dgm:presLayoutVars>
          <dgm:chMax val="0"/>
          <dgm:chPref val="0"/>
          <dgm:bulletEnabled val="1"/>
        </dgm:presLayoutVars>
      </dgm:prSet>
      <dgm:spPr/>
    </dgm:pt>
    <dgm:pt modelId="{F741C0CC-930E-8C4A-A54D-D7DECD5B9A3F}" type="pres">
      <dgm:prSet presAssocID="{BC61F1AB-774C-4865-9481-6F0774C93792}" presName="image_accent_2" presStyleCnt="0"/>
      <dgm:spPr/>
    </dgm:pt>
    <dgm:pt modelId="{3F6971D4-C5F8-FD46-BF6C-C39F414AD599}" type="pres">
      <dgm:prSet presAssocID="{BC61F1AB-774C-4865-9481-6F0774C93792}" presName="imageAccentRepeatNode" presStyleLbl="alignNode1" presStyleIdx="2" presStyleCnt="8"/>
      <dgm:spPr/>
    </dgm:pt>
    <dgm:pt modelId="{E06D19FA-DC96-E44B-8D31-B364966CE86B}" type="pres">
      <dgm:prSet presAssocID="{78975FD1-CD82-430B-A991-3364F0FA517F}" presName="image_2" presStyleCnt="0"/>
      <dgm:spPr/>
    </dgm:pt>
    <dgm:pt modelId="{64EEA539-8F96-A248-A534-A2D5640A9244}" type="pres">
      <dgm:prSet presAssocID="{78975FD1-CD82-430B-A991-3364F0FA517F}" presName="imageRepeatNode" presStyleLbl="fgImgPlace1" presStyleIdx="1" presStyleCnt="4"/>
      <dgm:spPr/>
    </dgm:pt>
    <dgm:pt modelId="{D54A76D8-EEE0-D94E-8769-36680C3A3D14}" type="pres">
      <dgm:prSet presAssocID="{F1257019-9E2A-4C65-B8C0-098FF77F34B7}" presName="image_accent_3" presStyleCnt="0"/>
      <dgm:spPr/>
    </dgm:pt>
    <dgm:pt modelId="{A95B24E3-10CF-CF40-8A64-ACB2F7BDB244}" type="pres">
      <dgm:prSet presAssocID="{F1257019-9E2A-4C65-B8C0-098FF77F34B7}" presName="imageAccentRepeatNode" presStyleLbl="alignNode1" presStyleIdx="3" presStyleCnt="8"/>
      <dgm:spPr/>
    </dgm:pt>
    <dgm:pt modelId="{7F2E1FCF-8B97-AD41-952D-CC1DA358AFCC}" type="pres">
      <dgm:prSet presAssocID="{F1257019-9E2A-4C65-B8C0-098FF77F34B7}" presName="parent_text_3" presStyleLbl="revTx" presStyleIdx="2" presStyleCnt="4">
        <dgm:presLayoutVars>
          <dgm:chMax val="0"/>
          <dgm:chPref val="0"/>
          <dgm:bulletEnabled val="1"/>
        </dgm:presLayoutVars>
      </dgm:prSet>
      <dgm:spPr/>
    </dgm:pt>
    <dgm:pt modelId="{31241CAB-211B-C645-9807-45961C01FA63}" type="pres">
      <dgm:prSet presAssocID="{F1257019-9E2A-4C65-B8C0-098FF77F34B7}" presName="accent_2" presStyleLbl="alignNode1" presStyleIdx="4" presStyleCnt="8"/>
      <dgm:spPr/>
    </dgm:pt>
    <dgm:pt modelId="{FB625734-83F4-584A-9511-51C8CCFFA418}" type="pres">
      <dgm:prSet presAssocID="{F1257019-9E2A-4C65-B8C0-098FF77F34B7}" presName="accent_3" presStyleLbl="alignNode1" presStyleIdx="5" presStyleCnt="8"/>
      <dgm:spPr/>
    </dgm:pt>
    <dgm:pt modelId="{C45E0A12-8C92-D848-BDB8-FD05818D1927}" type="pres">
      <dgm:prSet presAssocID="{ED74C565-71EB-4578-AE40-258408443FD3}" presName="image_3" presStyleCnt="0"/>
      <dgm:spPr/>
    </dgm:pt>
    <dgm:pt modelId="{8AB4C778-7B5D-614E-AC55-10E69883A283}" type="pres">
      <dgm:prSet presAssocID="{ED74C565-71EB-4578-AE40-258408443FD3}" presName="imageRepeatNode" presStyleLbl="fgImgPlace1" presStyleIdx="2" presStyleCnt="4"/>
      <dgm:spPr/>
    </dgm:pt>
    <dgm:pt modelId="{CCF81FA7-04DA-3445-969D-DF8EA5D4E608}" type="pres">
      <dgm:prSet presAssocID="{F811074A-5894-4769-A05A-67FCB1E46827}" presName="image_accent_4" presStyleCnt="0"/>
      <dgm:spPr/>
    </dgm:pt>
    <dgm:pt modelId="{F9CBE6FC-4837-704B-B026-755952D7514C}" type="pres">
      <dgm:prSet presAssocID="{F811074A-5894-4769-A05A-67FCB1E46827}" presName="imageAccentRepeatNode" presStyleLbl="alignNode1" presStyleIdx="6" presStyleCnt="8"/>
      <dgm:spPr/>
    </dgm:pt>
    <dgm:pt modelId="{52CBDE7C-993D-CD4E-9074-BEBFD8854A53}" type="pres">
      <dgm:prSet presAssocID="{F811074A-5894-4769-A05A-67FCB1E46827}" presName="parent_text_4" presStyleLbl="revTx" presStyleIdx="3" presStyleCnt="4">
        <dgm:presLayoutVars>
          <dgm:chMax val="0"/>
          <dgm:chPref val="0"/>
          <dgm:bulletEnabled val="1"/>
        </dgm:presLayoutVars>
      </dgm:prSet>
      <dgm:spPr/>
    </dgm:pt>
    <dgm:pt modelId="{36BC6C9C-9212-7045-BFD2-34CA77D14B6A}" type="pres">
      <dgm:prSet presAssocID="{F811074A-5894-4769-A05A-67FCB1E46827}" presName="accent_4" presStyleLbl="alignNode1" presStyleIdx="7" presStyleCnt="8"/>
      <dgm:spPr/>
    </dgm:pt>
    <dgm:pt modelId="{F49545C3-FA5A-9041-B043-904ADF6D7D75}" type="pres">
      <dgm:prSet presAssocID="{5343D9B8-D3F7-4FE7-A21E-31154E23E86A}" presName="image_4" presStyleCnt="0"/>
      <dgm:spPr/>
    </dgm:pt>
    <dgm:pt modelId="{74F8F1B3-5DE4-7D41-8CE0-E1DD592544A6}" type="pres">
      <dgm:prSet presAssocID="{5343D9B8-D3F7-4FE7-A21E-31154E23E86A}" presName="imageRepeatNode" presStyleLbl="fgImgPlace1" presStyleIdx="3" presStyleCnt="4"/>
      <dgm:spPr/>
    </dgm:pt>
  </dgm:ptLst>
  <dgm:cxnLst>
    <dgm:cxn modelId="{678C6C01-A998-45F0-9CCC-45F791E13AF2}" srcId="{E27ED489-517F-43B8-BEC5-0E02535E1184}" destId="{F1257019-9E2A-4C65-B8C0-098FF77F34B7}" srcOrd="2" destOrd="0" parTransId="{1434C7ED-CA4C-4A61-90A7-1C344BB264F0}" sibTransId="{ED74C565-71EB-4578-AE40-258408443FD3}"/>
    <dgm:cxn modelId="{F9020220-9025-A14A-9932-293249B027E3}" type="presOf" srcId="{8C3A08DF-3CAF-4FB5-863A-03379759E3FE}" destId="{641B0AB9-540F-F741-9583-304AE3C15013}" srcOrd="0" destOrd="0" presId="urn:microsoft.com/office/officeart/2008/layout/BubblePictureList"/>
    <dgm:cxn modelId="{5A8F7229-B8BD-4B48-853E-9BF4606B1B06}" type="presOf" srcId="{ED74C565-71EB-4578-AE40-258408443FD3}" destId="{8AB4C778-7B5D-614E-AC55-10E69883A283}" srcOrd="0" destOrd="0" presId="urn:microsoft.com/office/officeart/2008/layout/BubblePictureList"/>
    <dgm:cxn modelId="{E8340349-9472-A140-9CAC-CDD6CE0D551F}" type="presOf" srcId="{5343D9B8-D3F7-4FE7-A21E-31154E23E86A}" destId="{74F8F1B3-5DE4-7D41-8CE0-E1DD592544A6}" srcOrd="0" destOrd="0" presId="urn:microsoft.com/office/officeart/2008/layout/BubblePictureList"/>
    <dgm:cxn modelId="{013C4B4D-AB54-7648-A2C1-4A55B47C5431}" type="presOf" srcId="{F811074A-5894-4769-A05A-67FCB1E46827}" destId="{52CBDE7C-993D-CD4E-9074-BEBFD8854A53}" srcOrd="0" destOrd="0" presId="urn:microsoft.com/office/officeart/2008/layout/BubblePictureList"/>
    <dgm:cxn modelId="{E181DD6C-BBC7-4B3D-B13C-2AF19AFC99D2}" srcId="{E27ED489-517F-43B8-BEC5-0E02535E1184}" destId="{F811074A-5894-4769-A05A-67FCB1E46827}" srcOrd="3" destOrd="0" parTransId="{935A6008-51D3-44E4-883E-B66010F33AF1}" sibTransId="{5343D9B8-D3F7-4FE7-A21E-31154E23E86A}"/>
    <dgm:cxn modelId="{7A141375-DA7A-C242-94D1-FF4E2EBCF023}" type="presOf" srcId="{BC61F1AB-774C-4865-9481-6F0774C93792}" destId="{FF197B1E-EC52-FA4F-B5F8-52B97C35260D}" srcOrd="0" destOrd="0" presId="urn:microsoft.com/office/officeart/2008/layout/BubblePictureList"/>
    <dgm:cxn modelId="{28B2968A-27FF-45FF-8067-9E67CBB74D17}" srcId="{E27ED489-517F-43B8-BEC5-0E02535E1184}" destId="{388AC267-8B76-4710-9BB6-3F6EF849AAF1}" srcOrd="0" destOrd="0" parTransId="{911E38D1-E8DA-45BD-983E-ABD602C3ED42}" sibTransId="{8C3A08DF-3CAF-4FB5-863A-03379759E3FE}"/>
    <dgm:cxn modelId="{BB4A21C6-B7DE-3948-97D0-FC2E32C7C17B}" type="presOf" srcId="{E27ED489-517F-43B8-BEC5-0E02535E1184}" destId="{3E087A7E-8992-C54E-9022-37198BF2F29E}" srcOrd="0" destOrd="0" presId="urn:microsoft.com/office/officeart/2008/layout/BubblePictureList"/>
    <dgm:cxn modelId="{2317B7DA-657D-4D09-9C28-C401CE358C63}" srcId="{E27ED489-517F-43B8-BEC5-0E02535E1184}" destId="{BC61F1AB-774C-4865-9481-6F0774C93792}" srcOrd="1" destOrd="0" parTransId="{3C008F02-D815-450E-A248-29F0EEB1A97C}" sibTransId="{78975FD1-CD82-430B-A991-3364F0FA517F}"/>
    <dgm:cxn modelId="{EA2388E5-ED73-8345-9158-66ED17970940}" type="presOf" srcId="{78975FD1-CD82-430B-A991-3364F0FA517F}" destId="{64EEA539-8F96-A248-A534-A2D5640A9244}" srcOrd="0" destOrd="0" presId="urn:microsoft.com/office/officeart/2008/layout/BubblePictureList"/>
    <dgm:cxn modelId="{927E5BF5-2B58-624A-8455-96D2EBEC176B}" type="presOf" srcId="{388AC267-8B76-4710-9BB6-3F6EF849AAF1}" destId="{2957E240-C121-CA4E-B9F1-6D996623B934}" srcOrd="0" destOrd="0" presId="urn:microsoft.com/office/officeart/2008/layout/BubblePictureList"/>
    <dgm:cxn modelId="{4446E5FF-A57F-554C-826E-21C71C369719}" type="presOf" srcId="{F1257019-9E2A-4C65-B8C0-098FF77F34B7}" destId="{7F2E1FCF-8B97-AD41-952D-CC1DA358AFCC}" srcOrd="0" destOrd="0" presId="urn:microsoft.com/office/officeart/2008/layout/BubblePictureList"/>
    <dgm:cxn modelId="{A363FBD6-83FF-2348-9D4A-8E1A36F73D37}" type="presParOf" srcId="{3E087A7E-8992-C54E-9022-37198BF2F29E}" destId="{2957E240-C121-CA4E-B9F1-6D996623B934}" srcOrd="0" destOrd="0" presId="urn:microsoft.com/office/officeart/2008/layout/BubblePictureList"/>
    <dgm:cxn modelId="{9B4955E0-A8F0-334C-B49E-FA8DB16D259E}" type="presParOf" srcId="{3E087A7E-8992-C54E-9022-37198BF2F29E}" destId="{A1DD1575-0C57-D947-B03C-B9E889D1D76C}" srcOrd="1" destOrd="0" presId="urn:microsoft.com/office/officeart/2008/layout/BubblePictureList"/>
    <dgm:cxn modelId="{49A15637-4FE3-7A4C-94E0-FA37907E2BCE}" type="presParOf" srcId="{A1DD1575-0C57-D947-B03C-B9E889D1D76C}" destId="{5546971B-2C9D-1848-9AC5-837F430583D7}" srcOrd="0" destOrd="0" presId="urn:microsoft.com/office/officeart/2008/layout/BubblePictureList"/>
    <dgm:cxn modelId="{2900CF0F-EEAA-E14F-B5BC-5709EF3F0405}" type="presParOf" srcId="{3E087A7E-8992-C54E-9022-37198BF2F29E}" destId="{129CB716-EA2F-5F4D-B34E-FB7D98DE1F2C}" srcOrd="2" destOrd="0" presId="urn:microsoft.com/office/officeart/2008/layout/BubblePictureList"/>
    <dgm:cxn modelId="{4F227E05-4667-EE4D-8041-CFFC4958666D}" type="presParOf" srcId="{3E087A7E-8992-C54E-9022-37198BF2F29E}" destId="{6291A6B0-8FA2-B746-91C2-02D8589F7BDF}" srcOrd="3" destOrd="0" presId="urn:microsoft.com/office/officeart/2008/layout/BubblePictureList"/>
    <dgm:cxn modelId="{7EA508EF-2AA3-D044-8096-94CF1AE81B60}" type="presParOf" srcId="{6291A6B0-8FA2-B746-91C2-02D8589F7BDF}" destId="{641B0AB9-540F-F741-9583-304AE3C15013}" srcOrd="0" destOrd="0" presId="urn:microsoft.com/office/officeart/2008/layout/BubblePictureList"/>
    <dgm:cxn modelId="{F052FC39-9187-5F43-B877-06387BF6BBE7}" type="presParOf" srcId="{3E087A7E-8992-C54E-9022-37198BF2F29E}" destId="{FF197B1E-EC52-FA4F-B5F8-52B97C35260D}" srcOrd="4" destOrd="0" presId="urn:microsoft.com/office/officeart/2008/layout/BubblePictureList"/>
    <dgm:cxn modelId="{7F96CEF9-C4A1-7B4A-96C0-951DA8BCB4CA}" type="presParOf" srcId="{3E087A7E-8992-C54E-9022-37198BF2F29E}" destId="{F741C0CC-930E-8C4A-A54D-D7DECD5B9A3F}" srcOrd="5" destOrd="0" presId="urn:microsoft.com/office/officeart/2008/layout/BubblePictureList"/>
    <dgm:cxn modelId="{C53D3E0D-8FE8-FF4B-8749-62212B3002FD}" type="presParOf" srcId="{F741C0CC-930E-8C4A-A54D-D7DECD5B9A3F}" destId="{3F6971D4-C5F8-FD46-BF6C-C39F414AD599}" srcOrd="0" destOrd="0" presId="urn:microsoft.com/office/officeart/2008/layout/BubblePictureList"/>
    <dgm:cxn modelId="{CB5BD1FC-E646-0F40-A3AA-2D3372E086FD}" type="presParOf" srcId="{3E087A7E-8992-C54E-9022-37198BF2F29E}" destId="{E06D19FA-DC96-E44B-8D31-B364966CE86B}" srcOrd="6" destOrd="0" presId="urn:microsoft.com/office/officeart/2008/layout/BubblePictureList"/>
    <dgm:cxn modelId="{80CFD26C-1815-D24A-96C8-57063FE2FB98}" type="presParOf" srcId="{E06D19FA-DC96-E44B-8D31-B364966CE86B}" destId="{64EEA539-8F96-A248-A534-A2D5640A9244}" srcOrd="0" destOrd="0" presId="urn:microsoft.com/office/officeart/2008/layout/BubblePictureList"/>
    <dgm:cxn modelId="{E1BF1FEF-57B8-E74B-AC0C-870A3A4D766A}" type="presParOf" srcId="{3E087A7E-8992-C54E-9022-37198BF2F29E}" destId="{D54A76D8-EEE0-D94E-8769-36680C3A3D14}" srcOrd="7" destOrd="0" presId="urn:microsoft.com/office/officeart/2008/layout/BubblePictureList"/>
    <dgm:cxn modelId="{4C40D5F7-EFAF-7E49-B98A-C2B619280BF4}" type="presParOf" srcId="{D54A76D8-EEE0-D94E-8769-36680C3A3D14}" destId="{A95B24E3-10CF-CF40-8A64-ACB2F7BDB244}" srcOrd="0" destOrd="0" presId="urn:microsoft.com/office/officeart/2008/layout/BubblePictureList"/>
    <dgm:cxn modelId="{DC32D108-3CA0-0547-A290-9BA48FCC7009}" type="presParOf" srcId="{3E087A7E-8992-C54E-9022-37198BF2F29E}" destId="{7F2E1FCF-8B97-AD41-952D-CC1DA358AFCC}" srcOrd="8" destOrd="0" presId="urn:microsoft.com/office/officeart/2008/layout/BubblePictureList"/>
    <dgm:cxn modelId="{CF294102-F8C8-6741-AEB9-123A724AA396}" type="presParOf" srcId="{3E087A7E-8992-C54E-9022-37198BF2F29E}" destId="{31241CAB-211B-C645-9807-45961C01FA63}" srcOrd="9" destOrd="0" presId="urn:microsoft.com/office/officeart/2008/layout/BubblePictureList"/>
    <dgm:cxn modelId="{344F6972-4AD8-3E4F-937B-DC9031BF220E}" type="presParOf" srcId="{3E087A7E-8992-C54E-9022-37198BF2F29E}" destId="{FB625734-83F4-584A-9511-51C8CCFFA418}" srcOrd="10" destOrd="0" presId="urn:microsoft.com/office/officeart/2008/layout/BubblePictureList"/>
    <dgm:cxn modelId="{A8782F71-B04D-B742-98B6-887784BF679A}" type="presParOf" srcId="{3E087A7E-8992-C54E-9022-37198BF2F29E}" destId="{C45E0A12-8C92-D848-BDB8-FD05818D1927}" srcOrd="11" destOrd="0" presId="urn:microsoft.com/office/officeart/2008/layout/BubblePictureList"/>
    <dgm:cxn modelId="{41A3CFD0-12E6-9F4B-937C-D2A98A08A39B}" type="presParOf" srcId="{C45E0A12-8C92-D848-BDB8-FD05818D1927}" destId="{8AB4C778-7B5D-614E-AC55-10E69883A283}" srcOrd="0" destOrd="0" presId="urn:microsoft.com/office/officeart/2008/layout/BubblePictureList"/>
    <dgm:cxn modelId="{5C240B8D-5721-3B46-AAB8-C93AFE0D2E3F}" type="presParOf" srcId="{3E087A7E-8992-C54E-9022-37198BF2F29E}" destId="{CCF81FA7-04DA-3445-969D-DF8EA5D4E608}" srcOrd="12" destOrd="0" presId="urn:microsoft.com/office/officeart/2008/layout/BubblePictureList"/>
    <dgm:cxn modelId="{A1B091B1-8A4A-EF4D-9F39-1AD6220FDB68}" type="presParOf" srcId="{CCF81FA7-04DA-3445-969D-DF8EA5D4E608}" destId="{F9CBE6FC-4837-704B-B026-755952D7514C}" srcOrd="0" destOrd="0" presId="urn:microsoft.com/office/officeart/2008/layout/BubblePictureList"/>
    <dgm:cxn modelId="{3D01F8DB-BFB3-2247-985A-57A368A1CA55}" type="presParOf" srcId="{3E087A7E-8992-C54E-9022-37198BF2F29E}" destId="{52CBDE7C-993D-CD4E-9074-BEBFD8854A53}" srcOrd="13" destOrd="0" presId="urn:microsoft.com/office/officeart/2008/layout/BubblePictureList"/>
    <dgm:cxn modelId="{0E45248C-5FDB-1B46-89F4-F940A3C029C9}" type="presParOf" srcId="{3E087A7E-8992-C54E-9022-37198BF2F29E}" destId="{36BC6C9C-9212-7045-BFD2-34CA77D14B6A}" srcOrd="14" destOrd="0" presId="urn:microsoft.com/office/officeart/2008/layout/BubblePictureList"/>
    <dgm:cxn modelId="{99ED29C2-8E67-394A-9248-1FA798D24415}" type="presParOf" srcId="{3E087A7E-8992-C54E-9022-37198BF2F29E}" destId="{F49545C3-FA5A-9041-B043-904ADF6D7D75}" srcOrd="15" destOrd="0" presId="urn:microsoft.com/office/officeart/2008/layout/BubblePictureList"/>
    <dgm:cxn modelId="{933B2EE2-5C28-BC46-B147-5F68547A50F0}" type="presParOf" srcId="{F49545C3-FA5A-9041-B043-904ADF6D7D75}" destId="{74F8F1B3-5DE4-7D41-8CE0-E1DD592544A6}" srcOrd="0" destOrd="0" presId="urn:microsoft.com/office/officeart/2008/layout/BubblePictur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BAD07E8E-0F3A-4A89-8C65-FE0B8A1BB41A}" type="doc">
      <dgm:prSet loTypeId="urn:microsoft.com/office/officeart/2005/8/layout/vList2" loCatId="list" qsTypeId="urn:microsoft.com/office/officeart/2005/8/quickstyle/simple4" qsCatId="simple" csTypeId="urn:microsoft.com/office/officeart/2005/8/colors/colorful5" csCatId="colorful" phldr="1"/>
      <dgm:spPr/>
      <dgm:t>
        <a:bodyPr/>
        <a:lstStyle/>
        <a:p>
          <a:endParaRPr lang="en-US"/>
        </a:p>
      </dgm:t>
    </dgm:pt>
    <dgm:pt modelId="{77D94C5B-3F6A-4142-89D1-5717E1FA8C2B}">
      <dgm:prSet/>
      <dgm:spPr/>
      <dgm:t>
        <a:bodyPr/>
        <a:lstStyle/>
        <a:p>
          <a:r>
            <a:rPr lang="en-US"/>
            <a:t>Tokens can have explicit and implicit behaviors</a:t>
          </a:r>
        </a:p>
      </dgm:t>
    </dgm:pt>
    <dgm:pt modelId="{C8A36E77-B349-4EB7-BCA8-BA022E64EF79}" type="parTrans" cxnId="{CA61FFFB-EC6D-4BFA-9011-07C04826B226}">
      <dgm:prSet/>
      <dgm:spPr/>
      <dgm:t>
        <a:bodyPr/>
        <a:lstStyle/>
        <a:p>
          <a:endParaRPr lang="en-US"/>
        </a:p>
      </dgm:t>
    </dgm:pt>
    <dgm:pt modelId="{BEA467DF-60E3-4439-9104-7A5648155574}" type="sibTrans" cxnId="{CA61FFFB-EC6D-4BFA-9011-07C04826B226}">
      <dgm:prSet/>
      <dgm:spPr/>
      <dgm:t>
        <a:bodyPr/>
        <a:lstStyle/>
        <a:p>
          <a:endParaRPr lang="en-US"/>
        </a:p>
      </dgm:t>
    </dgm:pt>
    <dgm:pt modelId="{12F1100B-6D70-4EB0-BC98-CC3119077756}">
      <dgm:prSet/>
      <dgm:spPr/>
      <dgm:t>
        <a:bodyPr/>
        <a:lstStyle/>
        <a:p>
          <a:r>
            <a:rPr lang="en-US"/>
            <a:t>An Equity Share in a publicly traded company has a voting behavior where the owner can vote or delegate the behavior to a proxy.</a:t>
          </a:r>
        </a:p>
      </dgm:t>
    </dgm:pt>
    <dgm:pt modelId="{0CF9A824-B274-4749-9BC9-7EFF6D92A878}" type="parTrans" cxnId="{63A33A68-CA49-47FA-BA87-345C011F16DE}">
      <dgm:prSet/>
      <dgm:spPr/>
      <dgm:t>
        <a:bodyPr/>
        <a:lstStyle/>
        <a:p>
          <a:endParaRPr lang="en-US"/>
        </a:p>
      </dgm:t>
    </dgm:pt>
    <dgm:pt modelId="{D2F0702A-F201-4F7C-88DD-E4D7FEFB3CF3}" type="sibTrans" cxnId="{63A33A68-CA49-47FA-BA87-345C011F16DE}">
      <dgm:prSet/>
      <dgm:spPr/>
      <dgm:t>
        <a:bodyPr/>
        <a:lstStyle/>
        <a:p>
          <a:endParaRPr lang="en-US"/>
        </a:p>
      </dgm:t>
    </dgm:pt>
    <dgm:pt modelId="{5010B2CD-1171-4204-87DA-90FEABD938A6}">
      <dgm:prSet/>
      <dgm:spPr/>
      <dgm:t>
        <a:bodyPr/>
        <a:lstStyle/>
        <a:p>
          <a:r>
            <a:rPr lang="en-US"/>
            <a:t>A token representing a barrel of oil when removed from Supply becomes a receipt.</a:t>
          </a:r>
        </a:p>
      </dgm:t>
    </dgm:pt>
    <dgm:pt modelId="{B680DA87-1136-46D4-899B-CD5FC72B66B4}" type="parTrans" cxnId="{225EFF00-B055-4CE6-A7B5-4E09DD59411F}">
      <dgm:prSet/>
      <dgm:spPr/>
      <dgm:t>
        <a:bodyPr/>
        <a:lstStyle/>
        <a:p>
          <a:endParaRPr lang="en-US"/>
        </a:p>
      </dgm:t>
    </dgm:pt>
    <dgm:pt modelId="{1C3CDA80-196D-4F50-901A-9FE0635FE631}" type="sibTrans" cxnId="{225EFF00-B055-4CE6-A7B5-4E09DD59411F}">
      <dgm:prSet/>
      <dgm:spPr/>
      <dgm:t>
        <a:bodyPr/>
        <a:lstStyle/>
        <a:p>
          <a:endParaRPr lang="en-US"/>
        </a:p>
      </dgm:t>
    </dgm:pt>
    <dgm:pt modelId="{67F8D96B-BA0C-4321-93B7-13CE7CC2A2E9}">
      <dgm:prSet/>
      <dgm:spPr/>
      <dgm:t>
        <a:bodyPr/>
        <a:lstStyle/>
        <a:p>
          <a:r>
            <a:rPr lang="en-US"/>
            <a:t>A token may be encumbered by another entity, a loan for example, and will not allow transfer of ownership until the encumbrance is satisfied.</a:t>
          </a:r>
        </a:p>
      </dgm:t>
    </dgm:pt>
    <dgm:pt modelId="{3F84400B-6B45-4162-AB42-F7ED90387B3D}" type="parTrans" cxnId="{6236E204-E76A-4E40-844A-F9262EB519D8}">
      <dgm:prSet/>
      <dgm:spPr/>
      <dgm:t>
        <a:bodyPr/>
        <a:lstStyle/>
        <a:p>
          <a:endParaRPr lang="en-US"/>
        </a:p>
      </dgm:t>
    </dgm:pt>
    <dgm:pt modelId="{5DAFCA50-AD1B-4A62-9688-913584F4E1B2}" type="sibTrans" cxnId="{6236E204-E76A-4E40-844A-F9262EB519D8}">
      <dgm:prSet/>
      <dgm:spPr/>
      <dgm:t>
        <a:bodyPr/>
        <a:lstStyle/>
        <a:p>
          <a:endParaRPr lang="en-US"/>
        </a:p>
      </dgm:t>
    </dgm:pt>
    <dgm:pt modelId="{F448C358-7E44-7945-87E3-B5CB26CBF8EE}" type="pres">
      <dgm:prSet presAssocID="{BAD07E8E-0F3A-4A89-8C65-FE0B8A1BB41A}" presName="linear" presStyleCnt="0">
        <dgm:presLayoutVars>
          <dgm:animLvl val="lvl"/>
          <dgm:resizeHandles val="exact"/>
        </dgm:presLayoutVars>
      </dgm:prSet>
      <dgm:spPr/>
    </dgm:pt>
    <dgm:pt modelId="{B37476BE-53CB-7644-A48B-2C27A4AC3F97}" type="pres">
      <dgm:prSet presAssocID="{77D94C5B-3F6A-4142-89D1-5717E1FA8C2B}" presName="parentText" presStyleLbl="node1" presStyleIdx="0" presStyleCnt="4">
        <dgm:presLayoutVars>
          <dgm:chMax val="0"/>
          <dgm:bulletEnabled val="1"/>
        </dgm:presLayoutVars>
      </dgm:prSet>
      <dgm:spPr/>
    </dgm:pt>
    <dgm:pt modelId="{B0F503C4-7719-D743-A961-34BAE255D709}" type="pres">
      <dgm:prSet presAssocID="{BEA467DF-60E3-4439-9104-7A5648155574}" presName="spacer" presStyleCnt="0"/>
      <dgm:spPr/>
    </dgm:pt>
    <dgm:pt modelId="{516D128A-61F7-E649-ADB8-7011000A3087}" type="pres">
      <dgm:prSet presAssocID="{12F1100B-6D70-4EB0-BC98-CC3119077756}" presName="parentText" presStyleLbl="node1" presStyleIdx="1" presStyleCnt="4">
        <dgm:presLayoutVars>
          <dgm:chMax val="0"/>
          <dgm:bulletEnabled val="1"/>
        </dgm:presLayoutVars>
      </dgm:prSet>
      <dgm:spPr/>
    </dgm:pt>
    <dgm:pt modelId="{82C89056-B9A7-9F47-A15B-DA7548AE02AD}" type="pres">
      <dgm:prSet presAssocID="{D2F0702A-F201-4F7C-88DD-E4D7FEFB3CF3}" presName="spacer" presStyleCnt="0"/>
      <dgm:spPr/>
    </dgm:pt>
    <dgm:pt modelId="{7F35684D-2C56-9B44-B988-342073CFA2E4}" type="pres">
      <dgm:prSet presAssocID="{5010B2CD-1171-4204-87DA-90FEABD938A6}" presName="parentText" presStyleLbl="node1" presStyleIdx="2" presStyleCnt="4">
        <dgm:presLayoutVars>
          <dgm:chMax val="0"/>
          <dgm:bulletEnabled val="1"/>
        </dgm:presLayoutVars>
      </dgm:prSet>
      <dgm:spPr/>
    </dgm:pt>
    <dgm:pt modelId="{FEF0656A-C1DA-164F-88FC-7EE3E586EB80}" type="pres">
      <dgm:prSet presAssocID="{1C3CDA80-196D-4F50-901A-9FE0635FE631}" presName="spacer" presStyleCnt="0"/>
      <dgm:spPr/>
    </dgm:pt>
    <dgm:pt modelId="{8A31EBC1-3CBB-9140-A97C-20848CD9A870}" type="pres">
      <dgm:prSet presAssocID="{67F8D96B-BA0C-4321-93B7-13CE7CC2A2E9}" presName="parentText" presStyleLbl="node1" presStyleIdx="3" presStyleCnt="4">
        <dgm:presLayoutVars>
          <dgm:chMax val="0"/>
          <dgm:bulletEnabled val="1"/>
        </dgm:presLayoutVars>
      </dgm:prSet>
      <dgm:spPr/>
    </dgm:pt>
  </dgm:ptLst>
  <dgm:cxnLst>
    <dgm:cxn modelId="{225EFF00-B055-4CE6-A7B5-4E09DD59411F}" srcId="{BAD07E8E-0F3A-4A89-8C65-FE0B8A1BB41A}" destId="{5010B2CD-1171-4204-87DA-90FEABD938A6}" srcOrd="2" destOrd="0" parTransId="{B680DA87-1136-46D4-899B-CD5FC72B66B4}" sibTransId="{1C3CDA80-196D-4F50-901A-9FE0635FE631}"/>
    <dgm:cxn modelId="{6236E204-E76A-4E40-844A-F9262EB519D8}" srcId="{BAD07E8E-0F3A-4A89-8C65-FE0B8A1BB41A}" destId="{67F8D96B-BA0C-4321-93B7-13CE7CC2A2E9}" srcOrd="3" destOrd="0" parTransId="{3F84400B-6B45-4162-AB42-F7ED90387B3D}" sibTransId="{5DAFCA50-AD1B-4A62-9688-913584F4E1B2}"/>
    <dgm:cxn modelId="{71EDFB3F-917C-AC43-A63B-5539C37F22BF}" type="presOf" srcId="{67F8D96B-BA0C-4321-93B7-13CE7CC2A2E9}" destId="{8A31EBC1-3CBB-9140-A97C-20848CD9A870}" srcOrd="0" destOrd="0" presId="urn:microsoft.com/office/officeart/2005/8/layout/vList2"/>
    <dgm:cxn modelId="{C4F81C60-DA33-F945-B60E-821BE4B4237D}" type="presOf" srcId="{5010B2CD-1171-4204-87DA-90FEABD938A6}" destId="{7F35684D-2C56-9B44-B988-342073CFA2E4}" srcOrd="0" destOrd="0" presId="urn:microsoft.com/office/officeart/2005/8/layout/vList2"/>
    <dgm:cxn modelId="{63A33A68-CA49-47FA-BA87-345C011F16DE}" srcId="{BAD07E8E-0F3A-4A89-8C65-FE0B8A1BB41A}" destId="{12F1100B-6D70-4EB0-BC98-CC3119077756}" srcOrd="1" destOrd="0" parTransId="{0CF9A824-B274-4749-9BC9-7EFF6D92A878}" sibTransId="{D2F0702A-F201-4F7C-88DD-E4D7FEFB3CF3}"/>
    <dgm:cxn modelId="{E88599B0-C806-E944-A5B6-B2F92051177A}" type="presOf" srcId="{77D94C5B-3F6A-4142-89D1-5717E1FA8C2B}" destId="{B37476BE-53CB-7644-A48B-2C27A4AC3F97}" srcOrd="0" destOrd="0" presId="urn:microsoft.com/office/officeart/2005/8/layout/vList2"/>
    <dgm:cxn modelId="{DEBED0E0-F72E-3042-95F1-9C9DEAA96518}" type="presOf" srcId="{12F1100B-6D70-4EB0-BC98-CC3119077756}" destId="{516D128A-61F7-E649-ADB8-7011000A3087}" srcOrd="0" destOrd="0" presId="urn:microsoft.com/office/officeart/2005/8/layout/vList2"/>
    <dgm:cxn modelId="{B0A587F9-DAD8-ED49-A7BD-9962BE6CAE59}" type="presOf" srcId="{BAD07E8E-0F3A-4A89-8C65-FE0B8A1BB41A}" destId="{F448C358-7E44-7945-87E3-B5CB26CBF8EE}" srcOrd="0" destOrd="0" presId="urn:microsoft.com/office/officeart/2005/8/layout/vList2"/>
    <dgm:cxn modelId="{CA61FFFB-EC6D-4BFA-9011-07C04826B226}" srcId="{BAD07E8E-0F3A-4A89-8C65-FE0B8A1BB41A}" destId="{77D94C5B-3F6A-4142-89D1-5717E1FA8C2B}" srcOrd="0" destOrd="0" parTransId="{C8A36E77-B349-4EB7-BCA8-BA022E64EF79}" sibTransId="{BEA467DF-60E3-4439-9104-7A5648155574}"/>
    <dgm:cxn modelId="{508655F0-2ECE-BE4E-B88A-7F99E33F011E}" type="presParOf" srcId="{F448C358-7E44-7945-87E3-B5CB26CBF8EE}" destId="{B37476BE-53CB-7644-A48B-2C27A4AC3F97}" srcOrd="0" destOrd="0" presId="urn:microsoft.com/office/officeart/2005/8/layout/vList2"/>
    <dgm:cxn modelId="{4E7C7966-711B-FC4C-BD12-572919414837}" type="presParOf" srcId="{F448C358-7E44-7945-87E3-B5CB26CBF8EE}" destId="{B0F503C4-7719-D743-A961-34BAE255D709}" srcOrd="1" destOrd="0" presId="urn:microsoft.com/office/officeart/2005/8/layout/vList2"/>
    <dgm:cxn modelId="{8AC96BF4-F275-6342-8ACD-B7DE3E0CE57D}" type="presParOf" srcId="{F448C358-7E44-7945-87E3-B5CB26CBF8EE}" destId="{516D128A-61F7-E649-ADB8-7011000A3087}" srcOrd="2" destOrd="0" presId="urn:microsoft.com/office/officeart/2005/8/layout/vList2"/>
    <dgm:cxn modelId="{B8919978-134D-EC47-B171-F859C5DF5A60}" type="presParOf" srcId="{F448C358-7E44-7945-87E3-B5CB26CBF8EE}" destId="{82C89056-B9A7-9F47-A15B-DA7548AE02AD}" srcOrd="3" destOrd="0" presId="urn:microsoft.com/office/officeart/2005/8/layout/vList2"/>
    <dgm:cxn modelId="{CABA56DD-B33B-5B4F-900D-FA8E861A8CBF}" type="presParOf" srcId="{F448C358-7E44-7945-87E3-B5CB26CBF8EE}" destId="{7F35684D-2C56-9B44-B988-342073CFA2E4}" srcOrd="4" destOrd="0" presId="urn:microsoft.com/office/officeart/2005/8/layout/vList2"/>
    <dgm:cxn modelId="{C15EEBD0-942A-8D4C-AB44-F78F86609877}" type="presParOf" srcId="{F448C358-7E44-7945-87E3-B5CB26CBF8EE}" destId="{FEF0656A-C1DA-164F-88FC-7EE3E586EB80}" srcOrd="5" destOrd="0" presId="urn:microsoft.com/office/officeart/2005/8/layout/vList2"/>
    <dgm:cxn modelId="{E46C576D-B85F-4F4C-A1D4-1820CB5932D5}" type="presParOf" srcId="{F448C358-7E44-7945-87E3-B5CB26CBF8EE}" destId="{8A31EBC1-3CBB-9140-A97C-20848CD9A870}"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E44B2BA2-3FB6-4DD5-A01C-F12B85BF40C5}" type="doc">
      <dgm:prSet loTypeId="urn:microsoft.com/office/officeart/2005/8/layout/process4" loCatId="process" qsTypeId="urn:microsoft.com/office/officeart/2005/8/quickstyle/simple2" qsCatId="simple" csTypeId="urn:microsoft.com/office/officeart/2005/8/colors/colorful2" csCatId="colorful" phldr="1"/>
      <dgm:spPr/>
      <dgm:t>
        <a:bodyPr/>
        <a:lstStyle/>
        <a:p>
          <a:endParaRPr lang="en-US"/>
        </a:p>
      </dgm:t>
    </dgm:pt>
    <dgm:pt modelId="{2178B4A3-26CD-484C-8140-AEE6B7F92B2A}">
      <dgm:prSet/>
      <dgm:spPr/>
      <dgm:t>
        <a:bodyPr/>
        <a:lstStyle/>
        <a:p>
          <a:r>
            <a:rPr lang="en-US" dirty="0"/>
            <a:t>Tokens can act like single vendor gift cards; in that they are only redeemable from the place of issue.  They are transferable, which is different than redeeming.  </a:t>
          </a:r>
        </a:p>
      </dgm:t>
    </dgm:pt>
    <dgm:pt modelId="{44F9468E-197D-4BEE-AA84-AB6C8C500B28}" type="parTrans" cxnId="{667B9A0B-E1AB-45E2-9E03-03DCAC3EC998}">
      <dgm:prSet/>
      <dgm:spPr/>
      <dgm:t>
        <a:bodyPr/>
        <a:lstStyle/>
        <a:p>
          <a:endParaRPr lang="en-US"/>
        </a:p>
      </dgm:t>
    </dgm:pt>
    <dgm:pt modelId="{796E26F0-6772-4EBE-B6DF-3AA77D0D3D8C}" type="sibTrans" cxnId="{667B9A0B-E1AB-45E2-9E03-03DCAC3EC998}">
      <dgm:prSet/>
      <dgm:spPr/>
      <dgm:t>
        <a:bodyPr/>
        <a:lstStyle/>
        <a:p>
          <a:endParaRPr lang="en-US"/>
        </a:p>
      </dgm:t>
    </dgm:pt>
    <dgm:pt modelId="{4F547ABD-E030-4753-8838-5B50DA4001CF}">
      <dgm:prSet/>
      <dgm:spPr/>
      <dgm:t>
        <a:bodyPr/>
        <a:lstStyle/>
        <a:p>
          <a:r>
            <a:rPr lang="en-US"/>
            <a:t>A fuel token, is redeemed for using some utility. Like ride tickets at a theme park.  You cannot redeem these to buy food at the theme park, only the rides.</a:t>
          </a:r>
        </a:p>
      </dgm:t>
    </dgm:pt>
    <dgm:pt modelId="{A7E1EA7A-878F-4DD0-B51C-2827ECBF6546}" type="parTrans" cxnId="{320C6479-0062-4DA0-8E98-03C85872E4B3}">
      <dgm:prSet/>
      <dgm:spPr/>
      <dgm:t>
        <a:bodyPr/>
        <a:lstStyle/>
        <a:p>
          <a:endParaRPr lang="en-US"/>
        </a:p>
      </dgm:t>
    </dgm:pt>
    <dgm:pt modelId="{466D2272-AB23-4734-932A-943107021541}" type="sibTrans" cxnId="{320C6479-0062-4DA0-8E98-03C85872E4B3}">
      <dgm:prSet/>
      <dgm:spPr/>
      <dgm:t>
        <a:bodyPr/>
        <a:lstStyle/>
        <a:p>
          <a:endParaRPr lang="en-US"/>
        </a:p>
      </dgm:t>
    </dgm:pt>
    <dgm:pt modelId="{20AFC286-5F76-4439-AA88-62D081024B4A}">
      <dgm:prSet/>
      <dgm:spPr/>
      <dgm:t>
        <a:bodyPr/>
        <a:lstStyle/>
        <a:p>
          <a:r>
            <a:rPr lang="en-US"/>
            <a:t>Utility tokens often have a fixed supply but are divisible for many decimal places and usually only redeemable by the issuer for a service or utility that then resells the redeemed tokens into a marketplace in order to sustain its service.</a:t>
          </a:r>
        </a:p>
      </dgm:t>
    </dgm:pt>
    <dgm:pt modelId="{C749C069-614F-4854-A68F-3A6C338DFCE4}" type="parTrans" cxnId="{E853333C-6899-4ADF-8FF1-F2F00B48DE7E}">
      <dgm:prSet/>
      <dgm:spPr/>
      <dgm:t>
        <a:bodyPr/>
        <a:lstStyle/>
        <a:p>
          <a:endParaRPr lang="en-US"/>
        </a:p>
      </dgm:t>
    </dgm:pt>
    <dgm:pt modelId="{248F0196-AA27-4B65-A297-C72458E3729E}" type="sibTrans" cxnId="{E853333C-6899-4ADF-8FF1-F2F00B48DE7E}">
      <dgm:prSet/>
      <dgm:spPr/>
      <dgm:t>
        <a:bodyPr/>
        <a:lstStyle/>
        <a:p>
          <a:endParaRPr lang="en-US"/>
        </a:p>
      </dgm:t>
    </dgm:pt>
    <dgm:pt modelId="{324A3719-4DD9-4C44-A2BC-604BA3BC8109}" type="pres">
      <dgm:prSet presAssocID="{E44B2BA2-3FB6-4DD5-A01C-F12B85BF40C5}" presName="Name0" presStyleCnt="0">
        <dgm:presLayoutVars>
          <dgm:dir/>
          <dgm:animLvl val="lvl"/>
          <dgm:resizeHandles val="exact"/>
        </dgm:presLayoutVars>
      </dgm:prSet>
      <dgm:spPr/>
    </dgm:pt>
    <dgm:pt modelId="{E5C76AF1-1D8A-AA47-A06F-258D3C01FCFC}" type="pres">
      <dgm:prSet presAssocID="{2178B4A3-26CD-484C-8140-AEE6B7F92B2A}" presName="boxAndChildren" presStyleCnt="0"/>
      <dgm:spPr/>
    </dgm:pt>
    <dgm:pt modelId="{8CBCD52F-61F7-5C4A-925A-DB37A454C0D0}" type="pres">
      <dgm:prSet presAssocID="{2178B4A3-26CD-484C-8140-AEE6B7F92B2A}" presName="parentTextBox" presStyleLbl="node1" presStyleIdx="0" presStyleCnt="1"/>
      <dgm:spPr/>
    </dgm:pt>
    <dgm:pt modelId="{0D2054A8-CF51-8946-A65C-E1893FC6086F}" type="pres">
      <dgm:prSet presAssocID="{2178B4A3-26CD-484C-8140-AEE6B7F92B2A}" presName="entireBox" presStyleLbl="node1" presStyleIdx="0" presStyleCnt="1"/>
      <dgm:spPr/>
    </dgm:pt>
    <dgm:pt modelId="{FE209C48-D833-9D4B-9944-3B4A8BAC20C2}" type="pres">
      <dgm:prSet presAssocID="{2178B4A3-26CD-484C-8140-AEE6B7F92B2A}" presName="descendantBox" presStyleCnt="0"/>
      <dgm:spPr/>
    </dgm:pt>
    <dgm:pt modelId="{DEEBFF68-B567-3845-9960-346F7AF6DDEF}" type="pres">
      <dgm:prSet presAssocID="{4F547ABD-E030-4753-8838-5B50DA4001CF}" presName="childTextBox" presStyleLbl="fgAccFollowNode1" presStyleIdx="0" presStyleCnt="2">
        <dgm:presLayoutVars>
          <dgm:bulletEnabled val="1"/>
        </dgm:presLayoutVars>
      </dgm:prSet>
      <dgm:spPr/>
    </dgm:pt>
    <dgm:pt modelId="{37929908-E468-A145-BA63-11D768912AE9}" type="pres">
      <dgm:prSet presAssocID="{20AFC286-5F76-4439-AA88-62D081024B4A}" presName="childTextBox" presStyleLbl="fgAccFollowNode1" presStyleIdx="1" presStyleCnt="2">
        <dgm:presLayoutVars>
          <dgm:bulletEnabled val="1"/>
        </dgm:presLayoutVars>
      </dgm:prSet>
      <dgm:spPr/>
    </dgm:pt>
  </dgm:ptLst>
  <dgm:cxnLst>
    <dgm:cxn modelId="{667B9A0B-E1AB-45E2-9E03-03DCAC3EC998}" srcId="{E44B2BA2-3FB6-4DD5-A01C-F12B85BF40C5}" destId="{2178B4A3-26CD-484C-8140-AEE6B7F92B2A}" srcOrd="0" destOrd="0" parTransId="{44F9468E-197D-4BEE-AA84-AB6C8C500B28}" sibTransId="{796E26F0-6772-4EBE-B6DF-3AA77D0D3D8C}"/>
    <dgm:cxn modelId="{CB90E923-6F40-6543-86DC-82C32ABA6A3B}" type="presOf" srcId="{E44B2BA2-3FB6-4DD5-A01C-F12B85BF40C5}" destId="{324A3719-4DD9-4C44-A2BC-604BA3BC8109}" srcOrd="0" destOrd="0" presId="urn:microsoft.com/office/officeart/2005/8/layout/process4"/>
    <dgm:cxn modelId="{12A2613A-167D-3E4C-92BF-29D3BA4DE242}" type="presOf" srcId="{2178B4A3-26CD-484C-8140-AEE6B7F92B2A}" destId="{8CBCD52F-61F7-5C4A-925A-DB37A454C0D0}" srcOrd="0" destOrd="0" presId="urn:microsoft.com/office/officeart/2005/8/layout/process4"/>
    <dgm:cxn modelId="{E853333C-6899-4ADF-8FF1-F2F00B48DE7E}" srcId="{2178B4A3-26CD-484C-8140-AEE6B7F92B2A}" destId="{20AFC286-5F76-4439-AA88-62D081024B4A}" srcOrd="1" destOrd="0" parTransId="{C749C069-614F-4854-A68F-3A6C338DFCE4}" sibTransId="{248F0196-AA27-4B65-A297-C72458E3729E}"/>
    <dgm:cxn modelId="{320C6479-0062-4DA0-8E98-03C85872E4B3}" srcId="{2178B4A3-26CD-484C-8140-AEE6B7F92B2A}" destId="{4F547ABD-E030-4753-8838-5B50DA4001CF}" srcOrd="0" destOrd="0" parTransId="{A7E1EA7A-878F-4DD0-B51C-2827ECBF6546}" sibTransId="{466D2272-AB23-4734-932A-943107021541}"/>
    <dgm:cxn modelId="{BC47398D-C546-6641-892B-BCEFD62C6C56}" type="presOf" srcId="{2178B4A3-26CD-484C-8140-AEE6B7F92B2A}" destId="{0D2054A8-CF51-8946-A65C-E1893FC6086F}" srcOrd="1" destOrd="0" presId="urn:microsoft.com/office/officeart/2005/8/layout/process4"/>
    <dgm:cxn modelId="{DE3961A8-BF34-E149-9004-9349FB00D66C}" type="presOf" srcId="{4F547ABD-E030-4753-8838-5B50DA4001CF}" destId="{DEEBFF68-B567-3845-9960-346F7AF6DDEF}" srcOrd="0" destOrd="0" presId="urn:microsoft.com/office/officeart/2005/8/layout/process4"/>
    <dgm:cxn modelId="{6BA60CD3-458B-4041-A294-A9592C1CEC67}" type="presOf" srcId="{20AFC286-5F76-4439-AA88-62D081024B4A}" destId="{37929908-E468-A145-BA63-11D768912AE9}" srcOrd="0" destOrd="0" presId="urn:microsoft.com/office/officeart/2005/8/layout/process4"/>
    <dgm:cxn modelId="{2BC855CF-213E-B84F-9E8D-7FA6A8AEC70F}" type="presParOf" srcId="{324A3719-4DD9-4C44-A2BC-604BA3BC8109}" destId="{E5C76AF1-1D8A-AA47-A06F-258D3C01FCFC}" srcOrd="0" destOrd="0" presId="urn:microsoft.com/office/officeart/2005/8/layout/process4"/>
    <dgm:cxn modelId="{F3076D18-206A-AA40-B321-376CE7373B33}" type="presParOf" srcId="{E5C76AF1-1D8A-AA47-A06F-258D3C01FCFC}" destId="{8CBCD52F-61F7-5C4A-925A-DB37A454C0D0}" srcOrd="0" destOrd="0" presId="urn:microsoft.com/office/officeart/2005/8/layout/process4"/>
    <dgm:cxn modelId="{0FB9AE0E-924A-3640-B887-E2C6D7941F60}" type="presParOf" srcId="{E5C76AF1-1D8A-AA47-A06F-258D3C01FCFC}" destId="{0D2054A8-CF51-8946-A65C-E1893FC6086F}" srcOrd="1" destOrd="0" presId="urn:microsoft.com/office/officeart/2005/8/layout/process4"/>
    <dgm:cxn modelId="{3FE26197-B4CE-A24D-A475-9EB79504DB05}" type="presParOf" srcId="{E5C76AF1-1D8A-AA47-A06F-258D3C01FCFC}" destId="{FE209C48-D833-9D4B-9944-3B4A8BAC20C2}" srcOrd="2" destOrd="0" presId="urn:microsoft.com/office/officeart/2005/8/layout/process4"/>
    <dgm:cxn modelId="{272DC504-60ED-F64F-AE21-05763ABFBB24}" type="presParOf" srcId="{FE209C48-D833-9D4B-9944-3B4A8BAC20C2}" destId="{DEEBFF68-B567-3845-9960-346F7AF6DDEF}" srcOrd="0" destOrd="0" presId="urn:microsoft.com/office/officeart/2005/8/layout/process4"/>
    <dgm:cxn modelId="{6794F9B0-F7A5-454D-A9E2-1D94F85076AB}" type="presParOf" srcId="{FE209C48-D833-9D4B-9944-3B4A8BAC20C2}" destId="{37929908-E468-A145-BA63-11D768912AE9}" srcOrd="1"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BC999F7C-9E70-422A-80F9-F1E2166F34A0}" type="doc">
      <dgm:prSet loTypeId="urn:microsoft.com/office/officeart/2016/7/layout/VerticalSolidActionList" loCatId="List" qsTypeId="urn:microsoft.com/office/officeart/2005/8/quickstyle/simple1" qsCatId="simple" csTypeId="urn:microsoft.com/office/officeart/2005/8/colors/colorful5" csCatId="colorful" phldr="1"/>
      <dgm:spPr/>
      <dgm:t>
        <a:bodyPr/>
        <a:lstStyle/>
        <a:p>
          <a:endParaRPr lang="en-US"/>
        </a:p>
      </dgm:t>
    </dgm:pt>
    <dgm:pt modelId="{12D8D595-07ED-4F60-8BEC-FC6B92BD2588}">
      <dgm:prSet/>
      <dgm:spPr/>
      <dgm:t>
        <a:bodyPr/>
        <a:lstStyle/>
        <a:p>
          <a:r>
            <a:rPr lang="en-US"/>
            <a:t>Represent</a:t>
          </a:r>
        </a:p>
      </dgm:t>
    </dgm:pt>
    <dgm:pt modelId="{0B0BDA17-F759-4650-9823-BDDCCED9BB0D}" type="parTrans" cxnId="{C44133A7-43D3-4EB2-8FCD-E61C332408BE}">
      <dgm:prSet/>
      <dgm:spPr/>
      <dgm:t>
        <a:bodyPr/>
        <a:lstStyle/>
        <a:p>
          <a:endParaRPr lang="en-US" sz="4000"/>
        </a:p>
      </dgm:t>
    </dgm:pt>
    <dgm:pt modelId="{11F2A8E9-50DF-4AAC-8D27-03DE70B99C0A}" type="sibTrans" cxnId="{C44133A7-43D3-4EB2-8FCD-E61C332408BE}">
      <dgm:prSet/>
      <dgm:spPr/>
      <dgm:t>
        <a:bodyPr/>
        <a:lstStyle/>
        <a:p>
          <a:endParaRPr lang="en-US"/>
        </a:p>
      </dgm:t>
    </dgm:pt>
    <dgm:pt modelId="{B902EB00-F731-4475-8933-85E80428E591}">
      <dgm:prSet/>
      <dgm:spPr/>
      <dgm:t>
        <a:bodyPr/>
        <a:lstStyle/>
        <a:p>
          <a:r>
            <a:rPr lang="en-US"/>
            <a:t>Since tokens can represent value and be owned.  The owner of the token can become a party in a contract that uses that token.  ΩΩΩΩΩ</a:t>
          </a:r>
        </a:p>
      </dgm:t>
    </dgm:pt>
    <dgm:pt modelId="{76BA4C45-8ABF-42D9-8F6B-7F18342101DE}" type="parTrans" cxnId="{391EDC29-E305-4F3C-BE8B-E4C3874AE28E}">
      <dgm:prSet/>
      <dgm:spPr/>
      <dgm:t>
        <a:bodyPr/>
        <a:lstStyle/>
        <a:p>
          <a:endParaRPr lang="en-US" sz="4000"/>
        </a:p>
      </dgm:t>
    </dgm:pt>
    <dgm:pt modelId="{C88F2C1B-7667-4596-9984-C5C98299104E}" type="sibTrans" cxnId="{391EDC29-E305-4F3C-BE8B-E4C3874AE28E}">
      <dgm:prSet/>
      <dgm:spPr/>
      <dgm:t>
        <a:bodyPr/>
        <a:lstStyle/>
        <a:p>
          <a:endParaRPr lang="en-US"/>
        </a:p>
      </dgm:t>
    </dgm:pt>
    <dgm:pt modelId="{81147129-8A54-4250-B65F-E8F68878C010}">
      <dgm:prSet/>
      <dgm:spPr/>
      <dgm:t>
        <a:bodyPr/>
        <a:lstStyle/>
        <a:p>
          <a:r>
            <a:rPr lang="en-US"/>
            <a:t>Leverage</a:t>
          </a:r>
        </a:p>
      </dgm:t>
    </dgm:pt>
    <dgm:pt modelId="{3EDB1571-DACF-4F28-9675-E1177B84D77A}" type="parTrans" cxnId="{E1DD024E-0C6D-4AF1-B6F1-941FCB27ABBA}">
      <dgm:prSet/>
      <dgm:spPr/>
      <dgm:t>
        <a:bodyPr/>
        <a:lstStyle/>
        <a:p>
          <a:endParaRPr lang="en-US" sz="4000"/>
        </a:p>
      </dgm:t>
    </dgm:pt>
    <dgm:pt modelId="{35B695A6-FC35-4876-BA9B-3C1093E818A9}" type="sibTrans" cxnId="{E1DD024E-0C6D-4AF1-B6F1-941FCB27ABBA}">
      <dgm:prSet/>
      <dgm:spPr/>
      <dgm:t>
        <a:bodyPr/>
        <a:lstStyle/>
        <a:p>
          <a:endParaRPr lang="en-US"/>
        </a:p>
      </dgm:t>
    </dgm:pt>
    <dgm:pt modelId="{BD2F89F1-356F-42E1-AFD6-8A79EF82F54B}">
      <dgm:prSet/>
      <dgm:spPr/>
      <dgm:t>
        <a:bodyPr/>
        <a:lstStyle/>
        <a:p>
          <a:r>
            <a:rPr lang="en-US"/>
            <a:t>A token can be used as leverage, like collateral to secure a loan</a:t>
          </a:r>
        </a:p>
      </dgm:t>
    </dgm:pt>
    <dgm:pt modelId="{93CAD94C-0703-4BCC-A7DA-14FFF916E4A8}" type="parTrans" cxnId="{78E58DB6-248D-41E2-8833-1FF2B9BBFB70}">
      <dgm:prSet/>
      <dgm:spPr/>
      <dgm:t>
        <a:bodyPr/>
        <a:lstStyle/>
        <a:p>
          <a:endParaRPr lang="en-US" sz="4000"/>
        </a:p>
      </dgm:t>
    </dgm:pt>
    <dgm:pt modelId="{A1EE785D-DCAA-4093-814E-B47D04102A54}" type="sibTrans" cxnId="{78E58DB6-248D-41E2-8833-1FF2B9BBFB70}">
      <dgm:prSet/>
      <dgm:spPr/>
      <dgm:t>
        <a:bodyPr/>
        <a:lstStyle/>
        <a:p>
          <a:endParaRPr lang="en-US"/>
        </a:p>
      </dgm:t>
    </dgm:pt>
    <dgm:pt modelId="{13448E1C-23EE-4DC9-AA78-E49C6ADE4A3D}">
      <dgm:prSet/>
      <dgm:spPr/>
      <dgm:t>
        <a:bodyPr/>
        <a:lstStyle/>
        <a:p>
          <a:r>
            <a:rPr lang="en-US"/>
            <a:t>Trade</a:t>
          </a:r>
        </a:p>
      </dgm:t>
    </dgm:pt>
    <dgm:pt modelId="{C421E88F-8679-40C1-AA07-F317B3FA4176}" type="parTrans" cxnId="{858D3EBF-BFA8-412E-BE33-707C5612AA42}">
      <dgm:prSet/>
      <dgm:spPr/>
      <dgm:t>
        <a:bodyPr/>
        <a:lstStyle/>
        <a:p>
          <a:endParaRPr lang="en-US" sz="4000"/>
        </a:p>
      </dgm:t>
    </dgm:pt>
    <dgm:pt modelId="{40065677-03D5-4663-9C44-5E1D0DEF570F}" type="sibTrans" cxnId="{858D3EBF-BFA8-412E-BE33-707C5612AA42}">
      <dgm:prSet/>
      <dgm:spPr/>
      <dgm:t>
        <a:bodyPr/>
        <a:lstStyle/>
        <a:p>
          <a:endParaRPr lang="en-US"/>
        </a:p>
      </dgm:t>
    </dgm:pt>
    <dgm:pt modelId="{EFAA6DF6-7DF2-4C4A-9636-F0955934602D}">
      <dgm:prSet/>
      <dgm:spPr/>
      <dgm:t>
        <a:bodyPr/>
        <a:lstStyle/>
        <a:p>
          <a:r>
            <a:rPr lang="en-US"/>
            <a:t>A token can be sold or traded for a certain number of tokens from another class.</a:t>
          </a:r>
        </a:p>
      </dgm:t>
    </dgm:pt>
    <dgm:pt modelId="{FB1A12A9-52C3-4485-873F-3D56D19012FD}" type="parTrans" cxnId="{7452027C-7627-43A2-8D63-5D8A7902BC80}">
      <dgm:prSet/>
      <dgm:spPr/>
      <dgm:t>
        <a:bodyPr/>
        <a:lstStyle/>
        <a:p>
          <a:endParaRPr lang="en-US" sz="4000"/>
        </a:p>
      </dgm:t>
    </dgm:pt>
    <dgm:pt modelId="{562F47C2-9421-40CF-927B-A34C48F8292F}" type="sibTrans" cxnId="{7452027C-7627-43A2-8D63-5D8A7902BC80}">
      <dgm:prSet/>
      <dgm:spPr/>
      <dgm:t>
        <a:bodyPr/>
        <a:lstStyle/>
        <a:p>
          <a:endParaRPr lang="en-US"/>
        </a:p>
      </dgm:t>
    </dgm:pt>
    <dgm:pt modelId="{B4D0EF83-C720-4E31-922A-FD16395AFE8E}">
      <dgm:prSet/>
      <dgm:spPr/>
      <dgm:t>
        <a:bodyPr/>
        <a:lstStyle/>
        <a:p>
          <a:r>
            <a:rPr lang="en-US"/>
            <a:t>Insured</a:t>
          </a:r>
        </a:p>
      </dgm:t>
    </dgm:pt>
    <dgm:pt modelId="{34BDE6D7-A696-4B30-BD62-FC8652797396}" type="parTrans" cxnId="{ABB4395F-886F-42C1-83B3-59749F145E6B}">
      <dgm:prSet/>
      <dgm:spPr/>
      <dgm:t>
        <a:bodyPr/>
        <a:lstStyle/>
        <a:p>
          <a:endParaRPr lang="en-US" sz="4000"/>
        </a:p>
      </dgm:t>
    </dgm:pt>
    <dgm:pt modelId="{16FA0E08-8468-4053-9438-8092AD0375F3}" type="sibTrans" cxnId="{ABB4395F-886F-42C1-83B3-59749F145E6B}">
      <dgm:prSet/>
      <dgm:spPr/>
      <dgm:t>
        <a:bodyPr/>
        <a:lstStyle/>
        <a:p>
          <a:endParaRPr lang="en-US"/>
        </a:p>
      </dgm:t>
    </dgm:pt>
    <dgm:pt modelId="{97019A9E-6FAF-48FD-A951-10B28AE38232}">
      <dgm:prSet/>
      <dgm:spPr/>
      <dgm:t>
        <a:bodyPr/>
        <a:lstStyle/>
        <a:p>
          <a:r>
            <a:rPr lang="en-US"/>
            <a:t>A token can be insured to protect its value</a:t>
          </a:r>
        </a:p>
      </dgm:t>
    </dgm:pt>
    <dgm:pt modelId="{6B2B9FCF-C21B-4AFE-BCA4-5BC3F13DBDEE}" type="parTrans" cxnId="{64BCC7C4-15D8-4C49-BB2E-4801A08525C8}">
      <dgm:prSet/>
      <dgm:spPr/>
      <dgm:t>
        <a:bodyPr/>
        <a:lstStyle/>
        <a:p>
          <a:endParaRPr lang="en-US" sz="4000"/>
        </a:p>
      </dgm:t>
    </dgm:pt>
    <dgm:pt modelId="{0141C965-E616-4012-9D43-8677554879C3}" type="sibTrans" cxnId="{64BCC7C4-15D8-4C49-BB2E-4801A08525C8}">
      <dgm:prSet/>
      <dgm:spPr/>
      <dgm:t>
        <a:bodyPr/>
        <a:lstStyle/>
        <a:p>
          <a:endParaRPr lang="en-US"/>
        </a:p>
      </dgm:t>
    </dgm:pt>
    <dgm:pt modelId="{D92101BE-D30F-40DF-905B-C47FADE4942F}">
      <dgm:prSet/>
      <dgm:spPr/>
      <dgm:t>
        <a:bodyPr/>
        <a:lstStyle/>
        <a:p>
          <a:r>
            <a:rPr lang="en-US"/>
            <a:t>Encumbered</a:t>
          </a:r>
        </a:p>
      </dgm:t>
    </dgm:pt>
    <dgm:pt modelId="{19471DF9-4C87-4AE3-9ECD-4FD062BF671B}" type="parTrans" cxnId="{A3332B76-11DE-4B99-85CB-233B6AF899D3}">
      <dgm:prSet/>
      <dgm:spPr/>
      <dgm:t>
        <a:bodyPr/>
        <a:lstStyle/>
        <a:p>
          <a:endParaRPr lang="en-US" sz="4000"/>
        </a:p>
      </dgm:t>
    </dgm:pt>
    <dgm:pt modelId="{B0C244E7-6D2B-4D45-AE81-E189DCF30BCB}" type="sibTrans" cxnId="{A3332B76-11DE-4B99-85CB-233B6AF899D3}">
      <dgm:prSet/>
      <dgm:spPr/>
      <dgm:t>
        <a:bodyPr/>
        <a:lstStyle/>
        <a:p>
          <a:endParaRPr lang="en-US"/>
        </a:p>
      </dgm:t>
    </dgm:pt>
    <dgm:pt modelId="{EF7C544B-DAA4-40D9-8408-6FAB0F2EA1B7}">
      <dgm:prSet/>
      <dgm:spPr/>
      <dgm:t>
        <a:bodyPr/>
        <a:lstStyle/>
        <a:p>
          <a:r>
            <a:rPr lang="en-US"/>
            <a:t>A token can be encumbered, like a financial loan</a:t>
          </a:r>
        </a:p>
      </dgm:t>
    </dgm:pt>
    <dgm:pt modelId="{F37A9820-F939-445B-AD1B-F54BF239D2F2}" type="parTrans" cxnId="{57DB61EB-78B7-4623-A28E-B4FC5A4ABED9}">
      <dgm:prSet/>
      <dgm:spPr/>
      <dgm:t>
        <a:bodyPr/>
        <a:lstStyle/>
        <a:p>
          <a:endParaRPr lang="en-US" sz="4000"/>
        </a:p>
      </dgm:t>
    </dgm:pt>
    <dgm:pt modelId="{B955A2DC-1079-471C-A989-5DB4CBDBE127}" type="sibTrans" cxnId="{57DB61EB-78B7-4623-A28E-B4FC5A4ABED9}">
      <dgm:prSet/>
      <dgm:spPr/>
      <dgm:t>
        <a:bodyPr/>
        <a:lstStyle/>
        <a:p>
          <a:endParaRPr lang="en-US"/>
        </a:p>
      </dgm:t>
    </dgm:pt>
    <dgm:pt modelId="{89D64743-E699-4F0C-90AB-8A9C18991AA4}">
      <dgm:prSet/>
      <dgm:spPr/>
      <dgm:t>
        <a:bodyPr/>
        <a:lstStyle/>
        <a:p>
          <a:r>
            <a:rPr lang="en-US"/>
            <a:t>Bundled</a:t>
          </a:r>
        </a:p>
      </dgm:t>
    </dgm:pt>
    <dgm:pt modelId="{012AFF30-65B5-4662-A37D-61B73FDA31EB}" type="parTrans" cxnId="{64253BC0-5E70-4220-9D47-10D8AA2A9D73}">
      <dgm:prSet/>
      <dgm:spPr/>
      <dgm:t>
        <a:bodyPr/>
        <a:lstStyle/>
        <a:p>
          <a:endParaRPr lang="en-US" sz="4000"/>
        </a:p>
      </dgm:t>
    </dgm:pt>
    <dgm:pt modelId="{E4A180EA-ADB4-424A-ABA1-AD272833516F}" type="sibTrans" cxnId="{64253BC0-5E70-4220-9D47-10D8AA2A9D73}">
      <dgm:prSet/>
      <dgm:spPr/>
      <dgm:t>
        <a:bodyPr/>
        <a:lstStyle/>
        <a:p>
          <a:endParaRPr lang="en-US"/>
        </a:p>
      </dgm:t>
    </dgm:pt>
    <dgm:pt modelId="{0FC50AF7-7F8B-49C3-A621-66093528E704}">
      <dgm:prSet/>
      <dgm:spPr/>
      <dgm:t>
        <a:bodyPr/>
        <a:lstStyle/>
        <a:p>
          <a:r>
            <a:rPr lang="en-US"/>
            <a:t>A token can be combined or bundled into another token (encumbered) like a mutual fund or mortgage backed security</a:t>
          </a:r>
        </a:p>
      </dgm:t>
    </dgm:pt>
    <dgm:pt modelId="{4A980A7C-55CB-4234-BEE3-21D6B18C2E47}" type="parTrans" cxnId="{CD7DB5D3-71C7-48DF-9BFA-3C36495DF125}">
      <dgm:prSet/>
      <dgm:spPr/>
      <dgm:t>
        <a:bodyPr/>
        <a:lstStyle/>
        <a:p>
          <a:endParaRPr lang="en-US" sz="4000"/>
        </a:p>
      </dgm:t>
    </dgm:pt>
    <dgm:pt modelId="{D3E81229-8273-436B-91B1-D155391CF6DD}" type="sibTrans" cxnId="{CD7DB5D3-71C7-48DF-9BFA-3C36495DF125}">
      <dgm:prSet/>
      <dgm:spPr/>
      <dgm:t>
        <a:bodyPr/>
        <a:lstStyle/>
        <a:p>
          <a:endParaRPr lang="en-US"/>
        </a:p>
      </dgm:t>
    </dgm:pt>
    <dgm:pt modelId="{FFFDD8F4-FCEF-ED4D-BA3B-EE73A5A7303E}" type="pres">
      <dgm:prSet presAssocID="{BC999F7C-9E70-422A-80F9-F1E2166F34A0}" presName="Name0" presStyleCnt="0">
        <dgm:presLayoutVars>
          <dgm:dir/>
          <dgm:animLvl val="lvl"/>
          <dgm:resizeHandles val="exact"/>
        </dgm:presLayoutVars>
      </dgm:prSet>
      <dgm:spPr/>
    </dgm:pt>
    <dgm:pt modelId="{F18F21F2-A49E-1E4E-B303-690BDB78A459}" type="pres">
      <dgm:prSet presAssocID="{12D8D595-07ED-4F60-8BEC-FC6B92BD2588}" presName="linNode" presStyleCnt="0"/>
      <dgm:spPr/>
    </dgm:pt>
    <dgm:pt modelId="{B6C6A9B1-0420-C54F-96C9-64F0C73FE1D0}" type="pres">
      <dgm:prSet presAssocID="{12D8D595-07ED-4F60-8BEC-FC6B92BD2588}" presName="parentText" presStyleLbl="alignNode1" presStyleIdx="0" presStyleCnt="6">
        <dgm:presLayoutVars>
          <dgm:chMax val="1"/>
          <dgm:bulletEnabled/>
        </dgm:presLayoutVars>
      </dgm:prSet>
      <dgm:spPr/>
    </dgm:pt>
    <dgm:pt modelId="{66A1CA12-74D1-5D49-B4B6-06C8F90DB8C2}" type="pres">
      <dgm:prSet presAssocID="{12D8D595-07ED-4F60-8BEC-FC6B92BD2588}" presName="descendantText" presStyleLbl="alignAccFollowNode1" presStyleIdx="0" presStyleCnt="6">
        <dgm:presLayoutVars>
          <dgm:bulletEnabled/>
        </dgm:presLayoutVars>
      </dgm:prSet>
      <dgm:spPr/>
    </dgm:pt>
    <dgm:pt modelId="{A385B1FA-2DE7-3B44-B995-5E66A99DB349}" type="pres">
      <dgm:prSet presAssocID="{11F2A8E9-50DF-4AAC-8D27-03DE70B99C0A}" presName="sp" presStyleCnt="0"/>
      <dgm:spPr/>
    </dgm:pt>
    <dgm:pt modelId="{543CE429-0206-1D43-A86F-F56CAE7DD27E}" type="pres">
      <dgm:prSet presAssocID="{81147129-8A54-4250-B65F-E8F68878C010}" presName="linNode" presStyleCnt="0"/>
      <dgm:spPr/>
    </dgm:pt>
    <dgm:pt modelId="{38B5396E-1A9D-7E43-9EA0-B7AF835C0775}" type="pres">
      <dgm:prSet presAssocID="{81147129-8A54-4250-B65F-E8F68878C010}" presName="parentText" presStyleLbl="alignNode1" presStyleIdx="1" presStyleCnt="6">
        <dgm:presLayoutVars>
          <dgm:chMax val="1"/>
          <dgm:bulletEnabled/>
        </dgm:presLayoutVars>
      </dgm:prSet>
      <dgm:spPr/>
    </dgm:pt>
    <dgm:pt modelId="{A26257A8-CD7F-0A4D-AFC9-124D69CFAC73}" type="pres">
      <dgm:prSet presAssocID="{81147129-8A54-4250-B65F-E8F68878C010}" presName="descendantText" presStyleLbl="alignAccFollowNode1" presStyleIdx="1" presStyleCnt="6">
        <dgm:presLayoutVars>
          <dgm:bulletEnabled/>
        </dgm:presLayoutVars>
      </dgm:prSet>
      <dgm:spPr/>
    </dgm:pt>
    <dgm:pt modelId="{75C87B3D-57E5-1C4E-A0BE-3050E19C68CC}" type="pres">
      <dgm:prSet presAssocID="{35B695A6-FC35-4876-BA9B-3C1093E818A9}" presName="sp" presStyleCnt="0"/>
      <dgm:spPr/>
    </dgm:pt>
    <dgm:pt modelId="{4F950C9B-3F52-1B45-8B68-5948689E43E8}" type="pres">
      <dgm:prSet presAssocID="{13448E1C-23EE-4DC9-AA78-E49C6ADE4A3D}" presName="linNode" presStyleCnt="0"/>
      <dgm:spPr/>
    </dgm:pt>
    <dgm:pt modelId="{F8574DF7-9513-994C-ACCC-33216CE6965E}" type="pres">
      <dgm:prSet presAssocID="{13448E1C-23EE-4DC9-AA78-E49C6ADE4A3D}" presName="parentText" presStyleLbl="alignNode1" presStyleIdx="2" presStyleCnt="6">
        <dgm:presLayoutVars>
          <dgm:chMax val="1"/>
          <dgm:bulletEnabled/>
        </dgm:presLayoutVars>
      </dgm:prSet>
      <dgm:spPr/>
    </dgm:pt>
    <dgm:pt modelId="{A86D8863-6F4F-6042-BD05-8BF04600ED07}" type="pres">
      <dgm:prSet presAssocID="{13448E1C-23EE-4DC9-AA78-E49C6ADE4A3D}" presName="descendantText" presStyleLbl="alignAccFollowNode1" presStyleIdx="2" presStyleCnt="6">
        <dgm:presLayoutVars>
          <dgm:bulletEnabled/>
        </dgm:presLayoutVars>
      </dgm:prSet>
      <dgm:spPr/>
    </dgm:pt>
    <dgm:pt modelId="{2A280B0B-96E0-F749-8F92-55758415E6BE}" type="pres">
      <dgm:prSet presAssocID="{40065677-03D5-4663-9C44-5E1D0DEF570F}" presName="sp" presStyleCnt="0"/>
      <dgm:spPr/>
    </dgm:pt>
    <dgm:pt modelId="{7A2EFF95-E337-6B40-AA5B-9A17A9DA0BC5}" type="pres">
      <dgm:prSet presAssocID="{B4D0EF83-C720-4E31-922A-FD16395AFE8E}" presName="linNode" presStyleCnt="0"/>
      <dgm:spPr/>
    </dgm:pt>
    <dgm:pt modelId="{16BA7D51-5F86-6C4B-A170-1AD8BA49A17F}" type="pres">
      <dgm:prSet presAssocID="{B4D0EF83-C720-4E31-922A-FD16395AFE8E}" presName="parentText" presStyleLbl="alignNode1" presStyleIdx="3" presStyleCnt="6">
        <dgm:presLayoutVars>
          <dgm:chMax val="1"/>
          <dgm:bulletEnabled/>
        </dgm:presLayoutVars>
      </dgm:prSet>
      <dgm:spPr/>
    </dgm:pt>
    <dgm:pt modelId="{7CD23FBB-4C68-7B4C-85B0-FAAC96B9315B}" type="pres">
      <dgm:prSet presAssocID="{B4D0EF83-C720-4E31-922A-FD16395AFE8E}" presName="descendantText" presStyleLbl="alignAccFollowNode1" presStyleIdx="3" presStyleCnt="6">
        <dgm:presLayoutVars>
          <dgm:bulletEnabled/>
        </dgm:presLayoutVars>
      </dgm:prSet>
      <dgm:spPr/>
    </dgm:pt>
    <dgm:pt modelId="{9EB8A686-E6F9-404F-9B1B-73F2DBF3AF81}" type="pres">
      <dgm:prSet presAssocID="{16FA0E08-8468-4053-9438-8092AD0375F3}" presName="sp" presStyleCnt="0"/>
      <dgm:spPr/>
    </dgm:pt>
    <dgm:pt modelId="{C611233C-A8A9-144C-9F99-F4E48D448920}" type="pres">
      <dgm:prSet presAssocID="{D92101BE-D30F-40DF-905B-C47FADE4942F}" presName="linNode" presStyleCnt="0"/>
      <dgm:spPr/>
    </dgm:pt>
    <dgm:pt modelId="{C5554D41-8826-CB47-BC00-7EC8FC80A599}" type="pres">
      <dgm:prSet presAssocID="{D92101BE-D30F-40DF-905B-C47FADE4942F}" presName="parentText" presStyleLbl="alignNode1" presStyleIdx="4" presStyleCnt="6">
        <dgm:presLayoutVars>
          <dgm:chMax val="1"/>
          <dgm:bulletEnabled/>
        </dgm:presLayoutVars>
      </dgm:prSet>
      <dgm:spPr/>
    </dgm:pt>
    <dgm:pt modelId="{2E404904-8931-3849-BD0C-216CEF3A6E28}" type="pres">
      <dgm:prSet presAssocID="{D92101BE-D30F-40DF-905B-C47FADE4942F}" presName="descendantText" presStyleLbl="alignAccFollowNode1" presStyleIdx="4" presStyleCnt="6">
        <dgm:presLayoutVars>
          <dgm:bulletEnabled/>
        </dgm:presLayoutVars>
      </dgm:prSet>
      <dgm:spPr/>
    </dgm:pt>
    <dgm:pt modelId="{1822C133-EE4E-AB49-935A-93E6BABDAD7A}" type="pres">
      <dgm:prSet presAssocID="{B0C244E7-6D2B-4D45-AE81-E189DCF30BCB}" presName="sp" presStyleCnt="0"/>
      <dgm:spPr/>
    </dgm:pt>
    <dgm:pt modelId="{4B3E09F5-67B0-2D47-90B4-4965D7D63AA2}" type="pres">
      <dgm:prSet presAssocID="{89D64743-E699-4F0C-90AB-8A9C18991AA4}" presName="linNode" presStyleCnt="0"/>
      <dgm:spPr/>
    </dgm:pt>
    <dgm:pt modelId="{FFF0FE01-1C48-1342-9D5D-85A81F8A6EB4}" type="pres">
      <dgm:prSet presAssocID="{89D64743-E699-4F0C-90AB-8A9C18991AA4}" presName="parentText" presStyleLbl="alignNode1" presStyleIdx="5" presStyleCnt="6">
        <dgm:presLayoutVars>
          <dgm:chMax val="1"/>
          <dgm:bulletEnabled/>
        </dgm:presLayoutVars>
      </dgm:prSet>
      <dgm:spPr/>
    </dgm:pt>
    <dgm:pt modelId="{6F32E9C0-021A-7E40-9E3B-993D511E95A6}" type="pres">
      <dgm:prSet presAssocID="{89D64743-E699-4F0C-90AB-8A9C18991AA4}" presName="descendantText" presStyleLbl="alignAccFollowNode1" presStyleIdx="5" presStyleCnt="6">
        <dgm:presLayoutVars>
          <dgm:bulletEnabled/>
        </dgm:presLayoutVars>
      </dgm:prSet>
      <dgm:spPr/>
    </dgm:pt>
  </dgm:ptLst>
  <dgm:cxnLst>
    <dgm:cxn modelId="{2A019C11-9B47-BF4E-8F58-5FE636A210E1}" type="presOf" srcId="{13448E1C-23EE-4DC9-AA78-E49C6ADE4A3D}" destId="{F8574DF7-9513-994C-ACCC-33216CE6965E}" srcOrd="0" destOrd="0" presId="urn:microsoft.com/office/officeart/2016/7/layout/VerticalSolidActionList"/>
    <dgm:cxn modelId="{391EDC29-E305-4F3C-BE8B-E4C3874AE28E}" srcId="{12D8D595-07ED-4F60-8BEC-FC6B92BD2588}" destId="{B902EB00-F731-4475-8933-85E80428E591}" srcOrd="0" destOrd="0" parTransId="{76BA4C45-8ABF-42D9-8F6B-7F18342101DE}" sibTransId="{C88F2C1B-7667-4596-9984-C5C98299104E}"/>
    <dgm:cxn modelId="{A9BD8D43-C31B-A04E-909C-7BCD645029EC}" type="presOf" srcId="{EF7C544B-DAA4-40D9-8408-6FAB0F2EA1B7}" destId="{2E404904-8931-3849-BD0C-216CEF3A6E28}" srcOrd="0" destOrd="0" presId="urn:microsoft.com/office/officeart/2016/7/layout/VerticalSolidActionList"/>
    <dgm:cxn modelId="{E1DD024E-0C6D-4AF1-B6F1-941FCB27ABBA}" srcId="{BC999F7C-9E70-422A-80F9-F1E2166F34A0}" destId="{81147129-8A54-4250-B65F-E8F68878C010}" srcOrd="1" destOrd="0" parTransId="{3EDB1571-DACF-4F28-9675-E1177B84D77A}" sibTransId="{35B695A6-FC35-4876-BA9B-3C1093E818A9}"/>
    <dgm:cxn modelId="{F1C9515B-E9BA-D149-B0EF-B3AF5D8EDCA5}" type="presOf" srcId="{12D8D595-07ED-4F60-8BEC-FC6B92BD2588}" destId="{B6C6A9B1-0420-C54F-96C9-64F0C73FE1D0}" srcOrd="0" destOrd="0" presId="urn:microsoft.com/office/officeart/2016/7/layout/VerticalSolidActionList"/>
    <dgm:cxn modelId="{ABB4395F-886F-42C1-83B3-59749F145E6B}" srcId="{BC999F7C-9E70-422A-80F9-F1E2166F34A0}" destId="{B4D0EF83-C720-4E31-922A-FD16395AFE8E}" srcOrd="3" destOrd="0" parTransId="{34BDE6D7-A696-4B30-BD62-FC8652797396}" sibTransId="{16FA0E08-8468-4053-9438-8092AD0375F3}"/>
    <dgm:cxn modelId="{568DDC66-4DE7-D546-B7B7-E5ED3094DF4C}" type="presOf" srcId="{81147129-8A54-4250-B65F-E8F68878C010}" destId="{38B5396E-1A9D-7E43-9EA0-B7AF835C0775}" srcOrd="0" destOrd="0" presId="urn:microsoft.com/office/officeart/2016/7/layout/VerticalSolidActionList"/>
    <dgm:cxn modelId="{43FF776C-A968-BB4E-BA5C-527C664D26D5}" type="presOf" srcId="{B902EB00-F731-4475-8933-85E80428E591}" destId="{66A1CA12-74D1-5D49-B4B6-06C8F90DB8C2}" srcOrd="0" destOrd="0" presId="urn:microsoft.com/office/officeart/2016/7/layout/VerticalSolidActionList"/>
    <dgm:cxn modelId="{A3332B76-11DE-4B99-85CB-233B6AF899D3}" srcId="{BC999F7C-9E70-422A-80F9-F1E2166F34A0}" destId="{D92101BE-D30F-40DF-905B-C47FADE4942F}" srcOrd="4" destOrd="0" parTransId="{19471DF9-4C87-4AE3-9ECD-4FD062BF671B}" sibTransId="{B0C244E7-6D2B-4D45-AE81-E189DCF30BCB}"/>
    <dgm:cxn modelId="{7452027C-7627-43A2-8D63-5D8A7902BC80}" srcId="{13448E1C-23EE-4DC9-AA78-E49C6ADE4A3D}" destId="{EFAA6DF6-7DF2-4C4A-9636-F0955934602D}" srcOrd="0" destOrd="0" parTransId="{FB1A12A9-52C3-4485-873F-3D56D19012FD}" sibTransId="{562F47C2-9421-40CF-927B-A34C48F8292F}"/>
    <dgm:cxn modelId="{20C999A2-CBF3-484C-B80E-F23B5A9DDF7D}" type="presOf" srcId="{BC999F7C-9E70-422A-80F9-F1E2166F34A0}" destId="{FFFDD8F4-FCEF-ED4D-BA3B-EE73A5A7303E}" srcOrd="0" destOrd="0" presId="urn:microsoft.com/office/officeart/2016/7/layout/VerticalSolidActionList"/>
    <dgm:cxn modelId="{C44133A7-43D3-4EB2-8FCD-E61C332408BE}" srcId="{BC999F7C-9E70-422A-80F9-F1E2166F34A0}" destId="{12D8D595-07ED-4F60-8BEC-FC6B92BD2588}" srcOrd="0" destOrd="0" parTransId="{0B0BDA17-F759-4650-9823-BDDCCED9BB0D}" sibTransId="{11F2A8E9-50DF-4AAC-8D27-03DE70B99C0A}"/>
    <dgm:cxn modelId="{78E58DB6-248D-41E2-8833-1FF2B9BBFB70}" srcId="{81147129-8A54-4250-B65F-E8F68878C010}" destId="{BD2F89F1-356F-42E1-AFD6-8A79EF82F54B}" srcOrd="0" destOrd="0" parTransId="{93CAD94C-0703-4BCC-A7DA-14FFF916E4A8}" sibTransId="{A1EE785D-DCAA-4093-814E-B47D04102A54}"/>
    <dgm:cxn modelId="{BBEB8EB9-9D65-E84B-BB7D-C8AB81A08782}" type="presOf" srcId="{D92101BE-D30F-40DF-905B-C47FADE4942F}" destId="{C5554D41-8826-CB47-BC00-7EC8FC80A599}" srcOrd="0" destOrd="0" presId="urn:microsoft.com/office/officeart/2016/7/layout/VerticalSolidActionList"/>
    <dgm:cxn modelId="{858D3EBF-BFA8-412E-BE33-707C5612AA42}" srcId="{BC999F7C-9E70-422A-80F9-F1E2166F34A0}" destId="{13448E1C-23EE-4DC9-AA78-E49C6ADE4A3D}" srcOrd="2" destOrd="0" parTransId="{C421E88F-8679-40C1-AA07-F317B3FA4176}" sibTransId="{40065677-03D5-4663-9C44-5E1D0DEF570F}"/>
    <dgm:cxn modelId="{64253BC0-5E70-4220-9D47-10D8AA2A9D73}" srcId="{BC999F7C-9E70-422A-80F9-F1E2166F34A0}" destId="{89D64743-E699-4F0C-90AB-8A9C18991AA4}" srcOrd="5" destOrd="0" parTransId="{012AFF30-65B5-4662-A37D-61B73FDA31EB}" sibTransId="{E4A180EA-ADB4-424A-ABA1-AD272833516F}"/>
    <dgm:cxn modelId="{A5CEA1C4-FB86-9549-91B5-5ABF07B86F10}" type="presOf" srcId="{89D64743-E699-4F0C-90AB-8A9C18991AA4}" destId="{FFF0FE01-1C48-1342-9D5D-85A81F8A6EB4}" srcOrd="0" destOrd="0" presId="urn:microsoft.com/office/officeart/2016/7/layout/VerticalSolidActionList"/>
    <dgm:cxn modelId="{64BCC7C4-15D8-4C49-BB2E-4801A08525C8}" srcId="{B4D0EF83-C720-4E31-922A-FD16395AFE8E}" destId="{97019A9E-6FAF-48FD-A951-10B28AE38232}" srcOrd="0" destOrd="0" parTransId="{6B2B9FCF-C21B-4AFE-BCA4-5BC3F13DBDEE}" sibTransId="{0141C965-E616-4012-9D43-8677554879C3}"/>
    <dgm:cxn modelId="{7F61F0CA-E7E2-5B47-B0AA-69C4AC551F12}" type="presOf" srcId="{B4D0EF83-C720-4E31-922A-FD16395AFE8E}" destId="{16BA7D51-5F86-6C4B-A170-1AD8BA49A17F}" srcOrd="0" destOrd="0" presId="urn:microsoft.com/office/officeart/2016/7/layout/VerticalSolidActionList"/>
    <dgm:cxn modelId="{CD7DB5D3-71C7-48DF-9BFA-3C36495DF125}" srcId="{89D64743-E699-4F0C-90AB-8A9C18991AA4}" destId="{0FC50AF7-7F8B-49C3-A621-66093528E704}" srcOrd="0" destOrd="0" parTransId="{4A980A7C-55CB-4234-BEE3-21D6B18C2E47}" sibTransId="{D3E81229-8273-436B-91B1-D155391CF6DD}"/>
    <dgm:cxn modelId="{F5C6F4DD-C65A-9944-BA74-807148CAC558}" type="presOf" srcId="{97019A9E-6FAF-48FD-A951-10B28AE38232}" destId="{7CD23FBB-4C68-7B4C-85B0-FAAC96B9315B}" srcOrd="0" destOrd="0" presId="urn:microsoft.com/office/officeart/2016/7/layout/VerticalSolidActionList"/>
    <dgm:cxn modelId="{981B1DEB-D531-D347-9296-CCB00780D2DD}" type="presOf" srcId="{EFAA6DF6-7DF2-4C4A-9636-F0955934602D}" destId="{A86D8863-6F4F-6042-BD05-8BF04600ED07}" srcOrd="0" destOrd="0" presId="urn:microsoft.com/office/officeart/2016/7/layout/VerticalSolidActionList"/>
    <dgm:cxn modelId="{57DB61EB-78B7-4623-A28E-B4FC5A4ABED9}" srcId="{D92101BE-D30F-40DF-905B-C47FADE4942F}" destId="{EF7C544B-DAA4-40D9-8408-6FAB0F2EA1B7}" srcOrd="0" destOrd="0" parTransId="{F37A9820-F939-445B-AD1B-F54BF239D2F2}" sibTransId="{B955A2DC-1079-471C-A989-5DB4CBDBE127}"/>
    <dgm:cxn modelId="{F2CE69F7-2935-7E4B-9826-22C9AE27A34D}" type="presOf" srcId="{BD2F89F1-356F-42E1-AFD6-8A79EF82F54B}" destId="{A26257A8-CD7F-0A4D-AFC9-124D69CFAC73}" srcOrd="0" destOrd="0" presId="urn:microsoft.com/office/officeart/2016/7/layout/VerticalSolidActionList"/>
    <dgm:cxn modelId="{541EBAFD-4DA7-DB45-B12F-B4DEB7EA82E8}" type="presOf" srcId="{0FC50AF7-7F8B-49C3-A621-66093528E704}" destId="{6F32E9C0-021A-7E40-9E3B-993D511E95A6}" srcOrd="0" destOrd="0" presId="urn:microsoft.com/office/officeart/2016/7/layout/VerticalSolidActionList"/>
    <dgm:cxn modelId="{B32F9631-8F26-A04D-8BDC-F2DDCD6CBCBB}" type="presParOf" srcId="{FFFDD8F4-FCEF-ED4D-BA3B-EE73A5A7303E}" destId="{F18F21F2-A49E-1E4E-B303-690BDB78A459}" srcOrd="0" destOrd="0" presId="urn:microsoft.com/office/officeart/2016/7/layout/VerticalSolidActionList"/>
    <dgm:cxn modelId="{F913BA4C-1057-7C46-BF05-29F93EF74353}" type="presParOf" srcId="{F18F21F2-A49E-1E4E-B303-690BDB78A459}" destId="{B6C6A9B1-0420-C54F-96C9-64F0C73FE1D0}" srcOrd="0" destOrd="0" presId="urn:microsoft.com/office/officeart/2016/7/layout/VerticalSolidActionList"/>
    <dgm:cxn modelId="{1ABA8113-78F0-3E43-BCC3-0F4E1CB956CA}" type="presParOf" srcId="{F18F21F2-A49E-1E4E-B303-690BDB78A459}" destId="{66A1CA12-74D1-5D49-B4B6-06C8F90DB8C2}" srcOrd="1" destOrd="0" presId="urn:microsoft.com/office/officeart/2016/7/layout/VerticalSolidActionList"/>
    <dgm:cxn modelId="{62647C01-9B54-334E-B34E-647C5323AAB5}" type="presParOf" srcId="{FFFDD8F4-FCEF-ED4D-BA3B-EE73A5A7303E}" destId="{A385B1FA-2DE7-3B44-B995-5E66A99DB349}" srcOrd="1" destOrd="0" presId="urn:microsoft.com/office/officeart/2016/7/layout/VerticalSolidActionList"/>
    <dgm:cxn modelId="{EF986533-4B38-274B-B4B7-C011EDA7AAA6}" type="presParOf" srcId="{FFFDD8F4-FCEF-ED4D-BA3B-EE73A5A7303E}" destId="{543CE429-0206-1D43-A86F-F56CAE7DD27E}" srcOrd="2" destOrd="0" presId="urn:microsoft.com/office/officeart/2016/7/layout/VerticalSolidActionList"/>
    <dgm:cxn modelId="{0485BFD2-2768-804C-884F-CAAE8EE4C5EC}" type="presParOf" srcId="{543CE429-0206-1D43-A86F-F56CAE7DD27E}" destId="{38B5396E-1A9D-7E43-9EA0-B7AF835C0775}" srcOrd="0" destOrd="0" presId="urn:microsoft.com/office/officeart/2016/7/layout/VerticalSolidActionList"/>
    <dgm:cxn modelId="{53A13300-8D6C-A041-84E0-D65AFF73131A}" type="presParOf" srcId="{543CE429-0206-1D43-A86F-F56CAE7DD27E}" destId="{A26257A8-CD7F-0A4D-AFC9-124D69CFAC73}" srcOrd="1" destOrd="0" presId="urn:microsoft.com/office/officeart/2016/7/layout/VerticalSolidActionList"/>
    <dgm:cxn modelId="{0F34443F-731C-5B40-AD14-35AFA13C8C72}" type="presParOf" srcId="{FFFDD8F4-FCEF-ED4D-BA3B-EE73A5A7303E}" destId="{75C87B3D-57E5-1C4E-A0BE-3050E19C68CC}" srcOrd="3" destOrd="0" presId="urn:microsoft.com/office/officeart/2016/7/layout/VerticalSolidActionList"/>
    <dgm:cxn modelId="{97650D0E-0396-9D4C-87CA-78613E6734BA}" type="presParOf" srcId="{FFFDD8F4-FCEF-ED4D-BA3B-EE73A5A7303E}" destId="{4F950C9B-3F52-1B45-8B68-5948689E43E8}" srcOrd="4" destOrd="0" presId="urn:microsoft.com/office/officeart/2016/7/layout/VerticalSolidActionList"/>
    <dgm:cxn modelId="{A70BCCB7-3CDB-8C46-8D12-C50585E03391}" type="presParOf" srcId="{4F950C9B-3F52-1B45-8B68-5948689E43E8}" destId="{F8574DF7-9513-994C-ACCC-33216CE6965E}" srcOrd="0" destOrd="0" presId="urn:microsoft.com/office/officeart/2016/7/layout/VerticalSolidActionList"/>
    <dgm:cxn modelId="{1453A3B6-E161-2C48-A9BC-CFE926088143}" type="presParOf" srcId="{4F950C9B-3F52-1B45-8B68-5948689E43E8}" destId="{A86D8863-6F4F-6042-BD05-8BF04600ED07}" srcOrd="1" destOrd="0" presId="urn:microsoft.com/office/officeart/2016/7/layout/VerticalSolidActionList"/>
    <dgm:cxn modelId="{89B33B8F-8C3C-D94A-8E81-DD00D49B7711}" type="presParOf" srcId="{FFFDD8F4-FCEF-ED4D-BA3B-EE73A5A7303E}" destId="{2A280B0B-96E0-F749-8F92-55758415E6BE}" srcOrd="5" destOrd="0" presId="urn:microsoft.com/office/officeart/2016/7/layout/VerticalSolidActionList"/>
    <dgm:cxn modelId="{9373E5BD-644F-4F41-BA94-9FB1DF39B041}" type="presParOf" srcId="{FFFDD8F4-FCEF-ED4D-BA3B-EE73A5A7303E}" destId="{7A2EFF95-E337-6B40-AA5B-9A17A9DA0BC5}" srcOrd="6" destOrd="0" presId="urn:microsoft.com/office/officeart/2016/7/layout/VerticalSolidActionList"/>
    <dgm:cxn modelId="{F2597BD7-4EAA-A546-AFF8-675B3BB860AD}" type="presParOf" srcId="{7A2EFF95-E337-6B40-AA5B-9A17A9DA0BC5}" destId="{16BA7D51-5F86-6C4B-A170-1AD8BA49A17F}" srcOrd="0" destOrd="0" presId="urn:microsoft.com/office/officeart/2016/7/layout/VerticalSolidActionList"/>
    <dgm:cxn modelId="{35A99346-6FAA-A14E-AE6B-D7BE2ED69CFB}" type="presParOf" srcId="{7A2EFF95-E337-6B40-AA5B-9A17A9DA0BC5}" destId="{7CD23FBB-4C68-7B4C-85B0-FAAC96B9315B}" srcOrd="1" destOrd="0" presId="urn:microsoft.com/office/officeart/2016/7/layout/VerticalSolidActionList"/>
    <dgm:cxn modelId="{E5062176-A8FC-274E-B60D-8042E6209530}" type="presParOf" srcId="{FFFDD8F4-FCEF-ED4D-BA3B-EE73A5A7303E}" destId="{9EB8A686-E6F9-404F-9B1B-73F2DBF3AF81}" srcOrd="7" destOrd="0" presId="urn:microsoft.com/office/officeart/2016/7/layout/VerticalSolidActionList"/>
    <dgm:cxn modelId="{847EA3E6-C0B3-3442-A2B6-C7901781EB5C}" type="presParOf" srcId="{FFFDD8F4-FCEF-ED4D-BA3B-EE73A5A7303E}" destId="{C611233C-A8A9-144C-9F99-F4E48D448920}" srcOrd="8" destOrd="0" presId="urn:microsoft.com/office/officeart/2016/7/layout/VerticalSolidActionList"/>
    <dgm:cxn modelId="{3C18855D-5891-424E-929B-E9CDA1E7A017}" type="presParOf" srcId="{C611233C-A8A9-144C-9F99-F4E48D448920}" destId="{C5554D41-8826-CB47-BC00-7EC8FC80A599}" srcOrd="0" destOrd="0" presId="urn:microsoft.com/office/officeart/2016/7/layout/VerticalSolidActionList"/>
    <dgm:cxn modelId="{C70694E6-5EEB-2146-BB3B-A2C59AAF20D4}" type="presParOf" srcId="{C611233C-A8A9-144C-9F99-F4E48D448920}" destId="{2E404904-8931-3849-BD0C-216CEF3A6E28}" srcOrd="1" destOrd="0" presId="urn:microsoft.com/office/officeart/2016/7/layout/VerticalSolidActionList"/>
    <dgm:cxn modelId="{EB646B2E-0E03-594D-89D1-2C8780BDC26B}" type="presParOf" srcId="{FFFDD8F4-FCEF-ED4D-BA3B-EE73A5A7303E}" destId="{1822C133-EE4E-AB49-935A-93E6BABDAD7A}" srcOrd="9" destOrd="0" presId="urn:microsoft.com/office/officeart/2016/7/layout/VerticalSolidActionList"/>
    <dgm:cxn modelId="{EE1CB8DD-D431-A944-A057-442F1F1B14F8}" type="presParOf" srcId="{FFFDD8F4-FCEF-ED4D-BA3B-EE73A5A7303E}" destId="{4B3E09F5-67B0-2D47-90B4-4965D7D63AA2}" srcOrd="10" destOrd="0" presId="urn:microsoft.com/office/officeart/2016/7/layout/VerticalSolidActionList"/>
    <dgm:cxn modelId="{B586CB5D-964E-CF45-87E3-70EB4861F8F1}" type="presParOf" srcId="{4B3E09F5-67B0-2D47-90B4-4965D7D63AA2}" destId="{FFF0FE01-1C48-1342-9D5D-85A81F8A6EB4}" srcOrd="0" destOrd="0" presId="urn:microsoft.com/office/officeart/2016/7/layout/VerticalSolidActionList"/>
    <dgm:cxn modelId="{B339ECFB-C275-A649-92A4-4C1A253D0F13}" type="presParOf" srcId="{4B3E09F5-67B0-2D47-90B4-4965D7D63AA2}" destId="{6F32E9C0-021A-7E40-9E3B-993D511E95A6}" srcOrd="1" destOrd="0" presId="urn:microsoft.com/office/officeart/2016/7/layout/VerticalSolidAc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2F313182-9C3B-4A0C-800F-04DA547B47C7}" type="doc">
      <dgm:prSet loTypeId="urn:microsoft.com/office/officeart/2018/2/layout/IconVerticalSolidList" loCatId="icon" qsTypeId="urn:microsoft.com/office/officeart/2005/8/quickstyle/simple4" qsCatId="simple" csTypeId="urn:microsoft.com/office/officeart/2018/5/colors/Iconchunking_neutralbg_colorful5" csCatId="colorful" phldr="1"/>
      <dgm:spPr/>
      <dgm:t>
        <a:bodyPr/>
        <a:lstStyle/>
        <a:p>
          <a:endParaRPr lang="en-US"/>
        </a:p>
      </dgm:t>
    </dgm:pt>
    <dgm:pt modelId="{C1034C6F-9159-4066-A87A-876B7746D435}">
      <dgm:prSet custT="1"/>
      <dgm:spPr/>
      <dgm:t>
        <a:bodyPr/>
        <a:lstStyle/>
        <a:p>
          <a:pPr>
            <a:lnSpc>
              <a:spcPct val="100000"/>
            </a:lnSpc>
          </a:pPr>
          <a:r>
            <a:rPr lang="en-US" sz="2000"/>
            <a:t>Without a standard way of controlling Tokens, regardless of type and underlying blockchain you can end up requiring a massive number of contract combinations to cover all use cases.</a:t>
          </a:r>
        </a:p>
      </dgm:t>
    </dgm:pt>
    <dgm:pt modelId="{BAB4E81F-69A0-4D16-AA8C-021FA89B56A8}" type="parTrans" cxnId="{ABFEA7E5-02CD-4584-A47C-235E2F3DC14F}">
      <dgm:prSet/>
      <dgm:spPr/>
      <dgm:t>
        <a:bodyPr/>
        <a:lstStyle/>
        <a:p>
          <a:endParaRPr lang="en-US" sz="2800"/>
        </a:p>
      </dgm:t>
    </dgm:pt>
    <dgm:pt modelId="{91F54959-B15C-407A-BAD1-94245C8C9494}" type="sibTrans" cxnId="{ABFEA7E5-02CD-4584-A47C-235E2F3DC14F}">
      <dgm:prSet/>
      <dgm:spPr/>
      <dgm:t>
        <a:bodyPr/>
        <a:lstStyle/>
        <a:p>
          <a:endParaRPr lang="en-US" sz="2800"/>
        </a:p>
      </dgm:t>
    </dgm:pt>
    <dgm:pt modelId="{230B25CB-B094-4960-9075-848AA04C6502}">
      <dgm:prSet custT="1"/>
      <dgm:spPr/>
      <dgm:t>
        <a:bodyPr/>
        <a:lstStyle/>
        <a:p>
          <a:pPr>
            <a:lnSpc>
              <a:spcPct val="100000"/>
            </a:lnSpc>
          </a:pPr>
          <a:r>
            <a:rPr lang="en-US" sz="2000"/>
            <a:t>For example, if I have 15 token types on an Ethereum network and 10 types of tokens on a Fabric network and want to have a library of trade contracts to be able to trade each Ethereum token for a Fabric token and vice versa.  You will have 3003 total trade contracts.</a:t>
          </a:r>
        </a:p>
      </dgm:t>
    </dgm:pt>
    <dgm:pt modelId="{D746C088-6B69-4D9A-AF77-18F21C2F575F}" type="parTrans" cxnId="{112E7BCD-E8F9-4D73-A3CC-41A79234D259}">
      <dgm:prSet/>
      <dgm:spPr/>
      <dgm:t>
        <a:bodyPr/>
        <a:lstStyle/>
        <a:p>
          <a:endParaRPr lang="en-US" sz="2800"/>
        </a:p>
      </dgm:t>
    </dgm:pt>
    <dgm:pt modelId="{B8044BF4-D35E-48F4-98D2-8953E489A57A}" type="sibTrans" cxnId="{112E7BCD-E8F9-4D73-A3CC-41A79234D259}">
      <dgm:prSet/>
      <dgm:spPr/>
      <dgm:t>
        <a:bodyPr/>
        <a:lstStyle/>
        <a:p>
          <a:endParaRPr lang="en-US" sz="2800"/>
        </a:p>
      </dgm:t>
    </dgm:pt>
    <dgm:pt modelId="{CA68692F-4F3C-4A17-B168-3EE5ACD2A907}">
      <dgm:prSet custT="1"/>
      <dgm:spPr/>
      <dgm:t>
        <a:bodyPr/>
        <a:lstStyle/>
        <a:p>
          <a:pPr>
            <a:lnSpc>
              <a:spcPct val="100000"/>
            </a:lnSpc>
          </a:pPr>
          <a:r>
            <a:rPr lang="en-US" sz="2000"/>
            <a:t>With a common set of tokens and control capabilities</a:t>
          </a:r>
        </a:p>
      </dgm:t>
    </dgm:pt>
    <dgm:pt modelId="{F02D8464-EC64-4A16-9EFF-312D8259C257}" type="parTrans" cxnId="{A5830F8B-CCF6-43CF-86D1-FE78D955E006}">
      <dgm:prSet/>
      <dgm:spPr/>
      <dgm:t>
        <a:bodyPr/>
        <a:lstStyle/>
        <a:p>
          <a:endParaRPr lang="en-US" sz="2800"/>
        </a:p>
      </dgm:t>
    </dgm:pt>
    <dgm:pt modelId="{D0386157-3CEF-4D13-9578-347E6B076CCC}" type="sibTrans" cxnId="{A5830F8B-CCF6-43CF-86D1-FE78D955E006}">
      <dgm:prSet/>
      <dgm:spPr/>
      <dgm:t>
        <a:bodyPr/>
        <a:lstStyle/>
        <a:p>
          <a:endParaRPr lang="en-US" sz="2800"/>
        </a:p>
      </dgm:t>
    </dgm:pt>
    <dgm:pt modelId="{0754C2D9-7C52-4EDF-9261-5AD123302EC3}" type="pres">
      <dgm:prSet presAssocID="{2F313182-9C3B-4A0C-800F-04DA547B47C7}" presName="root" presStyleCnt="0">
        <dgm:presLayoutVars>
          <dgm:dir/>
          <dgm:resizeHandles val="exact"/>
        </dgm:presLayoutVars>
      </dgm:prSet>
      <dgm:spPr/>
    </dgm:pt>
    <dgm:pt modelId="{0B381D6D-53D8-4731-91FF-EEDA8DB50D90}" type="pres">
      <dgm:prSet presAssocID="{C1034C6F-9159-4066-A87A-876B7746D435}" presName="compNode" presStyleCnt="0"/>
      <dgm:spPr/>
    </dgm:pt>
    <dgm:pt modelId="{9EDE482D-C635-4C4A-B795-AD15AFA16AA2}" type="pres">
      <dgm:prSet presAssocID="{C1034C6F-9159-4066-A87A-876B7746D435}" presName="bgRect" presStyleLbl="bgShp" presStyleIdx="0" presStyleCnt="3"/>
      <dgm:spPr/>
    </dgm:pt>
    <dgm:pt modelId="{E89D102B-0AF6-48D9-A246-26383D3C53F3}" type="pres">
      <dgm:prSet presAssocID="{C1034C6F-9159-4066-A87A-876B7746D435}"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mark"/>
        </a:ext>
      </dgm:extLst>
    </dgm:pt>
    <dgm:pt modelId="{6CA75273-B0AF-4589-A182-48EE9DAE76B7}" type="pres">
      <dgm:prSet presAssocID="{C1034C6F-9159-4066-A87A-876B7746D435}" presName="spaceRect" presStyleCnt="0"/>
      <dgm:spPr/>
    </dgm:pt>
    <dgm:pt modelId="{20CD4ADF-8BC0-4C85-8E54-0DBB2526A754}" type="pres">
      <dgm:prSet presAssocID="{C1034C6F-9159-4066-A87A-876B7746D435}" presName="parTx" presStyleLbl="revTx" presStyleIdx="0" presStyleCnt="3">
        <dgm:presLayoutVars>
          <dgm:chMax val="0"/>
          <dgm:chPref val="0"/>
        </dgm:presLayoutVars>
      </dgm:prSet>
      <dgm:spPr/>
    </dgm:pt>
    <dgm:pt modelId="{8A30A2DF-578B-4A39-A462-024BF32FAFF9}" type="pres">
      <dgm:prSet presAssocID="{91F54959-B15C-407A-BAD1-94245C8C9494}" presName="sibTrans" presStyleCnt="0"/>
      <dgm:spPr/>
    </dgm:pt>
    <dgm:pt modelId="{C4942FD1-F3F6-4EE7-97E0-16613E5B1D76}" type="pres">
      <dgm:prSet presAssocID="{230B25CB-B094-4960-9075-848AA04C6502}" presName="compNode" presStyleCnt="0"/>
      <dgm:spPr/>
    </dgm:pt>
    <dgm:pt modelId="{0643C733-2E90-479F-8A75-3A9CED67FD55}" type="pres">
      <dgm:prSet presAssocID="{230B25CB-B094-4960-9075-848AA04C6502}" presName="bgRect" presStyleLbl="bgShp" presStyleIdx="1" presStyleCnt="3"/>
      <dgm:spPr/>
    </dgm:pt>
    <dgm:pt modelId="{07AA5FA8-6DB8-4415-BEEC-F7BE1FF3F1B1}" type="pres">
      <dgm:prSet presAssocID="{230B25CB-B094-4960-9075-848AA04C6502}"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oins"/>
        </a:ext>
      </dgm:extLst>
    </dgm:pt>
    <dgm:pt modelId="{83232B32-95C8-4576-81EB-182FD61683BE}" type="pres">
      <dgm:prSet presAssocID="{230B25CB-B094-4960-9075-848AA04C6502}" presName="spaceRect" presStyleCnt="0"/>
      <dgm:spPr/>
    </dgm:pt>
    <dgm:pt modelId="{25AA83E6-1C89-46A5-B636-67712A868492}" type="pres">
      <dgm:prSet presAssocID="{230B25CB-B094-4960-9075-848AA04C6502}" presName="parTx" presStyleLbl="revTx" presStyleIdx="1" presStyleCnt="3">
        <dgm:presLayoutVars>
          <dgm:chMax val="0"/>
          <dgm:chPref val="0"/>
        </dgm:presLayoutVars>
      </dgm:prSet>
      <dgm:spPr/>
    </dgm:pt>
    <dgm:pt modelId="{1B36B474-450A-430D-910E-69B7C0E56EC0}" type="pres">
      <dgm:prSet presAssocID="{B8044BF4-D35E-48F4-98D2-8953E489A57A}" presName="sibTrans" presStyleCnt="0"/>
      <dgm:spPr/>
    </dgm:pt>
    <dgm:pt modelId="{9326B43F-C66F-476A-AA78-06926B0D94B6}" type="pres">
      <dgm:prSet presAssocID="{CA68692F-4F3C-4A17-B168-3EE5ACD2A907}" presName="compNode" presStyleCnt="0"/>
      <dgm:spPr/>
    </dgm:pt>
    <dgm:pt modelId="{FEF16091-B695-4F49-9B67-98F10F1E8F04}" type="pres">
      <dgm:prSet presAssocID="{CA68692F-4F3C-4A17-B168-3EE5ACD2A907}" presName="bgRect" presStyleLbl="bgShp" presStyleIdx="2" presStyleCnt="3"/>
      <dgm:spPr/>
    </dgm:pt>
    <dgm:pt modelId="{9C866CD4-3DE4-49BD-BAE0-D26819FFD7EE}" type="pres">
      <dgm:prSet presAssocID="{CA68692F-4F3C-4A17-B168-3EE5ACD2A907}"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ecklist"/>
        </a:ext>
      </dgm:extLst>
    </dgm:pt>
    <dgm:pt modelId="{4CAF5E5A-9D4F-4DBA-876C-CB47A772EC4F}" type="pres">
      <dgm:prSet presAssocID="{CA68692F-4F3C-4A17-B168-3EE5ACD2A907}" presName="spaceRect" presStyleCnt="0"/>
      <dgm:spPr/>
    </dgm:pt>
    <dgm:pt modelId="{5389C114-802F-419B-8BA3-A1D5EEFC3F33}" type="pres">
      <dgm:prSet presAssocID="{CA68692F-4F3C-4A17-B168-3EE5ACD2A907}" presName="parTx" presStyleLbl="revTx" presStyleIdx="2" presStyleCnt="3">
        <dgm:presLayoutVars>
          <dgm:chMax val="0"/>
          <dgm:chPref val="0"/>
        </dgm:presLayoutVars>
      </dgm:prSet>
      <dgm:spPr/>
    </dgm:pt>
  </dgm:ptLst>
  <dgm:cxnLst>
    <dgm:cxn modelId="{15ACE00B-490A-0E4F-9AE4-1C619F5C13D0}" type="presOf" srcId="{CA68692F-4F3C-4A17-B168-3EE5ACD2A907}" destId="{5389C114-802F-419B-8BA3-A1D5EEFC3F33}" srcOrd="0" destOrd="0" presId="urn:microsoft.com/office/officeart/2018/2/layout/IconVerticalSolidList"/>
    <dgm:cxn modelId="{2FC1CB85-B277-C442-96F6-66AEFBA0EFC2}" type="presOf" srcId="{2F313182-9C3B-4A0C-800F-04DA547B47C7}" destId="{0754C2D9-7C52-4EDF-9261-5AD123302EC3}" srcOrd="0" destOrd="0" presId="urn:microsoft.com/office/officeart/2018/2/layout/IconVerticalSolidList"/>
    <dgm:cxn modelId="{A5830F8B-CCF6-43CF-86D1-FE78D955E006}" srcId="{2F313182-9C3B-4A0C-800F-04DA547B47C7}" destId="{CA68692F-4F3C-4A17-B168-3EE5ACD2A907}" srcOrd="2" destOrd="0" parTransId="{F02D8464-EC64-4A16-9EFF-312D8259C257}" sibTransId="{D0386157-3CEF-4D13-9578-347E6B076CCC}"/>
    <dgm:cxn modelId="{6E568FC9-FC2C-984E-9039-F7629CA9743E}" type="presOf" srcId="{C1034C6F-9159-4066-A87A-876B7746D435}" destId="{20CD4ADF-8BC0-4C85-8E54-0DBB2526A754}" srcOrd="0" destOrd="0" presId="urn:microsoft.com/office/officeart/2018/2/layout/IconVerticalSolidList"/>
    <dgm:cxn modelId="{112E7BCD-E8F9-4D73-A3CC-41A79234D259}" srcId="{2F313182-9C3B-4A0C-800F-04DA547B47C7}" destId="{230B25CB-B094-4960-9075-848AA04C6502}" srcOrd="1" destOrd="0" parTransId="{D746C088-6B69-4D9A-AF77-18F21C2F575F}" sibTransId="{B8044BF4-D35E-48F4-98D2-8953E489A57A}"/>
    <dgm:cxn modelId="{7A5D84E5-9749-9749-BD13-B405CFA2BF57}" type="presOf" srcId="{230B25CB-B094-4960-9075-848AA04C6502}" destId="{25AA83E6-1C89-46A5-B636-67712A868492}" srcOrd="0" destOrd="0" presId="urn:microsoft.com/office/officeart/2018/2/layout/IconVerticalSolidList"/>
    <dgm:cxn modelId="{ABFEA7E5-02CD-4584-A47C-235E2F3DC14F}" srcId="{2F313182-9C3B-4A0C-800F-04DA547B47C7}" destId="{C1034C6F-9159-4066-A87A-876B7746D435}" srcOrd="0" destOrd="0" parTransId="{BAB4E81F-69A0-4D16-AA8C-021FA89B56A8}" sibTransId="{91F54959-B15C-407A-BAD1-94245C8C9494}"/>
    <dgm:cxn modelId="{B60565C7-D98C-AA44-844E-D0C99609B39B}" type="presParOf" srcId="{0754C2D9-7C52-4EDF-9261-5AD123302EC3}" destId="{0B381D6D-53D8-4731-91FF-EEDA8DB50D90}" srcOrd="0" destOrd="0" presId="urn:microsoft.com/office/officeart/2018/2/layout/IconVerticalSolidList"/>
    <dgm:cxn modelId="{4BF9440C-D3FD-EB4C-99BE-DA4A1B7B8B45}" type="presParOf" srcId="{0B381D6D-53D8-4731-91FF-EEDA8DB50D90}" destId="{9EDE482D-C635-4C4A-B795-AD15AFA16AA2}" srcOrd="0" destOrd="0" presId="urn:microsoft.com/office/officeart/2018/2/layout/IconVerticalSolidList"/>
    <dgm:cxn modelId="{7EF07F3B-1DF6-AC42-AD48-8936008AB0D5}" type="presParOf" srcId="{0B381D6D-53D8-4731-91FF-EEDA8DB50D90}" destId="{E89D102B-0AF6-48D9-A246-26383D3C53F3}" srcOrd="1" destOrd="0" presId="urn:microsoft.com/office/officeart/2018/2/layout/IconVerticalSolidList"/>
    <dgm:cxn modelId="{5A3EE0AC-BEE0-5E42-ABD6-6B5D7F258773}" type="presParOf" srcId="{0B381D6D-53D8-4731-91FF-EEDA8DB50D90}" destId="{6CA75273-B0AF-4589-A182-48EE9DAE76B7}" srcOrd="2" destOrd="0" presId="urn:microsoft.com/office/officeart/2018/2/layout/IconVerticalSolidList"/>
    <dgm:cxn modelId="{46FCD36F-209E-9A4E-89BF-A3ADB1501540}" type="presParOf" srcId="{0B381D6D-53D8-4731-91FF-EEDA8DB50D90}" destId="{20CD4ADF-8BC0-4C85-8E54-0DBB2526A754}" srcOrd="3" destOrd="0" presId="urn:microsoft.com/office/officeart/2018/2/layout/IconVerticalSolidList"/>
    <dgm:cxn modelId="{284BFEEF-AA2C-9341-8750-F266B0004EB4}" type="presParOf" srcId="{0754C2D9-7C52-4EDF-9261-5AD123302EC3}" destId="{8A30A2DF-578B-4A39-A462-024BF32FAFF9}" srcOrd="1" destOrd="0" presId="urn:microsoft.com/office/officeart/2018/2/layout/IconVerticalSolidList"/>
    <dgm:cxn modelId="{D25C04CF-95B1-C640-867D-4A0432069CC4}" type="presParOf" srcId="{0754C2D9-7C52-4EDF-9261-5AD123302EC3}" destId="{C4942FD1-F3F6-4EE7-97E0-16613E5B1D76}" srcOrd="2" destOrd="0" presId="urn:microsoft.com/office/officeart/2018/2/layout/IconVerticalSolidList"/>
    <dgm:cxn modelId="{C040403A-0ABC-B446-8A5C-726CFD1D99A4}" type="presParOf" srcId="{C4942FD1-F3F6-4EE7-97E0-16613E5B1D76}" destId="{0643C733-2E90-479F-8A75-3A9CED67FD55}" srcOrd="0" destOrd="0" presId="urn:microsoft.com/office/officeart/2018/2/layout/IconVerticalSolidList"/>
    <dgm:cxn modelId="{625FD84A-41DF-2B46-84E0-25C799EE0F36}" type="presParOf" srcId="{C4942FD1-F3F6-4EE7-97E0-16613E5B1D76}" destId="{07AA5FA8-6DB8-4415-BEEC-F7BE1FF3F1B1}" srcOrd="1" destOrd="0" presId="urn:microsoft.com/office/officeart/2018/2/layout/IconVerticalSolidList"/>
    <dgm:cxn modelId="{E62D87BC-E392-F14B-9A6E-36B95D762BE1}" type="presParOf" srcId="{C4942FD1-F3F6-4EE7-97E0-16613E5B1D76}" destId="{83232B32-95C8-4576-81EB-182FD61683BE}" srcOrd="2" destOrd="0" presId="urn:microsoft.com/office/officeart/2018/2/layout/IconVerticalSolidList"/>
    <dgm:cxn modelId="{CE1C034E-8AB7-4C45-837D-0DD5E64CE87F}" type="presParOf" srcId="{C4942FD1-F3F6-4EE7-97E0-16613E5B1D76}" destId="{25AA83E6-1C89-46A5-B636-67712A868492}" srcOrd="3" destOrd="0" presId="urn:microsoft.com/office/officeart/2018/2/layout/IconVerticalSolidList"/>
    <dgm:cxn modelId="{0CECDF86-9241-E140-B948-E8A20F8B97D0}" type="presParOf" srcId="{0754C2D9-7C52-4EDF-9261-5AD123302EC3}" destId="{1B36B474-450A-430D-910E-69B7C0E56EC0}" srcOrd="3" destOrd="0" presId="urn:microsoft.com/office/officeart/2018/2/layout/IconVerticalSolidList"/>
    <dgm:cxn modelId="{A7B95AE0-BE1A-2C43-B549-192F8A9537DC}" type="presParOf" srcId="{0754C2D9-7C52-4EDF-9261-5AD123302EC3}" destId="{9326B43F-C66F-476A-AA78-06926B0D94B6}" srcOrd="4" destOrd="0" presId="urn:microsoft.com/office/officeart/2018/2/layout/IconVerticalSolidList"/>
    <dgm:cxn modelId="{727EE1F9-390F-F14A-84CB-F0BA81C047DC}" type="presParOf" srcId="{9326B43F-C66F-476A-AA78-06926B0D94B6}" destId="{FEF16091-B695-4F49-9B67-98F10F1E8F04}" srcOrd="0" destOrd="0" presId="urn:microsoft.com/office/officeart/2018/2/layout/IconVerticalSolidList"/>
    <dgm:cxn modelId="{00EB6775-7B66-4044-A21D-73FBDDF304BB}" type="presParOf" srcId="{9326B43F-C66F-476A-AA78-06926B0D94B6}" destId="{9C866CD4-3DE4-49BD-BAE0-D26819FFD7EE}" srcOrd="1" destOrd="0" presId="urn:microsoft.com/office/officeart/2018/2/layout/IconVerticalSolidList"/>
    <dgm:cxn modelId="{2E880E11-3D4A-204D-8FF4-EFBD171AB2EE}" type="presParOf" srcId="{9326B43F-C66F-476A-AA78-06926B0D94B6}" destId="{4CAF5E5A-9D4F-4DBA-876C-CB47A772EC4F}" srcOrd="2" destOrd="0" presId="urn:microsoft.com/office/officeart/2018/2/layout/IconVerticalSolidList"/>
    <dgm:cxn modelId="{BC48C12C-7457-EF4B-A7C0-C66147A307C2}" type="presParOf" srcId="{9326B43F-C66F-476A-AA78-06926B0D94B6}" destId="{5389C114-802F-419B-8BA3-A1D5EEFC3F33}"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9F6791-F887-2546-84E7-EE83055441AC}">
      <dsp:nvSpPr>
        <dsp:cNvPr id="0" name=""/>
        <dsp:cNvSpPr/>
      </dsp:nvSpPr>
      <dsp:spPr>
        <a:xfrm>
          <a:off x="5257800" y="1798278"/>
          <a:ext cx="2174490" cy="754781"/>
        </a:xfrm>
        <a:custGeom>
          <a:avLst/>
          <a:gdLst/>
          <a:ahLst/>
          <a:cxnLst/>
          <a:rect l="0" t="0" r="0" b="0"/>
          <a:pathLst>
            <a:path>
              <a:moveTo>
                <a:pt x="0" y="0"/>
              </a:moveTo>
              <a:lnTo>
                <a:pt x="0" y="377390"/>
              </a:lnTo>
              <a:lnTo>
                <a:pt x="2174490" y="377390"/>
              </a:lnTo>
              <a:lnTo>
                <a:pt x="2174490" y="754781"/>
              </a:lnTo>
            </a:path>
          </a:pathLst>
        </a:custGeom>
        <a:noFill/>
        <a:ln w="12700" cap="flat" cmpd="sng" algn="ctr">
          <a:solidFill>
            <a:schemeClr val="accent6">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BEA4567-B488-6947-BBAD-4E7051968568}">
      <dsp:nvSpPr>
        <dsp:cNvPr id="0" name=""/>
        <dsp:cNvSpPr/>
      </dsp:nvSpPr>
      <dsp:spPr>
        <a:xfrm>
          <a:off x="3083309" y="1798278"/>
          <a:ext cx="2174490" cy="754781"/>
        </a:xfrm>
        <a:custGeom>
          <a:avLst/>
          <a:gdLst/>
          <a:ahLst/>
          <a:cxnLst/>
          <a:rect l="0" t="0" r="0" b="0"/>
          <a:pathLst>
            <a:path>
              <a:moveTo>
                <a:pt x="2174490" y="0"/>
              </a:moveTo>
              <a:lnTo>
                <a:pt x="2174490" y="377390"/>
              </a:lnTo>
              <a:lnTo>
                <a:pt x="0" y="377390"/>
              </a:lnTo>
              <a:lnTo>
                <a:pt x="0" y="754781"/>
              </a:lnTo>
            </a:path>
          </a:pathLst>
        </a:custGeom>
        <a:noFill/>
        <a:ln w="12700" cap="flat" cmpd="sng" algn="ctr">
          <a:solidFill>
            <a:schemeClr val="accent6">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5398C0E-0DD0-4647-A2F9-682A5885838B}">
      <dsp:nvSpPr>
        <dsp:cNvPr id="0" name=""/>
        <dsp:cNvSpPr/>
      </dsp:nvSpPr>
      <dsp:spPr>
        <a:xfrm>
          <a:off x="3460700" y="1178"/>
          <a:ext cx="3594199" cy="1797099"/>
        </a:xfrm>
        <a:prstGeom prst="rect">
          <a:avLst/>
        </a:prstGeom>
        <a:solidFill>
          <a:schemeClr val="accent6">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a:t>Value</a:t>
          </a:r>
        </a:p>
      </dsp:txBody>
      <dsp:txXfrm>
        <a:off x="3460700" y="1178"/>
        <a:ext cx="3594199" cy="1797099"/>
      </dsp:txXfrm>
    </dsp:sp>
    <dsp:sp modelId="{8C292025-0219-7048-BC4C-B638C02C9332}">
      <dsp:nvSpPr>
        <dsp:cNvPr id="0" name=""/>
        <dsp:cNvSpPr/>
      </dsp:nvSpPr>
      <dsp:spPr>
        <a:xfrm>
          <a:off x="1286209" y="2553059"/>
          <a:ext cx="3594199" cy="1797099"/>
        </a:xfrm>
        <a:prstGeom prst="rect">
          <a:avLst/>
        </a:prstGeom>
        <a:solidFill>
          <a:schemeClr val="accent6">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b="1" u="sng" kern="1200"/>
            <a:t>Non-fungible</a:t>
          </a:r>
        </a:p>
        <a:p>
          <a:pPr marL="0" lvl="0" indent="0" algn="ctr" defTabSz="844550">
            <a:lnSpc>
              <a:spcPct val="90000"/>
            </a:lnSpc>
            <a:spcBef>
              <a:spcPct val="0"/>
            </a:spcBef>
            <a:spcAft>
              <a:spcPct val="35000"/>
            </a:spcAft>
            <a:buNone/>
          </a:pPr>
          <a:r>
            <a:rPr lang="en-US" sz="1900" kern="1200"/>
            <a:t>Land Titles are in the same class, but the title to the land the Empire State Building is on is not the same as the title to City Hall in Hoboken</a:t>
          </a:r>
        </a:p>
      </dsp:txBody>
      <dsp:txXfrm>
        <a:off x="1286209" y="2553059"/>
        <a:ext cx="3594199" cy="1797099"/>
      </dsp:txXfrm>
    </dsp:sp>
    <dsp:sp modelId="{D40E0AF1-38A7-2D44-9A28-91EA760938FC}">
      <dsp:nvSpPr>
        <dsp:cNvPr id="0" name=""/>
        <dsp:cNvSpPr/>
      </dsp:nvSpPr>
      <dsp:spPr>
        <a:xfrm>
          <a:off x="5635190" y="2553059"/>
          <a:ext cx="3594199" cy="1797099"/>
        </a:xfrm>
        <a:prstGeom prst="rect">
          <a:avLst/>
        </a:prstGeom>
        <a:solidFill>
          <a:schemeClr val="accent6">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u="sng" kern="1200"/>
            <a:t>Fungible</a:t>
          </a:r>
        </a:p>
        <a:p>
          <a:pPr marL="0" lvl="0" indent="0" algn="ctr" defTabSz="844550">
            <a:lnSpc>
              <a:spcPct val="90000"/>
            </a:lnSpc>
            <a:spcBef>
              <a:spcPct val="0"/>
            </a:spcBef>
            <a:spcAft>
              <a:spcPct val="35000"/>
            </a:spcAft>
            <a:buNone/>
          </a:pPr>
          <a:r>
            <a:rPr lang="en-US" sz="1900" kern="1200"/>
            <a:t>A dollar bill is the same as another dollar bill and interchangeable</a:t>
          </a:r>
        </a:p>
      </dsp:txBody>
      <dsp:txXfrm>
        <a:off x="5635190" y="2553059"/>
        <a:ext cx="3594199" cy="179709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B2E1B5-0911-DC48-8041-C26919C7F590}">
      <dsp:nvSpPr>
        <dsp:cNvPr id="0" name=""/>
        <dsp:cNvSpPr/>
      </dsp:nvSpPr>
      <dsp:spPr>
        <a:xfrm>
          <a:off x="0" y="0"/>
          <a:ext cx="10515600" cy="4080974"/>
        </a:xfrm>
        <a:prstGeom prst="roundRect">
          <a:avLst>
            <a:gd name="adj" fmla="val 8500"/>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02870" tIns="102870" rIns="102870" bIns="3167289" numCol="1" spcCol="1270" anchor="t" anchorCtr="0">
          <a:noAutofit/>
        </a:bodyPr>
        <a:lstStyle/>
        <a:p>
          <a:pPr marL="0" lvl="0" indent="0" algn="l" defTabSz="1200150">
            <a:lnSpc>
              <a:spcPct val="90000"/>
            </a:lnSpc>
            <a:spcBef>
              <a:spcPct val="0"/>
            </a:spcBef>
            <a:spcAft>
              <a:spcPct val="35000"/>
            </a:spcAft>
            <a:buNone/>
          </a:pPr>
          <a:r>
            <a:rPr lang="en-US" sz="2700" kern="1200"/>
            <a:t>Tokens have properties and behaviors associated with them.</a:t>
          </a:r>
        </a:p>
      </dsp:txBody>
      <dsp:txXfrm>
        <a:off x="101599" y="101599"/>
        <a:ext cx="10312402" cy="3877776"/>
      </dsp:txXfrm>
    </dsp:sp>
    <dsp:sp modelId="{69A9C5EA-E9B8-EA45-9E2A-7C23C260750E}">
      <dsp:nvSpPr>
        <dsp:cNvPr id="0" name=""/>
        <dsp:cNvSpPr/>
      </dsp:nvSpPr>
      <dsp:spPr>
        <a:xfrm>
          <a:off x="262890" y="1020243"/>
          <a:ext cx="9989820" cy="2856681"/>
        </a:xfrm>
        <a:prstGeom prst="roundRect">
          <a:avLst>
            <a:gd name="adj" fmla="val 10500"/>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02870" tIns="102870" rIns="102870" bIns="1813993" numCol="1" spcCol="1270" anchor="t" anchorCtr="0">
          <a:noAutofit/>
        </a:bodyPr>
        <a:lstStyle/>
        <a:p>
          <a:pPr marL="0" lvl="0" indent="0" algn="l" defTabSz="1200150">
            <a:lnSpc>
              <a:spcPct val="90000"/>
            </a:lnSpc>
            <a:spcBef>
              <a:spcPct val="0"/>
            </a:spcBef>
            <a:spcAft>
              <a:spcPct val="35000"/>
            </a:spcAft>
            <a:buNone/>
          </a:pPr>
          <a:r>
            <a:rPr lang="en-US" sz="2700" kern="1200"/>
            <a:t>A token with a defined set of properties and behaviors can be reusable across “domains” and placed in a category or class.</a:t>
          </a:r>
        </a:p>
      </dsp:txBody>
      <dsp:txXfrm>
        <a:off x="350743" y="1108096"/>
        <a:ext cx="9814114" cy="2680975"/>
      </dsp:txXfrm>
    </dsp:sp>
    <dsp:sp modelId="{2915D7C9-43F0-234D-8191-AC2CA9B94C78}">
      <dsp:nvSpPr>
        <dsp:cNvPr id="0" name=""/>
        <dsp:cNvSpPr/>
      </dsp:nvSpPr>
      <dsp:spPr>
        <a:xfrm>
          <a:off x="525780" y="2040487"/>
          <a:ext cx="9464040" cy="1632389"/>
        </a:xfrm>
        <a:prstGeom prst="roundRect">
          <a:avLst>
            <a:gd name="adj" fmla="val 10500"/>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02870" tIns="102870" rIns="102870" bIns="921393" numCol="1" spcCol="1270" anchor="t" anchorCtr="0">
          <a:noAutofit/>
        </a:bodyPr>
        <a:lstStyle/>
        <a:p>
          <a:pPr marL="0" lvl="0" indent="0" algn="l" defTabSz="1200150">
            <a:lnSpc>
              <a:spcPct val="90000"/>
            </a:lnSpc>
            <a:spcBef>
              <a:spcPct val="0"/>
            </a:spcBef>
            <a:spcAft>
              <a:spcPct val="35000"/>
            </a:spcAft>
            <a:buNone/>
          </a:pPr>
          <a:r>
            <a:rPr lang="en-US" sz="2700" kern="1200"/>
            <a:t>Tokens can have a fixed or variable supply</a:t>
          </a:r>
        </a:p>
      </dsp:txBody>
      <dsp:txXfrm>
        <a:off x="575982" y="2090689"/>
        <a:ext cx="9363636" cy="1531985"/>
      </dsp:txXfrm>
    </dsp:sp>
    <dsp:sp modelId="{EC0F07B3-BEE4-924F-A49E-E12ECC79A434}">
      <dsp:nvSpPr>
        <dsp:cNvPr id="0" name=""/>
        <dsp:cNvSpPr/>
      </dsp:nvSpPr>
      <dsp:spPr>
        <a:xfrm>
          <a:off x="762381" y="2775062"/>
          <a:ext cx="2958898" cy="734575"/>
        </a:xfrm>
        <a:prstGeom prst="roundRect">
          <a:avLst>
            <a:gd name="adj" fmla="val 10500"/>
          </a:avLst>
        </a:prstGeom>
        <a:solidFill>
          <a:schemeClr val="lt1">
            <a:alpha val="90000"/>
            <a:hueOff val="0"/>
            <a:satOff val="0"/>
            <a:lumOff val="0"/>
            <a:alphaOff val="0"/>
          </a:schemeClr>
        </a:solidFill>
        <a:ln w="6350" cap="flat" cmpd="sng" algn="ctr">
          <a:solidFill>
            <a:schemeClr val="accent3">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A token representing money, with the ability create and remove supply, like a central bank</a:t>
          </a:r>
        </a:p>
      </dsp:txBody>
      <dsp:txXfrm>
        <a:off x="784972" y="2797653"/>
        <a:ext cx="2913716" cy="689393"/>
      </dsp:txXfrm>
    </dsp:sp>
    <dsp:sp modelId="{6B8A56F2-EF99-704F-A698-D3542E9BBFCC}">
      <dsp:nvSpPr>
        <dsp:cNvPr id="0" name=""/>
        <dsp:cNvSpPr/>
      </dsp:nvSpPr>
      <dsp:spPr>
        <a:xfrm>
          <a:off x="3773190" y="2775062"/>
          <a:ext cx="2958898" cy="734575"/>
        </a:xfrm>
        <a:prstGeom prst="roundRect">
          <a:avLst>
            <a:gd name="adj" fmla="val 10500"/>
          </a:avLst>
        </a:prstGeom>
        <a:solidFill>
          <a:schemeClr val="lt1">
            <a:alpha val="90000"/>
            <a:hueOff val="0"/>
            <a:satOff val="0"/>
            <a:lumOff val="0"/>
            <a:alphaOff val="0"/>
          </a:schemeClr>
        </a:solidFill>
        <a:ln w="6350" cap="flat" cmpd="sng" algn="ctr">
          <a:solidFill>
            <a:schemeClr val="accent3">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I can create a token for each barrel of oil of a grade.  These tokens are interchangeable with each other.  I can also remove a token of oil when it is consumed.</a:t>
          </a:r>
        </a:p>
      </dsp:txBody>
      <dsp:txXfrm>
        <a:off x="3795781" y="2797653"/>
        <a:ext cx="2913716" cy="689393"/>
      </dsp:txXfrm>
    </dsp:sp>
    <dsp:sp modelId="{5BE53389-24B1-EF41-A23C-4142A2CDB6E3}">
      <dsp:nvSpPr>
        <dsp:cNvPr id="0" name=""/>
        <dsp:cNvSpPr/>
      </dsp:nvSpPr>
      <dsp:spPr>
        <a:xfrm>
          <a:off x="6783999" y="2775062"/>
          <a:ext cx="2958898" cy="734575"/>
        </a:xfrm>
        <a:prstGeom prst="roundRect">
          <a:avLst>
            <a:gd name="adj" fmla="val 10500"/>
          </a:avLst>
        </a:prstGeom>
        <a:solidFill>
          <a:schemeClr val="lt1">
            <a:alpha val="90000"/>
            <a:hueOff val="0"/>
            <a:satOff val="0"/>
            <a:lumOff val="0"/>
            <a:alphaOff val="0"/>
          </a:schemeClr>
        </a:solidFill>
        <a:ln w="6350" cap="flat" cmpd="sng" algn="ctr">
          <a:solidFill>
            <a:schemeClr val="accent3">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I can create a token for Drive Trains as they come off the assembly line but not remove them when used to manufacture a car, but when the car is demolished</a:t>
          </a:r>
        </a:p>
      </dsp:txBody>
      <dsp:txXfrm>
        <a:off x="6806590" y="2797653"/>
        <a:ext cx="2913716" cy="68939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0BAB5B-D1B8-094C-9B0A-632C29DC0736}">
      <dsp:nvSpPr>
        <dsp:cNvPr id="0" name=""/>
        <dsp:cNvSpPr/>
      </dsp:nvSpPr>
      <dsp:spPr>
        <a:xfrm>
          <a:off x="0" y="3071965"/>
          <a:ext cx="10515600" cy="1008287"/>
        </a:xfrm>
        <a:prstGeom prst="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n-US" sz="1700" kern="1200"/>
            <a:t>However, a dollar can be split into change and the original dollar not be destroyed.</a:t>
          </a:r>
        </a:p>
      </dsp:txBody>
      <dsp:txXfrm>
        <a:off x="0" y="3071965"/>
        <a:ext cx="10515600" cy="1008287"/>
      </dsp:txXfrm>
    </dsp:sp>
    <dsp:sp modelId="{2AA6407C-9BE9-EA44-9867-F447597C2D8F}">
      <dsp:nvSpPr>
        <dsp:cNvPr id="0" name=""/>
        <dsp:cNvSpPr/>
      </dsp:nvSpPr>
      <dsp:spPr>
        <a:xfrm rot="10800000">
          <a:off x="0" y="1536343"/>
          <a:ext cx="10515600" cy="1550746"/>
        </a:xfrm>
        <a:prstGeom prst="upArrowCallou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n-US" sz="1700" kern="1200"/>
            <a:t>For example, a land title has a single representation and owner.  It cannot directly be split into shares with different owners of those shares.*  You must split the property in to parcels and issue titles to each new parcel and destroy the original title as it no longer has value.</a:t>
          </a:r>
        </a:p>
      </dsp:txBody>
      <dsp:txXfrm rot="10800000">
        <a:off x="0" y="1536343"/>
        <a:ext cx="10515600" cy="1007628"/>
      </dsp:txXfrm>
    </dsp:sp>
    <dsp:sp modelId="{64A7DEBF-0186-6D4F-854B-1E7DD242EADD}">
      <dsp:nvSpPr>
        <dsp:cNvPr id="0" name=""/>
        <dsp:cNvSpPr/>
      </dsp:nvSpPr>
      <dsp:spPr>
        <a:xfrm rot="10800000">
          <a:off x="0" y="721"/>
          <a:ext cx="10515600" cy="1550746"/>
        </a:xfrm>
        <a:prstGeom prst="upArrowCallou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n-US" sz="1700" kern="1200"/>
            <a:t>Some tokens are unique (identity and value) within their class and cannot be split into sub-tokens or shares.</a:t>
          </a:r>
        </a:p>
      </dsp:txBody>
      <dsp:txXfrm rot="10800000">
        <a:off x="0" y="721"/>
        <a:ext cx="10515600" cy="100762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6072BF7-0659-E44A-B620-A4E14CE7DE53}">
      <dsp:nvSpPr>
        <dsp:cNvPr id="0" name=""/>
        <dsp:cNvSpPr/>
      </dsp:nvSpPr>
      <dsp:spPr>
        <a:xfrm>
          <a:off x="3080" y="1226005"/>
          <a:ext cx="2199649" cy="1396777"/>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6D40074-DA8A-BA40-9CD1-59A4762BDC81}">
      <dsp:nvSpPr>
        <dsp:cNvPr id="0" name=""/>
        <dsp:cNvSpPr/>
      </dsp:nvSpPr>
      <dsp:spPr>
        <a:xfrm>
          <a:off x="247486" y="1458190"/>
          <a:ext cx="2199649" cy="1396777"/>
        </a:xfrm>
        <a:prstGeom prst="roundRect">
          <a:avLst>
            <a:gd name="adj" fmla="val 10000"/>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Tokens, both fungible and non-fungible can have unique properties</a:t>
          </a:r>
        </a:p>
      </dsp:txBody>
      <dsp:txXfrm>
        <a:off x="288396" y="1499100"/>
        <a:ext cx="2117829" cy="1314957"/>
      </dsp:txXfrm>
    </dsp:sp>
    <dsp:sp modelId="{A0F75EFD-8DB4-414E-AF91-DF09C537A30D}">
      <dsp:nvSpPr>
        <dsp:cNvPr id="0" name=""/>
        <dsp:cNvSpPr/>
      </dsp:nvSpPr>
      <dsp:spPr>
        <a:xfrm>
          <a:off x="2691541" y="1226005"/>
          <a:ext cx="2199649" cy="1396777"/>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E6A056C-35AC-9941-8980-871A5FE8D784}">
      <dsp:nvSpPr>
        <dsp:cNvPr id="0" name=""/>
        <dsp:cNvSpPr/>
      </dsp:nvSpPr>
      <dsp:spPr>
        <a:xfrm>
          <a:off x="2935947" y="1458190"/>
          <a:ext cx="2199649" cy="1396777"/>
        </a:xfrm>
        <a:prstGeom prst="roundRect">
          <a:avLst>
            <a:gd name="adj" fmla="val 10000"/>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But they can be in the same class with different non-behavioral properties</a:t>
          </a:r>
        </a:p>
      </dsp:txBody>
      <dsp:txXfrm>
        <a:off x="2976857" y="1499100"/>
        <a:ext cx="2117829" cy="1314957"/>
      </dsp:txXfrm>
    </dsp:sp>
    <dsp:sp modelId="{B6A35CE8-2CC9-0D43-BB2F-EE96591FBF20}">
      <dsp:nvSpPr>
        <dsp:cNvPr id="0" name=""/>
        <dsp:cNvSpPr/>
      </dsp:nvSpPr>
      <dsp:spPr>
        <a:xfrm>
          <a:off x="5380002" y="1226005"/>
          <a:ext cx="2199649" cy="1396777"/>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5B157E1-FAB0-334F-91D2-15FBC96532A8}">
      <dsp:nvSpPr>
        <dsp:cNvPr id="0" name=""/>
        <dsp:cNvSpPr/>
      </dsp:nvSpPr>
      <dsp:spPr>
        <a:xfrm>
          <a:off x="5624408" y="1458190"/>
          <a:ext cx="2199649" cy="1396777"/>
        </a:xfrm>
        <a:prstGeom prst="roundRect">
          <a:avLst>
            <a:gd name="adj" fmla="val 10000"/>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A concert ticket has a Band name, section and seat number but should not be interchangeable, because front row seats are worth more than nose bleed ones.</a:t>
          </a:r>
        </a:p>
      </dsp:txBody>
      <dsp:txXfrm>
        <a:off x="5665318" y="1499100"/>
        <a:ext cx="2117829" cy="1314957"/>
      </dsp:txXfrm>
    </dsp:sp>
    <dsp:sp modelId="{5AF6AAFA-4CB6-2341-B07C-DE7469E3A358}">
      <dsp:nvSpPr>
        <dsp:cNvPr id="0" name=""/>
        <dsp:cNvSpPr/>
      </dsp:nvSpPr>
      <dsp:spPr>
        <a:xfrm>
          <a:off x="8068463" y="1226005"/>
          <a:ext cx="2199649" cy="1396777"/>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AA07467-F368-FA48-92AF-39128289E1A0}">
      <dsp:nvSpPr>
        <dsp:cNvPr id="0" name=""/>
        <dsp:cNvSpPr/>
      </dsp:nvSpPr>
      <dsp:spPr>
        <a:xfrm>
          <a:off x="8312869" y="1458190"/>
          <a:ext cx="2199649" cy="1396777"/>
        </a:xfrm>
        <a:prstGeom prst="roundRect">
          <a:avLst>
            <a:gd name="adj" fmla="val 10000"/>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A theater ticket can be in the same class as the concert ticket with shared properties like section and seat but different properties like Play Name, Raincheck date, etc.</a:t>
          </a:r>
        </a:p>
      </dsp:txBody>
      <dsp:txXfrm>
        <a:off x="8353779" y="1499100"/>
        <a:ext cx="2117829" cy="131495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46971B-2C9D-1848-9AC5-837F430583D7}">
      <dsp:nvSpPr>
        <dsp:cNvPr id="0" name=""/>
        <dsp:cNvSpPr/>
      </dsp:nvSpPr>
      <dsp:spPr>
        <a:xfrm>
          <a:off x="3463602" y="2448584"/>
          <a:ext cx="1631956" cy="1632389"/>
        </a:xfrm>
        <a:prstGeom prst="ellips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129CB716-EA2F-5F4D-B34E-FB7D98DE1F2C}">
      <dsp:nvSpPr>
        <dsp:cNvPr id="0" name=""/>
        <dsp:cNvSpPr/>
      </dsp:nvSpPr>
      <dsp:spPr>
        <a:xfrm>
          <a:off x="4504537" y="1246737"/>
          <a:ext cx="484678" cy="484411"/>
        </a:xfrm>
        <a:prstGeom prst="donut">
          <a:avLst>
            <a:gd name="adj" fmla="val 7460"/>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641B0AB9-540F-F741-9583-304AE3C15013}">
      <dsp:nvSpPr>
        <dsp:cNvPr id="0" name=""/>
        <dsp:cNvSpPr/>
      </dsp:nvSpPr>
      <dsp:spPr>
        <a:xfrm>
          <a:off x="3526317" y="2511431"/>
          <a:ext cx="1507207" cy="1506695"/>
        </a:xfrm>
        <a:prstGeom prst="ellipse">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dsp:style>
    </dsp:sp>
    <dsp:sp modelId="{3F6971D4-C5F8-FD46-BF6C-C39F414AD599}">
      <dsp:nvSpPr>
        <dsp:cNvPr id="0" name=""/>
        <dsp:cNvSpPr/>
      </dsp:nvSpPr>
      <dsp:spPr>
        <a:xfrm>
          <a:off x="5214172" y="2757106"/>
          <a:ext cx="854152" cy="853739"/>
        </a:xfrm>
        <a:prstGeom prst="ellips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64EEA539-8F96-A248-A534-A2D5640A9244}">
      <dsp:nvSpPr>
        <dsp:cNvPr id="0" name=""/>
        <dsp:cNvSpPr/>
      </dsp:nvSpPr>
      <dsp:spPr>
        <a:xfrm>
          <a:off x="5264616" y="2807302"/>
          <a:ext cx="753262" cy="753347"/>
        </a:xfrm>
        <a:prstGeom prst="ellipse">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dsp:style>
    </dsp:sp>
    <dsp:sp modelId="{A95B24E3-10CF-CF40-8A64-ACB2F7BDB244}">
      <dsp:nvSpPr>
        <dsp:cNvPr id="0" name=""/>
        <dsp:cNvSpPr/>
      </dsp:nvSpPr>
      <dsp:spPr>
        <a:xfrm>
          <a:off x="4880146" y="1551586"/>
          <a:ext cx="1094787" cy="1094925"/>
        </a:xfrm>
        <a:prstGeom prst="ellips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31241CAB-211B-C645-9807-45961C01FA63}">
      <dsp:nvSpPr>
        <dsp:cNvPr id="0" name=""/>
        <dsp:cNvSpPr/>
      </dsp:nvSpPr>
      <dsp:spPr>
        <a:xfrm>
          <a:off x="5494345" y="179562"/>
          <a:ext cx="358566" cy="358717"/>
        </a:xfrm>
        <a:prstGeom prst="donut">
          <a:avLst>
            <a:gd name="adj" fmla="val 7460"/>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FB625734-83F4-584A-9511-51C8CCFFA418}">
      <dsp:nvSpPr>
        <dsp:cNvPr id="0" name=""/>
        <dsp:cNvSpPr/>
      </dsp:nvSpPr>
      <dsp:spPr>
        <a:xfrm>
          <a:off x="5942894" y="0"/>
          <a:ext cx="179283" cy="179562"/>
        </a:xfrm>
        <a:prstGeom prst="donut">
          <a:avLst>
            <a:gd name="adj" fmla="val 7460"/>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8AB4C778-7B5D-614E-AC55-10E69883A283}">
      <dsp:nvSpPr>
        <dsp:cNvPr id="0" name=""/>
        <dsp:cNvSpPr/>
      </dsp:nvSpPr>
      <dsp:spPr>
        <a:xfrm>
          <a:off x="4938089" y="1609536"/>
          <a:ext cx="979582" cy="979433"/>
        </a:xfrm>
        <a:prstGeom prst="ellipse">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dsp:style>
    </dsp:sp>
    <dsp:sp modelId="{F9CBE6FC-4837-704B-B026-755952D7514C}">
      <dsp:nvSpPr>
        <dsp:cNvPr id="0" name=""/>
        <dsp:cNvSpPr/>
      </dsp:nvSpPr>
      <dsp:spPr>
        <a:xfrm>
          <a:off x="5002849" y="577457"/>
          <a:ext cx="767578" cy="767631"/>
        </a:xfrm>
        <a:prstGeom prst="ellips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36BC6C9C-9212-7045-BFD2-34CA77D14B6A}">
      <dsp:nvSpPr>
        <dsp:cNvPr id="0" name=""/>
        <dsp:cNvSpPr/>
      </dsp:nvSpPr>
      <dsp:spPr>
        <a:xfrm>
          <a:off x="6122177" y="3587584"/>
          <a:ext cx="269265" cy="268936"/>
        </a:xfrm>
        <a:prstGeom prst="donut">
          <a:avLst>
            <a:gd name="adj" fmla="val 7460"/>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74F8F1B3-5DE4-7D41-8CE0-E1DD592544A6}">
      <dsp:nvSpPr>
        <dsp:cNvPr id="0" name=""/>
        <dsp:cNvSpPr/>
      </dsp:nvSpPr>
      <dsp:spPr>
        <a:xfrm>
          <a:off x="5047840" y="622756"/>
          <a:ext cx="677595" cy="677441"/>
        </a:xfrm>
        <a:prstGeom prst="ellipse">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dsp:style>
    </dsp:sp>
    <dsp:sp modelId="{2957E240-C121-CA4E-B9F1-6D996623B934}">
      <dsp:nvSpPr>
        <dsp:cNvPr id="0" name=""/>
        <dsp:cNvSpPr/>
      </dsp:nvSpPr>
      <dsp:spPr>
        <a:xfrm>
          <a:off x="1849370" y="1609536"/>
          <a:ext cx="2422029" cy="7880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 tIns="17780" rIns="17780" bIns="1778" numCol="1" spcCol="1270" anchor="b" anchorCtr="0">
          <a:noAutofit/>
        </a:bodyPr>
        <a:lstStyle/>
        <a:p>
          <a:pPr marL="0" lvl="0" indent="0" algn="r" defTabSz="622300">
            <a:lnSpc>
              <a:spcPct val="100000"/>
            </a:lnSpc>
            <a:spcBef>
              <a:spcPct val="0"/>
            </a:spcBef>
            <a:spcAft>
              <a:spcPct val="35000"/>
            </a:spcAft>
            <a:buNone/>
          </a:pPr>
          <a:r>
            <a:rPr lang="en-US" sz="1400" kern="1200"/>
            <a:t>Tokens must be owned. The owner of the token has complete control of the token.  This car be generally referred to as a Bearer Instrument.  Token ownership may be transferred to another owner or be restricted to the owner it was issued to.</a:t>
          </a:r>
        </a:p>
      </dsp:txBody>
      <dsp:txXfrm>
        <a:off x="1849370" y="1609536"/>
        <a:ext cx="2422029" cy="788036"/>
      </dsp:txXfrm>
    </dsp:sp>
    <dsp:sp modelId="{FF197B1E-EC52-FA4F-B5F8-52B97C35260D}">
      <dsp:nvSpPr>
        <dsp:cNvPr id="0" name=""/>
        <dsp:cNvSpPr/>
      </dsp:nvSpPr>
      <dsp:spPr>
        <a:xfrm>
          <a:off x="6244199" y="2807302"/>
          <a:ext cx="2422029" cy="7533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l" defTabSz="622300">
            <a:lnSpc>
              <a:spcPct val="100000"/>
            </a:lnSpc>
            <a:spcBef>
              <a:spcPct val="0"/>
            </a:spcBef>
            <a:spcAft>
              <a:spcPct val="35000"/>
            </a:spcAft>
            <a:buNone/>
          </a:pPr>
          <a:r>
            <a:rPr lang="en-US" sz="1400" kern="1200"/>
            <a:t>If you have a dollar in your wallet, you own it simply by possessing it and may spend it, change the owner or it, however you see fit.</a:t>
          </a:r>
        </a:p>
      </dsp:txBody>
      <dsp:txXfrm>
        <a:off x="6244199" y="2807302"/>
        <a:ext cx="2422029" cy="753347"/>
      </dsp:txXfrm>
    </dsp:sp>
    <dsp:sp modelId="{7F2E1FCF-8B97-AD41-952D-CC1DA358AFCC}">
      <dsp:nvSpPr>
        <dsp:cNvPr id="0" name=""/>
        <dsp:cNvSpPr/>
      </dsp:nvSpPr>
      <dsp:spPr>
        <a:xfrm>
          <a:off x="6154898" y="1609536"/>
          <a:ext cx="2422029" cy="9794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l" defTabSz="622300">
            <a:lnSpc>
              <a:spcPct val="100000"/>
            </a:lnSpc>
            <a:spcBef>
              <a:spcPct val="0"/>
            </a:spcBef>
            <a:spcAft>
              <a:spcPct val="35000"/>
            </a:spcAft>
            <a:buNone/>
          </a:pPr>
          <a:r>
            <a:rPr lang="en-US" sz="1400" kern="1200"/>
            <a:t>An airline ticket is non-transferable and only has value to the initial owner.</a:t>
          </a:r>
        </a:p>
      </dsp:txBody>
      <dsp:txXfrm>
        <a:off x="6154898" y="1609536"/>
        <a:ext cx="2422029" cy="979433"/>
      </dsp:txXfrm>
    </dsp:sp>
    <dsp:sp modelId="{52CBDE7C-993D-CD4E-9074-BEBFD8854A53}">
      <dsp:nvSpPr>
        <dsp:cNvPr id="0" name=""/>
        <dsp:cNvSpPr/>
      </dsp:nvSpPr>
      <dsp:spPr>
        <a:xfrm>
          <a:off x="5942894" y="622756"/>
          <a:ext cx="2422029" cy="6774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l" defTabSz="622300">
            <a:lnSpc>
              <a:spcPct val="100000"/>
            </a:lnSpc>
            <a:spcBef>
              <a:spcPct val="0"/>
            </a:spcBef>
            <a:spcAft>
              <a:spcPct val="35000"/>
            </a:spcAft>
            <a:buNone/>
          </a:pPr>
          <a:r>
            <a:rPr lang="en-US" sz="1400" kern="1200"/>
            <a:t>Tokens in a general supply are owned by the creator, once transferred the creator has no control, unless these controls are built into the token.</a:t>
          </a:r>
        </a:p>
      </dsp:txBody>
      <dsp:txXfrm>
        <a:off x="5942894" y="622756"/>
        <a:ext cx="2422029" cy="677441"/>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7476BE-53CB-7644-A48B-2C27A4AC3F97}">
      <dsp:nvSpPr>
        <dsp:cNvPr id="0" name=""/>
        <dsp:cNvSpPr/>
      </dsp:nvSpPr>
      <dsp:spPr>
        <a:xfrm>
          <a:off x="0" y="29999"/>
          <a:ext cx="10515600" cy="953403"/>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Tokens can have explicit and implicit behaviors</a:t>
          </a:r>
        </a:p>
      </dsp:txBody>
      <dsp:txXfrm>
        <a:off x="46541" y="76540"/>
        <a:ext cx="10422518" cy="860321"/>
      </dsp:txXfrm>
    </dsp:sp>
    <dsp:sp modelId="{516D128A-61F7-E649-ADB8-7011000A3087}">
      <dsp:nvSpPr>
        <dsp:cNvPr id="0" name=""/>
        <dsp:cNvSpPr/>
      </dsp:nvSpPr>
      <dsp:spPr>
        <a:xfrm>
          <a:off x="0" y="1052523"/>
          <a:ext cx="10515600" cy="953403"/>
        </a:xfrm>
        <a:prstGeom prst="roundRect">
          <a:avLst/>
        </a:prstGeom>
        <a:gradFill rotWithShape="0">
          <a:gsLst>
            <a:gs pos="0">
              <a:schemeClr val="accent5">
                <a:hueOff val="-2252848"/>
                <a:satOff val="-5806"/>
                <a:lumOff val="-3922"/>
                <a:alphaOff val="0"/>
                <a:satMod val="103000"/>
                <a:lumMod val="102000"/>
                <a:tint val="94000"/>
              </a:schemeClr>
            </a:gs>
            <a:gs pos="50000">
              <a:schemeClr val="accent5">
                <a:hueOff val="-2252848"/>
                <a:satOff val="-5806"/>
                <a:lumOff val="-3922"/>
                <a:alphaOff val="0"/>
                <a:satMod val="110000"/>
                <a:lumMod val="100000"/>
                <a:shade val="100000"/>
              </a:schemeClr>
            </a:gs>
            <a:gs pos="100000">
              <a:schemeClr val="accent5">
                <a:hueOff val="-2252848"/>
                <a:satOff val="-5806"/>
                <a:lumOff val="-3922"/>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An Equity Share in a publicly traded company has a voting behavior where the owner can vote or delegate the behavior to a proxy.</a:t>
          </a:r>
        </a:p>
      </dsp:txBody>
      <dsp:txXfrm>
        <a:off x="46541" y="1099064"/>
        <a:ext cx="10422518" cy="860321"/>
      </dsp:txXfrm>
    </dsp:sp>
    <dsp:sp modelId="{7F35684D-2C56-9B44-B988-342073CFA2E4}">
      <dsp:nvSpPr>
        <dsp:cNvPr id="0" name=""/>
        <dsp:cNvSpPr/>
      </dsp:nvSpPr>
      <dsp:spPr>
        <a:xfrm>
          <a:off x="0" y="2075047"/>
          <a:ext cx="10515600" cy="953403"/>
        </a:xfrm>
        <a:prstGeom prst="roundRect">
          <a:avLst/>
        </a:prstGeom>
        <a:gradFill rotWithShape="0">
          <a:gsLst>
            <a:gs pos="0">
              <a:schemeClr val="accent5">
                <a:hueOff val="-4505695"/>
                <a:satOff val="-11613"/>
                <a:lumOff val="-7843"/>
                <a:alphaOff val="0"/>
                <a:satMod val="103000"/>
                <a:lumMod val="102000"/>
                <a:tint val="94000"/>
              </a:schemeClr>
            </a:gs>
            <a:gs pos="50000">
              <a:schemeClr val="accent5">
                <a:hueOff val="-4505695"/>
                <a:satOff val="-11613"/>
                <a:lumOff val="-7843"/>
                <a:alphaOff val="0"/>
                <a:satMod val="110000"/>
                <a:lumMod val="100000"/>
                <a:shade val="100000"/>
              </a:schemeClr>
            </a:gs>
            <a:gs pos="100000">
              <a:schemeClr val="accent5">
                <a:hueOff val="-4505695"/>
                <a:satOff val="-11613"/>
                <a:lumOff val="-7843"/>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A token representing a barrel of oil when removed from Supply becomes a receipt.</a:t>
          </a:r>
        </a:p>
      </dsp:txBody>
      <dsp:txXfrm>
        <a:off x="46541" y="2121588"/>
        <a:ext cx="10422518" cy="860321"/>
      </dsp:txXfrm>
    </dsp:sp>
    <dsp:sp modelId="{8A31EBC1-3CBB-9140-A97C-20848CD9A870}">
      <dsp:nvSpPr>
        <dsp:cNvPr id="0" name=""/>
        <dsp:cNvSpPr/>
      </dsp:nvSpPr>
      <dsp:spPr>
        <a:xfrm>
          <a:off x="0" y="3097570"/>
          <a:ext cx="10515600" cy="953403"/>
        </a:xfrm>
        <a:prstGeom prst="roundRect">
          <a:avLst/>
        </a:prstGeom>
        <a:gradFill rotWithShape="0">
          <a:gsLst>
            <a:gs pos="0">
              <a:schemeClr val="accent5">
                <a:hueOff val="-6758543"/>
                <a:satOff val="-17419"/>
                <a:lumOff val="-11765"/>
                <a:alphaOff val="0"/>
                <a:satMod val="103000"/>
                <a:lumMod val="102000"/>
                <a:tint val="94000"/>
              </a:schemeClr>
            </a:gs>
            <a:gs pos="50000">
              <a:schemeClr val="accent5">
                <a:hueOff val="-6758543"/>
                <a:satOff val="-17419"/>
                <a:lumOff val="-11765"/>
                <a:alphaOff val="0"/>
                <a:satMod val="110000"/>
                <a:lumMod val="100000"/>
                <a:shade val="100000"/>
              </a:schemeClr>
            </a:gs>
            <a:gs pos="100000">
              <a:schemeClr val="accent5">
                <a:hueOff val="-6758543"/>
                <a:satOff val="-17419"/>
                <a:lumOff val="-11765"/>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A token may be encumbered by another entity, a loan for example, and will not allow transfer of ownership until the encumbrance is satisfied.</a:t>
          </a:r>
        </a:p>
      </dsp:txBody>
      <dsp:txXfrm>
        <a:off x="46541" y="3144111"/>
        <a:ext cx="10422518" cy="860321"/>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2054A8-CF51-8946-A65C-E1893FC6086F}">
      <dsp:nvSpPr>
        <dsp:cNvPr id="0" name=""/>
        <dsp:cNvSpPr/>
      </dsp:nvSpPr>
      <dsp:spPr>
        <a:xfrm>
          <a:off x="0" y="0"/>
          <a:ext cx="5744684" cy="4726276"/>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213360" tIns="213360" rIns="213360" bIns="213360" numCol="1" spcCol="1270" anchor="ctr" anchorCtr="0">
          <a:noAutofit/>
        </a:bodyPr>
        <a:lstStyle/>
        <a:p>
          <a:pPr marL="0" lvl="0" indent="0" algn="ctr" defTabSz="1333500">
            <a:lnSpc>
              <a:spcPct val="90000"/>
            </a:lnSpc>
            <a:spcBef>
              <a:spcPct val="0"/>
            </a:spcBef>
            <a:spcAft>
              <a:spcPct val="35000"/>
            </a:spcAft>
            <a:buNone/>
          </a:pPr>
          <a:r>
            <a:rPr lang="en-US" sz="3000" kern="1200" dirty="0"/>
            <a:t>Tokens can act like single vendor gift cards; in that they are only redeemable from the place of issue.  They are transferable, which is different than redeeming.  </a:t>
          </a:r>
        </a:p>
      </dsp:txBody>
      <dsp:txXfrm>
        <a:off x="0" y="0"/>
        <a:ext cx="5744684" cy="2552189"/>
      </dsp:txXfrm>
    </dsp:sp>
    <dsp:sp modelId="{DEEBFF68-B567-3845-9960-346F7AF6DDEF}">
      <dsp:nvSpPr>
        <dsp:cNvPr id="0" name=""/>
        <dsp:cNvSpPr/>
      </dsp:nvSpPr>
      <dsp:spPr>
        <a:xfrm>
          <a:off x="0" y="2457663"/>
          <a:ext cx="2872342" cy="2174086"/>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marL="0" lvl="0" indent="0" algn="ctr" defTabSz="711200">
            <a:lnSpc>
              <a:spcPct val="90000"/>
            </a:lnSpc>
            <a:spcBef>
              <a:spcPct val="0"/>
            </a:spcBef>
            <a:spcAft>
              <a:spcPct val="35000"/>
            </a:spcAft>
            <a:buNone/>
          </a:pPr>
          <a:r>
            <a:rPr lang="en-US" sz="1600" kern="1200"/>
            <a:t>A fuel token, is redeemed for using some utility. Like ride tickets at a theme park.  You cannot redeem these to buy food at the theme park, only the rides.</a:t>
          </a:r>
        </a:p>
      </dsp:txBody>
      <dsp:txXfrm>
        <a:off x="0" y="2457663"/>
        <a:ext cx="2872342" cy="2174086"/>
      </dsp:txXfrm>
    </dsp:sp>
    <dsp:sp modelId="{37929908-E468-A145-BA63-11D768912AE9}">
      <dsp:nvSpPr>
        <dsp:cNvPr id="0" name=""/>
        <dsp:cNvSpPr/>
      </dsp:nvSpPr>
      <dsp:spPr>
        <a:xfrm>
          <a:off x="2872342" y="2457663"/>
          <a:ext cx="2872342" cy="2174086"/>
        </a:xfrm>
        <a:prstGeom prst="rect">
          <a:avLst/>
        </a:prstGeom>
        <a:solidFill>
          <a:schemeClr val="accent2">
            <a:tint val="40000"/>
            <a:alpha val="90000"/>
            <a:hueOff val="-849226"/>
            <a:satOff val="-75346"/>
            <a:lumOff val="-769"/>
            <a:alphaOff val="0"/>
          </a:schemeClr>
        </a:solidFill>
        <a:ln w="12700" cap="flat" cmpd="sng" algn="ctr">
          <a:solidFill>
            <a:schemeClr val="accent2">
              <a:tint val="40000"/>
              <a:alpha val="90000"/>
              <a:hueOff val="-849226"/>
              <a:satOff val="-75346"/>
              <a:lumOff val="-76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marL="0" lvl="0" indent="0" algn="ctr" defTabSz="711200">
            <a:lnSpc>
              <a:spcPct val="90000"/>
            </a:lnSpc>
            <a:spcBef>
              <a:spcPct val="0"/>
            </a:spcBef>
            <a:spcAft>
              <a:spcPct val="35000"/>
            </a:spcAft>
            <a:buNone/>
          </a:pPr>
          <a:r>
            <a:rPr lang="en-US" sz="1600" kern="1200"/>
            <a:t>Utility tokens often have a fixed supply but are divisible for many decimal places and usually only redeemable by the issuer for a service or utility that then resells the redeemed tokens into a marketplace in order to sustain its service.</a:t>
          </a:r>
        </a:p>
      </dsp:txBody>
      <dsp:txXfrm>
        <a:off x="2872342" y="2457663"/>
        <a:ext cx="2872342" cy="2174086"/>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A1CA12-74D1-5D49-B4B6-06C8F90DB8C2}">
      <dsp:nvSpPr>
        <dsp:cNvPr id="0" name=""/>
        <dsp:cNvSpPr/>
      </dsp:nvSpPr>
      <dsp:spPr>
        <a:xfrm>
          <a:off x="1302720" y="718"/>
          <a:ext cx="5210883" cy="933966"/>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106" tIns="237227" rIns="101106" bIns="237227" numCol="1" spcCol="1270" anchor="ctr" anchorCtr="0">
          <a:noAutofit/>
        </a:bodyPr>
        <a:lstStyle/>
        <a:p>
          <a:pPr marL="0" lvl="0" indent="0" algn="l" defTabSz="622300">
            <a:lnSpc>
              <a:spcPct val="90000"/>
            </a:lnSpc>
            <a:spcBef>
              <a:spcPct val="0"/>
            </a:spcBef>
            <a:spcAft>
              <a:spcPct val="35000"/>
            </a:spcAft>
            <a:buNone/>
          </a:pPr>
          <a:r>
            <a:rPr lang="en-US" sz="1400" kern="1200"/>
            <a:t>Since tokens can represent value and be owned.  The owner of the token can become a party in a contract that uses that token.  ΩΩΩΩΩ</a:t>
          </a:r>
        </a:p>
      </dsp:txBody>
      <dsp:txXfrm>
        <a:off x="1302720" y="718"/>
        <a:ext cx="5210883" cy="933966"/>
      </dsp:txXfrm>
    </dsp:sp>
    <dsp:sp modelId="{B6C6A9B1-0420-C54F-96C9-64F0C73FE1D0}">
      <dsp:nvSpPr>
        <dsp:cNvPr id="0" name=""/>
        <dsp:cNvSpPr/>
      </dsp:nvSpPr>
      <dsp:spPr>
        <a:xfrm>
          <a:off x="0" y="718"/>
          <a:ext cx="1302720" cy="933966"/>
        </a:xfrm>
        <a:prstGeom prst="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936" tIns="92255" rIns="68936" bIns="92255" numCol="1" spcCol="1270" anchor="ctr" anchorCtr="0">
          <a:noAutofit/>
        </a:bodyPr>
        <a:lstStyle/>
        <a:p>
          <a:pPr marL="0" lvl="0" indent="0" algn="ctr" defTabSz="755650">
            <a:lnSpc>
              <a:spcPct val="90000"/>
            </a:lnSpc>
            <a:spcBef>
              <a:spcPct val="0"/>
            </a:spcBef>
            <a:spcAft>
              <a:spcPct val="35000"/>
            </a:spcAft>
            <a:buNone/>
          </a:pPr>
          <a:r>
            <a:rPr lang="en-US" sz="1700" kern="1200"/>
            <a:t>Represent</a:t>
          </a:r>
        </a:p>
      </dsp:txBody>
      <dsp:txXfrm>
        <a:off x="0" y="718"/>
        <a:ext cx="1302720" cy="933966"/>
      </dsp:txXfrm>
    </dsp:sp>
    <dsp:sp modelId="{A26257A8-CD7F-0A4D-AFC9-124D69CFAC73}">
      <dsp:nvSpPr>
        <dsp:cNvPr id="0" name=""/>
        <dsp:cNvSpPr/>
      </dsp:nvSpPr>
      <dsp:spPr>
        <a:xfrm>
          <a:off x="1302720" y="990722"/>
          <a:ext cx="5210883" cy="933966"/>
        </a:xfrm>
        <a:prstGeom prst="rect">
          <a:avLst/>
        </a:prstGeom>
        <a:solidFill>
          <a:schemeClr val="accent5">
            <a:tint val="40000"/>
            <a:alpha val="90000"/>
            <a:hueOff val="-1347952"/>
            <a:satOff val="-4566"/>
            <a:lumOff val="-586"/>
            <a:alphaOff val="0"/>
          </a:schemeClr>
        </a:solidFill>
        <a:ln w="12700" cap="flat" cmpd="sng" algn="ctr">
          <a:solidFill>
            <a:schemeClr val="accent5">
              <a:tint val="40000"/>
              <a:alpha val="90000"/>
              <a:hueOff val="-1347952"/>
              <a:satOff val="-4566"/>
              <a:lumOff val="-586"/>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106" tIns="237227" rIns="101106" bIns="237227" numCol="1" spcCol="1270" anchor="ctr" anchorCtr="0">
          <a:noAutofit/>
        </a:bodyPr>
        <a:lstStyle/>
        <a:p>
          <a:pPr marL="0" lvl="0" indent="0" algn="l" defTabSz="622300">
            <a:lnSpc>
              <a:spcPct val="90000"/>
            </a:lnSpc>
            <a:spcBef>
              <a:spcPct val="0"/>
            </a:spcBef>
            <a:spcAft>
              <a:spcPct val="35000"/>
            </a:spcAft>
            <a:buNone/>
          </a:pPr>
          <a:r>
            <a:rPr lang="en-US" sz="1400" kern="1200"/>
            <a:t>A token can be used as leverage, like collateral to secure a loan</a:t>
          </a:r>
        </a:p>
      </dsp:txBody>
      <dsp:txXfrm>
        <a:off x="1302720" y="990722"/>
        <a:ext cx="5210883" cy="933966"/>
      </dsp:txXfrm>
    </dsp:sp>
    <dsp:sp modelId="{38B5396E-1A9D-7E43-9EA0-B7AF835C0775}">
      <dsp:nvSpPr>
        <dsp:cNvPr id="0" name=""/>
        <dsp:cNvSpPr/>
      </dsp:nvSpPr>
      <dsp:spPr>
        <a:xfrm>
          <a:off x="0" y="990722"/>
          <a:ext cx="1302720" cy="933966"/>
        </a:xfrm>
        <a:prstGeom prst="rect">
          <a:avLst/>
        </a:prstGeom>
        <a:solidFill>
          <a:schemeClr val="accent5">
            <a:hueOff val="-1351709"/>
            <a:satOff val="-3484"/>
            <a:lumOff val="-2353"/>
            <a:alphaOff val="0"/>
          </a:schemeClr>
        </a:solidFill>
        <a:ln w="12700" cap="flat" cmpd="sng" algn="ctr">
          <a:solidFill>
            <a:schemeClr val="accent5">
              <a:hueOff val="-1351709"/>
              <a:satOff val="-3484"/>
              <a:lumOff val="-235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936" tIns="92255" rIns="68936" bIns="92255" numCol="1" spcCol="1270" anchor="ctr" anchorCtr="0">
          <a:noAutofit/>
        </a:bodyPr>
        <a:lstStyle/>
        <a:p>
          <a:pPr marL="0" lvl="0" indent="0" algn="ctr" defTabSz="755650">
            <a:lnSpc>
              <a:spcPct val="90000"/>
            </a:lnSpc>
            <a:spcBef>
              <a:spcPct val="0"/>
            </a:spcBef>
            <a:spcAft>
              <a:spcPct val="35000"/>
            </a:spcAft>
            <a:buNone/>
          </a:pPr>
          <a:r>
            <a:rPr lang="en-US" sz="1700" kern="1200"/>
            <a:t>Leverage</a:t>
          </a:r>
        </a:p>
      </dsp:txBody>
      <dsp:txXfrm>
        <a:off x="0" y="990722"/>
        <a:ext cx="1302720" cy="933966"/>
      </dsp:txXfrm>
    </dsp:sp>
    <dsp:sp modelId="{A86D8863-6F4F-6042-BD05-8BF04600ED07}">
      <dsp:nvSpPr>
        <dsp:cNvPr id="0" name=""/>
        <dsp:cNvSpPr/>
      </dsp:nvSpPr>
      <dsp:spPr>
        <a:xfrm>
          <a:off x="1302720" y="1980727"/>
          <a:ext cx="5210883" cy="933966"/>
        </a:xfrm>
        <a:prstGeom prst="rect">
          <a:avLst/>
        </a:prstGeom>
        <a:solidFill>
          <a:schemeClr val="accent5">
            <a:tint val="40000"/>
            <a:alpha val="90000"/>
            <a:hueOff val="-2695905"/>
            <a:satOff val="-9133"/>
            <a:lumOff val="-1171"/>
            <a:alphaOff val="0"/>
          </a:schemeClr>
        </a:solidFill>
        <a:ln w="12700" cap="flat" cmpd="sng" algn="ctr">
          <a:solidFill>
            <a:schemeClr val="accent5">
              <a:tint val="40000"/>
              <a:alpha val="90000"/>
              <a:hueOff val="-2695905"/>
              <a:satOff val="-9133"/>
              <a:lumOff val="-1171"/>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106" tIns="237227" rIns="101106" bIns="237227" numCol="1" spcCol="1270" anchor="ctr" anchorCtr="0">
          <a:noAutofit/>
        </a:bodyPr>
        <a:lstStyle/>
        <a:p>
          <a:pPr marL="0" lvl="0" indent="0" algn="l" defTabSz="622300">
            <a:lnSpc>
              <a:spcPct val="90000"/>
            </a:lnSpc>
            <a:spcBef>
              <a:spcPct val="0"/>
            </a:spcBef>
            <a:spcAft>
              <a:spcPct val="35000"/>
            </a:spcAft>
            <a:buNone/>
          </a:pPr>
          <a:r>
            <a:rPr lang="en-US" sz="1400" kern="1200"/>
            <a:t>A token can be sold or traded for a certain number of tokens from another class.</a:t>
          </a:r>
        </a:p>
      </dsp:txBody>
      <dsp:txXfrm>
        <a:off x="1302720" y="1980727"/>
        <a:ext cx="5210883" cy="933966"/>
      </dsp:txXfrm>
    </dsp:sp>
    <dsp:sp modelId="{F8574DF7-9513-994C-ACCC-33216CE6965E}">
      <dsp:nvSpPr>
        <dsp:cNvPr id="0" name=""/>
        <dsp:cNvSpPr/>
      </dsp:nvSpPr>
      <dsp:spPr>
        <a:xfrm>
          <a:off x="0" y="1980727"/>
          <a:ext cx="1302720" cy="933966"/>
        </a:xfrm>
        <a:prstGeom prst="rect">
          <a:avLst/>
        </a:prstGeom>
        <a:solidFill>
          <a:schemeClr val="accent5">
            <a:hueOff val="-2703417"/>
            <a:satOff val="-6968"/>
            <a:lumOff val="-4706"/>
            <a:alphaOff val="0"/>
          </a:schemeClr>
        </a:solidFill>
        <a:ln w="12700" cap="flat" cmpd="sng" algn="ctr">
          <a:solidFill>
            <a:schemeClr val="accent5">
              <a:hueOff val="-2703417"/>
              <a:satOff val="-6968"/>
              <a:lumOff val="-470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936" tIns="92255" rIns="68936" bIns="92255" numCol="1" spcCol="1270" anchor="ctr" anchorCtr="0">
          <a:noAutofit/>
        </a:bodyPr>
        <a:lstStyle/>
        <a:p>
          <a:pPr marL="0" lvl="0" indent="0" algn="ctr" defTabSz="755650">
            <a:lnSpc>
              <a:spcPct val="90000"/>
            </a:lnSpc>
            <a:spcBef>
              <a:spcPct val="0"/>
            </a:spcBef>
            <a:spcAft>
              <a:spcPct val="35000"/>
            </a:spcAft>
            <a:buNone/>
          </a:pPr>
          <a:r>
            <a:rPr lang="en-US" sz="1700" kern="1200"/>
            <a:t>Trade</a:t>
          </a:r>
        </a:p>
      </dsp:txBody>
      <dsp:txXfrm>
        <a:off x="0" y="1980727"/>
        <a:ext cx="1302720" cy="933966"/>
      </dsp:txXfrm>
    </dsp:sp>
    <dsp:sp modelId="{7CD23FBB-4C68-7B4C-85B0-FAAC96B9315B}">
      <dsp:nvSpPr>
        <dsp:cNvPr id="0" name=""/>
        <dsp:cNvSpPr/>
      </dsp:nvSpPr>
      <dsp:spPr>
        <a:xfrm>
          <a:off x="1302720" y="2970731"/>
          <a:ext cx="5210883" cy="933966"/>
        </a:xfrm>
        <a:prstGeom prst="rect">
          <a:avLst/>
        </a:prstGeom>
        <a:solidFill>
          <a:schemeClr val="accent5">
            <a:tint val="40000"/>
            <a:alpha val="90000"/>
            <a:hueOff val="-4043857"/>
            <a:satOff val="-13699"/>
            <a:lumOff val="-1757"/>
            <a:alphaOff val="0"/>
          </a:schemeClr>
        </a:solidFill>
        <a:ln w="12700" cap="flat" cmpd="sng" algn="ctr">
          <a:solidFill>
            <a:schemeClr val="accent5">
              <a:tint val="40000"/>
              <a:alpha val="90000"/>
              <a:hueOff val="-4043857"/>
              <a:satOff val="-13699"/>
              <a:lumOff val="-1757"/>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106" tIns="237227" rIns="101106" bIns="237227" numCol="1" spcCol="1270" anchor="ctr" anchorCtr="0">
          <a:noAutofit/>
        </a:bodyPr>
        <a:lstStyle/>
        <a:p>
          <a:pPr marL="0" lvl="0" indent="0" algn="l" defTabSz="622300">
            <a:lnSpc>
              <a:spcPct val="90000"/>
            </a:lnSpc>
            <a:spcBef>
              <a:spcPct val="0"/>
            </a:spcBef>
            <a:spcAft>
              <a:spcPct val="35000"/>
            </a:spcAft>
            <a:buNone/>
          </a:pPr>
          <a:r>
            <a:rPr lang="en-US" sz="1400" kern="1200"/>
            <a:t>A token can be insured to protect its value</a:t>
          </a:r>
        </a:p>
      </dsp:txBody>
      <dsp:txXfrm>
        <a:off x="1302720" y="2970731"/>
        <a:ext cx="5210883" cy="933966"/>
      </dsp:txXfrm>
    </dsp:sp>
    <dsp:sp modelId="{16BA7D51-5F86-6C4B-A170-1AD8BA49A17F}">
      <dsp:nvSpPr>
        <dsp:cNvPr id="0" name=""/>
        <dsp:cNvSpPr/>
      </dsp:nvSpPr>
      <dsp:spPr>
        <a:xfrm>
          <a:off x="0" y="2970731"/>
          <a:ext cx="1302720" cy="933966"/>
        </a:xfrm>
        <a:prstGeom prst="rect">
          <a:avLst/>
        </a:prstGeom>
        <a:solidFill>
          <a:schemeClr val="accent5">
            <a:hueOff val="-4055126"/>
            <a:satOff val="-10451"/>
            <a:lumOff val="-7059"/>
            <a:alphaOff val="0"/>
          </a:schemeClr>
        </a:solidFill>
        <a:ln w="12700" cap="flat" cmpd="sng" algn="ctr">
          <a:solidFill>
            <a:schemeClr val="accent5">
              <a:hueOff val="-4055126"/>
              <a:satOff val="-10451"/>
              <a:lumOff val="-705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936" tIns="92255" rIns="68936" bIns="92255" numCol="1" spcCol="1270" anchor="ctr" anchorCtr="0">
          <a:noAutofit/>
        </a:bodyPr>
        <a:lstStyle/>
        <a:p>
          <a:pPr marL="0" lvl="0" indent="0" algn="ctr" defTabSz="755650">
            <a:lnSpc>
              <a:spcPct val="90000"/>
            </a:lnSpc>
            <a:spcBef>
              <a:spcPct val="0"/>
            </a:spcBef>
            <a:spcAft>
              <a:spcPct val="35000"/>
            </a:spcAft>
            <a:buNone/>
          </a:pPr>
          <a:r>
            <a:rPr lang="en-US" sz="1700" kern="1200"/>
            <a:t>Insured</a:t>
          </a:r>
        </a:p>
      </dsp:txBody>
      <dsp:txXfrm>
        <a:off x="0" y="2970731"/>
        <a:ext cx="1302720" cy="933966"/>
      </dsp:txXfrm>
    </dsp:sp>
    <dsp:sp modelId="{2E404904-8931-3849-BD0C-216CEF3A6E28}">
      <dsp:nvSpPr>
        <dsp:cNvPr id="0" name=""/>
        <dsp:cNvSpPr/>
      </dsp:nvSpPr>
      <dsp:spPr>
        <a:xfrm>
          <a:off x="1302720" y="3960736"/>
          <a:ext cx="5210883" cy="933966"/>
        </a:xfrm>
        <a:prstGeom prst="rect">
          <a:avLst/>
        </a:prstGeom>
        <a:solidFill>
          <a:schemeClr val="accent5">
            <a:tint val="40000"/>
            <a:alpha val="90000"/>
            <a:hueOff val="-5391810"/>
            <a:satOff val="-18266"/>
            <a:lumOff val="-2342"/>
            <a:alphaOff val="0"/>
          </a:schemeClr>
        </a:solidFill>
        <a:ln w="12700" cap="flat" cmpd="sng" algn="ctr">
          <a:solidFill>
            <a:schemeClr val="accent5">
              <a:tint val="40000"/>
              <a:alpha val="90000"/>
              <a:hueOff val="-5391810"/>
              <a:satOff val="-18266"/>
              <a:lumOff val="-234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106" tIns="237227" rIns="101106" bIns="237227" numCol="1" spcCol="1270" anchor="ctr" anchorCtr="0">
          <a:noAutofit/>
        </a:bodyPr>
        <a:lstStyle/>
        <a:p>
          <a:pPr marL="0" lvl="0" indent="0" algn="l" defTabSz="622300">
            <a:lnSpc>
              <a:spcPct val="90000"/>
            </a:lnSpc>
            <a:spcBef>
              <a:spcPct val="0"/>
            </a:spcBef>
            <a:spcAft>
              <a:spcPct val="35000"/>
            </a:spcAft>
            <a:buNone/>
          </a:pPr>
          <a:r>
            <a:rPr lang="en-US" sz="1400" kern="1200"/>
            <a:t>A token can be encumbered, like a financial loan</a:t>
          </a:r>
        </a:p>
      </dsp:txBody>
      <dsp:txXfrm>
        <a:off x="1302720" y="3960736"/>
        <a:ext cx="5210883" cy="933966"/>
      </dsp:txXfrm>
    </dsp:sp>
    <dsp:sp modelId="{C5554D41-8826-CB47-BC00-7EC8FC80A599}">
      <dsp:nvSpPr>
        <dsp:cNvPr id="0" name=""/>
        <dsp:cNvSpPr/>
      </dsp:nvSpPr>
      <dsp:spPr>
        <a:xfrm>
          <a:off x="0" y="3960736"/>
          <a:ext cx="1302720" cy="933966"/>
        </a:xfrm>
        <a:prstGeom prst="rect">
          <a:avLst/>
        </a:prstGeom>
        <a:solidFill>
          <a:schemeClr val="accent5">
            <a:hueOff val="-5406834"/>
            <a:satOff val="-13935"/>
            <a:lumOff val="-9412"/>
            <a:alphaOff val="0"/>
          </a:schemeClr>
        </a:solidFill>
        <a:ln w="12700" cap="flat" cmpd="sng" algn="ctr">
          <a:solidFill>
            <a:schemeClr val="accent5">
              <a:hueOff val="-5406834"/>
              <a:satOff val="-13935"/>
              <a:lumOff val="-941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936" tIns="92255" rIns="68936" bIns="92255" numCol="1" spcCol="1270" anchor="ctr" anchorCtr="0">
          <a:noAutofit/>
        </a:bodyPr>
        <a:lstStyle/>
        <a:p>
          <a:pPr marL="0" lvl="0" indent="0" algn="ctr" defTabSz="755650">
            <a:lnSpc>
              <a:spcPct val="90000"/>
            </a:lnSpc>
            <a:spcBef>
              <a:spcPct val="0"/>
            </a:spcBef>
            <a:spcAft>
              <a:spcPct val="35000"/>
            </a:spcAft>
            <a:buNone/>
          </a:pPr>
          <a:r>
            <a:rPr lang="en-US" sz="1700" kern="1200"/>
            <a:t>Encumbered</a:t>
          </a:r>
        </a:p>
      </dsp:txBody>
      <dsp:txXfrm>
        <a:off x="0" y="3960736"/>
        <a:ext cx="1302720" cy="933966"/>
      </dsp:txXfrm>
    </dsp:sp>
    <dsp:sp modelId="{6F32E9C0-021A-7E40-9E3B-993D511E95A6}">
      <dsp:nvSpPr>
        <dsp:cNvPr id="0" name=""/>
        <dsp:cNvSpPr/>
      </dsp:nvSpPr>
      <dsp:spPr>
        <a:xfrm>
          <a:off x="1302720" y="4950741"/>
          <a:ext cx="5210883" cy="933966"/>
        </a:xfrm>
        <a:prstGeom prst="rect">
          <a:avLst/>
        </a:prstGeom>
        <a:solidFill>
          <a:schemeClr val="accent5">
            <a:tint val="40000"/>
            <a:alpha val="90000"/>
            <a:hueOff val="-6739762"/>
            <a:satOff val="-22832"/>
            <a:lumOff val="-2928"/>
            <a:alphaOff val="0"/>
          </a:schemeClr>
        </a:solidFill>
        <a:ln w="12700" cap="flat" cmpd="sng" algn="ctr">
          <a:solidFill>
            <a:schemeClr val="accent5">
              <a:tint val="40000"/>
              <a:alpha val="90000"/>
              <a:hueOff val="-6739762"/>
              <a:satOff val="-22832"/>
              <a:lumOff val="-292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106" tIns="237227" rIns="101106" bIns="237227" numCol="1" spcCol="1270" anchor="ctr" anchorCtr="0">
          <a:noAutofit/>
        </a:bodyPr>
        <a:lstStyle/>
        <a:p>
          <a:pPr marL="0" lvl="0" indent="0" algn="l" defTabSz="622300">
            <a:lnSpc>
              <a:spcPct val="90000"/>
            </a:lnSpc>
            <a:spcBef>
              <a:spcPct val="0"/>
            </a:spcBef>
            <a:spcAft>
              <a:spcPct val="35000"/>
            </a:spcAft>
            <a:buNone/>
          </a:pPr>
          <a:r>
            <a:rPr lang="en-US" sz="1400" kern="1200"/>
            <a:t>A token can be combined or bundled into another token (encumbered) like a mutual fund or mortgage backed security</a:t>
          </a:r>
        </a:p>
      </dsp:txBody>
      <dsp:txXfrm>
        <a:off x="1302720" y="4950741"/>
        <a:ext cx="5210883" cy="933966"/>
      </dsp:txXfrm>
    </dsp:sp>
    <dsp:sp modelId="{FFF0FE01-1C48-1342-9D5D-85A81F8A6EB4}">
      <dsp:nvSpPr>
        <dsp:cNvPr id="0" name=""/>
        <dsp:cNvSpPr/>
      </dsp:nvSpPr>
      <dsp:spPr>
        <a:xfrm>
          <a:off x="0" y="4950741"/>
          <a:ext cx="1302720" cy="933966"/>
        </a:xfrm>
        <a:prstGeom prst="rect">
          <a:avLst/>
        </a:prstGeom>
        <a:solidFill>
          <a:schemeClr val="accent5">
            <a:hueOff val="-6758543"/>
            <a:satOff val="-17419"/>
            <a:lumOff val="-11765"/>
            <a:alphaOff val="0"/>
          </a:schemeClr>
        </a:solidFill>
        <a:ln w="12700" cap="flat" cmpd="sng" algn="ctr">
          <a:solidFill>
            <a:schemeClr val="accent5">
              <a:hueOff val="-6758543"/>
              <a:satOff val="-17419"/>
              <a:lumOff val="-1176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936" tIns="92255" rIns="68936" bIns="92255" numCol="1" spcCol="1270" anchor="ctr" anchorCtr="0">
          <a:noAutofit/>
        </a:bodyPr>
        <a:lstStyle/>
        <a:p>
          <a:pPr marL="0" lvl="0" indent="0" algn="ctr" defTabSz="755650">
            <a:lnSpc>
              <a:spcPct val="90000"/>
            </a:lnSpc>
            <a:spcBef>
              <a:spcPct val="0"/>
            </a:spcBef>
            <a:spcAft>
              <a:spcPct val="35000"/>
            </a:spcAft>
            <a:buNone/>
          </a:pPr>
          <a:r>
            <a:rPr lang="en-US" sz="1700" kern="1200"/>
            <a:t>Bundled</a:t>
          </a:r>
        </a:p>
      </dsp:txBody>
      <dsp:txXfrm>
        <a:off x="0" y="4950741"/>
        <a:ext cx="1302720" cy="933966"/>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DE482D-C635-4C4A-B795-AD15AFA16AA2}">
      <dsp:nvSpPr>
        <dsp:cNvPr id="0" name=""/>
        <dsp:cNvSpPr/>
      </dsp:nvSpPr>
      <dsp:spPr>
        <a:xfrm>
          <a:off x="0" y="5744"/>
          <a:ext cx="7162800" cy="170367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E89D102B-0AF6-48D9-A246-26383D3C53F3}">
      <dsp:nvSpPr>
        <dsp:cNvPr id="0" name=""/>
        <dsp:cNvSpPr/>
      </dsp:nvSpPr>
      <dsp:spPr>
        <a:xfrm>
          <a:off x="515360" y="389070"/>
          <a:ext cx="937935" cy="93701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20CD4ADF-8BC0-4C85-8E54-0DBB2526A754}">
      <dsp:nvSpPr>
        <dsp:cNvPr id="0" name=""/>
        <dsp:cNvSpPr/>
      </dsp:nvSpPr>
      <dsp:spPr>
        <a:xfrm>
          <a:off x="1968656" y="5744"/>
          <a:ext cx="5037580" cy="17053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0481" tIns="180481" rIns="180481" bIns="180481" numCol="1" spcCol="1270" anchor="ctr" anchorCtr="0">
          <a:noAutofit/>
        </a:bodyPr>
        <a:lstStyle/>
        <a:p>
          <a:pPr marL="0" lvl="0" indent="0" algn="l" defTabSz="889000">
            <a:lnSpc>
              <a:spcPct val="100000"/>
            </a:lnSpc>
            <a:spcBef>
              <a:spcPct val="0"/>
            </a:spcBef>
            <a:spcAft>
              <a:spcPct val="35000"/>
            </a:spcAft>
            <a:buNone/>
          </a:pPr>
          <a:r>
            <a:rPr lang="en-US" sz="2000" kern="1200"/>
            <a:t>Without a standard way of controlling Tokens, regardless of type and underlying blockchain you can end up requiring a massive number of contract combinations to cover all use cases.</a:t>
          </a:r>
        </a:p>
      </dsp:txBody>
      <dsp:txXfrm>
        <a:off x="1968656" y="5744"/>
        <a:ext cx="5037580" cy="1705336"/>
      </dsp:txXfrm>
    </dsp:sp>
    <dsp:sp modelId="{0643C733-2E90-479F-8A75-3A9CED67FD55}">
      <dsp:nvSpPr>
        <dsp:cNvPr id="0" name=""/>
        <dsp:cNvSpPr/>
      </dsp:nvSpPr>
      <dsp:spPr>
        <a:xfrm>
          <a:off x="0" y="2090044"/>
          <a:ext cx="7162800" cy="170367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07AA5FA8-6DB8-4415-BEEC-F7BE1FF3F1B1}">
      <dsp:nvSpPr>
        <dsp:cNvPr id="0" name=""/>
        <dsp:cNvSpPr/>
      </dsp:nvSpPr>
      <dsp:spPr>
        <a:xfrm>
          <a:off x="515360" y="2473370"/>
          <a:ext cx="937935" cy="93701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25AA83E6-1C89-46A5-B636-67712A868492}">
      <dsp:nvSpPr>
        <dsp:cNvPr id="0" name=""/>
        <dsp:cNvSpPr/>
      </dsp:nvSpPr>
      <dsp:spPr>
        <a:xfrm>
          <a:off x="1968656" y="2090044"/>
          <a:ext cx="5037580" cy="17053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0481" tIns="180481" rIns="180481" bIns="180481" numCol="1" spcCol="1270" anchor="ctr" anchorCtr="0">
          <a:noAutofit/>
        </a:bodyPr>
        <a:lstStyle/>
        <a:p>
          <a:pPr marL="0" lvl="0" indent="0" algn="l" defTabSz="889000">
            <a:lnSpc>
              <a:spcPct val="100000"/>
            </a:lnSpc>
            <a:spcBef>
              <a:spcPct val="0"/>
            </a:spcBef>
            <a:spcAft>
              <a:spcPct val="35000"/>
            </a:spcAft>
            <a:buNone/>
          </a:pPr>
          <a:r>
            <a:rPr lang="en-US" sz="2000" kern="1200"/>
            <a:t>For example, if I have 15 token types on an Ethereum network and 10 types of tokens on a Fabric network and want to have a library of trade contracts to be able to trade each Ethereum token for a Fabric token and vice versa.  You will have 3003 total trade contracts.</a:t>
          </a:r>
        </a:p>
      </dsp:txBody>
      <dsp:txXfrm>
        <a:off x="1968656" y="2090044"/>
        <a:ext cx="5037580" cy="1705336"/>
      </dsp:txXfrm>
    </dsp:sp>
    <dsp:sp modelId="{FEF16091-B695-4F49-9B67-98F10F1E8F04}">
      <dsp:nvSpPr>
        <dsp:cNvPr id="0" name=""/>
        <dsp:cNvSpPr/>
      </dsp:nvSpPr>
      <dsp:spPr>
        <a:xfrm>
          <a:off x="0" y="4174344"/>
          <a:ext cx="7162800" cy="170367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9C866CD4-3DE4-49BD-BAE0-D26819FFD7EE}">
      <dsp:nvSpPr>
        <dsp:cNvPr id="0" name=""/>
        <dsp:cNvSpPr/>
      </dsp:nvSpPr>
      <dsp:spPr>
        <a:xfrm>
          <a:off x="515360" y="4557670"/>
          <a:ext cx="937935" cy="93701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5389C114-802F-419B-8BA3-A1D5EEFC3F33}">
      <dsp:nvSpPr>
        <dsp:cNvPr id="0" name=""/>
        <dsp:cNvSpPr/>
      </dsp:nvSpPr>
      <dsp:spPr>
        <a:xfrm>
          <a:off x="1968656" y="4174344"/>
          <a:ext cx="5037580" cy="17053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0481" tIns="180481" rIns="180481" bIns="180481" numCol="1" spcCol="1270" anchor="ctr" anchorCtr="0">
          <a:noAutofit/>
        </a:bodyPr>
        <a:lstStyle/>
        <a:p>
          <a:pPr marL="0" lvl="0" indent="0" algn="l" defTabSz="889000">
            <a:lnSpc>
              <a:spcPct val="100000"/>
            </a:lnSpc>
            <a:spcBef>
              <a:spcPct val="0"/>
            </a:spcBef>
            <a:spcAft>
              <a:spcPct val="35000"/>
            </a:spcAft>
            <a:buNone/>
          </a:pPr>
          <a:r>
            <a:rPr lang="en-US" sz="2000" kern="1200"/>
            <a:t>With a common set of tokens and control capabilities</a:t>
          </a:r>
        </a:p>
      </dsp:txBody>
      <dsp:txXfrm>
        <a:off x="1968656" y="4174344"/>
        <a:ext cx="5037580" cy="1705336"/>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target2">
  <dgm:title val=""/>
  <dgm:desc val=""/>
  <dgm:catLst>
    <dgm:cat type="relationship"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chMax val="3"/>
      <dgm:chPref val="1"/>
      <dgm:dir/>
      <dgm:animLvl val="lvl"/>
      <dgm:resizeHandles/>
    </dgm:varLst>
    <dgm:alg type="composite">
      <dgm:param type="horzAlign" val="none"/>
      <dgm:param type="vertAlign" val="none"/>
    </dgm:alg>
    <dgm:shape xmlns:r="http://schemas.openxmlformats.org/officeDocument/2006/relationships" r:blip="">
      <dgm:adjLst/>
    </dgm:shape>
    <dgm:presOf/>
    <dgm:choose name="Name1">
      <dgm:if name="Name2" func="var" arg="dir" op="equ" val="norm">
        <dgm:choose name="Name3">
          <dgm:if name="Name4" axis="ch ch" ptType="node node" st="1 1" cnt="1 0" func="cnt" op="gt" val="0">
            <dgm:choose name="Name5">
              <dgm:if name="Name6"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2"/>
                  <dgm:constr type="t" for="ch" forName="middleBox" refType="h" fact="0.25"/>
                  <dgm:constr type="w" for="ch" forName="middleBox" refType="w" fact="0.775"/>
                  <dgm:constr type="h" for="ch" forName="middleBox" refType="h" fact="0.7"/>
                  <dgm:constr type="l" for="ch" forName="centerBox" refType="w" fact="0.395"/>
                  <dgm:constr type="t" for="ch" forName="centerBox" refType="h" fact="0.5"/>
                  <dgm:constr type="w" for="ch" forName="centerBox" refType="w" fact="0.555"/>
                  <dgm:constr type="h" for="ch" forName="centerBox" refType="h" fact="0.4"/>
                  <dgm:constr type="userA" for="des" forName="outerSibTrans" refType="w"/>
                  <dgm:constr type="userA" for="des" forName="middleSibTrans" refType="w"/>
                  <dgm:constr type="userA" for="des" forName="centerSibTrans" refType="w"/>
                </dgm:constrLst>
              </dgm:if>
              <dgm:else name="Name7">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2"/>
                  <dgm:constr type="t" for="ch" forName="middleBox" refType="h" fact="0.25"/>
                  <dgm:constr type="w" for="ch" forName="middleBox" refType="w" fact="0.775"/>
                  <dgm:constr type="h" for="ch" forName="middleBox" refType="h" fact="0.7"/>
                  <dgm:constr type="l" for="ch" forName="centerBox" refType="w" fact="0.225"/>
                  <dgm:constr type="t" for="ch" forName="centerBox" refType="h" fact="0.5"/>
                  <dgm:constr type="w" for="ch" forName="centerBox" refType="w" fact="0.725"/>
                  <dgm:constr type="h" for="ch" forName="centerBox" refType="h" fact="0.4"/>
                  <dgm:constr type="userA" for="des" forName="outerSibTrans" refType="w"/>
                  <dgm:constr type="userA" for="des" forName="middleSibTrans" refType="w"/>
                  <dgm:constr type="userA" for="des" forName="centerSibTrans" refType="w"/>
                </dgm:constrLst>
              </dgm:else>
            </dgm:choose>
          </dgm:if>
          <dgm:else name="Name8">
            <dgm:choose name="Name9">
              <dgm:if name="Name10"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26"/>
                  <dgm:constr type="t" for="ch" forName="centerBox" refType="h" fact="0.5"/>
                  <dgm:constr type="w" for="ch" forName="centerBox" refType="w" fact="0.69"/>
                  <dgm:constr type="h" for="ch" forName="centerBox" refType="h" fact="0.4"/>
                  <dgm:constr type="userA" for="des" forName="outerSibTrans" refType="w"/>
                  <dgm:constr type="userA" for="des" forName="middleSibTrans" refType="w"/>
                  <dgm:constr type="userA" for="des" forName="centerSibTrans" refType="w"/>
                </dgm:constrLst>
              </dgm:if>
              <dgm:else name="Name11">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9"/>
                  <dgm:constr type="h" for="ch" forName="centerBox" refType="h" fact="0.4"/>
                  <dgm:constr type="userA" for="des" forName="outerSibTrans" refType="w"/>
                  <dgm:constr type="userA" for="des" forName="middleSibTrans" refType="w"/>
                  <dgm:constr type="userA" for="des" forName="centerSibTrans" refType="w"/>
                </dgm:constrLst>
              </dgm:else>
            </dgm:choose>
          </dgm:else>
        </dgm:choose>
      </dgm:if>
      <dgm:else name="Name12">
        <dgm:choose name="Name13">
          <dgm:if name="Name14" axis="ch ch" ptType="node node" st="1 1" cnt="1 0" func="cnt" op="gt" val="0">
            <dgm:choose name="Name15">
              <dgm:if name="Name16"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775"/>
                  <dgm:constr type="h" for="ch" forName="middleBox" refType="h" fact="0.7"/>
                  <dgm:constr type="l" for="ch" forName="centerBox" refType="w" fact="0.05"/>
                  <dgm:constr type="t" for="ch" forName="centerBox" refType="h" fact="0.5"/>
                  <dgm:constr type="w" for="ch" forName="centerBox" refType="w" fact="0.55"/>
                  <dgm:constr type="h" for="ch" forName="centerBox" refType="h" fact="0.4"/>
                  <dgm:constr type="userA" for="des" forName="outerSibTrans" refType="w"/>
                  <dgm:constr type="userA" for="des" forName="middleSibTrans" refType="w"/>
                  <dgm:constr type="userA" for="des" forName="centerSibTrans" refType="w"/>
                </dgm:constrLst>
              </dgm:if>
              <dgm:else name="Name17">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775"/>
                  <dgm:constr type="h" for="ch" forName="middleBox" refType="h" fact="0.7"/>
                  <dgm:constr type="l" for="ch" forName="centerBox" refType="w" fact="0.05"/>
                  <dgm:constr type="t" for="ch" forName="centerBox" refType="h" fact="0.5"/>
                  <dgm:constr type="w" for="ch" forName="centerBox" refType="w" fact="0.725"/>
                  <dgm:constr type="h" for="ch" forName="centerBox" refType="h" fact="0.4"/>
                  <dgm:constr type="userA" for="des" forName="outerSibTrans" refType="w"/>
                  <dgm:constr type="userA" for="des" forName="middleSibTrans" refType="w"/>
                  <dgm:constr type="userA" for="des" forName="centerSibTrans" refType="w"/>
                </dgm:constrLst>
              </dgm:else>
            </dgm:choose>
          </dgm:if>
          <dgm:else name="Name18">
            <dgm:choose name="Name19">
              <dgm:if name="Name20"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69"/>
                  <dgm:constr type="h" for="ch" forName="centerBox" refType="h" fact="0.4"/>
                  <dgm:constr type="userA" for="des" forName="outerSibTrans" refType="w"/>
                  <dgm:constr type="userA" for="des" forName="middleSibTrans" refType="w"/>
                  <dgm:constr type="userA" for="des" forName="centerSibTrans" refType="w"/>
                </dgm:constrLst>
              </dgm:if>
              <dgm:else name="Name21">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9"/>
                  <dgm:constr type="h" for="ch" forName="centerBox" refType="h" fact="0.4"/>
                  <dgm:constr type="userA" for="des" forName="outerSibTrans" refType="w"/>
                  <dgm:constr type="userA" for="des" forName="middleSibTrans" refType="w"/>
                  <dgm:constr type="userA" for="des" forName="centerSibTrans" refType="w"/>
                </dgm:constrLst>
              </dgm:else>
            </dgm:choose>
          </dgm:else>
        </dgm:choose>
      </dgm:else>
    </dgm:choose>
    <dgm:ruleLst/>
    <dgm:choose name="Name22">
      <dgm:if name="Name23" axis="root ch" ptType="all node" st="1 1" cnt="0 0" func="cnt" op="gte" val="1">
        <dgm:layoutNode name="outerBox" styleLbl="node1">
          <dgm:alg type="composite">
            <dgm:param type="horzAlign" val="none"/>
            <dgm:param type="vertAlign" val="none"/>
          </dgm:alg>
          <dgm:shape xmlns:r="http://schemas.openxmlformats.org/officeDocument/2006/relationships" r:blip="">
            <dgm:adjLst/>
          </dgm:shape>
          <dgm:presOf/>
          <dgm:choose name="Name24">
            <dgm:if name="Name25" axis="root ch" ptType="all node" st="1 1" cnt="0 0" func="cnt" op="gt" val="1">
              <dgm:choose name="Name26">
                <dgm:if name="Name27" func="var" arg="dir" op="equ" val="norm">
                  <dgm:constrLst>
                    <dgm:constr type="l" for="ch" forName="outerBoxParent"/>
                    <dgm:constr type="t" for="ch" forName="outerBoxParent"/>
                    <dgm:constr type="w" for="ch" forName="outerBoxParent" refType="w"/>
                    <dgm:constr type="h" for="ch" forName="outerBoxParent" refType="h"/>
                    <dgm:constr type="bMarg" for="ch" forName="outerBoxParent" refType="h" fact="2.2"/>
                    <dgm:constr type="l" for="ch" forName="outerBoxChildren" refType="w" fact="0.025"/>
                    <dgm:constr type="t" for="ch" forName="outerBoxChildren" refType="h" fact="0.25"/>
                    <dgm:constr type="w" for="ch" forName="outerBoxChildren" refType="w" fact="0.15"/>
                    <dgm:constr type="h" for="ch" forName="outerBoxChildren" refType="h" fact="0.7"/>
                  </dgm:constrLst>
                </dgm:if>
                <dgm:else name="Name28">
                  <dgm:constrLst>
                    <dgm:constr type="l" for="ch" forName="outerBoxParent"/>
                    <dgm:constr type="t" for="ch" forName="outerBoxParent"/>
                    <dgm:constr type="w" for="ch" forName="outerBoxParent" refType="w"/>
                    <dgm:constr type="h" for="ch" forName="outerBoxParent" refType="h"/>
                    <dgm:constr type="bMarg" for="ch" forName="outerBoxParent" refType="h" fact="2.2"/>
                    <dgm:constr type="l" for="ch" forName="outerBoxChildren" refType="w" fact="0.825"/>
                    <dgm:constr type="t" for="ch" forName="outerBoxChildren" refType="h" fact="0.25"/>
                    <dgm:constr type="w" for="ch" forName="outerBoxChildren" refType="w" fact="0.15"/>
                    <dgm:constr type="h" for="ch" forName="outerBoxChildren" refType="h" fact="0.7"/>
                  </dgm:constrLst>
                </dgm:else>
              </dgm:choose>
            </dgm:if>
            <dgm:else name="Name29">
              <dgm:constrLst>
                <dgm:constr type="l" for="ch" forName="outerBoxParent"/>
                <dgm:constr type="t" for="ch" forName="outerBoxParent"/>
                <dgm:constr type="w" for="ch" forName="outerBoxParent" refType="w"/>
                <dgm:constr type="h" for="ch" forName="outerBoxParent" refType="h"/>
                <dgm:constr type="bMarg" for="ch" forName="outerBoxParent" refType="h" fact="1.75"/>
                <dgm:constr type="l" for="ch" forName="outerBoxChildren" refType="w" fact="0.025"/>
                <dgm:constr type="t" for="ch" forName="outerBoxChildren" refType="h" fact="0.45"/>
                <dgm:constr type="w" for="ch" forName="outerBoxChildren" refType="w" fact="0.95"/>
                <dgm:constr type="h" for="ch" forName="outerBoxChildren" refType="h" fact="0.45"/>
              </dgm:constrLst>
            </dgm:else>
          </dgm:choose>
          <dgm:ruleLst/>
          <dgm:layoutNode name="outerBoxParent" styleLbl="node1">
            <dgm:alg type="tx">
              <dgm:param type="txAnchorVert" val="t"/>
              <dgm:param type="parTxLTRAlign" val="l"/>
              <dgm:param type="parTxRTLAlign" val="r"/>
            </dgm:alg>
            <dgm:shape xmlns:r="http://schemas.openxmlformats.org/officeDocument/2006/relationships" type="roundRect" r:blip="">
              <dgm:adjLst>
                <dgm:adj idx="1" val="0.085"/>
              </dgm:adjLst>
            </dgm:shape>
            <dgm:presOf axis="ch" ptType="node" cnt="1"/>
            <dgm:constrLst>
              <dgm:constr type="tMarg" refType="primFontSz" fact="0.3"/>
              <dgm:constr type="lMarg" refType="primFontSz" fact="0.3"/>
              <dgm:constr type="rMarg" refType="primFontSz" fact="0.3"/>
            </dgm:constrLst>
            <dgm:ruleLst>
              <dgm:rule type="primFontSz" val="5" fact="NaN" max="NaN"/>
            </dgm:ruleLst>
          </dgm:layoutNode>
          <dgm:layoutNode name="outerBoxChildren">
            <dgm:choose name="Name30">
              <dgm:if name="Name31" axis="root ch" ptType="all node" st="1 1" cnt="0 0" func="cnt" op="gt" val="1">
                <dgm:alg type="lin">
                  <dgm:param type="linDir" val="fromT"/>
                  <dgm:param type="vertAlign" val="t"/>
                </dgm:alg>
              </dgm:if>
              <dgm:else name="Name32">
                <dgm:choose name="Name33">
                  <dgm:if name="Name34" func="var" arg="dir" op="equ" val="norm">
                    <dgm:alg type="lin">
                      <dgm:param type="horzAlign" val="l"/>
                    </dgm:alg>
                  </dgm:if>
                  <dgm:else name="Name35">
                    <dgm:alg type="lin">
                      <dgm:param type="linDir" val="fromR"/>
                      <dgm:param type="horzAlign" val="r"/>
                    </dgm:alg>
                  </dgm:else>
                </dgm:choose>
              </dgm:else>
            </dgm:choose>
            <dgm:shape xmlns:r="http://schemas.openxmlformats.org/officeDocument/2006/relationships" r:blip="">
              <dgm:adjLst/>
            </dgm:shape>
            <dgm:presOf/>
            <dgm:constrLst>
              <dgm:constr type="w" for="ch" forName="oChild" refType="w"/>
              <dgm:constr type="h" for="ch" forName="oChild" refType="h"/>
            </dgm:constrLst>
            <dgm:ruleLst/>
            <dgm:forEach name="Name36" axis="ch ch" ptType="node node" st="1 1" cnt="1 0">
              <dgm:layoutNode name="o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37" axis="followSib" ptType="sibTrans" cnt="1">
                <dgm:layoutNode name="outer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layoutNode>
      </dgm:if>
      <dgm:else name="Name38"/>
    </dgm:choose>
    <dgm:choose name="Name39">
      <dgm:if name="Name40" axis="root ch" ptType="all node" st="1 1" cnt="0 0" func="cnt" op="gte" val="2">
        <dgm:layoutNode name="middleBox">
          <dgm:alg type="composite">
            <dgm:param type="horzAlign" val="none"/>
            <dgm:param type="vertAlign" val="none"/>
          </dgm:alg>
          <dgm:shape xmlns:r="http://schemas.openxmlformats.org/officeDocument/2006/relationships" r:blip="">
            <dgm:adjLst/>
          </dgm:shape>
          <dgm:presOf/>
          <dgm:choose name="Name41">
            <dgm:if name="Name42" axis="root ch" ptType="all node" st="1 1" cnt="0 0" func="cnt" op="gt" val="2">
              <dgm:choose name="Name43">
                <dgm:if name="Name44" func="var" arg="dir" op="equ" val="norm">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025"/>
                    <dgm:constr type="t" for="ch" forName="middleBoxChildren" refType="h" fact="0.35"/>
                    <dgm:constr type="w" for="ch" forName="middleBoxChildren" refType="w" fact="0.2"/>
                    <dgm:constr type="h" for="ch" forName="middleBoxChildren" refType="h" fact="0.575"/>
                  </dgm:constrLst>
                </dgm:if>
                <dgm:else name="Name45">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775"/>
                    <dgm:constr type="t" for="ch" forName="middleBoxChildren" refType="h" fact="0.35"/>
                    <dgm:constr type="w" for="ch" forName="middleBoxChildren" refType="w" fact="0.2"/>
                    <dgm:constr type="h" for="ch" forName="middleBoxChildren" refType="h" fact="0.575"/>
                  </dgm:constrLst>
                </dgm:else>
              </dgm:choose>
            </dgm:if>
            <dgm:else name="Name46">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025"/>
                <dgm:constr type="t" for="ch" forName="middleBoxChildren" refType="h" fact="0.45"/>
                <dgm:constr type="w" for="ch" forName="middleBoxChildren" refType="w" fact="0.95"/>
                <dgm:constr type="h" for="ch" forName="middleBoxChildren" refType="h" fact="0.45"/>
              </dgm:constrLst>
            </dgm:else>
          </dgm:choose>
          <dgm:ruleLst/>
          <dgm:layoutNode name="middleBoxParent" styleLbl="node1">
            <dgm:alg type="tx">
              <dgm:param type="txAnchorVert" val="t"/>
              <dgm:param type="parTxLTRAlign" val="l"/>
              <dgm:param type="parTxRTLAlign" val="r"/>
            </dgm:alg>
            <dgm:shape xmlns:r="http://schemas.openxmlformats.org/officeDocument/2006/relationships" type="roundRect" r:blip="">
              <dgm:adjLst>
                <dgm:adj idx="1" val="0.105"/>
              </dgm:adjLst>
            </dgm:shape>
            <dgm:presOf axis="ch" ptType="node" st="2" cnt="1"/>
            <dgm:constrLst>
              <dgm:constr type="tMarg" refType="primFontSz" fact="0.3"/>
              <dgm:constr type="lMarg" refType="primFontSz" fact="0.3"/>
              <dgm:constr type="rMarg" refType="primFontSz" fact="0.3"/>
            </dgm:constrLst>
            <dgm:ruleLst>
              <dgm:rule type="primFontSz" val="5" fact="NaN" max="NaN"/>
            </dgm:ruleLst>
          </dgm:layoutNode>
          <dgm:layoutNode name="middleBoxChildren">
            <dgm:choose name="Name47">
              <dgm:if name="Name48" axis="root ch" ptType="all node" st="1 1" cnt="0 0" func="cnt" op="gt" val="2">
                <dgm:alg type="lin">
                  <dgm:param type="linDir" val="fromT"/>
                  <dgm:param type="vertAlign" val="t"/>
                </dgm:alg>
              </dgm:if>
              <dgm:else name="Name49">
                <dgm:choose name="Name50">
                  <dgm:if name="Name51" func="var" arg="dir" op="equ" val="norm">
                    <dgm:alg type="lin">
                      <dgm:param type="horzAlign" val="l"/>
                    </dgm:alg>
                  </dgm:if>
                  <dgm:else name="Name52">
                    <dgm:alg type="lin">
                      <dgm:param type="linDir" val="fromR"/>
                      <dgm:param type="horzAlign" val="r"/>
                    </dgm:alg>
                  </dgm:else>
                </dgm:choose>
              </dgm:else>
            </dgm:choose>
            <dgm:shape xmlns:r="http://schemas.openxmlformats.org/officeDocument/2006/relationships" r:blip="">
              <dgm:adjLst/>
            </dgm:shape>
            <dgm:presOf/>
            <dgm:constrLst>
              <dgm:constr type="w" for="ch" forName="mChild" refType="w"/>
              <dgm:constr type="h" for="ch" forName="mChild" refType="h"/>
            </dgm:constrLst>
            <dgm:ruleLst/>
            <dgm:forEach name="Name53" axis="ch ch" ptType="node node" st="2 1" cnt="1 0">
              <dgm:layoutNode name="m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54" axis="followSib" ptType="sibTrans" cnt="1">
                <dgm:layoutNode name="middle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layoutNode>
      </dgm:if>
      <dgm:else name="Name55"/>
    </dgm:choose>
    <dgm:choose name="Name56">
      <dgm:if name="Name57" axis="root ch" ptType="all node" st="1 1" cnt="0 0" func="cnt" op="gte" val="3">
        <dgm:layoutNode name="centerBox">
          <dgm:alg type="composite">
            <dgm:param type="horzAlign" val="none"/>
            <dgm:param type="vertAlign" val="none"/>
          </dgm:alg>
          <dgm:shape xmlns:r="http://schemas.openxmlformats.org/officeDocument/2006/relationships" r:blip="">
            <dgm:adjLst/>
          </dgm:shape>
          <dgm:presOf/>
          <dgm:choose name="Name58">
            <dgm:if name="Name59" axis="ch ch" ptType="node node" st="3 1" cnt="1 0" func="cnt" op="gt" val="0">
              <dgm:constrLst>
                <dgm:constr type="l" for="ch" forName="centerBoxParent"/>
                <dgm:constr type="t" for="ch" forName="centerBoxParent"/>
                <dgm:constr type="w" for="ch" forName="centerBoxParent" refType="w"/>
                <dgm:constr type="h" for="ch" forName="centerBoxParent" refType="h"/>
                <dgm:constr type="bMarg" for="ch" forName="centerBoxParent" refType="h" fact="1.6"/>
                <dgm:constr type="l" for="ch" forName="centerBoxChildren" refType="w" fact="0.025"/>
                <dgm:constr type="t" for="ch" forName="centerBoxChildren" refType="h" fact="0.45"/>
                <dgm:constr type="w" for="ch" forName="centerBoxChildren" refType="w" fact="0.95"/>
                <dgm:constr type="h" for="ch" forName="centerBoxChildren" refType="h" fact="0.45"/>
              </dgm:constrLst>
            </dgm:if>
            <dgm:else name="Name60">
              <dgm:constrLst>
                <dgm:constr type="l" for="ch" forName="centerBoxParent"/>
                <dgm:constr type="t" for="ch" forName="centerBoxParent"/>
                <dgm:constr type="w" for="ch" forName="centerBoxParent" refType="w"/>
                <dgm:constr type="h" for="ch" forName="centerBoxParent" refType="h"/>
              </dgm:constrLst>
            </dgm:else>
          </dgm:choose>
          <dgm:ruleLst/>
          <dgm:layoutNode name="centerBoxParent" styleLbl="node1">
            <dgm:alg type="tx">
              <dgm:param type="txAnchorVert" val="t"/>
              <dgm:param type="parTxLTRAlign" val="l"/>
              <dgm:param type="parTxRTLAlign" val="r"/>
            </dgm:alg>
            <dgm:shape xmlns:r="http://schemas.openxmlformats.org/officeDocument/2006/relationships" type="roundRect" r:blip="">
              <dgm:adjLst>
                <dgm:adj idx="1" val="0.105"/>
              </dgm:adjLst>
            </dgm:shape>
            <dgm:presOf axis="ch" ptType="node" st="3" cnt="1"/>
            <dgm:constrLst>
              <dgm:constr type="tMarg" refType="primFontSz" fact="0.3"/>
              <dgm:constr type="lMarg" refType="primFontSz" fact="0.3"/>
              <dgm:constr type="rMarg" refType="primFontSz" fact="0.3"/>
            </dgm:constrLst>
            <dgm:ruleLst>
              <dgm:rule type="primFontSz" val="5" fact="NaN" max="NaN"/>
            </dgm:ruleLst>
          </dgm:layoutNode>
          <dgm:choose name="Name61">
            <dgm:if name="Name62" axis="ch ch" ptType="node node" st="3 1" cnt="1 0" func="cnt" op="gt" val="0">
              <dgm:layoutNode name="centerBoxChildren">
                <dgm:choose name="Name63">
                  <dgm:if name="Name64" func="var" arg="dir" op="equ" val="norm">
                    <dgm:alg type="lin">
                      <dgm:param type="horzAlign" val="l"/>
                    </dgm:alg>
                  </dgm:if>
                  <dgm:else name="Name65">
                    <dgm:alg type="lin">
                      <dgm:param type="linDir" val="fromR"/>
                      <dgm:param type="horzAlign" val="r"/>
                    </dgm:alg>
                  </dgm:else>
                </dgm:choose>
                <dgm:shape xmlns:r="http://schemas.openxmlformats.org/officeDocument/2006/relationships" r:blip="">
                  <dgm:adjLst/>
                </dgm:shape>
                <dgm:presOf/>
                <dgm:constrLst>
                  <dgm:constr type="w" for="ch" forName="cChild" refType="w"/>
                  <dgm:constr type="h" for="ch" forName="cChild" refType="h"/>
                </dgm:constrLst>
                <dgm:ruleLst/>
                <dgm:forEach name="Name66" axis="ch ch" ptType="node node" st="3 1" cnt="1 0">
                  <dgm:layoutNode name="c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67" axis="followSib" ptType="sibTrans" cnt="1">
                    <dgm:layoutNode name="center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if>
            <dgm:else name="Name68"/>
          </dgm:choose>
        </dgm:layoutNode>
      </dgm:if>
      <dgm:else name="Name69"/>
    </dgm:choose>
  </dgm:layoutNode>
</dgm:layoutDef>
</file>

<file path=ppt/diagrams/layout3.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8/layout/BubblePictureList">
  <dgm:title val=""/>
  <dgm:desc val=""/>
  <dgm:catLst>
    <dgm:cat type="picture" pri="22000"/>
    <dgm:cat type="pictureconvert" pri="22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tyleData>
  <dgm:clr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clrData>
  <dgm:layoutNode name="Name0">
    <dgm:varLst>
      <dgm:chMax val="8"/>
      <dgm:chPref val="8"/>
      <dgm:dir/>
    </dgm:varLst>
    <dgm:shape xmlns:r="http://schemas.openxmlformats.org/officeDocument/2006/relationships" r:blip="">
      <dgm:adjLst/>
    </dgm:shape>
    <dgm:choose name="Name1">
      <dgm:if name="Name2" axis="ch" ptType="node" func="cnt" op="equ" val="1">
        <dgm:alg type="composite">
          <dgm:param type="ar" val="1.7423"/>
        </dgm:alg>
        <dgm:choose name="Name3">
          <dgm:if name="Name4" func="var" arg="dir" op="equ" val="norm">
            <dgm:constrLst>
              <dgm:constr type="primFontSz" for="des" ptType="node" op="equ" val="65"/>
              <dgm:constr type="l" for="ch" forName="parent_text_1" refType="w" fact="0"/>
              <dgm:constr type="t" for="ch" forName="parent_text_1" refType="h" fact="0"/>
              <dgm:constr type="w" for="ch" forName="parent_text_1" refType="w" fact="0.6457"/>
              <dgm:constr type="h" for="ch" forName="parent_text_1" refType="h" fact="0.225"/>
              <dgm:constr type="l" for="ch" forName="image_accent_1" refType="w" fact="0.4305"/>
              <dgm:constr type="t" for="ch" forName="image_accent_1" refType="h" fact="0.2417"/>
              <dgm:constr type="w" for="ch" forName="image_accent_1" refType="w" fact="0.4352"/>
              <dgm:constr type="h" for="ch" forName="image_accent_1" refType="h" fact="0.7583"/>
              <dgm:constr type="l" for="ch" forName="accent_1" refType="w" fact="0.8709"/>
              <dgm:constr type="t" for="ch" forName="accent_1" refType="h" fact="0.1491"/>
              <dgm:constr type="w" for="ch" forName="accent_1" refType="w" fact="0.1291"/>
              <dgm:constr type="h" for="ch" forName="accent_1" refType="h" fact="0.225"/>
              <dgm:constr type="l" for="ch" forName="image_1" refType="w" fact="0.4457"/>
              <dgm:constr type="t" for="ch" forName="image_1" refType="h" fact="0.2709"/>
              <dgm:constr type="w" for="ch" forName="image_1" refType="w" fact="0.4018"/>
              <dgm:constr type="h" for="ch" forName="image_1" refType="h" fact="0.7"/>
            </dgm:constrLst>
          </dgm:if>
          <dgm:else name="Name5">
            <dgm:constrLst>
              <dgm:constr type="primFontSz" for="des" ptType="node" op="equ" val="65"/>
              <dgm:constr type="l" for="ch" forName="parent_text_1" refType="w" fact="0.3543"/>
              <dgm:constr type="t" for="ch" forName="parent_text_1" refType="h" fact="0"/>
              <dgm:constr type="w" for="ch" forName="parent_text_1" refType="w" fact="0.6457"/>
              <dgm:constr type="h" for="ch" forName="parent_text_1" refType="h" fact="0.225"/>
              <dgm:constr type="l" for="ch" forName="image_accent_1" refType="w" fact="0.1344"/>
              <dgm:constr type="t" for="ch" forName="image_accent_1" refType="h" fact="0.2417"/>
              <dgm:constr type="w" for="ch" forName="image_accent_1" refType="w" fact="0.4352"/>
              <dgm:constr type="h" for="ch" forName="image_accent_1" refType="h" fact="0.7583"/>
              <dgm:constr type="l" for="ch" forName="accent_1" refType="w" fact="0"/>
              <dgm:constr type="t" for="ch" forName="accent_1" refType="h" fact="0.1491"/>
              <dgm:constr type="w" for="ch" forName="accent_1" refType="w" fact="0.1291"/>
              <dgm:constr type="h" for="ch" forName="accent_1" refType="h" fact="0.225"/>
              <dgm:constr type="l" for="ch" forName="image_1" refType="w" fact="0.1525"/>
              <dgm:constr type="t" for="ch" forName="image_1" refType="h" fact="0.2709"/>
              <dgm:constr type="w" for="ch" forName="image_1" refType="w" fact="0.4018"/>
              <dgm:constr type="h" for="ch" forName="image_1" refType="h" fact="0.7"/>
            </dgm:constrLst>
          </dgm:else>
        </dgm:choose>
      </dgm:if>
      <dgm:if name="Name6" axis="ch" ptType="node" func="cnt" op="equ" val="2">
        <dgm:alg type="composite">
          <dgm:param type="ar" val="3.193"/>
        </dgm:alg>
        <dgm:choose name="Name7">
          <dgm:if name="Name8" func="var" arg="dir" op="equ" val="norm">
            <dgm:constrLst>
              <dgm:constr type="primFontSz" for="des" ptType="node" op="equ" val="65"/>
              <dgm:constr type="l" for="ch" forName="image_accent_1" refType="w" fact="0.2342"/>
              <dgm:constr type="t" for="ch" forName="image_accent_1" refType="h" fact="0.2354"/>
              <dgm:constr type="w" for="ch" forName="image_accent_1" refType="w" fact="0.2394"/>
              <dgm:constr type="h" for="ch" forName="image_accent_1" refType="h" fact="0.7646"/>
              <dgm:constr type="l" for="ch" forName="image_1" refType="w" fact="0.2434"/>
              <dgm:constr type="t" for="ch" forName="image_1" refType="h" fact="0.2648"/>
              <dgm:constr type="w" for="ch" forName="image_1" refType="w" fact="0.2211"/>
              <dgm:constr type="h" for="ch" forName="image_1" refType="h" fact="0.7058"/>
              <dgm:constr type="l" for="ch" forName="parent_text_1" refType="w" fact="0"/>
              <dgm:constr type="t" for="ch" forName="parent_text_1" refType="h" fact="0"/>
              <dgm:constr type="w" for="ch" forName="parent_text_1" refType="w" fact="0.3553"/>
              <dgm:constr type="h" for="ch" forName="parent_text_1" refType="h" fact="0.215"/>
              <dgm:constr type="l" for="ch" forName="image_accent_2" refType="w" fact="0.5"/>
              <dgm:constr type="t" for="ch" forName="image_accent_2" refType="h" fact="0.3883"/>
              <dgm:constr type="w" for="ch" forName="image_accent_2" refType="w" fact="0.1253"/>
              <dgm:constr type="h" for="ch" forName="image_accent_2" refType="h" fact="0.4"/>
              <dgm:constr type="l" for="ch" forName="image_2" refType="w" fact="0.5074"/>
              <dgm:constr type="t" for="ch" forName="image_2" refType="h" fact="0.4118"/>
              <dgm:constr type="w" for="ch" forName="image_2" refType="w" fact="0.1105"/>
              <dgm:constr type="h" for="ch" forName="image_2" refType="h" fact="0.3529"/>
              <dgm:constr type="l" for="ch" forName="parent_text_2" refType="w" fact="0.6447"/>
              <dgm:constr type="t" for="ch" forName="parent_text_2" refType="h" fact="0.4118"/>
              <dgm:constr type="w" for="ch" forName="parent_text_2" refType="w" fact="0.3553"/>
              <dgm:constr type="h" for="ch" forName="parent_text_2" refType="h" fact="0.3529"/>
              <dgm:constr type="l" for="ch" forName="accent_1" refType="w" fact="0.6316"/>
              <dgm:constr type="t" for="ch" forName="accent_1" refType="h" fact="0.7899"/>
              <dgm:constr type="w" for="ch" forName="accent_1" refType="w" fact="0.0395"/>
              <dgm:constr type="h" for="ch" forName="accent_1" refType="h" fact="0.126"/>
            </dgm:constrLst>
          </dgm:if>
          <dgm:else name="Name9">
            <dgm:constrLst>
              <dgm:constr type="primFontSz" for="des" ptType="node" op="equ" val="65"/>
              <dgm:constr type="l" for="ch" forName="image_accent_2" refType="w" fact="0.3747"/>
              <dgm:constr type="t" for="ch" forName="image_accent_2" refType="h" fact="0.3883"/>
              <dgm:constr type="w" for="ch" forName="image_accent_2" refType="w" fact="0.1253"/>
              <dgm:constr type="h" for="ch" forName="image_accent_2" refType="h" fact="0.4"/>
              <dgm:constr type="l" for="ch" forName="image_2" refType="w" fact="0.3821"/>
              <dgm:constr type="t" for="ch" forName="image_2" refType="h" fact="0.4118"/>
              <dgm:constr type="w" for="ch" forName="image_2" refType="w" fact="0.1105"/>
              <dgm:constr type="h" for="ch" forName="image_2" refType="h" fact="0.3529"/>
              <dgm:constr type="l" for="ch" forName="parent_text_1" refType="w" fact="0.6447"/>
              <dgm:constr type="t" for="ch" forName="parent_text_1" refType="h" fact="0"/>
              <dgm:constr type="w" for="ch" forName="parent_text_1" refType="w" fact="0.3553"/>
              <dgm:constr type="h" for="ch" forName="parent_text_1" refType="h" fact="0.215"/>
              <dgm:constr type="l" for="ch" forName="parent_text_2" refType="w" fact="0"/>
              <dgm:constr type="t" for="ch" forName="parent_text_2" refType="h" fact="0.4118"/>
              <dgm:constr type="w" for="ch" forName="parent_text_2" refType="w" fact="0.3553"/>
              <dgm:constr type="h" for="ch" forName="parent_text_2" refType="h" fact="0.3529"/>
              <dgm:constr type="l" for="ch" forName="image_accent_1" refType="w" fact="0.5263"/>
              <dgm:constr type="t" for="ch" forName="image_accent_1" refType="h" fact="0.2354"/>
              <dgm:constr type="w" for="ch" forName="image_accent_1" refType="w" fact="0.2394"/>
              <dgm:constr type="h" for="ch" forName="image_accent_1" refType="h" fact="0.7646"/>
              <dgm:constr type="l" for="ch" forName="image_1" refType="w" fact="0.5355"/>
              <dgm:constr type="t" for="ch" forName="image_1" refType="h" fact="0.2648"/>
              <dgm:constr type="w" for="ch" forName="image_1" refType="w" fact="0.2211"/>
              <dgm:constr type="h" for="ch" forName="image_1" refType="h" fact="0.7058"/>
              <dgm:constr type="l" for="ch" forName="accent_1" refType="w" fact="0.3289"/>
              <dgm:constr type="t" for="ch" forName="accent_1" refType="h" fact="0.7899"/>
              <dgm:constr type="w" for="ch" forName="accent_1" refType="w" fact="0.0395"/>
              <dgm:constr type="h" for="ch" forName="accent_1" refType="h" fact="0.126"/>
            </dgm:constrLst>
          </dgm:else>
        </dgm:choose>
      </dgm:if>
      <dgm:if name="Name10" axis="ch" ptType="node" func="cnt" op="equ" val="3">
        <dgm:alg type="composite">
          <dgm:param type="ar" val="2.4052"/>
        </dgm:alg>
        <dgm:choose name="Name11">
          <dgm:if name="Name12" func="var" arg="dir" op="equ" val="norm">
            <dgm:constrLst>
              <dgm:constr type="primFontSz" for="des" ptType="node" op="equ" val="65"/>
              <dgm:constr type="l" for="ch" forName="accent_3" refType="w" fact="0.6316"/>
              <dgm:constr type="t" for="ch" forName="accent_3" refType="h" fact="0.8355"/>
              <dgm:constr type="w" for="ch" forName="accent_3" refType="w" fact="0.0395"/>
              <dgm:constr type="h" for="ch" forName="accent_3" refType="h" fact="0.0949"/>
              <dgm:constr type="l" for="ch" forName="image_accent_2" refType="w" fact="0.4936"/>
              <dgm:constr type="t" for="ch" forName="image_accent_2" refType="h" fact="0.5329"/>
              <dgm:constr type="w" for="ch" forName="image_accent_2" refType="w" fact="0.1253"/>
              <dgm:constr type="h" for="ch" forName="image_accent_2" refType="h" fact="0.3013"/>
              <dgm:constr type="l" for="ch" forName="image_2" refType="w" fact="0.501"/>
              <dgm:constr type="t" for="ch" forName="image_2" refType="h" fact="0.5507"/>
              <dgm:constr type="w" for="ch" forName="image_2" refType="w" fact="0.1105"/>
              <dgm:constr type="h" for="ch" forName="image_2" refType="h" fact="0.2658"/>
              <dgm:constr type="l" for="ch" forName="image_accent_3" refType="w" fact="0.4446"/>
              <dgm:constr type="t" for="ch" forName="image_accent_3" refType="h" fact="0.1076"/>
              <dgm:constr type="w" for="ch" forName="image_accent_3" refType="w" fact="0.1606"/>
              <dgm:constr type="h" for="ch" forName="image_accent_3" refType="h" fact="0.3864"/>
              <dgm:constr type="l" for="ch" forName="image_3" refType="w" fact="0.4531"/>
              <dgm:constr type="t" for="ch" forName="image_3" refType="h" fact="0.128"/>
              <dgm:constr type="w" for="ch" forName="image_3" refType="w" fact="0.1437"/>
              <dgm:constr type="h" for="ch" forName="image_3" refType="h" fact="0.3456"/>
              <dgm:constr type="l" for="ch" forName="image_accent_1" refType="w" fact="0.2368"/>
              <dgm:constr type="t" for="ch" forName="image_accent_1" refType="h" fact="0.4241"/>
              <dgm:constr type="w" for="ch" forName="image_accent_1" refType="w" fact="0.2394"/>
              <dgm:constr type="h" for="ch" forName="image_accent_1" refType="h" fact="0.5759"/>
              <dgm:constr type="l" for="ch" forName="image_1" refType="w" fact="0.246"/>
              <dgm:constr type="t" for="ch" forName="image_1" refType="h" fact="0.4462"/>
              <dgm:constr type="w" for="ch" forName="image_1" refType="w" fact="0.2211"/>
              <dgm:constr type="h" for="ch" forName="image_1" refType="h" fact="0.5317"/>
              <dgm:constr type="l" for="ch" forName="parent_text_1" refType="w" fact="0"/>
              <dgm:constr type="t" for="ch" forName="parent_text_1" refType="h" fact="0.128"/>
              <dgm:constr type="w" for="ch" forName="parent_text_1" refType="w" fact="0.3553"/>
              <dgm:constr type="h" for="ch" forName="parent_text_1" refType="h" fact="0.2775"/>
              <dgm:constr type="l" for="ch" forName="accent_1" refType="w" fact="0.3895"/>
              <dgm:constr type="t" for="ch" forName="accent_1" refType="h" fact="0"/>
              <dgm:constr type="w" for="ch" forName="accent_1" refType="w" fact="0.0711"/>
              <dgm:constr type="h" for="ch" forName="accent_1" refType="h" fact="0.1709"/>
              <dgm:constr type="l" for="ch" forName="parent_text_2" refType="w" fact="0.6447"/>
              <dgm:constr type="t" for="ch" forName="parent_text_2" refType="h" fact="0.5507"/>
              <dgm:constr type="w" for="ch" forName="parent_text_2" refType="w" fact="0.3553"/>
              <dgm:constr type="h" for="ch" forName="parent_text_2" refType="h" fact="0.2658"/>
              <dgm:constr type="l" for="ch" forName="parent_text_3" refType="w" fact="0.6316"/>
              <dgm:constr type="t" for="ch" forName="parent_text_3" refType="h" fact="0.128"/>
              <dgm:constr type="w" for="ch" forName="parent_text_3" refType="w" fact="0.3553"/>
              <dgm:constr type="h" for="ch" forName="parent_text_3" refType="h" fact="0.3456"/>
              <dgm:constr type="l" for="ch" forName="accent_2" refType="w" fact="0.5789"/>
              <dgm:constr type="t" for="ch" forName="accent_2" refType="h" fact="0.0127"/>
              <dgm:constr type="w" for="ch" forName="accent_2" refType="w" fact="0.0526"/>
              <dgm:constr type="h" for="ch" forName="accent_2" refType="h" fact="0.1266"/>
            </dgm:constrLst>
          </dgm:if>
          <dgm:else name="Name13">
            <dgm:constrLst>
              <dgm:constr type="primFontSz" for="des" ptType="node" op="equ" val="65"/>
              <dgm:constr type="l" for="ch" forName="accent_1" refType="w" fact="0.3289"/>
              <dgm:constr type="t" for="ch" forName="accent_1" refType="h" fact="0.8355"/>
              <dgm:constr type="w" for="ch" forName="accent_1" refType="w" fact="0.0395"/>
              <dgm:constr type="h" for="ch" forName="accent_1" refType="h" fact="0.0949"/>
              <dgm:constr type="l" for="ch" forName="image_accent_2" refType="w" fact="0.3811"/>
              <dgm:constr type="t" for="ch" forName="image_accent_2" refType="h" fact="0.5329"/>
              <dgm:constr type="w" for="ch" forName="image_accent_2" refType="w" fact="0.1253"/>
              <dgm:constr type="h" for="ch" forName="image_accent_2" refType="h" fact="0.3013"/>
              <dgm:constr type="l" for="ch" forName="image_2" refType="w" fact="0.3885"/>
              <dgm:constr type="t" for="ch" forName="image_2" refType="h" fact="0.5507"/>
              <dgm:constr type="w" for="ch" forName="image_2" refType="w" fact="0.1105"/>
              <dgm:constr type="h" for="ch" forName="image_2" refType="h" fact="0.2658"/>
              <dgm:constr type="l" for="ch" forName="image_accent_3" refType="w" fact="0.3947"/>
              <dgm:constr type="t" for="ch" forName="image_accent_3" refType="h" fact="0.1076"/>
              <dgm:constr type="w" for="ch" forName="image_accent_3" refType="w" fact="0.1606"/>
              <dgm:constr type="h" for="ch" forName="image_accent_3" refType="h" fact="0.3864"/>
              <dgm:constr type="l" for="ch" forName="image_3" refType="w" fact="0.4032"/>
              <dgm:constr type="t" for="ch" forName="image_3" refType="h" fact="0.128"/>
              <dgm:constr type="w" for="ch" forName="image_3" refType="w" fact="0.1437"/>
              <dgm:constr type="h" for="ch" forName="image_3" refType="h" fact="0.3456"/>
              <dgm:constr type="l" for="ch" forName="image_accent_1" refType="w" fact="0.5237"/>
              <dgm:constr type="t" for="ch" forName="image_accent_1" refType="h" fact="0.4241"/>
              <dgm:constr type="w" for="ch" forName="image_accent_1" refType="w" fact="0.2394"/>
              <dgm:constr type="h" for="ch" forName="image_accent_1" refType="h" fact="0.5759"/>
              <dgm:constr type="l" for="ch" forName="image_1" refType="w" fact="0.5329"/>
              <dgm:constr type="t" for="ch" forName="image_1" refType="h" fact="0.4462"/>
              <dgm:constr type="w" for="ch" forName="image_1" refType="w" fact="0.2211"/>
              <dgm:constr type="h" for="ch" forName="image_1" refType="h" fact="0.5317"/>
              <dgm:constr type="l" for="ch" forName="parent_text_1" refType="w" fact="0.6447"/>
              <dgm:constr type="t" for="ch" forName="parent_text_1" refType="h" fact="0.128"/>
              <dgm:constr type="w" for="ch" forName="parent_text_1" refType="w" fact="0.3553"/>
              <dgm:constr type="h" for="ch" forName="parent_text_1" refType="h" fact="0.2775"/>
              <dgm:constr type="l" for="ch" forName="accent_2" refType="w" fact="0.5395"/>
              <dgm:constr type="t" for="ch" forName="accent_2" refType="h" fact="0"/>
              <dgm:constr type="w" for="ch" forName="accent_2" refType="w" fact="0.0711"/>
              <dgm:constr type="h" for="ch" forName="accent_2" refType="h" fact="0.1709"/>
              <dgm:constr type="l" for="ch" forName="parent_text_3" refType="w" fact="0.0132"/>
              <dgm:constr type="t" for="ch" forName="parent_text_3" refType="h" fact="0.128"/>
              <dgm:constr type="w" for="ch" forName="parent_text_3" refType="w" fact="0.3553"/>
              <dgm:constr type="h" for="ch" forName="parent_text_3" refType="h" fact="0.3456"/>
              <dgm:constr type="l" for="ch" forName="parent_text_2" refType="w" fact="0"/>
              <dgm:constr type="t" for="ch" forName="parent_text_2" refType="h" fact="0.5507"/>
              <dgm:constr type="w" for="ch" forName="parent_text_2" refType="w" fact="0.3553"/>
              <dgm:constr type="h" for="ch" forName="parent_text_2" refType="h" fact="0.2658"/>
              <dgm:constr type="l" for="ch" forName="accent_3" refType="w" fact="0.3684"/>
              <dgm:constr type="t" for="ch" forName="accent_3" refType="h" fact="0.0127"/>
              <dgm:constr type="w" for="ch" forName="accent_3" refType="w" fact="0.0526"/>
              <dgm:constr type="h" for="ch" forName="accent_3" refType="h" fact="0.1266"/>
            </dgm:constrLst>
          </dgm:else>
        </dgm:choose>
      </dgm:if>
      <dgm:if name="Name14" axis="ch" ptType="node" func="cnt" op="equ" val="4">
        <dgm:alg type="composite">
          <dgm:param type="ar" val="1.6704"/>
        </dgm:alg>
        <dgm:choose name="Name15">
          <dgm:if name="Name16" func="var" arg="dir" op="equ" val="norm">
            <dgm:constrLst>
              <dgm:constr type="primFontSz" for="des" ptType="node" op="equ" val="65"/>
              <dgm:constr type="l" for="ch" forName="image_accent_4" refType="w" fact="0.4626"/>
              <dgm:constr type="t" for="ch" forName="image_accent_4" refType="h" fact="0.1415"/>
              <dgm:constr type="w" for="ch" forName="image_accent_4" refType="w" fact="0.1126"/>
              <dgm:constr type="h" for="ch" forName="image_accent_4" refType="h" fact="0.1881"/>
              <dgm:constr type="l" for="ch" forName="image_4" refType="w" fact="0.4692"/>
              <dgm:constr type="t" for="ch" forName="image_4" refType="h" fact="0.1526"/>
              <dgm:constr type="w" for="ch" forName="image_4" refType="w" fact="0.0994"/>
              <dgm:constr type="h" for="ch" forName="image_4" refType="h" fact="0.166"/>
              <dgm:constr type="l" for="ch" forName="image_accent_2" refType="w" fact="0.4936"/>
              <dgm:constr type="t" for="ch" forName="image_accent_2" refType="h" fact="0.6756"/>
              <dgm:constr type="w" for="ch" forName="image_accent_2" refType="w" fact="0.1253"/>
              <dgm:constr type="h" for="ch" forName="image_accent_2" refType="h" fact="0.2092"/>
              <dgm:constr type="l" for="ch" forName="image_2" refType="w" fact="0.501"/>
              <dgm:constr type="t" for="ch" forName="image_2" refType="h" fact="0.6879"/>
              <dgm:constr type="w" for="ch" forName="image_2" refType="w" fact="0.1105"/>
              <dgm:constr type="h" for="ch" forName="image_2" refType="h" fact="0.1846"/>
              <dgm:constr type="l" for="ch" forName="image_accent_3" refType="w" fact="0.4446"/>
              <dgm:constr type="t" for="ch" forName="image_accent_3" refType="h" fact="0.3802"/>
              <dgm:constr type="w" for="ch" forName="image_accent_3" refType="w" fact="0.1606"/>
              <dgm:constr type="h" for="ch" forName="image_accent_3" refType="h" fact="0.2683"/>
              <dgm:constr type="l" for="ch" forName="image_3" refType="w" fact="0.4531"/>
              <dgm:constr type="t" for="ch" forName="image_3" refType="h" fact="0.3944"/>
              <dgm:constr type="w" for="ch" forName="image_3" refType="w" fact="0.1437"/>
              <dgm:constr type="h" for="ch" forName="image_3" refType="h" fact="0.24"/>
              <dgm:constr type="l" for="ch" forName="image_accent_1" refType="w" fact="0.2368"/>
              <dgm:constr type="t" for="ch" forName="image_accent_1" refType="h" fact="0.6"/>
              <dgm:constr type="w" for="ch" forName="image_accent_1" refType="w" fact="0.2394"/>
              <dgm:constr type="h" for="ch" forName="image_accent_1" refType="h" fact="0.4"/>
              <dgm:constr type="l" for="ch" forName="image_1" refType="w" fact="0.246"/>
              <dgm:constr type="t" for="ch" forName="image_1" refType="h" fact="0.6154"/>
              <dgm:constr type="w" for="ch" forName="image_1" refType="w" fact="0.2211"/>
              <dgm:constr type="h" for="ch" forName="image_1" refType="h" fact="0.3692"/>
              <dgm:constr type="l" for="ch" forName="parent_text_1" refType="w" fact="0"/>
              <dgm:constr type="t" for="ch" forName="parent_text_1" refType="h" fact="0.3944"/>
              <dgm:constr type="w" for="ch" forName="parent_text_1" refType="w" fact="0.3553"/>
              <dgm:constr type="h" for="ch" forName="parent_text_1" refType="h" fact="0.1931"/>
              <dgm:constr type="l" for="ch" forName="accent_1" refType="w" fact="0.3895"/>
              <dgm:constr type="t" for="ch" forName="accent_1" refType="h" fact="0.3055"/>
              <dgm:constr type="w" for="ch" forName="accent_1" refType="w" fact="0.0711"/>
              <dgm:constr type="h" for="ch" forName="accent_1" refType="h" fact="0.1187"/>
              <dgm:constr type="l" for="ch" forName="parent_text_3" refType="w" fact="0.6316"/>
              <dgm:constr type="t" for="ch" forName="parent_text_3" refType="h" fact="0.3944"/>
              <dgm:constr type="w" for="ch" forName="parent_text_3" refType="w" fact="0.3553"/>
              <dgm:constr type="h" for="ch" forName="parent_text_3" refType="h" fact="0.24"/>
              <dgm:constr type="l" for="ch" forName="parent_text_2" refType="w" fact="0.6447"/>
              <dgm:constr type="t" for="ch" forName="parent_text_2" refType="h" fact="0.6879"/>
              <dgm:constr type="w" for="ch" forName="parent_text_2" refType="w" fact="0.3553"/>
              <dgm:constr type="h" for="ch" forName="parent_text_2" refType="h" fact="0.1846"/>
              <dgm:constr type="l" for="ch" forName="accent_2" refType="w" fact="0.5347"/>
              <dgm:constr type="t" for="ch" forName="accent_2" refType="h" fact="0.044"/>
              <dgm:constr type="w" for="ch" forName="accent_2" refType="w" fact="0.0526"/>
              <dgm:constr type="h" for="ch" forName="accent_2" refType="h" fact="0.0879"/>
              <dgm:constr type="l" for="ch" forName="accent_3" refType="w" fact="0.6005"/>
              <dgm:constr type="t" for="ch" forName="accent_3" refType="h" fact="0"/>
              <dgm:constr type="w" for="ch" forName="accent_3" refType="w" fact="0.0263"/>
              <dgm:constr type="h" for="ch" forName="accent_3" refType="h" fact="0.044"/>
              <dgm:constr type="l" for="ch" forName="parent_text_4" refType="w" fact="0.6005"/>
              <dgm:constr type="t" for="ch" forName="parent_text_4" refType="h" fact="0.1526"/>
              <dgm:constr type="w" for="ch" forName="parent_text_4" refType="w" fact="0.3553"/>
              <dgm:constr type="h" for="ch" forName="parent_text_4" refType="h" fact="0.166"/>
              <dgm:constr type="l" for="ch" forName="accent_4" refType="w" fact="0.6268"/>
              <dgm:constr type="t" for="ch" forName="accent_4" refType="h" fact="0.8791"/>
              <dgm:constr type="w" for="ch" forName="accent_4" refType="w" fact="0.0395"/>
              <dgm:constr type="h" for="ch" forName="accent_4" refType="h" fact="0.0659"/>
            </dgm:constrLst>
          </dgm:if>
          <dgm:else name="Name17">
            <dgm:constrLst>
              <dgm:constr type="primFontSz" for="des" ptType="node" op="equ" val="65"/>
              <dgm:constr type="l" for="ch" forName="image_accent_4" refType="w" fact="0.4248"/>
              <dgm:constr type="t" for="ch" forName="image_accent_4" refType="h" fact="0.1415"/>
              <dgm:constr type="w" for="ch" forName="image_accent_4" refType="w" fact="0.1126"/>
              <dgm:constr type="h" for="ch" forName="image_accent_4" refType="h" fact="0.1881"/>
              <dgm:constr type="l" for="ch" forName="image_4" refType="w" fact="0.4314"/>
              <dgm:constr type="t" for="ch" forName="image_4" refType="h" fact="0.1526"/>
              <dgm:constr type="w" for="ch" forName="image_4" refType="w" fact="0.0994"/>
              <dgm:constr type="h" for="ch" forName="image_4" refType="h" fact="0.166"/>
              <dgm:constr type="l" for="ch" forName="image_accent_2" refType="w" fact="0.3811"/>
              <dgm:constr type="t" for="ch" forName="image_accent_2" refType="h" fact="0.6756"/>
              <dgm:constr type="w" for="ch" forName="image_accent_2" refType="w" fact="0.1253"/>
              <dgm:constr type="h" for="ch" forName="image_accent_2" refType="h" fact="0.2092"/>
              <dgm:constr type="l" for="ch" forName="image_2" refType="w" fact="0.3885"/>
              <dgm:constr type="t" for="ch" forName="image_2" refType="h" fact="0.6879"/>
              <dgm:constr type="w" for="ch" forName="image_2" refType="w" fact="0.1105"/>
              <dgm:constr type="h" for="ch" forName="image_2" refType="h" fact="0.1846"/>
              <dgm:constr type="l" for="ch" forName="image_accent_3" refType="w" fact="0.3947"/>
              <dgm:constr type="t" for="ch" forName="image_accent_3" refType="h" fact="0.3802"/>
              <dgm:constr type="w" for="ch" forName="image_accent_3" refType="w" fact="0.1606"/>
              <dgm:constr type="h" for="ch" forName="image_accent_3" refType="h" fact="0.2683"/>
              <dgm:constr type="l" for="ch" forName="image_3" refType="w" fact="0.4032"/>
              <dgm:constr type="t" for="ch" forName="image_3" refType="h" fact="0.3944"/>
              <dgm:constr type="w" for="ch" forName="image_3" refType="w" fact="0.1437"/>
              <dgm:constr type="h" for="ch" forName="image_3" refType="h" fact="0.24"/>
              <dgm:constr type="l" for="ch" forName="image_accent_1" refType="w" fact="0.5237"/>
              <dgm:constr type="t" for="ch" forName="image_accent_1" refType="h" fact="0.6"/>
              <dgm:constr type="w" for="ch" forName="image_accent_1" refType="w" fact="0.2394"/>
              <dgm:constr type="h" for="ch" forName="image_accent_1" refType="h" fact="0.4"/>
              <dgm:constr type="l" for="ch" forName="image_1" refType="w" fact="0.5329"/>
              <dgm:constr type="t" for="ch" forName="image_1" refType="h" fact="0.6154"/>
              <dgm:constr type="w" for="ch" forName="image_1" refType="w" fact="0.2211"/>
              <dgm:constr type="h" for="ch" forName="image_1" refType="h" fact="0.3692"/>
              <dgm:constr type="l" for="ch" forName="parent_text_1" refType="w" fact="0.6447"/>
              <dgm:constr type="t" for="ch" forName="parent_text_1" refType="h" fact="0.3944"/>
              <dgm:constr type="w" for="ch" forName="parent_text_1" refType="w" fact="0.3553"/>
              <dgm:constr type="h" for="ch" forName="parent_text_1" refType="h" fact="0.1931"/>
              <dgm:constr type="l" for="ch" forName="accent_1" refType="w" fact="0.5395"/>
              <dgm:constr type="t" for="ch" forName="accent_1" refType="h" fact="0.3055"/>
              <dgm:constr type="w" for="ch" forName="accent_1" refType="w" fact="0.0711"/>
              <dgm:constr type="h" for="ch" forName="accent_1" refType="h" fact="0.1187"/>
              <dgm:constr type="l" for="ch" forName="parent_text_3" refType="w" fact="0.0132"/>
              <dgm:constr type="t" for="ch" forName="parent_text_3" refType="h" fact="0.3944"/>
              <dgm:constr type="w" for="ch" forName="parent_text_3" refType="w" fact="0.3553"/>
              <dgm:constr type="h" for="ch" forName="parent_text_3" refType="h" fact="0.24"/>
              <dgm:constr type="l" for="ch" forName="parent_text_2" refType="w" fact="0"/>
              <dgm:constr type="t" for="ch" forName="parent_text_2" refType="h" fact="0.6879"/>
              <dgm:constr type="w" for="ch" forName="parent_text_2" refType="w" fact="0.3553"/>
              <dgm:constr type="h" for="ch" forName="parent_text_2" refType="h" fact="0.1846"/>
              <dgm:constr type="l" for="ch" forName="accent_2" refType="w" fact="0.4126"/>
              <dgm:constr type="t" for="ch" forName="accent_2" refType="h" fact="0.044"/>
              <dgm:constr type="w" for="ch" forName="accent_2" refType="w" fact="0.0526"/>
              <dgm:constr type="h" for="ch" forName="accent_2" refType="h" fact="0.0879"/>
              <dgm:constr type="l" for="ch" forName="accent_3" refType="w" fact="0.3732"/>
              <dgm:constr type="t" for="ch" forName="accent_3" refType="h" fact="0"/>
              <dgm:constr type="w" for="ch" forName="accent_3" refType="w" fact="0.0263"/>
              <dgm:constr type="h" for="ch" forName="accent_3" refType="h" fact="0.044"/>
              <dgm:constr type="l" for="ch" forName="parent_text_4" refType="w" fact="0.0442"/>
              <dgm:constr type="t" for="ch" forName="parent_text_4" refType="h" fact="0.1526"/>
              <dgm:constr type="w" for="ch" forName="parent_text_4" refType="w" fact="0.3553"/>
              <dgm:constr type="h" for="ch" forName="parent_text_4" refType="h" fact="0.166"/>
              <dgm:constr type="l" for="ch" forName="accent_4" refType="w" fact="0.3337"/>
              <dgm:constr type="t" for="ch" forName="accent_4" refType="h" fact="0.8791"/>
              <dgm:constr type="w" for="ch" forName="accent_4" refType="w" fact="0.0395"/>
              <dgm:constr type="h" for="ch" forName="accent_4" refType="h" fact="0.0659"/>
            </dgm:constrLst>
          </dgm:else>
        </dgm:choose>
      </dgm:if>
      <dgm:if name="Name18" axis="ch" ptType="node" func="cnt" op="equ" val="5">
        <dgm:alg type="composite">
          <dgm:param type="ar" val="1.5076"/>
        </dgm:alg>
        <dgm:choose name="Name19">
          <dgm:if name="Name20" func="var" arg="dir" op="equ" val="norm">
            <dgm:constrLst>
              <dgm:constr type="primFontSz" for="des" ptType="node" op="equ" val="65"/>
              <dgm:constr type="l" for="ch" forName="image_accent_5" refType="w" fact="0.5301"/>
              <dgm:constr type="t" for="ch" forName="image_accent_5" refType="h" fact="0.0862"/>
              <dgm:constr type="w" for="ch" forName="image_accent_5" refType="w" fact="0.1022"/>
              <dgm:constr type="h" for="ch" forName="image_accent_5" refType="h" fact="0.1541"/>
              <dgm:constr type="l" for="ch" forName="image_5" refType="w" fact="0.5361"/>
              <dgm:constr type="t" for="ch" forName="image_5" refType="h" fact="0.0953"/>
              <dgm:constr type="w" for="ch" forName="image_5" refType="w" fact="0.0902"/>
              <dgm:constr type="h" for="ch" forName="image_5" refType="h" fact="0.1359"/>
              <dgm:constr type="l" for="ch" forName="image_accent_4" refType="w" fact="0.4528"/>
              <dgm:constr type="t" for="ch" forName="image_accent_4" refType="h" fact="0.2416"/>
              <dgm:constr type="w" for="ch" forName="image_accent_4" refType="w" fact="0.1103"/>
              <dgm:constr type="h" for="ch" forName="image_accent_4" refType="h" fact="0.1662"/>
              <dgm:constr type="l" for="ch" forName="image_4" refType="w" fact="0.4593"/>
              <dgm:constr type="t" for="ch" forName="image_4" refType="h" fact="0.2513"/>
              <dgm:constr type="w" for="ch" forName="image_4" refType="w" fact="0.0973"/>
              <dgm:constr type="h" for="ch" forName="image_4" refType="h" fact="0.1467"/>
              <dgm:constr type="l" for="ch" forName="image_accent_2" refType="w" fact="0.4832"/>
              <dgm:constr type="t" for="ch" forName="image_accent_2" refType="h" fact="0.7134"/>
              <dgm:constr type="w" for="ch" forName="image_accent_2" refType="w" fact="0.1226"/>
              <dgm:constr type="h" for="ch" forName="image_accent_2" refType="h" fact="0.1849"/>
              <dgm:constr type="l" for="ch" forName="image_2" refType="w" fact="0.4904"/>
              <dgm:constr type="t" for="ch" forName="image_2" refType="h" fact="0.7243"/>
              <dgm:constr type="w" for="ch" forName="image_2" refType="w" fact="0.1082"/>
              <dgm:constr type="h" for="ch" forName="image_2" refType="h" fact="0.1631"/>
              <dgm:constr type="l" for="ch" forName="image_accent_3" refType="w" fact="0.4352"/>
              <dgm:constr type="t" for="ch" forName="image_accent_3" refType="h" fact="0.4525"/>
              <dgm:constr type="w" for="ch" forName="image_accent_3" refType="w" fact="0.1573"/>
              <dgm:constr type="h" for="ch" forName="image_accent_3" refType="h" fact="0.2371"/>
              <dgm:constr type="l" for="ch" forName="image_3" refType="w" fact="0.4435"/>
              <dgm:constr type="t" for="ch" forName="image_3" refType="h" fact="0.465"/>
              <dgm:constr type="w" for="ch" forName="image_3" refType="w" fact="0.1407"/>
              <dgm:constr type="h" for="ch" forName="image_3" refType="h" fact="0.212"/>
              <dgm:constr type="l" for="ch" forName="image_accent_1" refType="w" fact="0.2318"/>
              <dgm:constr type="t" for="ch" forName="image_accent_1" refType="h" fact="0.6466"/>
              <dgm:constr type="w" for="ch" forName="image_accent_1" refType="w" fact="0.2344"/>
              <dgm:constr type="h" for="ch" forName="image_accent_1" refType="h" fact="0.3534"/>
              <dgm:constr type="l" for="ch" forName="image_1" refType="w" fact="0.2408"/>
              <dgm:constr type="t" for="ch" forName="image_1" refType="h" fact="0.6602"/>
              <dgm:constr type="w" for="ch" forName="image_1" refType="w" fact="0.2164"/>
              <dgm:constr type="h" for="ch" forName="image_1" refType="h" fact="0.3262"/>
              <dgm:constr type="l" for="ch" forName="parent_text_1" refType="w" fact="0"/>
              <dgm:constr type="t" for="ch" forName="parent_text_1" refType="h" fact="0.465"/>
              <dgm:constr type="w" for="ch" forName="parent_text_1" refType="w" fact="0.3478"/>
              <dgm:constr type="h" for="ch" forName="parent_text_1" refType="h" fact="0.165"/>
              <dgm:constr type="l" for="ch" forName="accent_1" refType="w" fact="0.3813"/>
              <dgm:constr type="t" for="ch" forName="accent_1" refType="h" fact="0.3864"/>
              <dgm:constr type="w" for="ch" forName="accent_1" refType="w" fact="0.0696"/>
              <dgm:constr type="h" for="ch" forName="accent_1" refType="h" fact="0.1049"/>
              <dgm:constr type="l" for="ch" forName="parent_text_3" refType="w" fact="0.6182"/>
              <dgm:constr type="t" for="ch" forName="parent_text_3" refType="h" fact="0.465"/>
              <dgm:constr type="w" for="ch" forName="parent_text_3" refType="w" fact="0.3478"/>
              <dgm:constr type="h" for="ch" forName="parent_text_3" refType="h" fact="0.212"/>
              <dgm:constr type="l" for="ch" forName="parent_text_2" refType="w" fact="0.6311"/>
              <dgm:constr type="t" for="ch" forName="parent_text_2" refType="h" fact="0.7243"/>
              <dgm:constr type="w" for="ch" forName="parent_text_2" refType="w" fact="0.3478"/>
              <dgm:constr type="h" for="ch" forName="parent_text_2" refType="h" fact="0.1631"/>
              <dgm:constr type="l" for="ch" forName="parent_text_4" refType="w" fact="0.5878"/>
              <dgm:constr type="t" for="ch" forName="parent_text_4" refType="h" fact="0.2513"/>
              <dgm:constr type="w" for="ch" forName="parent_text_4" refType="w" fact="0.3478"/>
              <dgm:constr type="h" for="ch" forName="parent_text_4" refType="h" fact="0.1467"/>
              <dgm:constr type="l" for="ch" forName="accent_2" refType="w" fact="0.6265"/>
              <dgm:constr type="t" for="ch" forName="accent_2" refType="h" fact="0.0194"/>
              <dgm:constr type="w" for="ch" forName="accent_2" refType="w" fact="0.0515"/>
              <dgm:constr type="h" for="ch" forName="accent_2" refType="h" fact="0.0777"/>
              <dgm:constr type="l" for="ch" forName="accent_3" refType="w" fact="0.7038"/>
              <dgm:constr type="t" for="ch" forName="accent_3" refType="h" fact="0"/>
              <dgm:constr type="w" for="ch" forName="accent_3" refType="w" fact="0.0258"/>
              <dgm:constr type="h" for="ch" forName="accent_3" refType="h" fact="0.0388"/>
              <dgm:constr type="l" for="ch" forName="parent_text_5" refType="w" fact="0.6522"/>
              <dgm:constr type="t" for="ch" forName="parent_text_5" refType="h" fact="0.0953"/>
              <dgm:constr type="w" for="ch" forName="parent_text_5" refType="w" fact="0.3478"/>
              <dgm:constr type="h" for="ch" forName="parent_text_5" refType="h" fact="0.1359"/>
              <dgm:constr type="l" for="ch" forName="accent_4" refType="w" fact="0.6136"/>
              <dgm:constr type="t" for="ch" forName="accent_4" refType="h" fact="0.8932"/>
              <dgm:constr type="w" for="ch" forName="accent_4" refType="w" fact="0.0386"/>
              <dgm:constr type="h" for="ch" forName="accent_4" refType="h" fact="0.0583"/>
            </dgm:constrLst>
          </dgm:if>
          <dgm:else name="Name21">
            <dgm:constrLst>
              <dgm:constr type="primFontSz" for="des" ptType="node" op="equ" val="65"/>
              <dgm:constr type="l" for="ch" forName="image_accent_5" refType="w" fact="0.3677"/>
              <dgm:constr type="t" for="ch" forName="image_accent_5" refType="h" fact="0.0862"/>
              <dgm:constr type="w" for="ch" forName="image_accent_5" refType="w" fact="0.1022"/>
              <dgm:constr type="h" for="ch" forName="image_accent_5" refType="h" fact="0.1541"/>
              <dgm:constr type="l" for="ch" forName="image_5" refType="w" fact="0.3738"/>
              <dgm:constr type="t" for="ch" forName="image_5" refType="h" fact="0.0953"/>
              <dgm:constr type="w" for="ch" forName="image_5" refType="w" fact="0.0902"/>
              <dgm:constr type="h" for="ch" forName="image_5" refType="h" fact="0.1359"/>
              <dgm:constr type="l" for="ch" forName="image_accent_4" refType="w" fact="0.437"/>
              <dgm:constr type="t" for="ch" forName="image_accent_4" refType="h" fact="0.2416"/>
              <dgm:constr type="w" for="ch" forName="image_accent_4" refType="w" fact="0.1103"/>
              <dgm:constr type="h" for="ch" forName="image_accent_4" refType="h" fact="0.1662"/>
              <dgm:constr type="l" for="ch" forName="image_4" refType="w" fact="0.4434"/>
              <dgm:constr type="t" for="ch" forName="image_4" refType="h" fact="0.2513"/>
              <dgm:constr type="w" for="ch" forName="image_4" refType="w" fact="0.0973"/>
              <dgm:constr type="h" for="ch" forName="image_4" refType="h" fact="0.1467"/>
              <dgm:constr type="l" for="ch" forName="image_accent_2" refType="w" fact="0.3942"/>
              <dgm:constr type="t" for="ch" forName="image_accent_2" refType="h" fact="0.7134"/>
              <dgm:constr type="w" for="ch" forName="image_accent_2" refType="w" fact="0.1226"/>
              <dgm:constr type="h" for="ch" forName="image_accent_2" refType="h" fact="0.1849"/>
              <dgm:constr type="l" for="ch" forName="image_2" refType="w" fact="0.4014"/>
              <dgm:constr type="t" for="ch" forName="image_2" refType="h" fact="0.7243"/>
              <dgm:constr type="w" for="ch" forName="image_2" refType="w" fact="0.1082"/>
              <dgm:constr type="h" for="ch" forName="image_2" refType="h" fact="0.1631"/>
              <dgm:constr type="l" for="ch" forName="image_accent_3" refType="w" fact="0.4075"/>
              <dgm:constr type="t" for="ch" forName="image_accent_3" refType="h" fact="0.4525"/>
              <dgm:constr type="w" for="ch" forName="image_accent_3" refType="w" fact="0.1573"/>
              <dgm:constr type="h" for="ch" forName="image_accent_3" refType="h" fact="0.2371"/>
              <dgm:constr type="l" for="ch" forName="image_3" refType="w" fact="0.4158"/>
              <dgm:constr type="t" for="ch" forName="image_3" refType="h" fact="0.465"/>
              <dgm:constr type="w" for="ch" forName="image_3" refType="w" fact="0.1407"/>
              <dgm:constr type="h" for="ch" forName="image_3" refType="h" fact="0.212"/>
              <dgm:constr type="l" for="ch" forName="image_accent_1" refType="w" fact="0.5338"/>
              <dgm:constr type="t" for="ch" forName="image_accent_1" refType="h" fact="0.6466"/>
              <dgm:constr type="w" for="ch" forName="image_accent_1" refType="w" fact="0.2344"/>
              <dgm:constr type="h" for="ch" forName="image_accent_1" refType="h" fact="0.3534"/>
              <dgm:constr type="l" for="ch" forName="image_1" refType="w" fact="0.5428"/>
              <dgm:constr type="t" for="ch" forName="image_1" refType="h" fact="0.6602"/>
              <dgm:constr type="w" for="ch" forName="image_1" refType="w" fact="0.2164"/>
              <dgm:constr type="h" for="ch" forName="image_1" refType="h" fact="0.3262"/>
              <dgm:constr type="l" for="ch" forName="parent_text_1" refType="w" fact="0.6522"/>
              <dgm:constr type="t" for="ch" forName="parent_text_1" refType="h" fact="0.465"/>
              <dgm:constr type="w" for="ch" forName="parent_text_1" refType="w" fact="0.3478"/>
              <dgm:constr type="h" for="ch" forName="parent_text_1" refType="h" fact="0.165"/>
              <dgm:constr type="l" for="ch" forName="accent_1" refType="w" fact="0.5492"/>
              <dgm:constr type="t" for="ch" forName="accent_1" refType="h" fact="0.3864"/>
              <dgm:constr type="w" for="ch" forName="accent_1" refType="w" fact="0.0696"/>
              <dgm:constr type="h" for="ch" forName="accent_1" refType="h" fact="0.1049"/>
              <dgm:constr type="l" for="ch" forName="parent_text_3" refType="w" fact="0.034"/>
              <dgm:constr type="t" for="ch" forName="parent_text_3" refType="h" fact="0.465"/>
              <dgm:constr type="w" for="ch" forName="parent_text_3" refType="w" fact="0.3478"/>
              <dgm:constr type="h" for="ch" forName="parent_text_3" refType="h" fact="0.212"/>
              <dgm:constr type="l" for="ch" forName="parent_text_2" refType="w" fact="0.0211"/>
              <dgm:constr type="t" for="ch" forName="parent_text_2" refType="h" fact="0.7243"/>
              <dgm:constr type="w" for="ch" forName="parent_text_2" refType="w" fact="0.3478"/>
              <dgm:constr type="h" for="ch" forName="parent_text_2" refType="h" fact="0.1631"/>
              <dgm:constr type="l" for="ch" forName="parent_text_4" refType="w" fact="0.0644"/>
              <dgm:constr type="t" for="ch" forName="parent_text_4" refType="h" fact="0.2513"/>
              <dgm:constr type="w" for="ch" forName="parent_text_4" refType="w" fact="0.3478"/>
              <dgm:constr type="h" for="ch" forName="parent_text_4" refType="h" fact="0.1467"/>
              <dgm:constr type="l" for="ch" forName="accent_2" refType="w" fact="0.322"/>
              <dgm:constr type="t" for="ch" forName="accent_2" refType="h" fact="0.0194"/>
              <dgm:constr type="w" for="ch" forName="accent_2" refType="w" fact="0.0515"/>
              <dgm:constr type="h" for="ch" forName="accent_2" refType="h" fact="0.0777"/>
              <dgm:constr type="l" for="ch" forName="accent_3" refType="w" fact="0.2705"/>
              <dgm:constr type="t" for="ch" forName="accent_3" refType="h" fact="0"/>
              <dgm:constr type="w" for="ch" forName="accent_3" refType="w" fact="0.0258"/>
              <dgm:constr type="h" for="ch" forName="accent_3" refType="h" fact="0.0388"/>
              <dgm:constr type="l" for="ch" forName="parent_text_5" refType="w" fact="0"/>
              <dgm:constr type="t" for="ch" forName="parent_text_5" refType="h" fact="0.0953"/>
              <dgm:constr type="w" for="ch" forName="parent_text_5" refType="w" fact="0.3478"/>
              <dgm:constr type="h" for="ch" forName="parent_text_5" refType="h" fact="0.1359"/>
              <dgm:constr type="l" for="ch" forName="accent_4" refType="w" fact="0.3478"/>
              <dgm:constr type="t" for="ch" forName="accent_4" refType="h" fact="0.8932"/>
              <dgm:constr type="w" for="ch" forName="accent_4" refType="w" fact="0.0386"/>
              <dgm:constr type="h" for="ch" forName="accent_4" refType="h" fact="0.0583"/>
            </dgm:constrLst>
          </dgm:else>
        </dgm:choose>
      </dgm:if>
      <dgm:if name="Name22" axis="ch" ptType="node" func="cnt" op="equ" val="6">
        <dgm:alg type="composite">
          <dgm:param type="ar" val="1.1351"/>
        </dgm:alg>
        <dgm:choose name="Name23">
          <dgm:if name="Name24" func="var" arg="dir" op="equ" val="norm">
            <dgm:constrLst>
              <dgm:constr type="primFontSz" for="des" ptType="node" op="equ" val="65"/>
              <dgm:constr type="l" for="ch" forName="image_accent_6" refType="w" fact="0.3864"/>
              <dgm:constr type="t" for="ch" forName="image_accent_6" refType="h" fact="0.7456"/>
              <dgm:constr type="w" for="ch" forName="image_accent_6" refType="w" fact="0.1757"/>
              <dgm:constr type="h" for="ch" forName="image_accent_6" refType="h" fact="0.1995"/>
              <dgm:constr type="l" for="ch" forName="image_6" refType="w" fact="0.3957"/>
              <dgm:constr type="t" for="ch" forName="image_6" refType="h" fact="0.7561"/>
              <dgm:constr type="w" for="ch" forName="image_6" refType="w" fact="0.1572"/>
              <dgm:constr type="h" for="ch" forName="image_6" refType="h" fact="0.1784"/>
              <dgm:constr type="l" for="ch" forName="image_accent_5" refType="w" fact="0.5301"/>
              <dgm:constr type="t" for="ch" forName="image_accent_5" refType="h" fact="0.0649"/>
              <dgm:constr type="w" for="ch" forName="image_accent_5" refType="w" fact="0.1022"/>
              <dgm:constr type="h" for="ch" forName="image_accent_5" refType="h" fact="0.116"/>
              <dgm:constr type="l" for="ch" forName="image_5" refType="w" fact="0.5361"/>
              <dgm:constr type="t" for="ch" forName="image_5" refType="h" fact="0.0717"/>
              <dgm:constr type="w" for="ch" forName="image_5" refType="w" fact="0.0902"/>
              <dgm:constr type="h" for="ch" forName="image_5" refType="h" fact="0.1023"/>
              <dgm:constr type="l" for="ch" forName="image_accent_4" refType="w" fact="0.4528"/>
              <dgm:constr type="t" for="ch" forName="image_accent_4" refType="h" fact="0.1819"/>
              <dgm:constr type="w" for="ch" forName="image_accent_4" refType="w" fact="0.1103"/>
              <dgm:constr type="h" for="ch" forName="image_accent_4" refType="h" fact="0.1251"/>
              <dgm:constr type="l" for="ch" forName="image_4" refType="w" fact="0.4593"/>
              <dgm:constr type="t" for="ch" forName="image_4" refType="h" fact="0.1892"/>
              <dgm:constr type="w" for="ch" forName="image_4" refType="w" fact="0.0973"/>
              <dgm:constr type="h" for="ch" forName="image_4" refType="h" fact="0.1104"/>
              <dgm:constr type="l" for="ch" forName="image_accent_2" refType="w" fact="0.4832"/>
              <dgm:constr type="t" for="ch" forName="image_accent_2" refType="h" fact="0.5371"/>
              <dgm:constr type="w" for="ch" forName="image_accent_2" refType="w" fact="0.1226"/>
              <dgm:constr type="h" for="ch" forName="image_accent_2" refType="h" fact="0.1392"/>
              <dgm:constr type="l" for="ch" forName="image_2" refType="w" fact="0.4904"/>
              <dgm:constr type="t" for="ch" forName="image_2" refType="h" fact="0.5453"/>
              <dgm:constr type="w" for="ch" forName="image_2" refType="w" fact="0.1082"/>
              <dgm:constr type="h" for="ch" forName="image_2" refType="h" fact="0.1228"/>
              <dgm:constr type="l" for="ch" forName="image_accent_3" refType="w" fact="0.4352"/>
              <dgm:constr type="t" for="ch" forName="image_accent_3" refType="h" fact="0.3407"/>
              <dgm:constr type="w" for="ch" forName="image_accent_3" refType="w" fact="0.1573"/>
              <dgm:constr type="h" for="ch" forName="image_accent_3" refType="h" fact="0.1785"/>
              <dgm:constr type="l" for="ch" forName="image_3" refType="w" fact="0.4435"/>
              <dgm:constr type="t" for="ch" forName="image_3" refType="h" fact="0.3501"/>
              <dgm:constr type="w" for="ch" forName="image_3" refType="w" fact="0.1407"/>
              <dgm:constr type="h" for="ch" forName="image_3" refType="h" fact="0.1596"/>
              <dgm:constr type="l" for="ch" forName="image_accent_1" refType="w" fact="0.2318"/>
              <dgm:constr type="t" for="ch" forName="image_accent_1" refType="h" fact="0.4869"/>
              <dgm:constr type="w" for="ch" forName="image_accent_1" refType="w" fact="0.2344"/>
              <dgm:constr type="h" for="ch" forName="image_accent_1" refType="h" fact="0.2661"/>
              <dgm:constr type="l" for="ch" forName="image_1" refType="w" fact="0.2401"/>
              <dgm:constr type="t" for="ch" forName="image_1" refType="h" fact="0.4971"/>
              <dgm:constr type="w" for="ch" forName="image_1" refType="w" fact="0.2164"/>
              <dgm:constr type="h" for="ch" forName="image_1" refType="h" fact="0.2456"/>
              <dgm:constr type="l" for="ch" forName="parent_text_1" refType="w" fact="0"/>
              <dgm:constr type="t" for="ch" forName="parent_text_1" refType="h" fact="0.3501"/>
              <dgm:constr type="w" for="ch" forName="parent_text_1" refType="w" fact="0.3478"/>
              <dgm:constr type="h" for="ch" forName="parent_text_1" refType="h" fact="0.125"/>
              <dgm:constr type="l" for="ch" forName="accent_1" refType="w" fact="0.3813"/>
              <dgm:constr type="t" for="ch" forName="accent_1" refType="h" fact="0.2909"/>
              <dgm:constr type="w" for="ch" forName="accent_1" refType="w" fact="0.0696"/>
              <dgm:constr type="h" for="ch" forName="accent_1" refType="h" fact="0.0789"/>
              <dgm:constr type="l" for="ch" forName="parent_text_2" refType="w" fact="0.6311"/>
              <dgm:constr type="t" for="ch" forName="parent_text_2" refType="h" fact="0.5453"/>
              <dgm:constr type="w" for="ch" forName="parent_text_2" refType="w" fact="0.3478"/>
              <dgm:constr type="h" for="ch" forName="parent_text_2" refType="h" fact="0.1228"/>
              <dgm:constr type="l" for="ch" forName="parent_text_4" refType="w" fact="0.5878"/>
              <dgm:constr type="t" for="ch" forName="parent_text_4" refType="h" fact="0.1892"/>
              <dgm:constr type="w" for="ch" forName="parent_text_4" refType="w" fact="0.3478"/>
              <dgm:constr type="h" for="ch" forName="parent_text_4" refType="h" fact="0.1104"/>
              <dgm:constr type="l" for="ch" forName="accent_2" refType="w" fact="0.6265"/>
              <dgm:constr type="t" for="ch" forName="accent_2" refType="h" fact="0.0146"/>
              <dgm:constr type="w" for="ch" forName="accent_2" refType="w" fact="0.0515"/>
              <dgm:constr type="h" for="ch" forName="accent_2" refType="h" fact="0.0585"/>
              <dgm:constr type="l" for="ch" forName="accent_3" refType="w" fact="0.7038"/>
              <dgm:constr type="t" for="ch" forName="accent_3" refType="h" fact="0"/>
              <dgm:constr type="w" for="ch" forName="accent_3" refType="w" fact="0.0258"/>
              <dgm:constr type="h" for="ch" forName="accent_3" refType="h" fact="0.0292"/>
              <dgm:constr type="l" for="ch" forName="parent_text_5" refType="w" fact="0.6522"/>
              <dgm:constr type="t" for="ch" forName="parent_text_5" refType="h" fact="0.0717"/>
              <dgm:constr type="w" for="ch" forName="parent_text_5" refType="w" fact="0.3478"/>
              <dgm:constr type="h" for="ch" forName="parent_text_5" refType="h" fact="0.1023"/>
              <dgm:constr type="l" for="ch" forName="parent_text_3" refType="w" fact="0.6182"/>
              <dgm:constr type="t" for="ch" forName="parent_text_3" refType="h" fact="0.3501"/>
              <dgm:constr type="w" for="ch" forName="parent_text_3" refType="w" fact="0.3478"/>
              <dgm:constr type="h" for="ch" forName="parent_text_3" refType="h" fact="0.1596"/>
              <dgm:constr type="l" for="ch" forName="accent_4" refType="w" fact="0.5538"/>
              <dgm:constr type="t" for="ch" forName="accent_4" refType="h" fact="0.9211"/>
              <dgm:constr type="w" for="ch" forName="accent_4" refType="w" fact="0.0696"/>
              <dgm:constr type="h" for="ch" forName="accent_4" refType="h" fact="0.0789"/>
              <dgm:constr type="l" for="ch" forName="parent_text_6" refType="w" fact="0.0195"/>
              <dgm:constr type="t" for="ch" forName="parent_text_6" refType="h" fact="0.7561"/>
              <dgm:constr type="w" for="ch" forName="parent_text_6" refType="w" fact="0.3478"/>
              <dgm:constr type="h" for="ch" forName="parent_text_6" refType="h" fact="0.1784"/>
              <dgm:constr type="l" for="ch" forName="accent_5" refType="w" fact="0.6182"/>
              <dgm:constr type="t" for="ch" forName="accent_5" refType="h" fact="0.6725"/>
              <dgm:constr type="w" for="ch" forName="accent_5" refType="w" fact="0.0386"/>
              <dgm:constr type="h" for="ch" forName="accent_5" refType="h" fact="0.0439"/>
            </dgm:constrLst>
          </dgm:if>
          <dgm:else name="Name25">
            <dgm:constrLst>
              <dgm:constr type="primFontSz" for="des" ptType="node" op="equ" val="65"/>
              <dgm:constr type="l" for="ch" forName="image_accent_6" refType="w" fact="0.4379"/>
              <dgm:constr type="t" for="ch" forName="image_accent_6" refType="h" fact="0.7456"/>
              <dgm:constr type="w" for="ch" forName="image_accent_6" refType="w" fact="0.1757"/>
              <dgm:constr type="h" for="ch" forName="image_accent_6" refType="h" fact="0.1995"/>
              <dgm:constr type="l" for="ch" forName="image_6" refType="w" fact="0.4471"/>
              <dgm:constr type="t" for="ch" forName="image_6" refType="h" fact="0.7561"/>
              <dgm:constr type="w" for="ch" forName="image_6" refType="w" fact="0.1572"/>
              <dgm:constr type="h" for="ch" forName="image_6" refType="h" fact="0.1784"/>
              <dgm:constr type="l" for="ch" forName="image_accent_5" refType="w" fact="0.3677"/>
              <dgm:constr type="t" for="ch" forName="image_accent_5" refType="h" fact="0.0649"/>
              <dgm:constr type="w" for="ch" forName="image_accent_5" refType="w" fact="0.1022"/>
              <dgm:constr type="h" for="ch" forName="image_accent_5" refType="h" fact="0.116"/>
              <dgm:constr type="l" for="ch" forName="image_5" refType="w" fact="0.3738"/>
              <dgm:constr type="t" for="ch" forName="image_5" refType="h" fact="0.0717"/>
              <dgm:constr type="w" for="ch" forName="image_5" refType="w" fact="0.0902"/>
              <dgm:constr type="h" for="ch" forName="image_5" refType="h" fact="0.1023"/>
              <dgm:constr type="l" for="ch" forName="image_accent_4" refType="w" fact="0.437"/>
              <dgm:constr type="t" for="ch" forName="image_accent_4" refType="h" fact="0.1819"/>
              <dgm:constr type="w" for="ch" forName="image_accent_4" refType="w" fact="0.1103"/>
              <dgm:constr type="h" for="ch" forName="image_accent_4" refType="h" fact="0.1251"/>
              <dgm:constr type="l" for="ch" forName="image_4" refType="w" fact="0.4434"/>
              <dgm:constr type="t" for="ch" forName="image_4" refType="h" fact="0.1892"/>
              <dgm:constr type="w" for="ch" forName="image_4" refType="w" fact="0.0973"/>
              <dgm:constr type="h" for="ch" forName="image_4" refType="h" fact="0.1104"/>
              <dgm:constr type="l" for="ch" forName="image_accent_2" refType="w" fact="0.3942"/>
              <dgm:constr type="t" for="ch" forName="image_accent_2" refType="h" fact="0.5371"/>
              <dgm:constr type="w" for="ch" forName="image_accent_2" refType="w" fact="0.1226"/>
              <dgm:constr type="h" for="ch" forName="image_accent_2" refType="h" fact="0.1392"/>
              <dgm:constr type="l" for="ch" forName="image_2" refType="w" fact="0.4014"/>
              <dgm:constr type="t" for="ch" forName="image_2" refType="h" fact="0.5453"/>
              <dgm:constr type="w" for="ch" forName="image_2" refType="w" fact="0.1082"/>
              <dgm:constr type="h" for="ch" forName="image_2" refType="h" fact="0.1228"/>
              <dgm:constr type="l" for="ch" forName="image_accent_3" refType="w" fact="0.4075"/>
              <dgm:constr type="t" for="ch" forName="image_accent_3" refType="h" fact="0.3407"/>
              <dgm:constr type="w" for="ch" forName="image_accent_3" refType="w" fact="0.1573"/>
              <dgm:constr type="h" for="ch" forName="image_accent_3" refType="h" fact="0.1785"/>
              <dgm:constr type="l" for="ch" forName="image_3" refType="w" fact="0.4158"/>
              <dgm:constr type="t" for="ch" forName="image_3" refType="h" fact="0.3501"/>
              <dgm:constr type="w" for="ch" forName="image_3" refType="w" fact="0.1407"/>
              <dgm:constr type="h" for="ch" forName="image_3" refType="h" fact="0.1596"/>
              <dgm:constr type="l" for="ch" forName="image_accent_1" refType="w" fact="0.5338"/>
              <dgm:constr type="t" for="ch" forName="image_accent_1" refType="h" fact="0.4869"/>
              <dgm:constr type="w" for="ch" forName="image_accent_1" refType="w" fact="0.2344"/>
              <dgm:constr type="h" for="ch" forName="image_accent_1" refType="h" fact="0.2661"/>
              <dgm:constr type="l" for="ch" forName="image_1" refType="w" fact="0.5435"/>
              <dgm:constr type="t" for="ch" forName="image_1" refType="h" fact="0.4971"/>
              <dgm:constr type="w" for="ch" forName="image_1" refType="w" fact="0.2164"/>
              <dgm:constr type="h" for="ch" forName="image_1" refType="h" fact="0.2456"/>
              <dgm:constr type="l" for="ch" forName="parent_text_1" refType="w" fact="0.6522"/>
              <dgm:constr type="t" for="ch" forName="parent_text_1" refType="h" fact="0.3501"/>
              <dgm:constr type="w" for="ch" forName="parent_text_1" refType="w" fact="0.3478"/>
              <dgm:constr type="h" for="ch" forName="parent_text_1" refType="h" fact="0.125"/>
              <dgm:constr type="l" for="ch" forName="accent_1" refType="w" fact="0.5492"/>
              <dgm:constr type="t" for="ch" forName="accent_1" refType="h" fact="0.2909"/>
              <dgm:constr type="w" for="ch" forName="accent_1" refType="w" fact="0.0696"/>
              <dgm:constr type="h" for="ch" forName="accent_1" refType="h" fact="0.0789"/>
              <dgm:constr type="l" for="ch" forName="parent_text_2" refType="w" fact="0.0211"/>
              <dgm:constr type="t" for="ch" forName="parent_text_2" refType="h" fact="0.5453"/>
              <dgm:constr type="w" for="ch" forName="parent_text_2" refType="w" fact="0.3478"/>
              <dgm:constr type="h" for="ch" forName="parent_text_2" refType="h" fact="0.1228"/>
              <dgm:constr type="l" for="ch" forName="parent_text_4" refType="w" fact="0.0644"/>
              <dgm:constr type="t" for="ch" forName="parent_text_4" refType="h" fact="0.1892"/>
              <dgm:constr type="w" for="ch" forName="parent_text_4" refType="w" fact="0.3478"/>
              <dgm:constr type="h" for="ch" forName="parent_text_4" refType="h" fact="0.1104"/>
              <dgm:constr type="l" for="ch" forName="accent_2" refType="w" fact="0.322"/>
              <dgm:constr type="t" for="ch" forName="accent_2" refType="h" fact="0.0146"/>
              <dgm:constr type="w" for="ch" forName="accent_2" refType="w" fact="0.0515"/>
              <dgm:constr type="h" for="ch" forName="accent_2" refType="h" fact="0.0585"/>
              <dgm:constr type="l" for="ch" forName="accent_3" refType="w" fact="0.2705"/>
              <dgm:constr type="t" for="ch" forName="accent_3" refType="h" fact="0"/>
              <dgm:constr type="w" for="ch" forName="accent_3" refType="w" fact="0.0258"/>
              <dgm:constr type="h" for="ch" forName="accent_3" refType="h" fact="0.0292"/>
              <dgm:constr type="l" for="ch" forName="parent_text_5" refType="w" fact="0"/>
              <dgm:constr type="t" for="ch" forName="parent_text_5" refType="h" fact="0.0717"/>
              <dgm:constr type="w" for="ch" forName="parent_text_5" refType="w" fact="0.3478"/>
              <dgm:constr type="h" for="ch" forName="parent_text_5" refType="h" fact="0.1023"/>
              <dgm:constr type="l" for="ch" forName="parent_text_3" refType="w" fact="0.034"/>
              <dgm:constr type="t" for="ch" forName="parent_text_3" refType="h" fact="0.3501"/>
              <dgm:constr type="w" for="ch" forName="parent_text_3" refType="w" fact="0.3478"/>
              <dgm:constr type="h" for="ch" forName="parent_text_3" refType="h" fact="0.1596"/>
              <dgm:constr type="l" for="ch" forName="accent_4" refType="w" fact="0.3766"/>
              <dgm:constr type="t" for="ch" forName="accent_4" refType="h" fact="0.9211"/>
              <dgm:constr type="w" for="ch" forName="accent_4" refType="w" fact="0.0696"/>
              <dgm:constr type="h" for="ch" forName="accent_4" refType="h" fact="0.0789"/>
              <dgm:constr type="l" for="ch" forName="parent_text_6" refType="w" fact="0.6328"/>
              <dgm:constr type="t" for="ch" forName="parent_text_6" refType="h" fact="0.7561"/>
              <dgm:constr type="w" for="ch" forName="parent_text_6" refType="w" fact="0.3478"/>
              <dgm:constr type="h" for="ch" forName="parent_text_6" refType="h" fact="0.1784"/>
              <dgm:constr type="l" for="ch" forName="accent_5" refType="w" fact="0.3431"/>
              <dgm:constr type="t" for="ch" forName="accent_5" refType="h" fact="0.6725"/>
              <dgm:constr type="w" for="ch" forName="accent_5" refType="w" fact="0.0386"/>
              <dgm:constr type="h" for="ch" forName="accent_5" refType="h" fact="0.0439"/>
            </dgm:constrLst>
          </dgm:else>
        </dgm:choose>
      </dgm:if>
      <dgm:if name="Name26" axis="ch" ptType="node" func="cnt" op="equ" val="7">
        <dgm:alg type="composite">
          <dgm:param type="ar" val="1.0352"/>
        </dgm:alg>
        <dgm:choose name="Name27">
          <dgm:if name="Name28" func="var" arg="dir" op="equ" val="norm">
            <dgm:constrLst>
              <dgm:constr type="primFontSz" for="des" ptType="node" op="equ" val="65"/>
              <dgm:constr type="l" for="ch" forName="accent_1" refType="w" fact="0.7553"/>
              <dgm:constr type="t" for="ch" forName="accent_1" refType="h" fact="0.96"/>
              <dgm:constr type="w" for="ch" forName="accent_1" refType="w" fact="0.0386"/>
              <dgm:constr type="h" for="ch" forName="accent_1" refType="h" fact="0.04"/>
              <dgm:constr type="l" for="ch" forName="image_accent_2" refType="w" fact="0.4832"/>
              <dgm:constr type="t" for="ch" forName="image_accent_2" refType="h" fact="0.4899"/>
              <dgm:constr type="w" for="ch" forName="image_accent_2" refType="w" fact="0.1226"/>
              <dgm:constr type="h" for="ch" forName="image_accent_2" refType="h" fact="0.1269"/>
              <dgm:constr type="l" for="ch" forName="image_2" refType="w" fact="0.4904"/>
              <dgm:constr type="t" for="ch" forName="image_2" refType="h" fact="0.4973"/>
              <dgm:constr type="w" for="ch" forName="image_2" refType="w" fact="0.1082"/>
              <dgm:constr type="h" for="ch" forName="image_2" refType="h" fact="0.112"/>
              <dgm:constr type="l" for="ch" forName="image_accent_3" refType="w" fact="0.4352"/>
              <dgm:constr type="t" for="ch" forName="image_accent_3" refType="h" fact="0.3107"/>
              <dgm:constr type="w" for="ch" forName="image_accent_3" refType="w" fact="0.1573"/>
              <dgm:constr type="h" for="ch" forName="image_accent_3" refType="h" fact="0.1628"/>
              <dgm:constr type="l" for="ch" forName="image_3" refType="w" fact="0.4435"/>
              <dgm:constr type="t" for="ch" forName="image_3" refType="h" fact="0.3193"/>
              <dgm:constr type="w" for="ch" forName="image_3" refType="w" fact="0.1407"/>
              <dgm:constr type="h" for="ch" forName="image_3" refType="h" fact="0.1456"/>
              <dgm:constr type="l" for="ch" forName="image_accent_4" refType="w" fact="0.4528"/>
              <dgm:constr type="t" for="ch" forName="image_accent_4" refType="h" fact="0.1659"/>
              <dgm:constr type="w" for="ch" forName="image_accent_4" refType="w" fact="0.1103"/>
              <dgm:constr type="h" for="ch" forName="image_accent_4" refType="h" fact="0.1141"/>
              <dgm:constr type="l" for="ch" forName="image_4" refType="w" fact="0.4593"/>
              <dgm:constr type="t" for="ch" forName="image_4" refType="h" fact="0.1726"/>
              <dgm:constr type="w" for="ch" forName="image_4" refType="w" fact="0.0973"/>
              <dgm:constr type="h" for="ch" forName="image_4" refType="h" fact="0.1007"/>
              <dgm:constr type="l" for="ch" forName="image_accent_5" refType="w" fact="0.5301"/>
              <dgm:constr type="t" for="ch" forName="image_accent_5" refType="h" fact="0.0592"/>
              <dgm:constr type="w" for="ch" forName="image_accent_5" refType="w" fact="0.1022"/>
              <dgm:constr type="h" for="ch" forName="image_accent_5" refType="h" fact="0.1058"/>
              <dgm:constr type="l" for="ch" forName="image_5" refType="w" fact="0.5361"/>
              <dgm:constr type="t" for="ch" forName="image_5" refType="h" fact="0.0654"/>
              <dgm:constr type="w" for="ch" forName="image_5" refType="w" fact="0.0902"/>
              <dgm:constr type="h" for="ch" forName="image_5" refType="h" fact="0.0933"/>
              <dgm:constr type="l" for="ch" forName="image_accent_6" refType="w" fact="0.3864"/>
              <dgm:constr type="t" for="ch" forName="image_accent_6" refType="h" fact="0.68"/>
              <dgm:constr type="w" for="ch" forName="image_accent_6" refType="w" fact="0.1757"/>
              <dgm:constr type="h" for="ch" forName="image_accent_6" refType="h" fact="0.1819"/>
              <dgm:constr type="l" for="ch" forName="image_6" refType="w" fact="0.3957"/>
              <dgm:constr type="t" for="ch" forName="image_6" refType="h" fact="0.6896"/>
              <dgm:constr type="w" for="ch" forName="image_6" refType="w" fact="0.1572"/>
              <dgm:constr type="h" for="ch" forName="image_6" refType="h" fact="0.1627"/>
              <dgm:constr type="l" for="ch" forName="image_accent_7" refType="w" fact="0.5291"/>
              <dgm:constr type="t" for="ch" forName="image_accent_7" refType="h" fact="0.8325"/>
              <dgm:constr type="w" for="ch" forName="image_accent_7" refType="w" fact="0.1103"/>
              <dgm:constr type="h" for="ch" forName="image_accent_7" refType="h" fact="0.1141"/>
              <dgm:constr type="l" for="ch" forName="image_7" refType="w" fact="0.5356"/>
              <dgm:constr type="t" for="ch" forName="image_7" refType="h" fact="0.8392"/>
              <dgm:constr type="w" for="ch" forName="image_7" refType="w" fact="0.0973"/>
              <dgm:constr type="h" for="ch" forName="image_7" refType="h" fact="0.1007"/>
              <dgm:constr type="l" for="ch" forName="image_accent_1" refType="w" fact="0.2318"/>
              <dgm:constr type="t" for="ch" forName="image_accent_1" refType="h" fact="0.444"/>
              <dgm:constr type="w" for="ch" forName="image_accent_1" refType="w" fact="0.2344"/>
              <dgm:constr type="h" for="ch" forName="image_accent_1" refType="h" fact="0.2426"/>
              <dgm:constr type="l" for="ch" forName="image_1" refType="w" fact="0.2408"/>
              <dgm:constr type="t" for="ch" forName="image_1" refType="h" fact="0.4533"/>
              <dgm:constr type="w" for="ch" forName="image_1" refType="w" fact="0.2164"/>
              <dgm:constr type="h" for="ch" forName="image_1" refType="h" fact="0.224"/>
              <dgm:constr type="l" for="ch" forName="parent_text_1" refType="w" fact="0"/>
              <dgm:constr type="t" for="ch" forName="parent_text_1" refType="h" fact="0.3193"/>
              <dgm:constr type="w" for="ch" forName="parent_text_1" refType="w" fact="0.3478"/>
              <dgm:constr type="h" for="ch" forName="parent_text_1" refType="h" fact="0.115"/>
              <dgm:constr type="l" for="ch" forName="accent_2" refType="w" fact="0.3813"/>
              <dgm:constr type="t" for="ch" forName="accent_2" refType="h" fact="0.2653"/>
              <dgm:constr type="w" for="ch" forName="accent_2" refType="w" fact="0.0696"/>
              <dgm:constr type="h" for="ch" forName="accent_2" refType="h" fact="0.072"/>
              <dgm:constr type="l" for="ch" forName="parent_text_2" refType="w" fact="0.6311"/>
              <dgm:constr type="t" for="ch" forName="parent_text_2" refType="h" fact="0.4973"/>
              <dgm:constr type="w" for="ch" forName="parent_text_2" refType="w" fact="0.3478"/>
              <dgm:constr type="h" for="ch" forName="parent_text_2" refType="h" fact="0.112"/>
              <dgm:constr type="l" for="ch" forName="parent_text_4" refType="w" fact="0.5878"/>
              <dgm:constr type="t" for="ch" forName="parent_text_4" refType="h" fact="0.1726"/>
              <dgm:constr type="w" for="ch" forName="parent_text_4" refType="w" fact="0.3478"/>
              <dgm:constr type="h" for="ch" forName="parent_text_4" refType="h" fact="0.1007"/>
              <dgm:constr type="l" for="ch" forName="accent_3" refType="w" fact="0.7038"/>
              <dgm:constr type="t" for="ch" forName="accent_3" refType="h" fact="0"/>
              <dgm:constr type="w" for="ch" forName="accent_3" refType="w" fact="0.0258"/>
              <dgm:constr type="h" for="ch" forName="accent_3" refType="h" fact="0.0267"/>
              <dgm:constr type="l" for="ch" forName="parent_text_5" refType="w" fact="0.6522"/>
              <dgm:constr type="t" for="ch" forName="parent_text_5" refType="h" fact="0.0654"/>
              <dgm:constr type="w" for="ch" forName="parent_text_5" refType="w" fact="0.3478"/>
              <dgm:constr type="h" for="ch" forName="parent_text_5" refType="h" fact="0.0933"/>
              <dgm:constr type="l" for="ch" forName="parent_text_3" refType="w" fact="0.6182"/>
              <dgm:constr type="t" for="ch" forName="parent_text_3" refType="h" fact="0.3193"/>
              <dgm:constr type="w" for="ch" forName="parent_text_3" refType="w" fact="0.3478"/>
              <dgm:constr type="h" for="ch" forName="parent_text_3" refType="h" fact="0.1456"/>
              <dgm:constr type="l" for="ch" forName="parent_text_6" refType="w" fact="0.02"/>
              <dgm:constr type="t" for="ch" forName="parent_text_6" refType="h" fact="0.6896"/>
              <dgm:constr type="w" for="ch" forName="parent_text_6" refType="w" fact="0.3478"/>
              <dgm:constr type="h" for="ch" forName="parent_text_6" refType="h" fact="0.1627"/>
              <dgm:constr type="l" for="ch" forName="accent_4" refType="w" fact="0.6265"/>
              <dgm:constr type="t" for="ch" forName="accent_4" refType="h" fact="0.0213"/>
              <dgm:constr type="w" for="ch" forName="accent_4" refType="w" fact="0.0515"/>
              <dgm:constr type="h" for="ch" forName="accent_4" refType="h" fact="0.0533"/>
              <dgm:constr type="l" for="ch" forName="accent_5" refType="w" fact="0.6522"/>
              <dgm:constr type="t" for="ch" forName="accent_5" refType="h" fact="0.92"/>
              <dgm:constr type="w" for="ch" forName="accent_5" refType="w" fact="0.0696"/>
              <dgm:constr type="h" for="ch" forName="accent_5" refType="h" fact="0.072"/>
              <dgm:constr type="l" for="ch" forName="parent_text_7" refType="w" fact="0.105"/>
              <dgm:constr type="t" for="ch" forName="parent_text_7" refType="h" fact="0.87"/>
              <dgm:constr type="w" for="ch" forName="parent_text_7" refType="w" fact="0.407"/>
              <dgm:constr type="h" for="ch" forName="parent_text_7" refType="h" fact="0.13"/>
              <dgm:constr type="l" for="ch" forName="accent_6" refType="w" fact="0.6136"/>
              <dgm:constr type="t" for="ch" forName="accent_6" refType="h" fact="0.6133"/>
              <dgm:constr type="w" for="ch" forName="accent_6" refType="w" fact="0.0386"/>
              <dgm:constr type="h" for="ch" forName="accent_6" refType="h" fact="0.04"/>
            </dgm:constrLst>
          </dgm:if>
          <dgm:else name="Name29">
            <dgm:constrLst>
              <dgm:constr type="primFontSz" for="des" ptType="node" op="equ" val="65"/>
              <dgm:constr type="l" for="ch" forName="accent_1" refType="w" fact="0.2061"/>
              <dgm:constr type="t" for="ch" forName="accent_1" refType="h" fact="0.96"/>
              <dgm:constr type="w" for="ch" forName="accent_1" refType="w" fact="0.0386"/>
              <dgm:constr type="h" for="ch" forName="accent_1" refType="h" fact="0.04"/>
              <dgm:constr type="l" for="ch" forName="image_accent_7" refType="w" fact="0.3606"/>
              <dgm:constr type="t" for="ch" forName="image_accent_7" refType="h" fact="0.8325"/>
              <dgm:constr type="w" for="ch" forName="image_accent_7" refType="w" fact="0.1103"/>
              <dgm:constr type="h" for="ch" forName="image_accent_7" refType="h" fact="0.1141"/>
              <dgm:constr type="l" for="ch" forName="image_7" refType="w" fact="0.3671"/>
              <dgm:constr type="t" for="ch" forName="image_7" refType="h" fact="0.8392"/>
              <dgm:constr type="w" for="ch" forName="image_7" refType="w" fact="0.0973"/>
              <dgm:constr type="h" for="ch" forName="image_7" refType="h" fact="0.1007"/>
              <dgm:constr type="l" for="ch" forName="image_accent_6" refType="w" fact="0.4379"/>
              <dgm:constr type="t" for="ch" forName="image_accent_6" refType="h" fact="0.68"/>
              <dgm:constr type="w" for="ch" forName="image_accent_6" refType="w" fact="0.1757"/>
              <dgm:constr type="h" for="ch" forName="image_accent_6" refType="h" fact="0.1819"/>
              <dgm:constr type="l" for="ch" forName="image_6" refType="w" fact="0.4471"/>
              <dgm:constr type="t" for="ch" forName="image_6" refType="h" fact="0.6896"/>
              <dgm:constr type="w" for="ch" forName="image_6" refType="w" fact="0.1572"/>
              <dgm:constr type="h" for="ch" forName="image_6" refType="h" fact="0.1627"/>
              <dgm:constr type="l" for="ch" forName="image_accent_5" refType="w" fact="0.3677"/>
              <dgm:constr type="t" for="ch" forName="image_accent_5" refType="h" fact="0.0592"/>
              <dgm:constr type="w" for="ch" forName="image_accent_5" refType="w" fact="0.1022"/>
              <dgm:constr type="h" for="ch" forName="image_accent_5" refType="h" fact="0.1058"/>
              <dgm:constr type="l" for="ch" forName="image_5" refType="w" fact="0.3738"/>
              <dgm:constr type="t" for="ch" forName="image_5" refType="h" fact="0.0654"/>
              <dgm:constr type="w" for="ch" forName="image_5" refType="w" fact="0.0902"/>
              <dgm:constr type="h" for="ch" forName="image_5" refType="h" fact="0.0933"/>
              <dgm:constr type="l" for="ch" forName="image_accent_4" refType="w" fact="0.437"/>
              <dgm:constr type="t" for="ch" forName="image_accent_4" refType="h" fact="0.1659"/>
              <dgm:constr type="w" for="ch" forName="image_accent_4" refType="w" fact="0.1103"/>
              <dgm:constr type="h" for="ch" forName="image_accent_4" refType="h" fact="0.1141"/>
              <dgm:constr type="l" for="ch" forName="image_4" refType="w" fact="0.4434"/>
              <dgm:constr type="t" for="ch" forName="image_4" refType="h" fact="0.1726"/>
              <dgm:constr type="w" for="ch" forName="image_4" refType="w" fact="0.0973"/>
              <dgm:constr type="h" for="ch" forName="image_4" refType="h" fact="0.1007"/>
              <dgm:constr type="l" for="ch" forName="image_accent_2" refType="w" fact="0.3942"/>
              <dgm:constr type="t" for="ch" forName="image_accent_2" refType="h" fact="0.4899"/>
              <dgm:constr type="w" for="ch" forName="image_accent_2" refType="w" fact="0.1226"/>
              <dgm:constr type="h" for="ch" forName="image_accent_2" refType="h" fact="0.1269"/>
              <dgm:constr type="l" for="ch" forName="image_2" refType="w" fact="0.4014"/>
              <dgm:constr type="t" for="ch" forName="image_2" refType="h" fact="0.4973"/>
              <dgm:constr type="w" for="ch" forName="image_2" refType="w" fact="0.1082"/>
              <dgm:constr type="h" for="ch" forName="image_2" refType="h" fact="0.112"/>
              <dgm:constr type="l" for="ch" forName="image_accent_3" refType="w" fact="0.4075"/>
              <dgm:constr type="t" for="ch" forName="image_accent_3" refType="h" fact="0.3107"/>
              <dgm:constr type="w" for="ch" forName="image_accent_3" refType="w" fact="0.1573"/>
              <dgm:constr type="h" for="ch" forName="image_accent_3" refType="h" fact="0.1628"/>
              <dgm:constr type="l" for="ch" forName="image_3" refType="w" fact="0.4158"/>
              <dgm:constr type="t" for="ch" forName="image_3" refType="h" fact="0.3193"/>
              <dgm:constr type="w" for="ch" forName="image_3" refType="w" fact="0.1407"/>
              <dgm:constr type="h" for="ch" forName="image_3" refType="h" fact="0.1456"/>
              <dgm:constr type="l" for="ch" forName="image_accent_1" refType="w" fact="0.5338"/>
              <dgm:constr type="t" for="ch" forName="image_accent_1" refType="h" fact="0.444"/>
              <dgm:constr type="w" for="ch" forName="image_accent_1" refType="w" fact="0.2344"/>
              <dgm:constr type="h" for="ch" forName="image_accent_1" refType="h" fact="0.2426"/>
              <dgm:constr type="l" for="ch" forName="image_1" refType="w" fact="0.5428"/>
              <dgm:constr type="t" for="ch" forName="image_1" refType="h" fact="0.4533"/>
              <dgm:constr type="w" for="ch" forName="image_1" refType="w" fact="0.2164"/>
              <dgm:constr type="h" for="ch" forName="image_1" refType="h" fact="0.224"/>
              <dgm:constr type="l" for="ch" forName="parent_text_1" refType="w" fact="0.6522"/>
              <dgm:constr type="t" for="ch" forName="parent_text_1" refType="h" fact="0.3193"/>
              <dgm:constr type="w" for="ch" forName="parent_text_1" refType="w" fact="0.3478"/>
              <dgm:constr type="h" for="ch" forName="parent_text_1" refType="h" fact="0.115"/>
              <dgm:constr type="l" for="ch" forName="accent_2" refType="w" fact="0.5492"/>
              <dgm:constr type="t" for="ch" forName="accent_2" refType="h" fact="0.2653"/>
              <dgm:constr type="w" for="ch" forName="accent_2" refType="w" fact="0.0696"/>
              <dgm:constr type="h" for="ch" forName="accent_2" refType="h" fact="0.072"/>
              <dgm:constr type="l" for="ch" forName="parent_text_2" refType="w" fact="0.0211"/>
              <dgm:constr type="t" for="ch" forName="parent_text_2" refType="h" fact="0.4973"/>
              <dgm:constr type="w" for="ch" forName="parent_text_2" refType="w" fact="0.3478"/>
              <dgm:constr type="h" for="ch" forName="parent_text_2" refType="h" fact="0.112"/>
              <dgm:constr type="l" for="ch" forName="parent_text_4" refType="w" fact="0.0644"/>
              <dgm:constr type="t" for="ch" forName="parent_text_4" refType="h" fact="0.1726"/>
              <dgm:constr type="w" for="ch" forName="parent_text_4" refType="w" fact="0.3478"/>
              <dgm:constr type="h" for="ch" forName="parent_text_4" refType="h" fact="0.1007"/>
              <dgm:constr type="l" for="ch" forName="accent_3" refType="w" fact="0.2705"/>
              <dgm:constr type="t" for="ch" forName="accent_3" refType="h" fact="0"/>
              <dgm:constr type="w" for="ch" forName="accent_3" refType="w" fact="0.0258"/>
              <dgm:constr type="h" for="ch" forName="accent_3" refType="h" fact="0.0267"/>
              <dgm:constr type="l" for="ch" forName="parent_text_5" refType="w" fact="0"/>
              <dgm:constr type="t" for="ch" forName="parent_text_5" refType="h" fact="0.0654"/>
              <dgm:constr type="w" for="ch" forName="parent_text_5" refType="w" fact="0.3478"/>
              <dgm:constr type="h" for="ch" forName="parent_text_5" refType="h" fact="0.0933"/>
              <dgm:constr type="l" for="ch" forName="parent_text_3" refType="w" fact="0.034"/>
              <dgm:constr type="t" for="ch" forName="parent_text_3" refType="h" fact="0.3193"/>
              <dgm:constr type="w" for="ch" forName="parent_text_3" refType="w" fact="0.3478"/>
              <dgm:constr type="h" for="ch" forName="parent_text_3" refType="h" fact="0.1456"/>
              <dgm:constr type="l" for="ch" forName="parent_text_6" refType="w" fact="0.63"/>
              <dgm:constr type="t" for="ch" forName="parent_text_6" refType="h" fact="0.6896"/>
              <dgm:constr type="w" for="ch" forName="parent_text_6" refType="w" fact="0.3478"/>
              <dgm:constr type="h" for="ch" forName="parent_text_6" refType="h" fact="0.1627"/>
              <dgm:constr type="l" for="ch" forName="accent_4" refType="w" fact="0.322"/>
              <dgm:constr type="t" for="ch" forName="accent_4" refType="h" fact="0.0213"/>
              <dgm:constr type="w" for="ch" forName="accent_4" refType="w" fact="0.0515"/>
              <dgm:constr type="h" for="ch" forName="accent_4" refType="h" fact="0.0533"/>
              <dgm:constr type="l" for="ch" forName="accent_5" refType="w" fact="0.2782"/>
              <dgm:constr type="t" for="ch" forName="accent_5" refType="h" fact="0.92"/>
              <dgm:constr type="w" for="ch" forName="accent_5" refType="w" fact="0.0696"/>
              <dgm:constr type="h" for="ch" forName="accent_5" refType="h" fact="0.072"/>
              <dgm:constr type="l" for="ch" forName="parent_text_7" refType="w" fact="0.485"/>
              <dgm:constr type="t" for="ch" forName="parent_text_7" refType="h" fact="0.87"/>
              <dgm:constr type="w" for="ch" forName="parent_text_7" refType="w" fact="0.347"/>
              <dgm:constr type="h" for="ch" forName="parent_text_7" refType="h" fact="0.13"/>
              <dgm:constr type="l" for="ch" forName="accent_6" refType="w" fact="0.3478"/>
              <dgm:constr type="t" for="ch" forName="accent_6" refType="h" fact="0.6133"/>
              <dgm:constr type="w" for="ch" forName="accent_6" refType="w" fact="0.0386"/>
              <dgm:constr type="h" for="ch" forName="accent_6" refType="h" fact="0.04"/>
            </dgm:constrLst>
          </dgm:else>
        </dgm:choose>
        <dgm:layoutNode name="accent_6" styleLbl="alignNode1">
          <dgm:alg type="sp"/>
          <dgm:shape xmlns:r="http://schemas.openxmlformats.org/officeDocument/2006/relationships" type="donut" r:blip="">
            <dgm:adjLst>
              <dgm:adj idx="1" val="0.0746"/>
            </dgm:adjLst>
          </dgm:shape>
          <dgm:presOf/>
        </dgm:layoutNode>
      </dgm:if>
      <dgm:else name="Name30">
        <dgm:alg type="composite">
          <dgm:param type="ar" val="0.9705"/>
        </dgm:alg>
        <dgm:choose name="Name31">
          <dgm:if name="Name32" func="var" arg="dir" op="equ" val="norm">
            <dgm:constrLst>
              <dgm:constr type="primFontSz" for="des" ptType="node" op="equ" val="65"/>
              <dgm:constr type="l" for="ch" forName="accent_1" refType="w" fact="0.7599"/>
              <dgm:constr type="t" for="ch" forName="accent_1" refType="h" fact="0.925"/>
              <dgm:constr type="w" for="ch" forName="accent_1" refType="w" fact="0.0386"/>
              <dgm:constr type="h" for="ch" forName="accent_1" refType="h" fact="0.0375"/>
              <dgm:constr type="l" for="ch" forName="accent_2" refType="w" fact="0.6182"/>
              <dgm:constr type="t" for="ch" forName="accent_2" refType="h" fact="0.575"/>
              <dgm:constr type="w" for="ch" forName="accent_2" refType="w" fact="0.0386"/>
              <dgm:constr type="h" for="ch" forName="accent_2" refType="h" fact="0.0375"/>
              <dgm:constr type="l" for="ch" forName="image_accent_8" refType="w" fact="0.6449"/>
              <dgm:constr type="t" for="ch" forName="image_accent_8" refType="h" fact="0.8508"/>
              <dgm:constr type="w" for="ch" forName="image_accent_8" refType="w" fact="0.1022"/>
              <dgm:constr type="h" for="ch" forName="image_accent_8" refType="h" fact="0.0992"/>
              <dgm:constr type="l" for="ch" forName="image_8" refType="w" fact="0.6538"/>
              <dgm:constr type="t" for="ch" forName="image_8" refType="h" fact="0.8595"/>
              <dgm:constr type="w" for="ch" forName="image_8" refType="w" fact="0.0844"/>
              <dgm:constr type="h" for="ch" forName="image_8" refType="h" fact="0.0819"/>
              <dgm:constr type="l" for="ch" forName="image_accent_7" refType="w" fact="0.5291"/>
              <dgm:constr type="t" for="ch" forName="image_accent_7" refType="h" fact="0.7805"/>
              <dgm:constr type="w" for="ch" forName="image_accent_7" refType="w" fact="0.1103"/>
              <dgm:constr type="h" for="ch" forName="image_accent_7" refType="h" fact="0.107"/>
              <dgm:constr type="l" for="ch" forName="image_7" refType="w" fact="0.5356"/>
              <dgm:constr type="t" for="ch" forName="image_7" refType="h" fact="0.7868"/>
              <dgm:constr type="w" for="ch" forName="image_7" refType="w" fact="0.0973"/>
              <dgm:constr type="h" for="ch" forName="image_7" refType="h" fact="0.0944"/>
              <dgm:constr type="l" for="ch" forName="image_accent_6" refType="w" fact="0.3864"/>
              <dgm:constr type="t" for="ch" forName="image_accent_6" refType="h" fact="0.6375"/>
              <dgm:constr type="w" for="ch" forName="image_accent_6" refType="w" fact="0.1757"/>
              <dgm:constr type="h" for="ch" forName="image_accent_6" refType="h" fact="0.1706"/>
              <dgm:constr type="l" for="ch" forName="image_6" refType="w" fact="0.3957"/>
              <dgm:constr type="t" for="ch" forName="image_6" refType="h" fact="0.6465"/>
              <dgm:constr type="w" for="ch" forName="image_6" refType="w" fact="0.1572"/>
              <dgm:constr type="h" for="ch" forName="image_6" refType="h" fact="0.1525"/>
              <dgm:constr type="l" for="ch" forName="image_accent_5" refType="w" fact="0.5301"/>
              <dgm:constr type="t" for="ch" forName="image_accent_5" refType="h" fact="0.0555"/>
              <dgm:constr type="w" for="ch" forName="image_accent_5" refType="w" fact="0.1022"/>
              <dgm:constr type="h" for="ch" forName="image_accent_5" refType="h" fact="0.0992"/>
              <dgm:constr type="l" for="ch" forName="image_5" refType="w" fact="0.5361"/>
              <dgm:constr type="t" for="ch" forName="image_5" refType="h" fact="0.0613"/>
              <dgm:constr type="w" for="ch" forName="image_5" refType="w" fact="0.0902"/>
              <dgm:constr type="h" for="ch" forName="image_5" refType="h" fact="0.0875"/>
              <dgm:constr type="l" for="ch" forName="image_accent_4" refType="w" fact="0.4528"/>
              <dgm:constr type="t" for="ch" forName="image_accent_4" refType="h" fact="0.1555"/>
              <dgm:constr type="w" for="ch" forName="image_accent_4" refType="w" fact="0.1103"/>
              <dgm:constr type="h" for="ch" forName="image_accent_4" refType="h" fact="0.107"/>
              <dgm:constr type="l" for="ch" forName="image_4" refType="w" fact="0.4593"/>
              <dgm:constr type="t" for="ch" forName="image_4" refType="h" fact="0.1618"/>
              <dgm:constr type="w" for="ch" forName="image_4" refType="w" fact="0.0973"/>
              <dgm:constr type="h" for="ch" forName="image_4" refType="h" fact="0.0944"/>
              <dgm:constr type="l" for="ch" forName="image_accent_2" refType="w" fact="0.4832"/>
              <dgm:constr type="t" for="ch" forName="image_accent_2" refType="h" fact="0.4593"/>
              <dgm:constr type="w" for="ch" forName="image_accent_2" refType="w" fact="0.1226"/>
              <dgm:constr type="h" for="ch" forName="image_accent_2" refType="h" fact="0.119"/>
              <dgm:constr type="l" for="ch" forName="image_2" refType="w" fact="0.4904"/>
              <dgm:constr type="t" for="ch" forName="image_2" refType="h" fact="0.4663"/>
              <dgm:constr type="w" for="ch" forName="image_2" refType="w" fact="0.1082"/>
              <dgm:constr type="h" for="ch" forName="image_2" refType="h" fact="0.105"/>
              <dgm:constr type="l" for="ch" forName="image_accent_3" refType="w" fact="0.4352"/>
              <dgm:constr type="t" for="ch" forName="image_accent_3" refType="h" fact="0.2913"/>
              <dgm:constr type="w" for="ch" forName="image_accent_3" refType="w" fact="0.1573"/>
              <dgm:constr type="h" for="ch" forName="image_accent_3" refType="h" fact="0.1526"/>
              <dgm:constr type="l" for="ch" forName="image_3" refType="w" fact="0.4435"/>
              <dgm:constr type="t" for="ch" forName="image_3" refType="h" fact="0.2993"/>
              <dgm:constr type="w" for="ch" forName="image_3" refType="w" fact="0.1407"/>
              <dgm:constr type="h" for="ch" forName="image_3" refType="h" fact="0.1365"/>
              <dgm:constr type="l" for="ch" forName="image_accent_1" refType="w" fact="0.2318"/>
              <dgm:constr type="t" for="ch" forName="image_accent_1" refType="h" fact="0.4163"/>
              <dgm:constr type="w" for="ch" forName="image_accent_1" refType="w" fact="0.2344"/>
              <dgm:constr type="h" for="ch" forName="image_accent_1" refType="h" fact="0.2275"/>
              <dgm:constr type="l" for="ch" forName="image_1" refType="w" fact="0.2408"/>
              <dgm:constr type="t" for="ch" forName="image_1" refType="h" fact="0.425"/>
              <dgm:constr type="w" for="ch" forName="image_1" refType="w" fact="0.2164"/>
              <dgm:constr type="h" for="ch" forName="image_1" refType="h" fact="0.21"/>
              <dgm:constr type="l" for="ch" forName="parent_text_1" refType="w" fact="0"/>
              <dgm:constr type="t" for="ch" forName="parent_text_1" refType="h" fact="0.2993"/>
              <dgm:constr type="w" for="ch" forName="parent_text_1" refType="w" fact="0.3478"/>
              <dgm:constr type="h" for="ch" forName="parent_text_1" refType="h" fact="0.11"/>
              <dgm:constr type="l" for="ch" forName="accent_3" refType="w" fact="0.3813"/>
              <dgm:constr type="t" for="ch" forName="accent_3" refType="h" fact="0.2488"/>
              <dgm:constr type="w" for="ch" forName="accent_3" refType="w" fact="0.0696"/>
              <dgm:constr type="h" for="ch" forName="accent_3" refType="h" fact="0.0675"/>
              <dgm:constr type="l" for="ch" forName="parent_text_2" refType="w" fact="0.6311"/>
              <dgm:constr type="t" for="ch" forName="parent_text_2" refType="h" fact="0.4663"/>
              <dgm:constr type="w" for="ch" forName="parent_text_2" refType="w" fact="0.3478"/>
              <dgm:constr type="h" for="ch" forName="parent_text_2" refType="h" fact="0.105"/>
              <dgm:constr type="l" for="ch" forName="parent_text_4" refType="w" fact="0.5878"/>
              <dgm:constr type="t" for="ch" forName="parent_text_4" refType="h" fact="0.1618"/>
              <dgm:constr type="w" for="ch" forName="parent_text_4" refType="w" fact="0.3478"/>
              <dgm:constr type="h" for="ch" forName="parent_text_4" refType="h" fact="0.0944"/>
              <dgm:constr type="l" for="ch" forName="accent_4" refType="w" fact="0.7038"/>
              <dgm:constr type="t" for="ch" forName="accent_4" refType="h" fact="0"/>
              <dgm:constr type="w" for="ch" forName="accent_4" refType="w" fact="0.0258"/>
              <dgm:constr type="h" for="ch" forName="accent_4" refType="h" fact="0.025"/>
              <dgm:constr type="l" for="ch" forName="parent_text_5" refType="w" fact="0.6522"/>
              <dgm:constr type="t" for="ch" forName="parent_text_5" refType="h" fact="0.0625"/>
              <dgm:constr type="w" for="ch" forName="parent_text_5" refType="w" fact="0.3478"/>
              <dgm:constr type="h" for="ch" forName="parent_text_5" refType="h" fact="0.0863"/>
              <dgm:constr type="l" for="ch" forName="parent_text_3" refType="w" fact="0.6182"/>
              <dgm:constr type="t" for="ch" forName="parent_text_3" refType="h" fact="0.2993"/>
              <dgm:constr type="w" for="ch" forName="parent_text_3" refType="w" fact="0.3478"/>
              <dgm:constr type="h" for="ch" forName="parent_text_3" refType="h" fact="0.1365"/>
              <dgm:constr type="l" for="ch" forName="parent_text_6" refType="w" fact="0.02"/>
              <dgm:constr type="t" for="ch" forName="parent_text_6" refType="h" fact="0.6465"/>
              <dgm:constr type="w" for="ch" forName="parent_text_6" refType="w" fact="0.3478"/>
              <dgm:constr type="h" for="ch" forName="parent_text_6" refType="h" fact="0.1525"/>
              <dgm:constr type="l" for="ch" forName="accent_5" refType="w" fact="0.6265"/>
              <dgm:constr type="t" for="ch" forName="accent_5" refType="h" fact="0.02"/>
              <dgm:constr type="w" for="ch" forName="accent_5" refType="w" fact="0.0515"/>
              <dgm:constr type="h" for="ch" forName="accent_5" refType="h" fact="0.05"/>
              <dgm:constr type="l" for="ch" forName="parent_text_7" refType="w" fact="0.165"/>
              <dgm:constr type="t" for="ch" forName="parent_text_7" refType="h" fact="0.81"/>
              <dgm:constr type="w" for="ch" forName="parent_text_7" refType="w" fact="0.3478"/>
              <dgm:constr type="h" for="ch" forName="parent_text_7" refType="h" fact="0.077"/>
              <dgm:constr type="l" for="ch" forName="parent_text_8" refType="w" fact="0.275"/>
              <dgm:constr type="t" for="ch" forName="parent_text_8" refType="h" fact="0.89"/>
              <dgm:constr type="w" for="ch" forName="parent_text_8" refType="w" fact="0.3478"/>
              <dgm:constr type="h" for="ch" forName="parent_text_8" refType="h" fact="0.11"/>
            </dgm:constrLst>
          </dgm:if>
          <dgm:else name="Name33">
            <dgm:constrLst>
              <dgm:constr type="primFontSz" for="des" ptType="node" op="equ" val="65"/>
              <dgm:constr type="l" for="ch" forName="accent_1" refType="w" fact="0.2014"/>
              <dgm:constr type="t" for="ch" forName="accent_1" refType="h" fact="0.925"/>
              <dgm:constr type="w" for="ch" forName="accent_1" refType="w" fact="0.0386"/>
              <dgm:constr type="h" for="ch" forName="accent_1" refType="h" fact="0.0375"/>
              <dgm:constr type="l" for="ch" forName="accent_2" refType="w" fact="0.3431"/>
              <dgm:constr type="t" for="ch" forName="accent_2" refType="h" fact="0.575"/>
              <dgm:constr type="w" for="ch" forName="accent_2" refType="w" fact="0.0386"/>
              <dgm:constr type="h" for="ch" forName="accent_2" refType="h" fact="0.0375"/>
              <dgm:constr type="l" for="ch" forName="image_accent_8" refType="w" fact="0.253"/>
              <dgm:constr type="t" for="ch" forName="image_accent_8" refType="h" fact="0.8508"/>
              <dgm:constr type="w" for="ch" forName="image_accent_8" refType="w" fact="0.1022"/>
              <dgm:constr type="h" for="ch" forName="image_accent_8" refType="h" fact="0.0992"/>
              <dgm:constr type="l" for="ch" forName="image_8" refType="w" fact="0.2619"/>
              <dgm:constr type="t" for="ch" forName="image_8" refType="h" fact="0.8595"/>
              <dgm:constr type="w" for="ch" forName="image_8" refType="w" fact="0.0844"/>
              <dgm:constr type="h" for="ch" forName="image_8" refType="h" fact="0.0819"/>
              <dgm:constr type="l" for="ch" forName="image_accent_7" refType="w" fact="0.3606"/>
              <dgm:constr type="t" for="ch" forName="image_accent_7" refType="h" fact="0.7805"/>
              <dgm:constr type="w" for="ch" forName="image_accent_7" refType="w" fact="0.1103"/>
              <dgm:constr type="h" for="ch" forName="image_accent_7" refType="h" fact="0.107"/>
              <dgm:constr type="l" for="ch" forName="image_7" refType="w" fact="0.3671"/>
              <dgm:constr type="t" for="ch" forName="image_7" refType="h" fact="0.7868"/>
              <dgm:constr type="w" for="ch" forName="image_7" refType="w" fact="0.0973"/>
              <dgm:constr type="h" for="ch" forName="image_7" refType="h" fact="0.0944"/>
              <dgm:constr type="l" for="ch" forName="image_accent_6" refType="w" fact="0.4379"/>
              <dgm:constr type="t" for="ch" forName="image_accent_6" refType="h" fact="0.6375"/>
              <dgm:constr type="w" for="ch" forName="image_accent_6" refType="w" fact="0.1757"/>
              <dgm:constr type="h" for="ch" forName="image_accent_6" refType="h" fact="0.1706"/>
              <dgm:constr type="l" for="ch" forName="image_6" refType="w" fact="0.4471"/>
              <dgm:constr type="t" for="ch" forName="image_6" refType="h" fact="0.6465"/>
              <dgm:constr type="w" for="ch" forName="image_6" refType="w" fact="0.1572"/>
              <dgm:constr type="h" for="ch" forName="image_6" refType="h" fact="0.1525"/>
              <dgm:constr type="l" for="ch" forName="image_accent_5" refType="w" fact="0.3677"/>
              <dgm:constr type="t" for="ch" forName="image_accent_5" refType="h" fact="0.0555"/>
              <dgm:constr type="w" for="ch" forName="image_accent_5" refType="w" fact="0.1022"/>
              <dgm:constr type="h" for="ch" forName="image_accent_5" refType="h" fact="0.0992"/>
              <dgm:constr type="l" for="ch" forName="image_5" refType="w" fact="0.3738"/>
              <dgm:constr type="t" for="ch" forName="image_5" refType="h" fact="0.0613"/>
              <dgm:constr type="w" for="ch" forName="image_5" refType="w" fact="0.0902"/>
              <dgm:constr type="h" for="ch" forName="image_5" refType="h" fact="0.0875"/>
              <dgm:constr type="l" for="ch" forName="image_accent_4" refType="w" fact="0.437"/>
              <dgm:constr type="t" for="ch" forName="image_accent_4" refType="h" fact="0.1555"/>
              <dgm:constr type="w" for="ch" forName="image_accent_4" refType="w" fact="0.1103"/>
              <dgm:constr type="h" for="ch" forName="image_accent_4" refType="h" fact="0.107"/>
              <dgm:constr type="l" for="ch" forName="image_4" refType="w" fact="0.4434"/>
              <dgm:constr type="t" for="ch" forName="image_4" refType="h" fact="0.1618"/>
              <dgm:constr type="w" for="ch" forName="image_4" refType="w" fact="0.0973"/>
              <dgm:constr type="h" for="ch" forName="image_4" refType="h" fact="0.0944"/>
              <dgm:constr type="l" for="ch" forName="image_accent_2" refType="w" fact="0.3942"/>
              <dgm:constr type="t" for="ch" forName="image_accent_2" refType="h" fact="0.4593"/>
              <dgm:constr type="w" for="ch" forName="image_accent_2" refType="w" fact="0.1226"/>
              <dgm:constr type="h" for="ch" forName="image_accent_2" refType="h" fact="0.119"/>
              <dgm:constr type="l" for="ch" forName="image_2" refType="w" fact="0.4014"/>
              <dgm:constr type="t" for="ch" forName="image_2" refType="h" fact="0.4663"/>
              <dgm:constr type="w" for="ch" forName="image_2" refType="w" fact="0.1082"/>
              <dgm:constr type="h" for="ch" forName="image_2" refType="h" fact="0.105"/>
              <dgm:constr type="l" for="ch" forName="image_accent_3" refType="w" fact="0.4075"/>
              <dgm:constr type="t" for="ch" forName="image_accent_3" refType="h" fact="0.2913"/>
              <dgm:constr type="w" for="ch" forName="image_accent_3" refType="w" fact="0.1573"/>
              <dgm:constr type="h" for="ch" forName="image_accent_3" refType="h" fact="0.1526"/>
              <dgm:constr type="l" for="ch" forName="image_3" refType="w" fact="0.4158"/>
              <dgm:constr type="t" for="ch" forName="image_3" refType="h" fact="0.2993"/>
              <dgm:constr type="w" for="ch" forName="image_3" refType="w" fact="0.1407"/>
              <dgm:constr type="h" for="ch" forName="image_3" refType="h" fact="0.1365"/>
              <dgm:constr type="l" for="ch" forName="image_accent_1" refType="w" fact="0.5338"/>
              <dgm:constr type="t" for="ch" forName="image_accent_1" refType="h" fact="0.4163"/>
              <dgm:constr type="w" for="ch" forName="image_accent_1" refType="w" fact="0.2344"/>
              <dgm:constr type="h" for="ch" forName="image_accent_1" refType="h" fact="0.2275"/>
              <dgm:constr type="l" for="ch" forName="image_1" refType="w" fact="0.5428"/>
              <dgm:constr type="t" for="ch" forName="image_1" refType="h" fact="0.425"/>
              <dgm:constr type="w" for="ch" forName="image_1" refType="w" fact="0.2164"/>
              <dgm:constr type="h" for="ch" forName="image_1" refType="h" fact="0.21"/>
              <dgm:constr type="l" for="ch" forName="parent_text_1" refType="w" fact="0.6522"/>
              <dgm:constr type="t" for="ch" forName="parent_text_1" refType="h" fact="0.2993"/>
              <dgm:constr type="w" for="ch" forName="parent_text_1" refType="w" fact="0.3478"/>
              <dgm:constr type="h" for="ch" forName="parent_text_1" refType="h" fact="0.11"/>
              <dgm:constr type="l" for="ch" forName="accent_3" refType="w" fact="0.5492"/>
              <dgm:constr type="t" for="ch" forName="accent_3" refType="h" fact="0.2488"/>
              <dgm:constr type="w" for="ch" forName="accent_3" refType="w" fact="0.0696"/>
              <dgm:constr type="h" for="ch" forName="accent_3" refType="h" fact="0.0675"/>
              <dgm:constr type="l" for="ch" forName="parent_text_2" refType="w" fact="0.0211"/>
              <dgm:constr type="t" for="ch" forName="parent_text_2" refType="h" fact="0.4663"/>
              <dgm:constr type="w" for="ch" forName="parent_text_2" refType="w" fact="0.3478"/>
              <dgm:constr type="h" for="ch" forName="parent_text_2" refType="h" fact="0.105"/>
              <dgm:constr type="l" for="ch" forName="parent_text_4" refType="w" fact="0.0635"/>
              <dgm:constr type="t" for="ch" forName="parent_text_4" refType="h" fact="0.1618"/>
              <dgm:constr type="w" for="ch" forName="parent_text_4" refType="w" fact="0.3478"/>
              <dgm:constr type="h" for="ch" forName="parent_text_4" refType="h" fact="0.0944"/>
              <dgm:constr type="l" for="ch" forName="accent_4" refType="w" fact="0.2705"/>
              <dgm:constr type="t" for="ch" forName="accent_4" refType="h" fact="0"/>
              <dgm:constr type="w" for="ch" forName="accent_4" refType="w" fact="0.0258"/>
              <dgm:constr type="h" for="ch" forName="accent_4" refType="h" fact="0.025"/>
              <dgm:constr type="l" for="ch" forName="parent_text_5" refType="w" fact="0"/>
              <dgm:constr type="t" for="ch" forName="parent_text_5" refType="h" fact="0.0625"/>
              <dgm:constr type="w" for="ch" forName="parent_text_5" refType="w" fact="0.3478"/>
              <dgm:constr type="h" for="ch" forName="parent_text_5" refType="h" fact="0.0863"/>
              <dgm:constr type="l" for="ch" forName="parent_text_3" refType="w" fact="0.034"/>
              <dgm:constr type="t" for="ch" forName="parent_text_3" refType="h" fact="0.2993"/>
              <dgm:constr type="w" for="ch" forName="parent_text_3" refType="w" fact="0.3478"/>
              <dgm:constr type="h" for="ch" forName="parent_text_3" refType="h" fact="0.1365"/>
              <dgm:constr type="l" for="ch" forName="parent_text_6" refType="w" fact="0.635"/>
              <dgm:constr type="t" for="ch" forName="parent_text_6" refType="h" fact="0.6465"/>
              <dgm:constr type="w" for="ch" forName="parent_text_6" refType="w" fact="0.3478"/>
              <dgm:constr type="h" for="ch" forName="parent_text_6" refType="h" fact="0.1525"/>
              <dgm:constr type="l" for="ch" forName="accent_5" refType="w" fact="0.322"/>
              <dgm:constr type="t" for="ch" forName="accent_5" refType="h" fact="0.02"/>
              <dgm:constr type="w" for="ch" forName="accent_5" refType="w" fact="0.0515"/>
              <dgm:constr type="h" for="ch" forName="accent_5" refType="h" fact="0.05"/>
              <dgm:constr type="l" for="ch" forName="parent_text_7" refType="w" fact="0.49"/>
              <dgm:constr type="t" for="ch" forName="parent_text_7" refType="h" fact="0.81"/>
              <dgm:constr type="w" for="ch" forName="parent_text_7" refType="w" fact="0.3478"/>
              <dgm:constr type="h" for="ch" forName="parent_text_7" refType="h" fact="0.077"/>
              <dgm:constr type="l" for="ch" forName="parent_text_8" refType="w" fact="0.375"/>
              <dgm:constr type="t" for="ch" forName="parent_text_8" refType="h" fact="0.89"/>
              <dgm:constr type="w" for="ch" forName="parent_text_8" refType="w" fact="0.3478"/>
              <dgm:constr type="h" for="ch" forName="parent_text_8" refType="h" fact="0.11"/>
            </dgm:constrLst>
          </dgm:else>
        </dgm:choose>
      </dgm:else>
    </dgm:choose>
    <dgm:forEach name="wrapper" axis="self" ptType="parTrans">
      <dgm:forEach name="wrapper2" axis="self" ptType="sibTrans" st="2">
        <dgm:forEach name="imageAccentRepeat" axis="self">
          <dgm:layoutNode name="imageAccentRepeatNode" styleLbl="alignNode1">
            <dgm:alg type="sp"/>
            <dgm:shape xmlns:r="http://schemas.openxmlformats.org/officeDocument/2006/relationships" type="ellipse" r:blip="">
              <dgm:adjLst/>
            </dgm:shape>
            <dgm:presOf/>
          </dgm:layoutNode>
        </dgm:forEach>
        <dgm:forEach name="imageRepeat" axis="self">
          <dgm:layoutNode name="imageRepeatNode" styleLbl="fgImgPlace1">
            <dgm:alg type="sp"/>
            <dgm:shape xmlns:r="http://schemas.openxmlformats.org/officeDocument/2006/relationships" type="ellipse" r:blip="" blipPhldr="1">
              <dgm:adjLst/>
            </dgm:shape>
            <dgm:presOf axis="self"/>
          </dgm:layoutNode>
        </dgm:forEach>
      </dgm:forEach>
    </dgm:forEach>
    <dgm:forEach name="Name34" axis="ch" ptType="node" cnt="1">
      <dgm:layoutNode name="parent_text_1" styleLbl="revTx">
        <dgm:varLst>
          <dgm:chMax val="0"/>
          <dgm:chPref val="0"/>
          <dgm:bulletEnabled val="1"/>
        </dgm:varLst>
        <dgm:choose name="Name35">
          <dgm:if name="Name36" func="var" arg="dir" op="equ" val="norm">
            <dgm:alg type="tx">
              <dgm:param type="parTxLTRAlign" val="r"/>
              <dgm:param type="shpTxLTRAlignCh" val="r"/>
              <dgm:param type="txAnchorVert" val="b"/>
              <dgm:param type="lnSpCh" val="15"/>
            </dgm:alg>
          </dgm:if>
          <dgm:else name="Name37">
            <dgm:alg type="tx">
              <dgm:param type="parTxLTRAlign" val="l"/>
              <dgm:param type="shpTxLTRAlignCh" val="l"/>
              <dgm:param type="txAnchorVert" val="b"/>
              <dgm:param type="lnSpCh" val="15"/>
            </dgm:alg>
          </dgm:else>
        </dgm:choose>
        <dgm:shape xmlns:r="http://schemas.openxmlformats.org/officeDocument/2006/relationships" type="rect" r:blip="" zOrderOff="99999">
          <dgm:adjLst/>
        </dgm:shape>
        <dgm:presOf axis="desOrSelf"/>
        <dgm:constrLst>
          <dgm:constr type="lMarg" refType="primFontSz" fact="0.1"/>
          <dgm:constr type="rMarg" refType="primFontSz" fact="0.1"/>
          <dgm:constr type="tMarg" refType="primFontSz" fact="0.1"/>
          <dgm:constr type="bMarg" refType="primFontSz" fact="0.01"/>
        </dgm:constrLst>
        <dgm:ruleLst>
          <dgm:rule type="primFontSz" val="5" fact="NaN" max="NaN"/>
        </dgm:ruleLst>
      </dgm:layoutNode>
      <dgm:layoutNode name="image_accent_1">
        <dgm:alg type="sp"/>
        <dgm:shape xmlns:r="http://schemas.openxmlformats.org/officeDocument/2006/relationships" r:blip="">
          <dgm:adjLst/>
        </dgm:shape>
        <dgm:presOf/>
        <dgm:constrLst/>
        <dgm:forEach name="Name38" ref="imageAccentRepeat"/>
      </dgm:layoutNode>
      <dgm:layoutNode name="accent_1" styleLbl="alignNode1">
        <dgm:alg type="sp"/>
        <dgm:shape xmlns:r="http://schemas.openxmlformats.org/officeDocument/2006/relationships" type="donut" r:blip="">
          <dgm:adjLst>
            <dgm:adj idx="1" val="0.0746"/>
          </dgm:adjLst>
        </dgm:shape>
        <dgm:presOf/>
      </dgm:layoutNode>
    </dgm:forEach>
    <dgm:forEach name="Name39" axis="ch" ptType="sibTrans" hideLastTrans="0" cnt="1">
      <dgm:layoutNode name="image_1">
        <dgm:alg type="sp"/>
        <dgm:shape xmlns:r="http://schemas.openxmlformats.org/officeDocument/2006/relationships" r:blip="">
          <dgm:adjLst/>
        </dgm:shape>
        <dgm:presOf/>
        <dgm:constrLst/>
        <dgm:forEach name="Name40" ref="imageRepeat"/>
      </dgm:layoutNode>
    </dgm:forEach>
    <dgm:forEach name="Name41" axis="ch" ptType="node" st="2" cnt="1">
      <dgm:layoutNode name="parent_text_2" styleLbl="revTx">
        <dgm:varLst>
          <dgm:chMax val="0"/>
          <dgm:chPref val="0"/>
          <dgm:bulletEnabled val="1"/>
        </dgm:varLst>
        <dgm:choose name="Name42">
          <dgm:if name="Name43" func="var" arg="dir" op="equ" val="norm">
            <dgm:alg type="tx">
              <dgm:param type="parTxLTRAlign" val="l"/>
              <dgm:param type="lnSpCh" val="15"/>
            </dgm:alg>
          </dgm:if>
          <dgm:else name="Name44">
            <dgm:alg type="tx">
              <dgm:param type="parTxLTRAlign" val="r"/>
              <dgm:param type="lnSpCh" val="15"/>
            </dgm:alg>
          </dgm:else>
        </dgm:choose>
        <dgm:shape xmlns:r="http://schemas.openxmlformats.org/officeDocument/2006/relationships" type="rect" r:blip="" zOrderOff="99999">
          <dgm:adjLst/>
        </dgm:shape>
        <dgm:presOf axis="desOrSelf"/>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image_accent_2">
        <dgm:alg type="sp"/>
        <dgm:shape xmlns:r="http://schemas.openxmlformats.org/officeDocument/2006/relationships" r:blip="">
          <dgm:adjLst/>
        </dgm:shape>
        <dgm:presOf/>
        <dgm:constrLst/>
        <dgm:forEach name="Name45" ref="imageAccentRepeat"/>
      </dgm:layoutNode>
    </dgm:forEach>
    <dgm:forEach name="Name46" axis="ch" ptType="sibTrans" hideLastTrans="0" st="2" cnt="1">
      <dgm:layoutNode name="image_2">
        <dgm:alg type="sp"/>
        <dgm:shape xmlns:r="http://schemas.openxmlformats.org/officeDocument/2006/relationships" r:blip="">
          <dgm:adjLst/>
        </dgm:shape>
        <dgm:presOf/>
        <dgm:constrLst/>
        <dgm:forEach name="Name47" ref="imageRepeat"/>
      </dgm:layoutNode>
    </dgm:forEach>
    <dgm:forEach name="Name48" axis="ch" ptType="node" st="3" cnt="1">
      <dgm:layoutNode name="image_accent_3">
        <dgm:alg type="sp"/>
        <dgm:shape xmlns:r="http://schemas.openxmlformats.org/officeDocument/2006/relationships" r:blip="">
          <dgm:adjLst/>
        </dgm:shape>
        <dgm:presOf/>
        <dgm:constrLst/>
        <dgm:forEach name="Name49" ref="imageAccentRepeat"/>
      </dgm:layoutNode>
      <dgm:layoutNode name="parent_text_3" styleLbl="revTx">
        <dgm:varLst>
          <dgm:chMax val="0"/>
          <dgm:chPref val="0"/>
          <dgm:bulletEnabled val="1"/>
        </dgm:varLst>
        <dgm:choose name="Name50">
          <dgm:if name="Name51" func="var" arg="dir" op="equ" val="norm">
            <dgm:alg type="tx">
              <dgm:param type="parTxLTRAlign" val="l"/>
              <dgm:param type="lnSpCh" val="15"/>
            </dgm:alg>
          </dgm:if>
          <dgm:else name="Name52">
            <dgm:alg type="tx">
              <dgm:param type="parTxLTRAlign" val="r"/>
              <dgm:param type="lnSpCh" val="15"/>
            </dgm:alg>
          </dgm:else>
        </dgm:choose>
        <dgm:shape xmlns:r="http://schemas.openxmlformats.org/officeDocument/2006/relationships" type="rect" r:blip="" zOrderOff="99999">
          <dgm:adjLst/>
        </dgm:shape>
        <dgm:presOf axis="desOrSelf"/>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accent_2" styleLbl="alignNode1">
        <dgm:alg type="sp"/>
        <dgm:shape xmlns:r="http://schemas.openxmlformats.org/officeDocument/2006/relationships" type="donut" r:blip="">
          <dgm:adjLst>
            <dgm:adj idx="1" val="0.0746"/>
          </dgm:adjLst>
        </dgm:shape>
        <dgm:presOf/>
      </dgm:layoutNode>
      <dgm:layoutNode name="accent_3" styleLbl="alignNode1">
        <dgm:alg type="sp"/>
        <dgm:shape xmlns:r="http://schemas.openxmlformats.org/officeDocument/2006/relationships" type="donut" r:blip="">
          <dgm:adjLst>
            <dgm:adj idx="1" val="0.0746"/>
          </dgm:adjLst>
        </dgm:shape>
        <dgm:presOf/>
      </dgm:layoutNode>
    </dgm:forEach>
    <dgm:forEach name="Name53" axis="ch" ptType="sibTrans" hideLastTrans="0" st="3" cnt="1">
      <dgm:layoutNode name="image_3">
        <dgm:alg type="sp"/>
        <dgm:shape xmlns:r="http://schemas.openxmlformats.org/officeDocument/2006/relationships" r:blip="">
          <dgm:adjLst/>
        </dgm:shape>
        <dgm:presOf/>
        <dgm:constrLst/>
        <dgm:forEach name="Name54" ref="imageRepeat"/>
      </dgm:layoutNode>
    </dgm:forEach>
    <dgm:forEach name="Name55" axis="ch" ptType="node" st="4" cnt="1">
      <dgm:layoutNode name="image_accent_4">
        <dgm:alg type="sp"/>
        <dgm:shape xmlns:r="http://schemas.openxmlformats.org/officeDocument/2006/relationships" r:blip="">
          <dgm:adjLst/>
        </dgm:shape>
        <dgm:presOf/>
        <dgm:constrLst/>
        <dgm:forEach name="Name56" ref="imageAccentRepeat"/>
      </dgm:layoutNode>
      <dgm:layoutNode name="parent_text_4" styleLbl="revTx">
        <dgm:varLst>
          <dgm:chMax val="0"/>
          <dgm:chPref val="0"/>
          <dgm:bulletEnabled val="1"/>
        </dgm:varLst>
        <dgm:choose name="Name57">
          <dgm:if name="Name58" func="var" arg="dir" op="equ" val="norm">
            <dgm:alg type="tx">
              <dgm:param type="parTxLTRAlign" val="l"/>
              <dgm:param type="lnSpCh" val="15"/>
            </dgm:alg>
          </dgm:if>
          <dgm:else name="Name59">
            <dgm:alg type="tx">
              <dgm:param type="parTxLTRAlign" val="r"/>
              <dgm:param type="lnSpCh" val="15"/>
            </dgm:alg>
          </dgm:else>
        </dgm:choose>
        <dgm:shape xmlns:r="http://schemas.openxmlformats.org/officeDocument/2006/relationships" type="rect" r:blip="" zOrderOff="99999">
          <dgm:adjLst/>
        </dgm:shape>
        <dgm:presOf axis="desOrSelf"/>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accent_4" styleLbl="alignNode1">
        <dgm:alg type="sp"/>
        <dgm:shape xmlns:r="http://schemas.openxmlformats.org/officeDocument/2006/relationships" type="donut" r:blip="">
          <dgm:adjLst>
            <dgm:adj idx="1" val="0.0746"/>
          </dgm:adjLst>
        </dgm:shape>
        <dgm:presOf/>
      </dgm:layoutNode>
    </dgm:forEach>
    <dgm:forEach name="Name60" axis="ch" ptType="sibTrans" hideLastTrans="0" st="4" cnt="1">
      <dgm:layoutNode name="image_4">
        <dgm:alg type="sp"/>
        <dgm:shape xmlns:r="http://schemas.openxmlformats.org/officeDocument/2006/relationships" r:blip="">
          <dgm:adjLst/>
        </dgm:shape>
        <dgm:presOf/>
        <dgm:constrLst/>
        <dgm:forEach name="Name61" ref="imageRepeat"/>
      </dgm:layoutNode>
    </dgm:forEach>
    <dgm:forEach name="Name62" axis="ch" ptType="node" st="5" cnt="1">
      <dgm:layoutNode name="image_accent_5">
        <dgm:alg type="sp"/>
        <dgm:shape xmlns:r="http://schemas.openxmlformats.org/officeDocument/2006/relationships" r:blip="">
          <dgm:adjLst/>
        </dgm:shape>
        <dgm:presOf/>
        <dgm:constrLst/>
        <dgm:forEach name="Name63" ref="imageAccentRepeat"/>
      </dgm:layoutNode>
      <dgm:layoutNode name="parent_text_5" styleLbl="revTx">
        <dgm:varLst>
          <dgm:chMax val="0"/>
          <dgm:chPref val="0"/>
          <dgm:bulletEnabled val="1"/>
        </dgm:varLst>
        <dgm:choose name="Name64">
          <dgm:if name="Name65" func="var" arg="dir" op="equ" val="norm">
            <dgm:alg type="tx">
              <dgm:param type="parTxLTRAlign" val="l"/>
              <dgm:param type="lnSpCh" val="15"/>
            </dgm:alg>
          </dgm:if>
          <dgm:else name="Name66">
            <dgm:alg type="tx">
              <dgm:param type="parTxLTRAlign" val="r"/>
              <dgm:param type="lnSpCh" val="15"/>
            </dgm:alg>
          </dgm:else>
        </dgm:choose>
        <dgm:shape xmlns:r="http://schemas.openxmlformats.org/officeDocument/2006/relationships" type="rect" r:blip="" zOrderOff="99999">
          <dgm:adjLst/>
        </dgm:shape>
        <dgm:presOf axis="desOrSelf"/>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sibTrans" hideLastTrans="0" st="5" cnt="1">
      <dgm:layoutNode name="image_5">
        <dgm:alg type="sp"/>
        <dgm:shape xmlns:r="http://schemas.openxmlformats.org/officeDocument/2006/relationships" r:blip="">
          <dgm:adjLst/>
        </dgm:shape>
        <dgm:presOf/>
        <dgm:constrLst/>
        <dgm:forEach name="Name68" ref="imageRepeat"/>
      </dgm:layoutNode>
    </dgm:forEach>
    <dgm:forEach name="Name69" axis="ch" ptType="node" st="6" cnt="1">
      <dgm:layoutNode name="parent_text_6" styleLbl="revTx">
        <dgm:varLst>
          <dgm:chMax val="0"/>
          <dgm:chPref val="0"/>
          <dgm:bulletEnabled val="1"/>
        </dgm:varLst>
        <dgm:choose name="Name70">
          <dgm:if name="Name71" func="var" arg="dir" op="equ" val="norm">
            <dgm:alg type="tx">
              <dgm:param type="parTxLTRAlign" val="r"/>
              <dgm:param type="shpTxLTRAlignCh" val="r"/>
              <dgm:param type="lnSpCh" val="15"/>
            </dgm:alg>
          </dgm:if>
          <dgm:else name="Name72">
            <dgm:alg type="tx">
              <dgm:param type="parTxLTRAlign" val="l"/>
              <dgm:param type="shpTxLTRAlignCh" val="l"/>
              <dgm:param type="lnSpCh" val="15"/>
            </dgm:alg>
          </dgm:else>
        </dgm:choose>
        <dgm:shape xmlns:r="http://schemas.openxmlformats.org/officeDocument/2006/relationships" type="rect" r:blip="" zOrderOff="99999">
          <dgm:adjLst/>
        </dgm:shape>
        <dgm:presOf axis="desOrSelf"/>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image_accent_6">
        <dgm:alg type="sp"/>
        <dgm:shape xmlns:r="http://schemas.openxmlformats.org/officeDocument/2006/relationships" r:blip="">
          <dgm:adjLst/>
        </dgm:shape>
        <dgm:presOf/>
        <dgm:constrLst/>
        <dgm:forEach name="Name73" ref="imageAccentRepeat"/>
      </dgm:layoutNode>
      <dgm:layoutNode name="accent_5" styleLbl="alignNode1">
        <dgm:alg type="sp"/>
        <dgm:shape xmlns:r="http://schemas.openxmlformats.org/officeDocument/2006/relationships" type="donut" r:blip="">
          <dgm:adjLst>
            <dgm:adj idx="1" val="0.0746"/>
          </dgm:adjLst>
        </dgm:shape>
        <dgm:presOf/>
      </dgm:layoutNode>
    </dgm:forEach>
    <dgm:forEach name="Name74" axis="ch" ptType="sibTrans" hideLastTrans="0" st="6" cnt="1">
      <dgm:layoutNode name="image_6">
        <dgm:alg type="sp"/>
        <dgm:shape xmlns:r="http://schemas.openxmlformats.org/officeDocument/2006/relationships" r:blip="">
          <dgm:adjLst/>
        </dgm:shape>
        <dgm:presOf/>
        <dgm:constrLst/>
        <dgm:forEach name="Name75" ref="imageRepeat"/>
      </dgm:layoutNode>
    </dgm:forEach>
    <dgm:forEach name="Name76" axis="ch" ptType="node" st="7" cnt="1">
      <dgm:layoutNode name="parent_text_7" styleLbl="revTx">
        <dgm:varLst>
          <dgm:chMax val="0"/>
          <dgm:chPref val="0"/>
          <dgm:bulletEnabled val="1"/>
        </dgm:varLst>
        <dgm:choose name="Name77">
          <dgm:if name="Name78" func="var" arg="dir" op="equ" val="norm">
            <dgm:alg type="tx">
              <dgm:param type="parTxLTRAlign" val="r"/>
              <dgm:param type="shpTxLTRAlignCh" val="r"/>
              <dgm:param type="txAnchorVert" val="t"/>
              <dgm:param type="lnSpCh" val="15"/>
            </dgm:alg>
          </dgm:if>
          <dgm:else name="Name79">
            <dgm:alg type="tx">
              <dgm:param type="parTxLTRAlign" val="l"/>
              <dgm:param type="shpTxLTRAlignCh" val="l"/>
              <dgm:param type="txAnchorVert" val="t"/>
              <dgm:param type="lnSpCh" val="15"/>
            </dgm:alg>
          </dgm:else>
        </dgm:choose>
        <dgm:shape xmlns:r="http://schemas.openxmlformats.org/officeDocument/2006/relationships" type="rect" r:blip="" zOrderOff="99999">
          <dgm:adjLst/>
        </dgm:shape>
        <dgm:presOf axis="desOrSelf"/>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image_accent_7">
        <dgm:alg type="sp"/>
        <dgm:shape xmlns:r="http://schemas.openxmlformats.org/officeDocument/2006/relationships" r:blip="">
          <dgm:adjLst/>
        </dgm:shape>
        <dgm:presOf/>
        <dgm:constrLst/>
        <dgm:forEach name="Name80" ref="imageAccentRepeat"/>
      </dgm:layoutNode>
    </dgm:forEach>
    <dgm:forEach name="Name81" axis="ch" ptType="sibTrans" hideLastTrans="0" st="7" cnt="1">
      <dgm:layoutNode name="image_7">
        <dgm:alg type="sp"/>
        <dgm:shape xmlns:r="http://schemas.openxmlformats.org/officeDocument/2006/relationships" r:blip="">
          <dgm:adjLst/>
        </dgm:shape>
        <dgm:presOf/>
        <dgm:constrLst/>
        <dgm:forEach name="Name82" ref="imageRepeat"/>
      </dgm:layoutNode>
    </dgm:forEach>
    <dgm:forEach name="Name83" axis="ch" ptType="node" st="8" cnt="1">
      <dgm:layoutNode name="parent_text_8" styleLbl="revTx">
        <dgm:varLst>
          <dgm:chMax val="0"/>
          <dgm:chPref val="0"/>
          <dgm:bulletEnabled val="1"/>
        </dgm:varLst>
        <dgm:choose name="Name84">
          <dgm:if name="Name85" func="var" arg="dir" op="equ" val="norm">
            <dgm:alg type="tx">
              <dgm:param type="parTxLTRAlign" val="r"/>
              <dgm:param type="shpTxLTRAlignCh" val="r"/>
              <dgm:param type="txAnchorVert" val="t"/>
              <dgm:param type="lnSpCh" val="15"/>
            </dgm:alg>
          </dgm:if>
          <dgm:else name="Name86">
            <dgm:alg type="tx">
              <dgm:param type="parTxLTRAlign" val="l"/>
              <dgm:param type="shpTxLTRAlignCh" val="l"/>
              <dgm:param type="txAnchorVert" val="t"/>
              <dgm:param type="lnSpCh" val="15"/>
            </dgm:alg>
          </dgm:else>
        </dgm:choose>
        <dgm:shape xmlns:r="http://schemas.openxmlformats.org/officeDocument/2006/relationships" type="rect" r:blip="" zOrderOff="99999">
          <dgm:adjLst/>
        </dgm:shape>
        <dgm:presOf axis="desOrSelf"/>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image_accent_8">
        <dgm:alg type="sp"/>
        <dgm:shape xmlns:r="http://schemas.openxmlformats.org/officeDocument/2006/relationships" r:blip="">
          <dgm:adjLst/>
        </dgm:shape>
        <dgm:presOf/>
        <dgm:constrLst/>
        <dgm:forEach name="Name87" ref="imageAccentRepeat"/>
      </dgm:layoutNode>
    </dgm:forEach>
    <dgm:forEach name="Name88" axis="ch" ptType="sibTrans" hideLastTrans="0" st="8" cnt="1">
      <dgm:layoutNode name="image_8">
        <dgm:alg type="sp"/>
        <dgm:shape xmlns:r="http://schemas.openxmlformats.org/officeDocument/2006/relationships" r:blip="">
          <dgm:adjLst/>
        </dgm:shape>
        <dgm:presOf/>
        <dgm:constrLst/>
        <dgm:forEach name="Name89" ref="imageRepeat"/>
      </dgm:layoutNod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16/7/layout/VerticalSolidActionList">
  <dgm:title val="Vertical Solid Action List"/>
  <dgm:desc val="Use to show non-sequential or grouped lists of information. Works well with large amounts of text. All text has the same level of emphasis, and direction is not implied."/>
  <dgm:catLst>
    <dgm:cat type="list"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 modelId="5">
          <dgm:prSet phldr="1"/>
        </dgm:pt>
        <dgm:pt modelId="51">
          <dgm:prSet phldr="1"/>
        </dgm:pt>
      </dgm:ptLst>
      <dgm:cxnLst>
        <dgm:cxn modelId="4" srcId="0" destId="1" srcOrd="0" destOrd="0"/>
        <dgm:cxn modelId="5" srcId="0" destId="2" srcOrd="1" destOrd="0"/>
        <dgm:cxn modelId="6" srcId="0" destId="3" srcOrd="2" destOrd="0"/>
        <dgm:cxn modelId="7" srcId="0" destId="4" srcOrd="3" destOrd="0"/>
        <dgm:cxn modelId="8" srcId="0" destId="5" srcOrd="4" destOrd="0"/>
        <dgm:cxn modelId="13" srcId="1" destId="11" srcOrd="0" destOrd="0"/>
        <dgm:cxn modelId="23" srcId="2" destId="21" srcOrd="0" destOrd="0"/>
        <dgm:cxn modelId="33" srcId="3" destId="31" srcOrd="0" destOrd="0"/>
        <dgm:cxn modelId="43" srcId="4" destId="41" srcOrd="0" destOrd="0"/>
        <dgm:cxn modelId="53" srcId="5" destId="5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6"/>
      <dgm:constr type="primFontSz" for="des" forName="parentText" op="equ" val="28"/>
      <dgm:constr type="primFontSz" for="des" forName="descendantText" refType="primFontSz" refFor="des" refForName="parentText" op="lte" fact="0.82"/>
      <dgm:constr type="primFontSz" for="des" forName="parentText" refType="primFontSz" refFor="des" refForName="descendantText" op="lte" fact="1.25"/>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2"/>
          <dgm:constr type="w" for="ch" forName="descendantText" refType="w" fact="0.8"/>
          <dgm:constr type="h" for="ch" forName="parentText" refType="h"/>
          <dgm:constr type="h" for="ch" forName="descendantText" refType="h" refFor="ch" refForName="parentText"/>
        </dgm:constrLst>
        <dgm:ruleLst/>
        <dgm:layoutNode name="parentText" styleLbl="alignNode1">
          <dgm:varLst>
            <dgm:chMax val="1"/>
            <dgm:bulletEnabled/>
          </dgm:varLst>
          <dgm:alg type="tx"/>
          <dgm:shape xmlns:r="http://schemas.openxmlformats.org/officeDocument/2006/relationships" type="rect" r:blip="" zOrderOff="3">
            <dgm:adjLst/>
          </dgm:shape>
          <dgm:presOf axis="self" ptType="node"/>
          <dgm:constrLst>
            <dgm:constr type="tMarg" refType="h" fact="0.28"/>
            <dgm:constr type="bMarg" refType="h" fact="0.28"/>
            <dgm:constr type="lMarg" refType="w" fact="0.15"/>
            <dgm:constr type="rMarg" refType="w" fact="0.15"/>
          </dgm:constrLst>
          <dgm:ruleLst>
            <dgm:rule type="primFontSz" val="15" fact="NaN" max="NaN"/>
          </dgm:ruleLst>
        </dgm:layoutNode>
        <dgm:layoutNode name="descendantText" styleLbl="alignAccFollowNode1">
          <dgm:varLst>
            <dgm:bulletEnabled/>
          </dgm:varLst>
          <dgm:alg type="tx">
            <dgm:param type="stBulletLvl" val="0"/>
            <dgm:param type="parTxLTRAlign" val="l"/>
            <dgm:param type="shpTxLTRAlignCh" val="l"/>
            <dgm:param type="parTxRTLAlign" val="r"/>
            <dgm:param type="shpTxRTLAlignCh" val="r"/>
          </dgm:alg>
          <dgm:choose name="Name10">
            <dgm:if name="Name11" func="var" arg="dir" op="equ" val="norm">
              <dgm:shape xmlns:r="http://schemas.openxmlformats.org/officeDocument/2006/relationships" type="rect" r:blip="">
                <dgm:adjLst/>
              </dgm:shape>
            </dgm:if>
            <dgm:else name="Name12">
              <dgm:shape xmlns:r="http://schemas.openxmlformats.org/officeDocument/2006/relationships" type="rect" r:blip="">
                <dgm:adjLst/>
              </dgm:shape>
            </dgm:else>
          </dgm:choose>
          <dgm:presOf axis="des" ptType="node"/>
          <dgm:constrLst>
            <dgm:constr type="primFontSz" val="24"/>
            <dgm:constr type="lMarg" refType="w" fact="0.055"/>
            <dgm:constr type="rMarg" refType="w" fact="0.055"/>
            <dgm:constr type="tMarg" refType="h" fact="0.72"/>
            <dgm:constr type="bMarg" refType="h" fact="0.72"/>
          </dgm:constrLst>
          <dgm:ruleLst>
            <dgm:rule type="primFontSz" val="11" fact="NaN" max="NaN"/>
          </dgm:ruleLst>
        </dgm:layoutNod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E28DC9-650D-5541-A841-1AE6C0F89BAF}" type="datetimeFigureOut">
              <a:rPr lang="en-US" smtClean="0"/>
              <a:t>3/28/19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D14EFE8-6F73-734D-8B13-682A48E4D066}" type="slidenum">
              <a:rPr lang="en-US" smtClean="0"/>
              <a:t>‹#›</a:t>
            </a:fld>
            <a:endParaRPr lang="en-US"/>
          </a:p>
        </p:txBody>
      </p:sp>
    </p:spTree>
    <p:extLst>
      <p:ext uri="{BB962C8B-B14F-4D97-AF65-F5344CB8AC3E}">
        <p14:creationId xmlns:p14="http://schemas.microsoft.com/office/powerpoint/2010/main" val="40684196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3E0C8AF3-E0E4-F24A-9B2B-11478045E066}" type="datetime1">
              <a:rPr lang="en-US" smtClean="0"/>
              <a:t>3/28/19</a:t>
            </a:fld>
            <a:endParaRPr lang="en-US"/>
          </a:p>
        </p:txBody>
      </p:sp>
      <p:sp>
        <p:nvSpPr>
          <p:cNvPr id="5" name="Footer Placeholder 4"/>
          <p:cNvSpPr>
            <a:spLocks noGrp="1"/>
          </p:cNvSpPr>
          <p:nvPr>
            <p:ph type="ftr" sz="quarter" idx="11"/>
          </p:nvPr>
        </p:nvSpPr>
        <p:spPr/>
        <p:txBody>
          <a:bodyPr/>
          <a:lstStyle/>
          <a:p>
            <a:r>
              <a:rPr lang="en-US"/>
              <a:t>*you can create a derivative contract to split shares of a title, but that is a separate agreement</a:t>
            </a:r>
          </a:p>
        </p:txBody>
      </p:sp>
      <p:sp>
        <p:nvSpPr>
          <p:cNvPr id="6" name="Slide Number Placeholder 5"/>
          <p:cNvSpPr>
            <a:spLocks noGrp="1"/>
          </p:cNvSpPr>
          <p:nvPr>
            <p:ph type="sldNum" sz="quarter" idx="12"/>
          </p:nvPr>
        </p:nvSpPr>
        <p:spPr/>
        <p:txBody>
          <a:bodyPr/>
          <a:lstStyle/>
          <a:p>
            <a:fld id="{CDF28003-ACE8-D643-AC54-0CF8125F6B2E}" type="slidenum">
              <a:rPr lang="en-US" smtClean="0"/>
              <a:t>‹#›</a:t>
            </a:fld>
            <a:endParaRPr lang="en-US"/>
          </a:p>
        </p:txBody>
      </p:sp>
    </p:spTree>
    <p:extLst>
      <p:ext uri="{BB962C8B-B14F-4D97-AF65-F5344CB8AC3E}">
        <p14:creationId xmlns:p14="http://schemas.microsoft.com/office/powerpoint/2010/main" val="3324641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86C7E22-ED8D-8549-88B9-A67BC37FCC71}" type="datetime1">
              <a:rPr lang="en-US" smtClean="0"/>
              <a:t>3/28/19</a:t>
            </a:fld>
            <a:endParaRPr lang="en-US"/>
          </a:p>
        </p:txBody>
      </p:sp>
      <p:sp>
        <p:nvSpPr>
          <p:cNvPr id="5" name="Footer Placeholder 4"/>
          <p:cNvSpPr>
            <a:spLocks noGrp="1"/>
          </p:cNvSpPr>
          <p:nvPr>
            <p:ph type="ftr" sz="quarter" idx="11"/>
          </p:nvPr>
        </p:nvSpPr>
        <p:spPr/>
        <p:txBody>
          <a:bodyPr/>
          <a:lstStyle/>
          <a:p>
            <a:r>
              <a:rPr lang="en-US"/>
              <a:t>*you can create a derivative contract to split shares of a title, but that is a separate agreement</a:t>
            </a:r>
          </a:p>
        </p:txBody>
      </p:sp>
      <p:sp>
        <p:nvSpPr>
          <p:cNvPr id="6" name="Slide Number Placeholder 5"/>
          <p:cNvSpPr>
            <a:spLocks noGrp="1"/>
          </p:cNvSpPr>
          <p:nvPr>
            <p:ph type="sldNum" sz="quarter" idx="12"/>
          </p:nvPr>
        </p:nvSpPr>
        <p:spPr/>
        <p:txBody>
          <a:bodyPr/>
          <a:lstStyle/>
          <a:p>
            <a:fld id="{CDF28003-ACE8-D643-AC54-0CF8125F6B2E}" type="slidenum">
              <a:rPr lang="en-US" smtClean="0"/>
              <a:t>‹#›</a:t>
            </a:fld>
            <a:endParaRPr lang="en-US"/>
          </a:p>
        </p:txBody>
      </p:sp>
    </p:spTree>
    <p:extLst>
      <p:ext uri="{BB962C8B-B14F-4D97-AF65-F5344CB8AC3E}">
        <p14:creationId xmlns:p14="http://schemas.microsoft.com/office/powerpoint/2010/main" val="22715421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756A366-3768-4B41-83FA-E78CB35F3AE0}" type="datetime1">
              <a:rPr lang="en-US" smtClean="0"/>
              <a:t>3/28/19</a:t>
            </a:fld>
            <a:endParaRPr lang="en-US"/>
          </a:p>
        </p:txBody>
      </p:sp>
      <p:sp>
        <p:nvSpPr>
          <p:cNvPr id="5" name="Footer Placeholder 4"/>
          <p:cNvSpPr>
            <a:spLocks noGrp="1"/>
          </p:cNvSpPr>
          <p:nvPr>
            <p:ph type="ftr" sz="quarter" idx="11"/>
          </p:nvPr>
        </p:nvSpPr>
        <p:spPr/>
        <p:txBody>
          <a:bodyPr/>
          <a:lstStyle/>
          <a:p>
            <a:r>
              <a:rPr lang="en-US"/>
              <a:t>*you can create a derivative contract to split shares of a title, but that is a separate agreement</a:t>
            </a:r>
          </a:p>
        </p:txBody>
      </p:sp>
      <p:sp>
        <p:nvSpPr>
          <p:cNvPr id="6" name="Slide Number Placeholder 5"/>
          <p:cNvSpPr>
            <a:spLocks noGrp="1"/>
          </p:cNvSpPr>
          <p:nvPr>
            <p:ph type="sldNum" sz="quarter" idx="12"/>
          </p:nvPr>
        </p:nvSpPr>
        <p:spPr/>
        <p:txBody>
          <a:bodyPr/>
          <a:lstStyle/>
          <a:p>
            <a:fld id="{CDF28003-ACE8-D643-AC54-0CF8125F6B2E}" type="slidenum">
              <a:rPr lang="en-US" smtClean="0"/>
              <a:t>‹#›</a:t>
            </a:fld>
            <a:endParaRPr lang="en-US"/>
          </a:p>
        </p:txBody>
      </p:sp>
    </p:spTree>
    <p:extLst>
      <p:ext uri="{BB962C8B-B14F-4D97-AF65-F5344CB8AC3E}">
        <p14:creationId xmlns:p14="http://schemas.microsoft.com/office/powerpoint/2010/main" val="8680466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0633257-D36E-7C4D-B658-9EF4FA26E967}" type="datetime1">
              <a:rPr lang="en-US" smtClean="0"/>
              <a:t>3/28/19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F28003-ACE8-D643-AC54-0CF8125F6B2E}" type="slidenum">
              <a:rPr lang="en-US" smtClean="0"/>
              <a:t>‹#›</a:t>
            </a:fld>
            <a:endParaRPr lang="en-US"/>
          </a:p>
        </p:txBody>
      </p:sp>
    </p:spTree>
    <p:extLst>
      <p:ext uri="{BB962C8B-B14F-4D97-AF65-F5344CB8AC3E}">
        <p14:creationId xmlns:p14="http://schemas.microsoft.com/office/powerpoint/2010/main" val="3312921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92BF41D-CA01-FC47-95CA-678EE8FA6543}" type="datetime1">
              <a:rPr lang="en-US" smtClean="0"/>
              <a:t>3/28/19</a:t>
            </a:fld>
            <a:endParaRPr lang="en-US"/>
          </a:p>
        </p:txBody>
      </p:sp>
      <p:sp>
        <p:nvSpPr>
          <p:cNvPr id="5" name="Footer Placeholder 4"/>
          <p:cNvSpPr>
            <a:spLocks noGrp="1"/>
          </p:cNvSpPr>
          <p:nvPr>
            <p:ph type="ftr" sz="quarter" idx="11"/>
          </p:nvPr>
        </p:nvSpPr>
        <p:spPr/>
        <p:txBody>
          <a:bodyPr/>
          <a:lstStyle/>
          <a:p>
            <a:r>
              <a:rPr lang="en-US"/>
              <a:t>*you can create a derivative contract to split shares of a title, but that is a separate agreement</a:t>
            </a:r>
          </a:p>
        </p:txBody>
      </p:sp>
      <p:sp>
        <p:nvSpPr>
          <p:cNvPr id="6" name="Slide Number Placeholder 5"/>
          <p:cNvSpPr>
            <a:spLocks noGrp="1"/>
          </p:cNvSpPr>
          <p:nvPr>
            <p:ph type="sldNum" sz="quarter" idx="12"/>
          </p:nvPr>
        </p:nvSpPr>
        <p:spPr/>
        <p:txBody>
          <a:bodyPr/>
          <a:lstStyle/>
          <a:p>
            <a:fld id="{CDF28003-ACE8-D643-AC54-0CF8125F6B2E}" type="slidenum">
              <a:rPr lang="en-US" smtClean="0"/>
              <a:t>‹#›</a:t>
            </a:fld>
            <a:endParaRPr lang="en-US"/>
          </a:p>
        </p:txBody>
      </p:sp>
    </p:spTree>
    <p:extLst>
      <p:ext uri="{BB962C8B-B14F-4D97-AF65-F5344CB8AC3E}">
        <p14:creationId xmlns:p14="http://schemas.microsoft.com/office/powerpoint/2010/main" val="41259848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8F81806-A7F0-7745-9B23-B8504B6B8A5B}" type="datetime1">
              <a:rPr lang="en-US" smtClean="0"/>
              <a:t>3/28/19</a:t>
            </a:fld>
            <a:endParaRPr lang="en-US"/>
          </a:p>
        </p:txBody>
      </p:sp>
      <p:sp>
        <p:nvSpPr>
          <p:cNvPr id="6" name="Footer Placeholder 5"/>
          <p:cNvSpPr>
            <a:spLocks noGrp="1"/>
          </p:cNvSpPr>
          <p:nvPr>
            <p:ph type="ftr" sz="quarter" idx="11"/>
          </p:nvPr>
        </p:nvSpPr>
        <p:spPr/>
        <p:txBody>
          <a:bodyPr/>
          <a:lstStyle/>
          <a:p>
            <a:r>
              <a:rPr lang="en-US"/>
              <a:t>*you can create a derivative contract to split shares of a title, but that is a separate agreement</a:t>
            </a:r>
          </a:p>
        </p:txBody>
      </p:sp>
      <p:sp>
        <p:nvSpPr>
          <p:cNvPr id="7" name="Slide Number Placeholder 6"/>
          <p:cNvSpPr>
            <a:spLocks noGrp="1"/>
          </p:cNvSpPr>
          <p:nvPr>
            <p:ph type="sldNum" sz="quarter" idx="12"/>
          </p:nvPr>
        </p:nvSpPr>
        <p:spPr/>
        <p:txBody>
          <a:bodyPr/>
          <a:lstStyle/>
          <a:p>
            <a:fld id="{CDF28003-ACE8-D643-AC54-0CF8125F6B2E}" type="slidenum">
              <a:rPr lang="en-US" smtClean="0"/>
              <a:t>‹#›</a:t>
            </a:fld>
            <a:endParaRPr lang="en-US"/>
          </a:p>
        </p:txBody>
      </p:sp>
    </p:spTree>
    <p:extLst>
      <p:ext uri="{BB962C8B-B14F-4D97-AF65-F5344CB8AC3E}">
        <p14:creationId xmlns:p14="http://schemas.microsoft.com/office/powerpoint/2010/main" val="36842251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C167A28-01EA-4C4F-A195-7C28BF1D99FB}" type="datetime1">
              <a:rPr lang="en-US" smtClean="0"/>
              <a:t>3/28/19</a:t>
            </a:fld>
            <a:endParaRPr lang="en-US"/>
          </a:p>
        </p:txBody>
      </p:sp>
      <p:sp>
        <p:nvSpPr>
          <p:cNvPr id="8" name="Footer Placeholder 7"/>
          <p:cNvSpPr>
            <a:spLocks noGrp="1"/>
          </p:cNvSpPr>
          <p:nvPr>
            <p:ph type="ftr" sz="quarter" idx="11"/>
          </p:nvPr>
        </p:nvSpPr>
        <p:spPr/>
        <p:txBody>
          <a:bodyPr/>
          <a:lstStyle/>
          <a:p>
            <a:r>
              <a:rPr lang="en-US"/>
              <a:t>*you can create a derivative contract to split shares of a title, but that is a separate agreement</a:t>
            </a:r>
          </a:p>
        </p:txBody>
      </p:sp>
      <p:sp>
        <p:nvSpPr>
          <p:cNvPr id="9" name="Slide Number Placeholder 8"/>
          <p:cNvSpPr>
            <a:spLocks noGrp="1"/>
          </p:cNvSpPr>
          <p:nvPr>
            <p:ph type="sldNum" sz="quarter" idx="12"/>
          </p:nvPr>
        </p:nvSpPr>
        <p:spPr/>
        <p:txBody>
          <a:bodyPr/>
          <a:lstStyle/>
          <a:p>
            <a:fld id="{CDF28003-ACE8-D643-AC54-0CF8125F6B2E}" type="slidenum">
              <a:rPr lang="en-US" smtClean="0"/>
              <a:t>‹#›</a:t>
            </a:fld>
            <a:endParaRPr lang="en-US"/>
          </a:p>
        </p:txBody>
      </p:sp>
    </p:spTree>
    <p:extLst>
      <p:ext uri="{BB962C8B-B14F-4D97-AF65-F5344CB8AC3E}">
        <p14:creationId xmlns:p14="http://schemas.microsoft.com/office/powerpoint/2010/main" val="11202084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F0D7199-A245-FF42-96B8-7BE5B0C9D658}" type="datetime1">
              <a:rPr lang="en-US" smtClean="0"/>
              <a:t>3/28/19</a:t>
            </a:fld>
            <a:endParaRPr lang="en-US"/>
          </a:p>
        </p:txBody>
      </p:sp>
      <p:sp>
        <p:nvSpPr>
          <p:cNvPr id="4" name="Footer Placeholder 3"/>
          <p:cNvSpPr>
            <a:spLocks noGrp="1"/>
          </p:cNvSpPr>
          <p:nvPr>
            <p:ph type="ftr" sz="quarter" idx="11"/>
          </p:nvPr>
        </p:nvSpPr>
        <p:spPr/>
        <p:txBody>
          <a:bodyPr/>
          <a:lstStyle/>
          <a:p>
            <a:r>
              <a:rPr lang="en-US"/>
              <a:t>*you can create a derivative contract to split shares of a title, but that is a separate agreement</a:t>
            </a:r>
          </a:p>
        </p:txBody>
      </p:sp>
      <p:sp>
        <p:nvSpPr>
          <p:cNvPr id="5" name="Slide Number Placeholder 4"/>
          <p:cNvSpPr>
            <a:spLocks noGrp="1"/>
          </p:cNvSpPr>
          <p:nvPr>
            <p:ph type="sldNum" sz="quarter" idx="12"/>
          </p:nvPr>
        </p:nvSpPr>
        <p:spPr/>
        <p:txBody>
          <a:bodyPr/>
          <a:lstStyle/>
          <a:p>
            <a:fld id="{CDF28003-ACE8-D643-AC54-0CF8125F6B2E}" type="slidenum">
              <a:rPr lang="en-US" smtClean="0"/>
              <a:t>‹#›</a:t>
            </a:fld>
            <a:endParaRPr lang="en-US"/>
          </a:p>
        </p:txBody>
      </p:sp>
    </p:spTree>
    <p:extLst>
      <p:ext uri="{BB962C8B-B14F-4D97-AF65-F5344CB8AC3E}">
        <p14:creationId xmlns:p14="http://schemas.microsoft.com/office/powerpoint/2010/main" val="40565397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36E7D6-A492-1742-8A5C-B1457E21225E}" type="datetime1">
              <a:rPr lang="en-US" smtClean="0"/>
              <a:t>3/28/19</a:t>
            </a:fld>
            <a:endParaRPr lang="en-US"/>
          </a:p>
        </p:txBody>
      </p:sp>
      <p:sp>
        <p:nvSpPr>
          <p:cNvPr id="3" name="Footer Placeholder 2"/>
          <p:cNvSpPr>
            <a:spLocks noGrp="1"/>
          </p:cNvSpPr>
          <p:nvPr>
            <p:ph type="ftr" sz="quarter" idx="11"/>
          </p:nvPr>
        </p:nvSpPr>
        <p:spPr/>
        <p:txBody>
          <a:bodyPr/>
          <a:lstStyle/>
          <a:p>
            <a:r>
              <a:rPr lang="en-US"/>
              <a:t>*you can create a derivative contract to split shares of a title, but that is a separate agreement</a:t>
            </a:r>
          </a:p>
        </p:txBody>
      </p:sp>
      <p:sp>
        <p:nvSpPr>
          <p:cNvPr id="4" name="Slide Number Placeholder 3"/>
          <p:cNvSpPr>
            <a:spLocks noGrp="1"/>
          </p:cNvSpPr>
          <p:nvPr>
            <p:ph type="sldNum" sz="quarter" idx="12"/>
          </p:nvPr>
        </p:nvSpPr>
        <p:spPr/>
        <p:txBody>
          <a:bodyPr/>
          <a:lstStyle/>
          <a:p>
            <a:fld id="{CDF28003-ACE8-D643-AC54-0CF8125F6B2E}" type="slidenum">
              <a:rPr lang="en-US" smtClean="0"/>
              <a:t>‹#›</a:t>
            </a:fld>
            <a:endParaRPr lang="en-US"/>
          </a:p>
        </p:txBody>
      </p:sp>
    </p:spTree>
    <p:extLst>
      <p:ext uri="{BB962C8B-B14F-4D97-AF65-F5344CB8AC3E}">
        <p14:creationId xmlns:p14="http://schemas.microsoft.com/office/powerpoint/2010/main" val="11960403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D54B2A4-0C0B-1242-BBE3-FE59BC0175AD}" type="datetime1">
              <a:rPr lang="en-US" smtClean="0"/>
              <a:t>3/28/19</a:t>
            </a:fld>
            <a:endParaRPr lang="en-US"/>
          </a:p>
        </p:txBody>
      </p:sp>
      <p:sp>
        <p:nvSpPr>
          <p:cNvPr id="6" name="Footer Placeholder 5"/>
          <p:cNvSpPr>
            <a:spLocks noGrp="1"/>
          </p:cNvSpPr>
          <p:nvPr>
            <p:ph type="ftr" sz="quarter" idx="11"/>
          </p:nvPr>
        </p:nvSpPr>
        <p:spPr/>
        <p:txBody>
          <a:bodyPr/>
          <a:lstStyle/>
          <a:p>
            <a:r>
              <a:rPr lang="en-US"/>
              <a:t>*you can create a derivative contract to split shares of a title, but that is a separate agreement</a:t>
            </a:r>
          </a:p>
        </p:txBody>
      </p:sp>
      <p:sp>
        <p:nvSpPr>
          <p:cNvPr id="7" name="Slide Number Placeholder 6"/>
          <p:cNvSpPr>
            <a:spLocks noGrp="1"/>
          </p:cNvSpPr>
          <p:nvPr>
            <p:ph type="sldNum" sz="quarter" idx="12"/>
          </p:nvPr>
        </p:nvSpPr>
        <p:spPr/>
        <p:txBody>
          <a:bodyPr/>
          <a:lstStyle/>
          <a:p>
            <a:fld id="{CDF28003-ACE8-D643-AC54-0CF8125F6B2E}" type="slidenum">
              <a:rPr lang="en-US" smtClean="0"/>
              <a:t>‹#›</a:t>
            </a:fld>
            <a:endParaRPr lang="en-US"/>
          </a:p>
        </p:txBody>
      </p:sp>
    </p:spTree>
    <p:extLst>
      <p:ext uri="{BB962C8B-B14F-4D97-AF65-F5344CB8AC3E}">
        <p14:creationId xmlns:p14="http://schemas.microsoft.com/office/powerpoint/2010/main" val="4254576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B7A5CE5-A27F-C544-B24E-B65322B3179A}" type="datetime1">
              <a:rPr lang="en-US" smtClean="0"/>
              <a:t>3/28/19</a:t>
            </a:fld>
            <a:endParaRPr lang="en-US"/>
          </a:p>
        </p:txBody>
      </p:sp>
      <p:sp>
        <p:nvSpPr>
          <p:cNvPr id="6" name="Footer Placeholder 5"/>
          <p:cNvSpPr>
            <a:spLocks noGrp="1"/>
          </p:cNvSpPr>
          <p:nvPr>
            <p:ph type="ftr" sz="quarter" idx="11"/>
          </p:nvPr>
        </p:nvSpPr>
        <p:spPr/>
        <p:txBody>
          <a:bodyPr/>
          <a:lstStyle/>
          <a:p>
            <a:r>
              <a:rPr lang="en-US"/>
              <a:t>*you can create a derivative contract to split shares of a title, but that is a separate agreement</a:t>
            </a:r>
          </a:p>
        </p:txBody>
      </p:sp>
      <p:sp>
        <p:nvSpPr>
          <p:cNvPr id="7" name="Slide Number Placeholder 6"/>
          <p:cNvSpPr>
            <a:spLocks noGrp="1"/>
          </p:cNvSpPr>
          <p:nvPr>
            <p:ph type="sldNum" sz="quarter" idx="12"/>
          </p:nvPr>
        </p:nvSpPr>
        <p:spPr/>
        <p:txBody>
          <a:bodyPr/>
          <a:lstStyle/>
          <a:p>
            <a:fld id="{CDF28003-ACE8-D643-AC54-0CF8125F6B2E}" type="slidenum">
              <a:rPr lang="en-US" smtClean="0"/>
              <a:t>‹#›</a:t>
            </a:fld>
            <a:endParaRPr lang="en-US"/>
          </a:p>
        </p:txBody>
      </p:sp>
    </p:spTree>
    <p:extLst>
      <p:ext uri="{BB962C8B-B14F-4D97-AF65-F5344CB8AC3E}">
        <p14:creationId xmlns:p14="http://schemas.microsoft.com/office/powerpoint/2010/main" val="4034541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88B419-CF4C-3C43-AC53-FE4750A79E05}" type="datetime1">
              <a:rPr lang="en-US" smtClean="0"/>
              <a:t>3/28/19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*you can create a derivative contract to split shares of a title, but that is a separate agreement</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DF28003-ACE8-D643-AC54-0CF8125F6B2E}" type="slidenum">
              <a:rPr lang="en-US" smtClean="0"/>
              <a:t>‹#›</a:t>
            </a:fld>
            <a:endParaRPr lang="en-US"/>
          </a:p>
        </p:txBody>
      </p:sp>
    </p:spTree>
    <p:extLst>
      <p:ext uri="{BB962C8B-B14F-4D97-AF65-F5344CB8AC3E}">
        <p14:creationId xmlns:p14="http://schemas.microsoft.com/office/powerpoint/2010/main" val="331530942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2.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4.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BDBA639-2A71-4A60-A71A-FF1836F546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grpSp>
        <p:nvGrpSpPr>
          <p:cNvPr id="10" name="Group 9">
            <a:extLst>
              <a:ext uri="{FF2B5EF4-FFF2-40B4-BE49-F238E27FC236}">
                <a16:creationId xmlns:a16="http://schemas.microsoft.com/office/drawing/2014/main" id="{5E208A8B-5EBD-4532-BE72-26414FA7CF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11" name="Freeform 5">
              <a:extLst>
                <a:ext uri="{FF2B5EF4-FFF2-40B4-BE49-F238E27FC236}">
                  <a16:creationId xmlns:a16="http://schemas.microsoft.com/office/drawing/2014/main" id="{15D09196-B338-4AB5-A71B-CFD5FFCA62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6">
              <a:extLst>
                <a:ext uri="{FF2B5EF4-FFF2-40B4-BE49-F238E27FC236}">
                  <a16:creationId xmlns:a16="http://schemas.microsoft.com/office/drawing/2014/main" id="{F50B4463-128A-4677-A285-C017E6C543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1D9B95CD-F023-4DFA-9678-1E02713F74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5" name="Freeform 8">
              <a:extLst>
                <a:ext uri="{FF2B5EF4-FFF2-40B4-BE49-F238E27FC236}">
                  <a16:creationId xmlns:a16="http://schemas.microsoft.com/office/drawing/2014/main" id="{1DDF47A8-BE7B-43F3-A500-F5A4656D83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2DD394DE-76FB-42F8-85F2-FD436F4232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B95F2EFB-87E6-4400-AAF3-7EB8B4F156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1D463476-2BC7-418C-9D6F-51444B11A7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24011122-2495-478A-81BF-ABBDEA1DA8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C79E87C5-E5B3-476B-B539-FC9CF4A33B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956029CA-2B38-434D-9044-5FF3A1ECD1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9514CFB6-E8DB-43DC-B1CD-9CC2D4B276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BD8C1FC8-E550-45BE-9F30-822BAB3781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D1646B5D-A7B7-41EC-9591-0E0C0F4F94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E2118E93-481E-4843-987E-378187AA37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77038464-F4E2-47EC-A87F-18469191E3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FB3BBEB1-E146-408F-95B7-EE2F269DE1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C765B285-56EC-47FC-B116-274EBBD61A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CB4A6191-6913-42EA-905E-8A174AE2C9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8ADEEF92-F481-475A-845C-5E940F0D55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31" name="Freeform: Shape 30">
            <a:extLst>
              <a:ext uri="{FF2B5EF4-FFF2-40B4-BE49-F238E27FC236}">
                <a16:creationId xmlns:a16="http://schemas.microsoft.com/office/drawing/2014/main" id="{D9C506D7-84CB-4057-A44A-465313E785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31529">
            <a:off x="2173916" y="2448612"/>
            <a:ext cx="4418757" cy="4259609"/>
          </a:xfrm>
          <a:custGeom>
            <a:avLst/>
            <a:gdLst>
              <a:gd name="connsiteX0" fmla="*/ 404107 w 4507111"/>
              <a:gd name="connsiteY0" fmla="*/ 0 h 4344781"/>
              <a:gd name="connsiteX1" fmla="*/ 371857 w 4507111"/>
              <a:gd name="connsiteY1" fmla="*/ 117359 h 4344781"/>
              <a:gd name="connsiteX2" fmla="*/ 307833 w 4507111"/>
              <a:gd name="connsiteY2" fmla="*/ 632970 h 4344781"/>
              <a:gd name="connsiteX3" fmla="*/ 3569418 w 4507111"/>
              <a:gd name="connsiteY3" fmla="*/ 4141149 h 4344781"/>
              <a:gd name="connsiteX4" fmla="*/ 4440861 w 4507111"/>
              <a:gd name="connsiteY4" fmla="*/ 4332480 h 4344781"/>
              <a:gd name="connsiteX5" fmla="*/ 4507111 w 4507111"/>
              <a:gd name="connsiteY5" fmla="*/ 4341752 h 4344781"/>
              <a:gd name="connsiteX6" fmla="*/ 4296045 w 4507111"/>
              <a:gd name="connsiteY6" fmla="*/ 4344781 h 4344781"/>
              <a:gd name="connsiteX7" fmla="*/ 3749565 w 4507111"/>
              <a:gd name="connsiteY7" fmla="*/ 4321853 h 4344781"/>
              <a:gd name="connsiteX8" fmla="*/ 36764 w 4507111"/>
              <a:gd name="connsiteY8" fmla="*/ 1629794 h 4344781"/>
              <a:gd name="connsiteX9" fmla="*/ 300069 w 4507111"/>
              <a:gd name="connsiteY9" fmla="*/ 144750 h 4344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07111" h="4344781">
                <a:moveTo>
                  <a:pt x="404107" y="0"/>
                </a:moveTo>
                <a:lnTo>
                  <a:pt x="371857" y="117359"/>
                </a:lnTo>
                <a:cubicBezTo>
                  <a:pt x="333827" y="278567"/>
                  <a:pt x="311875" y="450459"/>
                  <a:pt x="307833" y="632970"/>
                </a:cubicBezTo>
                <a:cubicBezTo>
                  <a:pt x="264711" y="2579752"/>
                  <a:pt x="2253987" y="3769243"/>
                  <a:pt x="3569418" y="4141149"/>
                </a:cubicBezTo>
                <a:cubicBezTo>
                  <a:pt x="3816061" y="4210881"/>
                  <a:pt x="4114807" y="4279754"/>
                  <a:pt x="4440861" y="4332480"/>
                </a:cubicBezTo>
                <a:lnTo>
                  <a:pt x="4507111" y="4341752"/>
                </a:lnTo>
                <a:lnTo>
                  <a:pt x="4296045" y="4344781"/>
                </a:lnTo>
                <a:cubicBezTo>
                  <a:pt x="4097363" y="4343711"/>
                  <a:pt x="3912623" y="4335104"/>
                  <a:pt x="3749565" y="4321853"/>
                </a:cubicBezTo>
                <a:cubicBezTo>
                  <a:pt x="2445102" y="4215850"/>
                  <a:pt x="356405" y="3466499"/>
                  <a:pt x="36764" y="1629794"/>
                </a:cubicBezTo>
                <a:cubicBezTo>
                  <a:pt x="-63123" y="1055823"/>
                  <a:pt x="45741" y="555869"/>
                  <a:pt x="300069" y="144750"/>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sp>
        <p:nvSpPr>
          <p:cNvPr id="33" name="Oval 32">
            <a:extLst>
              <a:ext uri="{FF2B5EF4-FFF2-40B4-BE49-F238E27FC236}">
                <a16:creationId xmlns:a16="http://schemas.microsoft.com/office/drawing/2014/main" id="{7842FC68-61FD-4700-8A22-BB8B071884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54579" y="691977"/>
            <a:ext cx="7761923" cy="5343064"/>
          </a:xfrm>
          <a:custGeom>
            <a:avLst/>
            <a:gdLst>
              <a:gd name="connsiteX0" fmla="*/ 0 w 6428838"/>
              <a:gd name="connsiteY0" fmla="*/ 2579031 h 5158062"/>
              <a:gd name="connsiteX1" fmla="*/ 3214419 w 6428838"/>
              <a:gd name="connsiteY1" fmla="*/ 0 h 5158062"/>
              <a:gd name="connsiteX2" fmla="*/ 6428838 w 6428838"/>
              <a:gd name="connsiteY2" fmla="*/ 2579031 h 5158062"/>
              <a:gd name="connsiteX3" fmla="*/ 3214419 w 6428838"/>
              <a:gd name="connsiteY3" fmla="*/ 5158062 h 5158062"/>
              <a:gd name="connsiteX4" fmla="*/ 0 w 6428838"/>
              <a:gd name="connsiteY4" fmla="*/ 2579031 h 5158062"/>
              <a:gd name="connsiteX0" fmla="*/ 3321 w 6432159"/>
              <a:gd name="connsiteY0" fmla="*/ 2647125 h 5226156"/>
              <a:gd name="connsiteX1" fmla="*/ 2789723 w 6432159"/>
              <a:gd name="connsiteY1" fmla="*/ 0 h 5226156"/>
              <a:gd name="connsiteX2" fmla="*/ 6432159 w 6432159"/>
              <a:gd name="connsiteY2" fmla="*/ 2647125 h 5226156"/>
              <a:gd name="connsiteX3" fmla="*/ 3217740 w 6432159"/>
              <a:gd name="connsiteY3" fmla="*/ 5226156 h 5226156"/>
              <a:gd name="connsiteX4" fmla="*/ 3321 w 6432159"/>
              <a:gd name="connsiteY4" fmla="*/ 2647125 h 5226156"/>
              <a:gd name="connsiteX0" fmla="*/ 1953 w 6566979"/>
              <a:gd name="connsiteY0" fmla="*/ 2695803 h 5226224"/>
              <a:gd name="connsiteX1" fmla="*/ 2924543 w 6566979"/>
              <a:gd name="connsiteY1" fmla="*/ 39 h 5226224"/>
              <a:gd name="connsiteX2" fmla="*/ 6566979 w 6566979"/>
              <a:gd name="connsiteY2" fmla="*/ 2647164 h 5226224"/>
              <a:gd name="connsiteX3" fmla="*/ 3352560 w 6566979"/>
              <a:gd name="connsiteY3" fmla="*/ 5226195 h 5226224"/>
              <a:gd name="connsiteX4" fmla="*/ 1953 w 6566979"/>
              <a:gd name="connsiteY4" fmla="*/ 2695803 h 5226224"/>
              <a:gd name="connsiteX0" fmla="*/ 8982 w 6574008"/>
              <a:gd name="connsiteY0" fmla="*/ 2695803 h 5226313"/>
              <a:gd name="connsiteX1" fmla="*/ 2931572 w 6574008"/>
              <a:gd name="connsiteY1" fmla="*/ 39 h 5226313"/>
              <a:gd name="connsiteX2" fmla="*/ 6574008 w 6574008"/>
              <a:gd name="connsiteY2" fmla="*/ 2647164 h 5226313"/>
              <a:gd name="connsiteX3" fmla="*/ 3359589 w 6574008"/>
              <a:gd name="connsiteY3" fmla="*/ 5226195 h 5226313"/>
              <a:gd name="connsiteX4" fmla="*/ 8982 w 6574008"/>
              <a:gd name="connsiteY4" fmla="*/ 2695803 h 5226313"/>
              <a:gd name="connsiteX0" fmla="*/ 11929 w 6576955"/>
              <a:gd name="connsiteY0" fmla="*/ 2695953 h 5226463"/>
              <a:gd name="connsiteX1" fmla="*/ 2934519 w 6576955"/>
              <a:gd name="connsiteY1" fmla="*/ 189 h 5226463"/>
              <a:gd name="connsiteX2" fmla="*/ 6576955 w 6576955"/>
              <a:gd name="connsiteY2" fmla="*/ 2647314 h 5226463"/>
              <a:gd name="connsiteX3" fmla="*/ 3362536 w 6576955"/>
              <a:gd name="connsiteY3" fmla="*/ 5226345 h 5226463"/>
              <a:gd name="connsiteX4" fmla="*/ 11929 w 6576955"/>
              <a:gd name="connsiteY4" fmla="*/ 2695953 h 5226463"/>
              <a:gd name="connsiteX0" fmla="*/ 9262 w 6963394"/>
              <a:gd name="connsiteY0" fmla="*/ 2705797 h 5247356"/>
              <a:gd name="connsiteX1" fmla="*/ 2931852 w 6963394"/>
              <a:gd name="connsiteY1" fmla="*/ 10033 h 5247356"/>
              <a:gd name="connsiteX2" fmla="*/ 6963394 w 6963394"/>
              <a:gd name="connsiteY2" fmla="*/ 3318639 h 5247356"/>
              <a:gd name="connsiteX3" fmla="*/ 3359869 w 6963394"/>
              <a:gd name="connsiteY3" fmla="*/ 5236189 h 5247356"/>
              <a:gd name="connsiteX4" fmla="*/ 9262 w 6963394"/>
              <a:gd name="connsiteY4" fmla="*/ 2705797 h 5247356"/>
              <a:gd name="connsiteX0" fmla="*/ 9262 w 6963394"/>
              <a:gd name="connsiteY0" fmla="*/ 2705797 h 5247356"/>
              <a:gd name="connsiteX1" fmla="*/ 2931852 w 6963394"/>
              <a:gd name="connsiteY1" fmla="*/ 10033 h 5247356"/>
              <a:gd name="connsiteX2" fmla="*/ 6963394 w 6963394"/>
              <a:gd name="connsiteY2" fmla="*/ 3318639 h 5247356"/>
              <a:gd name="connsiteX3" fmla="*/ 3359869 w 6963394"/>
              <a:gd name="connsiteY3" fmla="*/ 5236189 h 5247356"/>
              <a:gd name="connsiteX4" fmla="*/ 9262 w 6963394"/>
              <a:gd name="connsiteY4" fmla="*/ 2705797 h 5247356"/>
              <a:gd name="connsiteX0" fmla="*/ 9262 w 6963394"/>
              <a:gd name="connsiteY0" fmla="*/ 2705797 h 5292159"/>
              <a:gd name="connsiteX1" fmla="*/ 2931852 w 6963394"/>
              <a:gd name="connsiteY1" fmla="*/ 10033 h 5292159"/>
              <a:gd name="connsiteX2" fmla="*/ 6963394 w 6963394"/>
              <a:gd name="connsiteY2" fmla="*/ 3318639 h 5292159"/>
              <a:gd name="connsiteX3" fmla="*/ 3359869 w 6963394"/>
              <a:gd name="connsiteY3" fmla="*/ 5236189 h 5292159"/>
              <a:gd name="connsiteX4" fmla="*/ 9262 w 6963394"/>
              <a:gd name="connsiteY4" fmla="*/ 2705797 h 5292159"/>
              <a:gd name="connsiteX0" fmla="*/ 9262 w 6963394"/>
              <a:gd name="connsiteY0" fmla="*/ 2705797 h 5259961"/>
              <a:gd name="connsiteX1" fmla="*/ 2931852 w 6963394"/>
              <a:gd name="connsiteY1" fmla="*/ 10033 h 5259961"/>
              <a:gd name="connsiteX2" fmla="*/ 6963394 w 6963394"/>
              <a:gd name="connsiteY2" fmla="*/ 3318639 h 5259961"/>
              <a:gd name="connsiteX3" fmla="*/ 3359869 w 6963394"/>
              <a:gd name="connsiteY3" fmla="*/ 5236189 h 5259961"/>
              <a:gd name="connsiteX4" fmla="*/ 9262 w 6963394"/>
              <a:gd name="connsiteY4" fmla="*/ 2705797 h 5259961"/>
              <a:gd name="connsiteX0" fmla="*/ 9557 w 7352795"/>
              <a:gd name="connsiteY0" fmla="*/ 2707501 h 5252013"/>
              <a:gd name="connsiteX1" fmla="*/ 2932147 w 7352795"/>
              <a:gd name="connsiteY1" fmla="*/ 11737 h 5252013"/>
              <a:gd name="connsiteX2" fmla="*/ 7352795 w 7352795"/>
              <a:gd name="connsiteY2" fmla="*/ 3378709 h 5252013"/>
              <a:gd name="connsiteX3" fmla="*/ 3360164 w 7352795"/>
              <a:gd name="connsiteY3" fmla="*/ 5237893 h 5252013"/>
              <a:gd name="connsiteX4" fmla="*/ 9557 w 7352795"/>
              <a:gd name="connsiteY4" fmla="*/ 2707501 h 5252013"/>
              <a:gd name="connsiteX0" fmla="*/ 8078 w 7789061"/>
              <a:gd name="connsiteY0" fmla="*/ 2744796 h 5249051"/>
              <a:gd name="connsiteX1" fmla="*/ 3368413 w 7789061"/>
              <a:gd name="connsiteY1" fmla="*/ 10121 h 5249051"/>
              <a:gd name="connsiteX2" fmla="*/ 7789061 w 7789061"/>
              <a:gd name="connsiteY2" fmla="*/ 3377093 h 5249051"/>
              <a:gd name="connsiteX3" fmla="*/ 3796430 w 7789061"/>
              <a:gd name="connsiteY3" fmla="*/ 5236277 h 5249051"/>
              <a:gd name="connsiteX4" fmla="*/ 8078 w 7789061"/>
              <a:gd name="connsiteY4" fmla="*/ 2744796 h 5249051"/>
              <a:gd name="connsiteX0" fmla="*/ 8078 w 7789061"/>
              <a:gd name="connsiteY0" fmla="*/ 2744796 h 5271741"/>
              <a:gd name="connsiteX1" fmla="*/ 3368413 w 7789061"/>
              <a:gd name="connsiteY1" fmla="*/ 10121 h 5271741"/>
              <a:gd name="connsiteX2" fmla="*/ 7789061 w 7789061"/>
              <a:gd name="connsiteY2" fmla="*/ 3377093 h 5271741"/>
              <a:gd name="connsiteX3" fmla="*/ 3796430 w 7789061"/>
              <a:gd name="connsiteY3" fmla="*/ 5236277 h 5271741"/>
              <a:gd name="connsiteX4" fmla="*/ 8078 w 7789061"/>
              <a:gd name="connsiteY4" fmla="*/ 2744796 h 5271741"/>
              <a:gd name="connsiteX0" fmla="*/ 1055 w 7782038"/>
              <a:gd name="connsiteY0" fmla="*/ 2738806 h 5438018"/>
              <a:gd name="connsiteX1" fmla="*/ 3361390 w 7782038"/>
              <a:gd name="connsiteY1" fmla="*/ 4131 h 5438018"/>
              <a:gd name="connsiteX2" fmla="*/ 7782038 w 7782038"/>
              <a:gd name="connsiteY2" fmla="*/ 3371103 h 5438018"/>
              <a:gd name="connsiteX3" fmla="*/ 3692130 w 7782038"/>
              <a:gd name="connsiteY3" fmla="*/ 5415113 h 5438018"/>
              <a:gd name="connsiteX4" fmla="*/ 1055 w 7782038"/>
              <a:gd name="connsiteY4" fmla="*/ 2738806 h 5438018"/>
              <a:gd name="connsiteX0" fmla="*/ 28883 w 7809866"/>
              <a:gd name="connsiteY0" fmla="*/ 2742147 h 5441359"/>
              <a:gd name="connsiteX1" fmla="*/ 3389218 w 7809866"/>
              <a:gd name="connsiteY1" fmla="*/ 7472 h 5441359"/>
              <a:gd name="connsiteX2" fmla="*/ 7809866 w 7809866"/>
              <a:gd name="connsiteY2" fmla="*/ 3374444 h 5441359"/>
              <a:gd name="connsiteX3" fmla="*/ 3719958 w 7809866"/>
              <a:gd name="connsiteY3" fmla="*/ 5418454 h 5441359"/>
              <a:gd name="connsiteX4" fmla="*/ 28883 w 7809866"/>
              <a:gd name="connsiteY4" fmla="*/ 2742147 h 5441359"/>
              <a:gd name="connsiteX0" fmla="*/ 36549 w 7817532"/>
              <a:gd name="connsiteY0" fmla="*/ 2751085 h 5450297"/>
              <a:gd name="connsiteX1" fmla="*/ 3396884 w 7817532"/>
              <a:gd name="connsiteY1" fmla="*/ 16410 h 5450297"/>
              <a:gd name="connsiteX2" fmla="*/ 7817532 w 7817532"/>
              <a:gd name="connsiteY2" fmla="*/ 3383382 h 5450297"/>
              <a:gd name="connsiteX3" fmla="*/ 3727624 w 7817532"/>
              <a:gd name="connsiteY3" fmla="*/ 5427392 h 5450297"/>
              <a:gd name="connsiteX4" fmla="*/ 36549 w 7817532"/>
              <a:gd name="connsiteY4" fmla="*/ 2751085 h 54502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532" h="5450297">
                <a:moveTo>
                  <a:pt x="36549" y="2751085"/>
                </a:moveTo>
                <a:cubicBezTo>
                  <a:pt x="-281221" y="925127"/>
                  <a:pt x="1526121" y="-147339"/>
                  <a:pt x="3396884" y="16410"/>
                </a:cubicBezTo>
                <a:cubicBezTo>
                  <a:pt x="5267647" y="180159"/>
                  <a:pt x="7817532" y="1453184"/>
                  <a:pt x="7817532" y="3383382"/>
                </a:cubicBezTo>
                <a:cubicBezTo>
                  <a:pt x="7700800" y="5342763"/>
                  <a:pt x="5024455" y="5532775"/>
                  <a:pt x="3727624" y="5427392"/>
                </a:cubicBezTo>
                <a:cubicBezTo>
                  <a:pt x="2430794" y="5322009"/>
                  <a:pt x="354319" y="4577043"/>
                  <a:pt x="36549" y="2751085"/>
                </a:cubicBezTo>
                <a:close/>
              </a:path>
            </a:pathLst>
          </a:custGeom>
          <a:solidFill>
            <a:schemeClr val="accent6"/>
          </a:solidFill>
          <a:ln w="152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sp>
        <p:nvSpPr>
          <p:cNvPr id="2" name="Title 1">
            <a:extLst>
              <a:ext uri="{FF2B5EF4-FFF2-40B4-BE49-F238E27FC236}">
                <a16:creationId xmlns:a16="http://schemas.microsoft.com/office/drawing/2014/main" id="{DF4C74C1-6BBD-0A4C-8AE6-CA8DFA01BCBC}"/>
              </a:ext>
            </a:extLst>
          </p:cNvPr>
          <p:cNvSpPr>
            <a:spLocks noGrp="1"/>
          </p:cNvSpPr>
          <p:nvPr>
            <p:ph type="ctrTitle"/>
          </p:nvPr>
        </p:nvSpPr>
        <p:spPr>
          <a:xfrm>
            <a:off x="2616277" y="2061838"/>
            <a:ext cx="6959446" cy="1662475"/>
          </a:xfrm>
        </p:spPr>
        <p:txBody>
          <a:bodyPr>
            <a:normAutofit/>
          </a:bodyPr>
          <a:lstStyle/>
          <a:p>
            <a:r>
              <a:rPr lang="en-US" sz="4800">
                <a:solidFill>
                  <a:srgbClr val="FFFFFF"/>
                </a:solidFill>
              </a:rPr>
              <a:t>tokens-smokens</a:t>
            </a:r>
          </a:p>
        </p:txBody>
      </p:sp>
      <p:sp>
        <p:nvSpPr>
          <p:cNvPr id="3" name="Subtitle 2">
            <a:extLst>
              <a:ext uri="{FF2B5EF4-FFF2-40B4-BE49-F238E27FC236}">
                <a16:creationId xmlns:a16="http://schemas.microsoft.com/office/drawing/2014/main" id="{54AC43F8-8E92-AE4C-B80C-8AE1234875F3}"/>
              </a:ext>
            </a:extLst>
          </p:cNvPr>
          <p:cNvSpPr>
            <a:spLocks noGrp="1"/>
          </p:cNvSpPr>
          <p:nvPr>
            <p:ph type="subTitle" idx="1"/>
          </p:nvPr>
        </p:nvSpPr>
        <p:spPr>
          <a:xfrm>
            <a:off x="3388938" y="3783690"/>
            <a:ext cx="5414125" cy="1196717"/>
          </a:xfrm>
        </p:spPr>
        <p:txBody>
          <a:bodyPr vert="horz" lIns="91440" tIns="45720" rIns="91440" bIns="45720" rtlCol="0">
            <a:normAutofit/>
          </a:bodyPr>
          <a:lstStyle/>
          <a:p>
            <a:r>
              <a:rPr lang="en-US" sz="2000">
                <a:solidFill>
                  <a:srgbClr val="FFFFFF"/>
                </a:solidFill>
              </a:rPr>
              <a:t>They are all around us are and how to use them…</a:t>
            </a:r>
          </a:p>
          <a:p>
            <a:r>
              <a:rPr lang="en-US" sz="2000">
                <a:solidFill>
                  <a:srgbClr val="FFFFFF"/>
                </a:solidFill>
                <a:cs typeface="Calibri"/>
              </a:rPr>
              <a:t>Just like Cars!</a:t>
            </a:r>
            <a:endParaRPr lang="en-US" sz="2000">
              <a:solidFill>
                <a:srgbClr val="FFFFFF"/>
              </a:solidFill>
            </a:endParaRPr>
          </a:p>
        </p:txBody>
      </p:sp>
    </p:spTree>
    <p:extLst>
      <p:ext uri="{BB962C8B-B14F-4D97-AF65-F5344CB8AC3E}">
        <p14:creationId xmlns:p14="http://schemas.microsoft.com/office/powerpoint/2010/main" val="34365577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9">
            <a:extLst>
              <a:ext uri="{FF2B5EF4-FFF2-40B4-BE49-F238E27FC236}">
                <a16:creationId xmlns:a16="http://schemas.microsoft.com/office/drawing/2014/main" id="{C5E6CFF1-2F42-4E10-9A97-F116F46F53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D89109B-8F50-B243-B5FD-05B14284DEB1}"/>
              </a:ext>
            </a:extLst>
          </p:cNvPr>
          <p:cNvSpPr>
            <a:spLocks noGrp="1"/>
          </p:cNvSpPr>
          <p:nvPr>
            <p:ph type="title"/>
          </p:nvPr>
        </p:nvSpPr>
        <p:spPr>
          <a:xfrm>
            <a:off x="838201" y="1065862"/>
            <a:ext cx="3313164" cy="4726276"/>
          </a:xfrm>
        </p:spPr>
        <p:txBody>
          <a:bodyPr>
            <a:normAutofit/>
          </a:bodyPr>
          <a:lstStyle/>
          <a:p>
            <a:pPr algn="r"/>
            <a:r>
              <a:rPr lang="en-US" sz="4000">
                <a:solidFill>
                  <a:srgbClr val="FFFFFF"/>
                </a:solidFill>
              </a:rPr>
              <a:t>Some Tokens are useful by themselves…</a:t>
            </a:r>
          </a:p>
        </p:txBody>
      </p:sp>
      <p:cxnSp>
        <p:nvCxnSpPr>
          <p:cNvPr id="12" name="Straight Connector 11">
            <a:extLst>
              <a:ext uri="{FF2B5EF4-FFF2-40B4-BE49-F238E27FC236}">
                <a16:creationId xmlns:a16="http://schemas.microsoft.com/office/drawing/2014/main" id="{67182200-4859-4C8D-BCBB-55B245C28B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3372" y="2286000"/>
            <a:ext cx="0" cy="228600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C0928FA6-5290-40DB-A821-799B0B912C41}"/>
              </a:ext>
            </a:extLst>
          </p:cNvPr>
          <p:cNvGraphicFramePr>
            <a:graphicFrameLocks noGrp="1"/>
          </p:cNvGraphicFramePr>
          <p:nvPr>
            <p:ph idx="1"/>
            <p:extLst>
              <p:ext uri="{D42A27DB-BD31-4B8C-83A1-F6EECF244321}">
                <p14:modId xmlns:p14="http://schemas.microsoft.com/office/powerpoint/2010/main" val="3324020960"/>
              </p:ext>
            </p:extLst>
          </p:nvPr>
        </p:nvGraphicFramePr>
        <p:xfrm>
          <a:off x="5155379" y="1065862"/>
          <a:ext cx="5744685" cy="47262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032162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 name="Freeform: Shape 33">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BA93A29-DD3E-B745-A8CF-931BF8053EE2}"/>
              </a:ext>
            </a:extLst>
          </p:cNvPr>
          <p:cNvSpPr>
            <a:spLocks noGrp="1"/>
          </p:cNvSpPr>
          <p:nvPr>
            <p:ph type="title"/>
          </p:nvPr>
        </p:nvSpPr>
        <p:spPr>
          <a:xfrm>
            <a:off x="863029" y="1012004"/>
            <a:ext cx="3416158" cy="4795408"/>
          </a:xfrm>
        </p:spPr>
        <p:txBody>
          <a:bodyPr>
            <a:normAutofit/>
          </a:bodyPr>
          <a:lstStyle/>
          <a:p>
            <a:r>
              <a:rPr lang="en-US">
                <a:solidFill>
                  <a:srgbClr val="FFFFFF"/>
                </a:solidFill>
              </a:rPr>
              <a:t>Most tokens were born to be contracted</a:t>
            </a:r>
          </a:p>
        </p:txBody>
      </p:sp>
      <p:graphicFrame>
        <p:nvGraphicFramePr>
          <p:cNvPr id="29" name="Content Placeholder 2">
            <a:extLst>
              <a:ext uri="{FF2B5EF4-FFF2-40B4-BE49-F238E27FC236}">
                <a16:creationId xmlns:a16="http://schemas.microsoft.com/office/drawing/2014/main" id="{464C4C12-D9E2-407E-83CB-09BB412D0F47}"/>
              </a:ext>
            </a:extLst>
          </p:cNvPr>
          <p:cNvGraphicFramePr>
            <a:graphicFrameLocks noGrp="1"/>
          </p:cNvGraphicFramePr>
          <p:nvPr>
            <p:ph idx="1"/>
            <p:extLst>
              <p:ext uri="{D42A27DB-BD31-4B8C-83A1-F6EECF244321}">
                <p14:modId xmlns:p14="http://schemas.microsoft.com/office/powerpoint/2010/main" val="2626598301"/>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63457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CFA3B-CA4C-7140-8383-60B3472638A9}"/>
              </a:ext>
            </a:extLst>
          </p:cNvPr>
          <p:cNvSpPr>
            <a:spLocks noGrp="1"/>
          </p:cNvSpPr>
          <p:nvPr>
            <p:ph type="title"/>
          </p:nvPr>
        </p:nvSpPr>
        <p:spPr>
          <a:xfrm>
            <a:off x="960100" y="978102"/>
            <a:ext cx="10588434" cy="1062644"/>
          </a:xfrm>
        </p:spPr>
        <p:txBody>
          <a:bodyPr anchor="b">
            <a:normAutofit/>
          </a:bodyPr>
          <a:lstStyle/>
          <a:p>
            <a:r>
              <a:rPr lang="en-US"/>
              <a:t>A token without a contract is limited in use</a:t>
            </a:r>
          </a:p>
        </p:txBody>
      </p:sp>
      <p:cxnSp>
        <p:nvCxnSpPr>
          <p:cNvPr id="25" name="Straight Connector 20">
            <a:extLst>
              <a:ext uri="{FF2B5EF4-FFF2-40B4-BE49-F238E27FC236}">
                <a16:creationId xmlns:a16="http://schemas.microsoft.com/office/drawing/2014/main" id="{39B7FDC9-F0CE-43A7-9F2A-83DD09DC345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47624" y="2265037"/>
            <a:ext cx="10125012" cy="0"/>
          </a:xfrm>
          <a:prstGeom prst="line">
            <a:avLst/>
          </a:prstGeom>
          <a:ln w="158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pic>
        <p:nvPicPr>
          <p:cNvPr id="7" name="Graphic 6" descr="Handshake">
            <a:extLst>
              <a:ext uri="{FF2B5EF4-FFF2-40B4-BE49-F238E27FC236}">
                <a16:creationId xmlns:a16="http://schemas.microsoft.com/office/drawing/2014/main" id="{6BE4527E-F35B-4AF1-855B-CACB947F03E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333206" y="2811104"/>
            <a:ext cx="2928114" cy="2928114"/>
          </a:xfrm>
          <a:prstGeom prst="rect">
            <a:avLst/>
          </a:prstGeom>
        </p:spPr>
      </p:pic>
      <p:sp>
        <p:nvSpPr>
          <p:cNvPr id="16" name="Content Placeholder 2">
            <a:extLst>
              <a:ext uri="{FF2B5EF4-FFF2-40B4-BE49-F238E27FC236}">
                <a16:creationId xmlns:a16="http://schemas.microsoft.com/office/drawing/2014/main" id="{C120D710-ADD4-E545-BB22-57273D235138}"/>
              </a:ext>
            </a:extLst>
          </p:cNvPr>
          <p:cNvSpPr>
            <a:spLocks noGrp="1"/>
          </p:cNvSpPr>
          <p:nvPr>
            <p:ph idx="1"/>
          </p:nvPr>
        </p:nvSpPr>
        <p:spPr>
          <a:xfrm>
            <a:off x="4955354" y="2682433"/>
            <a:ext cx="6282169" cy="3215749"/>
          </a:xfrm>
        </p:spPr>
        <p:txBody>
          <a:bodyPr>
            <a:normAutofit/>
          </a:bodyPr>
          <a:lstStyle/>
          <a:p>
            <a:pPr marL="0" indent="0">
              <a:buNone/>
            </a:pPr>
            <a:r>
              <a:rPr lang="en-US" sz="2000"/>
              <a:t>In most cases, the owner of a token wants to know the terms and conditions for the use of the token before agreeing to use it.  A contract between parties to exchange or leverage a token provides immense value to the parties wanting to exchange value with one another.</a:t>
            </a:r>
          </a:p>
          <a:p>
            <a:r>
              <a:rPr lang="en-US" sz="2000"/>
              <a:t>A token on a blockchain can provide near real-time peer to peer settlement between parties.</a:t>
            </a:r>
          </a:p>
          <a:p>
            <a:r>
              <a:rPr lang="en-US" sz="2000"/>
              <a:t>A contract definition on a blockchain for exchanging these tokens.</a:t>
            </a:r>
          </a:p>
        </p:txBody>
      </p:sp>
    </p:spTree>
    <p:extLst>
      <p:ext uri="{BB962C8B-B14F-4D97-AF65-F5344CB8AC3E}">
        <p14:creationId xmlns:p14="http://schemas.microsoft.com/office/powerpoint/2010/main" val="31396432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 name="Freeform: Shape 52">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9DB3C3C-FD73-3346-AAD1-367021D8B0A3}"/>
              </a:ext>
            </a:extLst>
          </p:cNvPr>
          <p:cNvSpPr>
            <a:spLocks noGrp="1"/>
          </p:cNvSpPr>
          <p:nvPr>
            <p:ph type="title"/>
          </p:nvPr>
        </p:nvSpPr>
        <p:spPr>
          <a:xfrm>
            <a:off x="863029" y="1012004"/>
            <a:ext cx="3416158" cy="4795408"/>
          </a:xfrm>
        </p:spPr>
        <p:txBody>
          <a:bodyPr>
            <a:normAutofit/>
          </a:bodyPr>
          <a:lstStyle/>
          <a:p>
            <a:r>
              <a:rPr lang="en-US">
                <a:solidFill>
                  <a:srgbClr val="FFFFFF"/>
                </a:solidFill>
              </a:rPr>
              <a:t>Control Benefits</a:t>
            </a:r>
          </a:p>
        </p:txBody>
      </p:sp>
      <p:graphicFrame>
        <p:nvGraphicFramePr>
          <p:cNvPr id="48" name="Content Placeholder 2">
            <a:extLst>
              <a:ext uri="{FF2B5EF4-FFF2-40B4-BE49-F238E27FC236}">
                <a16:creationId xmlns:a16="http://schemas.microsoft.com/office/drawing/2014/main" id="{FAB9B09B-68C9-46DB-8040-F862AF802D42}"/>
              </a:ext>
            </a:extLst>
          </p:cNvPr>
          <p:cNvGraphicFramePr>
            <a:graphicFrameLocks noGrp="1"/>
          </p:cNvGraphicFramePr>
          <p:nvPr>
            <p:ph idx="1"/>
            <p:extLst>
              <p:ext uri="{D42A27DB-BD31-4B8C-83A1-F6EECF244321}">
                <p14:modId xmlns:p14="http://schemas.microsoft.com/office/powerpoint/2010/main" val="1699281949"/>
              </p:ext>
            </p:extLst>
          </p:nvPr>
        </p:nvGraphicFramePr>
        <p:xfrm>
          <a:off x="5029200" y="470924"/>
          <a:ext cx="7162800"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011650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058" y="450221"/>
            <a:ext cx="4402377" cy="3918123"/>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E5243D77-919B-4C95-9DE5-83FB658575FA}"/>
              </a:ext>
            </a:extLst>
          </p:cNvPr>
          <p:cNvSpPr>
            <a:spLocks noGrp="1"/>
          </p:cNvSpPr>
          <p:nvPr>
            <p:ph type="title"/>
          </p:nvPr>
        </p:nvSpPr>
        <p:spPr>
          <a:xfrm>
            <a:off x="774700" y="762000"/>
            <a:ext cx="3759200" cy="3340100"/>
          </a:xfrm>
        </p:spPr>
        <p:txBody>
          <a:bodyPr>
            <a:normAutofit/>
          </a:bodyPr>
          <a:lstStyle/>
          <a:p>
            <a:r>
              <a:rPr lang="en-US">
                <a:solidFill>
                  <a:srgbClr val="FFFFFF"/>
                </a:solidFill>
                <a:cs typeface="Calibri Light"/>
              </a:rPr>
              <a:t>Tokens are like Cars</a:t>
            </a:r>
            <a:endParaRPr lang="en-US">
              <a:solidFill>
                <a:srgbClr val="FFFFFF"/>
              </a:solidFill>
            </a:endParaRPr>
          </a:p>
        </p:txBody>
      </p:sp>
      <p:sp>
        <p:nvSpPr>
          <p:cNvPr id="12" name="Rectangle 11">
            <a:extLst>
              <a:ext uri="{FF2B5EF4-FFF2-40B4-BE49-F238E27FC236}">
                <a16:creationId xmlns:a16="http://schemas.microsoft.com/office/drawing/2014/main" id="{E186B68C-84BC-4A6E-99D1-EE87483C13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48949" y="450221"/>
            <a:ext cx="2115455" cy="1898903"/>
          </a:xfrm>
          <a:prstGeom prst="rect">
            <a:avLst/>
          </a:prstGeom>
          <a:solidFill>
            <a:srgbClr val="A5A5A5"/>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pic>
        <p:nvPicPr>
          <p:cNvPr id="7" name="Graphic 6" descr="Checkmark">
            <a:extLst>
              <a:ext uri="{FF2B5EF4-FFF2-40B4-BE49-F238E27FC236}">
                <a16:creationId xmlns:a16="http://schemas.microsoft.com/office/drawing/2014/main" id="{F6D836D6-B5DF-4904-A6B1-6AEBC26CE9A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243078" y="2576514"/>
            <a:ext cx="1705848" cy="1705848"/>
          </a:xfrm>
          <a:prstGeom prst="rect">
            <a:avLst/>
          </a:prstGeom>
        </p:spPr>
      </p:pic>
      <p:sp>
        <p:nvSpPr>
          <p:cNvPr id="14" name="Rectangle 13">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921" y="4521269"/>
            <a:ext cx="6697525" cy="1877811"/>
          </a:xfrm>
          <a:prstGeom prst="rect">
            <a:avLst/>
          </a:prstGeom>
          <a:solidFill>
            <a:schemeClr val="accent1"/>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6" name="Rectangle 15">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11418" y="450221"/>
            <a:ext cx="4421661" cy="5948858"/>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85000"/>
                </a:schemeClr>
              </a:solidFill>
            </a:endParaRPr>
          </a:p>
        </p:txBody>
      </p:sp>
      <p:sp>
        <p:nvSpPr>
          <p:cNvPr id="3" name="Content Placeholder 2">
            <a:extLst>
              <a:ext uri="{FF2B5EF4-FFF2-40B4-BE49-F238E27FC236}">
                <a16:creationId xmlns:a16="http://schemas.microsoft.com/office/drawing/2014/main" id="{D8848408-F8EE-42BD-9DDF-FFDB7ED9B233}"/>
              </a:ext>
            </a:extLst>
          </p:cNvPr>
          <p:cNvSpPr>
            <a:spLocks noGrp="1"/>
          </p:cNvSpPr>
          <p:nvPr>
            <p:ph idx="1"/>
          </p:nvPr>
        </p:nvSpPr>
        <p:spPr>
          <a:xfrm>
            <a:off x="7658103" y="795548"/>
            <a:ext cx="3759198" cy="5275603"/>
          </a:xfrm>
        </p:spPr>
        <p:txBody>
          <a:bodyPr vert="horz" lIns="91440" tIns="45720" rIns="91440" bIns="45720" rtlCol="0" anchor="ctr">
            <a:normAutofit/>
          </a:bodyPr>
          <a:lstStyle/>
          <a:p>
            <a:pPr marL="0" indent="0">
              <a:buNone/>
            </a:pPr>
            <a:r>
              <a:rPr lang="en-US" sz="2000">
                <a:cs typeface="Calibri"/>
              </a:rPr>
              <a:t>The implementation of a car is dramatically different based on its type, sports vs. economy, electric vs. gas, etc.  Yet, you do not need to learn how to drive an electric car as the controls are the same across all of them.</a:t>
            </a:r>
            <a:endParaRPr lang="en-US" sz="2000"/>
          </a:p>
          <a:p>
            <a:pPr marL="0" indent="0">
              <a:buNone/>
            </a:pPr>
            <a:r>
              <a:rPr lang="en-US" sz="2000">
                <a:cs typeface="Calibri"/>
              </a:rPr>
              <a:t>Token Controls:</a:t>
            </a:r>
          </a:p>
          <a:p>
            <a:r>
              <a:rPr lang="en-US" sz="2000">
                <a:cs typeface="Calibri"/>
              </a:rPr>
              <a:t>Create</a:t>
            </a:r>
          </a:p>
          <a:p>
            <a:r>
              <a:rPr lang="en-US" sz="2000">
                <a:cs typeface="Calibri"/>
              </a:rPr>
              <a:t>Transfer</a:t>
            </a:r>
          </a:p>
          <a:p>
            <a:r>
              <a:rPr lang="en-US" sz="2000">
                <a:cs typeface="Calibri"/>
              </a:rPr>
              <a:t>Issue</a:t>
            </a:r>
          </a:p>
          <a:p>
            <a:r>
              <a:rPr lang="en-US" sz="2000">
                <a:cs typeface="Calibri"/>
              </a:rPr>
              <a:t>Burn</a:t>
            </a:r>
          </a:p>
          <a:p>
            <a:r>
              <a:rPr lang="en-US" sz="2000">
                <a:cs typeface="Calibri"/>
              </a:rPr>
              <a:t>GetBalance</a:t>
            </a:r>
          </a:p>
          <a:p>
            <a:r>
              <a:rPr lang="en-US" sz="2000">
                <a:cs typeface="Calibri"/>
              </a:rPr>
              <a:t>Etc..</a:t>
            </a:r>
          </a:p>
        </p:txBody>
      </p:sp>
    </p:spTree>
    <p:extLst>
      <p:ext uri="{BB962C8B-B14F-4D97-AF65-F5344CB8AC3E}">
        <p14:creationId xmlns:p14="http://schemas.microsoft.com/office/powerpoint/2010/main" val="13545809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B09BE-321F-1547-AD6E-848A3DAD04E0}"/>
              </a:ext>
            </a:extLst>
          </p:cNvPr>
          <p:cNvSpPr>
            <a:spLocks noGrp="1"/>
          </p:cNvSpPr>
          <p:nvPr>
            <p:ph type="title"/>
          </p:nvPr>
        </p:nvSpPr>
        <p:spPr>
          <a:xfrm>
            <a:off x="2555631" y="1441938"/>
            <a:ext cx="7080738" cy="3974124"/>
          </a:xfrm>
        </p:spPr>
        <p:txBody>
          <a:bodyPr vert="horz" lIns="91440" tIns="45720" rIns="91440" bIns="45720" rtlCol="0" anchor="ctr">
            <a:normAutofit/>
          </a:bodyPr>
          <a:lstStyle/>
          <a:p>
            <a:pPr algn="ctr"/>
            <a:r>
              <a:rPr lang="en-US" sz="5400">
                <a:solidFill>
                  <a:schemeClr val="bg1">
                    <a:lumMod val="95000"/>
                    <a:lumOff val="5000"/>
                  </a:schemeClr>
                </a:solidFill>
              </a:rPr>
              <a:t>Questions?</a:t>
            </a:r>
          </a:p>
        </p:txBody>
      </p:sp>
    </p:spTree>
    <p:extLst>
      <p:ext uri="{BB962C8B-B14F-4D97-AF65-F5344CB8AC3E}">
        <p14:creationId xmlns:p14="http://schemas.microsoft.com/office/powerpoint/2010/main" val="1405604120"/>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40B2440C-0281-2545-B92C-4492BCC4195A}"/>
              </a:ext>
            </a:extLst>
          </p:cNvPr>
          <p:cNvSpPr>
            <a:spLocks noGrp="1"/>
          </p:cNvSpPr>
          <p:nvPr>
            <p:ph type="title"/>
          </p:nvPr>
        </p:nvSpPr>
        <p:spPr>
          <a:xfrm>
            <a:off x="833002" y="365125"/>
            <a:ext cx="10520702" cy="1325563"/>
          </a:xfrm>
        </p:spPr>
        <p:txBody>
          <a:bodyPr>
            <a:normAutofit/>
          </a:bodyPr>
          <a:lstStyle/>
          <a:p>
            <a:r>
              <a:rPr lang="en-US">
                <a:solidFill>
                  <a:srgbClr val="FFFFFF"/>
                </a:solidFill>
              </a:rPr>
              <a:t>A Token by any other name…</a:t>
            </a:r>
          </a:p>
        </p:txBody>
      </p:sp>
      <p:sp>
        <p:nvSpPr>
          <p:cNvPr id="34" name="Content Placeholder 2">
            <a:extLst>
              <a:ext uri="{FF2B5EF4-FFF2-40B4-BE49-F238E27FC236}">
                <a16:creationId xmlns:a16="http://schemas.microsoft.com/office/drawing/2014/main" id="{16BB66A4-261B-604C-8CBF-A9F205BAC6FF}"/>
              </a:ext>
            </a:extLst>
          </p:cNvPr>
          <p:cNvSpPr>
            <a:spLocks noGrp="1"/>
          </p:cNvSpPr>
          <p:nvPr>
            <p:ph idx="1"/>
          </p:nvPr>
        </p:nvSpPr>
        <p:spPr>
          <a:xfrm>
            <a:off x="838201" y="2022601"/>
            <a:ext cx="10515598" cy="4154361"/>
          </a:xfrm>
        </p:spPr>
        <p:txBody>
          <a:bodyPr>
            <a:normAutofit/>
          </a:bodyPr>
          <a:lstStyle/>
          <a:p>
            <a:pPr marL="0" indent="0">
              <a:buNone/>
            </a:pPr>
            <a:r>
              <a:rPr lang="en-US" sz="2000">
                <a:solidFill>
                  <a:srgbClr val="FFFFFF"/>
                </a:solidFill>
              </a:rPr>
              <a:t>A digital instrument that represents the value something else, physical or digital item, quality or promise.</a:t>
            </a:r>
          </a:p>
          <a:p>
            <a:pPr marL="0" indent="0">
              <a:buNone/>
            </a:pPr>
            <a:r>
              <a:rPr lang="en-US" sz="2000">
                <a:solidFill>
                  <a:srgbClr val="FFFFFF"/>
                </a:solidFill>
              </a:rPr>
              <a:t>Are owned, i.e. the bearer is the owner</a:t>
            </a:r>
          </a:p>
          <a:p>
            <a:pPr marL="0" indent="0">
              <a:buNone/>
            </a:pPr>
            <a:r>
              <a:rPr lang="en-US" sz="2000">
                <a:solidFill>
                  <a:srgbClr val="FFFFFF"/>
                </a:solidFill>
              </a:rPr>
              <a:t>A token must be provably authentic to have value. </a:t>
            </a:r>
            <a:r>
              <a:rPr lang="en-US" sz="2000" i="1">
                <a:solidFill>
                  <a:srgbClr val="FFFFFF"/>
                </a:solidFill>
              </a:rPr>
              <a:t>(Meaning a fraudulent token must be highly improbable.)</a:t>
            </a:r>
          </a:p>
          <a:p>
            <a:pPr marL="0" indent="0">
              <a:buNone/>
            </a:pPr>
            <a:r>
              <a:rPr lang="en-US" sz="2000">
                <a:solidFill>
                  <a:srgbClr val="FFFFFF"/>
                </a:solidFill>
              </a:rPr>
              <a:t>Well known Tokens all around you:</a:t>
            </a:r>
          </a:p>
          <a:p>
            <a:pPr marL="0" indent="0">
              <a:buNone/>
            </a:pPr>
            <a:r>
              <a:rPr lang="en-US" sz="2000" i="1">
                <a:solidFill>
                  <a:srgbClr val="FFFFFF"/>
                </a:solidFill>
              </a:rPr>
              <a:t>Dollars, Coins, Tickets, Receipts, License, Deed, Warranty, Order, Check, Confirmation number, Stock, Bond, Coupon…</a:t>
            </a:r>
          </a:p>
        </p:txBody>
      </p:sp>
    </p:spTree>
    <p:extLst>
      <p:ext uri="{BB962C8B-B14F-4D97-AF65-F5344CB8AC3E}">
        <p14:creationId xmlns:p14="http://schemas.microsoft.com/office/powerpoint/2010/main" val="2794772993"/>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824125A-EC18-8D4A-9240-97CBA269B783}"/>
              </a:ext>
            </a:extLst>
          </p:cNvPr>
          <p:cNvSpPr>
            <a:spLocks noGrp="1"/>
          </p:cNvSpPr>
          <p:nvPr>
            <p:ph type="title"/>
          </p:nvPr>
        </p:nvSpPr>
        <p:spPr>
          <a:xfrm>
            <a:off x="838200" y="365125"/>
            <a:ext cx="10515600" cy="1325563"/>
          </a:xfrm>
        </p:spPr>
        <p:txBody>
          <a:bodyPr>
            <a:normAutofit/>
          </a:bodyPr>
          <a:lstStyle/>
          <a:p>
            <a:r>
              <a:rPr lang="en-US">
                <a:solidFill>
                  <a:srgbClr val="FFFFFF"/>
                </a:solidFill>
              </a:rPr>
              <a:t>Not all Tokens are the Same: Value</a:t>
            </a:r>
          </a:p>
        </p:txBody>
      </p:sp>
      <p:graphicFrame>
        <p:nvGraphicFramePr>
          <p:cNvPr id="26" name="Content Placeholder 2">
            <a:extLst>
              <a:ext uri="{FF2B5EF4-FFF2-40B4-BE49-F238E27FC236}">
                <a16:creationId xmlns:a16="http://schemas.microsoft.com/office/drawing/2014/main" id="{621A3368-274A-439C-AC8B-B12B479A416F}"/>
              </a:ext>
            </a:extLst>
          </p:cNvPr>
          <p:cNvGraphicFramePr>
            <a:graphicFrameLocks noGrp="1"/>
          </p:cNvGraphicFramePr>
          <p:nvPr>
            <p:ph idx="1"/>
            <p:extLst>
              <p:ext uri="{D42A27DB-BD31-4B8C-83A1-F6EECF244321}">
                <p14:modId xmlns:p14="http://schemas.microsoft.com/office/powerpoint/2010/main" val="2435492711"/>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92334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2" name="Freeform: Shape 61">
            <a:extLst>
              <a:ext uri="{FF2B5EF4-FFF2-40B4-BE49-F238E27FC236}">
                <a16:creationId xmlns:a16="http://schemas.microsoft.com/office/drawing/2014/main" id="{DB66F6E8-4D4A-4907-940A-774703A2D0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9016005" y="5367908"/>
            <a:ext cx="3175996" cy="1490093"/>
          </a:xfrm>
          <a:custGeom>
            <a:avLst/>
            <a:gdLst>
              <a:gd name="connsiteX0" fmla="*/ 2485888 w 3175996"/>
              <a:gd name="connsiteY0" fmla="*/ 1490093 h 1490093"/>
              <a:gd name="connsiteX1" fmla="*/ 0 w 3175996"/>
              <a:gd name="connsiteY1" fmla="*/ 1490093 h 1490093"/>
              <a:gd name="connsiteX2" fmla="*/ 0 w 3175996"/>
              <a:gd name="connsiteY2" fmla="*/ 0 h 1490093"/>
              <a:gd name="connsiteX3" fmla="*/ 3175996 w 3175996"/>
              <a:gd name="connsiteY3" fmla="*/ 0 h 1490093"/>
            </a:gdLst>
            <a:ahLst/>
            <a:cxnLst>
              <a:cxn ang="0">
                <a:pos x="connsiteX0" y="connsiteY0"/>
              </a:cxn>
              <a:cxn ang="0">
                <a:pos x="connsiteX1" y="connsiteY1"/>
              </a:cxn>
              <a:cxn ang="0">
                <a:pos x="connsiteX2" y="connsiteY2"/>
              </a:cxn>
              <a:cxn ang="0">
                <a:pos x="connsiteX3" y="connsiteY3"/>
              </a:cxn>
            </a:cxnLst>
            <a:rect l="l" t="t" r="r" b="b"/>
            <a:pathLst>
              <a:path w="3175996" h="1490093">
                <a:moveTo>
                  <a:pt x="2485888" y="1490093"/>
                </a:moveTo>
                <a:lnTo>
                  <a:pt x="0" y="1490093"/>
                </a:lnTo>
                <a:lnTo>
                  <a:pt x="0" y="0"/>
                </a:lnTo>
                <a:lnTo>
                  <a:pt x="3175996" y="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4" name="Freeform: Shape 63">
            <a:extLst>
              <a:ext uri="{FF2B5EF4-FFF2-40B4-BE49-F238E27FC236}">
                <a16:creationId xmlns:a16="http://schemas.microsoft.com/office/drawing/2014/main" id="{8F1F5A56-E82B-4FD5-9025-B72896FFBB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908"/>
            <a:ext cx="9566296" cy="1490093"/>
          </a:xfrm>
          <a:custGeom>
            <a:avLst/>
            <a:gdLst>
              <a:gd name="connsiteX0" fmla="*/ 0 w 9566296"/>
              <a:gd name="connsiteY0" fmla="*/ 0 h 1490093"/>
              <a:gd name="connsiteX1" fmla="*/ 405267 w 9566296"/>
              <a:gd name="connsiteY1" fmla="*/ 0 h 1490093"/>
              <a:gd name="connsiteX2" fmla="*/ 631857 w 9566296"/>
              <a:gd name="connsiteY2" fmla="*/ 0 h 1490093"/>
              <a:gd name="connsiteX3" fmla="*/ 2451761 w 9566296"/>
              <a:gd name="connsiteY3" fmla="*/ 0 h 1490093"/>
              <a:gd name="connsiteX4" fmla="*/ 2901880 w 9566296"/>
              <a:gd name="connsiteY4" fmla="*/ 0 h 1490093"/>
              <a:gd name="connsiteX5" fmla="*/ 3641106 w 9566296"/>
              <a:gd name="connsiteY5" fmla="*/ 0 h 1490093"/>
              <a:gd name="connsiteX6" fmla="*/ 9566296 w 9566296"/>
              <a:gd name="connsiteY6" fmla="*/ 0 h 1490093"/>
              <a:gd name="connsiteX7" fmla="*/ 8876188 w 9566296"/>
              <a:gd name="connsiteY7" fmla="*/ 1490093 h 1490093"/>
              <a:gd name="connsiteX8" fmla="*/ 631857 w 9566296"/>
              <a:gd name="connsiteY8" fmla="*/ 1490093 h 1490093"/>
              <a:gd name="connsiteX9" fmla="*/ 405267 w 9566296"/>
              <a:gd name="connsiteY9" fmla="*/ 1490093 h 1490093"/>
              <a:gd name="connsiteX10" fmla="*/ 0 w 9566296"/>
              <a:gd name="connsiteY10" fmla="*/ 1490093 h 1490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566296" h="1490093">
                <a:moveTo>
                  <a:pt x="0" y="0"/>
                </a:moveTo>
                <a:lnTo>
                  <a:pt x="405267" y="0"/>
                </a:lnTo>
                <a:lnTo>
                  <a:pt x="631857" y="0"/>
                </a:lnTo>
                <a:lnTo>
                  <a:pt x="2451761" y="0"/>
                </a:lnTo>
                <a:lnTo>
                  <a:pt x="2901880" y="0"/>
                </a:lnTo>
                <a:lnTo>
                  <a:pt x="3641106" y="0"/>
                </a:lnTo>
                <a:lnTo>
                  <a:pt x="9566296" y="0"/>
                </a:lnTo>
                <a:lnTo>
                  <a:pt x="8876188" y="1490093"/>
                </a:lnTo>
                <a:lnTo>
                  <a:pt x="631857" y="1490093"/>
                </a:lnTo>
                <a:lnTo>
                  <a:pt x="405267" y="1490093"/>
                </a:lnTo>
                <a:lnTo>
                  <a:pt x="0" y="1490093"/>
                </a:lnTo>
                <a:close/>
              </a:path>
            </a:pathLst>
          </a:custGeom>
          <a:solidFill>
            <a:schemeClr val="tx1">
              <a:lumMod val="65000"/>
              <a:lumOff val="35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 name="Title 1">
            <a:extLst>
              <a:ext uri="{FF2B5EF4-FFF2-40B4-BE49-F238E27FC236}">
                <a16:creationId xmlns:a16="http://schemas.microsoft.com/office/drawing/2014/main" id="{3824125A-EC18-8D4A-9240-97CBA269B783}"/>
              </a:ext>
            </a:extLst>
          </p:cNvPr>
          <p:cNvSpPr>
            <a:spLocks noGrp="1"/>
          </p:cNvSpPr>
          <p:nvPr>
            <p:ph type="title"/>
          </p:nvPr>
        </p:nvSpPr>
        <p:spPr>
          <a:xfrm>
            <a:off x="838200" y="5529884"/>
            <a:ext cx="8078342" cy="1096331"/>
          </a:xfrm>
        </p:spPr>
        <p:txBody>
          <a:bodyPr>
            <a:normAutofit/>
          </a:bodyPr>
          <a:lstStyle/>
          <a:p>
            <a:r>
              <a:rPr lang="en-US" sz="4100"/>
              <a:t>Not all Tokens are the Same: Supply</a:t>
            </a:r>
          </a:p>
        </p:txBody>
      </p:sp>
      <p:graphicFrame>
        <p:nvGraphicFramePr>
          <p:cNvPr id="57" name="Content Placeholder 2">
            <a:extLst>
              <a:ext uri="{FF2B5EF4-FFF2-40B4-BE49-F238E27FC236}">
                <a16:creationId xmlns:a16="http://schemas.microsoft.com/office/drawing/2014/main" id="{89785F19-84B6-4136-8E1D-84108D77AC95}"/>
              </a:ext>
            </a:extLst>
          </p:cNvPr>
          <p:cNvGraphicFramePr>
            <a:graphicFrameLocks noGrp="1"/>
          </p:cNvGraphicFramePr>
          <p:nvPr>
            <p:ph idx="1"/>
            <p:extLst>
              <p:ext uri="{D42A27DB-BD31-4B8C-83A1-F6EECF244321}">
                <p14:modId xmlns:p14="http://schemas.microsoft.com/office/powerpoint/2010/main" val="306929854"/>
              </p:ext>
            </p:extLst>
          </p:nvPr>
        </p:nvGraphicFramePr>
        <p:xfrm>
          <a:off x="838200" y="643467"/>
          <a:ext cx="10515600" cy="40809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87070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Freeform: Shape 10">
            <a:extLst>
              <a:ext uri="{FF2B5EF4-FFF2-40B4-BE49-F238E27FC236}">
                <a16:creationId xmlns:a16="http://schemas.microsoft.com/office/drawing/2014/main" id="{DB66F6E8-4D4A-4907-940A-774703A2D0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9016005" y="5367908"/>
            <a:ext cx="3175996" cy="1490093"/>
          </a:xfrm>
          <a:custGeom>
            <a:avLst/>
            <a:gdLst>
              <a:gd name="connsiteX0" fmla="*/ 2485888 w 3175996"/>
              <a:gd name="connsiteY0" fmla="*/ 1490093 h 1490093"/>
              <a:gd name="connsiteX1" fmla="*/ 0 w 3175996"/>
              <a:gd name="connsiteY1" fmla="*/ 1490093 h 1490093"/>
              <a:gd name="connsiteX2" fmla="*/ 0 w 3175996"/>
              <a:gd name="connsiteY2" fmla="*/ 0 h 1490093"/>
              <a:gd name="connsiteX3" fmla="*/ 3175996 w 3175996"/>
              <a:gd name="connsiteY3" fmla="*/ 0 h 1490093"/>
            </a:gdLst>
            <a:ahLst/>
            <a:cxnLst>
              <a:cxn ang="0">
                <a:pos x="connsiteX0" y="connsiteY0"/>
              </a:cxn>
              <a:cxn ang="0">
                <a:pos x="connsiteX1" y="connsiteY1"/>
              </a:cxn>
              <a:cxn ang="0">
                <a:pos x="connsiteX2" y="connsiteY2"/>
              </a:cxn>
              <a:cxn ang="0">
                <a:pos x="connsiteX3" y="connsiteY3"/>
              </a:cxn>
            </a:cxnLst>
            <a:rect l="l" t="t" r="r" b="b"/>
            <a:pathLst>
              <a:path w="3175996" h="1490093">
                <a:moveTo>
                  <a:pt x="2485888" y="1490093"/>
                </a:moveTo>
                <a:lnTo>
                  <a:pt x="0" y="1490093"/>
                </a:lnTo>
                <a:lnTo>
                  <a:pt x="0" y="0"/>
                </a:lnTo>
                <a:lnTo>
                  <a:pt x="3175996" y="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 name="Freeform: Shape 12">
            <a:extLst>
              <a:ext uri="{FF2B5EF4-FFF2-40B4-BE49-F238E27FC236}">
                <a16:creationId xmlns:a16="http://schemas.microsoft.com/office/drawing/2014/main" id="{8F1F5A56-E82B-4FD5-9025-B72896FFBB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908"/>
            <a:ext cx="9566296" cy="1490093"/>
          </a:xfrm>
          <a:custGeom>
            <a:avLst/>
            <a:gdLst>
              <a:gd name="connsiteX0" fmla="*/ 0 w 9566296"/>
              <a:gd name="connsiteY0" fmla="*/ 0 h 1490093"/>
              <a:gd name="connsiteX1" fmla="*/ 405267 w 9566296"/>
              <a:gd name="connsiteY1" fmla="*/ 0 h 1490093"/>
              <a:gd name="connsiteX2" fmla="*/ 631857 w 9566296"/>
              <a:gd name="connsiteY2" fmla="*/ 0 h 1490093"/>
              <a:gd name="connsiteX3" fmla="*/ 2451761 w 9566296"/>
              <a:gd name="connsiteY3" fmla="*/ 0 h 1490093"/>
              <a:gd name="connsiteX4" fmla="*/ 2901880 w 9566296"/>
              <a:gd name="connsiteY4" fmla="*/ 0 h 1490093"/>
              <a:gd name="connsiteX5" fmla="*/ 3641106 w 9566296"/>
              <a:gd name="connsiteY5" fmla="*/ 0 h 1490093"/>
              <a:gd name="connsiteX6" fmla="*/ 9566296 w 9566296"/>
              <a:gd name="connsiteY6" fmla="*/ 0 h 1490093"/>
              <a:gd name="connsiteX7" fmla="*/ 8876188 w 9566296"/>
              <a:gd name="connsiteY7" fmla="*/ 1490093 h 1490093"/>
              <a:gd name="connsiteX8" fmla="*/ 631857 w 9566296"/>
              <a:gd name="connsiteY8" fmla="*/ 1490093 h 1490093"/>
              <a:gd name="connsiteX9" fmla="*/ 405267 w 9566296"/>
              <a:gd name="connsiteY9" fmla="*/ 1490093 h 1490093"/>
              <a:gd name="connsiteX10" fmla="*/ 0 w 9566296"/>
              <a:gd name="connsiteY10" fmla="*/ 1490093 h 1490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566296" h="1490093">
                <a:moveTo>
                  <a:pt x="0" y="0"/>
                </a:moveTo>
                <a:lnTo>
                  <a:pt x="405267" y="0"/>
                </a:lnTo>
                <a:lnTo>
                  <a:pt x="631857" y="0"/>
                </a:lnTo>
                <a:lnTo>
                  <a:pt x="2451761" y="0"/>
                </a:lnTo>
                <a:lnTo>
                  <a:pt x="2901880" y="0"/>
                </a:lnTo>
                <a:lnTo>
                  <a:pt x="3641106" y="0"/>
                </a:lnTo>
                <a:lnTo>
                  <a:pt x="9566296" y="0"/>
                </a:lnTo>
                <a:lnTo>
                  <a:pt x="8876188" y="1490093"/>
                </a:lnTo>
                <a:lnTo>
                  <a:pt x="631857" y="1490093"/>
                </a:lnTo>
                <a:lnTo>
                  <a:pt x="405267" y="1490093"/>
                </a:lnTo>
                <a:lnTo>
                  <a:pt x="0" y="1490093"/>
                </a:lnTo>
                <a:close/>
              </a:path>
            </a:pathLst>
          </a:custGeom>
          <a:solidFill>
            <a:schemeClr val="tx1">
              <a:lumMod val="65000"/>
              <a:lumOff val="35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 name="Title 1">
            <a:extLst>
              <a:ext uri="{FF2B5EF4-FFF2-40B4-BE49-F238E27FC236}">
                <a16:creationId xmlns:a16="http://schemas.microsoft.com/office/drawing/2014/main" id="{3824125A-EC18-8D4A-9240-97CBA269B783}"/>
              </a:ext>
            </a:extLst>
          </p:cNvPr>
          <p:cNvSpPr>
            <a:spLocks noGrp="1"/>
          </p:cNvSpPr>
          <p:nvPr>
            <p:ph type="title"/>
          </p:nvPr>
        </p:nvSpPr>
        <p:spPr>
          <a:xfrm>
            <a:off x="838200" y="5529884"/>
            <a:ext cx="8078342" cy="1096331"/>
          </a:xfrm>
        </p:spPr>
        <p:txBody>
          <a:bodyPr>
            <a:normAutofit/>
          </a:bodyPr>
          <a:lstStyle/>
          <a:p>
            <a:r>
              <a:rPr lang="en-US" sz="3400"/>
              <a:t>Some Tokens can be subdivided and others not…</a:t>
            </a:r>
          </a:p>
        </p:txBody>
      </p:sp>
      <p:sp>
        <p:nvSpPr>
          <p:cNvPr id="4" name="Footer Placeholder 3">
            <a:extLst>
              <a:ext uri="{FF2B5EF4-FFF2-40B4-BE49-F238E27FC236}">
                <a16:creationId xmlns:a16="http://schemas.microsoft.com/office/drawing/2014/main" id="{73AC9C2D-5D4A-DB4A-AA75-DE0EF866C66F}"/>
              </a:ext>
            </a:extLst>
          </p:cNvPr>
          <p:cNvSpPr>
            <a:spLocks noGrp="1"/>
          </p:cNvSpPr>
          <p:nvPr>
            <p:ph type="ftr" sz="quarter" idx="11"/>
          </p:nvPr>
        </p:nvSpPr>
        <p:spPr>
          <a:xfrm>
            <a:off x="9648497" y="5529884"/>
            <a:ext cx="1894260" cy="365125"/>
          </a:xfrm>
          <a:noFill/>
        </p:spPr>
        <p:txBody>
          <a:bodyPr>
            <a:normAutofit/>
          </a:bodyPr>
          <a:lstStyle/>
          <a:p>
            <a:pPr algn="r">
              <a:lnSpc>
                <a:spcPct val="90000"/>
              </a:lnSpc>
              <a:spcAft>
                <a:spcPts val="600"/>
              </a:spcAft>
            </a:pPr>
            <a:r>
              <a:rPr lang="en-US" sz="600">
                <a:solidFill>
                  <a:schemeClr val="tx1">
                    <a:alpha val="80000"/>
                  </a:schemeClr>
                </a:solidFill>
              </a:rPr>
              <a:t>*you can create a derivative contract to split shares of a title, but that is a separate agreement</a:t>
            </a:r>
          </a:p>
        </p:txBody>
      </p:sp>
      <p:graphicFrame>
        <p:nvGraphicFramePr>
          <p:cNvPr id="6" name="Content Placeholder 2">
            <a:extLst>
              <a:ext uri="{FF2B5EF4-FFF2-40B4-BE49-F238E27FC236}">
                <a16:creationId xmlns:a16="http://schemas.microsoft.com/office/drawing/2014/main" id="{2B4CB38B-E95F-4960-B2C5-EF1E4BF53DE2}"/>
              </a:ext>
            </a:extLst>
          </p:cNvPr>
          <p:cNvGraphicFramePr>
            <a:graphicFrameLocks noGrp="1"/>
          </p:cNvGraphicFramePr>
          <p:nvPr>
            <p:ph idx="1"/>
            <p:extLst>
              <p:ext uri="{D42A27DB-BD31-4B8C-83A1-F6EECF244321}">
                <p14:modId xmlns:p14="http://schemas.microsoft.com/office/powerpoint/2010/main" val="1610146791"/>
              </p:ext>
            </p:extLst>
          </p:nvPr>
        </p:nvGraphicFramePr>
        <p:xfrm>
          <a:off x="838200" y="643467"/>
          <a:ext cx="10515600" cy="40809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789398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Freeform: Shape 20">
            <a:extLst>
              <a:ext uri="{FF2B5EF4-FFF2-40B4-BE49-F238E27FC236}">
                <a16:creationId xmlns:a16="http://schemas.microsoft.com/office/drawing/2014/main" id="{DB66F6E8-4D4A-4907-940A-774703A2D0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9016005" y="5367908"/>
            <a:ext cx="3175996" cy="1490093"/>
          </a:xfrm>
          <a:custGeom>
            <a:avLst/>
            <a:gdLst>
              <a:gd name="connsiteX0" fmla="*/ 2485888 w 3175996"/>
              <a:gd name="connsiteY0" fmla="*/ 1490093 h 1490093"/>
              <a:gd name="connsiteX1" fmla="*/ 0 w 3175996"/>
              <a:gd name="connsiteY1" fmla="*/ 1490093 h 1490093"/>
              <a:gd name="connsiteX2" fmla="*/ 0 w 3175996"/>
              <a:gd name="connsiteY2" fmla="*/ 0 h 1490093"/>
              <a:gd name="connsiteX3" fmla="*/ 3175996 w 3175996"/>
              <a:gd name="connsiteY3" fmla="*/ 0 h 1490093"/>
            </a:gdLst>
            <a:ahLst/>
            <a:cxnLst>
              <a:cxn ang="0">
                <a:pos x="connsiteX0" y="connsiteY0"/>
              </a:cxn>
              <a:cxn ang="0">
                <a:pos x="connsiteX1" y="connsiteY1"/>
              </a:cxn>
              <a:cxn ang="0">
                <a:pos x="connsiteX2" y="connsiteY2"/>
              </a:cxn>
              <a:cxn ang="0">
                <a:pos x="connsiteX3" y="connsiteY3"/>
              </a:cxn>
            </a:cxnLst>
            <a:rect l="l" t="t" r="r" b="b"/>
            <a:pathLst>
              <a:path w="3175996" h="1490093">
                <a:moveTo>
                  <a:pt x="2485888" y="1490093"/>
                </a:moveTo>
                <a:lnTo>
                  <a:pt x="0" y="1490093"/>
                </a:lnTo>
                <a:lnTo>
                  <a:pt x="0" y="0"/>
                </a:lnTo>
                <a:lnTo>
                  <a:pt x="3175996" y="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6" name="Freeform: Shape 22">
            <a:extLst>
              <a:ext uri="{FF2B5EF4-FFF2-40B4-BE49-F238E27FC236}">
                <a16:creationId xmlns:a16="http://schemas.microsoft.com/office/drawing/2014/main" id="{8F1F5A56-E82B-4FD5-9025-B72896FFBB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908"/>
            <a:ext cx="9566296" cy="1490093"/>
          </a:xfrm>
          <a:custGeom>
            <a:avLst/>
            <a:gdLst>
              <a:gd name="connsiteX0" fmla="*/ 0 w 9566296"/>
              <a:gd name="connsiteY0" fmla="*/ 0 h 1490093"/>
              <a:gd name="connsiteX1" fmla="*/ 405267 w 9566296"/>
              <a:gd name="connsiteY1" fmla="*/ 0 h 1490093"/>
              <a:gd name="connsiteX2" fmla="*/ 631857 w 9566296"/>
              <a:gd name="connsiteY2" fmla="*/ 0 h 1490093"/>
              <a:gd name="connsiteX3" fmla="*/ 2451761 w 9566296"/>
              <a:gd name="connsiteY3" fmla="*/ 0 h 1490093"/>
              <a:gd name="connsiteX4" fmla="*/ 2901880 w 9566296"/>
              <a:gd name="connsiteY4" fmla="*/ 0 h 1490093"/>
              <a:gd name="connsiteX5" fmla="*/ 3641106 w 9566296"/>
              <a:gd name="connsiteY5" fmla="*/ 0 h 1490093"/>
              <a:gd name="connsiteX6" fmla="*/ 9566296 w 9566296"/>
              <a:gd name="connsiteY6" fmla="*/ 0 h 1490093"/>
              <a:gd name="connsiteX7" fmla="*/ 8876188 w 9566296"/>
              <a:gd name="connsiteY7" fmla="*/ 1490093 h 1490093"/>
              <a:gd name="connsiteX8" fmla="*/ 631857 w 9566296"/>
              <a:gd name="connsiteY8" fmla="*/ 1490093 h 1490093"/>
              <a:gd name="connsiteX9" fmla="*/ 405267 w 9566296"/>
              <a:gd name="connsiteY9" fmla="*/ 1490093 h 1490093"/>
              <a:gd name="connsiteX10" fmla="*/ 0 w 9566296"/>
              <a:gd name="connsiteY10" fmla="*/ 1490093 h 1490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566296" h="1490093">
                <a:moveTo>
                  <a:pt x="0" y="0"/>
                </a:moveTo>
                <a:lnTo>
                  <a:pt x="405267" y="0"/>
                </a:lnTo>
                <a:lnTo>
                  <a:pt x="631857" y="0"/>
                </a:lnTo>
                <a:lnTo>
                  <a:pt x="2451761" y="0"/>
                </a:lnTo>
                <a:lnTo>
                  <a:pt x="2901880" y="0"/>
                </a:lnTo>
                <a:lnTo>
                  <a:pt x="3641106" y="0"/>
                </a:lnTo>
                <a:lnTo>
                  <a:pt x="9566296" y="0"/>
                </a:lnTo>
                <a:lnTo>
                  <a:pt x="8876188" y="1490093"/>
                </a:lnTo>
                <a:lnTo>
                  <a:pt x="631857" y="1490093"/>
                </a:lnTo>
                <a:lnTo>
                  <a:pt x="405267" y="1490093"/>
                </a:lnTo>
                <a:lnTo>
                  <a:pt x="0" y="1490093"/>
                </a:lnTo>
                <a:close/>
              </a:path>
            </a:pathLst>
          </a:custGeom>
          <a:solidFill>
            <a:schemeClr val="tx1">
              <a:lumMod val="65000"/>
              <a:lumOff val="35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 name="Title 1">
            <a:extLst>
              <a:ext uri="{FF2B5EF4-FFF2-40B4-BE49-F238E27FC236}">
                <a16:creationId xmlns:a16="http://schemas.microsoft.com/office/drawing/2014/main" id="{3824125A-EC18-8D4A-9240-97CBA269B783}"/>
              </a:ext>
            </a:extLst>
          </p:cNvPr>
          <p:cNvSpPr>
            <a:spLocks noGrp="1"/>
          </p:cNvSpPr>
          <p:nvPr>
            <p:ph type="title"/>
          </p:nvPr>
        </p:nvSpPr>
        <p:spPr>
          <a:xfrm>
            <a:off x="838200" y="5529884"/>
            <a:ext cx="8078342" cy="1096331"/>
          </a:xfrm>
        </p:spPr>
        <p:txBody>
          <a:bodyPr>
            <a:normAutofit/>
          </a:bodyPr>
          <a:lstStyle/>
          <a:p>
            <a:r>
              <a:rPr lang="en-US" sz="3400"/>
              <a:t>Not all Tokens are the Same:</a:t>
            </a:r>
            <a:br>
              <a:rPr lang="en-US" sz="3400"/>
            </a:br>
            <a:r>
              <a:rPr lang="en-US" sz="3400"/>
              <a:t>behavioral and non-behavioral properties</a:t>
            </a:r>
          </a:p>
        </p:txBody>
      </p:sp>
      <p:graphicFrame>
        <p:nvGraphicFramePr>
          <p:cNvPr id="16" name="Content Placeholder 2">
            <a:extLst>
              <a:ext uri="{FF2B5EF4-FFF2-40B4-BE49-F238E27FC236}">
                <a16:creationId xmlns:a16="http://schemas.microsoft.com/office/drawing/2014/main" id="{7591867B-9EB6-4CC6-B3C1-F3C7DF36CAD2}"/>
              </a:ext>
            </a:extLst>
          </p:cNvPr>
          <p:cNvGraphicFramePr>
            <a:graphicFrameLocks noGrp="1"/>
          </p:cNvGraphicFramePr>
          <p:nvPr>
            <p:ph idx="1"/>
            <p:extLst>
              <p:ext uri="{D42A27DB-BD31-4B8C-83A1-F6EECF244321}">
                <p14:modId xmlns:p14="http://schemas.microsoft.com/office/powerpoint/2010/main" val="396161785"/>
              </p:ext>
            </p:extLst>
          </p:nvPr>
        </p:nvGraphicFramePr>
        <p:xfrm>
          <a:off x="838200" y="643467"/>
          <a:ext cx="10515600" cy="40809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674194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Freeform: Shape 17">
            <a:extLst>
              <a:ext uri="{FF2B5EF4-FFF2-40B4-BE49-F238E27FC236}">
                <a16:creationId xmlns:a16="http://schemas.microsoft.com/office/drawing/2014/main" id="{E4505C23-674B-4195-81D6-0C127FEAE3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908"/>
            <a:ext cx="9161029" cy="1490093"/>
          </a:xfrm>
          <a:custGeom>
            <a:avLst/>
            <a:gdLst>
              <a:gd name="connsiteX0" fmla="*/ 0 w 9161029"/>
              <a:gd name="connsiteY0" fmla="*/ 0 h 1490093"/>
              <a:gd name="connsiteX1" fmla="*/ 2046494 w 9161029"/>
              <a:gd name="connsiteY1" fmla="*/ 0 h 1490093"/>
              <a:gd name="connsiteX2" fmla="*/ 2496613 w 9161029"/>
              <a:gd name="connsiteY2" fmla="*/ 0 h 1490093"/>
              <a:gd name="connsiteX3" fmla="*/ 3235839 w 9161029"/>
              <a:gd name="connsiteY3" fmla="*/ 0 h 1490093"/>
              <a:gd name="connsiteX4" fmla="*/ 9161029 w 9161029"/>
              <a:gd name="connsiteY4" fmla="*/ 0 h 1490093"/>
              <a:gd name="connsiteX5" fmla="*/ 8470921 w 9161029"/>
              <a:gd name="connsiteY5" fmla="*/ 1490093 h 1490093"/>
              <a:gd name="connsiteX6" fmla="*/ 0 w 9161029"/>
              <a:gd name="connsiteY6" fmla="*/ 1490093 h 1490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61029" h="1490093">
                <a:moveTo>
                  <a:pt x="0" y="0"/>
                </a:moveTo>
                <a:lnTo>
                  <a:pt x="2046494" y="0"/>
                </a:lnTo>
                <a:lnTo>
                  <a:pt x="2496613" y="0"/>
                </a:lnTo>
                <a:lnTo>
                  <a:pt x="3235839" y="0"/>
                </a:lnTo>
                <a:lnTo>
                  <a:pt x="9161029" y="0"/>
                </a:lnTo>
                <a:lnTo>
                  <a:pt x="8470921" y="1490093"/>
                </a:lnTo>
                <a:lnTo>
                  <a:pt x="0" y="1490093"/>
                </a:lnTo>
                <a:close/>
              </a:path>
            </a:pathLst>
          </a:custGeom>
          <a:solidFill>
            <a:schemeClr val="tx1">
              <a:lumMod val="50000"/>
              <a:lumOff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824125A-EC18-8D4A-9240-97CBA269B783}"/>
              </a:ext>
            </a:extLst>
          </p:cNvPr>
          <p:cNvSpPr>
            <a:spLocks noGrp="1"/>
          </p:cNvSpPr>
          <p:nvPr>
            <p:ph type="title"/>
          </p:nvPr>
        </p:nvSpPr>
        <p:spPr>
          <a:xfrm>
            <a:off x="838200" y="5529884"/>
            <a:ext cx="7719381" cy="1096331"/>
          </a:xfrm>
        </p:spPr>
        <p:txBody>
          <a:bodyPr>
            <a:normAutofit/>
          </a:bodyPr>
          <a:lstStyle/>
          <a:p>
            <a:r>
              <a:rPr lang="en-US" sz="3700"/>
              <a:t>Not all Tokens are the Same: Ownership</a:t>
            </a:r>
          </a:p>
        </p:txBody>
      </p:sp>
      <p:sp>
        <p:nvSpPr>
          <p:cNvPr id="26" name="Freeform: Shape 19">
            <a:extLst>
              <a:ext uri="{FF2B5EF4-FFF2-40B4-BE49-F238E27FC236}">
                <a16:creationId xmlns:a16="http://schemas.microsoft.com/office/drawing/2014/main" id="{65C9B8F0-FF66-4C15-BD05-E86B87331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3037" y="5367908"/>
            <a:ext cx="3428963" cy="1490093"/>
          </a:xfrm>
          <a:custGeom>
            <a:avLst/>
            <a:gdLst>
              <a:gd name="connsiteX0" fmla="*/ 690108 w 3428963"/>
              <a:gd name="connsiteY0" fmla="*/ 0 h 1490093"/>
              <a:gd name="connsiteX1" fmla="*/ 3428963 w 3428963"/>
              <a:gd name="connsiteY1" fmla="*/ 0 h 1490093"/>
              <a:gd name="connsiteX2" fmla="*/ 3428963 w 3428963"/>
              <a:gd name="connsiteY2" fmla="*/ 1490093 h 1490093"/>
              <a:gd name="connsiteX3" fmla="*/ 0 w 3428963"/>
              <a:gd name="connsiteY3" fmla="*/ 1490093 h 1490093"/>
            </a:gdLst>
            <a:ahLst/>
            <a:cxnLst>
              <a:cxn ang="0">
                <a:pos x="connsiteX0" y="connsiteY0"/>
              </a:cxn>
              <a:cxn ang="0">
                <a:pos x="connsiteX1" y="connsiteY1"/>
              </a:cxn>
              <a:cxn ang="0">
                <a:pos x="connsiteX2" y="connsiteY2"/>
              </a:cxn>
              <a:cxn ang="0">
                <a:pos x="connsiteX3" y="connsiteY3"/>
              </a:cxn>
            </a:cxnLst>
            <a:rect l="l" t="t" r="r" b="b"/>
            <a:pathLst>
              <a:path w="3428963" h="1490093">
                <a:moveTo>
                  <a:pt x="690108" y="0"/>
                </a:moveTo>
                <a:lnTo>
                  <a:pt x="3428963" y="0"/>
                </a:lnTo>
                <a:lnTo>
                  <a:pt x="3428963" y="1490093"/>
                </a:lnTo>
                <a:lnTo>
                  <a:pt x="0" y="1490093"/>
                </a:lnTo>
                <a:close/>
              </a:path>
            </a:pathLst>
          </a:cu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aphicFrame>
        <p:nvGraphicFramePr>
          <p:cNvPr id="5" name="Content Placeholder 2">
            <a:extLst>
              <a:ext uri="{FF2B5EF4-FFF2-40B4-BE49-F238E27FC236}">
                <a16:creationId xmlns:a16="http://schemas.microsoft.com/office/drawing/2014/main" id="{DF9055CC-061D-447F-976E-216321254439}"/>
              </a:ext>
            </a:extLst>
          </p:cNvPr>
          <p:cNvGraphicFramePr>
            <a:graphicFrameLocks noGrp="1"/>
          </p:cNvGraphicFramePr>
          <p:nvPr>
            <p:ph idx="1"/>
            <p:extLst>
              <p:ext uri="{D42A27DB-BD31-4B8C-83A1-F6EECF244321}">
                <p14:modId xmlns:p14="http://schemas.microsoft.com/office/powerpoint/2010/main" val="3993832152"/>
              </p:ext>
            </p:extLst>
          </p:nvPr>
        </p:nvGraphicFramePr>
        <p:xfrm>
          <a:off x="838200" y="643467"/>
          <a:ext cx="10515600" cy="40809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009213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Freeform: Shape 9">
            <a:extLst>
              <a:ext uri="{FF2B5EF4-FFF2-40B4-BE49-F238E27FC236}">
                <a16:creationId xmlns:a16="http://schemas.microsoft.com/office/drawing/2014/main" id="{DB66F6E8-4D4A-4907-940A-774703A2D0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9016005" y="5367908"/>
            <a:ext cx="3175996" cy="1490093"/>
          </a:xfrm>
          <a:custGeom>
            <a:avLst/>
            <a:gdLst>
              <a:gd name="connsiteX0" fmla="*/ 2485888 w 3175996"/>
              <a:gd name="connsiteY0" fmla="*/ 1490093 h 1490093"/>
              <a:gd name="connsiteX1" fmla="*/ 0 w 3175996"/>
              <a:gd name="connsiteY1" fmla="*/ 1490093 h 1490093"/>
              <a:gd name="connsiteX2" fmla="*/ 0 w 3175996"/>
              <a:gd name="connsiteY2" fmla="*/ 0 h 1490093"/>
              <a:gd name="connsiteX3" fmla="*/ 3175996 w 3175996"/>
              <a:gd name="connsiteY3" fmla="*/ 0 h 1490093"/>
            </a:gdLst>
            <a:ahLst/>
            <a:cxnLst>
              <a:cxn ang="0">
                <a:pos x="connsiteX0" y="connsiteY0"/>
              </a:cxn>
              <a:cxn ang="0">
                <a:pos x="connsiteX1" y="connsiteY1"/>
              </a:cxn>
              <a:cxn ang="0">
                <a:pos x="connsiteX2" y="connsiteY2"/>
              </a:cxn>
              <a:cxn ang="0">
                <a:pos x="connsiteX3" y="connsiteY3"/>
              </a:cxn>
            </a:cxnLst>
            <a:rect l="l" t="t" r="r" b="b"/>
            <a:pathLst>
              <a:path w="3175996" h="1490093">
                <a:moveTo>
                  <a:pt x="2485888" y="1490093"/>
                </a:moveTo>
                <a:lnTo>
                  <a:pt x="0" y="1490093"/>
                </a:lnTo>
                <a:lnTo>
                  <a:pt x="0" y="0"/>
                </a:lnTo>
                <a:lnTo>
                  <a:pt x="3175996" y="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 name="Freeform: Shape 11">
            <a:extLst>
              <a:ext uri="{FF2B5EF4-FFF2-40B4-BE49-F238E27FC236}">
                <a16:creationId xmlns:a16="http://schemas.microsoft.com/office/drawing/2014/main" id="{8F1F5A56-E82B-4FD5-9025-B72896FFBB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908"/>
            <a:ext cx="9566296" cy="1490093"/>
          </a:xfrm>
          <a:custGeom>
            <a:avLst/>
            <a:gdLst>
              <a:gd name="connsiteX0" fmla="*/ 0 w 9566296"/>
              <a:gd name="connsiteY0" fmla="*/ 0 h 1490093"/>
              <a:gd name="connsiteX1" fmla="*/ 405267 w 9566296"/>
              <a:gd name="connsiteY1" fmla="*/ 0 h 1490093"/>
              <a:gd name="connsiteX2" fmla="*/ 631857 w 9566296"/>
              <a:gd name="connsiteY2" fmla="*/ 0 h 1490093"/>
              <a:gd name="connsiteX3" fmla="*/ 2451761 w 9566296"/>
              <a:gd name="connsiteY3" fmla="*/ 0 h 1490093"/>
              <a:gd name="connsiteX4" fmla="*/ 2901880 w 9566296"/>
              <a:gd name="connsiteY4" fmla="*/ 0 h 1490093"/>
              <a:gd name="connsiteX5" fmla="*/ 3641106 w 9566296"/>
              <a:gd name="connsiteY5" fmla="*/ 0 h 1490093"/>
              <a:gd name="connsiteX6" fmla="*/ 9566296 w 9566296"/>
              <a:gd name="connsiteY6" fmla="*/ 0 h 1490093"/>
              <a:gd name="connsiteX7" fmla="*/ 8876188 w 9566296"/>
              <a:gd name="connsiteY7" fmla="*/ 1490093 h 1490093"/>
              <a:gd name="connsiteX8" fmla="*/ 631857 w 9566296"/>
              <a:gd name="connsiteY8" fmla="*/ 1490093 h 1490093"/>
              <a:gd name="connsiteX9" fmla="*/ 405267 w 9566296"/>
              <a:gd name="connsiteY9" fmla="*/ 1490093 h 1490093"/>
              <a:gd name="connsiteX10" fmla="*/ 0 w 9566296"/>
              <a:gd name="connsiteY10" fmla="*/ 1490093 h 1490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566296" h="1490093">
                <a:moveTo>
                  <a:pt x="0" y="0"/>
                </a:moveTo>
                <a:lnTo>
                  <a:pt x="405267" y="0"/>
                </a:lnTo>
                <a:lnTo>
                  <a:pt x="631857" y="0"/>
                </a:lnTo>
                <a:lnTo>
                  <a:pt x="2451761" y="0"/>
                </a:lnTo>
                <a:lnTo>
                  <a:pt x="2901880" y="0"/>
                </a:lnTo>
                <a:lnTo>
                  <a:pt x="3641106" y="0"/>
                </a:lnTo>
                <a:lnTo>
                  <a:pt x="9566296" y="0"/>
                </a:lnTo>
                <a:lnTo>
                  <a:pt x="8876188" y="1490093"/>
                </a:lnTo>
                <a:lnTo>
                  <a:pt x="631857" y="1490093"/>
                </a:lnTo>
                <a:lnTo>
                  <a:pt x="405267" y="1490093"/>
                </a:lnTo>
                <a:lnTo>
                  <a:pt x="0" y="1490093"/>
                </a:lnTo>
                <a:close/>
              </a:path>
            </a:pathLst>
          </a:custGeom>
          <a:solidFill>
            <a:schemeClr val="tx1">
              <a:lumMod val="65000"/>
              <a:lumOff val="35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 name="Title 1">
            <a:extLst>
              <a:ext uri="{FF2B5EF4-FFF2-40B4-BE49-F238E27FC236}">
                <a16:creationId xmlns:a16="http://schemas.microsoft.com/office/drawing/2014/main" id="{3824125A-EC18-8D4A-9240-97CBA269B783}"/>
              </a:ext>
            </a:extLst>
          </p:cNvPr>
          <p:cNvSpPr>
            <a:spLocks noGrp="1"/>
          </p:cNvSpPr>
          <p:nvPr>
            <p:ph type="title"/>
          </p:nvPr>
        </p:nvSpPr>
        <p:spPr>
          <a:xfrm>
            <a:off x="838200" y="5529884"/>
            <a:ext cx="8078342" cy="1096331"/>
          </a:xfrm>
        </p:spPr>
        <p:txBody>
          <a:bodyPr>
            <a:normAutofit/>
          </a:bodyPr>
          <a:lstStyle/>
          <a:p>
            <a:r>
              <a:rPr lang="en-US" sz="3400"/>
              <a:t>Not all Tokens are the Same: specialization by behavior</a:t>
            </a:r>
          </a:p>
        </p:txBody>
      </p:sp>
      <p:graphicFrame>
        <p:nvGraphicFramePr>
          <p:cNvPr id="5" name="Content Placeholder 2">
            <a:extLst>
              <a:ext uri="{FF2B5EF4-FFF2-40B4-BE49-F238E27FC236}">
                <a16:creationId xmlns:a16="http://schemas.microsoft.com/office/drawing/2014/main" id="{6B09D303-1A5C-4958-922E-F82B08983320}"/>
              </a:ext>
            </a:extLst>
          </p:cNvPr>
          <p:cNvGraphicFramePr>
            <a:graphicFrameLocks noGrp="1"/>
          </p:cNvGraphicFramePr>
          <p:nvPr>
            <p:ph idx="1"/>
            <p:extLst>
              <p:ext uri="{D42A27DB-BD31-4B8C-83A1-F6EECF244321}">
                <p14:modId xmlns:p14="http://schemas.microsoft.com/office/powerpoint/2010/main" val="565772180"/>
              </p:ext>
            </p:extLst>
          </p:nvPr>
        </p:nvGraphicFramePr>
        <p:xfrm>
          <a:off x="838200" y="643467"/>
          <a:ext cx="10515600" cy="40809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662524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819CE1-3F95-F141-A742-17FAFF077CD5}"/>
              </a:ext>
            </a:extLst>
          </p:cNvPr>
          <p:cNvSpPr>
            <a:spLocks noGrp="1"/>
          </p:cNvSpPr>
          <p:nvPr>
            <p:ph type="title"/>
          </p:nvPr>
        </p:nvSpPr>
        <p:spPr>
          <a:xfrm>
            <a:off x="1571811" y="1359437"/>
            <a:ext cx="9122584" cy="1325563"/>
          </a:xfrm>
        </p:spPr>
        <p:txBody>
          <a:bodyPr>
            <a:normAutofit/>
          </a:bodyPr>
          <a:lstStyle/>
          <a:p>
            <a:r>
              <a:rPr lang="en-US"/>
              <a:t>A Token has a purpose</a:t>
            </a:r>
          </a:p>
        </p:txBody>
      </p:sp>
      <p:sp>
        <p:nvSpPr>
          <p:cNvPr id="21" name="Content Placeholder 2">
            <a:extLst>
              <a:ext uri="{FF2B5EF4-FFF2-40B4-BE49-F238E27FC236}">
                <a16:creationId xmlns:a16="http://schemas.microsoft.com/office/drawing/2014/main" id="{C1972ED8-C6A4-3448-B52A-C235696E87EA}"/>
              </a:ext>
            </a:extLst>
          </p:cNvPr>
          <p:cNvSpPr>
            <a:spLocks noGrp="1"/>
          </p:cNvSpPr>
          <p:nvPr>
            <p:ph idx="1"/>
          </p:nvPr>
        </p:nvSpPr>
        <p:spPr>
          <a:xfrm>
            <a:off x="1571811" y="2449903"/>
            <a:ext cx="6373117" cy="3338812"/>
          </a:xfrm>
        </p:spPr>
        <p:txBody>
          <a:bodyPr>
            <a:normAutofit fontScale="92500" lnSpcReduction="20000"/>
          </a:bodyPr>
          <a:lstStyle/>
          <a:p>
            <a:pPr marL="0" indent="0">
              <a:buNone/>
            </a:pPr>
            <a:r>
              <a:rPr lang="en-US" sz="2000"/>
              <a:t>The combination of a token's properties and behaviors are determined by the business requirements or goal.  They can be used to simply represent an asset class to represent raw value like a barrel of oil or have more specific goals like modifying behavior.</a:t>
            </a:r>
          </a:p>
          <a:p>
            <a:r>
              <a:rPr lang="en-US" sz="2000"/>
              <a:t>A loyalty point – they are everywhere and are designed by the issuer to increase their customer retention and total spend.  </a:t>
            </a:r>
          </a:p>
          <a:p>
            <a:pPr lvl="1"/>
            <a:r>
              <a:rPr lang="en-US" sz="2000"/>
              <a:t>They have Supply control so points can be issued to customers and destroyed when redeemed.  </a:t>
            </a:r>
          </a:p>
          <a:p>
            <a:pPr lvl="1"/>
            <a:r>
              <a:rPr lang="en-US" sz="2000"/>
              <a:t>They also may have collective behaviors like achieving a “Gold” status by being issued a certain number of them</a:t>
            </a:r>
          </a:p>
          <a:p>
            <a:pPr lvl="1"/>
            <a:r>
              <a:rPr lang="en-US" sz="2000"/>
              <a:t>They can have accelerators like double points for certain uses.</a:t>
            </a:r>
          </a:p>
        </p:txBody>
      </p:sp>
      <p:sp>
        <p:nvSpPr>
          <p:cNvPr id="34" name="Freeform 6">
            <a:extLst>
              <a:ext uri="{FF2B5EF4-FFF2-40B4-BE49-F238E27FC236}">
                <a16:creationId xmlns:a16="http://schemas.microsoft.com/office/drawing/2014/main" id="{A9616D99-AEFB-4C95-84EF-5DEC698D92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rgbClr val="4C4C4C"/>
          </a:solidFill>
          <a:ln w="0">
            <a:noFill/>
            <a:prstDash val="solid"/>
            <a:round/>
            <a:headEnd/>
            <a:tailEnd/>
          </a:ln>
        </p:spPr>
      </p:sp>
      <p:sp>
        <p:nvSpPr>
          <p:cNvPr id="35" name="Freeform 6">
            <a:extLst>
              <a:ext uri="{FF2B5EF4-FFF2-40B4-BE49-F238E27FC236}">
                <a16:creationId xmlns:a16="http://schemas.microsoft.com/office/drawing/2014/main" id="{D0F97023-F626-4FC5-8C2D-753B5C7F46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rgbClr val="4C4C4C"/>
          </a:solidFill>
          <a:ln w="0">
            <a:noFill/>
            <a:prstDash val="solid"/>
            <a:round/>
            <a:headEnd/>
            <a:tailEnd/>
          </a:ln>
        </p:spPr>
      </p:sp>
      <p:pic>
        <p:nvPicPr>
          <p:cNvPr id="7" name="Graphic 6" descr="Head with Gears">
            <a:extLst>
              <a:ext uri="{FF2B5EF4-FFF2-40B4-BE49-F238E27FC236}">
                <a16:creationId xmlns:a16="http://schemas.microsoft.com/office/drawing/2014/main" id="{D4E65527-2FFD-479D-A25B-B30269F37E0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25899" y="3191551"/>
            <a:ext cx="2194559" cy="2194559"/>
          </a:xfrm>
          <a:prstGeom prst="rect">
            <a:avLst/>
          </a:prstGeom>
        </p:spPr>
      </p:pic>
    </p:spTree>
    <p:extLst>
      <p:ext uri="{BB962C8B-B14F-4D97-AF65-F5344CB8AC3E}">
        <p14:creationId xmlns:p14="http://schemas.microsoft.com/office/powerpoint/2010/main" val="305625791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E665E02639FAEB40A391DFE60DB8291E" ma:contentTypeVersion="4" ma:contentTypeDescription="Create a new document." ma:contentTypeScope="" ma:versionID="0dc4f3bf63c95f2a7f34ca490d37f8b3">
  <xsd:schema xmlns:xsd="http://www.w3.org/2001/XMLSchema" xmlns:xs="http://www.w3.org/2001/XMLSchema" xmlns:p="http://schemas.microsoft.com/office/2006/metadata/properties" xmlns:ns2="3a7aec52-d260-40f4-abc6-de1effba4eef" targetNamespace="http://schemas.microsoft.com/office/2006/metadata/properties" ma:root="true" ma:fieldsID="11783cbf578709511a4b09efbbfcb1c2" ns2:_="">
    <xsd:import namespace="3a7aec52-d260-40f4-abc6-de1effba4eef"/>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a7aec52-d260-40f4-abc6-de1effba4ee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7AF0903-6D80-471D-A041-7F6C4071768F}">
  <ds:schemaRefs>
    <ds:schemaRef ds:uri="http://schemas.openxmlformats.org/package/2006/metadata/core-properties"/>
    <ds:schemaRef ds:uri="3a7aec52-d260-40f4-abc6-de1effba4eef"/>
    <ds:schemaRef ds:uri="http://schemas.microsoft.com/office/infopath/2007/PartnerControls"/>
    <ds:schemaRef ds:uri="http://schemas.microsoft.com/office/2006/documentManagement/types"/>
    <ds:schemaRef ds:uri="http://purl.org/dc/terms/"/>
    <ds:schemaRef ds:uri="http://purl.org/dc/elements/1.1/"/>
    <ds:schemaRef ds:uri="http://www.w3.org/XML/1998/namespace"/>
    <ds:schemaRef ds:uri="http://purl.org/dc/dcmitype/"/>
    <ds:schemaRef ds:uri="http://schemas.microsoft.com/office/2006/metadata/properties"/>
  </ds:schemaRefs>
</ds:datastoreItem>
</file>

<file path=customXml/itemProps2.xml><?xml version="1.0" encoding="utf-8"?>
<ds:datastoreItem xmlns:ds="http://schemas.openxmlformats.org/officeDocument/2006/customXml" ds:itemID="{9C5E96DF-95B6-4555-8B32-98E6EB718F53}">
  <ds:schemaRefs>
    <ds:schemaRef ds:uri="3a7aec52-d260-40f4-abc6-de1effba4eef"/>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9DE9DD4F-4E7E-4E07-97E6-FDF8D464271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Words>1274</Words>
  <Application>Microsoft Macintosh PowerPoint</Application>
  <PresentationFormat>Widescreen</PresentationFormat>
  <Paragraphs>83</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Rockwell</vt:lpstr>
      <vt:lpstr>Office Theme</vt:lpstr>
      <vt:lpstr>tokens-smokens</vt:lpstr>
      <vt:lpstr>A Token by any other name…</vt:lpstr>
      <vt:lpstr>Not all Tokens are the Same: Value</vt:lpstr>
      <vt:lpstr>Not all Tokens are the Same: Supply</vt:lpstr>
      <vt:lpstr>Some Tokens can be subdivided and others not…</vt:lpstr>
      <vt:lpstr>Not all Tokens are the Same: behavioral and non-behavioral properties</vt:lpstr>
      <vt:lpstr>Not all Tokens are the Same: Ownership</vt:lpstr>
      <vt:lpstr>Not all Tokens are the Same: specialization by behavior</vt:lpstr>
      <vt:lpstr>A Token has a purpose</vt:lpstr>
      <vt:lpstr>Some Tokens are useful by themselves…</vt:lpstr>
      <vt:lpstr>Most tokens were born to be contracted</vt:lpstr>
      <vt:lpstr>A token without a contract is limited in use</vt:lpstr>
      <vt:lpstr>Control Benefits</vt:lpstr>
      <vt:lpstr>Tokens are like Cars</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tokens-smokens</dc:title>
  <dc:creator>Marley Gray</dc:creator>
  <cp:lastModifiedBy>Marley Gray</cp:lastModifiedBy>
  <cp:revision>2</cp:revision>
  <dcterms:created xsi:type="dcterms:W3CDTF">2019-02-08T20:37:02Z</dcterms:created>
  <dcterms:modified xsi:type="dcterms:W3CDTF">2019-03-28T21:33:48Z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0x010100E665E02639FAEB40A391DFE60DB8291E</vt:lpwstr>
  </property>
</Properties>
</file>