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0.xml" ContentType="application/vnd.ms-office.drawingml.diagramDrawing+xml"/>
  <Override PartName="/ppt/diagrams/data15.xml" ContentType="application/vnd.openxmlformats-officedocument.drawingml.diagramData+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1.xml" ContentType="application/vnd.ms-office.drawingml.diagramDrawing+xml"/>
  <Override PartName="/ppt/diagrams/data17.xml" ContentType="application/vnd.openxmlformats-officedocument.drawingml.diagramData+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2.xml" ContentType="application/vnd.ms-office.drawingml.diagramDrawing+xml"/>
  <Override PartName="/ppt/diagrams/data19.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3.xml" ContentType="application/vnd.ms-office.drawingml.diagramDrawing+xml"/>
  <Override PartName="/ppt/diagrams/data20.xml" ContentType="application/vnd.openxmlformats-officedocument.drawingml.diagramData+xml"/>
  <Override PartName="/ppt/notesSlides/notesSlide7.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8.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4"/>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40" r:id="rId20"/>
    <p:sldId id="1541" r:id="rId21"/>
    <p:sldId id="262" r:id="rId22"/>
    <p:sldId id="259" r:id="rId23"/>
    <p:sldId id="263" r:id="rId24"/>
    <p:sldId id="1546" r:id="rId25"/>
    <p:sldId id="1538" r:id="rId26"/>
    <p:sldId id="264" r:id="rId27"/>
    <p:sldId id="1533" r:id="rId28"/>
    <p:sldId id="1545" r:id="rId29"/>
    <p:sldId id="1556" r:id="rId30"/>
    <p:sldId id="1555" r:id="rId31"/>
    <p:sldId id="1551" r:id="rId32"/>
    <p:sldId id="15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p:restoredTop sz="86323"/>
  </p:normalViewPr>
  <p:slideViewPr>
    <p:cSldViewPr snapToGrid="0">
      <p:cViewPr>
        <p:scale>
          <a:sx n="130" d="100"/>
          <a:sy n="130" d="100"/>
        </p:scale>
        <p:origin x="976"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png"/></Relationships>
</file>

<file path=ppt/diagrams/_rels/data13.xml.rels><?xml version="1.0" encoding="UTF-8" standalone="yes"?>
<Relationships xmlns="http://schemas.openxmlformats.org/package/2006/relationships"><Relationship Id="rId1" Type="http://schemas.openxmlformats.org/officeDocument/2006/relationships/image" Target="../media/image27.png"/></Relationships>
</file>

<file path=ppt/diagrams/_rels/data15.xml.rels><?xml version="1.0" encoding="UTF-8" standalone="yes"?>
<Relationships xmlns="http://schemas.openxmlformats.org/package/2006/relationships"><Relationship Id="rId1" Type="http://schemas.openxmlformats.org/officeDocument/2006/relationships/image" Target="../media/image28.png"/></Relationships>
</file>

<file path=ppt/diagrams/_rels/data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5" Type="http://schemas.openxmlformats.org/officeDocument/2006/relationships/image" Target="../media/image33.png"/><Relationship Id="rId4" Type="http://schemas.openxmlformats.org/officeDocument/2006/relationships/image" Target="../media/image32.png"/></Relationships>
</file>

<file path=ppt/diagrams/_rels/data1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4.png"/></Relationships>
</file>

<file path=ppt/diagrams/_rels/data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0.png"/><Relationship Id="rId4" Type="http://schemas.openxmlformats.org/officeDocument/2006/relationships/image" Target="../media/image330.png"/></Relationships>
</file>

<file path=ppt/diagrams/_rels/data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1" Type="http://schemas.openxmlformats.org/officeDocument/2006/relationships/image" Target="../media/image25.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43.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mc:Choice xmlns:a14="http://schemas.microsoft.com/office/drawing/2010/main"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mc:Choice xmlns:a14="http://schemas.microsoft.com/office/drawing/2010/main"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dirty="0"/>
            <a:t>Behavior</a:t>
          </a:r>
          <a:r>
            <a:rPr lang="en-US" dirty="0"/>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code"/>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269143"/>
          <a:ext cx="10933471" cy="10560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51551" y="320694"/>
        <a:ext cx="10830369" cy="952931"/>
      </dsp:txXfrm>
    </dsp:sp>
    <dsp:sp modelId="{726FD45F-6285-C544-96B4-A195F3E97B19}">
      <dsp:nvSpPr>
        <dsp:cNvPr id="0" name=""/>
        <dsp:cNvSpPr/>
      </dsp:nvSpPr>
      <dsp:spPr>
        <a:xfrm>
          <a:off x="0" y="1408024"/>
          <a:ext cx="10933471" cy="10560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51551" y="1459575"/>
        <a:ext cx="10830369" cy="952931"/>
      </dsp:txXfrm>
    </dsp:sp>
    <dsp:sp modelId="{A5C43F8F-D0F9-F140-A459-EC86E219E156}">
      <dsp:nvSpPr>
        <dsp:cNvPr id="0" name=""/>
        <dsp:cNvSpPr/>
      </dsp:nvSpPr>
      <dsp:spPr>
        <a:xfrm>
          <a:off x="0" y="2490650"/>
          <a:ext cx="10933471" cy="10560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new branch is created from a parent branch when it is added but does not represent a complete token.  For example, non-transferable would represent a branch on non-fungible, but would not be a branch on fungible.</a:t>
          </a:r>
        </a:p>
      </dsp:txBody>
      <dsp:txXfrm>
        <a:off x="51551" y="2542201"/>
        <a:ext cx="10830369" cy="952931"/>
      </dsp:txXfrm>
    </dsp:sp>
    <dsp:sp modelId="{8250E9E3-A066-2F44-8D9C-3A85D0BEAFE7}">
      <dsp:nvSpPr>
        <dsp:cNvPr id="0" name=""/>
        <dsp:cNvSpPr/>
      </dsp:nvSpPr>
      <dsp:spPr>
        <a:xfrm>
          <a:off x="0" y="3601404"/>
          <a:ext cx="10933471" cy="10560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51551" y="3652955"/>
        <a:ext cx="10830369" cy="9529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The Taxonomy simply defines these behaviors and the properties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Controls are actions described as messages that are used to invoke a behavior and represent token properties/state</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mintable</a:t>
          </a:r>
          <a:endParaRPr lang="en-US" sz="12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supply-control</a:t>
          </a:r>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token-templates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LogToken</a:t>
          </a:r>
          <a:endParaRPr lang="en-US" sz="1200" kern="1200" dirty="0"/>
        </a:p>
      </dsp:txBody>
      <dsp:txXfrm>
        <a:off x="4157605" y="4101980"/>
        <a:ext cx="766821" cy="371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a:t>
          </a:r>
          <a:r>
            <a:rPr lang="en-US" sz="2200" kern="1200" dirty="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5/14/19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5/14/19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5/14/19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5/14/19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5/14/19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5/14/19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5/14/19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5/14/19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5/14/19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5/14/19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5/14/19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5/14/19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5/14/19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5/14/19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5/14/19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5/14/19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5/14/19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5/14/19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5/14/19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5/14/19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5/14/19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5/14/19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5/14/19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5/14/19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13" Type="http://schemas.microsoft.com/office/2007/relationships/diagramDrawing" Target="../diagrams/drawing8.xml"/><Relationship Id="rId18" Type="http://schemas.openxmlformats.org/officeDocument/2006/relationships/diagramColors" Target="../diagrams/colors10.xml"/><Relationship Id="rId26" Type="http://schemas.openxmlformats.org/officeDocument/2006/relationships/diagramData" Target="../diagrams/data15.xml"/><Relationship Id="rId3" Type="http://schemas.openxmlformats.org/officeDocument/2006/relationships/diagramData" Target="../diagrams/data7.xml"/><Relationship Id="rId21" Type="http://schemas.openxmlformats.org/officeDocument/2006/relationships/diagramData" Target="../diagrams/data14.xml"/><Relationship Id="rId7" Type="http://schemas.microsoft.com/office/2007/relationships/diagramDrawing" Target="../diagrams/drawing7.xml"/><Relationship Id="rId12" Type="http://schemas.openxmlformats.org/officeDocument/2006/relationships/diagramColors" Target="../diagrams/colors9.xml"/><Relationship Id="rId17" Type="http://schemas.openxmlformats.org/officeDocument/2006/relationships/diagramQuickStyle" Target="../diagrams/quickStyle10.xml"/><Relationship Id="rId25" Type="http://schemas.microsoft.com/office/2007/relationships/diagramDrawing" Target="../diagrams/drawing10.xml"/><Relationship Id="rId2" Type="http://schemas.openxmlformats.org/officeDocument/2006/relationships/notesSlide" Target="../notesSlides/notesSlide5.xml"/><Relationship Id="rId16" Type="http://schemas.openxmlformats.org/officeDocument/2006/relationships/diagramLayout" Target="../diagrams/layout10.xml"/><Relationship Id="rId20"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QuickStyle" Target="../diagrams/quickStyle9.xml"/><Relationship Id="rId24" Type="http://schemas.openxmlformats.org/officeDocument/2006/relationships/diagramColors" Target="../diagrams/colors11.xml"/><Relationship Id="rId5" Type="http://schemas.openxmlformats.org/officeDocument/2006/relationships/diagramQuickStyle" Target="../diagrams/quickStyle8.xml"/><Relationship Id="rId15" Type="http://schemas.openxmlformats.org/officeDocument/2006/relationships/diagramData" Target="../diagrams/data12.xml"/><Relationship Id="rId23" Type="http://schemas.openxmlformats.org/officeDocument/2006/relationships/diagramQuickStyle" Target="../diagrams/quickStyle11.xml"/><Relationship Id="rId10" Type="http://schemas.openxmlformats.org/officeDocument/2006/relationships/diagramLayout" Target="../diagrams/layout9.xml"/><Relationship Id="rId19" Type="http://schemas.microsoft.com/office/2007/relationships/diagramDrawing" Target="../diagrams/drawing9.xml"/><Relationship Id="rId4" Type="http://schemas.openxmlformats.org/officeDocument/2006/relationships/diagramLayout" Target="../diagrams/layout8.xml"/><Relationship Id="rId9" Type="http://schemas.openxmlformats.org/officeDocument/2006/relationships/diagramData" Target="../diagrams/data10.xml"/><Relationship Id="rId14" Type="http://schemas.openxmlformats.org/officeDocument/2006/relationships/diagramData" Target="../diagrams/data11.xml"/><Relationship Id="rId22"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14.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3.xml"/><Relationship Id="rId7" Type="http://schemas.microsoft.com/office/2007/relationships/diagramDrawing" Target="../diagrams/drawing1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4.xml"/><Relationship Id="rId3" Type="http://schemas.openxmlformats.org/officeDocument/2006/relationships/diagramData" Target="../diagrams/data24.xml"/><Relationship Id="rId21" Type="http://schemas.openxmlformats.org/officeDocument/2006/relationships/diagramData" Target="../diagrams/data26.xml"/><Relationship Id="rId34" Type="http://schemas.microsoft.com/office/2007/relationships/diagramDrawing" Target="../diagrams/drawing20.xml"/><Relationship Id="rId7" Type="http://schemas.microsoft.com/office/2007/relationships/diagramDrawing" Target="../diagrams/drawing17.xml"/><Relationship Id="rId12" Type="http://schemas.openxmlformats.org/officeDocument/2006/relationships/diagramData" Target="../diagrams/data25.xml"/><Relationship Id="rId17" Type="http://schemas.openxmlformats.org/officeDocument/2006/relationships/diagramData" Target="../diagrams/data32.xml"/><Relationship Id="rId25" Type="http://schemas.microsoft.com/office/2007/relationships/diagramDrawing" Target="../diagrams/drawing19.xml"/><Relationship Id="rId33" Type="http://schemas.openxmlformats.org/officeDocument/2006/relationships/diagramColors" Target="../diagrams/colors23.xml"/><Relationship Id="rId2" Type="http://schemas.openxmlformats.org/officeDocument/2006/relationships/notesSlide" Target="../notesSlides/notesSlide9.xml"/><Relationship Id="rId16" Type="http://schemas.microsoft.com/office/2007/relationships/diagramDrawing" Target="../diagrams/drawing18.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2.xml"/><Relationship Id="rId32" Type="http://schemas.openxmlformats.org/officeDocument/2006/relationships/diagramQuickStyle" Target="../diagrams/quickStyle23.xml"/><Relationship Id="rId5" Type="http://schemas.openxmlformats.org/officeDocument/2006/relationships/diagramQuickStyle" Target="../diagrams/quickStyle18.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10" Type="http://schemas.openxmlformats.org/officeDocument/2006/relationships/diagramQuickStyle" Target="../diagrams/quickStyle18.xml"/><Relationship Id="rId19" Type="http://schemas.openxmlformats.org/officeDocument/2006/relationships/diagramQuickStyle" Target="../diagrams/quickStyle21.xml"/><Relationship Id="rId31" Type="http://schemas.openxmlformats.org/officeDocument/2006/relationships/diagramLayout" Target="../diagrams/layout23.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27.xml"/><Relationship Id="rId35" Type="http://schemas.openxmlformats.org/officeDocument/2006/relationships/diagramData" Target="../diagrams/data29.xml"/><Relationship Id="rId8" Type="http://schemas.openxmlformats.org/officeDocument/2006/relationships/diagramData" Target="../diagrams/data30.xml"/></Relationships>
</file>

<file path=ppt/slides/_rels/slide24.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0.png"/><Relationship Id="rId3" Type="http://schemas.openxmlformats.org/officeDocument/2006/relationships/diagramLayout" Target="../diagrams/layout24.xml"/><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diagramData" Target="../diagrams/data31.xml"/><Relationship Id="rId16" Type="http://schemas.openxmlformats.org/officeDocument/2006/relationships/image" Target="../media/image63.svg"/><Relationship Id="rId1" Type="http://schemas.openxmlformats.org/officeDocument/2006/relationships/slideLayout" Target="../slideLayouts/slideLayout13.xml"/><Relationship Id="rId6" Type="http://schemas.microsoft.com/office/2007/relationships/diagramDrawing" Target="../diagrams/drawing21.xml"/><Relationship Id="rId11" Type="http://schemas.openxmlformats.org/officeDocument/2006/relationships/image" Target="../media/image58.png"/><Relationship Id="rId5" Type="http://schemas.openxmlformats.org/officeDocument/2006/relationships/diagramColors" Target="../diagrams/colors24.xml"/><Relationship Id="rId15" Type="http://schemas.openxmlformats.org/officeDocument/2006/relationships/image" Target="../media/image62.png"/><Relationship Id="rId10" Type="http://schemas.openxmlformats.org/officeDocument/2006/relationships/image" Target="../media/image57.svg"/><Relationship Id="rId4" Type="http://schemas.openxmlformats.org/officeDocument/2006/relationships/diagramQuickStyle" Target="../diagrams/quickStyle24.xml"/><Relationship Id="rId9" Type="http://schemas.openxmlformats.org/officeDocument/2006/relationships/image" Target="../media/image56.png"/><Relationship Id="rId14" Type="http://schemas.openxmlformats.org/officeDocument/2006/relationships/image" Target="../media/image61.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5.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5.xml"/><Relationship Id="rId10"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4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sp>
        <p:nvSpPr>
          <p:cNvPr id="53" name="Freeform: Shape 4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334152055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36512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mc:AlternateContent xmlns:mc="http://schemas.openxmlformats.org/markup-compatibility/2006">
        <mc:Choice xmlns:a14="http://schemas.microsoft.com/office/drawing/2010/main"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26" r:lo="rId22" r:qs="rId23" r:cs="rId24"/>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3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8"/>
          <a:srcRect/>
          <a:stretch/>
        </p:blipFill>
        <p:spPr>
          <a:xfrm>
            <a:off x="9268642" y="5521315"/>
            <a:ext cx="2628900" cy="1104900"/>
          </a:xfrm>
          <a:prstGeom prst="rect">
            <a:avLst/>
          </a:prstGeom>
        </p:spPr>
      </p:pic>
    </p:spTree>
    <p:extLst>
      <p:ext uri="{BB962C8B-B14F-4D97-AF65-F5344CB8AC3E}">
        <p14:creationId xmlns:p14="http://schemas.microsoft.com/office/powerpoint/2010/main" val="198070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1" r:qs="rId32" r:cs="rId33"/>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7D2-8BDE-004E-8ED2-A78A8D296B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B566CA-3B28-8A41-818B-3873FECAAA3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98295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for creating a 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12935075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TotalTime>
  <Words>2734</Words>
  <Application>Microsoft Macintosh PowerPoint</Application>
  <PresentationFormat>Widescreen</PresentationFormat>
  <Paragraphs>391</Paragraphs>
  <Slides>28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Calibri Light</vt:lpstr>
      <vt:lpstr>Cambria Math</vt:lpstr>
      <vt:lpstr>Office Theme</vt:lpstr>
      <vt:lpstr>1_Office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PowerPoint Presentation</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14</cp:revision>
  <dcterms:created xsi:type="dcterms:W3CDTF">2019-05-14T19:10:03Z</dcterms:created>
  <dcterms:modified xsi:type="dcterms:W3CDTF">2019-05-14T20:13:43Z</dcterms:modified>
</cp:coreProperties>
</file>