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1.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1.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5.xml" ContentType="application/vnd.openxmlformats-officedocument.presentationml.notesSlide+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8.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6.xml" ContentType="application/vnd.openxmlformats-officedocument.presentationml.notesSlide+xml"/>
  <Override PartName="/ppt/diagrams/data29.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0.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1.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2.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9.xml" ContentType="application/vnd.openxmlformats-officedocument.presentationml.notesSlide+xml"/>
  <Override PartName="/ppt/diagrams/data33.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5.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6.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3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3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0.xml" ContentType="application/vnd.openxmlformats-officedocument.presentationml.notesSlide+xml"/>
  <Override PartName="/ppt/diagrams/data4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4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4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4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Override PartName="/ppt/diagrams/data9.xml" ContentType="application/vnd.openxmlformats-officedocument.drawingml.diagramData+xml"/>
  <Override PartName="/ppt/diagrams/data80.xml" ContentType="application/vnd.openxmlformats-officedocument.drawingml.diagramData+xml"/>
  <Override PartName="/ppt/diagrams/data110.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1.xml" ContentType="application/vnd.openxmlformats-officedocument.drawingml.diagramData+xml"/>
  <Override PartName="/ppt/diagrams/data220.xml" ContentType="application/vnd.openxmlformats-officedocument.drawingml.diagramData+xml"/>
  <Override PartName="/ppt/diagrams/data27.xml" ContentType="application/vnd.openxmlformats-officedocument.drawingml.diagramData+xml"/>
  <Override PartName="/ppt/diagrams/data260.xml" ContentType="application/vnd.openxmlformats-officedocument.drawingml.diagramData+xml"/>
  <Override PartName="/ppt/diagrams/data300.xml" ContentType="application/vnd.openxmlformats-officedocument.drawingml.diagramData+xml"/>
  <Override PartName="/ppt/diagrams/data34.xml" ContentType="application/vnd.openxmlformats-officedocument.drawingml.diagramData+xml"/>
  <Override PartName="/ppt/diagrams/data340.xml" ContentType="application/vnd.openxmlformats-officedocument.drawingml.diagramData+xml"/>
  <Override PartName="/ppt/diagrams/data37.xml" ContentType="application/vnd.openxmlformats-officedocument.drawingml.diagramData+xml"/>
  <Override PartName="/ppt/diagrams/data38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54"/>
  </p:notesMasterIdLst>
  <p:sldIdLst>
    <p:sldId id="256" r:id="rId6"/>
    <p:sldId id="1537" r:id="rId7"/>
    <p:sldId id="266" r:id="rId8"/>
    <p:sldId id="267" r:id="rId9"/>
    <p:sldId id="268" r:id="rId10"/>
    <p:sldId id="269" r:id="rId11"/>
    <p:sldId id="270" r:id="rId12"/>
    <p:sldId id="271" r:id="rId13"/>
    <p:sldId id="272" r:id="rId14"/>
    <p:sldId id="276" r:id="rId15"/>
    <p:sldId id="1539" r:id="rId16"/>
    <p:sldId id="1559" r:id="rId17"/>
    <p:sldId id="1552" r:id="rId18"/>
    <p:sldId id="1553" r:id="rId19"/>
    <p:sldId id="258" r:id="rId20"/>
    <p:sldId id="1548" r:id="rId21"/>
    <p:sldId id="265" r:id="rId22"/>
    <p:sldId id="1568" r:id="rId23"/>
    <p:sldId id="1569" r:id="rId24"/>
    <p:sldId id="1549" r:id="rId25"/>
    <p:sldId id="260" r:id="rId26"/>
    <p:sldId id="1554" r:id="rId27"/>
    <p:sldId id="1535" r:id="rId28"/>
    <p:sldId id="261" r:id="rId29"/>
    <p:sldId id="1560" r:id="rId30"/>
    <p:sldId id="1557" r:id="rId31"/>
    <p:sldId id="1558" r:id="rId32"/>
    <p:sldId id="1564" r:id="rId33"/>
    <p:sldId id="1540" r:id="rId34"/>
    <p:sldId id="1562" r:id="rId35"/>
    <p:sldId id="262" r:id="rId36"/>
    <p:sldId id="259" r:id="rId37"/>
    <p:sldId id="263" r:id="rId38"/>
    <p:sldId id="1561" r:id="rId39"/>
    <p:sldId id="1541" r:id="rId40"/>
    <p:sldId id="1547" r:id="rId41"/>
    <p:sldId id="1546" r:id="rId42"/>
    <p:sldId id="1565" r:id="rId43"/>
    <p:sldId id="1538" r:id="rId44"/>
    <p:sldId id="264" r:id="rId45"/>
    <p:sldId id="1533" r:id="rId46"/>
    <p:sldId id="1545" r:id="rId47"/>
    <p:sldId id="1567" r:id="rId48"/>
    <p:sldId id="1556" r:id="rId49"/>
    <p:sldId id="1555" r:id="rId50"/>
    <p:sldId id="1551" r:id="rId51"/>
    <p:sldId id="1550" r:id="rId52"/>
    <p:sldId id="156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75"/>
    <p:restoredTop sz="86403"/>
  </p:normalViewPr>
  <p:slideViewPr>
    <p:cSldViewPr snapToGrid="0">
      <p:cViewPr varScale="1">
        <p:scale>
          <a:sx n="147" d="100"/>
          <a:sy n="147" d="100"/>
        </p:scale>
        <p:origin x="208" y="432"/>
      </p:cViewPr>
      <p:guideLst/>
    </p:cSldViewPr>
  </p:slideViewPr>
  <p:outlineViewPr>
    <p:cViewPr>
      <p:scale>
        <a:sx n="33" d="100"/>
        <a:sy n="33" d="100"/>
      </p:scale>
      <p:origin x="0" y="-2584"/>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0.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image" Target="../media/image390.png"/></Relationships>
</file>

<file path=ppt/diagrams/_rels/data21.xml.rels><?xml version="1.0" encoding="UTF-8" standalone="yes"?>
<Relationships xmlns="http://schemas.openxmlformats.org/package/2006/relationships"><Relationship Id="rId3" Type="http://schemas.openxmlformats.org/officeDocument/2006/relationships/image" Target="../media/image501.png"/><Relationship Id="rId2" Type="http://schemas.openxmlformats.org/officeDocument/2006/relationships/image" Target="../media/image481.png"/><Relationship Id="rId1" Type="http://schemas.openxmlformats.org/officeDocument/2006/relationships/image" Target="../media/image47.png"/><Relationship Id="rId5" Type="http://schemas.openxmlformats.org/officeDocument/2006/relationships/image" Target="../media/image521.png"/><Relationship Id="rId4" Type="http://schemas.openxmlformats.org/officeDocument/2006/relationships/image" Target="../media/image51.png"/></Relationships>
</file>

<file path=ppt/diagrams/_rels/data22.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22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1.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1.png"/><Relationship Id="rId1" Type="http://schemas.openxmlformats.org/officeDocument/2006/relationships/image" Target="../media/image610.png"/><Relationship Id="rId5" Type="http://schemas.openxmlformats.org/officeDocument/2006/relationships/image" Target="../media/image65.png"/><Relationship Id="rId4" Type="http://schemas.openxmlformats.org/officeDocument/2006/relationships/image" Target="../media/image64.pn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30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1.png"/><Relationship Id="rId1" Type="http://schemas.openxmlformats.org/officeDocument/2006/relationships/image" Target="../media/image500.png"/><Relationship Id="rId5" Type="http://schemas.openxmlformats.org/officeDocument/2006/relationships/image" Target="../media/image540.png"/><Relationship Id="rId4" Type="http://schemas.openxmlformats.org/officeDocument/2006/relationships/image" Target="../media/image530.png"/></Relationships>
</file>

<file path=ppt/diagrams/_rels/data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diagrams/_rels/data340.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31.png"/><Relationship Id="rId1" Type="http://schemas.openxmlformats.org/officeDocument/2006/relationships/image" Target="../media/image620.png"/><Relationship Id="rId4" Type="http://schemas.openxmlformats.org/officeDocument/2006/relationships/image" Target="../media/image651.png"/></Relationships>
</file>

<file path=ppt/diagrams/_rels/data37.xml.rels><?xml version="1.0" encoding="UTF-8" standalone="yes"?>
<Relationships xmlns="http://schemas.openxmlformats.org/package/2006/relationships"><Relationship Id="rId3" Type="http://schemas.openxmlformats.org/officeDocument/2006/relationships/image" Target="../media/image681.png"/><Relationship Id="rId2" Type="http://schemas.openxmlformats.org/officeDocument/2006/relationships/image" Target="../media/image671.png"/><Relationship Id="rId1" Type="http://schemas.openxmlformats.org/officeDocument/2006/relationships/image" Target="../media/image661.png"/><Relationship Id="rId6" Type="http://schemas.openxmlformats.org/officeDocument/2006/relationships/image" Target="../media/image710.png"/><Relationship Id="rId5" Type="http://schemas.openxmlformats.org/officeDocument/2006/relationships/image" Target="../media/image701.png"/><Relationship Id="rId4" Type="http://schemas.openxmlformats.org/officeDocument/2006/relationships/image" Target="../media/image691.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6.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image" Target="../media/image371.png"/><Relationship Id="rId1" Type="http://schemas.openxmlformats.org/officeDocument/2006/relationships/image" Target="../media/image362.png"/></Relationships>
</file>

<file path=ppt/diagrams/_rels/data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ata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382.png"/><Relationship Id="rId1" Type="http://schemas.openxmlformats.org/officeDocument/2006/relationships/image" Target="../media/image372.png"/><Relationship Id="rId6" Type="http://schemas.openxmlformats.org/officeDocument/2006/relationships/image" Target="../media/image43.png"/><Relationship Id="rId5" Type="http://schemas.openxmlformats.org/officeDocument/2006/relationships/image" Target="../media/image420.png"/><Relationship Id="rId4" Type="http://schemas.openxmlformats.org/officeDocument/2006/relationships/image" Target="../media/image41.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667" b="-10000"/>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𝑝</m:t>
                  </m:r>
                  <m:r>
                    <a:rPr lang="en-US" sz="1600" b="0" i="1" smtClean="0">
                      <a:latin typeface="Cambria Math" panose="02040503050406030204" pitchFamily="18" charset="0"/>
                    </a:rPr>
                    <m:t>}</m:t>
                  </m:r>
                </m:oMath>
              </a14:m>
              <a:r>
                <a:rPr lang="en-US" sz="1600" dirty="0"/>
                <a:t> (Non-fungible: non-transferable &amp; </a:t>
              </a:r>
              <a:r>
                <a:rPr lang="en-US" sz="1600" dirty="0" err="1"/>
                <a:t>pausable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𝑝}</a:t>
              </a:r>
              <a:r>
                <a:rPr lang="en-US" sz="1600" dirty="0"/>
                <a:t> (Non-fungible: non-transferable &amp; </a:t>
              </a:r>
              <a:r>
                <a:rPr lang="en-US" sz="1600" dirty="0" err="1"/>
                <a:t>pausable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Divisible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Divisible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3333" b="-10000"/>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9677"/>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t="-3226" b="-967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9677"/>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t="-3226" b="-967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𝑃</m:t>
                  </m:r>
                  <m:r>
                    <a:rPr lang="en-US" sz="1600" b="0" i="1" smtClean="0">
                      <a:latin typeface="Cambria Math" panose="02040503050406030204" pitchFamily="18" charset="0"/>
                    </a:rPr>
                    <m:t>}</m:t>
                  </m:r>
                </m:oMath>
              </a14:m>
              <a:r>
                <a:rPr lang="en-US" sz="1600" dirty="0"/>
                <a:t> (Non-fungible: non-transferable &amp; </a:t>
              </a:r>
              <a:r>
                <a:rPr lang="en-US" sz="1600" dirty="0" err="1"/>
                <a:t>pausable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𝑃}</a:t>
              </a:r>
              <a:r>
                <a:rPr lang="en-US" sz="1600" dirty="0"/>
                <a:t> (Non-fungible: non-transferable &amp; </a:t>
              </a:r>
              <a:r>
                <a:rPr lang="en-US" sz="1600" dirty="0" err="1"/>
                <a:t>pausable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sSup>
                        <m:sSupPr>
                          <m:ctrlPr>
                            <a:rPr lang="en-US" sz="1600" i="1" smtClean="0">
                              <a:latin typeface="Cambria Math" panose="02040503050406030204" pitchFamily="18" charset="0"/>
                              <a:ea typeface="Cambria Math" panose="02040503050406030204" pitchFamily="18" charset="0"/>
                            </a:rPr>
                          </m:ctrlPr>
                        </m:sSupPr>
                        <m:e>
                          <m:r>
                            <m:rPr>
                              <m:sty m:val="p"/>
                            </m:rPr>
                            <a:rPr lang="el-GR" sz="1600" i="1" smtClean="0">
                              <a:latin typeface="Cambria Math" panose="02040503050406030204" pitchFamily="18" charset="0"/>
                              <a:ea typeface="Cambria Math" panose="02040503050406030204" pitchFamily="18" charset="0"/>
                            </a:rPr>
                            <m:t>Ϝ</m:t>
                          </m:r>
                        </m:e>
                        <m:sup>
                          <m:r>
                            <a:rPr lang="en-US" sz="1600" b="0" i="1" smtClean="0">
                              <a:latin typeface="Cambria Math" panose="02040503050406030204" pitchFamily="18" charset="0"/>
                              <a:ea typeface="Cambria Math" panose="02040503050406030204" pitchFamily="18" charset="0"/>
                            </a:rPr>
                            <m:t>′</m:t>
                          </m:r>
                        </m:sup>
                      </m:sSup>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Divisible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i="0">
                  <a:latin typeface="Cambria Math" panose="02040503050406030204" pitchFamily="18" charset="0"/>
                  <a:ea typeface="Cambria Math" panose="02040503050406030204" pitchFamily="18" charset="0"/>
                </a:rPr>
                <a:t>Ϝ</a:t>
              </a:r>
              <a:r>
                <a:rPr lang="en-US" sz="1600" i="0">
                  <a:latin typeface="Cambria Math" panose="02040503050406030204" pitchFamily="18" charset="0"/>
                  <a:ea typeface="Cambria Math" panose="02040503050406030204" pitchFamily="18" charset="0"/>
                </a:rPr>
                <a:t>^</a:t>
              </a:r>
              <a:r>
                <a:rPr lang="en-US" sz="1600" b="0" i="0">
                  <a:latin typeface="Cambria Math" panose="02040503050406030204" pitchFamily="18" charset="0"/>
                  <a:ea typeface="Cambria Math" panose="02040503050406030204" pitchFamily="18" charset="0"/>
                </a:rPr>
                <a:t>′ ) {𝑑,𝑆𝐶}</a:t>
              </a:r>
              <a:r>
                <a:rPr lang="en-US" sz="1600" dirty="0"/>
                <a:t> (Fungible: Divisible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3E5A62C4-F9B4-C64E-8E44-F14AAF3A32C0}">
      <dgm:prSet/>
      <dgm:spPr/>
      <dgm:t>
        <a:bodyPr/>
        <a:lstStyle/>
        <a:p>
          <a:r>
            <a:rPr lang="en-US" dirty="0"/>
            <a:t>specifications</a:t>
          </a:r>
        </a:p>
      </dgm:t>
    </dgm:pt>
    <dgm:pt modelId="{0F3BAE31-C596-654E-A4AF-1193FB48EE56}" type="parTrans" cxnId="{962D11E5-2AAE-6C4C-8039-EBDC39C007A5}">
      <dgm:prSet/>
      <dgm:spPr/>
      <dgm:t>
        <a:bodyPr/>
        <a:lstStyle/>
        <a:p>
          <a:endParaRPr lang="en-US"/>
        </a:p>
      </dgm:t>
    </dgm:pt>
    <dgm:pt modelId="{ACCA821C-33BD-C748-B560-364D059B8D57}" type="sibTrans" cxnId="{962D11E5-2AAE-6C4C-8039-EBDC39C007A5}">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2"/>
      <dgm:spPr/>
    </dgm:pt>
    <dgm:pt modelId="{898731E8-1C49-654A-B5E3-2F16E13B919E}" type="pres">
      <dgm:prSet presAssocID="{D2AD3716-03DE-7D4A-BEEF-A1D43254BAF9}" presName="connTx" presStyleLbl="parChTrans1D3" presStyleIdx="0" presStyleCnt="12"/>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2">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2"/>
      <dgm:spPr/>
    </dgm:pt>
    <dgm:pt modelId="{AB4A50DF-606B-DC49-A407-D1D82F94850E}" type="pres">
      <dgm:prSet presAssocID="{0494D77A-7D57-4445-B505-DC67FCD7C228}" presName="connTx" presStyleLbl="parChTrans1D3" presStyleIdx="1" presStyleCnt="12"/>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2">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2"/>
      <dgm:spPr/>
    </dgm:pt>
    <dgm:pt modelId="{4BA8BE47-A6A7-564C-A6AA-438E66248A45}" type="pres">
      <dgm:prSet presAssocID="{A0B132D0-53A9-824C-8263-6473DBC731CD}" presName="connTx" presStyleLbl="parChTrans1D3" presStyleIdx="2" presStyleCnt="12"/>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2">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2"/>
      <dgm:spPr/>
    </dgm:pt>
    <dgm:pt modelId="{550C1189-27E9-9246-A0DF-7AA86962D9BD}" type="pres">
      <dgm:prSet presAssocID="{20693AA4-5E52-CF48-BB4C-345A16FF4368}" presName="connTx" presStyleLbl="parChTrans1D3" presStyleIdx="3" presStyleCnt="12"/>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2">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2"/>
      <dgm:spPr/>
    </dgm:pt>
    <dgm:pt modelId="{80C4FB5D-A509-0244-B0F2-78D46538BADE}" type="pres">
      <dgm:prSet presAssocID="{8D6CBC6E-278B-7A4E-AA8C-A8D5B9ACC76E}" presName="connTx" presStyleLbl="parChTrans1D3" presStyleIdx="4" presStyleCnt="12"/>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2">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2"/>
      <dgm:spPr/>
    </dgm:pt>
    <dgm:pt modelId="{0DDFA560-CE08-A648-97FA-44DE2857B1A6}" type="pres">
      <dgm:prSet presAssocID="{889F7840-0E42-694A-A77B-4A81D1EE8493}" presName="connTx" presStyleLbl="parChTrans1D3" presStyleIdx="5" presStyleCnt="12"/>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2">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2"/>
      <dgm:spPr/>
    </dgm:pt>
    <dgm:pt modelId="{77101F57-D603-E24A-93A2-9A31F4FF4CFD}" type="pres">
      <dgm:prSet presAssocID="{797B8613-9C8F-7340-A964-62E2BBCBBD4A}" presName="connTx" presStyleLbl="parChTrans1D3" presStyleIdx="6" presStyleCnt="12"/>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2">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2"/>
      <dgm:spPr/>
    </dgm:pt>
    <dgm:pt modelId="{19C6FABB-4A55-E04C-8B86-ABAC210C43AA}" type="pres">
      <dgm:prSet presAssocID="{345478CC-7E2E-344D-89F2-C226664740C1}" presName="connTx" presStyleLbl="parChTrans1D3" presStyleIdx="7" presStyleCnt="12"/>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2">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2"/>
      <dgm:spPr/>
    </dgm:pt>
    <dgm:pt modelId="{B15B639F-7E53-4345-8711-F02D4B724BF3}" type="pres">
      <dgm:prSet presAssocID="{DC57BA79-3DF6-CC44-881E-B974B3FEFA58}" presName="connTx" presStyleLbl="parChTrans1D3" presStyleIdx="8" presStyleCnt="12"/>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2">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2"/>
      <dgm:spPr/>
    </dgm:pt>
    <dgm:pt modelId="{71786F09-4D37-0F48-8A91-8A2067105E7E}" type="pres">
      <dgm:prSet presAssocID="{B7405EB0-FDC5-514B-86E7-B0B06AB2FFFA}" presName="connTx" presStyleLbl="parChTrans1D3" presStyleIdx="9" presStyleCnt="12"/>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2">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2"/>
      <dgm:spPr/>
    </dgm:pt>
    <dgm:pt modelId="{3C4921F8-93DA-8941-90BA-34A1F596103D}" type="pres">
      <dgm:prSet presAssocID="{48A580D3-E3BC-1148-BFCE-8F5E2DB7D71B}" presName="connTx" presStyleLbl="parChTrans1D3" presStyleIdx="10" presStyleCnt="12"/>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2">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 modelId="{FC39102B-194D-0B4E-BA35-0A248D0E4498}" type="pres">
      <dgm:prSet presAssocID="{0F3BAE31-C596-654E-A4AF-1193FB48EE56}" presName="conn2-1" presStyleLbl="parChTrans1D3" presStyleIdx="11" presStyleCnt="12"/>
      <dgm:spPr/>
    </dgm:pt>
    <dgm:pt modelId="{6A61521D-7CA8-EA46-90E1-7249DE36D2BD}" type="pres">
      <dgm:prSet presAssocID="{0F3BAE31-C596-654E-A4AF-1193FB48EE56}" presName="connTx" presStyleLbl="parChTrans1D3" presStyleIdx="11" presStyleCnt="12"/>
      <dgm:spPr/>
    </dgm:pt>
    <dgm:pt modelId="{481544EA-94D3-7B45-B38A-CA0D1229F5A9}" type="pres">
      <dgm:prSet presAssocID="{3E5A62C4-F9B4-C64E-8E44-F14AAF3A32C0}" presName="root2" presStyleCnt="0"/>
      <dgm:spPr/>
    </dgm:pt>
    <dgm:pt modelId="{9B1BEC10-5038-E546-8A41-5F998BC65FAC}" type="pres">
      <dgm:prSet presAssocID="{3E5A62C4-F9B4-C64E-8E44-F14AAF3A32C0}" presName="LevelTwoTextNode" presStyleLbl="node3" presStyleIdx="11" presStyleCnt="12">
        <dgm:presLayoutVars>
          <dgm:chPref val="3"/>
        </dgm:presLayoutVars>
      </dgm:prSet>
      <dgm:spPr/>
    </dgm:pt>
    <dgm:pt modelId="{FEF494CC-9604-6E44-8A44-B0F36444EB80}" type="pres">
      <dgm:prSet presAssocID="{3E5A62C4-F9B4-C64E-8E44-F14AAF3A32C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AD69E74F-BAE0-9B47-B61F-3C97DB1D9D27}" type="presOf" srcId="{3E5A62C4-F9B4-C64E-8E44-F14AAF3A32C0}" destId="{9B1BEC10-5038-E546-8A41-5F998BC65FAC}"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0F2B7179-90CA-2A4F-A52F-C3E159702F2F}" type="presOf" srcId="{0F3BAE31-C596-654E-A4AF-1193FB48EE56}" destId="{FC39102B-194D-0B4E-BA35-0A248D0E4498}" srcOrd="0"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312BC193-9FEA-C249-A14C-6DA5E4A8D46C}" type="presOf" srcId="{0F3BAE31-C596-654E-A4AF-1193FB48EE56}" destId="{6A61521D-7CA8-EA46-90E1-7249DE36D2BD}" srcOrd="1"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962D11E5-2AAE-6C4C-8039-EBDC39C007A5}" srcId="{F27C5F4B-2770-D742-8EF3-8B0639FABC5C}" destId="{3E5A62C4-F9B4-C64E-8E44-F14AAF3A32C0}" srcOrd="2" destOrd="0" parTransId="{0F3BAE31-C596-654E-A4AF-1193FB48EE56}" sibTransId="{ACCA821C-33BD-C748-B560-364D059B8D57}"/>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 modelId="{29583710-6502-5D43-8A25-C4655C0553D4}" type="presParOf" srcId="{D366BAED-7617-1442-9C5B-762FE99946CA}" destId="{FC39102B-194D-0B4E-BA35-0A248D0E4498}" srcOrd="4" destOrd="0" presId="urn:microsoft.com/office/officeart/2005/8/layout/hierarchy2"/>
    <dgm:cxn modelId="{4060A1A4-4FEA-4042-8BEE-5799A3950E56}" type="presParOf" srcId="{FC39102B-194D-0B4E-BA35-0A248D0E4498}" destId="{6A61521D-7CA8-EA46-90E1-7249DE36D2BD}" srcOrd="0" destOrd="0" presId="urn:microsoft.com/office/officeart/2005/8/layout/hierarchy2"/>
    <dgm:cxn modelId="{547D38B7-B860-E741-A9C0-DE4DB01553BB}" type="presParOf" srcId="{D366BAED-7617-1442-9C5B-762FE99946CA}" destId="{481544EA-94D3-7B45-B38A-CA0D1229F5A9}" srcOrd="5" destOrd="0" presId="urn:microsoft.com/office/officeart/2005/8/layout/hierarchy2"/>
    <dgm:cxn modelId="{EED65045-F2E1-1744-9B88-B93C29E8C85F}" type="presParOf" srcId="{481544EA-94D3-7B45-B38A-CA0D1229F5A9}" destId="{9B1BEC10-5038-E546-8A41-5F998BC65FAC}" srcOrd="0" destOrd="0" presId="urn:microsoft.com/office/officeart/2005/8/layout/hierarchy2"/>
    <dgm:cxn modelId="{7B98F6D2-9BB4-744F-AB33-CBFE4046EBF8}" type="presParOf" srcId="{481544EA-94D3-7B45-B38A-CA0D1229F5A9}" destId="{FEF494CC-9604-6E44-8A44-B0F36444EB8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definitions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Document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Bond</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5C1FA873-70A7-EA4D-96B7-C6C0F53925BD}" type="presOf" srcId="{011E51B8-C742-DF4C-A8A7-B99B535BCA94}" destId="{CCCAB4CF-136D-7E46-8D58-9574D703A6D8}" srcOrd="1"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dirty="0"/>
                <a:t> - Divisible </a:t>
              </a:r>
            </a:p>
          </dgm:t>
        </dgm:pt>
      </mc:Choice>
      <mc:Fallback xmlns="">
        <dgm:pt modelId="{8F8B69EA-BAEC-7144-934F-1EE7D352A6CC}">
          <dgm:prSet/>
          <dgm:spPr/>
          <dgm:t>
            <a:bodyPr/>
            <a:lstStyle/>
            <a:p>
              <a:r>
                <a:rPr lang="en-US" i="0" dirty="0">
                  <a:latin typeface="Cambria Math" panose="02040503050406030204" pitchFamily="18" charset="0"/>
                </a:rPr>
                <a:t>𝑑</a:t>
              </a:r>
              <a:r>
                <a:rPr lang="en-US" dirty="0"/>
                <a:t> - Divisible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pPr>
            <a:buNone/>
          </a:pPr>
          <a:r>
            <a:rPr lang="en-US" sz="2000" dirty="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pPr algn="l"/>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2400" dirty="0"/>
                <a:t> Common Fungible</a:t>
              </a:r>
              <a:endParaRPr lang="en-US" sz="2000" dirty="0"/>
            </a:p>
            <a:p>
              <a:pPr algn="l"/>
              <a14:m>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𝜏</m:t>
                      </m:r>
                    </m:e>
                    <m:sub>
                      <m:sSup>
                        <m:sSupPr>
                          <m:ctrlPr>
                            <a:rPr lang="en-US" sz="3000" i="1" smtClean="0">
                              <a:latin typeface="Cambria Math" panose="02040503050406030204" pitchFamily="18" charset="0"/>
                              <a:ea typeface="Cambria Math" panose="02040503050406030204" pitchFamily="18" charset="0"/>
                            </a:rPr>
                          </m:ctrlPr>
                        </m:sSupPr>
                        <m:e>
                          <m:r>
                            <m:rPr>
                              <m:sty m:val="p"/>
                            </m:rPr>
                            <a:rPr lang="el-GR" sz="3000" i="1" smtClean="0">
                              <a:latin typeface="Cambria Math" panose="02040503050406030204" pitchFamily="18" charset="0"/>
                              <a:ea typeface="Cambria Math" panose="02040503050406030204" pitchFamily="18" charset="0"/>
                            </a:rPr>
                            <m:t>Ϝ</m:t>
                          </m:r>
                        </m:e>
                        <m:sup>
                          <m:r>
                            <a:rPr lang="en-US" sz="3000" b="0" i="1" smtClean="0">
                              <a:latin typeface="Cambria Math" panose="02040503050406030204" pitchFamily="18" charset="0"/>
                              <a:ea typeface="Cambria Math" panose="02040503050406030204" pitchFamily="18" charset="0"/>
                            </a:rPr>
                            <m:t>′</m:t>
                          </m:r>
                        </m:sup>
                      </m:sSup>
                    </m:sub>
                  </m:sSub>
                  <m:r>
                    <a:rPr lang="en-US" sz="3000" b="0" i="1" smtClean="0">
                      <a:latin typeface="Cambria Math" panose="02040503050406030204" pitchFamily="18" charset="0"/>
                      <a:ea typeface="Cambria Math" panose="02040503050406030204" pitchFamily="18" charset="0"/>
                    </a:rPr>
                    <m:t> </m:t>
                  </m:r>
                </m:oMath>
              </a14:m>
              <a:r>
                <a:rPr lang="en-US" sz="2400" dirty="0"/>
                <a:t>Unique Fungible</a:t>
              </a:r>
              <a:endParaRPr lang="en-US" sz="3000" dirty="0"/>
            </a:p>
          </dgm:t>
        </dgm:pt>
      </mc:Choice>
      <mc:Fallback xmlns="">
        <dgm:pt modelId="{E913C483-6AC4-4DC5-8995-2B0DB24D6EB6}" type="sibTrans" cxnId="{11D06CFE-AB40-41ED-B5D5-131AB85248A3}">
          <dgm:prSet phldrT="01" custT="1"/>
          <dgm:spPr/>
          <dgm:t>
            <a:bodyPr/>
            <a:lstStyle/>
            <a:p>
              <a:pPr algn="l"/>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2400" dirty="0"/>
                <a:t> Common Fungible</a:t>
              </a:r>
              <a:endParaRPr lang="en-US" sz="2000" dirty="0"/>
            </a:p>
            <a:p>
              <a:pPr algn="l"/>
              <a:r>
                <a:rPr lang="en-US" sz="3000" i="0">
                  <a:latin typeface="Cambria Math" panose="02040503050406030204" pitchFamily="18" charset="0"/>
                  <a:ea typeface="Cambria Math" panose="02040503050406030204" pitchFamily="18" charset="0"/>
                </a:rPr>
                <a:t>𝜏_(</a:t>
              </a:r>
              <a:r>
                <a:rPr lang="el-GR" sz="3000" i="0">
                  <a:latin typeface="Cambria Math" panose="02040503050406030204" pitchFamily="18" charset="0"/>
                  <a:ea typeface="Cambria Math" panose="02040503050406030204" pitchFamily="18" charset="0"/>
                </a:rPr>
                <a:t>Ϝ</a:t>
              </a:r>
              <a:r>
                <a:rPr lang="en-US" sz="3000" i="0">
                  <a:latin typeface="Cambria Math" panose="02040503050406030204" pitchFamily="18" charset="0"/>
                  <a:ea typeface="Cambria Math" panose="02040503050406030204" pitchFamily="18" charset="0"/>
                </a:rPr>
                <a:t>^</a:t>
              </a:r>
              <a:r>
                <a:rPr lang="en-US" sz="3000" b="0" i="0">
                  <a:latin typeface="Cambria Math" panose="02040503050406030204" pitchFamily="18" charset="0"/>
                  <a:ea typeface="Cambria Math" panose="02040503050406030204" pitchFamily="18" charset="0"/>
                </a:rPr>
                <a:t>′</a:t>
              </a:r>
              <a:r>
                <a:rPr lang="el-GR" sz="3000" b="0" i="0">
                  <a:latin typeface="Cambria Math" panose="02040503050406030204" pitchFamily="18" charset="0"/>
                  <a:ea typeface="Cambria Math" panose="02040503050406030204" pitchFamily="18" charset="0"/>
                </a:rPr>
                <a:t> </a:t>
              </a:r>
              <a:r>
                <a:rPr lang="en-US" sz="3000" b="0" i="0">
                  <a:latin typeface="Cambria Math" panose="02040503050406030204" pitchFamily="18" charset="0"/>
                  <a:ea typeface="Cambria Math" panose="02040503050406030204" pitchFamily="18" charset="0"/>
                </a:rPr>
                <a:t>)  </a:t>
              </a:r>
              <a:r>
                <a:rPr lang="en-US" sz="2400" dirty="0"/>
                <a:t>Unique Fungible</a:t>
              </a:r>
              <a:endParaRPr lang="en-US" sz="3000" dirty="0"/>
            </a:p>
          </dgm:t>
        </dgm:pt>
      </mc:Fallback>
    </mc:AlternateContent>
    <mc:AlternateContent xmlns:mc="http://schemas.openxmlformats.org/markup-compatibility/2006" xmlns:a14="http://schemas.microsoft.com/office/drawing/2010/main">
      <mc:Choice Requires="a14">
        <dgm:pt modelId="{7561B8F8-EFC3-4EBF-997F-B9356535314E}">
          <dgm:prSet custT="1"/>
          <dgm:spPr/>
          <dgm:t>
            <a:bodyPr anchor="ctr"/>
            <a:lstStyle/>
            <a:p>
              <a:r>
                <a:rPr lang="en-US" sz="1600" dirty="0"/>
                <a:t>Physical money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Ϝ</m:t>
                          </m:r>
                        </m:e>
                        <m:sup>
                          <m:r>
                            <a:rPr lang="en-US" b="0" i="1" smtClean="0">
                              <a:latin typeface="Cambria Math" panose="02040503050406030204" pitchFamily="18" charset="0"/>
                              <a:ea typeface="Cambria Math" panose="02040503050406030204" pitchFamily="18" charset="0"/>
                            </a:rPr>
                            <m:t>′</m:t>
                          </m:r>
                        </m:sup>
                      </m:sSup>
                    </m:sub>
                  </m:sSub>
                </m:oMath>
              </a14:m>
              <a:endParaRPr lang="en-US" sz="1600" dirty="0"/>
            </a:p>
          </dgm:t>
        </dgm:pt>
      </mc:Choice>
      <mc:Fallback xmlns="">
        <dgm:pt modelId="{7561B8F8-EFC3-4EBF-997F-B9356535314E}">
          <dgm:prSet custT="1"/>
          <dgm:spPr/>
          <dgm:t>
            <a:bodyPr anchor="ctr"/>
            <a:lstStyle/>
            <a:p>
              <a:r>
                <a:rPr lang="en-US" sz="1600" dirty="0"/>
                <a:t>Physical money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 )</a:t>
              </a:r>
              <a:endParaRPr lang="en-US" sz="1600" dirty="0"/>
            </a:p>
          </dgm:t>
        </dgm:pt>
      </mc:Fallback>
    </mc:AlternateConten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mc:AlternateContent xmlns:mc="http://schemas.openxmlformats.org/markup-compatibility/2006" xmlns:a14="http://schemas.microsoft.com/office/drawing/2010/main">
      <mc:Choice Requires="a14">
        <dgm:pt modelId="{38E44524-AA6F-4F5A-A03F-819D7E14427D}">
          <dgm:prSet custT="1"/>
          <dgm:spPr/>
          <dgm:t>
            <a:bodyPr anchor="ctr"/>
            <a:lstStyle/>
            <a:p>
              <a:r>
                <a:rPr lang="en-US" sz="1600" dirty="0"/>
                <a:t>Loyalty points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sz="1600" dirty="0"/>
            </a:p>
          </dgm:t>
        </dgm:pt>
      </mc:Choice>
      <mc:Fallback xmlns="">
        <dgm:pt modelId="{38E44524-AA6F-4F5A-A03F-819D7E14427D}">
          <dgm:prSet custT="1"/>
          <dgm:spPr/>
          <dgm:t>
            <a:bodyPr anchor="ctr"/>
            <a:lstStyle/>
            <a:p>
              <a:r>
                <a:rPr lang="en-US" sz="1600" dirty="0"/>
                <a:t>Loyalty points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sz="1600" dirty="0"/>
            </a:p>
          </dgm:t>
        </dgm:pt>
      </mc:Fallback>
    </mc:AlternateConten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r>
                <a:rPr lang="en-US" dirty="0"/>
                <a:t> Unique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a:t>
              </a:r>
              <a:r>
                <a:rPr lang="el-GR" b="0" i="0">
                  <a:latin typeface="Cambria Math" panose="02040503050406030204" pitchFamily="18" charset="0"/>
                  <a:ea typeface="Cambria Math" panose="02040503050406030204" pitchFamily="18" charset="0"/>
                </a:rPr>
                <a:t> </a:t>
              </a:r>
              <a:r>
                <a:rPr lang="en-US" b="0" i="0">
                  <a:latin typeface="Cambria Math" panose="02040503050406030204" pitchFamily="18" charset="0"/>
                  <a:ea typeface="Cambria Math" panose="02040503050406030204" pitchFamily="18" charset="0"/>
                </a:rPr>
                <a:t>)</a:t>
              </a:r>
              <a:r>
                <a:rPr lang="en-US" dirty="0"/>
                <a:t> Unique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BC552EA-DE64-3C4B-865B-BBDBBBD87B54}" type="doc">
      <dgm:prSet loTypeId="urn:microsoft.com/office/officeart/2005/8/layout/chevron1" loCatId="" qsTypeId="urn:microsoft.com/office/officeart/2005/8/quickstyle/simple1" qsCatId="simple" csTypeId="urn:microsoft.com/office/officeart/2005/8/colors/accent1_2" csCatId="accent1" phldr="1"/>
      <dgm:spPr/>
    </dgm:pt>
    <dgm:pt modelId="{07DCD4C5-D620-4842-BFD4-7F0F5B5410DA}">
      <dgm:prSet phldrT="[Text]"/>
      <dgm:spPr/>
      <dgm:t>
        <a:bodyPr/>
        <a:lstStyle/>
        <a:p>
          <a:r>
            <a:rPr lang="en-US" dirty="0"/>
            <a:t>Artifacts</a:t>
          </a:r>
        </a:p>
      </dgm:t>
    </dgm:pt>
    <dgm:pt modelId="{8948E97E-B04A-8E49-A6B0-1A8D28E0E1B7}" type="parTrans" cxnId="{D383C8BD-891F-C84E-842B-FBA963463AC0}">
      <dgm:prSet/>
      <dgm:spPr/>
      <dgm:t>
        <a:bodyPr/>
        <a:lstStyle/>
        <a:p>
          <a:endParaRPr lang="en-US"/>
        </a:p>
      </dgm:t>
    </dgm:pt>
    <dgm:pt modelId="{FDBEE7AF-F98A-FA48-AE55-637A1E672378}" type="sibTrans" cxnId="{D383C8BD-891F-C84E-842B-FBA963463AC0}">
      <dgm:prSet/>
      <dgm:spPr/>
      <dgm:t>
        <a:bodyPr/>
        <a:lstStyle/>
        <a:p>
          <a:endParaRPr lang="en-US"/>
        </a:p>
      </dgm:t>
    </dgm:pt>
    <dgm:pt modelId="{1FC50CC3-3AB4-DD4B-A304-A4BDC2FDD1A1}">
      <dgm:prSet phldrT="[Text]"/>
      <dgm:spPr/>
      <dgm:t>
        <a:bodyPr/>
        <a:lstStyle/>
        <a:p>
          <a:r>
            <a:rPr lang="en-US" dirty="0"/>
            <a:t>Template</a:t>
          </a:r>
        </a:p>
      </dgm:t>
    </dgm:pt>
    <dgm:pt modelId="{50F47565-EE41-5C44-BC1D-710E73899D21}" type="parTrans" cxnId="{95D110BF-6BD2-6D44-BAD3-84B7367E0090}">
      <dgm:prSet/>
      <dgm:spPr/>
      <dgm:t>
        <a:bodyPr/>
        <a:lstStyle/>
        <a:p>
          <a:endParaRPr lang="en-US"/>
        </a:p>
      </dgm:t>
    </dgm:pt>
    <dgm:pt modelId="{08236A4B-A5A4-E142-86DA-C20A615DB81A}" type="sibTrans" cxnId="{95D110BF-6BD2-6D44-BAD3-84B7367E0090}">
      <dgm:prSet/>
      <dgm:spPr/>
      <dgm:t>
        <a:bodyPr/>
        <a:lstStyle/>
        <a:p>
          <a:endParaRPr lang="en-US"/>
        </a:p>
      </dgm:t>
    </dgm:pt>
    <dgm:pt modelId="{27665785-5212-6B4A-A122-E162DC71CD5E}">
      <dgm:prSet phldrT="[Text]"/>
      <dgm:spPr/>
      <dgm:t>
        <a:bodyPr/>
        <a:lstStyle/>
        <a:p>
          <a:r>
            <a:rPr lang="en-US" dirty="0"/>
            <a:t>Map</a:t>
          </a:r>
        </a:p>
      </dgm:t>
    </dgm:pt>
    <dgm:pt modelId="{A3B95F11-6E58-E849-829A-790910EB1B8C}" type="parTrans" cxnId="{0AF6D025-49F0-FE41-A4E6-11850B042555}">
      <dgm:prSet/>
      <dgm:spPr/>
      <dgm:t>
        <a:bodyPr/>
        <a:lstStyle/>
        <a:p>
          <a:endParaRPr lang="en-US"/>
        </a:p>
      </dgm:t>
    </dgm:pt>
    <dgm:pt modelId="{F750E57F-AD4D-F549-8054-79238164A8AA}" type="sibTrans" cxnId="{0AF6D025-49F0-FE41-A4E6-11850B042555}">
      <dgm:prSet/>
      <dgm:spPr/>
      <dgm:t>
        <a:bodyPr/>
        <a:lstStyle/>
        <a:p>
          <a:endParaRPr lang="en-US"/>
        </a:p>
      </dgm:t>
    </dgm:pt>
    <dgm:pt modelId="{9E07000E-A073-504D-B0A8-61F1224B08F1}">
      <dgm:prSet phldrT="[Text]"/>
      <dgm:spPr>
        <a:solidFill>
          <a:schemeClr val="accent6"/>
        </a:solidFill>
      </dgm:spPr>
      <dgm:t>
        <a:bodyPr/>
        <a:lstStyle/>
        <a:p>
          <a:r>
            <a:rPr lang="en-US" dirty="0"/>
            <a:t>External Reference</a:t>
          </a:r>
        </a:p>
      </dgm:t>
    </dgm:pt>
    <dgm:pt modelId="{A0DE0CD4-9EF8-1B41-9B03-689477692C4A}" type="parTrans" cxnId="{20977FE3-D188-694A-B3C0-F23475629D12}">
      <dgm:prSet/>
      <dgm:spPr/>
      <dgm:t>
        <a:bodyPr/>
        <a:lstStyle/>
        <a:p>
          <a:endParaRPr lang="en-US"/>
        </a:p>
      </dgm:t>
    </dgm:pt>
    <dgm:pt modelId="{1C8F5363-3CE6-BD4E-B38A-0E39FED4DB0A}" type="sibTrans" cxnId="{20977FE3-D188-694A-B3C0-F23475629D12}">
      <dgm:prSet/>
      <dgm:spPr/>
      <dgm:t>
        <a:bodyPr/>
        <a:lstStyle/>
        <a:p>
          <a:endParaRPr lang="en-US"/>
        </a:p>
      </dgm:t>
    </dgm:pt>
    <dgm:pt modelId="{031FCBC2-BE1A-B246-B53A-7B45C8CD3ED5}" type="pres">
      <dgm:prSet presAssocID="{9BC552EA-DE64-3C4B-865B-BBDBBBD87B54}" presName="Name0" presStyleCnt="0">
        <dgm:presLayoutVars>
          <dgm:dir/>
          <dgm:animLvl val="lvl"/>
          <dgm:resizeHandles val="exact"/>
        </dgm:presLayoutVars>
      </dgm:prSet>
      <dgm:spPr/>
    </dgm:pt>
    <dgm:pt modelId="{9ED045A0-F0CC-8A48-B0AC-C003CD3B3C1B}" type="pres">
      <dgm:prSet presAssocID="{07DCD4C5-D620-4842-BFD4-7F0F5B5410DA}" presName="parTxOnly" presStyleLbl="node1" presStyleIdx="0" presStyleCnt="4">
        <dgm:presLayoutVars>
          <dgm:chMax val="0"/>
          <dgm:chPref val="0"/>
          <dgm:bulletEnabled val="1"/>
        </dgm:presLayoutVars>
      </dgm:prSet>
      <dgm:spPr/>
    </dgm:pt>
    <dgm:pt modelId="{53E9C81C-7694-3E48-9FD8-694BB23AB793}" type="pres">
      <dgm:prSet presAssocID="{FDBEE7AF-F98A-FA48-AE55-637A1E672378}" presName="parTxOnlySpace" presStyleCnt="0"/>
      <dgm:spPr/>
    </dgm:pt>
    <dgm:pt modelId="{75C5014E-6768-6F4C-AB25-A9C05B2CE6A2}" type="pres">
      <dgm:prSet presAssocID="{1FC50CC3-3AB4-DD4B-A304-A4BDC2FDD1A1}" presName="parTxOnly" presStyleLbl="node1" presStyleIdx="1" presStyleCnt="4">
        <dgm:presLayoutVars>
          <dgm:chMax val="0"/>
          <dgm:chPref val="0"/>
          <dgm:bulletEnabled val="1"/>
        </dgm:presLayoutVars>
      </dgm:prSet>
      <dgm:spPr/>
    </dgm:pt>
    <dgm:pt modelId="{78622F1A-9FF8-1043-ACEB-E7BE99A3C85E}" type="pres">
      <dgm:prSet presAssocID="{08236A4B-A5A4-E142-86DA-C20A615DB81A}" presName="parTxOnlySpace" presStyleCnt="0"/>
      <dgm:spPr/>
    </dgm:pt>
    <dgm:pt modelId="{D823D582-F652-674F-B37D-8E1BFED9E45D}" type="pres">
      <dgm:prSet presAssocID="{27665785-5212-6B4A-A122-E162DC71CD5E}" presName="parTxOnly" presStyleLbl="node1" presStyleIdx="2" presStyleCnt="4">
        <dgm:presLayoutVars>
          <dgm:chMax val="0"/>
          <dgm:chPref val="0"/>
          <dgm:bulletEnabled val="1"/>
        </dgm:presLayoutVars>
      </dgm:prSet>
      <dgm:spPr/>
    </dgm:pt>
    <dgm:pt modelId="{7F7C0B60-534C-0347-82B0-58E194AF55B0}" type="pres">
      <dgm:prSet presAssocID="{F750E57F-AD4D-F549-8054-79238164A8AA}" presName="parTxOnlySpace" presStyleCnt="0"/>
      <dgm:spPr/>
    </dgm:pt>
    <dgm:pt modelId="{9D667BDD-0C8E-094F-81D4-73CFAA734787}" type="pres">
      <dgm:prSet presAssocID="{9E07000E-A073-504D-B0A8-61F1224B08F1}" presName="parTxOnly" presStyleLbl="node1" presStyleIdx="3" presStyleCnt="4">
        <dgm:presLayoutVars>
          <dgm:chMax val="0"/>
          <dgm:chPref val="0"/>
          <dgm:bulletEnabled val="1"/>
        </dgm:presLayoutVars>
      </dgm:prSet>
      <dgm:spPr/>
    </dgm:pt>
  </dgm:ptLst>
  <dgm:cxnLst>
    <dgm:cxn modelId="{0AF6D025-49F0-FE41-A4E6-11850B042555}" srcId="{9BC552EA-DE64-3C4B-865B-BBDBBBD87B54}" destId="{27665785-5212-6B4A-A122-E162DC71CD5E}" srcOrd="2" destOrd="0" parTransId="{A3B95F11-6E58-E849-829A-790910EB1B8C}" sibTransId="{F750E57F-AD4D-F549-8054-79238164A8AA}"/>
    <dgm:cxn modelId="{66D6C464-0622-7A49-8AEA-49EBB4DA8FF9}" type="presOf" srcId="{07DCD4C5-D620-4842-BFD4-7F0F5B5410DA}" destId="{9ED045A0-F0CC-8A48-B0AC-C003CD3B3C1B}" srcOrd="0" destOrd="0" presId="urn:microsoft.com/office/officeart/2005/8/layout/chevron1"/>
    <dgm:cxn modelId="{50EFA36E-98D5-DB42-8926-608DA356A5D4}" type="presOf" srcId="{9E07000E-A073-504D-B0A8-61F1224B08F1}" destId="{9D667BDD-0C8E-094F-81D4-73CFAA734787}" srcOrd="0" destOrd="0" presId="urn:microsoft.com/office/officeart/2005/8/layout/chevron1"/>
    <dgm:cxn modelId="{4961C992-7F4C-9D4C-8007-9672A982697D}" type="presOf" srcId="{27665785-5212-6B4A-A122-E162DC71CD5E}" destId="{D823D582-F652-674F-B37D-8E1BFED9E45D}" srcOrd="0" destOrd="0" presId="urn:microsoft.com/office/officeart/2005/8/layout/chevron1"/>
    <dgm:cxn modelId="{CBB0E8A8-0AE0-C54F-958E-29E989A0E611}" type="presOf" srcId="{1FC50CC3-3AB4-DD4B-A304-A4BDC2FDD1A1}" destId="{75C5014E-6768-6F4C-AB25-A9C05B2CE6A2}" srcOrd="0" destOrd="0" presId="urn:microsoft.com/office/officeart/2005/8/layout/chevron1"/>
    <dgm:cxn modelId="{D383C8BD-891F-C84E-842B-FBA963463AC0}" srcId="{9BC552EA-DE64-3C4B-865B-BBDBBBD87B54}" destId="{07DCD4C5-D620-4842-BFD4-7F0F5B5410DA}" srcOrd="0" destOrd="0" parTransId="{8948E97E-B04A-8E49-A6B0-1A8D28E0E1B7}" sibTransId="{FDBEE7AF-F98A-FA48-AE55-637A1E672378}"/>
    <dgm:cxn modelId="{95D110BF-6BD2-6D44-BAD3-84B7367E0090}" srcId="{9BC552EA-DE64-3C4B-865B-BBDBBBD87B54}" destId="{1FC50CC3-3AB4-DD4B-A304-A4BDC2FDD1A1}" srcOrd="1" destOrd="0" parTransId="{50F47565-EE41-5C44-BC1D-710E73899D21}" sibTransId="{08236A4B-A5A4-E142-86DA-C20A615DB81A}"/>
    <dgm:cxn modelId="{D91039CD-1D3F-C54E-8F7E-009C3D5EA10A}" type="presOf" srcId="{9BC552EA-DE64-3C4B-865B-BBDBBBD87B54}" destId="{031FCBC2-BE1A-B246-B53A-7B45C8CD3ED5}" srcOrd="0" destOrd="0" presId="urn:microsoft.com/office/officeart/2005/8/layout/chevron1"/>
    <dgm:cxn modelId="{20977FE3-D188-694A-B3C0-F23475629D12}" srcId="{9BC552EA-DE64-3C4B-865B-BBDBBBD87B54}" destId="{9E07000E-A073-504D-B0A8-61F1224B08F1}" srcOrd="3" destOrd="0" parTransId="{A0DE0CD4-9EF8-1B41-9B03-689477692C4A}" sibTransId="{1C8F5363-3CE6-BD4E-B38A-0E39FED4DB0A}"/>
    <dgm:cxn modelId="{E5663706-7963-6F43-A4AB-389ADEA39E5E}" type="presParOf" srcId="{031FCBC2-BE1A-B246-B53A-7B45C8CD3ED5}" destId="{9ED045A0-F0CC-8A48-B0AC-C003CD3B3C1B}" srcOrd="0" destOrd="0" presId="urn:microsoft.com/office/officeart/2005/8/layout/chevron1"/>
    <dgm:cxn modelId="{325C49A2-25DA-044E-AC54-B346606D6BD3}" type="presParOf" srcId="{031FCBC2-BE1A-B246-B53A-7B45C8CD3ED5}" destId="{53E9C81C-7694-3E48-9FD8-694BB23AB793}" srcOrd="1" destOrd="0" presId="urn:microsoft.com/office/officeart/2005/8/layout/chevron1"/>
    <dgm:cxn modelId="{E10A177D-20E0-804E-85D4-F102DC86E987}" type="presParOf" srcId="{031FCBC2-BE1A-B246-B53A-7B45C8CD3ED5}" destId="{75C5014E-6768-6F4C-AB25-A9C05B2CE6A2}" srcOrd="2" destOrd="0" presId="urn:microsoft.com/office/officeart/2005/8/layout/chevron1"/>
    <dgm:cxn modelId="{5C7F9D32-3E4F-034D-BF71-72CC96DFED55}" type="presParOf" srcId="{031FCBC2-BE1A-B246-B53A-7B45C8CD3ED5}" destId="{78622F1A-9FF8-1043-ACEB-E7BE99A3C85E}" srcOrd="3" destOrd="0" presId="urn:microsoft.com/office/officeart/2005/8/layout/chevron1"/>
    <dgm:cxn modelId="{53C99D7F-B75B-F246-8271-A89D850651D0}" type="presParOf" srcId="{031FCBC2-BE1A-B246-B53A-7B45C8CD3ED5}" destId="{D823D582-F652-674F-B37D-8E1BFED9E45D}" srcOrd="4" destOrd="0" presId="urn:microsoft.com/office/officeart/2005/8/layout/chevron1"/>
    <dgm:cxn modelId="{87455ACF-0CE9-254A-8F74-8E5212D34F66}" type="presParOf" srcId="{031FCBC2-BE1A-B246-B53A-7B45C8CD3ED5}" destId="{7F7C0B60-534C-0347-82B0-58E194AF55B0}" srcOrd="5" destOrd="0" presId="urn:microsoft.com/office/officeart/2005/8/layout/chevron1"/>
    <dgm:cxn modelId="{6AF9C29D-DAAC-5048-964E-E6819CA6CB19}" type="presParOf" srcId="{031FCBC2-BE1A-B246-B53A-7B45C8CD3ED5}" destId="{9D667BDD-0C8E-094F-81D4-73CFAA73478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C12EB6BB-96D0-AD49-A7AE-FEB017E15509}"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CACE156F-57DC-1040-8566-DA7E856D2314}">
      <dgm:prSet phldrT="[Text]"/>
      <dgm:spPr/>
      <dgm:t>
        <a:bodyPr/>
        <a:lstStyle/>
        <a:p>
          <a:r>
            <a:rPr lang="en-US" dirty="0"/>
            <a:t>Taxonomy</a:t>
          </a:r>
        </a:p>
      </dgm:t>
    </dgm:pt>
    <dgm:pt modelId="{6932BBDB-9AE2-5746-A5DB-AAE704CE7E0B}" type="parTrans" cxnId="{F820BFEF-0D89-2F4A-8D9F-460C0EA0D6CD}">
      <dgm:prSet/>
      <dgm:spPr/>
      <dgm:t>
        <a:bodyPr/>
        <a:lstStyle/>
        <a:p>
          <a:endParaRPr lang="en-US"/>
        </a:p>
      </dgm:t>
    </dgm:pt>
    <dgm:pt modelId="{F1F5A77C-7D12-644A-B24A-CE317B923301}" type="sibTrans" cxnId="{F820BFEF-0D89-2F4A-8D9F-460C0EA0D6CD}">
      <dgm:prSet/>
      <dgm:spPr/>
      <dgm:t>
        <a:bodyPr/>
        <a:lstStyle/>
        <a:p>
          <a:endParaRPr lang="en-US"/>
        </a:p>
      </dgm:t>
    </dgm:pt>
    <dgm:pt modelId="{21C4523E-8361-F44A-B265-44FD77A8A0AC}">
      <dgm:prSet phldrT="[Text]"/>
      <dgm:spPr/>
      <dgm:t>
        <a:bodyPr/>
        <a:lstStyle/>
        <a:p>
          <a:r>
            <a:rPr lang="en-US" dirty="0"/>
            <a:t>Hierarchy</a:t>
          </a:r>
        </a:p>
      </dgm:t>
    </dgm:pt>
    <dgm:pt modelId="{F455AB94-97D6-724B-943D-093949BCFD13}" type="parTrans" cxnId="{B010F0B8-CE00-DF4E-A273-27D4873F899D}">
      <dgm:prSet/>
      <dgm:spPr/>
      <dgm:t>
        <a:bodyPr/>
        <a:lstStyle/>
        <a:p>
          <a:endParaRPr lang="en-US"/>
        </a:p>
      </dgm:t>
    </dgm:pt>
    <dgm:pt modelId="{023D81C1-83FD-1146-B566-69B31405FF1A}" type="sibTrans" cxnId="{B010F0B8-CE00-DF4E-A273-27D4873F899D}">
      <dgm:prSet/>
      <dgm:spPr/>
      <dgm:t>
        <a:bodyPr/>
        <a:lstStyle/>
        <a:p>
          <a:endParaRPr lang="en-US"/>
        </a:p>
      </dgm:t>
    </dgm:pt>
    <dgm:pt modelId="{E161884B-053E-7343-9ACE-FD39CEB912DC}">
      <dgm:prSet phldrT="[Text]"/>
      <dgm:spPr/>
      <dgm:t>
        <a:bodyPr/>
        <a:lstStyle/>
        <a:p>
          <a:r>
            <a:rPr lang="en-US" dirty="0"/>
            <a:t>Token Bases</a:t>
          </a:r>
        </a:p>
      </dgm:t>
    </dgm:pt>
    <dgm:pt modelId="{D5E6BAEB-7893-7B4D-902F-DCB8CB696CBF}" type="parTrans" cxnId="{ADCF4FB0-CB0B-7C4C-A6E0-411C186DA632}">
      <dgm:prSet/>
      <dgm:spPr/>
      <dgm:t>
        <a:bodyPr/>
        <a:lstStyle/>
        <a:p>
          <a:endParaRPr lang="en-US"/>
        </a:p>
      </dgm:t>
    </dgm:pt>
    <dgm:pt modelId="{7791B61F-0B07-E54E-96F8-694D105F75BC}" type="sibTrans" cxnId="{ADCF4FB0-CB0B-7C4C-A6E0-411C186DA632}">
      <dgm:prSet/>
      <dgm:spPr/>
      <dgm:t>
        <a:bodyPr/>
        <a:lstStyle/>
        <a:p>
          <a:endParaRPr lang="en-US"/>
        </a:p>
      </dgm:t>
    </dgm:pt>
    <dgm:pt modelId="{4448FEEE-63E8-C04C-BB1D-423783481B41}">
      <dgm:prSet phldrT="[Text]"/>
      <dgm:spPr/>
      <dgm:t>
        <a:bodyPr/>
        <a:lstStyle/>
        <a:p>
          <a:r>
            <a:rPr lang="en-US" dirty="0"/>
            <a:t>Behaviors</a:t>
          </a:r>
        </a:p>
      </dgm:t>
    </dgm:pt>
    <dgm:pt modelId="{6D378643-C43E-5C4C-9123-D7ADBC09BD9E}" type="parTrans" cxnId="{5B1125C1-DF13-F94C-9F99-2F551646BC79}">
      <dgm:prSet/>
      <dgm:spPr/>
      <dgm:t>
        <a:bodyPr/>
        <a:lstStyle/>
        <a:p>
          <a:endParaRPr lang="en-US"/>
        </a:p>
      </dgm:t>
    </dgm:pt>
    <dgm:pt modelId="{A62EB58B-5808-9B4E-91D9-56AE983DF0DE}" type="sibTrans" cxnId="{5B1125C1-DF13-F94C-9F99-2F551646BC79}">
      <dgm:prSet/>
      <dgm:spPr/>
      <dgm:t>
        <a:bodyPr/>
        <a:lstStyle/>
        <a:p>
          <a:endParaRPr lang="en-US"/>
        </a:p>
      </dgm:t>
    </dgm:pt>
    <dgm:pt modelId="{9BB37D31-37E8-154E-BC1B-5705F9730F3A}">
      <dgm:prSet phldrT="[Text]"/>
      <dgm:spPr/>
      <dgm:t>
        <a:bodyPr/>
        <a:lstStyle/>
        <a:p>
          <a:r>
            <a:rPr lang="en-US" dirty="0" err="1"/>
            <a:t>BehaviorGroups</a:t>
          </a:r>
          <a:endParaRPr lang="en-US" dirty="0"/>
        </a:p>
      </dgm:t>
    </dgm:pt>
    <dgm:pt modelId="{BE8132B6-F5B6-974E-8854-B009E67842FE}" type="parTrans" cxnId="{2BDB4466-A2D5-4E4D-8910-03247EA32555}">
      <dgm:prSet/>
      <dgm:spPr/>
      <dgm:t>
        <a:bodyPr/>
        <a:lstStyle/>
        <a:p>
          <a:endParaRPr lang="en-US"/>
        </a:p>
      </dgm:t>
    </dgm:pt>
    <dgm:pt modelId="{0BA0202F-BFED-C742-A3B0-4017A17587B4}" type="sibTrans" cxnId="{2BDB4466-A2D5-4E4D-8910-03247EA32555}">
      <dgm:prSet/>
      <dgm:spPr/>
      <dgm:t>
        <a:bodyPr/>
        <a:lstStyle/>
        <a:p>
          <a:endParaRPr lang="en-US"/>
        </a:p>
      </dgm:t>
    </dgm:pt>
    <dgm:pt modelId="{3357A946-69EB-9843-AB1C-EAA5E3B21B5C}">
      <dgm:prSet phldrT="[Text]"/>
      <dgm:spPr/>
      <dgm:t>
        <a:bodyPr/>
        <a:lstStyle/>
        <a:p>
          <a:r>
            <a:rPr lang="en-US" dirty="0" err="1"/>
            <a:t>PropertySets</a:t>
          </a:r>
          <a:endParaRPr lang="en-US" dirty="0"/>
        </a:p>
      </dgm:t>
    </dgm:pt>
    <dgm:pt modelId="{F3513775-77D9-EE49-80E9-03FE382F6A29}" type="parTrans" cxnId="{20371288-9C75-C146-A09F-50BC67CC8669}">
      <dgm:prSet/>
      <dgm:spPr/>
      <dgm:t>
        <a:bodyPr/>
        <a:lstStyle/>
        <a:p>
          <a:endParaRPr lang="en-US"/>
        </a:p>
      </dgm:t>
    </dgm:pt>
    <dgm:pt modelId="{EB8AAA73-4626-9040-9D16-188F9876593D}" type="sibTrans" cxnId="{20371288-9C75-C146-A09F-50BC67CC8669}">
      <dgm:prSet/>
      <dgm:spPr/>
      <dgm:t>
        <a:bodyPr/>
        <a:lstStyle/>
        <a:p>
          <a:endParaRPr lang="en-US"/>
        </a:p>
      </dgm:t>
    </dgm:pt>
    <dgm:pt modelId="{BF33D790-BD72-E24F-93A8-794B08FC1AB3}">
      <dgm:prSet phldrT="[Text]"/>
      <dgm:spPr/>
      <dgm:t>
        <a:bodyPr/>
        <a:lstStyle/>
        <a:p>
          <a:r>
            <a:rPr lang="en-US" dirty="0" err="1"/>
            <a:t>TemplateFormulas</a:t>
          </a:r>
          <a:endParaRPr lang="en-US" dirty="0"/>
        </a:p>
      </dgm:t>
    </dgm:pt>
    <dgm:pt modelId="{B701FA42-DAE3-844D-9DD8-DA0BF651CCE2}" type="parTrans" cxnId="{FCDB52C1-DF97-3643-AA7D-5B26139E05B5}">
      <dgm:prSet/>
      <dgm:spPr/>
      <dgm:t>
        <a:bodyPr/>
        <a:lstStyle/>
        <a:p>
          <a:endParaRPr lang="en-US"/>
        </a:p>
      </dgm:t>
    </dgm:pt>
    <dgm:pt modelId="{FF1C819B-DB65-9D4D-A895-A090AA020213}" type="sibTrans" cxnId="{FCDB52C1-DF97-3643-AA7D-5B26139E05B5}">
      <dgm:prSet/>
      <dgm:spPr/>
      <dgm:t>
        <a:bodyPr/>
        <a:lstStyle/>
        <a:p>
          <a:endParaRPr lang="en-US"/>
        </a:p>
      </dgm:t>
    </dgm:pt>
    <dgm:pt modelId="{D081B3B9-2D15-2945-9142-80927CE20DEF}">
      <dgm:prSet phldrT="[Text]"/>
      <dgm:spPr/>
      <dgm:t>
        <a:bodyPr/>
        <a:lstStyle/>
        <a:p>
          <a:r>
            <a:rPr lang="en-US" dirty="0" err="1"/>
            <a:t>TemplateDefinitions</a:t>
          </a:r>
          <a:endParaRPr lang="en-US" dirty="0"/>
        </a:p>
      </dgm:t>
    </dgm:pt>
    <dgm:pt modelId="{973751EB-892A-4D4E-A9CE-3ED6DF63C687}" type="parTrans" cxnId="{94519F6F-CEAC-7842-9013-A8DAF6171F3C}">
      <dgm:prSet/>
      <dgm:spPr/>
      <dgm:t>
        <a:bodyPr/>
        <a:lstStyle/>
        <a:p>
          <a:endParaRPr lang="en-US"/>
        </a:p>
      </dgm:t>
    </dgm:pt>
    <dgm:pt modelId="{F35994EB-834F-5D4C-B5D1-B3201695CBC8}" type="sibTrans" cxnId="{94519F6F-CEAC-7842-9013-A8DAF6171F3C}">
      <dgm:prSet/>
      <dgm:spPr/>
      <dgm:t>
        <a:bodyPr/>
        <a:lstStyle/>
        <a:p>
          <a:endParaRPr lang="en-US"/>
        </a:p>
      </dgm:t>
    </dgm:pt>
    <dgm:pt modelId="{BE26FF8D-B669-1942-8ADD-9852E8D3B135}">
      <dgm:prSet phldrT="[Text]"/>
      <dgm:spPr>
        <a:solidFill>
          <a:schemeClr val="tx2"/>
        </a:solidFill>
      </dgm:spPr>
      <dgm:t>
        <a:bodyPr/>
        <a:lstStyle/>
        <a:p>
          <a:r>
            <a:rPr lang="en-US" dirty="0"/>
            <a:t>Hybrid</a:t>
          </a:r>
        </a:p>
      </dgm:t>
    </dgm:pt>
    <dgm:pt modelId="{6982D5EE-C4B6-B442-96B4-C59FA46022E6}" type="parTrans" cxnId="{CD4F9C9C-834E-4541-9CE5-3CE24D7C34FE}">
      <dgm:prSet/>
      <dgm:spPr/>
      <dgm:t>
        <a:bodyPr/>
        <a:lstStyle/>
        <a:p>
          <a:endParaRPr lang="en-US"/>
        </a:p>
      </dgm:t>
    </dgm:pt>
    <dgm:pt modelId="{26B78DF3-F94B-2142-ADBB-406C122FE1CA}" type="sibTrans" cxnId="{CD4F9C9C-834E-4541-9CE5-3CE24D7C34FE}">
      <dgm:prSet/>
      <dgm:spPr/>
      <dgm:t>
        <a:bodyPr/>
        <a:lstStyle/>
        <a:p>
          <a:endParaRPr lang="en-US"/>
        </a:p>
      </dgm:t>
    </dgm:pt>
    <dgm:pt modelId="{1B8D63CD-BFB7-FC47-B31C-87763ED5B10A}">
      <dgm:prSet phldrT="[Text]"/>
      <dgm:spPr>
        <a:solidFill>
          <a:schemeClr val="accent6"/>
        </a:solidFill>
      </dgm:spPr>
      <dgm:t>
        <a:bodyPr/>
        <a:lstStyle/>
        <a:p>
          <a:r>
            <a:rPr lang="en-US"/>
            <a:t>Fungible</a:t>
          </a:r>
          <a:endParaRPr lang="en-US" dirty="0"/>
        </a:p>
      </dgm:t>
    </dgm:pt>
    <dgm:pt modelId="{A0F34DD2-6E29-1D4C-8263-609C18888F71}" type="parTrans" cxnId="{C0E97415-56F0-424F-A4F3-C9DA06BBB615}">
      <dgm:prSet/>
      <dgm:spPr/>
      <dgm:t>
        <a:bodyPr/>
        <a:lstStyle/>
        <a:p>
          <a:endParaRPr lang="en-US"/>
        </a:p>
      </dgm:t>
    </dgm:pt>
    <dgm:pt modelId="{41072F11-D56A-FF49-BCE9-DF85B1529395}" type="sibTrans" cxnId="{C0E97415-56F0-424F-A4F3-C9DA06BBB615}">
      <dgm:prSet/>
      <dgm:spPr/>
      <dgm:t>
        <a:bodyPr/>
        <a:lstStyle/>
        <a:p>
          <a:endParaRPr lang="en-US"/>
        </a:p>
      </dgm:t>
    </dgm:pt>
    <dgm:pt modelId="{89CC0103-FE4C-2942-89F2-91ECC829CA41}">
      <dgm:prSet phldrT="[Text]"/>
      <dgm:spPr/>
      <dgm:t>
        <a:bodyPr/>
        <a:lstStyle/>
        <a:p>
          <a:r>
            <a:rPr lang="en-US" dirty="0" err="1"/>
            <a:t>TokenTemplates</a:t>
          </a:r>
          <a:endParaRPr lang="en-US" dirty="0"/>
        </a:p>
      </dgm:t>
    </dgm:pt>
    <dgm:pt modelId="{B04F8A3A-DA2C-414A-A728-0FEF1F225A2E}" type="parTrans" cxnId="{7B0983AD-8B12-4A4E-B627-6AE5AF77AC67}">
      <dgm:prSet/>
      <dgm:spPr/>
      <dgm:t>
        <a:bodyPr/>
        <a:lstStyle/>
        <a:p>
          <a:endParaRPr lang="en-US"/>
        </a:p>
      </dgm:t>
    </dgm:pt>
    <dgm:pt modelId="{57F31E27-AE5F-2644-A156-A68F771A1FC9}" type="sibTrans" cxnId="{7B0983AD-8B12-4A4E-B627-6AE5AF77AC67}">
      <dgm:prSet/>
      <dgm:spPr/>
      <dgm:t>
        <a:bodyPr/>
        <a:lstStyle/>
        <a:p>
          <a:endParaRPr lang="en-US"/>
        </a:p>
      </dgm:t>
    </dgm:pt>
    <dgm:pt modelId="{0DB3AB07-6A87-1945-9AF1-7D3E8AA16EA7}">
      <dgm:prSet phldrT="[Text]"/>
      <dgm:spPr/>
      <dgm:t>
        <a:bodyPr/>
        <a:lstStyle/>
        <a:p>
          <a:r>
            <a:rPr lang="en-US" dirty="0"/>
            <a:t>Fungible</a:t>
          </a:r>
        </a:p>
      </dgm:t>
    </dgm:pt>
    <dgm:pt modelId="{70BEB5F4-53E9-BD49-8B97-9EEA909163FD}" type="sibTrans" cxnId="{6AD519D7-BEC2-7744-9F9E-DF9AB9F7DC38}">
      <dgm:prSet/>
      <dgm:spPr/>
      <dgm:t>
        <a:bodyPr/>
        <a:lstStyle/>
        <a:p>
          <a:endParaRPr lang="en-US"/>
        </a:p>
      </dgm:t>
    </dgm:pt>
    <dgm:pt modelId="{D22BCF73-08E6-7448-A18E-A2431ACE3C13}" type="parTrans" cxnId="{6AD519D7-BEC2-7744-9F9E-DF9AB9F7DC38}">
      <dgm:prSet/>
      <dgm:spPr/>
      <dgm:t>
        <a:bodyPr/>
        <a:lstStyle/>
        <a:p>
          <a:endParaRPr lang="en-US"/>
        </a:p>
      </dgm:t>
    </dgm:pt>
    <dgm:pt modelId="{940649CA-AC92-374B-9DE8-8E467A19C583}">
      <dgm:prSet phldrT="[Text]"/>
      <dgm:spPr>
        <a:solidFill>
          <a:schemeClr val="accent2"/>
        </a:solidFill>
      </dgm:spPr>
      <dgm:t>
        <a:bodyPr/>
        <a:lstStyle/>
        <a:p>
          <a:r>
            <a:rPr lang="en-US" dirty="0">
              <a:solidFill>
                <a:schemeClr val="bg1"/>
              </a:solidFill>
            </a:rPr>
            <a:t>Fractional</a:t>
          </a:r>
        </a:p>
      </dgm:t>
    </dgm:pt>
    <dgm:pt modelId="{95D91655-B147-BE48-8BA8-75A3192A11B7}" type="sibTrans" cxnId="{2AC2BBDE-9F60-7A4F-A5A4-B5A8B72879D7}">
      <dgm:prSet/>
      <dgm:spPr/>
      <dgm:t>
        <a:bodyPr/>
        <a:lstStyle/>
        <a:p>
          <a:endParaRPr lang="en-US"/>
        </a:p>
      </dgm:t>
    </dgm:pt>
    <dgm:pt modelId="{6A5C28C4-20AE-9D47-8389-C0588F0C3602}" type="parTrans" cxnId="{2AC2BBDE-9F60-7A4F-A5A4-B5A8B72879D7}">
      <dgm:prSet/>
      <dgm:spPr/>
      <dgm:t>
        <a:bodyPr/>
        <a:lstStyle/>
        <a:p>
          <a:endParaRPr lang="en-US"/>
        </a:p>
      </dgm:t>
    </dgm:pt>
    <dgm:pt modelId="{00AD8D7D-6239-5645-98AC-77B6C483429B}">
      <dgm:prSet phldrT="[Text]"/>
      <dgm:spPr/>
      <dgm:t>
        <a:bodyPr/>
        <a:lstStyle/>
        <a:p>
          <a:r>
            <a:rPr lang="en-US" dirty="0" err="1"/>
            <a:t>TokenTemplates</a:t>
          </a:r>
          <a:endParaRPr lang="en-US" dirty="0"/>
        </a:p>
      </dgm:t>
    </dgm:pt>
    <dgm:pt modelId="{219AF922-4130-A14F-836B-4238B4902DF3}" type="sibTrans" cxnId="{C0CDA963-CF52-C14B-B1DD-120E586DD04E}">
      <dgm:prSet/>
      <dgm:spPr/>
      <dgm:t>
        <a:bodyPr/>
        <a:lstStyle/>
        <a:p>
          <a:endParaRPr lang="en-US"/>
        </a:p>
      </dgm:t>
    </dgm:pt>
    <dgm:pt modelId="{85C6572E-96FC-3E41-A571-957B63719DFC}" type="parTrans" cxnId="{C0CDA963-CF52-C14B-B1DD-120E586DD04E}">
      <dgm:prSet/>
      <dgm:spPr/>
      <dgm:t>
        <a:bodyPr/>
        <a:lstStyle/>
        <a:p>
          <a:endParaRPr lang="en-US"/>
        </a:p>
      </dgm:t>
    </dgm:pt>
    <dgm:pt modelId="{C2B7F4D7-BF7E-F447-B9A5-6DD6BDA63275}">
      <dgm:prSet phldrT="[Text]"/>
      <dgm:spPr>
        <a:solidFill>
          <a:schemeClr val="bg2"/>
        </a:solidFill>
      </dgm:spPr>
      <dgm:t>
        <a:bodyPr/>
        <a:lstStyle/>
        <a:p>
          <a:r>
            <a:rPr lang="en-US" dirty="0">
              <a:solidFill>
                <a:schemeClr val="tx1"/>
              </a:solidFill>
            </a:rPr>
            <a:t>Whole</a:t>
          </a:r>
        </a:p>
      </dgm:t>
    </dgm:pt>
    <dgm:pt modelId="{7415F1D5-627B-3D43-A4F7-8D66E85A4285}" type="sibTrans" cxnId="{21DB7608-577F-424F-8E3A-D02A8E745398}">
      <dgm:prSet/>
      <dgm:spPr/>
      <dgm:t>
        <a:bodyPr/>
        <a:lstStyle/>
        <a:p>
          <a:endParaRPr lang="en-US"/>
        </a:p>
      </dgm:t>
    </dgm:pt>
    <dgm:pt modelId="{40EF3845-FBA7-A847-B61E-02B6BB3D3DAD}" type="parTrans" cxnId="{21DB7608-577F-424F-8E3A-D02A8E745398}">
      <dgm:prSet/>
      <dgm:spPr/>
      <dgm:t>
        <a:bodyPr/>
        <a:lstStyle/>
        <a:p>
          <a:endParaRPr lang="en-US"/>
        </a:p>
      </dgm:t>
    </dgm:pt>
    <dgm:pt modelId="{A6F9CEF2-0FA3-5443-BB6F-E4322C2BB17C}">
      <dgm:prSet phldrT="[Text]"/>
      <dgm:spPr/>
      <dgm:t>
        <a:bodyPr/>
        <a:lstStyle/>
        <a:p>
          <a:r>
            <a:rPr lang="en-US" dirty="0" err="1"/>
            <a:t>TokenTemplates</a:t>
          </a:r>
          <a:endParaRPr lang="en-US" dirty="0"/>
        </a:p>
      </dgm:t>
    </dgm:pt>
    <dgm:pt modelId="{72A46562-C1A7-C343-82C6-C7E2D4330BAF}" type="sibTrans" cxnId="{70431D76-6A21-0F45-9816-9F508C767E8B}">
      <dgm:prSet/>
      <dgm:spPr/>
      <dgm:t>
        <a:bodyPr/>
        <a:lstStyle/>
        <a:p>
          <a:endParaRPr lang="en-US"/>
        </a:p>
      </dgm:t>
    </dgm:pt>
    <dgm:pt modelId="{7C6B8C75-DE5C-A548-A0E3-5CD80C408CDA}" type="parTrans" cxnId="{70431D76-6A21-0F45-9816-9F508C767E8B}">
      <dgm:prSet/>
      <dgm:spPr/>
      <dgm:t>
        <a:bodyPr/>
        <a:lstStyle/>
        <a:p>
          <a:endParaRPr lang="en-US"/>
        </a:p>
      </dgm:t>
    </dgm:pt>
    <dgm:pt modelId="{08E25361-F420-4843-B5FD-089EA085A976}">
      <dgm:prSet phldrT="[Text]"/>
      <dgm:spPr>
        <a:solidFill>
          <a:srgbClr val="C00000"/>
        </a:solidFill>
      </dgm:spPr>
      <dgm:t>
        <a:bodyPr/>
        <a:lstStyle/>
        <a:p>
          <a:r>
            <a:rPr lang="en-US" dirty="0"/>
            <a:t>Non-Fungible</a:t>
          </a:r>
        </a:p>
      </dgm:t>
    </dgm:pt>
    <dgm:pt modelId="{16A14EE2-421A-EA49-A0E2-2D117057D2C1}" type="sibTrans" cxnId="{AD772160-9E45-5946-8B43-0D68D2D7D6D3}">
      <dgm:prSet/>
      <dgm:spPr/>
      <dgm:t>
        <a:bodyPr/>
        <a:lstStyle/>
        <a:p>
          <a:endParaRPr lang="en-US"/>
        </a:p>
      </dgm:t>
    </dgm:pt>
    <dgm:pt modelId="{CDB5FFA6-FFB3-5240-A8D7-6C0E70149214}" type="parTrans" cxnId="{AD772160-9E45-5946-8B43-0D68D2D7D6D3}">
      <dgm:prSet/>
      <dgm:spPr/>
      <dgm:t>
        <a:bodyPr/>
        <a:lstStyle/>
        <a:p>
          <a:endParaRPr lang="en-US"/>
        </a:p>
      </dgm:t>
    </dgm:pt>
    <dgm:pt modelId="{0A455943-8611-4C48-90E0-C311AFD4EEE9}">
      <dgm:prSet phldrT="[Text]"/>
      <dgm:spPr>
        <a:solidFill>
          <a:schemeClr val="bg2"/>
        </a:solidFill>
      </dgm:spPr>
      <dgm:t>
        <a:bodyPr/>
        <a:lstStyle/>
        <a:p>
          <a:r>
            <a:rPr lang="en-US" dirty="0">
              <a:solidFill>
                <a:schemeClr val="tx1"/>
              </a:solidFill>
            </a:rPr>
            <a:t>Whole</a:t>
          </a:r>
        </a:p>
      </dgm:t>
    </dgm:pt>
    <dgm:pt modelId="{5E89B45B-EC61-A44A-8132-8F8C37103704}" type="sibTrans" cxnId="{6636B2E2-59CB-5B40-82A6-C07691164823}">
      <dgm:prSet/>
      <dgm:spPr/>
      <dgm:t>
        <a:bodyPr/>
        <a:lstStyle/>
        <a:p>
          <a:endParaRPr lang="en-US"/>
        </a:p>
      </dgm:t>
    </dgm:pt>
    <dgm:pt modelId="{637B9969-CD85-C849-8CF3-25CC9831B2B2}" type="parTrans" cxnId="{6636B2E2-59CB-5B40-82A6-C07691164823}">
      <dgm:prSet/>
      <dgm:spPr/>
      <dgm:t>
        <a:bodyPr/>
        <a:lstStyle/>
        <a:p>
          <a:endParaRPr lang="en-US"/>
        </a:p>
      </dgm:t>
    </dgm:pt>
    <dgm:pt modelId="{3DB1B831-6FB8-284E-B2C6-937AB555AFF4}">
      <dgm:prSet phldrT="[Text]"/>
      <dgm:spPr/>
      <dgm:t>
        <a:bodyPr/>
        <a:lstStyle/>
        <a:p>
          <a:r>
            <a:rPr lang="en-US" dirty="0" err="1"/>
            <a:t>TokenTemplates</a:t>
          </a:r>
          <a:endParaRPr lang="en-US" dirty="0"/>
        </a:p>
      </dgm:t>
    </dgm:pt>
    <dgm:pt modelId="{340E97C9-D488-8544-92F5-288553297A87}" type="sibTrans" cxnId="{D4DF6B4E-DADA-8748-B63E-D746491FC9D9}">
      <dgm:prSet/>
      <dgm:spPr/>
      <dgm:t>
        <a:bodyPr/>
        <a:lstStyle/>
        <a:p>
          <a:endParaRPr lang="en-US"/>
        </a:p>
      </dgm:t>
    </dgm:pt>
    <dgm:pt modelId="{CF0EB300-2201-AA49-A851-844A631B19EB}" type="parTrans" cxnId="{D4DF6B4E-DADA-8748-B63E-D746491FC9D9}">
      <dgm:prSet/>
      <dgm:spPr/>
      <dgm:t>
        <a:bodyPr/>
        <a:lstStyle/>
        <a:p>
          <a:endParaRPr lang="en-US"/>
        </a:p>
      </dgm:t>
    </dgm:pt>
    <dgm:pt modelId="{F05CF172-9BC7-0641-83EF-D68575C0A5D1}">
      <dgm:prSet phldrT="[Text]"/>
      <dgm:spPr>
        <a:solidFill>
          <a:schemeClr val="accent2"/>
        </a:solidFill>
      </dgm:spPr>
      <dgm:t>
        <a:bodyPr/>
        <a:lstStyle/>
        <a:p>
          <a:r>
            <a:rPr lang="en-US" dirty="0"/>
            <a:t>Fractional</a:t>
          </a:r>
        </a:p>
      </dgm:t>
    </dgm:pt>
    <dgm:pt modelId="{132D53BC-3564-7B4D-B514-E36A67A37F60}" type="sibTrans" cxnId="{0AA9C860-88EC-AE4B-92BA-CC0C8190E741}">
      <dgm:prSet/>
      <dgm:spPr/>
      <dgm:t>
        <a:bodyPr/>
        <a:lstStyle/>
        <a:p>
          <a:endParaRPr lang="en-US"/>
        </a:p>
      </dgm:t>
    </dgm:pt>
    <dgm:pt modelId="{51D4D752-E5B3-6145-B8D2-C767B5FA87C1}" type="parTrans" cxnId="{0AA9C860-88EC-AE4B-92BA-CC0C8190E741}">
      <dgm:prSet/>
      <dgm:spPr/>
      <dgm:t>
        <a:bodyPr/>
        <a:lstStyle/>
        <a:p>
          <a:endParaRPr lang="en-US"/>
        </a:p>
      </dgm:t>
    </dgm:pt>
    <dgm:pt modelId="{0152C010-7557-5840-817C-5BC40D23D301}">
      <dgm:prSet phldrT="[Text]"/>
      <dgm:spPr/>
      <dgm:t>
        <a:bodyPr/>
        <a:lstStyle/>
        <a:p>
          <a:r>
            <a:rPr lang="en-US" dirty="0" err="1"/>
            <a:t>TokenTemplates</a:t>
          </a:r>
          <a:endParaRPr lang="en-US" dirty="0"/>
        </a:p>
      </dgm:t>
    </dgm:pt>
    <dgm:pt modelId="{F5A6AD8B-F84F-3F4F-BDD8-9A996B3ADFA5}" type="sibTrans" cxnId="{93BCF2ED-0135-D144-9709-8003E93DBF7B}">
      <dgm:prSet/>
      <dgm:spPr/>
      <dgm:t>
        <a:bodyPr/>
        <a:lstStyle/>
        <a:p>
          <a:endParaRPr lang="en-US"/>
        </a:p>
      </dgm:t>
    </dgm:pt>
    <dgm:pt modelId="{63A78EB8-32EB-D549-9FBF-02DFE71F6692}" type="parTrans" cxnId="{93BCF2ED-0135-D144-9709-8003E93DBF7B}">
      <dgm:prSet/>
      <dgm:spPr/>
      <dgm:t>
        <a:bodyPr/>
        <a:lstStyle/>
        <a:p>
          <a:endParaRPr lang="en-US"/>
        </a:p>
      </dgm:t>
    </dgm:pt>
    <dgm:pt modelId="{43FC6FF5-854D-714A-9E1B-DF4438E86A33}">
      <dgm:prSet phldrT="[Text]"/>
      <dgm:spPr>
        <a:solidFill>
          <a:schemeClr val="accent4"/>
        </a:solidFill>
      </dgm:spPr>
      <dgm:t>
        <a:bodyPr/>
        <a:lstStyle/>
        <a:p>
          <a:r>
            <a:rPr lang="en-US" dirty="0"/>
            <a:t>Singleton</a:t>
          </a:r>
        </a:p>
      </dgm:t>
    </dgm:pt>
    <dgm:pt modelId="{3C9CD71B-ADFF-0D4E-981A-F4C8253D268B}" type="sibTrans" cxnId="{043B73A1-52F3-9641-BE60-D4E0FA2BBAB1}">
      <dgm:prSet/>
      <dgm:spPr/>
      <dgm:t>
        <a:bodyPr/>
        <a:lstStyle/>
        <a:p>
          <a:endParaRPr lang="en-US"/>
        </a:p>
      </dgm:t>
    </dgm:pt>
    <dgm:pt modelId="{5D8C5F31-EBD4-FC45-BBCA-DB2228DBD8B2}" type="parTrans" cxnId="{043B73A1-52F3-9641-BE60-D4E0FA2BBAB1}">
      <dgm:prSet/>
      <dgm:spPr/>
      <dgm:t>
        <a:bodyPr/>
        <a:lstStyle/>
        <a:p>
          <a:endParaRPr lang="en-US"/>
        </a:p>
      </dgm:t>
    </dgm:pt>
    <dgm:pt modelId="{278771C9-9763-4242-950B-7A6CACC6602A}">
      <dgm:prSet phldrT="[Text]"/>
      <dgm:spPr>
        <a:solidFill>
          <a:schemeClr val="accent2"/>
        </a:solidFill>
      </dgm:spPr>
      <dgm:t>
        <a:bodyPr/>
        <a:lstStyle/>
        <a:p>
          <a:r>
            <a:rPr lang="en-US" dirty="0">
              <a:solidFill>
                <a:schemeClr val="tx1"/>
              </a:solidFill>
            </a:rPr>
            <a:t>Fractional</a:t>
          </a:r>
        </a:p>
      </dgm:t>
    </dgm:pt>
    <dgm:pt modelId="{9388BD69-0A52-E741-BA4F-5F7632B35D5B}" type="parTrans" cxnId="{C9E7A48C-FDEE-944E-9FF6-EA28AD8299A3}">
      <dgm:prSet/>
      <dgm:spPr/>
      <dgm:t>
        <a:bodyPr/>
        <a:lstStyle/>
        <a:p>
          <a:endParaRPr lang="en-US"/>
        </a:p>
      </dgm:t>
    </dgm:pt>
    <dgm:pt modelId="{CD1D6325-E557-2D4B-8311-D35CD91B0527}" type="sibTrans" cxnId="{C9E7A48C-FDEE-944E-9FF6-EA28AD8299A3}">
      <dgm:prSet/>
      <dgm:spPr/>
      <dgm:t>
        <a:bodyPr/>
        <a:lstStyle/>
        <a:p>
          <a:endParaRPr lang="en-US"/>
        </a:p>
      </dgm:t>
    </dgm:pt>
    <dgm:pt modelId="{9F4B16A6-27EC-2A44-A195-1E225E562545}">
      <dgm:prSet phldrT="[Text]"/>
      <dgm:spPr/>
      <dgm:t>
        <a:bodyPr/>
        <a:lstStyle/>
        <a:p>
          <a:r>
            <a:rPr lang="en-US" dirty="0" err="1"/>
            <a:t>TokenTemplates</a:t>
          </a:r>
          <a:endParaRPr lang="en-US" dirty="0"/>
        </a:p>
      </dgm:t>
    </dgm:pt>
    <dgm:pt modelId="{26C773C7-C483-394B-A542-893BB338C0C3}" type="parTrans" cxnId="{DB7BF050-E2B2-7F40-A422-8ECB2CA514E5}">
      <dgm:prSet/>
      <dgm:spPr/>
      <dgm:t>
        <a:bodyPr/>
        <a:lstStyle/>
        <a:p>
          <a:endParaRPr lang="en-US"/>
        </a:p>
      </dgm:t>
    </dgm:pt>
    <dgm:pt modelId="{EBC8FBB3-FB1A-4D48-8CE2-EA19C2279ACC}" type="sibTrans" cxnId="{DB7BF050-E2B2-7F40-A422-8ECB2CA514E5}">
      <dgm:prSet/>
      <dgm:spPr/>
      <dgm:t>
        <a:bodyPr/>
        <a:lstStyle/>
        <a:p>
          <a:endParaRPr lang="en-US"/>
        </a:p>
      </dgm:t>
    </dgm:pt>
    <dgm:pt modelId="{A01C271C-4A3A-4347-8D0F-4719C5270408}">
      <dgm:prSet phldrT="[Text]"/>
      <dgm:spPr>
        <a:solidFill>
          <a:schemeClr val="bg2"/>
        </a:solidFill>
      </dgm:spPr>
      <dgm:t>
        <a:bodyPr/>
        <a:lstStyle/>
        <a:p>
          <a:r>
            <a:rPr lang="en-US" dirty="0">
              <a:solidFill>
                <a:schemeClr val="tx1"/>
              </a:solidFill>
            </a:rPr>
            <a:t>Whole</a:t>
          </a:r>
        </a:p>
      </dgm:t>
    </dgm:pt>
    <dgm:pt modelId="{37C91780-9FDE-9D42-9372-6EC26843A9E7}" type="parTrans" cxnId="{C515ECEB-6977-9A49-846D-EA7B44CF3F90}">
      <dgm:prSet/>
      <dgm:spPr/>
      <dgm:t>
        <a:bodyPr/>
        <a:lstStyle/>
        <a:p>
          <a:endParaRPr lang="en-US"/>
        </a:p>
      </dgm:t>
    </dgm:pt>
    <dgm:pt modelId="{ED7C1030-D3F9-5144-96EA-37D8A6ECF297}" type="sibTrans" cxnId="{C515ECEB-6977-9A49-846D-EA7B44CF3F90}">
      <dgm:prSet/>
      <dgm:spPr/>
      <dgm:t>
        <a:bodyPr/>
        <a:lstStyle/>
        <a:p>
          <a:endParaRPr lang="en-US"/>
        </a:p>
      </dgm:t>
    </dgm:pt>
    <dgm:pt modelId="{F9BE0C59-7C5C-BE44-8F45-DF57EE20ADC7}">
      <dgm:prSet phldrT="[Text]"/>
      <dgm:spPr/>
      <dgm:t>
        <a:bodyPr/>
        <a:lstStyle/>
        <a:p>
          <a:r>
            <a:rPr lang="en-US" dirty="0" err="1"/>
            <a:t>TokenTemplates</a:t>
          </a:r>
          <a:endParaRPr lang="en-US" dirty="0"/>
        </a:p>
      </dgm:t>
    </dgm:pt>
    <dgm:pt modelId="{A8A72A50-0C6A-CB4A-AD49-D0D1444DF795}" type="parTrans" cxnId="{40132550-3CF2-734A-A149-ABD8CC01D80A}">
      <dgm:prSet/>
      <dgm:spPr/>
      <dgm:t>
        <a:bodyPr/>
        <a:lstStyle/>
        <a:p>
          <a:endParaRPr lang="en-US"/>
        </a:p>
      </dgm:t>
    </dgm:pt>
    <dgm:pt modelId="{0D2C7358-A045-E34E-B422-B3738EEB734D}" type="sibTrans" cxnId="{40132550-3CF2-734A-A149-ABD8CC01D80A}">
      <dgm:prSet/>
      <dgm:spPr/>
      <dgm:t>
        <a:bodyPr/>
        <a:lstStyle/>
        <a:p>
          <a:endParaRPr lang="en-US"/>
        </a:p>
      </dgm:t>
    </dgm:pt>
    <dgm:pt modelId="{C278E4B1-0458-BB49-A1EF-A29C367785E4}">
      <dgm:prSet phldrT="[Text]"/>
      <dgm:spPr>
        <a:solidFill>
          <a:srgbClr val="C00000"/>
        </a:solidFill>
      </dgm:spPr>
      <dgm:t>
        <a:bodyPr/>
        <a:lstStyle/>
        <a:p>
          <a:r>
            <a:rPr lang="en-US" dirty="0"/>
            <a:t>Non-Fungible</a:t>
          </a:r>
        </a:p>
      </dgm:t>
    </dgm:pt>
    <dgm:pt modelId="{D924C2C7-CB52-444D-8A0B-AB1CE940FA5F}" type="parTrans" cxnId="{3BA54BA5-3B8A-5C4D-BA54-1A091CEFE805}">
      <dgm:prSet/>
      <dgm:spPr/>
      <dgm:t>
        <a:bodyPr/>
        <a:lstStyle/>
        <a:p>
          <a:endParaRPr lang="en-US"/>
        </a:p>
      </dgm:t>
    </dgm:pt>
    <dgm:pt modelId="{3A8035F7-15EE-C34F-80F0-08B06C97B86D}" type="sibTrans" cxnId="{3BA54BA5-3B8A-5C4D-BA54-1A091CEFE805}">
      <dgm:prSet/>
      <dgm:spPr/>
      <dgm:t>
        <a:bodyPr/>
        <a:lstStyle/>
        <a:p>
          <a:endParaRPr lang="en-US"/>
        </a:p>
      </dgm:t>
    </dgm:pt>
    <dgm:pt modelId="{391E89A2-BCB8-DA49-9300-D3B0FFE0B87C}">
      <dgm:prSet phldrT="[Text]"/>
      <dgm:spPr>
        <a:solidFill>
          <a:schemeClr val="bg2"/>
        </a:solidFill>
      </dgm:spPr>
      <dgm:t>
        <a:bodyPr/>
        <a:lstStyle/>
        <a:p>
          <a:r>
            <a:rPr lang="en-US" dirty="0">
              <a:solidFill>
                <a:schemeClr val="tx1"/>
              </a:solidFill>
            </a:rPr>
            <a:t>Whole</a:t>
          </a:r>
        </a:p>
      </dgm:t>
    </dgm:pt>
    <dgm:pt modelId="{4E0C6AF6-8220-1245-AE40-D89BAE4890C3}" type="parTrans" cxnId="{76B74A4C-A3A2-944A-BFA8-51029AE74136}">
      <dgm:prSet/>
      <dgm:spPr/>
      <dgm:t>
        <a:bodyPr/>
        <a:lstStyle/>
        <a:p>
          <a:endParaRPr lang="en-US"/>
        </a:p>
      </dgm:t>
    </dgm:pt>
    <dgm:pt modelId="{0D928C39-EBE4-DA48-9962-4BF8C22A6D73}" type="sibTrans" cxnId="{76B74A4C-A3A2-944A-BFA8-51029AE74136}">
      <dgm:prSet/>
      <dgm:spPr/>
      <dgm:t>
        <a:bodyPr/>
        <a:lstStyle/>
        <a:p>
          <a:endParaRPr lang="en-US"/>
        </a:p>
      </dgm:t>
    </dgm:pt>
    <dgm:pt modelId="{21715674-7907-894B-BE0D-B962E8AE2208}">
      <dgm:prSet phldrT="[Text]"/>
      <dgm:spPr/>
      <dgm:t>
        <a:bodyPr/>
        <a:lstStyle/>
        <a:p>
          <a:r>
            <a:rPr lang="en-US" dirty="0" err="1"/>
            <a:t>TokenTemplates</a:t>
          </a:r>
          <a:endParaRPr lang="en-US" dirty="0"/>
        </a:p>
      </dgm:t>
    </dgm:pt>
    <dgm:pt modelId="{88BDD37F-EE83-7F43-83CF-EC5E6BF2D62D}" type="parTrans" cxnId="{AADA50E6-9099-C141-A33A-E04824BC1F43}">
      <dgm:prSet/>
      <dgm:spPr/>
      <dgm:t>
        <a:bodyPr/>
        <a:lstStyle/>
        <a:p>
          <a:endParaRPr lang="en-US"/>
        </a:p>
      </dgm:t>
    </dgm:pt>
    <dgm:pt modelId="{6E64E11A-CB0A-194D-B214-5B80E2FC21CA}" type="sibTrans" cxnId="{AADA50E6-9099-C141-A33A-E04824BC1F43}">
      <dgm:prSet/>
      <dgm:spPr/>
      <dgm:t>
        <a:bodyPr/>
        <a:lstStyle/>
        <a:p>
          <a:endParaRPr lang="en-US"/>
        </a:p>
      </dgm:t>
    </dgm:pt>
    <dgm:pt modelId="{B3907FAB-3045-F64C-95DF-A05052D77852}">
      <dgm:prSet phldrT="[Text]"/>
      <dgm:spPr>
        <a:solidFill>
          <a:schemeClr val="accent2"/>
        </a:solidFill>
      </dgm:spPr>
      <dgm:t>
        <a:bodyPr/>
        <a:lstStyle/>
        <a:p>
          <a:r>
            <a:rPr lang="en-US" dirty="0"/>
            <a:t>Fractional</a:t>
          </a:r>
        </a:p>
      </dgm:t>
    </dgm:pt>
    <dgm:pt modelId="{4AF932D2-44C9-AC4D-9F11-537DB51815CD}" type="parTrans" cxnId="{9B806232-C753-504E-AEB6-FBAD80B82036}">
      <dgm:prSet/>
      <dgm:spPr/>
      <dgm:t>
        <a:bodyPr/>
        <a:lstStyle/>
        <a:p>
          <a:endParaRPr lang="en-US"/>
        </a:p>
      </dgm:t>
    </dgm:pt>
    <dgm:pt modelId="{741E6F18-1C07-AD46-9EC5-09FE0E48C315}" type="sibTrans" cxnId="{9B806232-C753-504E-AEB6-FBAD80B82036}">
      <dgm:prSet/>
      <dgm:spPr/>
      <dgm:t>
        <a:bodyPr/>
        <a:lstStyle/>
        <a:p>
          <a:endParaRPr lang="en-US"/>
        </a:p>
      </dgm:t>
    </dgm:pt>
    <dgm:pt modelId="{724C7545-3D6B-0B44-A7BF-2698AAEC1285}">
      <dgm:prSet phldrT="[Text]"/>
      <dgm:spPr/>
      <dgm:t>
        <a:bodyPr/>
        <a:lstStyle/>
        <a:p>
          <a:r>
            <a:rPr lang="en-US" dirty="0" err="1"/>
            <a:t>TokenTemplates</a:t>
          </a:r>
          <a:endParaRPr lang="en-US" dirty="0"/>
        </a:p>
      </dgm:t>
    </dgm:pt>
    <dgm:pt modelId="{C3843200-F52B-FD44-AB7E-C12BDE45B2C0}" type="parTrans" cxnId="{4442248F-C9C3-574B-8B14-B593CEFF0848}">
      <dgm:prSet/>
      <dgm:spPr/>
      <dgm:t>
        <a:bodyPr/>
        <a:lstStyle/>
        <a:p>
          <a:endParaRPr lang="en-US"/>
        </a:p>
      </dgm:t>
    </dgm:pt>
    <dgm:pt modelId="{DBE5AD26-D52C-6148-B644-4CC28ADDFDBD}" type="sibTrans" cxnId="{4442248F-C9C3-574B-8B14-B593CEFF0848}">
      <dgm:prSet/>
      <dgm:spPr/>
      <dgm:t>
        <a:bodyPr/>
        <a:lstStyle/>
        <a:p>
          <a:endParaRPr lang="en-US"/>
        </a:p>
      </dgm:t>
    </dgm:pt>
    <dgm:pt modelId="{1278C466-B321-1743-9E15-60A01B0E5826}">
      <dgm:prSet phldrT="[Text]"/>
      <dgm:spPr>
        <a:solidFill>
          <a:schemeClr val="accent4"/>
        </a:solidFill>
      </dgm:spPr>
      <dgm:t>
        <a:bodyPr/>
        <a:lstStyle/>
        <a:p>
          <a:r>
            <a:rPr lang="en-US" dirty="0"/>
            <a:t>Singleton</a:t>
          </a:r>
        </a:p>
      </dgm:t>
    </dgm:pt>
    <dgm:pt modelId="{6F25F4EC-4C1E-0648-B410-45A411ECC10A}" type="parTrans" cxnId="{3C228E77-B03E-7E42-9ECC-626D8F97F905}">
      <dgm:prSet/>
      <dgm:spPr/>
      <dgm:t>
        <a:bodyPr/>
        <a:lstStyle/>
        <a:p>
          <a:endParaRPr lang="en-US"/>
        </a:p>
      </dgm:t>
    </dgm:pt>
    <dgm:pt modelId="{E475F22A-D397-5F4A-BBF4-FF1CAABD3B6F}" type="sibTrans" cxnId="{3C228E77-B03E-7E42-9ECC-626D8F97F905}">
      <dgm:prSet/>
      <dgm:spPr/>
      <dgm:t>
        <a:bodyPr/>
        <a:lstStyle/>
        <a:p>
          <a:endParaRPr lang="en-US"/>
        </a:p>
      </dgm:t>
    </dgm:pt>
    <dgm:pt modelId="{12AD6C04-3401-C542-A1ED-B7FA3E194725}">
      <dgm:prSet phldrT="[Text]"/>
      <dgm:spPr/>
      <dgm:t>
        <a:bodyPr/>
        <a:lstStyle/>
        <a:p>
          <a:r>
            <a:rPr lang="en-US"/>
            <a:t>TokenTemplates</a:t>
          </a:r>
        </a:p>
      </dgm:t>
    </dgm:pt>
    <dgm:pt modelId="{1E852DF5-8652-4844-8E60-06D116719883}" type="parTrans" cxnId="{7A63B8C8-83A0-A24D-B735-E108FC11CD81}">
      <dgm:prSet/>
      <dgm:spPr/>
      <dgm:t>
        <a:bodyPr/>
        <a:lstStyle/>
        <a:p>
          <a:endParaRPr lang="en-US"/>
        </a:p>
      </dgm:t>
    </dgm:pt>
    <dgm:pt modelId="{D903F187-FAD9-F040-89A9-B3E5C6565761}" type="sibTrans" cxnId="{7A63B8C8-83A0-A24D-B735-E108FC11CD81}">
      <dgm:prSet/>
      <dgm:spPr/>
      <dgm:t>
        <a:bodyPr/>
        <a:lstStyle/>
        <a:p>
          <a:endParaRPr lang="en-US"/>
        </a:p>
      </dgm:t>
    </dgm:pt>
    <dgm:pt modelId="{CEA3516C-F6DC-1D4C-A91E-9358EA1B3675}" type="pres">
      <dgm:prSet presAssocID="{C12EB6BB-96D0-AD49-A7AE-FEB017E15509}" presName="diagram" presStyleCnt="0">
        <dgm:presLayoutVars>
          <dgm:chPref val="1"/>
          <dgm:dir/>
          <dgm:animOne val="branch"/>
          <dgm:animLvl val="lvl"/>
          <dgm:resizeHandles val="exact"/>
        </dgm:presLayoutVars>
      </dgm:prSet>
      <dgm:spPr/>
    </dgm:pt>
    <dgm:pt modelId="{0A57E6FE-D3F4-9648-8554-86C3857296D2}" type="pres">
      <dgm:prSet presAssocID="{CACE156F-57DC-1040-8566-DA7E856D2314}" presName="root1" presStyleCnt="0"/>
      <dgm:spPr/>
    </dgm:pt>
    <dgm:pt modelId="{06F1812C-C4C6-024B-8AD0-706ED7A949A8}" type="pres">
      <dgm:prSet presAssocID="{CACE156F-57DC-1040-8566-DA7E856D2314}" presName="LevelOneTextNode" presStyleLbl="node0" presStyleIdx="0" presStyleCnt="1">
        <dgm:presLayoutVars>
          <dgm:chPref val="3"/>
        </dgm:presLayoutVars>
      </dgm:prSet>
      <dgm:spPr/>
    </dgm:pt>
    <dgm:pt modelId="{F003FAEE-0396-654D-AFDC-5A82BD76FB90}" type="pres">
      <dgm:prSet presAssocID="{CACE156F-57DC-1040-8566-DA7E856D2314}" presName="level2hierChild" presStyleCnt="0"/>
      <dgm:spPr/>
    </dgm:pt>
    <dgm:pt modelId="{D546DE71-FA19-4E43-B76A-056C2920A101}" type="pres">
      <dgm:prSet presAssocID="{D5E6BAEB-7893-7B4D-902F-DCB8CB696CBF}" presName="conn2-1" presStyleLbl="parChTrans1D2" presStyleIdx="0" presStyleCnt="7"/>
      <dgm:spPr/>
    </dgm:pt>
    <dgm:pt modelId="{14FF6BB4-23DE-434A-9E32-C655766BEC53}" type="pres">
      <dgm:prSet presAssocID="{D5E6BAEB-7893-7B4D-902F-DCB8CB696CBF}" presName="connTx" presStyleLbl="parChTrans1D2" presStyleIdx="0" presStyleCnt="7"/>
      <dgm:spPr/>
    </dgm:pt>
    <dgm:pt modelId="{AD537F6A-B5EE-8B41-BA3E-E4017AEF409C}" type="pres">
      <dgm:prSet presAssocID="{E161884B-053E-7343-9ACE-FD39CEB912DC}" presName="root2" presStyleCnt="0"/>
      <dgm:spPr/>
    </dgm:pt>
    <dgm:pt modelId="{5AE37778-96A8-6944-9E5B-CE5D32F56347}" type="pres">
      <dgm:prSet presAssocID="{E161884B-053E-7343-9ACE-FD39CEB912DC}" presName="LevelTwoTextNode" presStyleLbl="node2" presStyleIdx="0" presStyleCnt="7">
        <dgm:presLayoutVars>
          <dgm:chPref val="3"/>
        </dgm:presLayoutVars>
      </dgm:prSet>
      <dgm:spPr/>
    </dgm:pt>
    <dgm:pt modelId="{309F8D81-BB6B-1740-BC99-BA16A2228A65}" type="pres">
      <dgm:prSet presAssocID="{E161884B-053E-7343-9ACE-FD39CEB912DC}" presName="level3hierChild" presStyleCnt="0"/>
      <dgm:spPr/>
    </dgm:pt>
    <dgm:pt modelId="{CB1E814E-CA1A-FB42-A12D-8F64271A957E}" type="pres">
      <dgm:prSet presAssocID="{6D378643-C43E-5C4C-9123-D7ADBC09BD9E}" presName="conn2-1" presStyleLbl="parChTrans1D2" presStyleIdx="1" presStyleCnt="7"/>
      <dgm:spPr/>
    </dgm:pt>
    <dgm:pt modelId="{9A332D68-9576-894F-A1F4-FF36411BEB63}" type="pres">
      <dgm:prSet presAssocID="{6D378643-C43E-5C4C-9123-D7ADBC09BD9E}" presName="connTx" presStyleLbl="parChTrans1D2" presStyleIdx="1" presStyleCnt="7"/>
      <dgm:spPr/>
    </dgm:pt>
    <dgm:pt modelId="{9E40F731-B476-604E-B2C2-10E799D346C3}" type="pres">
      <dgm:prSet presAssocID="{4448FEEE-63E8-C04C-BB1D-423783481B41}" presName="root2" presStyleCnt="0"/>
      <dgm:spPr/>
    </dgm:pt>
    <dgm:pt modelId="{88A65B4A-468C-554A-A180-5D68653B44B4}" type="pres">
      <dgm:prSet presAssocID="{4448FEEE-63E8-C04C-BB1D-423783481B41}" presName="LevelTwoTextNode" presStyleLbl="node2" presStyleIdx="1" presStyleCnt="7">
        <dgm:presLayoutVars>
          <dgm:chPref val="3"/>
        </dgm:presLayoutVars>
      </dgm:prSet>
      <dgm:spPr/>
    </dgm:pt>
    <dgm:pt modelId="{CCF445C7-FD4D-F04C-8093-529DE682B1A4}" type="pres">
      <dgm:prSet presAssocID="{4448FEEE-63E8-C04C-BB1D-423783481B41}" presName="level3hierChild" presStyleCnt="0"/>
      <dgm:spPr/>
    </dgm:pt>
    <dgm:pt modelId="{8ADEAD5E-4A75-004B-9BDC-B2580298D638}" type="pres">
      <dgm:prSet presAssocID="{BE8132B6-F5B6-974E-8854-B009E67842FE}" presName="conn2-1" presStyleLbl="parChTrans1D2" presStyleIdx="2" presStyleCnt="7"/>
      <dgm:spPr/>
    </dgm:pt>
    <dgm:pt modelId="{0208C3A1-EEFE-0F45-9DAE-0811FDDC06A0}" type="pres">
      <dgm:prSet presAssocID="{BE8132B6-F5B6-974E-8854-B009E67842FE}" presName="connTx" presStyleLbl="parChTrans1D2" presStyleIdx="2" presStyleCnt="7"/>
      <dgm:spPr/>
    </dgm:pt>
    <dgm:pt modelId="{1D897A76-FA12-9A42-ADD0-40D1EA57E038}" type="pres">
      <dgm:prSet presAssocID="{9BB37D31-37E8-154E-BC1B-5705F9730F3A}" presName="root2" presStyleCnt="0"/>
      <dgm:spPr/>
    </dgm:pt>
    <dgm:pt modelId="{1A98BBDF-73B9-3941-B242-23CDAC4DA249}" type="pres">
      <dgm:prSet presAssocID="{9BB37D31-37E8-154E-BC1B-5705F9730F3A}" presName="LevelTwoTextNode" presStyleLbl="node2" presStyleIdx="2" presStyleCnt="7">
        <dgm:presLayoutVars>
          <dgm:chPref val="3"/>
        </dgm:presLayoutVars>
      </dgm:prSet>
      <dgm:spPr/>
    </dgm:pt>
    <dgm:pt modelId="{63309CC2-E809-A249-A181-B0863D972E38}" type="pres">
      <dgm:prSet presAssocID="{9BB37D31-37E8-154E-BC1B-5705F9730F3A}" presName="level3hierChild" presStyleCnt="0"/>
      <dgm:spPr/>
    </dgm:pt>
    <dgm:pt modelId="{ECBC258A-ED36-2D49-8252-2EAF3E9E0758}" type="pres">
      <dgm:prSet presAssocID="{F3513775-77D9-EE49-80E9-03FE382F6A29}" presName="conn2-1" presStyleLbl="parChTrans1D2" presStyleIdx="3" presStyleCnt="7"/>
      <dgm:spPr/>
    </dgm:pt>
    <dgm:pt modelId="{DE6F741A-A711-CE4E-9AB8-E34D51D9082E}" type="pres">
      <dgm:prSet presAssocID="{F3513775-77D9-EE49-80E9-03FE382F6A29}" presName="connTx" presStyleLbl="parChTrans1D2" presStyleIdx="3" presStyleCnt="7"/>
      <dgm:spPr/>
    </dgm:pt>
    <dgm:pt modelId="{853B9019-FDA8-374D-B0AA-B619CDE45495}" type="pres">
      <dgm:prSet presAssocID="{3357A946-69EB-9843-AB1C-EAA5E3B21B5C}" presName="root2" presStyleCnt="0"/>
      <dgm:spPr/>
    </dgm:pt>
    <dgm:pt modelId="{89D90447-965D-6444-97D2-2327A02F829D}" type="pres">
      <dgm:prSet presAssocID="{3357A946-69EB-9843-AB1C-EAA5E3B21B5C}" presName="LevelTwoTextNode" presStyleLbl="node2" presStyleIdx="3" presStyleCnt="7">
        <dgm:presLayoutVars>
          <dgm:chPref val="3"/>
        </dgm:presLayoutVars>
      </dgm:prSet>
      <dgm:spPr/>
    </dgm:pt>
    <dgm:pt modelId="{F8515A48-AB6E-6847-9353-7555726AD53C}" type="pres">
      <dgm:prSet presAssocID="{3357A946-69EB-9843-AB1C-EAA5E3B21B5C}" presName="level3hierChild" presStyleCnt="0"/>
      <dgm:spPr/>
    </dgm:pt>
    <dgm:pt modelId="{D76B98E0-6AE3-5E49-A032-128375F8D4A2}" type="pres">
      <dgm:prSet presAssocID="{B701FA42-DAE3-844D-9DD8-DA0BF651CCE2}" presName="conn2-1" presStyleLbl="parChTrans1D2" presStyleIdx="4" presStyleCnt="7"/>
      <dgm:spPr/>
    </dgm:pt>
    <dgm:pt modelId="{28D939BF-692E-7643-B5C7-566195470978}" type="pres">
      <dgm:prSet presAssocID="{B701FA42-DAE3-844D-9DD8-DA0BF651CCE2}" presName="connTx" presStyleLbl="parChTrans1D2" presStyleIdx="4" presStyleCnt="7"/>
      <dgm:spPr/>
    </dgm:pt>
    <dgm:pt modelId="{4B7DE9B5-8804-C54E-B8E8-EBFD0D476830}" type="pres">
      <dgm:prSet presAssocID="{BF33D790-BD72-E24F-93A8-794B08FC1AB3}" presName="root2" presStyleCnt="0"/>
      <dgm:spPr/>
    </dgm:pt>
    <dgm:pt modelId="{62AEB721-268A-3F40-94FB-4E4FD38A5BA4}" type="pres">
      <dgm:prSet presAssocID="{BF33D790-BD72-E24F-93A8-794B08FC1AB3}" presName="LevelTwoTextNode" presStyleLbl="node2" presStyleIdx="4" presStyleCnt="7">
        <dgm:presLayoutVars>
          <dgm:chPref val="3"/>
        </dgm:presLayoutVars>
      </dgm:prSet>
      <dgm:spPr/>
    </dgm:pt>
    <dgm:pt modelId="{61E2C077-A75B-7844-B203-7E46896E377E}" type="pres">
      <dgm:prSet presAssocID="{BF33D790-BD72-E24F-93A8-794B08FC1AB3}" presName="level3hierChild" presStyleCnt="0"/>
      <dgm:spPr/>
    </dgm:pt>
    <dgm:pt modelId="{7BCDF2E7-C8F4-184B-8F85-28C873FD383E}" type="pres">
      <dgm:prSet presAssocID="{973751EB-892A-4D4E-A9CE-3ED6DF63C687}" presName="conn2-1" presStyleLbl="parChTrans1D2" presStyleIdx="5" presStyleCnt="7"/>
      <dgm:spPr/>
    </dgm:pt>
    <dgm:pt modelId="{64B157E6-3359-9D47-AE65-C12053DED59D}" type="pres">
      <dgm:prSet presAssocID="{973751EB-892A-4D4E-A9CE-3ED6DF63C687}" presName="connTx" presStyleLbl="parChTrans1D2" presStyleIdx="5" presStyleCnt="7"/>
      <dgm:spPr/>
    </dgm:pt>
    <dgm:pt modelId="{51C24E5C-2FC2-5D4B-B9D9-CD3FEC047319}" type="pres">
      <dgm:prSet presAssocID="{D081B3B9-2D15-2945-9142-80927CE20DEF}" presName="root2" presStyleCnt="0"/>
      <dgm:spPr/>
    </dgm:pt>
    <dgm:pt modelId="{B3D3FF0A-71BE-834A-B3AD-7ED3FC4188EA}" type="pres">
      <dgm:prSet presAssocID="{D081B3B9-2D15-2945-9142-80927CE20DEF}" presName="LevelTwoTextNode" presStyleLbl="node2" presStyleIdx="5" presStyleCnt="7">
        <dgm:presLayoutVars>
          <dgm:chPref val="3"/>
        </dgm:presLayoutVars>
      </dgm:prSet>
      <dgm:spPr/>
    </dgm:pt>
    <dgm:pt modelId="{7BB96EB7-88FE-6A46-8CFB-701EFC9CFF63}" type="pres">
      <dgm:prSet presAssocID="{D081B3B9-2D15-2945-9142-80927CE20DEF}" presName="level3hierChild" presStyleCnt="0"/>
      <dgm:spPr/>
    </dgm:pt>
    <dgm:pt modelId="{8493BD20-E86D-B44A-995B-9BAF52E8F6C8}" type="pres">
      <dgm:prSet presAssocID="{F455AB94-97D6-724B-943D-093949BCFD13}" presName="conn2-1" presStyleLbl="parChTrans1D2" presStyleIdx="6" presStyleCnt="7"/>
      <dgm:spPr/>
    </dgm:pt>
    <dgm:pt modelId="{6E648DE9-45EE-1B4A-891C-B09B5E954190}" type="pres">
      <dgm:prSet presAssocID="{F455AB94-97D6-724B-943D-093949BCFD13}" presName="connTx" presStyleLbl="parChTrans1D2" presStyleIdx="6" presStyleCnt="7"/>
      <dgm:spPr/>
    </dgm:pt>
    <dgm:pt modelId="{4DF6D36D-CFA3-5D4A-A138-84004700D943}" type="pres">
      <dgm:prSet presAssocID="{21C4523E-8361-F44A-B265-44FD77A8A0AC}" presName="root2" presStyleCnt="0"/>
      <dgm:spPr/>
    </dgm:pt>
    <dgm:pt modelId="{8FC68DAB-66D4-FB42-B06B-11B905E35619}" type="pres">
      <dgm:prSet presAssocID="{21C4523E-8361-F44A-B265-44FD77A8A0AC}" presName="LevelTwoTextNode" presStyleLbl="node2" presStyleIdx="6" presStyleCnt="7">
        <dgm:presLayoutVars>
          <dgm:chPref val="3"/>
        </dgm:presLayoutVars>
      </dgm:prSet>
      <dgm:spPr/>
    </dgm:pt>
    <dgm:pt modelId="{7348F746-DF55-CC47-A721-3560418F7281}" type="pres">
      <dgm:prSet presAssocID="{21C4523E-8361-F44A-B265-44FD77A8A0AC}" presName="level3hierChild" presStyleCnt="0"/>
      <dgm:spPr/>
    </dgm:pt>
    <dgm:pt modelId="{DBA5D2E6-F6C7-464B-8893-E410A8F1CC36}" type="pres">
      <dgm:prSet presAssocID="{D22BCF73-08E6-7448-A18E-A2431ACE3C13}" presName="conn2-1" presStyleLbl="parChTrans1D3" presStyleIdx="0" presStyleCnt="3"/>
      <dgm:spPr/>
    </dgm:pt>
    <dgm:pt modelId="{AE04CD06-B1FA-E943-B9CF-919226C6BEAE}" type="pres">
      <dgm:prSet presAssocID="{D22BCF73-08E6-7448-A18E-A2431ACE3C13}" presName="connTx" presStyleLbl="parChTrans1D3" presStyleIdx="0" presStyleCnt="3"/>
      <dgm:spPr/>
    </dgm:pt>
    <dgm:pt modelId="{62E58563-F4FA-4A4C-9681-457D6BD3FC1A}" type="pres">
      <dgm:prSet presAssocID="{0DB3AB07-6A87-1945-9AF1-7D3E8AA16EA7}" presName="root2" presStyleCnt="0"/>
      <dgm:spPr/>
    </dgm:pt>
    <dgm:pt modelId="{5DCB3286-A9BA-5D4E-B10B-3F8E726CB654}" type="pres">
      <dgm:prSet presAssocID="{0DB3AB07-6A87-1945-9AF1-7D3E8AA16EA7}" presName="LevelTwoTextNode" presStyleLbl="node3" presStyleIdx="0" presStyleCnt="3">
        <dgm:presLayoutVars>
          <dgm:chPref val="3"/>
        </dgm:presLayoutVars>
      </dgm:prSet>
      <dgm:spPr/>
    </dgm:pt>
    <dgm:pt modelId="{FD5CCB66-8711-1F4A-91F9-CF04AB90569D}" type="pres">
      <dgm:prSet presAssocID="{0DB3AB07-6A87-1945-9AF1-7D3E8AA16EA7}" presName="level3hierChild" presStyleCnt="0"/>
      <dgm:spPr/>
    </dgm:pt>
    <dgm:pt modelId="{A8AAD9C3-8D16-8941-97DA-6CC073F44999}" type="pres">
      <dgm:prSet presAssocID="{6A5C28C4-20AE-9D47-8389-C0588F0C3602}" presName="conn2-1" presStyleLbl="parChTrans1D4" presStyleIdx="0" presStyleCnt="22"/>
      <dgm:spPr/>
    </dgm:pt>
    <dgm:pt modelId="{65535AF1-5C91-5548-B711-6F26E89018CB}" type="pres">
      <dgm:prSet presAssocID="{6A5C28C4-20AE-9D47-8389-C0588F0C3602}" presName="connTx" presStyleLbl="parChTrans1D4" presStyleIdx="0" presStyleCnt="22"/>
      <dgm:spPr/>
    </dgm:pt>
    <dgm:pt modelId="{095AD4E0-A113-BB40-9136-5D49DAF4C3B2}" type="pres">
      <dgm:prSet presAssocID="{940649CA-AC92-374B-9DE8-8E467A19C583}" presName="root2" presStyleCnt="0"/>
      <dgm:spPr/>
    </dgm:pt>
    <dgm:pt modelId="{9EFB57E5-BDED-F84A-878B-9DE09E92EDC2}" type="pres">
      <dgm:prSet presAssocID="{940649CA-AC92-374B-9DE8-8E467A19C583}" presName="LevelTwoTextNode" presStyleLbl="node4" presStyleIdx="0" presStyleCnt="22">
        <dgm:presLayoutVars>
          <dgm:chPref val="3"/>
        </dgm:presLayoutVars>
      </dgm:prSet>
      <dgm:spPr/>
    </dgm:pt>
    <dgm:pt modelId="{BE359A51-6DAD-884E-856B-1CE518D6A5DB}" type="pres">
      <dgm:prSet presAssocID="{940649CA-AC92-374B-9DE8-8E467A19C583}" presName="level3hierChild" presStyleCnt="0"/>
      <dgm:spPr/>
    </dgm:pt>
    <dgm:pt modelId="{81EB7617-4234-0242-BB12-E4BB6B72456E}" type="pres">
      <dgm:prSet presAssocID="{85C6572E-96FC-3E41-A571-957B63719DFC}" presName="conn2-1" presStyleLbl="parChTrans1D4" presStyleIdx="1" presStyleCnt="22"/>
      <dgm:spPr/>
    </dgm:pt>
    <dgm:pt modelId="{35F0EDB0-6386-2F48-B455-3AB593EA98CF}" type="pres">
      <dgm:prSet presAssocID="{85C6572E-96FC-3E41-A571-957B63719DFC}" presName="connTx" presStyleLbl="parChTrans1D4" presStyleIdx="1" presStyleCnt="22"/>
      <dgm:spPr/>
    </dgm:pt>
    <dgm:pt modelId="{8BC712A4-8A3D-174E-BA54-FFACE5755D05}" type="pres">
      <dgm:prSet presAssocID="{00AD8D7D-6239-5645-98AC-77B6C483429B}" presName="root2" presStyleCnt="0"/>
      <dgm:spPr/>
    </dgm:pt>
    <dgm:pt modelId="{5A249771-E76B-5B40-8948-E94C43B21263}" type="pres">
      <dgm:prSet presAssocID="{00AD8D7D-6239-5645-98AC-77B6C483429B}" presName="LevelTwoTextNode" presStyleLbl="node4" presStyleIdx="1" presStyleCnt="22">
        <dgm:presLayoutVars>
          <dgm:chPref val="3"/>
        </dgm:presLayoutVars>
      </dgm:prSet>
      <dgm:spPr/>
    </dgm:pt>
    <dgm:pt modelId="{03791AF8-0DAA-5042-8F75-9211804BE59B}" type="pres">
      <dgm:prSet presAssocID="{00AD8D7D-6239-5645-98AC-77B6C483429B}" presName="level3hierChild" presStyleCnt="0"/>
      <dgm:spPr/>
    </dgm:pt>
    <dgm:pt modelId="{513EECA6-8CCE-1547-A48D-D0AC57B3A3FB}" type="pres">
      <dgm:prSet presAssocID="{40EF3845-FBA7-A847-B61E-02B6BB3D3DAD}" presName="conn2-1" presStyleLbl="parChTrans1D4" presStyleIdx="2" presStyleCnt="22"/>
      <dgm:spPr/>
    </dgm:pt>
    <dgm:pt modelId="{77C53CAA-FC78-9544-ADDD-5C814836A613}" type="pres">
      <dgm:prSet presAssocID="{40EF3845-FBA7-A847-B61E-02B6BB3D3DAD}" presName="connTx" presStyleLbl="parChTrans1D4" presStyleIdx="2" presStyleCnt="22"/>
      <dgm:spPr/>
    </dgm:pt>
    <dgm:pt modelId="{24718B7B-96B7-2C4F-9FC4-4D2ECAD893DD}" type="pres">
      <dgm:prSet presAssocID="{C2B7F4D7-BF7E-F447-B9A5-6DD6BDA63275}" presName="root2" presStyleCnt="0"/>
      <dgm:spPr/>
    </dgm:pt>
    <dgm:pt modelId="{D8AB1B8B-A896-0641-B923-47D049D71DB9}" type="pres">
      <dgm:prSet presAssocID="{C2B7F4D7-BF7E-F447-B9A5-6DD6BDA63275}" presName="LevelTwoTextNode" presStyleLbl="node4" presStyleIdx="2" presStyleCnt="22">
        <dgm:presLayoutVars>
          <dgm:chPref val="3"/>
        </dgm:presLayoutVars>
      </dgm:prSet>
      <dgm:spPr/>
    </dgm:pt>
    <dgm:pt modelId="{FE5965DC-F8C4-3D40-BF6F-E5C7A5873BE8}" type="pres">
      <dgm:prSet presAssocID="{C2B7F4D7-BF7E-F447-B9A5-6DD6BDA63275}" presName="level3hierChild" presStyleCnt="0"/>
      <dgm:spPr/>
    </dgm:pt>
    <dgm:pt modelId="{4F190B6F-4B02-0348-B17F-D24DC51A3E9C}" type="pres">
      <dgm:prSet presAssocID="{7C6B8C75-DE5C-A548-A0E3-5CD80C408CDA}" presName="conn2-1" presStyleLbl="parChTrans1D4" presStyleIdx="3" presStyleCnt="22"/>
      <dgm:spPr/>
    </dgm:pt>
    <dgm:pt modelId="{97B63B8E-14B7-514B-A8E5-B9314F3FE1E4}" type="pres">
      <dgm:prSet presAssocID="{7C6B8C75-DE5C-A548-A0E3-5CD80C408CDA}" presName="connTx" presStyleLbl="parChTrans1D4" presStyleIdx="3" presStyleCnt="22"/>
      <dgm:spPr/>
    </dgm:pt>
    <dgm:pt modelId="{59183187-9EEA-5A41-8378-DFAA1EB5F2FD}" type="pres">
      <dgm:prSet presAssocID="{A6F9CEF2-0FA3-5443-BB6F-E4322C2BB17C}" presName="root2" presStyleCnt="0"/>
      <dgm:spPr/>
    </dgm:pt>
    <dgm:pt modelId="{72193B17-0C09-A74D-A479-B9640659EBFF}" type="pres">
      <dgm:prSet presAssocID="{A6F9CEF2-0FA3-5443-BB6F-E4322C2BB17C}" presName="LevelTwoTextNode" presStyleLbl="node4" presStyleIdx="3" presStyleCnt="22">
        <dgm:presLayoutVars>
          <dgm:chPref val="3"/>
        </dgm:presLayoutVars>
      </dgm:prSet>
      <dgm:spPr/>
    </dgm:pt>
    <dgm:pt modelId="{4E9DAF3D-0255-3F42-A5DA-FC159622B988}" type="pres">
      <dgm:prSet presAssocID="{A6F9CEF2-0FA3-5443-BB6F-E4322C2BB17C}" presName="level3hierChild" presStyleCnt="0"/>
      <dgm:spPr/>
    </dgm:pt>
    <dgm:pt modelId="{5803B4A7-624F-754C-9BAB-A69B133803E4}" type="pres">
      <dgm:prSet presAssocID="{CDB5FFA6-FFB3-5240-A8D7-6C0E70149214}" presName="conn2-1" presStyleLbl="parChTrans1D3" presStyleIdx="1" presStyleCnt="3"/>
      <dgm:spPr/>
    </dgm:pt>
    <dgm:pt modelId="{995D57FD-7FDB-CF4B-AC60-8CBE096A1033}" type="pres">
      <dgm:prSet presAssocID="{CDB5FFA6-FFB3-5240-A8D7-6C0E70149214}" presName="connTx" presStyleLbl="parChTrans1D3" presStyleIdx="1" presStyleCnt="3"/>
      <dgm:spPr/>
    </dgm:pt>
    <dgm:pt modelId="{7DD52C93-11EE-E94F-AB3C-C033B2F6789D}" type="pres">
      <dgm:prSet presAssocID="{08E25361-F420-4843-B5FD-089EA085A976}" presName="root2" presStyleCnt="0"/>
      <dgm:spPr/>
    </dgm:pt>
    <dgm:pt modelId="{4C43E560-B1D3-BF42-BC0B-7154FB35BF82}" type="pres">
      <dgm:prSet presAssocID="{08E25361-F420-4843-B5FD-089EA085A976}" presName="LevelTwoTextNode" presStyleLbl="node3" presStyleIdx="1" presStyleCnt="3">
        <dgm:presLayoutVars>
          <dgm:chPref val="3"/>
        </dgm:presLayoutVars>
      </dgm:prSet>
      <dgm:spPr/>
    </dgm:pt>
    <dgm:pt modelId="{87B46B19-A21E-C64F-9027-ADB17C4CD1DC}" type="pres">
      <dgm:prSet presAssocID="{08E25361-F420-4843-B5FD-089EA085A976}" presName="level3hierChild" presStyleCnt="0"/>
      <dgm:spPr/>
    </dgm:pt>
    <dgm:pt modelId="{7E1991F7-25E9-A64C-AA71-A5FFC1CDE6D8}" type="pres">
      <dgm:prSet presAssocID="{637B9969-CD85-C849-8CF3-25CC9831B2B2}" presName="conn2-1" presStyleLbl="parChTrans1D4" presStyleIdx="4" presStyleCnt="22"/>
      <dgm:spPr/>
    </dgm:pt>
    <dgm:pt modelId="{36D487CC-61B3-6A47-894D-1D0F98D83F94}" type="pres">
      <dgm:prSet presAssocID="{637B9969-CD85-C849-8CF3-25CC9831B2B2}" presName="connTx" presStyleLbl="parChTrans1D4" presStyleIdx="4" presStyleCnt="22"/>
      <dgm:spPr/>
    </dgm:pt>
    <dgm:pt modelId="{C09BC61E-B802-3549-A064-2FC28740A7D7}" type="pres">
      <dgm:prSet presAssocID="{0A455943-8611-4C48-90E0-C311AFD4EEE9}" presName="root2" presStyleCnt="0"/>
      <dgm:spPr/>
    </dgm:pt>
    <dgm:pt modelId="{3917A2AE-CF3A-AD49-B9C7-504EBDAB1ACD}" type="pres">
      <dgm:prSet presAssocID="{0A455943-8611-4C48-90E0-C311AFD4EEE9}" presName="LevelTwoTextNode" presStyleLbl="node4" presStyleIdx="4" presStyleCnt="22">
        <dgm:presLayoutVars>
          <dgm:chPref val="3"/>
        </dgm:presLayoutVars>
      </dgm:prSet>
      <dgm:spPr/>
    </dgm:pt>
    <dgm:pt modelId="{A3776945-4B4E-0F41-878C-41525E8B8683}" type="pres">
      <dgm:prSet presAssocID="{0A455943-8611-4C48-90E0-C311AFD4EEE9}" presName="level3hierChild" presStyleCnt="0"/>
      <dgm:spPr/>
    </dgm:pt>
    <dgm:pt modelId="{11D4DA77-16F2-DD44-883A-AEAF812DC481}" type="pres">
      <dgm:prSet presAssocID="{CF0EB300-2201-AA49-A851-844A631B19EB}" presName="conn2-1" presStyleLbl="parChTrans1D4" presStyleIdx="5" presStyleCnt="22"/>
      <dgm:spPr/>
    </dgm:pt>
    <dgm:pt modelId="{4A18598A-FBD9-274C-9A2D-24703A4F3FF9}" type="pres">
      <dgm:prSet presAssocID="{CF0EB300-2201-AA49-A851-844A631B19EB}" presName="connTx" presStyleLbl="parChTrans1D4" presStyleIdx="5" presStyleCnt="22"/>
      <dgm:spPr/>
    </dgm:pt>
    <dgm:pt modelId="{AE9819FF-5B0D-3844-8850-C89151EC2049}" type="pres">
      <dgm:prSet presAssocID="{3DB1B831-6FB8-284E-B2C6-937AB555AFF4}" presName="root2" presStyleCnt="0"/>
      <dgm:spPr/>
    </dgm:pt>
    <dgm:pt modelId="{C756950E-69CE-1741-A48F-0B84BD657485}" type="pres">
      <dgm:prSet presAssocID="{3DB1B831-6FB8-284E-B2C6-937AB555AFF4}" presName="LevelTwoTextNode" presStyleLbl="node4" presStyleIdx="5" presStyleCnt="22">
        <dgm:presLayoutVars>
          <dgm:chPref val="3"/>
        </dgm:presLayoutVars>
      </dgm:prSet>
      <dgm:spPr/>
    </dgm:pt>
    <dgm:pt modelId="{8B4A60B1-3F64-7943-8F43-FE68833FA26C}" type="pres">
      <dgm:prSet presAssocID="{3DB1B831-6FB8-284E-B2C6-937AB555AFF4}" presName="level3hierChild" presStyleCnt="0"/>
      <dgm:spPr/>
    </dgm:pt>
    <dgm:pt modelId="{AFB0EDAA-0CED-2047-8807-79D2F96514AE}" type="pres">
      <dgm:prSet presAssocID="{51D4D752-E5B3-6145-B8D2-C767B5FA87C1}" presName="conn2-1" presStyleLbl="parChTrans1D4" presStyleIdx="6" presStyleCnt="22"/>
      <dgm:spPr/>
    </dgm:pt>
    <dgm:pt modelId="{1353E7DC-6BCA-2F44-B41A-049B6EC32E59}" type="pres">
      <dgm:prSet presAssocID="{51D4D752-E5B3-6145-B8D2-C767B5FA87C1}" presName="connTx" presStyleLbl="parChTrans1D4" presStyleIdx="6" presStyleCnt="22"/>
      <dgm:spPr/>
    </dgm:pt>
    <dgm:pt modelId="{1273C8E5-C067-BB4B-A2EB-6C79A21B0457}" type="pres">
      <dgm:prSet presAssocID="{F05CF172-9BC7-0641-83EF-D68575C0A5D1}" presName="root2" presStyleCnt="0"/>
      <dgm:spPr/>
    </dgm:pt>
    <dgm:pt modelId="{596E7ABC-C71C-654D-B52D-65C30852E7AF}" type="pres">
      <dgm:prSet presAssocID="{F05CF172-9BC7-0641-83EF-D68575C0A5D1}" presName="LevelTwoTextNode" presStyleLbl="node4" presStyleIdx="6" presStyleCnt="22">
        <dgm:presLayoutVars>
          <dgm:chPref val="3"/>
        </dgm:presLayoutVars>
      </dgm:prSet>
      <dgm:spPr/>
    </dgm:pt>
    <dgm:pt modelId="{009F7B91-51F4-A843-9922-956B2E161341}" type="pres">
      <dgm:prSet presAssocID="{F05CF172-9BC7-0641-83EF-D68575C0A5D1}" presName="level3hierChild" presStyleCnt="0"/>
      <dgm:spPr/>
    </dgm:pt>
    <dgm:pt modelId="{FA6ECF9E-13EE-9B49-A0A5-EE49A1388EF7}" type="pres">
      <dgm:prSet presAssocID="{63A78EB8-32EB-D549-9FBF-02DFE71F6692}" presName="conn2-1" presStyleLbl="parChTrans1D4" presStyleIdx="7" presStyleCnt="22"/>
      <dgm:spPr/>
    </dgm:pt>
    <dgm:pt modelId="{6FF24388-4488-9343-A658-7543C95D480B}" type="pres">
      <dgm:prSet presAssocID="{63A78EB8-32EB-D549-9FBF-02DFE71F6692}" presName="connTx" presStyleLbl="parChTrans1D4" presStyleIdx="7" presStyleCnt="22"/>
      <dgm:spPr/>
    </dgm:pt>
    <dgm:pt modelId="{0AB89C71-D766-A344-96E7-00ABB4E9BC80}" type="pres">
      <dgm:prSet presAssocID="{0152C010-7557-5840-817C-5BC40D23D301}" presName="root2" presStyleCnt="0"/>
      <dgm:spPr/>
    </dgm:pt>
    <dgm:pt modelId="{607B1D26-2238-9E47-BE9F-D294D2DD9122}" type="pres">
      <dgm:prSet presAssocID="{0152C010-7557-5840-817C-5BC40D23D301}" presName="LevelTwoTextNode" presStyleLbl="node4" presStyleIdx="7" presStyleCnt="22">
        <dgm:presLayoutVars>
          <dgm:chPref val="3"/>
        </dgm:presLayoutVars>
      </dgm:prSet>
      <dgm:spPr/>
    </dgm:pt>
    <dgm:pt modelId="{97F13687-0D20-444F-AAB7-BD4B84BF89F9}" type="pres">
      <dgm:prSet presAssocID="{0152C010-7557-5840-817C-5BC40D23D301}" presName="level3hierChild" presStyleCnt="0"/>
      <dgm:spPr/>
    </dgm:pt>
    <dgm:pt modelId="{90683FC1-7E35-AD44-9F1C-DFF14E18AAF4}" type="pres">
      <dgm:prSet presAssocID="{5D8C5F31-EBD4-FC45-BBCA-DB2228DBD8B2}" presName="conn2-1" presStyleLbl="parChTrans1D4" presStyleIdx="8" presStyleCnt="22"/>
      <dgm:spPr/>
    </dgm:pt>
    <dgm:pt modelId="{6C4331B1-A12D-A44B-BBD0-4CC713AB1A73}" type="pres">
      <dgm:prSet presAssocID="{5D8C5F31-EBD4-FC45-BBCA-DB2228DBD8B2}" presName="connTx" presStyleLbl="parChTrans1D4" presStyleIdx="8" presStyleCnt="22"/>
      <dgm:spPr/>
    </dgm:pt>
    <dgm:pt modelId="{89120AB1-BEE6-BB48-88FE-FD796A5F4A6D}" type="pres">
      <dgm:prSet presAssocID="{43FC6FF5-854D-714A-9E1B-DF4438E86A33}" presName="root2" presStyleCnt="0"/>
      <dgm:spPr/>
    </dgm:pt>
    <dgm:pt modelId="{C83EFD3F-7C63-2342-9E2E-7754DC66C1F1}" type="pres">
      <dgm:prSet presAssocID="{43FC6FF5-854D-714A-9E1B-DF4438E86A33}" presName="LevelTwoTextNode" presStyleLbl="node4" presStyleIdx="8" presStyleCnt="22">
        <dgm:presLayoutVars>
          <dgm:chPref val="3"/>
        </dgm:presLayoutVars>
      </dgm:prSet>
      <dgm:spPr/>
    </dgm:pt>
    <dgm:pt modelId="{0B07D691-3CFF-2C4F-9B5D-7C500E3F5945}" type="pres">
      <dgm:prSet presAssocID="{43FC6FF5-854D-714A-9E1B-DF4438E86A33}" presName="level3hierChild" presStyleCnt="0"/>
      <dgm:spPr/>
    </dgm:pt>
    <dgm:pt modelId="{52DC4336-AE27-F944-AA42-EFA65DEAC5FB}" type="pres">
      <dgm:prSet presAssocID="{B04F8A3A-DA2C-414A-A728-0FEF1F225A2E}" presName="conn2-1" presStyleLbl="parChTrans1D4" presStyleIdx="9" presStyleCnt="22"/>
      <dgm:spPr/>
    </dgm:pt>
    <dgm:pt modelId="{4C1944CF-3042-4A48-B41C-734FDCBB8BEA}" type="pres">
      <dgm:prSet presAssocID="{B04F8A3A-DA2C-414A-A728-0FEF1F225A2E}" presName="connTx" presStyleLbl="parChTrans1D4" presStyleIdx="9" presStyleCnt="22"/>
      <dgm:spPr/>
    </dgm:pt>
    <dgm:pt modelId="{371B09E2-A436-8D4A-B0BE-0EAA24E771F3}" type="pres">
      <dgm:prSet presAssocID="{89CC0103-FE4C-2942-89F2-91ECC829CA41}" presName="root2" presStyleCnt="0"/>
      <dgm:spPr/>
    </dgm:pt>
    <dgm:pt modelId="{010E747E-4672-1142-A974-A336511957EF}" type="pres">
      <dgm:prSet presAssocID="{89CC0103-FE4C-2942-89F2-91ECC829CA41}" presName="LevelTwoTextNode" presStyleLbl="node4" presStyleIdx="9" presStyleCnt="22">
        <dgm:presLayoutVars>
          <dgm:chPref val="3"/>
        </dgm:presLayoutVars>
      </dgm:prSet>
      <dgm:spPr/>
    </dgm:pt>
    <dgm:pt modelId="{2FFC0D26-C9EF-F54F-A80D-9FBAFFAB31AD}" type="pres">
      <dgm:prSet presAssocID="{89CC0103-FE4C-2942-89F2-91ECC829CA41}" presName="level3hierChild" presStyleCnt="0"/>
      <dgm:spPr/>
    </dgm:pt>
    <dgm:pt modelId="{BC280A69-130C-934F-902D-E52DD9D2ABA3}" type="pres">
      <dgm:prSet presAssocID="{6982D5EE-C4B6-B442-96B4-C59FA46022E6}" presName="conn2-1" presStyleLbl="parChTrans1D3" presStyleIdx="2" presStyleCnt="3"/>
      <dgm:spPr/>
    </dgm:pt>
    <dgm:pt modelId="{D7DE8781-E8EF-B44D-9EA9-74CF6E093266}" type="pres">
      <dgm:prSet presAssocID="{6982D5EE-C4B6-B442-96B4-C59FA46022E6}" presName="connTx" presStyleLbl="parChTrans1D3" presStyleIdx="2" presStyleCnt="3"/>
      <dgm:spPr/>
    </dgm:pt>
    <dgm:pt modelId="{2D57A6EB-D6C4-4648-82DF-545ED56F2826}" type="pres">
      <dgm:prSet presAssocID="{BE26FF8D-B669-1942-8ADD-9852E8D3B135}" presName="root2" presStyleCnt="0"/>
      <dgm:spPr/>
    </dgm:pt>
    <dgm:pt modelId="{4F43FED0-E009-464F-BC3D-5036B56D7DB6}" type="pres">
      <dgm:prSet presAssocID="{BE26FF8D-B669-1942-8ADD-9852E8D3B135}" presName="LevelTwoTextNode" presStyleLbl="node3" presStyleIdx="2" presStyleCnt="3">
        <dgm:presLayoutVars>
          <dgm:chPref val="3"/>
        </dgm:presLayoutVars>
      </dgm:prSet>
      <dgm:spPr/>
    </dgm:pt>
    <dgm:pt modelId="{1E90F53E-E8B5-074F-9821-4EDA78C8556E}" type="pres">
      <dgm:prSet presAssocID="{BE26FF8D-B669-1942-8ADD-9852E8D3B135}" presName="level3hierChild" presStyleCnt="0"/>
      <dgm:spPr/>
    </dgm:pt>
    <dgm:pt modelId="{3E52CE20-0B13-7C4C-99EB-C65C4070B2AC}" type="pres">
      <dgm:prSet presAssocID="{A0F34DD2-6E29-1D4C-8263-609C18888F71}" presName="conn2-1" presStyleLbl="parChTrans1D4" presStyleIdx="10" presStyleCnt="22"/>
      <dgm:spPr/>
    </dgm:pt>
    <dgm:pt modelId="{31A25879-76EA-F24D-A2BE-0835D8FAA6A5}" type="pres">
      <dgm:prSet presAssocID="{A0F34DD2-6E29-1D4C-8263-609C18888F71}" presName="connTx" presStyleLbl="parChTrans1D4" presStyleIdx="10" presStyleCnt="22"/>
      <dgm:spPr/>
    </dgm:pt>
    <dgm:pt modelId="{EE704388-6418-F844-9084-68BDCFCEC12C}" type="pres">
      <dgm:prSet presAssocID="{1B8D63CD-BFB7-FC47-B31C-87763ED5B10A}" presName="root2" presStyleCnt="0"/>
      <dgm:spPr/>
    </dgm:pt>
    <dgm:pt modelId="{6743D7EC-074E-2A42-9C64-338F1971A4E6}" type="pres">
      <dgm:prSet presAssocID="{1B8D63CD-BFB7-FC47-B31C-87763ED5B10A}" presName="LevelTwoTextNode" presStyleLbl="node4" presStyleIdx="10" presStyleCnt="22">
        <dgm:presLayoutVars>
          <dgm:chPref val="3"/>
        </dgm:presLayoutVars>
      </dgm:prSet>
      <dgm:spPr/>
    </dgm:pt>
    <dgm:pt modelId="{E178336E-BD99-8640-8086-FE3AAD66ECCB}" type="pres">
      <dgm:prSet presAssocID="{1B8D63CD-BFB7-FC47-B31C-87763ED5B10A}" presName="level3hierChild" presStyleCnt="0"/>
      <dgm:spPr/>
    </dgm:pt>
    <dgm:pt modelId="{12D8A151-1E8E-0649-97BA-583F05DA0356}" type="pres">
      <dgm:prSet presAssocID="{9388BD69-0A52-E741-BA4F-5F7632B35D5B}" presName="conn2-1" presStyleLbl="parChTrans1D4" presStyleIdx="11" presStyleCnt="22"/>
      <dgm:spPr/>
    </dgm:pt>
    <dgm:pt modelId="{177F1ED3-64F5-854C-81F6-646620E6544D}" type="pres">
      <dgm:prSet presAssocID="{9388BD69-0A52-E741-BA4F-5F7632B35D5B}" presName="connTx" presStyleLbl="parChTrans1D4" presStyleIdx="11" presStyleCnt="22"/>
      <dgm:spPr/>
    </dgm:pt>
    <dgm:pt modelId="{751443C8-ADA7-CD41-90C4-D6390648B625}" type="pres">
      <dgm:prSet presAssocID="{278771C9-9763-4242-950B-7A6CACC6602A}" presName="root2" presStyleCnt="0"/>
      <dgm:spPr/>
    </dgm:pt>
    <dgm:pt modelId="{ADCA7355-316F-4C48-9047-24AAC9235605}" type="pres">
      <dgm:prSet presAssocID="{278771C9-9763-4242-950B-7A6CACC6602A}" presName="LevelTwoTextNode" presStyleLbl="node4" presStyleIdx="11" presStyleCnt="22">
        <dgm:presLayoutVars>
          <dgm:chPref val="3"/>
        </dgm:presLayoutVars>
      </dgm:prSet>
      <dgm:spPr/>
    </dgm:pt>
    <dgm:pt modelId="{EE25DFC6-4DFA-8E4F-95D8-AF88AB4C221D}" type="pres">
      <dgm:prSet presAssocID="{278771C9-9763-4242-950B-7A6CACC6602A}" presName="level3hierChild" presStyleCnt="0"/>
      <dgm:spPr/>
    </dgm:pt>
    <dgm:pt modelId="{7B1EEF27-729C-C249-AE59-61126CB4FE29}" type="pres">
      <dgm:prSet presAssocID="{26C773C7-C483-394B-A542-893BB338C0C3}" presName="conn2-1" presStyleLbl="parChTrans1D4" presStyleIdx="12" presStyleCnt="22"/>
      <dgm:spPr/>
    </dgm:pt>
    <dgm:pt modelId="{78A7615E-3676-044E-A2D4-A56AA412E264}" type="pres">
      <dgm:prSet presAssocID="{26C773C7-C483-394B-A542-893BB338C0C3}" presName="connTx" presStyleLbl="parChTrans1D4" presStyleIdx="12" presStyleCnt="22"/>
      <dgm:spPr/>
    </dgm:pt>
    <dgm:pt modelId="{E684DD5A-1D69-0F4E-8F14-D7CDDD0C21DC}" type="pres">
      <dgm:prSet presAssocID="{9F4B16A6-27EC-2A44-A195-1E225E562545}" presName="root2" presStyleCnt="0"/>
      <dgm:spPr/>
    </dgm:pt>
    <dgm:pt modelId="{5744DC9A-4CB9-BB49-BC0D-1971A34F9A7F}" type="pres">
      <dgm:prSet presAssocID="{9F4B16A6-27EC-2A44-A195-1E225E562545}" presName="LevelTwoTextNode" presStyleLbl="node4" presStyleIdx="12" presStyleCnt="22">
        <dgm:presLayoutVars>
          <dgm:chPref val="3"/>
        </dgm:presLayoutVars>
      </dgm:prSet>
      <dgm:spPr/>
    </dgm:pt>
    <dgm:pt modelId="{1468C87D-22BF-6E4A-8510-F481FEE3CC89}" type="pres">
      <dgm:prSet presAssocID="{9F4B16A6-27EC-2A44-A195-1E225E562545}" presName="level3hierChild" presStyleCnt="0"/>
      <dgm:spPr/>
    </dgm:pt>
    <dgm:pt modelId="{4FC147D2-C42B-7443-9A07-602093AB3268}" type="pres">
      <dgm:prSet presAssocID="{37C91780-9FDE-9D42-9372-6EC26843A9E7}" presName="conn2-1" presStyleLbl="parChTrans1D4" presStyleIdx="13" presStyleCnt="22"/>
      <dgm:spPr/>
    </dgm:pt>
    <dgm:pt modelId="{DA16747D-4D7E-B241-9A29-6B8BD03C5363}" type="pres">
      <dgm:prSet presAssocID="{37C91780-9FDE-9D42-9372-6EC26843A9E7}" presName="connTx" presStyleLbl="parChTrans1D4" presStyleIdx="13" presStyleCnt="22"/>
      <dgm:spPr/>
    </dgm:pt>
    <dgm:pt modelId="{D9514343-06DC-414E-A715-78B4102C9223}" type="pres">
      <dgm:prSet presAssocID="{A01C271C-4A3A-4347-8D0F-4719C5270408}" presName="root2" presStyleCnt="0"/>
      <dgm:spPr/>
    </dgm:pt>
    <dgm:pt modelId="{EAC5457A-9BF2-1645-8F44-6E31BDC8F4A8}" type="pres">
      <dgm:prSet presAssocID="{A01C271C-4A3A-4347-8D0F-4719C5270408}" presName="LevelTwoTextNode" presStyleLbl="node4" presStyleIdx="13" presStyleCnt="22">
        <dgm:presLayoutVars>
          <dgm:chPref val="3"/>
        </dgm:presLayoutVars>
      </dgm:prSet>
      <dgm:spPr/>
    </dgm:pt>
    <dgm:pt modelId="{47CF1B58-6A0F-D943-AE7A-03295F1F20FF}" type="pres">
      <dgm:prSet presAssocID="{A01C271C-4A3A-4347-8D0F-4719C5270408}" presName="level3hierChild" presStyleCnt="0"/>
      <dgm:spPr/>
    </dgm:pt>
    <dgm:pt modelId="{0B435FAB-286C-E944-A165-83A7A0042B68}" type="pres">
      <dgm:prSet presAssocID="{A8A72A50-0C6A-CB4A-AD49-D0D1444DF795}" presName="conn2-1" presStyleLbl="parChTrans1D4" presStyleIdx="14" presStyleCnt="22"/>
      <dgm:spPr/>
    </dgm:pt>
    <dgm:pt modelId="{98F7A32C-FC51-6142-B44E-DFF5083EEC99}" type="pres">
      <dgm:prSet presAssocID="{A8A72A50-0C6A-CB4A-AD49-D0D1444DF795}" presName="connTx" presStyleLbl="parChTrans1D4" presStyleIdx="14" presStyleCnt="22"/>
      <dgm:spPr/>
    </dgm:pt>
    <dgm:pt modelId="{F65D20C2-22F8-D444-BC89-373FA914B746}" type="pres">
      <dgm:prSet presAssocID="{F9BE0C59-7C5C-BE44-8F45-DF57EE20ADC7}" presName="root2" presStyleCnt="0"/>
      <dgm:spPr/>
    </dgm:pt>
    <dgm:pt modelId="{329419D4-81FF-994E-9895-C4AEB752FC00}" type="pres">
      <dgm:prSet presAssocID="{F9BE0C59-7C5C-BE44-8F45-DF57EE20ADC7}" presName="LevelTwoTextNode" presStyleLbl="node4" presStyleIdx="14" presStyleCnt="22">
        <dgm:presLayoutVars>
          <dgm:chPref val="3"/>
        </dgm:presLayoutVars>
      </dgm:prSet>
      <dgm:spPr/>
    </dgm:pt>
    <dgm:pt modelId="{D885C110-F493-D54F-864D-1B97CB207E73}" type="pres">
      <dgm:prSet presAssocID="{F9BE0C59-7C5C-BE44-8F45-DF57EE20ADC7}" presName="level3hierChild" presStyleCnt="0"/>
      <dgm:spPr/>
    </dgm:pt>
    <dgm:pt modelId="{3783900E-14DA-BB4A-84E1-ECA587F7FB86}" type="pres">
      <dgm:prSet presAssocID="{D924C2C7-CB52-444D-8A0B-AB1CE940FA5F}" presName="conn2-1" presStyleLbl="parChTrans1D4" presStyleIdx="15" presStyleCnt="22"/>
      <dgm:spPr/>
    </dgm:pt>
    <dgm:pt modelId="{2826EE1F-EB31-884F-B32B-A83C04074796}" type="pres">
      <dgm:prSet presAssocID="{D924C2C7-CB52-444D-8A0B-AB1CE940FA5F}" presName="connTx" presStyleLbl="parChTrans1D4" presStyleIdx="15" presStyleCnt="22"/>
      <dgm:spPr/>
    </dgm:pt>
    <dgm:pt modelId="{2075EDAF-51E0-BC43-BA86-B51A29588AFD}" type="pres">
      <dgm:prSet presAssocID="{C278E4B1-0458-BB49-A1EF-A29C367785E4}" presName="root2" presStyleCnt="0"/>
      <dgm:spPr/>
    </dgm:pt>
    <dgm:pt modelId="{F770081F-B708-5E4A-8726-D236EF4A9515}" type="pres">
      <dgm:prSet presAssocID="{C278E4B1-0458-BB49-A1EF-A29C367785E4}" presName="LevelTwoTextNode" presStyleLbl="node4" presStyleIdx="15" presStyleCnt="22">
        <dgm:presLayoutVars>
          <dgm:chPref val="3"/>
        </dgm:presLayoutVars>
      </dgm:prSet>
      <dgm:spPr/>
    </dgm:pt>
    <dgm:pt modelId="{78991708-F792-044E-91BD-1AFD6C20A5FD}" type="pres">
      <dgm:prSet presAssocID="{C278E4B1-0458-BB49-A1EF-A29C367785E4}" presName="level3hierChild" presStyleCnt="0"/>
      <dgm:spPr/>
    </dgm:pt>
    <dgm:pt modelId="{FF6EEEA5-AE9B-E449-AF56-878DD96515D4}" type="pres">
      <dgm:prSet presAssocID="{4E0C6AF6-8220-1245-AE40-D89BAE4890C3}" presName="conn2-1" presStyleLbl="parChTrans1D4" presStyleIdx="16" presStyleCnt="22"/>
      <dgm:spPr/>
    </dgm:pt>
    <dgm:pt modelId="{0A66166E-6C77-D54F-AFE8-9633CF9209D3}" type="pres">
      <dgm:prSet presAssocID="{4E0C6AF6-8220-1245-AE40-D89BAE4890C3}" presName="connTx" presStyleLbl="parChTrans1D4" presStyleIdx="16" presStyleCnt="22"/>
      <dgm:spPr/>
    </dgm:pt>
    <dgm:pt modelId="{518703CB-D290-C540-B5DB-F9C496B9B99B}" type="pres">
      <dgm:prSet presAssocID="{391E89A2-BCB8-DA49-9300-D3B0FFE0B87C}" presName="root2" presStyleCnt="0"/>
      <dgm:spPr/>
    </dgm:pt>
    <dgm:pt modelId="{24EDF88D-06B5-904D-9411-CD561A59E544}" type="pres">
      <dgm:prSet presAssocID="{391E89A2-BCB8-DA49-9300-D3B0FFE0B87C}" presName="LevelTwoTextNode" presStyleLbl="node4" presStyleIdx="16" presStyleCnt="22">
        <dgm:presLayoutVars>
          <dgm:chPref val="3"/>
        </dgm:presLayoutVars>
      </dgm:prSet>
      <dgm:spPr/>
    </dgm:pt>
    <dgm:pt modelId="{92E3F73B-5AF8-7C4B-9216-289BB190F64A}" type="pres">
      <dgm:prSet presAssocID="{391E89A2-BCB8-DA49-9300-D3B0FFE0B87C}" presName="level3hierChild" presStyleCnt="0"/>
      <dgm:spPr/>
    </dgm:pt>
    <dgm:pt modelId="{ABF6BCC3-9CAB-2046-85D2-1A018AB2B51D}" type="pres">
      <dgm:prSet presAssocID="{88BDD37F-EE83-7F43-83CF-EC5E6BF2D62D}" presName="conn2-1" presStyleLbl="parChTrans1D4" presStyleIdx="17" presStyleCnt="22"/>
      <dgm:spPr/>
    </dgm:pt>
    <dgm:pt modelId="{DA4251BD-03A8-484E-A106-CA67E25E4319}" type="pres">
      <dgm:prSet presAssocID="{88BDD37F-EE83-7F43-83CF-EC5E6BF2D62D}" presName="connTx" presStyleLbl="parChTrans1D4" presStyleIdx="17" presStyleCnt="22"/>
      <dgm:spPr/>
    </dgm:pt>
    <dgm:pt modelId="{F4920199-9C7A-B341-9C40-F490AACD92CC}" type="pres">
      <dgm:prSet presAssocID="{21715674-7907-894B-BE0D-B962E8AE2208}" presName="root2" presStyleCnt="0"/>
      <dgm:spPr/>
    </dgm:pt>
    <dgm:pt modelId="{5C28586E-8BCF-D94F-86DE-9F8E2273DD37}" type="pres">
      <dgm:prSet presAssocID="{21715674-7907-894B-BE0D-B962E8AE2208}" presName="LevelTwoTextNode" presStyleLbl="node4" presStyleIdx="17" presStyleCnt="22">
        <dgm:presLayoutVars>
          <dgm:chPref val="3"/>
        </dgm:presLayoutVars>
      </dgm:prSet>
      <dgm:spPr/>
    </dgm:pt>
    <dgm:pt modelId="{FC322489-10E0-8540-9251-FBC030CC68DB}" type="pres">
      <dgm:prSet presAssocID="{21715674-7907-894B-BE0D-B962E8AE2208}" presName="level3hierChild" presStyleCnt="0"/>
      <dgm:spPr/>
    </dgm:pt>
    <dgm:pt modelId="{E2C32A92-B50D-1341-9544-6A42ED704CD8}" type="pres">
      <dgm:prSet presAssocID="{4AF932D2-44C9-AC4D-9F11-537DB51815CD}" presName="conn2-1" presStyleLbl="parChTrans1D4" presStyleIdx="18" presStyleCnt="22"/>
      <dgm:spPr/>
    </dgm:pt>
    <dgm:pt modelId="{BBD789DB-4D68-C94E-AC3D-D206EC4DB208}" type="pres">
      <dgm:prSet presAssocID="{4AF932D2-44C9-AC4D-9F11-537DB51815CD}" presName="connTx" presStyleLbl="parChTrans1D4" presStyleIdx="18" presStyleCnt="22"/>
      <dgm:spPr/>
    </dgm:pt>
    <dgm:pt modelId="{298E1B95-5533-EE45-8C22-C6AD441A5FF2}" type="pres">
      <dgm:prSet presAssocID="{B3907FAB-3045-F64C-95DF-A05052D77852}" presName="root2" presStyleCnt="0"/>
      <dgm:spPr/>
    </dgm:pt>
    <dgm:pt modelId="{22943C0B-3381-B54D-813B-98F392F1BBE8}" type="pres">
      <dgm:prSet presAssocID="{B3907FAB-3045-F64C-95DF-A05052D77852}" presName="LevelTwoTextNode" presStyleLbl="node4" presStyleIdx="18" presStyleCnt="22">
        <dgm:presLayoutVars>
          <dgm:chPref val="3"/>
        </dgm:presLayoutVars>
      </dgm:prSet>
      <dgm:spPr/>
    </dgm:pt>
    <dgm:pt modelId="{BCEE9731-D8FD-3548-ADEC-C98B90359363}" type="pres">
      <dgm:prSet presAssocID="{B3907FAB-3045-F64C-95DF-A05052D77852}" presName="level3hierChild" presStyleCnt="0"/>
      <dgm:spPr/>
    </dgm:pt>
    <dgm:pt modelId="{5A21B319-DC10-4642-ABCF-5B74B0E647C1}" type="pres">
      <dgm:prSet presAssocID="{C3843200-F52B-FD44-AB7E-C12BDE45B2C0}" presName="conn2-1" presStyleLbl="parChTrans1D4" presStyleIdx="19" presStyleCnt="22"/>
      <dgm:spPr/>
    </dgm:pt>
    <dgm:pt modelId="{692C91FC-1F0C-FB4C-8E23-DD9392BDAAD3}" type="pres">
      <dgm:prSet presAssocID="{C3843200-F52B-FD44-AB7E-C12BDE45B2C0}" presName="connTx" presStyleLbl="parChTrans1D4" presStyleIdx="19" presStyleCnt="22"/>
      <dgm:spPr/>
    </dgm:pt>
    <dgm:pt modelId="{5B4B8B11-5D02-564F-BA63-CFB560CBE6B2}" type="pres">
      <dgm:prSet presAssocID="{724C7545-3D6B-0B44-A7BF-2698AAEC1285}" presName="root2" presStyleCnt="0"/>
      <dgm:spPr/>
    </dgm:pt>
    <dgm:pt modelId="{543B16F5-CDC8-0F49-A4A1-E1CDEAE891E9}" type="pres">
      <dgm:prSet presAssocID="{724C7545-3D6B-0B44-A7BF-2698AAEC1285}" presName="LevelTwoTextNode" presStyleLbl="node4" presStyleIdx="19" presStyleCnt="22">
        <dgm:presLayoutVars>
          <dgm:chPref val="3"/>
        </dgm:presLayoutVars>
      </dgm:prSet>
      <dgm:spPr/>
    </dgm:pt>
    <dgm:pt modelId="{BFAB80C9-069D-E646-AB27-FA41C7BC2597}" type="pres">
      <dgm:prSet presAssocID="{724C7545-3D6B-0B44-A7BF-2698AAEC1285}" presName="level3hierChild" presStyleCnt="0"/>
      <dgm:spPr/>
    </dgm:pt>
    <dgm:pt modelId="{D3E8F1A9-111F-B944-A410-C0B32E9D2E0F}" type="pres">
      <dgm:prSet presAssocID="{6F25F4EC-4C1E-0648-B410-45A411ECC10A}" presName="conn2-1" presStyleLbl="parChTrans1D4" presStyleIdx="20" presStyleCnt="22"/>
      <dgm:spPr/>
    </dgm:pt>
    <dgm:pt modelId="{9407671C-7E40-CA42-891D-2D7875749AFD}" type="pres">
      <dgm:prSet presAssocID="{6F25F4EC-4C1E-0648-B410-45A411ECC10A}" presName="connTx" presStyleLbl="parChTrans1D4" presStyleIdx="20" presStyleCnt="22"/>
      <dgm:spPr/>
    </dgm:pt>
    <dgm:pt modelId="{C9EC579F-32C4-9746-9FAD-6ADA06942179}" type="pres">
      <dgm:prSet presAssocID="{1278C466-B321-1743-9E15-60A01B0E5826}" presName="root2" presStyleCnt="0"/>
      <dgm:spPr/>
    </dgm:pt>
    <dgm:pt modelId="{9BF729F8-26DA-E74D-86A6-9D2EDF647863}" type="pres">
      <dgm:prSet presAssocID="{1278C466-B321-1743-9E15-60A01B0E5826}" presName="LevelTwoTextNode" presStyleLbl="node4" presStyleIdx="20" presStyleCnt="22">
        <dgm:presLayoutVars>
          <dgm:chPref val="3"/>
        </dgm:presLayoutVars>
      </dgm:prSet>
      <dgm:spPr/>
    </dgm:pt>
    <dgm:pt modelId="{2F73D75C-651F-A944-A3D9-E4E35DB89353}" type="pres">
      <dgm:prSet presAssocID="{1278C466-B321-1743-9E15-60A01B0E5826}" presName="level3hierChild" presStyleCnt="0"/>
      <dgm:spPr/>
    </dgm:pt>
    <dgm:pt modelId="{26D088CB-5B78-C94E-B10E-13FAAD9A0B35}" type="pres">
      <dgm:prSet presAssocID="{1E852DF5-8652-4844-8E60-06D116719883}" presName="conn2-1" presStyleLbl="parChTrans1D4" presStyleIdx="21" presStyleCnt="22"/>
      <dgm:spPr/>
    </dgm:pt>
    <dgm:pt modelId="{01EE4770-680B-3143-B43A-7D44D0D28F77}" type="pres">
      <dgm:prSet presAssocID="{1E852DF5-8652-4844-8E60-06D116719883}" presName="connTx" presStyleLbl="parChTrans1D4" presStyleIdx="21" presStyleCnt="22"/>
      <dgm:spPr/>
    </dgm:pt>
    <dgm:pt modelId="{D601FF55-496A-1140-9827-16F3217B018D}" type="pres">
      <dgm:prSet presAssocID="{12AD6C04-3401-C542-A1ED-B7FA3E194725}" presName="root2" presStyleCnt="0"/>
      <dgm:spPr/>
    </dgm:pt>
    <dgm:pt modelId="{9FAC6E4F-65E3-004A-8670-D4BD49ABA5BD}" type="pres">
      <dgm:prSet presAssocID="{12AD6C04-3401-C542-A1ED-B7FA3E194725}" presName="LevelTwoTextNode" presStyleLbl="node4" presStyleIdx="21" presStyleCnt="22">
        <dgm:presLayoutVars>
          <dgm:chPref val="3"/>
        </dgm:presLayoutVars>
      </dgm:prSet>
      <dgm:spPr/>
    </dgm:pt>
    <dgm:pt modelId="{E3D2C7B8-5EB9-574B-B684-C8BC0A82A2E0}" type="pres">
      <dgm:prSet presAssocID="{12AD6C04-3401-C542-A1ED-B7FA3E194725}" presName="level3hierChild" presStyleCnt="0"/>
      <dgm:spPr/>
    </dgm:pt>
  </dgm:ptLst>
  <dgm:cxnLst>
    <dgm:cxn modelId="{E76BA700-3767-D242-AFDB-38FABEE508E4}" type="presOf" srcId="{A6F9CEF2-0FA3-5443-BB6F-E4322C2BB17C}" destId="{72193B17-0C09-A74D-A479-B9640659EBFF}" srcOrd="0" destOrd="0" presId="urn:microsoft.com/office/officeart/2005/8/layout/hierarchy2"/>
    <dgm:cxn modelId="{04C95B05-2F77-2E4E-B5EE-793B791E9F46}" type="presOf" srcId="{88BDD37F-EE83-7F43-83CF-EC5E6BF2D62D}" destId="{ABF6BCC3-9CAB-2046-85D2-1A018AB2B51D}" srcOrd="0" destOrd="0" presId="urn:microsoft.com/office/officeart/2005/8/layout/hierarchy2"/>
    <dgm:cxn modelId="{23AF8905-1EB3-764F-A590-064FD1BDEBC5}" type="presOf" srcId="{973751EB-892A-4D4E-A9CE-3ED6DF63C687}" destId="{64B157E6-3359-9D47-AE65-C12053DED59D}" srcOrd="1" destOrd="0" presId="urn:microsoft.com/office/officeart/2005/8/layout/hierarchy2"/>
    <dgm:cxn modelId="{80CF4907-BD03-FE4F-8778-B693C91C86E2}" type="presOf" srcId="{37C91780-9FDE-9D42-9372-6EC26843A9E7}" destId="{DA16747D-4D7E-B241-9A29-6B8BD03C5363}" srcOrd="1" destOrd="0" presId="urn:microsoft.com/office/officeart/2005/8/layout/hierarchy2"/>
    <dgm:cxn modelId="{33EC4E08-A11E-3B45-AB19-07857F2414E0}" type="presOf" srcId="{F455AB94-97D6-724B-943D-093949BCFD13}" destId="{8493BD20-E86D-B44A-995B-9BAF52E8F6C8}" srcOrd="0" destOrd="0" presId="urn:microsoft.com/office/officeart/2005/8/layout/hierarchy2"/>
    <dgm:cxn modelId="{21DB7608-577F-424F-8E3A-D02A8E745398}" srcId="{0DB3AB07-6A87-1945-9AF1-7D3E8AA16EA7}" destId="{C2B7F4D7-BF7E-F447-B9A5-6DD6BDA63275}" srcOrd="1" destOrd="0" parTransId="{40EF3845-FBA7-A847-B61E-02B6BB3D3DAD}" sibTransId="{7415F1D5-627B-3D43-A4F7-8D66E85A4285}"/>
    <dgm:cxn modelId="{BBB6BA0B-52BF-EA43-925B-27FE7ED6BBC1}" type="presOf" srcId="{63A78EB8-32EB-D549-9FBF-02DFE71F6692}" destId="{6FF24388-4488-9343-A658-7543C95D480B}" srcOrd="1" destOrd="0" presId="urn:microsoft.com/office/officeart/2005/8/layout/hierarchy2"/>
    <dgm:cxn modelId="{7CFCDA11-D28A-0D46-AD35-505426FCCD74}" type="presOf" srcId="{BE8132B6-F5B6-974E-8854-B009E67842FE}" destId="{8ADEAD5E-4A75-004B-9BDC-B2580298D638}" srcOrd="0" destOrd="0" presId="urn:microsoft.com/office/officeart/2005/8/layout/hierarchy2"/>
    <dgm:cxn modelId="{6AA34013-0A04-8F43-9B9C-EC41AA77D9DB}" type="presOf" srcId="{BE8132B6-F5B6-974E-8854-B009E67842FE}" destId="{0208C3A1-EEFE-0F45-9DAE-0811FDDC06A0}" srcOrd="1" destOrd="0" presId="urn:microsoft.com/office/officeart/2005/8/layout/hierarchy2"/>
    <dgm:cxn modelId="{7D885F14-C641-F44C-9CC8-2A7F89795996}" type="presOf" srcId="{1E852DF5-8652-4844-8E60-06D116719883}" destId="{01EE4770-680B-3143-B43A-7D44D0D28F77}" srcOrd="1" destOrd="0" presId="urn:microsoft.com/office/officeart/2005/8/layout/hierarchy2"/>
    <dgm:cxn modelId="{C0E97415-56F0-424F-A4F3-C9DA06BBB615}" srcId="{BE26FF8D-B669-1942-8ADD-9852E8D3B135}" destId="{1B8D63CD-BFB7-FC47-B31C-87763ED5B10A}" srcOrd="0" destOrd="0" parTransId="{A0F34DD2-6E29-1D4C-8263-609C18888F71}" sibTransId="{41072F11-D56A-FF49-BCE9-DF85B1529395}"/>
    <dgm:cxn modelId="{EF30BA16-6092-1345-BCD1-3BED0B24CC80}" type="presOf" srcId="{4E0C6AF6-8220-1245-AE40-D89BAE4890C3}" destId="{0A66166E-6C77-D54F-AFE8-9633CF9209D3}" srcOrd="1" destOrd="0" presId="urn:microsoft.com/office/officeart/2005/8/layout/hierarchy2"/>
    <dgm:cxn modelId="{CF1B7E17-432A-DF4F-9BAA-480C84E9AB8C}" type="presOf" srcId="{7C6B8C75-DE5C-A548-A0E3-5CD80C408CDA}" destId="{4F190B6F-4B02-0348-B17F-D24DC51A3E9C}" srcOrd="0" destOrd="0" presId="urn:microsoft.com/office/officeart/2005/8/layout/hierarchy2"/>
    <dgm:cxn modelId="{FBE0FE17-891B-7B4C-A6BB-800256D61662}" type="presOf" srcId="{1B8D63CD-BFB7-FC47-B31C-87763ED5B10A}" destId="{6743D7EC-074E-2A42-9C64-338F1971A4E6}" srcOrd="0" destOrd="0" presId="urn:microsoft.com/office/officeart/2005/8/layout/hierarchy2"/>
    <dgm:cxn modelId="{DBC71F19-3A8A-E849-AD92-C36C57FF6762}" type="presOf" srcId="{A01C271C-4A3A-4347-8D0F-4719C5270408}" destId="{EAC5457A-9BF2-1645-8F44-6E31BDC8F4A8}" srcOrd="0" destOrd="0" presId="urn:microsoft.com/office/officeart/2005/8/layout/hierarchy2"/>
    <dgm:cxn modelId="{29F4D91F-EA12-2244-B303-0F0071A538BC}" type="presOf" srcId="{6F25F4EC-4C1E-0648-B410-45A411ECC10A}" destId="{D3E8F1A9-111F-B944-A410-C0B32E9D2E0F}" srcOrd="0" destOrd="0" presId="urn:microsoft.com/office/officeart/2005/8/layout/hierarchy2"/>
    <dgm:cxn modelId="{C622E922-58E4-BE42-BE4F-44F29513E831}" type="presOf" srcId="{4AF932D2-44C9-AC4D-9F11-537DB51815CD}" destId="{BBD789DB-4D68-C94E-AC3D-D206EC4DB208}" srcOrd="1" destOrd="0" presId="urn:microsoft.com/office/officeart/2005/8/layout/hierarchy2"/>
    <dgm:cxn modelId="{25240D2B-43FA-B844-A66E-A4D478C505AA}" type="presOf" srcId="{C3843200-F52B-FD44-AB7E-C12BDE45B2C0}" destId="{692C91FC-1F0C-FB4C-8E23-DD9392BDAAD3}" srcOrd="1" destOrd="0" presId="urn:microsoft.com/office/officeart/2005/8/layout/hierarchy2"/>
    <dgm:cxn modelId="{E6790F2B-BC21-1148-972D-48AF329CFDBC}" type="presOf" srcId="{D081B3B9-2D15-2945-9142-80927CE20DEF}" destId="{B3D3FF0A-71BE-834A-B3AD-7ED3FC4188EA}" srcOrd="0" destOrd="0" presId="urn:microsoft.com/office/officeart/2005/8/layout/hierarchy2"/>
    <dgm:cxn modelId="{FD58422C-633F-7A48-9AEB-95C7B7726279}" type="presOf" srcId="{6F25F4EC-4C1E-0648-B410-45A411ECC10A}" destId="{9407671C-7E40-CA42-891D-2D7875749AFD}" srcOrd="1" destOrd="0" presId="urn:microsoft.com/office/officeart/2005/8/layout/hierarchy2"/>
    <dgm:cxn modelId="{3C0BA82C-98D0-5346-871F-92B5B085FC24}" type="presOf" srcId="{3357A946-69EB-9843-AB1C-EAA5E3B21B5C}" destId="{89D90447-965D-6444-97D2-2327A02F829D}" srcOrd="0" destOrd="0" presId="urn:microsoft.com/office/officeart/2005/8/layout/hierarchy2"/>
    <dgm:cxn modelId="{EEC01C2D-FB5E-6E49-B9BF-1820FBEF3C45}" type="presOf" srcId="{973751EB-892A-4D4E-A9CE-3ED6DF63C687}" destId="{7BCDF2E7-C8F4-184B-8F85-28C873FD383E}" srcOrd="0" destOrd="0" presId="urn:microsoft.com/office/officeart/2005/8/layout/hierarchy2"/>
    <dgm:cxn modelId="{9B806232-C753-504E-AEB6-FBAD80B82036}" srcId="{C278E4B1-0458-BB49-A1EF-A29C367785E4}" destId="{B3907FAB-3045-F64C-95DF-A05052D77852}" srcOrd="1" destOrd="0" parTransId="{4AF932D2-44C9-AC4D-9F11-537DB51815CD}" sibTransId="{741E6F18-1C07-AD46-9EC5-09FE0E48C315}"/>
    <dgm:cxn modelId="{0D027A33-68AF-8149-920E-37B16205C4DD}" type="presOf" srcId="{40EF3845-FBA7-A847-B61E-02B6BB3D3DAD}" destId="{77C53CAA-FC78-9544-ADDD-5C814836A613}" srcOrd="1" destOrd="0" presId="urn:microsoft.com/office/officeart/2005/8/layout/hierarchy2"/>
    <dgm:cxn modelId="{13AA4A37-5096-7643-AFAA-02583163150E}" type="presOf" srcId="{7C6B8C75-DE5C-A548-A0E3-5CD80C408CDA}" destId="{97B63B8E-14B7-514B-A8E5-B9314F3FE1E4}" srcOrd="1" destOrd="0" presId="urn:microsoft.com/office/officeart/2005/8/layout/hierarchy2"/>
    <dgm:cxn modelId="{A1C71D39-D53D-034C-A1F1-BACB0C21D5D7}" type="presOf" srcId="{1E852DF5-8652-4844-8E60-06D116719883}" destId="{26D088CB-5B78-C94E-B10E-13FAAD9A0B35}" srcOrd="0" destOrd="0" presId="urn:microsoft.com/office/officeart/2005/8/layout/hierarchy2"/>
    <dgm:cxn modelId="{9E67793A-8BC0-884D-97DB-77227AD0B679}" type="presOf" srcId="{B3907FAB-3045-F64C-95DF-A05052D77852}" destId="{22943C0B-3381-B54D-813B-98F392F1BBE8}" srcOrd="0" destOrd="0" presId="urn:microsoft.com/office/officeart/2005/8/layout/hierarchy2"/>
    <dgm:cxn modelId="{C33BCE41-1CFA-D64F-AA3E-2C582BB8AD2D}" type="presOf" srcId="{D5E6BAEB-7893-7B4D-902F-DCB8CB696CBF}" destId="{14FF6BB4-23DE-434A-9E32-C655766BEC53}" srcOrd="1" destOrd="0" presId="urn:microsoft.com/office/officeart/2005/8/layout/hierarchy2"/>
    <dgm:cxn modelId="{83BC7046-1D94-1940-A31D-3FA551FA5ED6}" type="presOf" srcId="{21715674-7907-894B-BE0D-B962E8AE2208}" destId="{5C28586E-8BCF-D94F-86DE-9F8E2273DD37}" srcOrd="0" destOrd="0" presId="urn:microsoft.com/office/officeart/2005/8/layout/hierarchy2"/>
    <dgm:cxn modelId="{C70D7E46-918E-8B4E-B6D8-BFF93DF0BCDF}" type="presOf" srcId="{43FC6FF5-854D-714A-9E1B-DF4438E86A33}" destId="{C83EFD3F-7C63-2342-9E2E-7754DC66C1F1}" srcOrd="0" destOrd="0" presId="urn:microsoft.com/office/officeart/2005/8/layout/hierarchy2"/>
    <dgm:cxn modelId="{8BA6504A-EFB7-EB4A-8BCA-20FF96139BF7}" type="presOf" srcId="{4448FEEE-63E8-C04C-BB1D-423783481B41}" destId="{88A65B4A-468C-554A-A180-5D68653B44B4}" srcOrd="0" destOrd="0" presId="urn:microsoft.com/office/officeart/2005/8/layout/hierarchy2"/>
    <dgm:cxn modelId="{B735904B-8DB8-B746-A325-CFE74DF1FE7B}" type="presOf" srcId="{85C6572E-96FC-3E41-A571-957B63719DFC}" destId="{81EB7617-4234-0242-BB12-E4BB6B72456E}" srcOrd="0" destOrd="0" presId="urn:microsoft.com/office/officeart/2005/8/layout/hierarchy2"/>
    <dgm:cxn modelId="{DAF9F74B-8AB1-914A-B552-A16344882C86}" type="presOf" srcId="{C12EB6BB-96D0-AD49-A7AE-FEB017E15509}" destId="{CEA3516C-F6DC-1D4C-A91E-9358EA1B3675}" srcOrd="0" destOrd="0" presId="urn:microsoft.com/office/officeart/2005/8/layout/hierarchy2"/>
    <dgm:cxn modelId="{ED56254C-1D2A-5D41-B923-7A13826E6592}" type="presOf" srcId="{CACE156F-57DC-1040-8566-DA7E856D2314}" destId="{06F1812C-C4C6-024B-8AD0-706ED7A949A8}" srcOrd="0" destOrd="0" presId="urn:microsoft.com/office/officeart/2005/8/layout/hierarchy2"/>
    <dgm:cxn modelId="{76B74A4C-A3A2-944A-BFA8-51029AE74136}" srcId="{C278E4B1-0458-BB49-A1EF-A29C367785E4}" destId="{391E89A2-BCB8-DA49-9300-D3B0FFE0B87C}" srcOrd="0" destOrd="0" parTransId="{4E0C6AF6-8220-1245-AE40-D89BAE4890C3}" sibTransId="{0D928C39-EBE4-DA48-9962-4BF8C22A6D73}"/>
    <dgm:cxn modelId="{D4DF6B4E-DADA-8748-B63E-D746491FC9D9}" srcId="{0A455943-8611-4C48-90E0-C311AFD4EEE9}" destId="{3DB1B831-6FB8-284E-B2C6-937AB555AFF4}" srcOrd="0" destOrd="0" parTransId="{CF0EB300-2201-AA49-A851-844A631B19EB}" sibTransId="{340E97C9-D488-8544-92F5-288553297A87}"/>
    <dgm:cxn modelId="{40132550-3CF2-734A-A149-ABD8CC01D80A}" srcId="{A01C271C-4A3A-4347-8D0F-4719C5270408}" destId="{F9BE0C59-7C5C-BE44-8F45-DF57EE20ADC7}" srcOrd="0" destOrd="0" parTransId="{A8A72A50-0C6A-CB4A-AD49-D0D1444DF795}" sibTransId="{0D2C7358-A045-E34E-B422-B3738EEB734D}"/>
    <dgm:cxn modelId="{DB7BF050-E2B2-7F40-A422-8ECB2CA514E5}" srcId="{278771C9-9763-4242-950B-7A6CACC6602A}" destId="{9F4B16A6-27EC-2A44-A195-1E225E562545}" srcOrd="0" destOrd="0" parTransId="{26C773C7-C483-394B-A542-893BB338C0C3}" sibTransId="{EBC8FBB3-FB1A-4D48-8CE2-EA19C2279ACC}"/>
    <dgm:cxn modelId="{B579A451-0BB1-8044-9759-9483DEE8C99C}" type="presOf" srcId="{940649CA-AC92-374B-9DE8-8E467A19C583}" destId="{9EFB57E5-BDED-F84A-878B-9DE09E92EDC2}" srcOrd="0" destOrd="0" presId="urn:microsoft.com/office/officeart/2005/8/layout/hierarchy2"/>
    <dgm:cxn modelId="{43FBF356-F860-0042-AF8F-1208F2E8644F}" type="presOf" srcId="{9388BD69-0A52-E741-BA4F-5F7632B35D5B}" destId="{12D8A151-1E8E-0649-97BA-583F05DA0356}" srcOrd="0" destOrd="0" presId="urn:microsoft.com/office/officeart/2005/8/layout/hierarchy2"/>
    <dgm:cxn modelId="{5D893259-ED21-1442-8AC9-6E88AD9F3C3F}" type="presOf" srcId="{CF0EB300-2201-AA49-A851-844A631B19EB}" destId="{11D4DA77-16F2-DD44-883A-AEAF812DC481}" srcOrd="0" destOrd="0" presId="urn:microsoft.com/office/officeart/2005/8/layout/hierarchy2"/>
    <dgm:cxn modelId="{046DA55B-1E48-BE4B-83DE-2C1FC690775B}" type="presOf" srcId="{6A5C28C4-20AE-9D47-8389-C0588F0C3602}" destId="{A8AAD9C3-8D16-8941-97DA-6CC073F44999}" srcOrd="0" destOrd="0" presId="urn:microsoft.com/office/officeart/2005/8/layout/hierarchy2"/>
    <dgm:cxn modelId="{C3FBD65C-7A6D-4242-95D8-B20E3EEB7C92}" type="presOf" srcId="{637B9969-CD85-C849-8CF3-25CC9831B2B2}" destId="{7E1991F7-25E9-A64C-AA71-A5FFC1CDE6D8}" srcOrd="0" destOrd="0" presId="urn:microsoft.com/office/officeart/2005/8/layout/hierarchy2"/>
    <dgm:cxn modelId="{AD772160-9E45-5946-8B43-0D68D2D7D6D3}" srcId="{21C4523E-8361-F44A-B265-44FD77A8A0AC}" destId="{08E25361-F420-4843-B5FD-089EA085A976}" srcOrd="1" destOrd="0" parTransId="{CDB5FFA6-FFB3-5240-A8D7-6C0E70149214}" sibTransId="{16A14EE2-421A-EA49-A0E2-2D117057D2C1}"/>
    <dgm:cxn modelId="{0AA9C860-88EC-AE4B-92BA-CC0C8190E741}" srcId="{08E25361-F420-4843-B5FD-089EA085A976}" destId="{F05CF172-9BC7-0641-83EF-D68575C0A5D1}" srcOrd="1" destOrd="0" parTransId="{51D4D752-E5B3-6145-B8D2-C767B5FA87C1}" sibTransId="{132D53BC-3564-7B4D-B514-E36A67A37F60}"/>
    <dgm:cxn modelId="{C0CDA963-CF52-C14B-B1DD-120E586DD04E}" srcId="{940649CA-AC92-374B-9DE8-8E467A19C583}" destId="{00AD8D7D-6239-5645-98AC-77B6C483429B}" srcOrd="0" destOrd="0" parTransId="{85C6572E-96FC-3E41-A571-957B63719DFC}" sibTransId="{219AF922-4130-A14F-836B-4238B4902DF3}"/>
    <dgm:cxn modelId="{AB423B64-164E-DB47-9978-F8D53DCF597D}" type="presOf" srcId="{51D4D752-E5B3-6145-B8D2-C767B5FA87C1}" destId="{AFB0EDAA-0CED-2047-8807-79D2F96514AE}" srcOrd="0" destOrd="0" presId="urn:microsoft.com/office/officeart/2005/8/layout/hierarchy2"/>
    <dgm:cxn modelId="{2BC99B65-B430-A942-9DB7-15B7F6BBCD35}" type="presOf" srcId="{08E25361-F420-4843-B5FD-089EA085A976}" destId="{4C43E560-B1D3-BF42-BC0B-7154FB35BF82}" srcOrd="0" destOrd="0" presId="urn:microsoft.com/office/officeart/2005/8/layout/hierarchy2"/>
    <dgm:cxn modelId="{2BDB4466-A2D5-4E4D-8910-03247EA32555}" srcId="{CACE156F-57DC-1040-8566-DA7E856D2314}" destId="{9BB37D31-37E8-154E-BC1B-5705F9730F3A}" srcOrd="2" destOrd="0" parTransId="{BE8132B6-F5B6-974E-8854-B009E67842FE}" sibTransId="{0BA0202F-BFED-C742-A3B0-4017A17587B4}"/>
    <dgm:cxn modelId="{6C396867-5095-544D-90A1-ABE97CF6E751}" type="presOf" srcId="{CDB5FFA6-FFB3-5240-A8D7-6C0E70149214}" destId="{995D57FD-7FDB-CF4B-AC60-8CBE096A1033}" srcOrd="1" destOrd="0" presId="urn:microsoft.com/office/officeart/2005/8/layout/hierarchy2"/>
    <dgm:cxn modelId="{7A3FFD6E-6B48-9742-BE8C-984A34F5DB54}" type="presOf" srcId="{C278E4B1-0458-BB49-A1EF-A29C367785E4}" destId="{F770081F-B708-5E4A-8726-D236EF4A9515}" srcOrd="0" destOrd="0" presId="urn:microsoft.com/office/officeart/2005/8/layout/hierarchy2"/>
    <dgm:cxn modelId="{94519F6F-CEAC-7842-9013-A8DAF6171F3C}" srcId="{CACE156F-57DC-1040-8566-DA7E856D2314}" destId="{D081B3B9-2D15-2945-9142-80927CE20DEF}" srcOrd="5" destOrd="0" parTransId="{973751EB-892A-4D4E-A9CE-3ED6DF63C687}" sibTransId="{F35994EB-834F-5D4C-B5D1-B3201695CBC8}"/>
    <dgm:cxn modelId="{0F81B36F-7CA4-E84E-B911-FCD15CF4CEBD}" type="presOf" srcId="{5D8C5F31-EBD4-FC45-BBCA-DB2228DBD8B2}" destId="{90683FC1-7E35-AD44-9F1C-DFF14E18AAF4}" srcOrd="0" destOrd="0" presId="urn:microsoft.com/office/officeart/2005/8/layout/hierarchy2"/>
    <dgm:cxn modelId="{EA1A5D74-732E-F340-A2B7-963439FE3456}" type="presOf" srcId="{26C773C7-C483-394B-A542-893BB338C0C3}" destId="{7B1EEF27-729C-C249-AE59-61126CB4FE29}" srcOrd="0" destOrd="0" presId="urn:microsoft.com/office/officeart/2005/8/layout/hierarchy2"/>
    <dgm:cxn modelId="{40666C74-4930-264B-BE3B-A25B02CD5E60}" type="presOf" srcId="{B04F8A3A-DA2C-414A-A728-0FEF1F225A2E}" destId="{4C1944CF-3042-4A48-B41C-734FDCBB8BEA}" srcOrd="1" destOrd="0" presId="urn:microsoft.com/office/officeart/2005/8/layout/hierarchy2"/>
    <dgm:cxn modelId="{0175D974-58D9-0547-A3C1-E8FC9D283CF3}" type="presOf" srcId="{9388BD69-0A52-E741-BA4F-5F7632B35D5B}" destId="{177F1ED3-64F5-854C-81F6-646620E6544D}" srcOrd="1" destOrd="0" presId="urn:microsoft.com/office/officeart/2005/8/layout/hierarchy2"/>
    <dgm:cxn modelId="{70431D76-6A21-0F45-9816-9F508C767E8B}" srcId="{C2B7F4D7-BF7E-F447-B9A5-6DD6BDA63275}" destId="{A6F9CEF2-0FA3-5443-BB6F-E4322C2BB17C}" srcOrd="0" destOrd="0" parTransId="{7C6B8C75-DE5C-A548-A0E3-5CD80C408CDA}" sibTransId="{72A46562-C1A7-C343-82C6-C7E2D4330BAF}"/>
    <dgm:cxn modelId="{A8398E76-B6F2-AE40-A582-939F23AB6B27}" type="presOf" srcId="{A8A72A50-0C6A-CB4A-AD49-D0D1444DF795}" destId="{0B435FAB-286C-E944-A165-83A7A0042B68}" srcOrd="0" destOrd="0" presId="urn:microsoft.com/office/officeart/2005/8/layout/hierarchy2"/>
    <dgm:cxn modelId="{3C228E77-B03E-7E42-9ECC-626D8F97F905}" srcId="{C278E4B1-0458-BB49-A1EF-A29C367785E4}" destId="{1278C466-B321-1743-9E15-60A01B0E5826}" srcOrd="2" destOrd="0" parTransId="{6F25F4EC-4C1E-0648-B410-45A411ECC10A}" sibTransId="{E475F22A-D397-5F4A-BBF4-FF1CAABD3B6F}"/>
    <dgm:cxn modelId="{9A87E177-A12B-B141-8861-FAEC4102DBBB}" type="presOf" srcId="{3DB1B831-6FB8-284E-B2C6-937AB555AFF4}" destId="{C756950E-69CE-1741-A48F-0B84BD657485}" srcOrd="0" destOrd="0" presId="urn:microsoft.com/office/officeart/2005/8/layout/hierarchy2"/>
    <dgm:cxn modelId="{8516B17A-45B6-D14A-BCE2-0C40A3EEAFAE}" type="presOf" srcId="{00AD8D7D-6239-5645-98AC-77B6C483429B}" destId="{5A249771-E76B-5B40-8948-E94C43B21263}" srcOrd="0" destOrd="0" presId="urn:microsoft.com/office/officeart/2005/8/layout/hierarchy2"/>
    <dgm:cxn modelId="{11480F7B-7262-9749-8A96-E4E8D05CD7EE}" type="presOf" srcId="{D22BCF73-08E6-7448-A18E-A2431ACE3C13}" destId="{DBA5D2E6-F6C7-464B-8893-E410A8F1CC36}" srcOrd="0" destOrd="0" presId="urn:microsoft.com/office/officeart/2005/8/layout/hierarchy2"/>
    <dgm:cxn modelId="{4B0A2F7C-95D8-FC49-B218-6B8842104BFF}" type="presOf" srcId="{278771C9-9763-4242-950B-7A6CACC6602A}" destId="{ADCA7355-316F-4C48-9047-24AAC9235605}" srcOrd="0" destOrd="0" presId="urn:microsoft.com/office/officeart/2005/8/layout/hierarchy2"/>
    <dgm:cxn modelId="{A7DD9D7D-C8EE-D549-A526-1DF15F9B4C45}" type="presOf" srcId="{63A78EB8-32EB-D549-9FBF-02DFE71F6692}" destId="{FA6ECF9E-13EE-9B49-A0A5-EE49A1388EF7}" srcOrd="0" destOrd="0" presId="urn:microsoft.com/office/officeart/2005/8/layout/hierarchy2"/>
    <dgm:cxn modelId="{61B72A81-D017-4346-BE99-A41DBDAD5E44}" type="presOf" srcId="{724C7545-3D6B-0B44-A7BF-2698AAEC1285}" destId="{543B16F5-CDC8-0F49-A4A1-E1CDEAE891E9}" srcOrd="0" destOrd="0" presId="urn:microsoft.com/office/officeart/2005/8/layout/hierarchy2"/>
    <dgm:cxn modelId="{A43CF381-DDCB-584A-9CFC-5AD00E5B1D74}" type="presOf" srcId="{9F4B16A6-27EC-2A44-A195-1E225E562545}" destId="{5744DC9A-4CB9-BB49-BC0D-1971A34F9A7F}" srcOrd="0" destOrd="0" presId="urn:microsoft.com/office/officeart/2005/8/layout/hierarchy2"/>
    <dgm:cxn modelId="{ED3B6982-DC3B-1949-980A-4919F724B429}" type="presOf" srcId="{BF33D790-BD72-E24F-93A8-794B08FC1AB3}" destId="{62AEB721-268A-3F40-94FB-4E4FD38A5BA4}" srcOrd="0" destOrd="0" presId="urn:microsoft.com/office/officeart/2005/8/layout/hierarchy2"/>
    <dgm:cxn modelId="{D34E6B83-442D-6345-9D9A-777DD681FA36}" type="presOf" srcId="{D5E6BAEB-7893-7B4D-902F-DCB8CB696CBF}" destId="{D546DE71-FA19-4E43-B76A-056C2920A101}" srcOrd="0" destOrd="0" presId="urn:microsoft.com/office/officeart/2005/8/layout/hierarchy2"/>
    <dgm:cxn modelId="{20371288-9C75-C146-A09F-50BC67CC8669}" srcId="{CACE156F-57DC-1040-8566-DA7E856D2314}" destId="{3357A946-69EB-9843-AB1C-EAA5E3B21B5C}" srcOrd="3" destOrd="0" parTransId="{F3513775-77D9-EE49-80E9-03FE382F6A29}" sibTransId="{EB8AAA73-4626-9040-9D16-188F9876593D}"/>
    <dgm:cxn modelId="{9D7E9A89-F2FA-5B4A-9D1B-01851BB2EF09}" type="presOf" srcId="{F9BE0C59-7C5C-BE44-8F45-DF57EE20ADC7}" destId="{329419D4-81FF-994E-9895-C4AEB752FC00}" srcOrd="0" destOrd="0" presId="urn:microsoft.com/office/officeart/2005/8/layout/hierarchy2"/>
    <dgm:cxn modelId="{FE26CB8B-D797-254E-91C3-A78174D95F3B}" type="presOf" srcId="{4AF932D2-44C9-AC4D-9F11-537DB51815CD}" destId="{E2C32A92-B50D-1341-9544-6A42ED704CD8}" srcOrd="0" destOrd="0" presId="urn:microsoft.com/office/officeart/2005/8/layout/hierarchy2"/>
    <dgm:cxn modelId="{C9E7A48C-FDEE-944E-9FF6-EA28AD8299A3}" srcId="{1B8D63CD-BFB7-FC47-B31C-87763ED5B10A}" destId="{278771C9-9763-4242-950B-7A6CACC6602A}" srcOrd="0" destOrd="0" parTransId="{9388BD69-0A52-E741-BA4F-5F7632B35D5B}" sibTransId="{CD1D6325-E557-2D4B-8311-D35CD91B0527}"/>
    <dgm:cxn modelId="{CBE8098E-7241-944D-9B41-98A8D29B083F}" type="presOf" srcId="{85C6572E-96FC-3E41-A571-957B63719DFC}" destId="{35F0EDB0-6386-2F48-B455-3AB593EA98CF}" srcOrd="1" destOrd="0" presId="urn:microsoft.com/office/officeart/2005/8/layout/hierarchy2"/>
    <dgm:cxn modelId="{4442248F-C9C3-574B-8B14-B593CEFF0848}" srcId="{B3907FAB-3045-F64C-95DF-A05052D77852}" destId="{724C7545-3D6B-0B44-A7BF-2698AAEC1285}" srcOrd="0" destOrd="0" parTransId="{C3843200-F52B-FD44-AB7E-C12BDE45B2C0}" sibTransId="{DBE5AD26-D52C-6148-B644-4CC28ADDFDBD}"/>
    <dgm:cxn modelId="{845C708F-2969-0B45-8710-E43A09026ADA}" type="presOf" srcId="{637B9969-CD85-C849-8CF3-25CC9831B2B2}" destId="{36D487CC-61B3-6A47-894D-1D0F98D83F94}" srcOrd="1" destOrd="0" presId="urn:microsoft.com/office/officeart/2005/8/layout/hierarchy2"/>
    <dgm:cxn modelId="{7A429491-D851-5E4C-9261-0F590562A61B}" type="presOf" srcId="{9BB37D31-37E8-154E-BC1B-5705F9730F3A}" destId="{1A98BBDF-73B9-3941-B242-23CDAC4DA249}" srcOrd="0" destOrd="0" presId="urn:microsoft.com/office/officeart/2005/8/layout/hierarchy2"/>
    <dgm:cxn modelId="{AC8B5E94-7F8E-D64A-84CF-9FDD3ACF2095}" type="presOf" srcId="{6A5C28C4-20AE-9D47-8389-C0588F0C3602}" destId="{65535AF1-5C91-5548-B711-6F26E89018CB}" srcOrd="1" destOrd="0" presId="urn:microsoft.com/office/officeart/2005/8/layout/hierarchy2"/>
    <dgm:cxn modelId="{78AF7994-BFD9-1145-9F3A-4DE48A8B8B3E}" type="presOf" srcId="{B04F8A3A-DA2C-414A-A728-0FEF1F225A2E}" destId="{52DC4336-AE27-F944-AA42-EFA65DEAC5FB}" srcOrd="0" destOrd="0" presId="urn:microsoft.com/office/officeart/2005/8/layout/hierarchy2"/>
    <dgm:cxn modelId="{8A0CA296-2B1D-2C4A-858E-4D20933AA259}" type="presOf" srcId="{0152C010-7557-5840-817C-5BC40D23D301}" destId="{607B1D26-2238-9E47-BE9F-D294D2DD9122}" srcOrd="0" destOrd="0" presId="urn:microsoft.com/office/officeart/2005/8/layout/hierarchy2"/>
    <dgm:cxn modelId="{35F47E99-153B-9540-9816-B5540AE5C01E}" type="presOf" srcId="{CDB5FFA6-FFB3-5240-A8D7-6C0E70149214}" destId="{5803B4A7-624F-754C-9BAB-A69B133803E4}" srcOrd="0" destOrd="0" presId="urn:microsoft.com/office/officeart/2005/8/layout/hierarchy2"/>
    <dgm:cxn modelId="{B8FE929B-45D9-974C-9D01-7489E922F06F}" type="presOf" srcId="{5D8C5F31-EBD4-FC45-BBCA-DB2228DBD8B2}" destId="{6C4331B1-A12D-A44B-BBD0-4CC713AB1A73}" srcOrd="1" destOrd="0" presId="urn:microsoft.com/office/officeart/2005/8/layout/hierarchy2"/>
    <dgm:cxn modelId="{CD4F9C9C-834E-4541-9CE5-3CE24D7C34FE}" srcId="{21C4523E-8361-F44A-B265-44FD77A8A0AC}" destId="{BE26FF8D-B669-1942-8ADD-9852E8D3B135}" srcOrd="2" destOrd="0" parTransId="{6982D5EE-C4B6-B442-96B4-C59FA46022E6}" sibTransId="{26B78DF3-F94B-2142-ADBB-406C122FE1CA}"/>
    <dgm:cxn modelId="{41677A9E-876F-6F47-9930-F51C267C06BF}" type="presOf" srcId="{F455AB94-97D6-724B-943D-093949BCFD13}" destId="{6E648DE9-45EE-1B4A-891C-B09B5E954190}" srcOrd="1" destOrd="0" presId="urn:microsoft.com/office/officeart/2005/8/layout/hierarchy2"/>
    <dgm:cxn modelId="{043B73A1-52F3-9641-BE60-D4E0FA2BBAB1}" srcId="{08E25361-F420-4843-B5FD-089EA085A976}" destId="{43FC6FF5-854D-714A-9E1B-DF4438E86A33}" srcOrd="2" destOrd="0" parTransId="{5D8C5F31-EBD4-FC45-BBCA-DB2228DBD8B2}" sibTransId="{3C9CD71B-ADFF-0D4E-981A-F4C8253D268B}"/>
    <dgm:cxn modelId="{3BA54BA5-3B8A-5C4D-BA54-1A091CEFE805}" srcId="{BE26FF8D-B669-1942-8ADD-9852E8D3B135}" destId="{C278E4B1-0458-BB49-A1EF-A29C367785E4}" srcOrd="1" destOrd="0" parTransId="{D924C2C7-CB52-444D-8A0B-AB1CE940FA5F}" sibTransId="{3A8035F7-15EE-C34F-80F0-08B06C97B86D}"/>
    <dgm:cxn modelId="{2A5EDCA7-59A4-5D4A-91D5-A74D0D92A1AC}" type="presOf" srcId="{B701FA42-DAE3-844D-9DD8-DA0BF651CCE2}" destId="{D76B98E0-6AE3-5E49-A032-128375F8D4A2}" srcOrd="0" destOrd="0" presId="urn:microsoft.com/office/officeart/2005/8/layout/hierarchy2"/>
    <dgm:cxn modelId="{6D72F5A9-1064-784C-9D09-74DAB3C867C9}" type="presOf" srcId="{89CC0103-FE4C-2942-89F2-91ECC829CA41}" destId="{010E747E-4672-1142-A974-A336511957EF}" srcOrd="0" destOrd="0" presId="urn:microsoft.com/office/officeart/2005/8/layout/hierarchy2"/>
    <dgm:cxn modelId="{55CBC3AA-578E-E84A-83D1-22D4C5D6BC4B}" type="presOf" srcId="{C3843200-F52B-FD44-AB7E-C12BDE45B2C0}" destId="{5A21B319-DC10-4642-ABCF-5B74B0E647C1}" srcOrd="0" destOrd="0" presId="urn:microsoft.com/office/officeart/2005/8/layout/hierarchy2"/>
    <dgm:cxn modelId="{26C5E6AA-BBB3-DA4E-8F50-B3DF26C0564D}" type="presOf" srcId="{0A455943-8611-4C48-90E0-C311AFD4EEE9}" destId="{3917A2AE-CF3A-AD49-B9C7-504EBDAB1ACD}" srcOrd="0" destOrd="0" presId="urn:microsoft.com/office/officeart/2005/8/layout/hierarchy2"/>
    <dgm:cxn modelId="{47906AAC-9ABE-B943-9818-819757EBA822}" type="presOf" srcId="{4E0C6AF6-8220-1245-AE40-D89BAE4890C3}" destId="{FF6EEEA5-AE9B-E449-AF56-878DD96515D4}" srcOrd="0" destOrd="0" presId="urn:microsoft.com/office/officeart/2005/8/layout/hierarchy2"/>
    <dgm:cxn modelId="{7B0983AD-8B12-4A4E-B627-6AE5AF77AC67}" srcId="{43FC6FF5-854D-714A-9E1B-DF4438E86A33}" destId="{89CC0103-FE4C-2942-89F2-91ECC829CA41}" srcOrd="0" destOrd="0" parTransId="{B04F8A3A-DA2C-414A-A728-0FEF1F225A2E}" sibTransId="{57F31E27-AE5F-2644-A156-A68F771A1FC9}"/>
    <dgm:cxn modelId="{5BF087AD-A451-3C4F-96DC-BA876798C091}" type="presOf" srcId="{26C773C7-C483-394B-A542-893BB338C0C3}" destId="{78A7615E-3676-044E-A2D4-A56AA412E264}" srcOrd="1" destOrd="0" presId="urn:microsoft.com/office/officeart/2005/8/layout/hierarchy2"/>
    <dgm:cxn modelId="{ADCF4FB0-CB0B-7C4C-A6E0-411C186DA632}" srcId="{CACE156F-57DC-1040-8566-DA7E856D2314}" destId="{E161884B-053E-7343-9ACE-FD39CEB912DC}" srcOrd="0" destOrd="0" parTransId="{D5E6BAEB-7893-7B4D-902F-DCB8CB696CBF}" sibTransId="{7791B61F-0B07-E54E-96F8-694D105F75BC}"/>
    <dgm:cxn modelId="{46457DB0-32B3-A746-ABE2-A4FD5AD36E4B}" type="presOf" srcId="{A8A72A50-0C6A-CB4A-AD49-D0D1444DF795}" destId="{98F7A32C-FC51-6142-B44E-DFF5083EEC99}" srcOrd="1" destOrd="0" presId="urn:microsoft.com/office/officeart/2005/8/layout/hierarchy2"/>
    <dgm:cxn modelId="{6BCE5BB2-AF5F-934F-AF9A-D3A207133E75}" type="presOf" srcId="{51D4D752-E5B3-6145-B8D2-C767B5FA87C1}" destId="{1353E7DC-6BCA-2F44-B41A-049B6EC32E59}" srcOrd="1" destOrd="0" presId="urn:microsoft.com/office/officeart/2005/8/layout/hierarchy2"/>
    <dgm:cxn modelId="{E9D7A7B3-B59E-B044-B772-473F45CD9B38}" type="presOf" srcId="{12AD6C04-3401-C542-A1ED-B7FA3E194725}" destId="{9FAC6E4F-65E3-004A-8670-D4BD49ABA5BD}" srcOrd="0" destOrd="0" presId="urn:microsoft.com/office/officeart/2005/8/layout/hierarchy2"/>
    <dgm:cxn modelId="{B010F0B8-CE00-DF4E-A273-27D4873F899D}" srcId="{CACE156F-57DC-1040-8566-DA7E856D2314}" destId="{21C4523E-8361-F44A-B265-44FD77A8A0AC}" srcOrd="6" destOrd="0" parTransId="{F455AB94-97D6-724B-943D-093949BCFD13}" sibTransId="{023D81C1-83FD-1146-B566-69B31405FF1A}"/>
    <dgm:cxn modelId="{35C157BF-FBBC-1141-9F29-AF9F2EB9E349}" type="presOf" srcId="{D924C2C7-CB52-444D-8A0B-AB1CE940FA5F}" destId="{3783900E-14DA-BB4A-84E1-ECA587F7FB86}" srcOrd="0" destOrd="0" presId="urn:microsoft.com/office/officeart/2005/8/layout/hierarchy2"/>
    <dgm:cxn modelId="{5B1125C1-DF13-F94C-9F99-2F551646BC79}" srcId="{CACE156F-57DC-1040-8566-DA7E856D2314}" destId="{4448FEEE-63E8-C04C-BB1D-423783481B41}" srcOrd="1" destOrd="0" parTransId="{6D378643-C43E-5C4C-9123-D7ADBC09BD9E}" sibTransId="{A62EB58B-5808-9B4E-91D9-56AE983DF0DE}"/>
    <dgm:cxn modelId="{FCDB52C1-DF97-3643-AA7D-5B26139E05B5}" srcId="{CACE156F-57DC-1040-8566-DA7E856D2314}" destId="{BF33D790-BD72-E24F-93A8-794B08FC1AB3}" srcOrd="4" destOrd="0" parTransId="{B701FA42-DAE3-844D-9DD8-DA0BF651CCE2}" sibTransId="{FF1C819B-DB65-9D4D-A895-A090AA020213}"/>
    <dgm:cxn modelId="{48C301C3-EDD3-E44B-9382-B6396CF61167}" type="presOf" srcId="{CF0EB300-2201-AA49-A851-844A631B19EB}" destId="{4A18598A-FBD9-274C-9A2D-24703A4F3FF9}" srcOrd="1" destOrd="0" presId="urn:microsoft.com/office/officeart/2005/8/layout/hierarchy2"/>
    <dgm:cxn modelId="{98B64EC3-E33C-3741-A9BB-3306488529EE}" type="presOf" srcId="{88BDD37F-EE83-7F43-83CF-EC5E6BF2D62D}" destId="{DA4251BD-03A8-484E-A106-CA67E25E4319}" srcOrd="1" destOrd="0" presId="urn:microsoft.com/office/officeart/2005/8/layout/hierarchy2"/>
    <dgm:cxn modelId="{7A63B8C8-83A0-A24D-B735-E108FC11CD81}" srcId="{1278C466-B321-1743-9E15-60A01B0E5826}" destId="{12AD6C04-3401-C542-A1ED-B7FA3E194725}" srcOrd="0" destOrd="0" parTransId="{1E852DF5-8652-4844-8E60-06D116719883}" sibTransId="{D903F187-FAD9-F040-89A9-B3E5C6565761}"/>
    <dgm:cxn modelId="{DC5005C9-6DF3-5C4C-BE7A-DB84B2384084}" type="presOf" srcId="{37C91780-9FDE-9D42-9372-6EC26843A9E7}" destId="{4FC147D2-C42B-7443-9A07-602093AB3268}" srcOrd="0" destOrd="0" presId="urn:microsoft.com/office/officeart/2005/8/layout/hierarchy2"/>
    <dgm:cxn modelId="{3A14DEC9-C41E-0A4D-974E-70B407D73961}" type="presOf" srcId="{A0F34DD2-6E29-1D4C-8263-609C18888F71}" destId="{31A25879-76EA-F24D-A2BE-0835D8FAA6A5}" srcOrd="1" destOrd="0" presId="urn:microsoft.com/office/officeart/2005/8/layout/hierarchy2"/>
    <dgm:cxn modelId="{A54A91CC-D617-4F43-93CC-15F8C7B4783E}" type="presOf" srcId="{6982D5EE-C4B6-B442-96B4-C59FA46022E6}" destId="{BC280A69-130C-934F-902D-E52DD9D2ABA3}" srcOrd="0" destOrd="0" presId="urn:microsoft.com/office/officeart/2005/8/layout/hierarchy2"/>
    <dgm:cxn modelId="{14B8DCCE-D4A1-4F4B-8587-8A434BAC66FF}" type="presOf" srcId="{1278C466-B321-1743-9E15-60A01B0E5826}" destId="{9BF729F8-26DA-E74D-86A6-9D2EDF647863}" srcOrd="0" destOrd="0" presId="urn:microsoft.com/office/officeart/2005/8/layout/hierarchy2"/>
    <dgm:cxn modelId="{63C010D3-BA7E-0E45-89FB-4F545E592C43}" type="presOf" srcId="{0DB3AB07-6A87-1945-9AF1-7D3E8AA16EA7}" destId="{5DCB3286-A9BA-5D4E-B10B-3F8E726CB654}" srcOrd="0" destOrd="0" presId="urn:microsoft.com/office/officeart/2005/8/layout/hierarchy2"/>
    <dgm:cxn modelId="{34288ED3-4CA8-BE49-B24E-B37AFEFF5DBA}" type="presOf" srcId="{BE26FF8D-B669-1942-8ADD-9852E8D3B135}" destId="{4F43FED0-E009-464F-BC3D-5036B56D7DB6}" srcOrd="0" destOrd="0" presId="urn:microsoft.com/office/officeart/2005/8/layout/hierarchy2"/>
    <dgm:cxn modelId="{078191D4-9D8B-C644-B4BA-F2D1706E5ED5}" type="presOf" srcId="{6D378643-C43E-5C4C-9123-D7ADBC09BD9E}" destId="{CB1E814E-CA1A-FB42-A12D-8F64271A957E}" srcOrd="0" destOrd="0" presId="urn:microsoft.com/office/officeart/2005/8/layout/hierarchy2"/>
    <dgm:cxn modelId="{120FFCD5-1EB2-4043-B41F-0AAD0E0461B8}" type="presOf" srcId="{F3513775-77D9-EE49-80E9-03FE382F6A29}" destId="{DE6F741A-A711-CE4E-9AB8-E34D51D9082E}" srcOrd="1" destOrd="0" presId="urn:microsoft.com/office/officeart/2005/8/layout/hierarchy2"/>
    <dgm:cxn modelId="{CFDE40D6-31E2-174E-BBA3-0FA0B44B9BA2}" type="presOf" srcId="{21C4523E-8361-F44A-B265-44FD77A8A0AC}" destId="{8FC68DAB-66D4-FB42-B06B-11B905E35619}" srcOrd="0" destOrd="0" presId="urn:microsoft.com/office/officeart/2005/8/layout/hierarchy2"/>
    <dgm:cxn modelId="{6AD519D7-BEC2-7744-9F9E-DF9AB9F7DC38}" srcId="{21C4523E-8361-F44A-B265-44FD77A8A0AC}" destId="{0DB3AB07-6A87-1945-9AF1-7D3E8AA16EA7}" srcOrd="0" destOrd="0" parTransId="{D22BCF73-08E6-7448-A18E-A2431ACE3C13}" sibTransId="{70BEB5F4-53E9-BD49-8B97-9EEA909163FD}"/>
    <dgm:cxn modelId="{0D1CBCDB-F1BF-B443-B869-9AF1690B042C}" type="presOf" srcId="{E161884B-053E-7343-9ACE-FD39CEB912DC}" destId="{5AE37778-96A8-6944-9E5B-CE5D32F56347}" srcOrd="0" destOrd="0" presId="urn:microsoft.com/office/officeart/2005/8/layout/hierarchy2"/>
    <dgm:cxn modelId="{361FD9DB-5EB2-6A46-94FB-8251509B12EF}" type="presOf" srcId="{B701FA42-DAE3-844D-9DD8-DA0BF651CCE2}" destId="{28D939BF-692E-7643-B5C7-566195470978}" srcOrd="1" destOrd="0" presId="urn:microsoft.com/office/officeart/2005/8/layout/hierarchy2"/>
    <dgm:cxn modelId="{9B43E9DD-9CE7-054C-9446-B7539FD9F9BB}" type="presOf" srcId="{D22BCF73-08E6-7448-A18E-A2431ACE3C13}" destId="{AE04CD06-B1FA-E943-B9CF-919226C6BEAE}" srcOrd="1" destOrd="0" presId="urn:microsoft.com/office/officeart/2005/8/layout/hierarchy2"/>
    <dgm:cxn modelId="{BC5E57DE-998A-C84B-AC75-BEEC4B51370C}" type="presOf" srcId="{6D378643-C43E-5C4C-9123-D7ADBC09BD9E}" destId="{9A332D68-9576-894F-A1F4-FF36411BEB63}" srcOrd="1" destOrd="0" presId="urn:microsoft.com/office/officeart/2005/8/layout/hierarchy2"/>
    <dgm:cxn modelId="{2AC2BBDE-9F60-7A4F-A5A4-B5A8B72879D7}" srcId="{0DB3AB07-6A87-1945-9AF1-7D3E8AA16EA7}" destId="{940649CA-AC92-374B-9DE8-8E467A19C583}" srcOrd="0" destOrd="0" parTransId="{6A5C28C4-20AE-9D47-8389-C0588F0C3602}" sibTransId="{95D91655-B147-BE48-8BA8-75A3192A11B7}"/>
    <dgm:cxn modelId="{6636B2E2-59CB-5B40-82A6-C07691164823}" srcId="{08E25361-F420-4843-B5FD-089EA085A976}" destId="{0A455943-8611-4C48-90E0-C311AFD4EEE9}" srcOrd="0" destOrd="0" parTransId="{637B9969-CD85-C849-8CF3-25CC9831B2B2}" sibTransId="{5E89B45B-EC61-A44A-8132-8F8C37103704}"/>
    <dgm:cxn modelId="{E9C81EE6-567C-DF4D-9A2D-FBDF0CBABC6C}" type="presOf" srcId="{A0F34DD2-6E29-1D4C-8263-609C18888F71}" destId="{3E52CE20-0B13-7C4C-99EB-C65C4070B2AC}" srcOrd="0" destOrd="0" presId="urn:microsoft.com/office/officeart/2005/8/layout/hierarchy2"/>
    <dgm:cxn modelId="{AADA50E6-9099-C141-A33A-E04824BC1F43}" srcId="{391E89A2-BCB8-DA49-9300-D3B0FFE0B87C}" destId="{21715674-7907-894B-BE0D-B962E8AE2208}" srcOrd="0" destOrd="0" parTransId="{88BDD37F-EE83-7F43-83CF-EC5E6BF2D62D}" sibTransId="{6E64E11A-CB0A-194D-B214-5B80E2FC21CA}"/>
    <dgm:cxn modelId="{C515ECEB-6977-9A49-846D-EA7B44CF3F90}" srcId="{1B8D63CD-BFB7-FC47-B31C-87763ED5B10A}" destId="{A01C271C-4A3A-4347-8D0F-4719C5270408}" srcOrd="1" destOrd="0" parTransId="{37C91780-9FDE-9D42-9372-6EC26843A9E7}" sibTransId="{ED7C1030-D3F9-5144-96EA-37D8A6ECF297}"/>
    <dgm:cxn modelId="{93BCF2ED-0135-D144-9709-8003E93DBF7B}" srcId="{F05CF172-9BC7-0641-83EF-D68575C0A5D1}" destId="{0152C010-7557-5840-817C-5BC40D23D301}" srcOrd="0" destOrd="0" parTransId="{63A78EB8-32EB-D549-9FBF-02DFE71F6692}" sibTransId="{F5A6AD8B-F84F-3F4F-BDD8-9A996B3ADFA5}"/>
    <dgm:cxn modelId="{DD1A4CEE-1931-1340-8C0E-F03CABEB334F}" type="presOf" srcId="{F3513775-77D9-EE49-80E9-03FE382F6A29}" destId="{ECBC258A-ED36-2D49-8252-2EAF3E9E0758}" srcOrd="0" destOrd="0" presId="urn:microsoft.com/office/officeart/2005/8/layout/hierarchy2"/>
    <dgm:cxn modelId="{2A2173EF-7DB0-9749-A979-18A39A548ECB}" type="presOf" srcId="{6982D5EE-C4B6-B442-96B4-C59FA46022E6}" destId="{D7DE8781-E8EF-B44D-9EA9-74CF6E093266}" srcOrd="1" destOrd="0" presId="urn:microsoft.com/office/officeart/2005/8/layout/hierarchy2"/>
    <dgm:cxn modelId="{F820BFEF-0D89-2F4A-8D9F-460C0EA0D6CD}" srcId="{C12EB6BB-96D0-AD49-A7AE-FEB017E15509}" destId="{CACE156F-57DC-1040-8566-DA7E856D2314}" srcOrd="0" destOrd="0" parTransId="{6932BBDB-9AE2-5746-A5DB-AAE704CE7E0B}" sibTransId="{F1F5A77C-7D12-644A-B24A-CE317B923301}"/>
    <dgm:cxn modelId="{5802D0F3-959B-AA4C-8903-B45A0E43472D}" type="presOf" srcId="{D924C2C7-CB52-444D-8A0B-AB1CE940FA5F}" destId="{2826EE1F-EB31-884F-B32B-A83C04074796}" srcOrd="1" destOrd="0" presId="urn:microsoft.com/office/officeart/2005/8/layout/hierarchy2"/>
    <dgm:cxn modelId="{5215BCF4-7A5B-4D40-8B96-4B1621DB0843}" type="presOf" srcId="{C2B7F4D7-BF7E-F447-B9A5-6DD6BDA63275}" destId="{D8AB1B8B-A896-0641-B923-47D049D71DB9}" srcOrd="0" destOrd="0" presId="urn:microsoft.com/office/officeart/2005/8/layout/hierarchy2"/>
    <dgm:cxn modelId="{261F42F6-C31B-2F40-8D95-CACAF80C7DF9}" type="presOf" srcId="{391E89A2-BCB8-DA49-9300-D3B0FFE0B87C}" destId="{24EDF88D-06B5-904D-9411-CD561A59E544}" srcOrd="0" destOrd="0" presId="urn:microsoft.com/office/officeart/2005/8/layout/hierarchy2"/>
    <dgm:cxn modelId="{1F65EDFD-7E31-F442-98C6-E698EC2B228D}" type="presOf" srcId="{40EF3845-FBA7-A847-B61E-02B6BB3D3DAD}" destId="{513EECA6-8CCE-1547-A48D-D0AC57B3A3FB}" srcOrd="0" destOrd="0" presId="urn:microsoft.com/office/officeart/2005/8/layout/hierarchy2"/>
    <dgm:cxn modelId="{FFB59EFE-AD92-9348-A5AF-6A629C3FD4A4}" type="presOf" srcId="{F05CF172-9BC7-0641-83EF-D68575C0A5D1}" destId="{596E7ABC-C71C-654D-B52D-65C30852E7AF}" srcOrd="0" destOrd="0" presId="urn:microsoft.com/office/officeart/2005/8/layout/hierarchy2"/>
    <dgm:cxn modelId="{F13478BB-8724-6B40-8342-95FBDB9507AB}" type="presParOf" srcId="{CEA3516C-F6DC-1D4C-A91E-9358EA1B3675}" destId="{0A57E6FE-D3F4-9648-8554-86C3857296D2}" srcOrd="0" destOrd="0" presId="urn:microsoft.com/office/officeart/2005/8/layout/hierarchy2"/>
    <dgm:cxn modelId="{485AE0C7-E99C-8547-BC2E-CE78C8F47129}" type="presParOf" srcId="{0A57E6FE-D3F4-9648-8554-86C3857296D2}" destId="{06F1812C-C4C6-024B-8AD0-706ED7A949A8}" srcOrd="0" destOrd="0" presId="urn:microsoft.com/office/officeart/2005/8/layout/hierarchy2"/>
    <dgm:cxn modelId="{28679EBF-28D4-9844-8BBD-31A9A8A062D2}" type="presParOf" srcId="{0A57E6FE-D3F4-9648-8554-86C3857296D2}" destId="{F003FAEE-0396-654D-AFDC-5A82BD76FB90}" srcOrd="1" destOrd="0" presId="urn:microsoft.com/office/officeart/2005/8/layout/hierarchy2"/>
    <dgm:cxn modelId="{9637E94B-4EA5-A946-966B-6270CD64E3F4}" type="presParOf" srcId="{F003FAEE-0396-654D-AFDC-5A82BD76FB90}" destId="{D546DE71-FA19-4E43-B76A-056C2920A101}" srcOrd="0" destOrd="0" presId="urn:microsoft.com/office/officeart/2005/8/layout/hierarchy2"/>
    <dgm:cxn modelId="{2B764B5E-3677-1A46-A0A8-C525FDF8E073}" type="presParOf" srcId="{D546DE71-FA19-4E43-B76A-056C2920A101}" destId="{14FF6BB4-23DE-434A-9E32-C655766BEC53}" srcOrd="0" destOrd="0" presId="urn:microsoft.com/office/officeart/2005/8/layout/hierarchy2"/>
    <dgm:cxn modelId="{4D2DF646-DF8B-EC49-AEBA-03E9B3625605}" type="presParOf" srcId="{F003FAEE-0396-654D-AFDC-5A82BD76FB90}" destId="{AD537F6A-B5EE-8B41-BA3E-E4017AEF409C}" srcOrd="1" destOrd="0" presId="urn:microsoft.com/office/officeart/2005/8/layout/hierarchy2"/>
    <dgm:cxn modelId="{91E7D498-6C25-B447-9D8F-428B3AF3A229}" type="presParOf" srcId="{AD537F6A-B5EE-8B41-BA3E-E4017AEF409C}" destId="{5AE37778-96A8-6944-9E5B-CE5D32F56347}" srcOrd="0" destOrd="0" presId="urn:microsoft.com/office/officeart/2005/8/layout/hierarchy2"/>
    <dgm:cxn modelId="{1406668A-70C2-E846-90F7-861491CCD8BB}" type="presParOf" srcId="{AD537F6A-B5EE-8B41-BA3E-E4017AEF409C}" destId="{309F8D81-BB6B-1740-BC99-BA16A2228A65}" srcOrd="1" destOrd="0" presId="urn:microsoft.com/office/officeart/2005/8/layout/hierarchy2"/>
    <dgm:cxn modelId="{10EBE4AD-53FE-9041-BC14-55C11026E3B1}" type="presParOf" srcId="{F003FAEE-0396-654D-AFDC-5A82BD76FB90}" destId="{CB1E814E-CA1A-FB42-A12D-8F64271A957E}" srcOrd="2" destOrd="0" presId="urn:microsoft.com/office/officeart/2005/8/layout/hierarchy2"/>
    <dgm:cxn modelId="{F70500E0-CAC1-034B-8CC8-D02E0765630C}" type="presParOf" srcId="{CB1E814E-CA1A-FB42-A12D-8F64271A957E}" destId="{9A332D68-9576-894F-A1F4-FF36411BEB63}" srcOrd="0" destOrd="0" presId="urn:microsoft.com/office/officeart/2005/8/layout/hierarchy2"/>
    <dgm:cxn modelId="{AA55D917-6ABE-8E4B-AA3E-4FD6EBC7F310}" type="presParOf" srcId="{F003FAEE-0396-654D-AFDC-5A82BD76FB90}" destId="{9E40F731-B476-604E-B2C2-10E799D346C3}" srcOrd="3" destOrd="0" presId="urn:microsoft.com/office/officeart/2005/8/layout/hierarchy2"/>
    <dgm:cxn modelId="{A8A02A14-E607-A64D-8949-D5A5905C5AE0}" type="presParOf" srcId="{9E40F731-B476-604E-B2C2-10E799D346C3}" destId="{88A65B4A-468C-554A-A180-5D68653B44B4}" srcOrd="0" destOrd="0" presId="urn:microsoft.com/office/officeart/2005/8/layout/hierarchy2"/>
    <dgm:cxn modelId="{D29167F5-4E23-7E4C-9E28-DB74D9506C9E}" type="presParOf" srcId="{9E40F731-B476-604E-B2C2-10E799D346C3}" destId="{CCF445C7-FD4D-F04C-8093-529DE682B1A4}" srcOrd="1" destOrd="0" presId="urn:microsoft.com/office/officeart/2005/8/layout/hierarchy2"/>
    <dgm:cxn modelId="{4A118AC1-1B2B-D84F-87E0-99BAF553C808}" type="presParOf" srcId="{F003FAEE-0396-654D-AFDC-5A82BD76FB90}" destId="{8ADEAD5E-4A75-004B-9BDC-B2580298D638}" srcOrd="4" destOrd="0" presId="urn:microsoft.com/office/officeart/2005/8/layout/hierarchy2"/>
    <dgm:cxn modelId="{C25E1827-7E21-E24B-AB41-D77686FF2CF7}" type="presParOf" srcId="{8ADEAD5E-4A75-004B-9BDC-B2580298D638}" destId="{0208C3A1-EEFE-0F45-9DAE-0811FDDC06A0}" srcOrd="0" destOrd="0" presId="urn:microsoft.com/office/officeart/2005/8/layout/hierarchy2"/>
    <dgm:cxn modelId="{4B17C59D-BCD6-9E43-BE30-68E2D2790F3C}" type="presParOf" srcId="{F003FAEE-0396-654D-AFDC-5A82BD76FB90}" destId="{1D897A76-FA12-9A42-ADD0-40D1EA57E038}" srcOrd="5" destOrd="0" presId="urn:microsoft.com/office/officeart/2005/8/layout/hierarchy2"/>
    <dgm:cxn modelId="{9491457D-883B-6B42-834E-33CB43917C0E}" type="presParOf" srcId="{1D897A76-FA12-9A42-ADD0-40D1EA57E038}" destId="{1A98BBDF-73B9-3941-B242-23CDAC4DA249}" srcOrd="0" destOrd="0" presId="urn:microsoft.com/office/officeart/2005/8/layout/hierarchy2"/>
    <dgm:cxn modelId="{4D9EC01F-9FC7-754A-AFEB-A818BF3F3720}" type="presParOf" srcId="{1D897A76-FA12-9A42-ADD0-40D1EA57E038}" destId="{63309CC2-E809-A249-A181-B0863D972E38}" srcOrd="1" destOrd="0" presId="urn:microsoft.com/office/officeart/2005/8/layout/hierarchy2"/>
    <dgm:cxn modelId="{4BE1B449-B757-4B4D-8451-B92457452604}" type="presParOf" srcId="{F003FAEE-0396-654D-AFDC-5A82BD76FB90}" destId="{ECBC258A-ED36-2D49-8252-2EAF3E9E0758}" srcOrd="6" destOrd="0" presId="urn:microsoft.com/office/officeart/2005/8/layout/hierarchy2"/>
    <dgm:cxn modelId="{CA849E1B-7B22-0D41-A829-8F6D5131E265}" type="presParOf" srcId="{ECBC258A-ED36-2D49-8252-2EAF3E9E0758}" destId="{DE6F741A-A711-CE4E-9AB8-E34D51D9082E}" srcOrd="0" destOrd="0" presId="urn:microsoft.com/office/officeart/2005/8/layout/hierarchy2"/>
    <dgm:cxn modelId="{FBDE4292-5D88-2A44-93DA-CF9037E1FB2A}" type="presParOf" srcId="{F003FAEE-0396-654D-AFDC-5A82BD76FB90}" destId="{853B9019-FDA8-374D-B0AA-B619CDE45495}" srcOrd="7" destOrd="0" presId="urn:microsoft.com/office/officeart/2005/8/layout/hierarchy2"/>
    <dgm:cxn modelId="{0F4A0349-A770-824D-8A48-091696285D33}" type="presParOf" srcId="{853B9019-FDA8-374D-B0AA-B619CDE45495}" destId="{89D90447-965D-6444-97D2-2327A02F829D}" srcOrd="0" destOrd="0" presId="urn:microsoft.com/office/officeart/2005/8/layout/hierarchy2"/>
    <dgm:cxn modelId="{453F0F27-9363-7945-ACD9-5F195D7FD6B2}" type="presParOf" srcId="{853B9019-FDA8-374D-B0AA-B619CDE45495}" destId="{F8515A48-AB6E-6847-9353-7555726AD53C}" srcOrd="1" destOrd="0" presId="urn:microsoft.com/office/officeart/2005/8/layout/hierarchy2"/>
    <dgm:cxn modelId="{F9EDA4D3-269B-9043-AA5B-407D58556297}" type="presParOf" srcId="{F003FAEE-0396-654D-AFDC-5A82BD76FB90}" destId="{D76B98E0-6AE3-5E49-A032-128375F8D4A2}" srcOrd="8" destOrd="0" presId="urn:microsoft.com/office/officeart/2005/8/layout/hierarchy2"/>
    <dgm:cxn modelId="{94A00F73-75CA-AD4D-862D-2767A67E1650}" type="presParOf" srcId="{D76B98E0-6AE3-5E49-A032-128375F8D4A2}" destId="{28D939BF-692E-7643-B5C7-566195470978}" srcOrd="0" destOrd="0" presId="urn:microsoft.com/office/officeart/2005/8/layout/hierarchy2"/>
    <dgm:cxn modelId="{280945E8-D9F1-674F-82C7-211282B3A289}" type="presParOf" srcId="{F003FAEE-0396-654D-AFDC-5A82BD76FB90}" destId="{4B7DE9B5-8804-C54E-B8E8-EBFD0D476830}" srcOrd="9" destOrd="0" presId="urn:microsoft.com/office/officeart/2005/8/layout/hierarchy2"/>
    <dgm:cxn modelId="{A5DC0294-2B82-724F-BFB6-552AFF5D695D}" type="presParOf" srcId="{4B7DE9B5-8804-C54E-B8E8-EBFD0D476830}" destId="{62AEB721-268A-3F40-94FB-4E4FD38A5BA4}" srcOrd="0" destOrd="0" presId="urn:microsoft.com/office/officeart/2005/8/layout/hierarchy2"/>
    <dgm:cxn modelId="{732F5087-FC9D-4340-A775-7224F1B3BCF5}" type="presParOf" srcId="{4B7DE9B5-8804-C54E-B8E8-EBFD0D476830}" destId="{61E2C077-A75B-7844-B203-7E46896E377E}" srcOrd="1" destOrd="0" presId="urn:microsoft.com/office/officeart/2005/8/layout/hierarchy2"/>
    <dgm:cxn modelId="{3AA5DC6E-8AE2-A949-8D87-C1F235EF4B66}" type="presParOf" srcId="{F003FAEE-0396-654D-AFDC-5A82BD76FB90}" destId="{7BCDF2E7-C8F4-184B-8F85-28C873FD383E}" srcOrd="10" destOrd="0" presId="urn:microsoft.com/office/officeart/2005/8/layout/hierarchy2"/>
    <dgm:cxn modelId="{ED7B2311-F62E-864D-85EF-FE2257E873DA}" type="presParOf" srcId="{7BCDF2E7-C8F4-184B-8F85-28C873FD383E}" destId="{64B157E6-3359-9D47-AE65-C12053DED59D}" srcOrd="0" destOrd="0" presId="urn:microsoft.com/office/officeart/2005/8/layout/hierarchy2"/>
    <dgm:cxn modelId="{22BFB7F3-FFC1-7A4B-9CDE-49A398EB7D1E}" type="presParOf" srcId="{F003FAEE-0396-654D-AFDC-5A82BD76FB90}" destId="{51C24E5C-2FC2-5D4B-B9D9-CD3FEC047319}" srcOrd="11" destOrd="0" presId="urn:microsoft.com/office/officeart/2005/8/layout/hierarchy2"/>
    <dgm:cxn modelId="{682177B6-4A20-2946-9557-C47B7565CAF9}" type="presParOf" srcId="{51C24E5C-2FC2-5D4B-B9D9-CD3FEC047319}" destId="{B3D3FF0A-71BE-834A-B3AD-7ED3FC4188EA}" srcOrd="0" destOrd="0" presId="urn:microsoft.com/office/officeart/2005/8/layout/hierarchy2"/>
    <dgm:cxn modelId="{BFA9BB59-0A8F-4746-A374-DA55BF9BF032}" type="presParOf" srcId="{51C24E5C-2FC2-5D4B-B9D9-CD3FEC047319}" destId="{7BB96EB7-88FE-6A46-8CFB-701EFC9CFF63}" srcOrd="1" destOrd="0" presId="urn:microsoft.com/office/officeart/2005/8/layout/hierarchy2"/>
    <dgm:cxn modelId="{F7242B2A-B944-4045-9878-862BAE921F07}" type="presParOf" srcId="{F003FAEE-0396-654D-AFDC-5A82BD76FB90}" destId="{8493BD20-E86D-B44A-995B-9BAF52E8F6C8}" srcOrd="12" destOrd="0" presId="urn:microsoft.com/office/officeart/2005/8/layout/hierarchy2"/>
    <dgm:cxn modelId="{3FAAD60A-A892-8D45-A658-EDB3204EB0DC}" type="presParOf" srcId="{8493BD20-E86D-B44A-995B-9BAF52E8F6C8}" destId="{6E648DE9-45EE-1B4A-891C-B09B5E954190}" srcOrd="0" destOrd="0" presId="urn:microsoft.com/office/officeart/2005/8/layout/hierarchy2"/>
    <dgm:cxn modelId="{1FABF03C-2C9C-2F45-AF10-41F2857B1E39}" type="presParOf" srcId="{F003FAEE-0396-654D-AFDC-5A82BD76FB90}" destId="{4DF6D36D-CFA3-5D4A-A138-84004700D943}" srcOrd="13" destOrd="0" presId="urn:microsoft.com/office/officeart/2005/8/layout/hierarchy2"/>
    <dgm:cxn modelId="{06D44094-261A-5042-8956-4B276E72B081}" type="presParOf" srcId="{4DF6D36D-CFA3-5D4A-A138-84004700D943}" destId="{8FC68DAB-66D4-FB42-B06B-11B905E35619}" srcOrd="0" destOrd="0" presId="urn:microsoft.com/office/officeart/2005/8/layout/hierarchy2"/>
    <dgm:cxn modelId="{0485454A-E99D-8B4D-8F7B-076C0794F8C0}" type="presParOf" srcId="{4DF6D36D-CFA3-5D4A-A138-84004700D943}" destId="{7348F746-DF55-CC47-A721-3560418F7281}" srcOrd="1" destOrd="0" presId="urn:microsoft.com/office/officeart/2005/8/layout/hierarchy2"/>
    <dgm:cxn modelId="{579D79AC-7254-8142-8B74-7E955ED92E64}" type="presParOf" srcId="{7348F746-DF55-CC47-A721-3560418F7281}" destId="{DBA5D2E6-F6C7-464B-8893-E410A8F1CC36}" srcOrd="0" destOrd="0" presId="urn:microsoft.com/office/officeart/2005/8/layout/hierarchy2"/>
    <dgm:cxn modelId="{18BA5553-638A-4C47-806B-3D89C08E2CAA}" type="presParOf" srcId="{DBA5D2E6-F6C7-464B-8893-E410A8F1CC36}" destId="{AE04CD06-B1FA-E943-B9CF-919226C6BEAE}" srcOrd="0" destOrd="0" presId="urn:microsoft.com/office/officeart/2005/8/layout/hierarchy2"/>
    <dgm:cxn modelId="{D87A6003-468F-2C4D-AFD5-7B647F17774A}" type="presParOf" srcId="{7348F746-DF55-CC47-A721-3560418F7281}" destId="{62E58563-F4FA-4A4C-9681-457D6BD3FC1A}" srcOrd="1" destOrd="0" presId="urn:microsoft.com/office/officeart/2005/8/layout/hierarchy2"/>
    <dgm:cxn modelId="{EA8C951B-26D8-9B43-95D0-7D379BB90A88}" type="presParOf" srcId="{62E58563-F4FA-4A4C-9681-457D6BD3FC1A}" destId="{5DCB3286-A9BA-5D4E-B10B-3F8E726CB654}" srcOrd="0" destOrd="0" presId="urn:microsoft.com/office/officeart/2005/8/layout/hierarchy2"/>
    <dgm:cxn modelId="{6708C43D-B031-814C-90F4-AE563101BB07}" type="presParOf" srcId="{62E58563-F4FA-4A4C-9681-457D6BD3FC1A}" destId="{FD5CCB66-8711-1F4A-91F9-CF04AB90569D}" srcOrd="1" destOrd="0" presId="urn:microsoft.com/office/officeart/2005/8/layout/hierarchy2"/>
    <dgm:cxn modelId="{40EA5889-A550-7B4D-8999-69C4A79F3AAB}" type="presParOf" srcId="{FD5CCB66-8711-1F4A-91F9-CF04AB90569D}" destId="{A8AAD9C3-8D16-8941-97DA-6CC073F44999}" srcOrd="0" destOrd="0" presId="urn:microsoft.com/office/officeart/2005/8/layout/hierarchy2"/>
    <dgm:cxn modelId="{EB732AEA-10D2-2A45-9855-C9A068E4A4A2}" type="presParOf" srcId="{A8AAD9C3-8D16-8941-97DA-6CC073F44999}" destId="{65535AF1-5C91-5548-B711-6F26E89018CB}" srcOrd="0" destOrd="0" presId="urn:microsoft.com/office/officeart/2005/8/layout/hierarchy2"/>
    <dgm:cxn modelId="{C08FCBFD-452C-F848-9352-BD0074A4078A}" type="presParOf" srcId="{FD5CCB66-8711-1F4A-91F9-CF04AB90569D}" destId="{095AD4E0-A113-BB40-9136-5D49DAF4C3B2}" srcOrd="1" destOrd="0" presId="urn:microsoft.com/office/officeart/2005/8/layout/hierarchy2"/>
    <dgm:cxn modelId="{EFF528B6-35A5-3343-B2F6-D43844D47076}" type="presParOf" srcId="{095AD4E0-A113-BB40-9136-5D49DAF4C3B2}" destId="{9EFB57E5-BDED-F84A-878B-9DE09E92EDC2}" srcOrd="0" destOrd="0" presId="urn:microsoft.com/office/officeart/2005/8/layout/hierarchy2"/>
    <dgm:cxn modelId="{C0FF670D-204D-CC4F-8C19-080163F519A2}" type="presParOf" srcId="{095AD4E0-A113-BB40-9136-5D49DAF4C3B2}" destId="{BE359A51-6DAD-884E-856B-1CE518D6A5DB}" srcOrd="1" destOrd="0" presId="urn:microsoft.com/office/officeart/2005/8/layout/hierarchy2"/>
    <dgm:cxn modelId="{A7064E32-6A60-9243-82EF-49A49FB44185}" type="presParOf" srcId="{BE359A51-6DAD-884E-856B-1CE518D6A5DB}" destId="{81EB7617-4234-0242-BB12-E4BB6B72456E}" srcOrd="0" destOrd="0" presId="urn:microsoft.com/office/officeart/2005/8/layout/hierarchy2"/>
    <dgm:cxn modelId="{504C041B-3913-FA4A-AE15-9BE9A10A43CE}" type="presParOf" srcId="{81EB7617-4234-0242-BB12-E4BB6B72456E}" destId="{35F0EDB0-6386-2F48-B455-3AB593EA98CF}" srcOrd="0" destOrd="0" presId="urn:microsoft.com/office/officeart/2005/8/layout/hierarchy2"/>
    <dgm:cxn modelId="{8EA6918B-9A7F-144F-93A5-1FBE50D55AB8}" type="presParOf" srcId="{BE359A51-6DAD-884E-856B-1CE518D6A5DB}" destId="{8BC712A4-8A3D-174E-BA54-FFACE5755D05}" srcOrd="1" destOrd="0" presId="urn:microsoft.com/office/officeart/2005/8/layout/hierarchy2"/>
    <dgm:cxn modelId="{89D24F71-66F7-5E45-87D2-BC084F3EEC6D}" type="presParOf" srcId="{8BC712A4-8A3D-174E-BA54-FFACE5755D05}" destId="{5A249771-E76B-5B40-8948-E94C43B21263}" srcOrd="0" destOrd="0" presId="urn:microsoft.com/office/officeart/2005/8/layout/hierarchy2"/>
    <dgm:cxn modelId="{20541750-CADC-1342-988E-25359BFCE7ED}" type="presParOf" srcId="{8BC712A4-8A3D-174E-BA54-FFACE5755D05}" destId="{03791AF8-0DAA-5042-8F75-9211804BE59B}" srcOrd="1" destOrd="0" presId="urn:microsoft.com/office/officeart/2005/8/layout/hierarchy2"/>
    <dgm:cxn modelId="{9F7B371F-F18C-2E41-9125-47A156B88775}" type="presParOf" srcId="{FD5CCB66-8711-1F4A-91F9-CF04AB90569D}" destId="{513EECA6-8CCE-1547-A48D-D0AC57B3A3FB}" srcOrd="2" destOrd="0" presId="urn:microsoft.com/office/officeart/2005/8/layout/hierarchy2"/>
    <dgm:cxn modelId="{7ECC26D8-F39D-6349-A7AA-DA11C7333FE9}" type="presParOf" srcId="{513EECA6-8CCE-1547-A48D-D0AC57B3A3FB}" destId="{77C53CAA-FC78-9544-ADDD-5C814836A613}" srcOrd="0" destOrd="0" presId="urn:microsoft.com/office/officeart/2005/8/layout/hierarchy2"/>
    <dgm:cxn modelId="{0FCAB270-A5D7-3241-BB79-CC6554BD1D42}" type="presParOf" srcId="{FD5CCB66-8711-1F4A-91F9-CF04AB90569D}" destId="{24718B7B-96B7-2C4F-9FC4-4D2ECAD893DD}" srcOrd="3" destOrd="0" presId="urn:microsoft.com/office/officeart/2005/8/layout/hierarchy2"/>
    <dgm:cxn modelId="{B40B6FEF-9536-A042-A9AA-A58B20507BEF}" type="presParOf" srcId="{24718B7B-96B7-2C4F-9FC4-4D2ECAD893DD}" destId="{D8AB1B8B-A896-0641-B923-47D049D71DB9}" srcOrd="0" destOrd="0" presId="urn:microsoft.com/office/officeart/2005/8/layout/hierarchy2"/>
    <dgm:cxn modelId="{DAA4EB25-E4C3-8945-B75E-D83F70C03CFD}" type="presParOf" srcId="{24718B7B-96B7-2C4F-9FC4-4D2ECAD893DD}" destId="{FE5965DC-F8C4-3D40-BF6F-E5C7A5873BE8}" srcOrd="1" destOrd="0" presId="urn:microsoft.com/office/officeart/2005/8/layout/hierarchy2"/>
    <dgm:cxn modelId="{BFB7ABD5-5D56-1349-BC90-D071D4F0592A}" type="presParOf" srcId="{FE5965DC-F8C4-3D40-BF6F-E5C7A5873BE8}" destId="{4F190B6F-4B02-0348-B17F-D24DC51A3E9C}" srcOrd="0" destOrd="0" presId="urn:microsoft.com/office/officeart/2005/8/layout/hierarchy2"/>
    <dgm:cxn modelId="{11F4CB50-8F01-C145-9B8A-5E9C1C0B4D04}" type="presParOf" srcId="{4F190B6F-4B02-0348-B17F-D24DC51A3E9C}" destId="{97B63B8E-14B7-514B-A8E5-B9314F3FE1E4}" srcOrd="0" destOrd="0" presId="urn:microsoft.com/office/officeart/2005/8/layout/hierarchy2"/>
    <dgm:cxn modelId="{DACE398F-55C0-6549-A02C-C85DF0FACD93}" type="presParOf" srcId="{FE5965DC-F8C4-3D40-BF6F-E5C7A5873BE8}" destId="{59183187-9EEA-5A41-8378-DFAA1EB5F2FD}" srcOrd="1" destOrd="0" presId="urn:microsoft.com/office/officeart/2005/8/layout/hierarchy2"/>
    <dgm:cxn modelId="{812E6167-7A5C-5240-8479-3B707CDF292F}" type="presParOf" srcId="{59183187-9EEA-5A41-8378-DFAA1EB5F2FD}" destId="{72193B17-0C09-A74D-A479-B9640659EBFF}" srcOrd="0" destOrd="0" presId="urn:microsoft.com/office/officeart/2005/8/layout/hierarchy2"/>
    <dgm:cxn modelId="{8ACE27A0-DBFC-9A4F-8123-BC7DAFD0FBB4}" type="presParOf" srcId="{59183187-9EEA-5A41-8378-DFAA1EB5F2FD}" destId="{4E9DAF3D-0255-3F42-A5DA-FC159622B988}" srcOrd="1" destOrd="0" presId="urn:microsoft.com/office/officeart/2005/8/layout/hierarchy2"/>
    <dgm:cxn modelId="{E8778C56-7620-0F49-AE3A-DAEBBD997DB4}" type="presParOf" srcId="{7348F746-DF55-CC47-A721-3560418F7281}" destId="{5803B4A7-624F-754C-9BAB-A69B133803E4}" srcOrd="2" destOrd="0" presId="urn:microsoft.com/office/officeart/2005/8/layout/hierarchy2"/>
    <dgm:cxn modelId="{713050EA-2F0F-DC47-B6A2-60B83564D5CA}" type="presParOf" srcId="{5803B4A7-624F-754C-9BAB-A69B133803E4}" destId="{995D57FD-7FDB-CF4B-AC60-8CBE096A1033}" srcOrd="0" destOrd="0" presId="urn:microsoft.com/office/officeart/2005/8/layout/hierarchy2"/>
    <dgm:cxn modelId="{AD3E1277-EDD0-8E46-BC0E-68BDFBB9BA76}" type="presParOf" srcId="{7348F746-DF55-CC47-A721-3560418F7281}" destId="{7DD52C93-11EE-E94F-AB3C-C033B2F6789D}" srcOrd="3" destOrd="0" presId="urn:microsoft.com/office/officeart/2005/8/layout/hierarchy2"/>
    <dgm:cxn modelId="{25FDC5FC-8686-1C44-85E7-50FDB51E0DCE}" type="presParOf" srcId="{7DD52C93-11EE-E94F-AB3C-C033B2F6789D}" destId="{4C43E560-B1D3-BF42-BC0B-7154FB35BF82}" srcOrd="0" destOrd="0" presId="urn:microsoft.com/office/officeart/2005/8/layout/hierarchy2"/>
    <dgm:cxn modelId="{EA3C8813-FC9A-2E40-A6FD-D54F4C16542C}" type="presParOf" srcId="{7DD52C93-11EE-E94F-AB3C-C033B2F6789D}" destId="{87B46B19-A21E-C64F-9027-ADB17C4CD1DC}" srcOrd="1" destOrd="0" presId="urn:microsoft.com/office/officeart/2005/8/layout/hierarchy2"/>
    <dgm:cxn modelId="{AD012C5A-EECC-2F4A-9A47-3C0C622ABB94}" type="presParOf" srcId="{87B46B19-A21E-C64F-9027-ADB17C4CD1DC}" destId="{7E1991F7-25E9-A64C-AA71-A5FFC1CDE6D8}" srcOrd="0" destOrd="0" presId="urn:microsoft.com/office/officeart/2005/8/layout/hierarchy2"/>
    <dgm:cxn modelId="{1A7956C6-1C48-2440-9DD6-4D6D84F8ADD2}" type="presParOf" srcId="{7E1991F7-25E9-A64C-AA71-A5FFC1CDE6D8}" destId="{36D487CC-61B3-6A47-894D-1D0F98D83F94}" srcOrd="0" destOrd="0" presId="urn:microsoft.com/office/officeart/2005/8/layout/hierarchy2"/>
    <dgm:cxn modelId="{D9E3CB9E-0EE7-7446-A95D-4F010E27977D}" type="presParOf" srcId="{87B46B19-A21E-C64F-9027-ADB17C4CD1DC}" destId="{C09BC61E-B802-3549-A064-2FC28740A7D7}" srcOrd="1" destOrd="0" presId="urn:microsoft.com/office/officeart/2005/8/layout/hierarchy2"/>
    <dgm:cxn modelId="{2F6513A1-8384-464E-A403-C3660F895163}" type="presParOf" srcId="{C09BC61E-B802-3549-A064-2FC28740A7D7}" destId="{3917A2AE-CF3A-AD49-B9C7-504EBDAB1ACD}" srcOrd="0" destOrd="0" presId="urn:microsoft.com/office/officeart/2005/8/layout/hierarchy2"/>
    <dgm:cxn modelId="{0670D961-1828-C448-90AC-5A97C95001D7}" type="presParOf" srcId="{C09BC61E-B802-3549-A064-2FC28740A7D7}" destId="{A3776945-4B4E-0F41-878C-41525E8B8683}" srcOrd="1" destOrd="0" presId="urn:microsoft.com/office/officeart/2005/8/layout/hierarchy2"/>
    <dgm:cxn modelId="{4BF7EBD6-3971-E24A-9A51-8122CFB15CDB}" type="presParOf" srcId="{A3776945-4B4E-0F41-878C-41525E8B8683}" destId="{11D4DA77-16F2-DD44-883A-AEAF812DC481}" srcOrd="0" destOrd="0" presId="urn:microsoft.com/office/officeart/2005/8/layout/hierarchy2"/>
    <dgm:cxn modelId="{B18DB370-9ABF-F74C-9789-8F436C1C7617}" type="presParOf" srcId="{11D4DA77-16F2-DD44-883A-AEAF812DC481}" destId="{4A18598A-FBD9-274C-9A2D-24703A4F3FF9}" srcOrd="0" destOrd="0" presId="urn:microsoft.com/office/officeart/2005/8/layout/hierarchy2"/>
    <dgm:cxn modelId="{AC0702EC-BF79-C04D-BED8-E1BF892C902E}" type="presParOf" srcId="{A3776945-4B4E-0F41-878C-41525E8B8683}" destId="{AE9819FF-5B0D-3844-8850-C89151EC2049}" srcOrd="1" destOrd="0" presId="urn:microsoft.com/office/officeart/2005/8/layout/hierarchy2"/>
    <dgm:cxn modelId="{0C555F41-BFAC-334E-B6C4-53187CD99968}" type="presParOf" srcId="{AE9819FF-5B0D-3844-8850-C89151EC2049}" destId="{C756950E-69CE-1741-A48F-0B84BD657485}" srcOrd="0" destOrd="0" presId="urn:microsoft.com/office/officeart/2005/8/layout/hierarchy2"/>
    <dgm:cxn modelId="{9765B430-6E7C-C045-BA7B-693048DB89B1}" type="presParOf" srcId="{AE9819FF-5B0D-3844-8850-C89151EC2049}" destId="{8B4A60B1-3F64-7943-8F43-FE68833FA26C}" srcOrd="1" destOrd="0" presId="urn:microsoft.com/office/officeart/2005/8/layout/hierarchy2"/>
    <dgm:cxn modelId="{3D37E5B1-B048-874B-8E1C-9ECF87ECA97D}" type="presParOf" srcId="{87B46B19-A21E-C64F-9027-ADB17C4CD1DC}" destId="{AFB0EDAA-0CED-2047-8807-79D2F96514AE}" srcOrd="2" destOrd="0" presId="urn:microsoft.com/office/officeart/2005/8/layout/hierarchy2"/>
    <dgm:cxn modelId="{285F36C5-8BE2-314D-BEEE-2DE7F5B99390}" type="presParOf" srcId="{AFB0EDAA-0CED-2047-8807-79D2F96514AE}" destId="{1353E7DC-6BCA-2F44-B41A-049B6EC32E59}" srcOrd="0" destOrd="0" presId="urn:microsoft.com/office/officeart/2005/8/layout/hierarchy2"/>
    <dgm:cxn modelId="{98D05027-3E26-2F4C-9BF9-7C251C3B10BE}" type="presParOf" srcId="{87B46B19-A21E-C64F-9027-ADB17C4CD1DC}" destId="{1273C8E5-C067-BB4B-A2EB-6C79A21B0457}" srcOrd="3" destOrd="0" presId="urn:microsoft.com/office/officeart/2005/8/layout/hierarchy2"/>
    <dgm:cxn modelId="{0A18CCF2-4A26-5E4A-9F9A-30858BCE88D3}" type="presParOf" srcId="{1273C8E5-C067-BB4B-A2EB-6C79A21B0457}" destId="{596E7ABC-C71C-654D-B52D-65C30852E7AF}" srcOrd="0" destOrd="0" presId="urn:microsoft.com/office/officeart/2005/8/layout/hierarchy2"/>
    <dgm:cxn modelId="{73FDD0C6-4E96-A944-8964-49613B482F27}" type="presParOf" srcId="{1273C8E5-C067-BB4B-A2EB-6C79A21B0457}" destId="{009F7B91-51F4-A843-9922-956B2E161341}" srcOrd="1" destOrd="0" presId="urn:microsoft.com/office/officeart/2005/8/layout/hierarchy2"/>
    <dgm:cxn modelId="{9927B4ED-6D51-2243-AA54-C2B133C6C809}" type="presParOf" srcId="{009F7B91-51F4-A843-9922-956B2E161341}" destId="{FA6ECF9E-13EE-9B49-A0A5-EE49A1388EF7}" srcOrd="0" destOrd="0" presId="urn:microsoft.com/office/officeart/2005/8/layout/hierarchy2"/>
    <dgm:cxn modelId="{820A74C1-3F59-8F4B-8C77-BA44A79380D4}" type="presParOf" srcId="{FA6ECF9E-13EE-9B49-A0A5-EE49A1388EF7}" destId="{6FF24388-4488-9343-A658-7543C95D480B}" srcOrd="0" destOrd="0" presId="urn:microsoft.com/office/officeart/2005/8/layout/hierarchy2"/>
    <dgm:cxn modelId="{3109CEC7-FF70-974D-BC79-B0A1F9D032BA}" type="presParOf" srcId="{009F7B91-51F4-A843-9922-956B2E161341}" destId="{0AB89C71-D766-A344-96E7-00ABB4E9BC80}" srcOrd="1" destOrd="0" presId="urn:microsoft.com/office/officeart/2005/8/layout/hierarchy2"/>
    <dgm:cxn modelId="{81B4B7A9-3583-9342-B9BA-89498AB51311}" type="presParOf" srcId="{0AB89C71-D766-A344-96E7-00ABB4E9BC80}" destId="{607B1D26-2238-9E47-BE9F-D294D2DD9122}" srcOrd="0" destOrd="0" presId="urn:microsoft.com/office/officeart/2005/8/layout/hierarchy2"/>
    <dgm:cxn modelId="{A02B3571-6AEC-1749-8665-F15A01E546DE}" type="presParOf" srcId="{0AB89C71-D766-A344-96E7-00ABB4E9BC80}" destId="{97F13687-0D20-444F-AAB7-BD4B84BF89F9}" srcOrd="1" destOrd="0" presId="urn:microsoft.com/office/officeart/2005/8/layout/hierarchy2"/>
    <dgm:cxn modelId="{5AF69578-EF4A-D24A-AC62-6E0223AB6D35}" type="presParOf" srcId="{87B46B19-A21E-C64F-9027-ADB17C4CD1DC}" destId="{90683FC1-7E35-AD44-9F1C-DFF14E18AAF4}" srcOrd="4" destOrd="0" presId="urn:microsoft.com/office/officeart/2005/8/layout/hierarchy2"/>
    <dgm:cxn modelId="{7C116049-8363-844D-ABB7-15A1A8B15E27}" type="presParOf" srcId="{90683FC1-7E35-AD44-9F1C-DFF14E18AAF4}" destId="{6C4331B1-A12D-A44B-BBD0-4CC713AB1A73}" srcOrd="0" destOrd="0" presId="urn:microsoft.com/office/officeart/2005/8/layout/hierarchy2"/>
    <dgm:cxn modelId="{E8D744A7-5913-E64C-8B2A-BE0FB790FA0E}" type="presParOf" srcId="{87B46B19-A21E-C64F-9027-ADB17C4CD1DC}" destId="{89120AB1-BEE6-BB48-88FE-FD796A5F4A6D}" srcOrd="5" destOrd="0" presId="urn:microsoft.com/office/officeart/2005/8/layout/hierarchy2"/>
    <dgm:cxn modelId="{8F4A7339-A4D9-924F-8080-7520D5CB8B52}" type="presParOf" srcId="{89120AB1-BEE6-BB48-88FE-FD796A5F4A6D}" destId="{C83EFD3F-7C63-2342-9E2E-7754DC66C1F1}" srcOrd="0" destOrd="0" presId="urn:microsoft.com/office/officeart/2005/8/layout/hierarchy2"/>
    <dgm:cxn modelId="{64FC6E7B-354D-0645-94C0-A3F8DD4D2855}" type="presParOf" srcId="{89120AB1-BEE6-BB48-88FE-FD796A5F4A6D}" destId="{0B07D691-3CFF-2C4F-9B5D-7C500E3F5945}" srcOrd="1" destOrd="0" presId="urn:microsoft.com/office/officeart/2005/8/layout/hierarchy2"/>
    <dgm:cxn modelId="{B45B8344-0356-9945-8462-86822ED5CFF8}" type="presParOf" srcId="{0B07D691-3CFF-2C4F-9B5D-7C500E3F5945}" destId="{52DC4336-AE27-F944-AA42-EFA65DEAC5FB}" srcOrd="0" destOrd="0" presId="urn:microsoft.com/office/officeart/2005/8/layout/hierarchy2"/>
    <dgm:cxn modelId="{643FB1DC-B537-C44A-8007-E4BBF9A62B79}" type="presParOf" srcId="{52DC4336-AE27-F944-AA42-EFA65DEAC5FB}" destId="{4C1944CF-3042-4A48-B41C-734FDCBB8BEA}" srcOrd="0" destOrd="0" presId="urn:microsoft.com/office/officeart/2005/8/layout/hierarchy2"/>
    <dgm:cxn modelId="{FF9A7E94-C6B7-F746-A7F3-2618D3A3C44A}" type="presParOf" srcId="{0B07D691-3CFF-2C4F-9B5D-7C500E3F5945}" destId="{371B09E2-A436-8D4A-B0BE-0EAA24E771F3}" srcOrd="1" destOrd="0" presId="urn:microsoft.com/office/officeart/2005/8/layout/hierarchy2"/>
    <dgm:cxn modelId="{7060DF2C-3D40-C74D-BD56-6104CEAEC903}" type="presParOf" srcId="{371B09E2-A436-8D4A-B0BE-0EAA24E771F3}" destId="{010E747E-4672-1142-A974-A336511957EF}" srcOrd="0" destOrd="0" presId="urn:microsoft.com/office/officeart/2005/8/layout/hierarchy2"/>
    <dgm:cxn modelId="{14557339-1ED1-9041-848D-D8659D56F91D}" type="presParOf" srcId="{371B09E2-A436-8D4A-B0BE-0EAA24E771F3}" destId="{2FFC0D26-C9EF-F54F-A80D-9FBAFFAB31AD}" srcOrd="1" destOrd="0" presId="urn:microsoft.com/office/officeart/2005/8/layout/hierarchy2"/>
    <dgm:cxn modelId="{0C98BFD2-CB03-6B43-9081-6E3B21A12B67}" type="presParOf" srcId="{7348F746-DF55-CC47-A721-3560418F7281}" destId="{BC280A69-130C-934F-902D-E52DD9D2ABA3}" srcOrd="4" destOrd="0" presId="urn:microsoft.com/office/officeart/2005/8/layout/hierarchy2"/>
    <dgm:cxn modelId="{DBD2E111-0ACA-874D-96B0-8B48F45F297F}" type="presParOf" srcId="{BC280A69-130C-934F-902D-E52DD9D2ABA3}" destId="{D7DE8781-E8EF-B44D-9EA9-74CF6E093266}" srcOrd="0" destOrd="0" presId="urn:microsoft.com/office/officeart/2005/8/layout/hierarchy2"/>
    <dgm:cxn modelId="{079B0CAE-F354-1647-8A27-7AA64A172AC8}" type="presParOf" srcId="{7348F746-DF55-CC47-A721-3560418F7281}" destId="{2D57A6EB-D6C4-4648-82DF-545ED56F2826}" srcOrd="5" destOrd="0" presId="urn:microsoft.com/office/officeart/2005/8/layout/hierarchy2"/>
    <dgm:cxn modelId="{C0AC84FC-350A-8748-A870-AEA0B70DC1CB}" type="presParOf" srcId="{2D57A6EB-D6C4-4648-82DF-545ED56F2826}" destId="{4F43FED0-E009-464F-BC3D-5036B56D7DB6}" srcOrd="0" destOrd="0" presId="urn:microsoft.com/office/officeart/2005/8/layout/hierarchy2"/>
    <dgm:cxn modelId="{F6AB9940-1F4B-844D-962F-A129727EE8AE}" type="presParOf" srcId="{2D57A6EB-D6C4-4648-82DF-545ED56F2826}" destId="{1E90F53E-E8B5-074F-9821-4EDA78C8556E}" srcOrd="1" destOrd="0" presId="urn:microsoft.com/office/officeart/2005/8/layout/hierarchy2"/>
    <dgm:cxn modelId="{F6DC7025-025E-7649-9097-621186D091FE}" type="presParOf" srcId="{1E90F53E-E8B5-074F-9821-4EDA78C8556E}" destId="{3E52CE20-0B13-7C4C-99EB-C65C4070B2AC}" srcOrd="0" destOrd="0" presId="urn:microsoft.com/office/officeart/2005/8/layout/hierarchy2"/>
    <dgm:cxn modelId="{B23BDAE8-8BDE-0041-9D38-8501E8EA09D4}" type="presParOf" srcId="{3E52CE20-0B13-7C4C-99EB-C65C4070B2AC}" destId="{31A25879-76EA-F24D-A2BE-0835D8FAA6A5}" srcOrd="0" destOrd="0" presId="urn:microsoft.com/office/officeart/2005/8/layout/hierarchy2"/>
    <dgm:cxn modelId="{5DC965BA-865F-E446-8236-C9003166E56B}" type="presParOf" srcId="{1E90F53E-E8B5-074F-9821-4EDA78C8556E}" destId="{EE704388-6418-F844-9084-68BDCFCEC12C}" srcOrd="1" destOrd="0" presId="urn:microsoft.com/office/officeart/2005/8/layout/hierarchy2"/>
    <dgm:cxn modelId="{6DE21BDE-FAA1-C843-A141-401622BBB864}" type="presParOf" srcId="{EE704388-6418-F844-9084-68BDCFCEC12C}" destId="{6743D7EC-074E-2A42-9C64-338F1971A4E6}" srcOrd="0" destOrd="0" presId="urn:microsoft.com/office/officeart/2005/8/layout/hierarchy2"/>
    <dgm:cxn modelId="{1BECF1D8-CD37-BC47-8400-FCA8B2F0A18E}" type="presParOf" srcId="{EE704388-6418-F844-9084-68BDCFCEC12C}" destId="{E178336E-BD99-8640-8086-FE3AAD66ECCB}" srcOrd="1" destOrd="0" presId="urn:microsoft.com/office/officeart/2005/8/layout/hierarchy2"/>
    <dgm:cxn modelId="{BA9F15FB-B7E4-354D-8341-F85E64DA6522}" type="presParOf" srcId="{E178336E-BD99-8640-8086-FE3AAD66ECCB}" destId="{12D8A151-1E8E-0649-97BA-583F05DA0356}" srcOrd="0" destOrd="0" presId="urn:microsoft.com/office/officeart/2005/8/layout/hierarchy2"/>
    <dgm:cxn modelId="{C58C3A7B-57F5-1F41-8509-7C31A0236691}" type="presParOf" srcId="{12D8A151-1E8E-0649-97BA-583F05DA0356}" destId="{177F1ED3-64F5-854C-81F6-646620E6544D}" srcOrd="0" destOrd="0" presId="urn:microsoft.com/office/officeart/2005/8/layout/hierarchy2"/>
    <dgm:cxn modelId="{193A76B2-7733-AA4C-9A55-D6098B3C64C8}" type="presParOf" srcId="{E178336E-BD99-8640-8086-FE3AAD66ECCB}" destId="{751443C8-ADA7-CD41-90C4-D6390648B625}" srcOrd="1" destOrd="0" presId="urn:microsoft.com/office/officeart/2005/8/layout/hierarchy2"/>
    <dgm:cxn modelId="{CDE6994F-AFE8-E740-B945-CD89154B71FC}" type="presParOf" srcId="{751443C8-ADA7-CD41-90C4-D6390648B625}" destId="{ADCA7355-316F-4C48-9047-24AAC9235605}" srcOrd="0" destOrd="0" presId="urn:microsoft.com/office/officeart/2005/8/layout/hierarchy2"/>
    <dgm:cxn modelId="{9EEEB596-B7D7-9848-98FF-1FD98D06E219}" type="presParOf" srcId="{751443C8-ADA7-CD41-90C4-D6390648B625}" destId="{EE25DFC6-4DFA-8E4F-95D8-AF88AB4C221D}" srcOrd="1" destOrd="0" presId="urn:microsoft.com/office/officeart/2005/8/layout/hierarchy2"/>
    <dgm:cxn modelId="{1DD2A81A-2D27-264C-B917-132AF653DA64}" type="presParOf" srcId="{EE25DFC6-4DFA-8E4F-95D8-AF88AB4C221D}" destId="{7B1EEF27-729C-C249-AE59-61126CB4FE29}" srcOrd="0" destOrd="0" presId="urn:microsoft.com/office/officeart/2005/8/layout/hierarchy2"/>
    <dgm:cxn modelId="{E2EC5E36-4292-BE41-908E-F89C7BB41A40}" type="presParOf" srcId="{7B1EEF27-729C-C249-AE59-61126CB4FE29}" destId="{78A7615E-3676-044E-A2D4-A56AA412E264}" srcOrd="0" destOrd="0" presId="urn:microsoft.com/office/officeart/2005/8/layout/hierarchy2"/>
    <dgm:cxn modelId="{75302F6E-A45C-374F-A30F-24ADE6C88F54}" type="presParOf" srcId="{EE25DFC6-4DFA-8E4F-95D8-AF88AB4C221D}" destId="{E684DD5A-1D69-0F4E-8F14-D7CDDD0C21DC}" srcOrd="1" destOrd="0" presId="urn:microsoft.com/office/officeart/2005/8/layout/hierarchy2"/>
    <dgm:cxn modelId="{BD368E1E-7F7A-E442-AA91-60D954E632F2}" type="presParOf" srcId="{E684DD5A-1D69-0F4E-8F14-D7CDDD0C21DC}" destId="{5744DC9A-4CB9-BB49-BC0D-1971A34F9A7F}" srcOrd="0" destOrd="0" presId="urn:microsoft.com/office/officeart/2005/8/layout/hierarchy2"/>
    <dgm:cxn modelId="{7561DF49-C9ED-DF4A-9D69-52C6B943E171}" type="presParOf" srcId="{E684DD5A-1D69-0F4E-8F14-D7CDDD0C21DC}" destId="{1468C87D-22BF-6E4A-8510-F481FEE3CC89}" srcOrd="1" destOrd="0" presId="urn:microsoft.com/office/officeart/2005/8/layout/hierarchy2"/>
    <dgm:cxn modelId="{AC66A11B-7876-EC46-949C-9FC196DD7B74}" type="presParOf" srcId="{E178336E-BD99-8640-8086-FE3AAD66ECCB}" destId="{4FC147D2-C42B-7443-9A07-602093AB3268}" srcOrd="2" destOrd="0" presId="urn:microsoft.com/office/officeart/2005/8/layout/hierarchy2"/>
    <dgm:cxn modelId="{377B9033-EC26-F749-BC06-5A3C9EC636B2}" type="presParOf" srcId="{4FC147D2-C42B-7443-9A07-602093AB3268}" destId="{DA16747D-4D7E-B241-9A29-6B8BD03C5363}" srcOrd="0" destOrd="0" presId="urn:microsoft.com/office/officeart/2005/8/layout/hierarchy2"/>
    <dgm:cxn modelId="{A442EBD3-894B-394D-B0D4-52CB91759B5F}" type="presParOf" srcId="{E178336E-BD99-8640-8086-FE3AAD66ECCB}" destId="{D9514343-06DC-414E-A715-78B4102C9223}" srcOrd="3" destOrd="0" presId="urn:microsoft.com/office/officeart/2005/8/layout/hierarchy2"/>
    <dgm:cxn modelId="{0FB20A3B-659A-2A41-85CC-0BF1ACE053DA}" type="presParOf" srcId="{D9514343-06DC-414E-A715-78B4102C9223}" destId="{EAC5457A-9BF2-1645-8F44-6E31BDC8F4A8}" srcOrd="0" destOrd="0" presId="urn:microsoft.com/office/officeart/2005/8/layout/hierarchy2"/>
    <dgm:cxn modelId="{1873B865-3DC5-8343-8352-CCF97BFD0590}" type="presParOf" srcId="{D9514343-06DC-414E-A715-78B4102C9223}" destId="{47CF1B58-6A0F-D943-AE7A-03295F1F20FF}" srcOrd="1" destOrd="0" presId="urn:microsoft.com/office/officeart/2005/8/layout/hierarchy2"/>
    <dgm:cxn modelId="{2942D4C6-6146-0647-9AE8-4CB5056ECE28}" type="presParOf" srcId="{47CF1B58-6A0F-D943-AE7A-03295F1F20FF}" destId="{0B435FAB-286C-E944-A165-83A7A0042B68}" srcOrd="0" destOrd="0" presId="urn:microsoft.com/office/officeart/2005/8/layout/hierarchy2"/>
    <dgm:cxn modelId="{3C82022B-DF6D-B04E-9E56-586485328EA9}" type="presParOf" srcId="{0B435FAB-286C-E944-A165-83A7A0042B68}" destId="{98F7A32C-FC51-6142-B44E-DFF5083EEC99}" srcOrd="0" destOrd="0" presId="urn:microsoft.com/office/officeart/2005/8/layout/hierarchy2"/>
    <dgm:cxn modelId="{D1CCFE9A-718B-E74F-BE84-55A031E913AA}" type="presParOf" srcId="{47CF1B58-6A0F-D943-AE7A-03295F1F20FF}" destId="{F65D20C2-22F8-D444-BC89-373FA914B746}" srcOrd="1" destOrd="0" presId="urn:microsoft.com/office/officeart/2005/8/layout/hierarchy2"/>
    <dgm:cxn modelId="{695378C4-BF3F-5B4B-8DCA-F46A67D0882B}" type="presParOf" srcId="{F65D20C2-22F8-D444-BC89-373FA914B746}" destId="{329419D4-81FF-994E-9895-C4AEB752FC00}" srcOrd="0" destOrd="0" presId="urn:microsoft.com/office/officeart/2005/8/layout/hierarchy2"/>
    <dgm:cxn modelId="{2A095DCC-D314-8240-9509-829CC6311E5F}" type="presParOf" srcId="{F65D20C2-22F8-D444-BC89-373FA914B746}" destId="{D885C110-F493-D54F-864D-1B97CB207E73}" srcOrd="1" destOrd="0" presId="urn:microsoft.com/office/officeart/2005/8/layout/hierarchy2"/>
    <dgm:cxn modelId="{0F0B8639-8488-6847-BFB8-6E111C7F6DE8}" type="presParOf" srcId="{1E90F53E-E8B5-074F-9821-4EDA78C8556E}" destId="{3783900E-14DA-BB4A-84E1-ECA587F7FB86}" srcOrd="2" destOrd="0" presId="urn:microsoft.com/office/officeart/2005/8/layout/hierarchy2"/>
    <dgm:cxn modelId="{43430C63-9419-FC44-9936-9FF28ABDF3DE}" type="presParOf" srcId="{3783900E-14DA-BB4A-84E1-ECA587F7FB86}" destId="{2826EE1F-EB31-884F-B32B-A83C04074796}" srcOrd="0" destOrd="0" presId="urn:microsoft.com/office/officeart/2005/8/layout/hierarchy2"/>
    <dgm:cxn modelId="{95BA7726-4E07-7D4B-82EE-4121DDE4F693}" type="presParOf" srcId="{1E90F53E-E8B5-074F-9821-4EDA78C8556E}" destId="{2075EDAF-51E0-BC43-BA86-B51A29588AFD}" srcOrd="3" destOrd="0" presId="urn:microsoft.com/office/officeart/2005/8/layout/hierarchy2"/>
    <dgm:cxn modelId="{AEE201DF-19D0-8348-BEAA-F2E0B75D07BB}" type="presParOf" srcId="{2075EDAF-51E0-BC43-BA86-B51A29588AFD}" destId="{F770081F-B708-5E4A-8726-D236EF4A9515}" srcOrd="0" destOrd="0" presId="urn:microsoft.com/office/officeart/2005/8/layout/hierarchy2"/>
    <dgm:cxn modelId="{669E3B22-1120-9140-B279-DB8E21004FCD}" type="presParOf" srcId="{2075EDAF-51E0-BC43-BA86-B51A29588AFD}" destId="{78991708-F792-044E-91BD-1AFD6C20A5FD}" srcOrd="1" destOrd="0" presId="urn:microsoft.com/office/officeart/2005/8/layout/hierarchy2"/>
    <dgm:cxn modelId="{5939A0B0-BCFB-6842-91C4-5BE85F1F731C}" type="presParOf" srcId="{78991708-F792-044E-91BD-1AFD6C20A5FD}" destId="{FF6EEEA5-AE9B-E449-AF56-878DD96515D4}" srcOrd="0" destOrd="0" presId="urn:microsoft.com/office/officeart/2005/8/layout/hierarchy2"/>
    <dgm:cxn modelId="{2503ADDD-386F-0949-8E92-AB2EB0182D68}" type="presParOf" srcId="{FF6EEEA5-AE9B-E449-AF56-878DD96515D4}" destId="{0A66166E-6C77-D54F-AFE8-9633CF9209D3}" srcOrd="0" destOrd="0" presId="urn:microsoft.com/office/officeart/2005/8/layout/hierarchy2"/>
    <dgm:cxn modelId="{699739AE-1493-6748-8FE7-D800AD422702}" type="presParOf" srcId="{78991708-F792-044E-91BD-1AFD6C20A5FD}" destId="{518703CB-D290-C540-B5DB-F9C496B9B99B}" srcOrd="1" destOrd="0" presId="urn:microsoft.com/office/officeart/2005/8/layout/hierarchy2"/>
    <dgm:cxn modelId="{9661FA32-F49A-864D-B7C0-C528B6484115}" type="presParOf" srcId="{518703CB-D290-C540-B5DB-F9C496B9B99B}" destId="{24EDF88D-06B5-904D-9411-CD561A59E544}" srcOrd="0" destOrd="0" presId="urn:microsoft.com/office/officeart/2005/8/layout/hierarchy2"/>
    <dgm:cxn modelId="{64BA3BC6-CB97-6E46-9A85-444F78282801}" type="presParOf" srcId="{518703CB-D290-C540-B5DB-F9C496B9B99B}" destId="{92E3F73B-5AF8-7C4B-9216-289BB190F64A}" srcOrd="1" destOrd="0" presId="urn:microsoft.com/office/officeart/2005/8/layout/hierarchy2"/>
    <dgm:cxn modelId="{45931341-D0C9-714D-8303-0CF2B203ED69}" type="presParOf" srcId="{92E3F73B-5AF8-7C4B-9216-289BB190F64A}" destId="{ABF6BCC3-9CAB-2046-85D2-1A018AB2B51D}" srcOrd="0" destOrd="0" presId="urn:microsoft.com/office/officeart/2005/8/layout/hierarchy2"/>
    <dgm:cxn modelId="{22413EED-85B8-6D49-BDE9-C7E06BF271E3}" type="presParOf" srcId="{ABF6BCC3-9CAB-2046-85D2-1A018AB2B51D}" destId="{DA4251BD-03A8-484E-A106-CA67E25E4319}" srcOrd="0" destOrd="0" presId="urn:microsoft.com/office/officeart/2005/8/layout/hierarchy2"/>
    <dgm:cxn modelId="{4025EBF7-042C-484C-9C3B-53AC8A1BF1C5}" type="presParOf" srcId="{92E3F73B-5AF8-7C4B-9216-289BB190F64A}" destId="{F4920199-9C7A-B341-9C40-F490AACD92CC}" srcOrd="1" destOrd="0" presId="urn:microsoft.com/office/officeart/2005/8/layout/hierarchy2"/>
    <dgm:cxn modelId="{E8D2381F-DA9D-C342-BD4D-B071BD68BBBD}" type="presParOf" srcId="{F4920199-9C7A-B341-9C40-F490AACD92CC}" destId="{5C28586E-8BCF-D94F-86DE-9F8E2273DD37}" srcOrd="0" destOrd="0" presId="urn:microsoft.com/office/officeart/2005/8/layout/hierarchy2"/>
    <dgm:cxn modelId="{B21D9E82-804F-F244-9592-9E0160D30ACC}" type="presParOf" srcId="{F4920199-9C7A-B341-9C40-F490AACD92CC}" destId="{FC322489-10E0-8540-9251-FBC030CC68DB}" srcOrd="1" destOrd="0" presId="urn:microsoft.com/office/officeart/2005/8/layout/hierarchy2"/>
    <dgm:cxn modelId="{63CD8EE8-F593-A34F-B7F1-B374FDFC3E1A}" type="presParOf" srcId="{78991708-F792-044E-91BD-1AFD6C20A5FD}" destId="{E2C32A92-B50D-1341-9544-6A42ED704CD8}" srcOrd="2" destOrd="0" presId="urn:microsoft.com/office/officeart/2005/8/layout/hierarchy2"/>
    <dgm:cxn modelId="{0FCF3137-D133-DF4D-ABB7-E748808CB4DB}" type="presParOf" srcId="{E2C32A92-B50D-1341-9544-6A42ED704CD8}" destId="{BBD789DB-4D68-C94E-AC3D-D206EC4DB208}" srcOrd="0" destOrd="0" presId="urn:microsoft.com/office/officeart/2005/8/layout/hierarchy2"/>
    <dgm:cxn modelId="{551859E8-C8A0-2846-9A56-FD5CF83F1143}" type="presParOf" srcId="{78991708-F792-044E-91BD-1AFD6C20A5FD}" destId="{298E1B95-5533-EE45-8C22-C6AD441A5FF2}" srcOrd="3" destOrd="0" presId="urn:microsoft.com/office/officeart/2005/8/layout/hierarchy2"/>
    <dgm:cxn modelId="{3DA9B3C0-54D4-5C46-BF2F-721CF9310FD7}" type="presParOf" srcId="{298E1B95-5533-EE45-8C22-C6AD441A5FF2}" destId="{22943C0B-3381-B54D-813B-98F392F1BBE8}" srcOrd="0" destOrd="0" presId="urn:microsoft.com/office/officeart/2005/8/layout/hierarchy2"/>
    <dgm:cxn modelId="{1D2DE54B-8F5B-DD49-8F3C-E7665AEE0705}" type="presParOf" srcId="{298E1B95-5533-EE45-8C22-C6AD441A5FF2}" destId="{BCEE9731-D8FD-3548-ADEC-C98B90359363}" srcOrd="1" destOrd="0" presId="urn:microsoft.com/office/officeart/2005/8/layout/hierarchy2"/>
    <dgm:cxn modelId="{5C34CB86-3F5F-8147-94EB-A891EC194A68}" type="presParOf" srcId="{BCEE9731-D8FD-3548-ADEC-C98B90359363}" destId="{5A21B319-DC10-4642-ABCF-5B74B0E647C1}" srcOrd="0" destOrd="0" presId="urn:microsoft.com/office/officeart/2005/8/layout/hierarchy2"/>
    <dgm:cxn modelId="{B62BBFF1-0F4D-D44B-B6EF-2F4F0D60B518}" type="presParOf" srcId="{5A21B319-DC10-4642-ABCF-5B74B0E647C1}" destId="{692C91FC-1F0C-FB4C-8E23-DD9392BDAAD3}" srcOrd="0" destOrd="0" presId="urn:microsoft.com/office/officeart/2005/8/layout/hierarchy2"/>
    <dgm:cxn modelId="{2237FE7C-18C5-AF4F-A3AB-E4395FE60F6C}" type="presParOf" srcId="{BCEE9731-D8FD-3548-ADEC-C98B90359363}" destId="{5B4B8B11-5D02-564F-BA63-CFB560CBE6B2}" srcOrd="1" destOrd="0" presId="urn:microsoft.com/office/officeart/2005/8/layout/hierarchy2"/>
    <dgm:cxn modelId="{7299B398-1230-B043-ACF4-342585A56B2F}" type="presParOf" srcId="{5B4B8B11-5D02-564F-BA63-CFB560CBE6B2}" destId="{543B16F5-CDC8-0F49-A4A1-E1CDEAE891E9}" srcOrd="0" destOrd="0" presId="urn:microsoft.com/office/officeart/2005/8/layout/hierarchy2"/>
    <dgm:cxn modelId="{DED3569A-4963-824D-A593-23615AAFACF5}" type="presParOf" srcId="{5B4B8B11-5D02-564F-BA63-CFB560CBE6B2}" destId="{BFAB80C9-069D-E646-AB27-FA41C7BC2597}" srcOrd="1" destOrd="0" presId="urn:microsoft.com/office/officeart/2005/8/layout/hierarchy2"/>
    <dgm:cxn modelId="{F78D0AFC-6D5F-C241-BEAB-8BF3AEF6E399}" type="presParOf" srcId="{78991708-F792-044E-91BD-1AFD6C20A5FD}" destId="{D3E8F1A9-111F-B944-A410-C0B32E9D2E0F}" srcOrd="4" destOrd="0" presId="urn:microsoft.com/office/officeart/2005/8/layout/hierarchy2"/>
    <dgm:cxn modelId="{17338E12-8735-8449-87EA-06B7792E22AD}" type="presParOf" srcId="{D3E8F1A9-111F-B944-A410-C0B32E9D2E0F}" destId="{9407671C-7E40-CA42-891D-2D7875749AFD}" srcOrd="0" destOrd="0" presId="urn:microsoft.com/office/officeart/2005/8/layout/hierarchy2"/>
    <dgm:cxn modelId="{4BA907EA-74FA-734F-8FD1-BF477212DB52}" type="presParOf" srcId="{78991708-F792-044E-91BD-1AFD6C20A5FD}" destId="{C9EC579F-32C4-9746-9FAD-6ADA06942179}" srcOrd="5" destOrd="0" presId="urn:microsoft.com/office/officeart/2005/8/layout/hierarchy2"/>
    <dgm:cxn modelId="{98E9BD0C-F1A5-824E-912C-B892773DD30C}" type="presParOf" srcId="{C9EC579F-32C4-9746-9FAD-6ADA06942179}" destId="{9BF729F8-26DA-E74D-86A6-9D2EDF647863}" srcOrd="0" destOrd="0" presId="urn:microsoft.com/office/officeart/2005/8/layout/hierarchy2"/>
    <dgm:cxn modelId="{877E9940-1F9A-4E4F-B586-E522A403707B}" type="presParOf" srcId="{C9EC579F-32C4-9746-9FAD-6ADA06942179}" destId="{2F73D75C-651F-A944-A3D9-E4E35DB89353}" srcOrd="1" destOrd="0" presId="urn:microsoft.com/office/officeart/2005/8/layout/hierarchy2"/>
    <dgm:cxn modelId="{1DC34434-5412-2D46-B2AE-27D97B95A381}" type="presParOf" srcId="{2F73D75C-651F-A944-A3D9-E4E35DB89353}" destId="{26D088CB-5B78-C94E-B10E-13FAAD9A0B35}" srcOrd="0" destOrd="0" presId="urn:microsoft.com/office/officeart/2005/8/layout/hierarchy2"/>
    <dgm:cxn modelId="{B65C7B6E-A82C-1344-A4F9-FE656D1CA7A6}" type="presParOf" srcId="{26D088CB-5B78-C94E-B10E-13FAAD9A0B35}" destId="{01EE4770-680B-3143-B43A-7D44D0D28F77}" srcOrd="0" destOrd="0" presId="urn:microsoft.com/office/officeart/2005/8/layout/hierarchy2"/>
    <dgm:cxn modelId="{FAB09D98-A7D1-DE4E-A9EC-E084D0A8FA66}" type="presParOf" srcId="{2F73D75C-651F-A944-A3D9-E4E35DB89353}" destId="{D601FF55-496A-1140-9827-16F3217B018D}" srcOrd="1" destOrd="0" presId="urn:microsoft.com/office/officeart/2005/8/layout/hierarchy2"/>
    <dgm:cxn modelId="{921E0F13-528D-2143-AAEF-02715A242FA3}" type="presParOf" srcId="{D601FF55-496A-1140-9827-16F3217B018D}" destId="{9FAC6E4F-65E3-004A-8670-D4BD49ABA5BD}" srcOrd="0" destOrd="0" presId="urn:microsoft.com/office/officeart/2005/8/layout/hierarchy2"/>
    <dgm:cxn modelId="{69B14F47-19AA-FA41-AEA0-2F55A416E767}" type="presParOf" srcId="{D601FF55-496A-1140-9827-16F3217B018D}" destId="{E3D2C7B8-5EB9-574B-B684-C8BC0A82A2E0}"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14BFB5-1109-4B7E-B085-38F706D52E8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013F357-8E79-4BA0-BF8C-9F905E8C9EAF}">
      <dgm:prSet/>
      <dgm:spPr/>
      <dgm:t>
        <a:bodyPr/>
        <a:lstStyle/>
        <a:p>
          <a:r>
            <a:rPr lang="en-US"/>
            <a:t>Token Unit: Fractional, Whole or Singleton </a:t>
          </a:r>
          <a:endParaRPr lang="en-US" dirty="0"/>
        </a:p>
      </dgm:t>
    </dgm:pt>
    <dgm:pt modelId="{C5E2CBEB-7487-4AF7-85CF-D0EF048EECC8}" type="parTrans" cxnId="{86E304AB-F135-4BD3-9172-4D23984DE140}">
      <dgm:prSet/>
      <dgm:spPr/>
      <dgm:t>
        <a:bodyPr/>
        <a:lstStyle/>
        <a:p>
          <a:endParaRPr lang="en-US"/>
        </a:p>
      </dgm:t>
    </dgm:pt>
    <dgm:pt modelId="{282411DE-CFEB-4286-870E-452D43D18611}" type="sibTrans" cxnId="{86E304AB-F135-4BD3-9172-4D23984DE140}">
      <dgm:prSet/>
      <dgm:spPr/>
      <dgm:t>
        <a:bodyPr/>
        <a:lstStyle/>
        <a:p>
          <a:endParaRPr lang="en-US"/>
        </a:p>
      </dgm:t>
    </dgm:pt>
    <dgm:pt modelId="{0092E968-E79D-4BB7-8840-A0D5254CA885}">
      <dgm:prSet/>
      <dgm:spPr/>
      <dgm:t>
        <a:bodyPr/>
        <a:lstStyle/>
        <a:p>
          <a:r>
            <a:rPr lang="en-US" dirty="0"/>
            <a:t>Fractional – you can make change like a $1 dollar bill can be broken into 4 .25¢ coins, but you cannot divide past 2 decimal places or have a .249999¢.</a:t>
          </a:r>
        </a:p>
      </dgm:t>
    </dgm:pt>
    <dgm:pt modelId="{F792C6C1-70A5-48C4-8DE8-39BE26FF1FE8}" type="sibTrans" cxnId="{2305C197-867A-436D-BFEB-0F5EBA970103}">
      <dgm:prSet/>
      <dgm:spPr/>
      <dgm:t>
        <a:bodyPr/>
        <a:lstStyle/>
        <a:p>
          <a:endParaRPr lang="en-US"/>
        </a:p>
      </dgm:t>
    </dgm:pt>
    <dgm:pt modelId="{D1B940FC-8EB7-4203-A46D-4034788577AD}" type="parTrans" cxnId="{2305C197-867A-436D-BFEB-0F5EBA970103}">
      <dgm:prSet/>
      <dgm:spPr/>
      <dgm:t>
        <a:bodyPr/>
        <a:lstStyle/>
        <a:p>
          <a:endParaRPr lang="en-US"/>
        </a:p>
      </dgm:t>
    </dgm:pt>
    <dgm:pt modelId="{CCFF2FF0-5B85-4A13-83E8-98C0EE6B09E1}">
      <dgm:prSet/>
      <dgm:spPr/>
      <dgm:t>
        <a:bodyPr/>
        <a:lstStyle/>
        <a:p>
          <a:r>
            <a:rPr lang="en-US" dirty="0"/>
            <a:t>Whole – no division allowed just whole numbers</a:t>
          </a:r>
        </a:p>
      </dgm:t>
    </dgm:pt>
    <dgm:pt modelId="{BE535B34-3B41-4D5E-8145-151A021DD55D}" type="sibTrans" cxnId="{A1F12DBB-87EA-49AE-A672-0B7EDD49D39F}">
      <dgm:prSet/>
      <dgm:spPr/>
      <dgm:t>
        <a:bodyPr/>
        <a:lstStyle/>
        <a:p>
          <a:endParaRPr lang="en-US"/>
        </a:p>
      </dgm:t>
    </dgm:pt>
    <dgm:pt modelId="{40C42CDA-FF8E-4237-B52F-00EC2A1562CA}" type="parTrans" cxnId="{A1F12DBB-87EA-49AE-A672-0B7EDD49D39F}">
      <dgm:prSet/>
      <dgm:spPr/>
      <dgm:t>
        <a:bodyPr/>
        <a:lstStyle/>
        <a:p>
          <a:endParaRPr lang="en-US"/>
        </a:p>
      </dgm:t>
    </dgm:pt>
    <dgm:pt modelId="{E5C3B89F-9358-427C-A7B6-1029E3278C8B}">
      <dgm:prSet/>
      <dgm:spPr/>
      <dgm:t>
        <a:bodyPr/>
        <a:lstStyle/>
        <a:p>
          <a:r>
            <a:rPr lang="en-US" dirty="0"/>
            <a:t>Singleton – no division and a quantity of 1</a:t>
          </a:r>
        </a:p>
      </dgm:t>
    </dgm:pt>
    <dgm:pt modelId="{BEE19CFD-F029-406A-9AA5-59952136DAB7}" type="sibTrans" cxnId="{D4AC11BE-DAD3-442B-AA2A-0AE0D37A0FFE}">
      <dgm:prSet/>
      <dgm:spPr/>
      <dgm:t>
        <a:bodyPr/>
        <a:lstStyle/>
        <a:p>
          <a:endParaRPr lang="en-US"/>
        </a:p>
      </dgm:t>
    </dgm:pt>
    <dgm:pt modelId="{93EB0502-3551-490F-81B2-9012CD11661E}" type="parTrans" cxnId="{D4AC11BE-DAD3-442B-AA2A-0AE0D37A0FFE}">
      <dgm:prSet/>
      <dgm:spPr/>
      <dgm:t>
        <a:bodyPr/>
        <a:lstStyle/>
        <a:p>
          <a:endParaRPr lang="en-US"/>
        </a:p>
      </dgm:t>
    </dgm:pt>
    <dgm:pt modelId="{D77C9920-7930-4CA9-82F4-B23434A2E2A0}">
      <dgm:prSet/>
      <dgm:spPr/>
      <dgm:t>
        <a:bodyPr/>
        <a:lstStyle/>
        <a:p>
          <a:r>
            <a:rPr lang="en-US" dirty="0"/>
            <a:t>Value Type: Intrinsic or Reference</a:t>
          </a:r>
        </a:p>
      </dgm:t>
    </dgm:pt>
    <dgm:pt modelId="{5994B8D4-9573-4408-911A-BFB8D6A0AAAE}" type="sibTrans" cxnId="{1179D438-F1C3-4C97-B0C1-736F647EC64F}">
      <dgm:prSet/>
      <dgm:spPr/>
      <dgm:t>
        <a:bodyPr/>
        <a:lstStyle/>
        <a:p>
          <a:endParaRPr lang="en-US"/>
        </a:p>
      </dgm:t>
    </dgm:pt>
    <dgm:pt modelId="{4775F492-F789-4329-83D1-8299DB405957}" type="parTrans" cxnId="{1179D438-F1C3-4C97-B0C1-736F647EC64F}">
      <dgm:prSet/>
      <dgm:spPr/>
      <dgm:t>
        <a:bodyPr/>
        <a:lstStyle/>
        <a:p>
          <a:endParaRPr lang="en-US"/>
        </a:p>
      </dgm:t>
    </dgm:pt>
    <dgm:pt modelId="{43429F2B-4847-45AE-9E0A-CB9940991EEE}">
      <dgm:prSet/>
      <dgm:spPr/>
      <dgm:t>
        <a:bodyPr/>
        <a:lstStyle/>
        <a:p>
          <a:r>
            <a:rPr lang="en-US" dirty="0"/>
            <a:t>Intrinsic value is where the digital token itself is valuable, a crypto currency</a:t>
          </a:r>
        </a:p>
      </dgm:t>
    </dgm:pt>
    <dgm:pt modelId="{89D2F553-4CE5-4FC9-8F83-916D5241CD50}" type="sibTrans" cxnId="{BFA913DC-B3AD-4343-923B-0AAB6A72AC50}">
      <dgm:prSet/>
      <dgm:spPr/>
      <dgm:t>
        <a:bodyPr/>
        <a:lstStyle/>
        <a:p>
          <a:endParaRPr lang="en-US"/>
        </a:p>
      </dgm:t>
    </dgm:pt>
    <dgm:pt modelId="{42CB2E3A-FB7D-4756-A674-20D065BF128F}" type="parTrans" cxnId="{BFA913DC-B3AD-4343-923B-0AAB6A72AC50}">
      <dgm:prSet/>
      <dgm:spPr/>
      <dgm:t>
        <a:bodyPr/>
        <a:lstStyle/>
        <a:p>
          <a:endParaRPr lang="en-US"/>
        </a:p>
      </dgm:t>
    </dgm:pt>
    <dgm:pt modelId="{92E0D8BD-9C0D-4704-BC7F-FF98D6561794}">
      <dgm:prSet/>
      <dgm:spPr/>
      <dgm:t>
        <a:bodyPr/>
        <a:lstStyle/>
        <a:p>
          <a:r>
            <a:rPr lang="en-US" dirty="0"/>
            <a:t>Reference value is where the token represents a physical item like a car or house, or ‘stored elsewhere’ digital item like a photo, scanned document or bank balance.</a:t>
          </a:r>
        </a:p>
      </dgm:t>
    </dgm:pt>
    <dgm:pt modelId="{8F47D27B-1EAD-4500-B02F-462351A8EA49}" type="sibTrans" cxnId="{1513E40B-D88B-41DD-8736-F7B5A1448FD8}">
      <dgm:prSet/>
      <dgm:spPr/>
      <dgm:t>
        <a:bodyPr/>
        <a:lstStyle/>
        <a:p>
          <a:endParaRPr lang="en-US"/>
        </a:p>
      </dgm:t>
    </dgm:pt>
    <dgm:pt modelId="{DA64F4CF-42BF-409C-9F93-64012B76E89B}" type="parTrans" cxnId="{1513E40B-D88B-41DD-8736-F7B5A1448FD8}">
      <dgm:prSet/>
      <dgm:spPr/>
      <dgm:t>
        <a:bodyPr/>
        <a:lstStyle/>
        <a:p>
          <a:endParaRPr lang="en-US"/>
        </a:p>
      </dgm:t>
    </dgm:pt>
    <dgm:pt modelId="{96D08A60-47CA-4ECD-811D-28B81FB155EC}">
      <dgm:prSet/>
      <dgm:spPr/>
      <dgm:t>
        <a:bodyPr/>
        <a:lstStyle/>
        <a:p>
          <a:r>
            <a:rPr lang="en-US"/>
            <a:t>Representation Type: Common or Unique</a:t>
          </a:r>
        </a:p>
      </dgm:t>
    </dgm:pt>
    <dgm:pt modelId="{CC28625B-C4EB-4C0C-BF25-CAF08DF490DC}" type="sibTrans" cxnId="{D20C6A60-F6C9-4DE9-BEEF-DAB0EFD9B29F}">
      <dgm:prSet/>
      <dgm:spPr/>
      <dgm:t>
        <a:bodyPr/>
        <a:lstStyle/>
        <a:p>
          <a:endParaRPr lang="en-US"/>
        </a:p>
      </dgm:t>
    </dgm:pt>
    <dgm:pt modelId="{5173938D-6BC9-46DE-9135-CDD4F5FEC0B4}" type="parTrans" cxnId="{D20C6A60-F6C9-4DE9-BEEF-DAB0EFD9B29F}">
      <dgm:prSet/>
      <dgm:spPr/>
      <dgm:t>
        <a:bodyPr/>
        <a:lstStyle/>
        <a:p>
          <a:endParaRPr lang="en-US"/>
        </a:p>
      </dgm:t>
    </dgm:pt>
    <dgm:pt modelId="{DE187B6B-B03C-44AF-8690-CAFFE0EA5180}">
      <dgm:prSet/>
      <dgm:spPr/>
      <dgm:t>
        <a:bodyPr/>
        <a:lstStyle/>
        <a:p>
          <a:r>
            <a:rPr lang="en-US" dirty="0"/>
            <a:t>Common tokens are balances on a single distributed ledger, tokens do not have individual identities. Like the balance in a checking account.</a:t>
          </a:r>
        </a:p>
      </dgm:t>
    </dgm:pt>
    <dgm:pt modelId="{1756C8F4-4196-48D5-BC3D-D05E18D5E0C8}" type="sibTrans" cxnId="{37174453-D4A7-4409-9AE8-D13BA52D7FDA}">
      <dgm:prSet/>
      <dgm:spPr/>
      <dgm:t>
        <a:bodyPr/>
        <a:lstStyle/>
        <a:p>
          <a:endParaRPr lang="en-US"/>
        </a:p>
      </dgm:t>
    </dgm:pt>
    <dgm:pt modelId="{A7CB3C92-8059-4CA1-9E68-F4E31021031E}" type="parTrans" cxnId="{37174453-D4A7-4409-9AE8-D13BA52D7FDA}">
      <dgm:prSet/>
      <dgm:spPr/>
      <dgm:t>
        <a:bodyPr/>
        <a:lstStyle/>
        <a:p>
          <a:endParaRPr lang="en-US"/>
        </a:p>
      </dgm:t>
    </dgm:pt>
    <dgm:pt modelId="{AD901E5B-0C55-4135-8D09-148D65CFD739}">
      <dgm:prSet/>
      <dgm:spPr/>
      <dgm:t>
        <a:bodyPr/>
        <a:lstStyle/>
        <a:p>
          <a:r>
            <a:rPr lang="en-US" dirty="0"/>
            <a:t>Unique tokens have their own identities, usually called an unspent transaction output or UTXO, that can have individual properties like a serial number.  Like physical money in your pocket, each bill has a unique serial number.</a:t>
          </a:r>
        </a:p>
      </dgm:t>
    </dgm:pt>
    <dgm:pt modelId="{BC0961AD-127F-4583-AA66-FD589D56363F}" type="sibTrans" cxnId="{5DAFBC3C-DA09-49E4-90C2-D5AECDB3E60D}">
      <dgm:prSet/>
      <dgm:spPr/>
      <dgm:t>
        <a:bodyPr/>
        <a:lstStyle/>
        <a:p>
          <a:endParaRPr lang="en-US"/>
        </a:p>
      </dgm:t>
    </dgm:pt>
    <dgm:pt modelId="{E4BD6AE3-38F7-4917-963F-E12027683DA6}" type="parTrans" cxnId="{5DAFBC3C-DA09-49E4-90C2-D5AECDB3E60D}">
      <dgm:prSet/>
      <dgm:spPr/>
      <dgm:t>
        <a:bodyPr/>
        <a:lstStyle/>
        <a:p>
          <a:endParaRPr lang="en-US"/>
        </a:p>
      </dgm:t>
    </dgm:pt>
    <dgm:pt modelId="{74B5D797-7F7B-4086-8651-489DF6FAC68C}">
      <dgm:prSet/>
      <dgm:spPr/>
      <dgm:t>
        <a:bodyPr/>
        <a:lstStyle/>
        <a:p>
          <a:r>
            <a:rPr lang="en-US" dirty="0"/>
            <a:t>Template Type: Single or Hybrid</a:t>
          </a:r>
        </a:p>
      </dgm:t>
    </dgm:pt>
    <dgm:pt modelId="{8AF70733-50E8-4C2C-8E67-3EA28D7777B8}" type="sibTrans" cxnId="{8320E39A-653A-4313-954F-B08394CFA988}">
      <dgm:prSet/>
      <dgm:spPr/>
      <dgm:t>
        <a:bodyPr/>
        <a:lstStyle/>
        <a:p>
          <a:endParaRPr lang="en-US"/>
        </a:p>
      </dgm:t>
    </dgm:pt>
    <dgm:pt modelId="{D66A43A4-B1AE-436B-8596-E0DEB5D5B267}" type="parTrans" cxnId="{8320E39A-653A-4313-954F-B08394CFA988}">
      <dgm:prSet/>
      <dgm:spPr/>
      <dgm:t>
        <a:bodyPr/>
        <a:lstStyle/>
        <a:p>
          <a:endParaRPr lang="en-US"/>
        </a:p>
      </dgm:t>
    </dgm:pt>
    <dgm:pt modelId="{3BD0FDC2-095D-4CF2-B7D5-DD92AD284643}">
      <dgm:prSet/>
      <dgm:spPr/>
      <dgm:t>
        <a:bodyPr/>
        <a:lstStyle/>
        <a:p>
          <a:r>
            <a:rPr lang="en-US" dirty="0"/>
            <a:t>A hybrid token has a single parent token of a classification and can have many child tokens, that ‘belong' or are ‘controlled’ by the parent. But like real children, hybrids can have unique abilities to model almost any business use case.</a:t>
          </a:r>
        </a:p>
      </dgm:t>
    </dgm:pt>
    <dgm:pt modelId="{B9F9BCC0-CFD7-4283-AFE9-D4ECFBD1B258}" type="sibTrans" cxnId="{4072DE8F-7E4A-4FAF-9F8C-A96706DAFAC7}">
      <dgm:prSet/>
      <dgm:spPr/>
      <dgm:t>
        <a:bodyPr/>
        <a:lstStyle/>
        <a:p>
          <a:endParaRPr lang="en-US"/>
        </a:p>
      </dgm:t>
    </dgm:pt>
    <dgm:pt modelId="{46F702A7-52AC-47A5-920F-E1A5C5AF8369}" type="parTrans" cxnId="{4072DE8F-7E4A-4FAF-9F8C-A96706DAFAC7}">
      <dgm:prSet/>
      <dgm:spPr/>
      <dgm:t>
        <a:bodyPr/>
        <a:lstStyle/>
        <a:p>
          <a:endParaRPr lang="en-US"/>
        </a:p>
      </dgm:t>
    </dgm:pt>
    <dgm:pt modelId="{A2CBDBC8-8AF0-40B0-9AC3-6B14020811C4}">
      <dgm:prSet/>
      <dgm:spPr/>
      <dgm:t>
        <a:bodyPr/>
        <a:lstStyle/>
        <a:p>
          <a:r>
            <a:rPr lang="en-US" dirty="0"/>
            <a:t>A single token does not have any children.</a:t>
          </a:r>
        </a:p>
      </dgm:t>
    </dgm:pt>
    <dgm:pt modelId="{A1977AEB-99E4-4516-A0ED-B6E5D51FF5A0}" type="sibTrans" cxnId="{E781EC01-B7F4-43A3-A30E-AE5C2B28A5F0}">
      <dgm:prSet/>
      <dgm:spPr/>
      <dgm:t>
        <a:bodyPr/>
        <a:lstStyle/>
        <a:p>
          <a:endParaRPr lang="en-US"/>
        </a:p>
      </dgm:t>
    </dgm:pt>
    <dgm:pt modelId="{C83D13C4-82CE-4614-8D4D-7D5F4DB5F3B6}" type="parTrans" cxnId="{E781EC01-B7F4-43A3-A30E-AE5C2B28A5F0}">
      <dgm:prSet/>
      <dgm:spPr/>
      <dgm:t>
        <a:bodyPr/>
        <a:lstStyle/>
        <a:p>
          <a:endParaRPr lang="en-US"/>
        </a:p>
      </dgm:t>
    </dgm:pt>
    <dgm:pt modelId="{52B0D8F9-7344-234B-89C7-B314BA24B393}">
      <dgm:prSet/>
      <dgm:spPr/>
      <dgm:t>
        <a:bodyPr/>
        <a:lstStyle/>
        <a:p>
          <a:r>
            <a:rPr lang="en-US" b="1" dirty="0"/>
            <a:t>Supply: </a:t>
          </a:r>
          <a:r>
            <a:rPr lang="en-US" dirty="0"/>
            <a:t>Fixed, Capped-Variable, Gated or Infinite</a:t>
          </a:r>
        </a:p>
      </dgm:t>
    </dgm:pt>
    <dgm:pt modelId="{33BB51F3-4822-DC4E-AE6E-E80BAD541B72}" type="parTrans" cxnId="{B7ECB9CD-BBF0-4F47-AB43-5DF0FA61B359}">
      <dgm:prSet/>
      <dgm:spPr/>
      <dgm:t>
        <a:bodyPr/>
        <a:lstStyle/>
        <a:p>
          <a:endParaRPr lang="en-US"/>
        </a:p>
      </dgm:t>
    </dgm:pt>
    <dgm:pt modelId="{46C5C923-3E33-E44D-86F1-C11A987BED93}" type="sibTrans" cxnId="{B7ECB9CD-BBF0-4F47-AB43-5DF0FA61B359}">
      <dgm:prSet/>
      <dgm:spPr/>
      <dgm:t>
        <a:bodyPr/>
        <a:lstStyle/>
        <a:p>
          <a:endParaRPr lang="en-US"/>
        </a:p>
      </dgm:t>
    </dgm:pt>
    <dgm:pt modelId="{5A0CB11E-6D4F-8C46-9732-77E9104B39E2}">
      <dgm:prSet/>
      <dgm:spPr/>
      <dgm:t>
        <a:bodyPr/>
        <a:lstStyle/>
        <a:p>
          <a:r>
            <a:rPr lang="en-US" dirty="0"/>
            <a:t>Indicates how many token instances a token class can have during its lifetime.</a:t>
          </a:r>
        </a:p>
      </dgm:t>
    </dgm:pt>
    <dgm:pt modelId="{578E2694-3878-C74A-A0FD-BD8D1E0578FE}" type="parTrans" cxnId="{5BC11387-0D9A-7B4C-8399-AD847FB094F8}">
      <dgm:prSet/>
      <dgm:spPr/>
      <dgm:t>
        <a:bodyPr/>
        <a:lstStyle/>
        <a:p>
          <a:endParaRPr lang="en-US"/>
        </a:p>
      </dgm:t>
    </dgm:pt>
    <dgm:pt modelId="{4DBA378D-A77A-5743-B06B-5B74C75774B1}" type="sibTrans" cxnId="{5BC11387-0D9A-7B4C-8399-AD847FB094F8}">
      <dgm:prSet/>
      <dgm:spPr/>
      <dgm:t>
        <a:bodyPr/>
        <a:lstStyle/>
        <a:p>
          <a:endParaRPr lang="en-US"/>
        </a:p>
      </dgm:t>
    </dgm:pt>
    <dgm:pt modelId="{E79CB9B9-36A7-A840-9BD9-C9A25688CABF}" type="pres">
      <dgm:prSet presAssocID="{EF14BFB5-1109-4B7E-B085-38F706D52E80}" presName="linear" presStyleCnt="0">
        <dgm:presLayoutVars>
          <dgm:animLvl val="lvl"/>
          <dgm:resizeHandles val="exact"/>
        </dgm:presLayoutVars>
      </dgm:prSet>
      <dgm:spPr/>
    </dgm:pt>
    <dgm:pt modelId="{D146A076-FB0F-9245-8380-29E1658EB8AA}" type="pres">
      <dgm:prSet presAssocID="{C013F357-8E79-4BA0-BF8C-9F905E8C9EAF}" presName="parentText" presStyleLbl="node1" presStyleIdx="0" presStyleCnt="5">
        <dgm:presLayoutVars>
          <dgm:chMax val="0"/>
          <dgm:bulletEnabled val="1"/>
        </dgm:presLayoutVars>
      </dgm:prSet>
      <dgm:spPr/>
    </dgm:pt>
    <dgm:pt modelId="{D41CC149-FDEF-874B-8A56-74D3B029E30B}" type="pres">
      <dgm:prSet presAssocID="{C013F357-8E79-4BA0-BF8C-9F905E8C9EAF}" presName="childText" presStyleLbl="revTx" presStyleIdx="0" presStyleCnt="5">
        <dgm:presLayoutVars>
          <dgm:bulletEnabled val="1"/>
        </dgm:presLayoutVars>
      </dgm:prSet>
      <dgm:spPr/>
    </dgm:pt>
    <dgm:pt modelId="{03D1A5D2-C885-2249-825A-C9AB0E1B7B98}" type="pres">
      <dgm:prSet presAssocID="{D77C9920-7930-4CA9-82F4-B23434A2E2A0}" presName="parentText" presStyleLbl="node1" presStyleIdx="1" presStyleCnt="5">
        <dgm:presLayoutVars>
          <dgm:chMax val="0"/>
          <dgm:bulletEnabled val="1"/>
        </dgm:presLayoutVars>
      </dgm:prSet>
      <dgm:spPr/>
    </dgm:pt>
    <dgm:pt modelId="{1FFF73CC-92EA-754E-ADA0-D995DB5B166E}" type="pres">
      <dgm:prSet presAssocID="{D77C9920-7930-4CA9-82F4-B23434A2E2A0}" presName="childText" presStyleLbl="revTx" presStyleIdx="1" presStyleCnt="5">
        <dgm:presLayoutVars>
          <dgm:bulletEnabled val="1"/>
        </dgm:presLayoutVars>
      </dgm:prSet>
      <dgm:spPr/>
    </dgm:pt>
    <dgm:pt modelId="{F0075649-BAA5-3F43-B292-E5A84F4F919C}" type="pres">
      <dgm:prSet presAssocID="{96D08A60-47CA-4ECD-811D-28B81FB155EC}" presName="parentText" presStyleLbl="node1" presStyleIdx="2" presStyleCnt="5">
        <dgm:presLayoutVars>
          <dgm:chMax val="0"/>
          <dgm:bulletEnabled val="1"/>
        </dgm:presLayoutVars>
      </dgm:prSet>
      <dgm:spPr/>
    </dgm:pt>
    <dgm:pt modelId="{1952C371-71DE-2A41-AB24-0CC549F13FC1}" type="pres">
      <dgm:prSet presAssocID="{96D08A60-47CA-4ECD-811D-28B81FB155EC}" presName="childText" presStyleLbl="revTx" presStyleIdx="2" presStyleCnt="5">
        <dgm:presLayoutVars>
          <dgm:bulletEnabled val="1"/>
        </dgm:presLayoutVars>
      </dgm:prSet>
      <dgm:spPr/>
    </dgm:pt>
    <dgm:pt modelId="{22E8AF4B-77D8-8D49-823B-5D6AF3994E60}" type="pres">
      <dgm:prSet presAssocID="{52B0D8F9-7344-234B-89C7-B314BA24B393}" presName="parentText" presStyleLbl="node1" presStyleIdx="3" presStyleCnt="5">
        <dgm:presLayoutVars>
          <dgm:chMax val="0"/>
          <dgm:bulletEnabled val="1"/>
        </dgm:presLayoutVars>
      </dgm:prSet>
      <dgm:spPr/>
    </dgm:pt>
    <dgm:pt modelId="{F1894BAF-C6FD-0845-9A56-408104636402}" type="pres">
      <dgm:prSet presAssocID="{52B0D8F9-7344-234B-89C7-B314BA24B393}" presName="childText" presStyleLbl="revTx" presStyleIdx="3" presStyleCnt="5">
        <dgm:presLayoutVars>
          <dgm:bulletEnabled val="1"/>
        </dgm:presLayoutVars>
      </dgm:prSet>
      <dgm:spPr/>
    </dgm:pt>
    <dgm:pt modelId="{4F44F4E7-5840-3149-ACAE-41551F330637}" type="pres">
      <dgm:prSet presAssocID="{74B5D797-7F7B-4086-8651-489DF6FAC68C}" presName="parentText" presStyleLbl="node1" presStyleIdx="4" presStyleCnt="5">
        <dgm:presLayoutVars>
          <dgm:chMax val="0"/>
          <dgm:bulletEnabled val="1"/>
        </dgm:presLayoutVars>
      </dgm:prSet>
      <dgm:spPr/>
    </dgm:pt>
    <dgm:pt modelId="{35850F8F-51F5-DB49-AD40-0A14E299AEB2}" type="pres">
      <dgm:prSet presAssocID="{74B5D797-7F7B-4086-8651-489DF6FAC68C}" presName="childText" presStyleLbl="revTx" presStyleIdx="4" presStyleCnt="5">
        <dgm:presLayoutVars>
          <dgm:bulletEnabled val="1"/>
        </dgm:presLayoutVars>
      </dgm:prSet>
      <dgm:spPr/>
    </dgm:pt>
  </dgm:ptLst>
  <dgm:cxnLst>
    <dgm:cxn modelId="{E781EC01-B7F4-43A3-A30E-AE5C2B28A5F0}" srcId="{74B5D797-7F7B-4086-8651-489DF6FAC68C}" destId="{A2CBDBC8-8AF0-40B0-9AC3-6B14020811C4}" srcOrd="1" destOrd="0" parTransId="{C83D13C4-82CE-4614-8D4D-7D5F4DB5F3B6}" sibTransId="{A1977AEB-99E4-4516-A0ED-B6E5D51FF5A0}"/>
    <dgm:cxn modelId="{1513E40B-D88B-41DD-8736-F7B5A1448FD8}" srcId="{D77C9920-7930-4CA9-82F4-B23434A2E2A0}" destId="{92E0D8BD-9C0D-4704-BC7F-FF98D6561794}" srcOrd="1" destOrd="0" parTransId="{DA64F4CF-42BF-409C-9F93-64012B76E89B}" sibTransId="{8F47D27B-1EAD-4500-B02F-462351A8EA49}"/>
    <dgm:cxn modelId="{A8045C0E-C52A-D741-9993-1D03B4D6D717}" type="presOf" srcId="{52B0D8F9-7344-234B-89C7-B314BA24B393}" destId="{22E8AF4B-77D8-8D49-823B-5D6AF3994E60}" srcOrd="0" destOrd="0" presId="urn:microsoft.com/office/officeart/2005/8/layout/vList2"/>
    <dgm:cxn modelId="{A3989818-A114-9D4A-90CC-D084B6F66FED}" type="presOf" srcId="{EF14BFB5-1109-4B7E-B085-38F706D52E80}" destId="{E79CB9B9-36A7-A840-9BD9-C9A25688CABF}" srcOrd="0" destOrd="0" presId="urn:microsoft.com/office/officeart/2005/8/layout/vList2"/>
    <dgm:cxn modelId="{9B904133-F742-0547-A5AE-5BC3E30CFDA9}" type="presOf" srcId="{AD901E5B-0C55-4135-8D09-148D65CFD739}" destId="{1952C371-71DE-2A41-AB24-0CC549F13FC1}" srcOrd="0" destOrd="1" presId="urn:microsoft.com/office/officeart/2005/8/layout/vList2"/>
    <dgm:cxn modelId="{1179D438-F1C3-4C97-B0C1-736F647EC64F}" srcId="{EF14BFB5-1109-4B7E-B085-38F706D52E80}" destId="{D77C9920-7930-4CA9-82F4-B23434A2E2A0}" srcOrd="1" destOrd="0" parTransId="{4775F492-F789-4329-83D1-8299DB405957}" sibTransId="{5994B8D4-9573-4408-911A-BFB8D6A0AAAE}"/>
    <dgm:cxn modelId="{F79AA23B-E16A-A84F-8C40-3D7F7550BA9B}" type="presOf" srcId="{D77C9920-7930-4CA9-82F4-B23434A2E2A0}" destId="{03D1A5D2-C885-2249-825A-C9AB0E1B7B98}" srcOrd="0" destOrd="0" presId="urn:microsoft.com/office/officeart/2005/8/layout/vList2"/>
    <dgm:cxn modelId="{5D5B983C-2137-F140-A288-08D1F3625152}" type="presOf" srcId="{A2CBDBC8-8AF0-40B0-9AC3-6B14020811C4}" destId="{35850F8F-51F5-DB49-AD40-0A14E299AEB2}" srcOrd="0" destOrd="1" presId="urn:microsoft.com/office/officeart/2005/8/layout/vList2"/>
    <dgm:cxn modelId="{5DAFBC3C-DA09-49E4-90C2-D5AECDB3E60D}" srcId="{96D08A60-47CA-4ECD-811D-28B81FB155EC}" destId="{AD901E5B-0C55-4135-8D09-148D65CFD739}" srcOrd="1" destOrd="0" parTransId="{E4BD6AE3-38F7-4917-963F-E12027683DA6}" sibTransId="{BC0961AD-127F-4583-AA66-FD589D56363F}"/>
    <dgm:cxn modelId="{37174453-D4A7-4409-9AE8-D13BA52D7FDA}" srcId="{96D08A60-47CA-4ECD-811D-28B81FB155EC}" destId="{DE187B6B-B03C-44AF-8690-CAFFE0EA5180}" srcOrd="0" destOrd="0" parTransId="{A7CB3C92-8059-4CA1-9E68-F4E31021031E}" sibTransId="{1756C8F4-4196-48D5-BC3D-D05E18D5E0C8}"/>
    <dgm:cxn modelId="{DB8FBA5A-CD97-E24F-AEBB-9BEB41024955}" type="presOf" srcId="{3BD0FDC2-095D-4CF2-B7D5-DD92AD284643}" destId="{35850F8F-51F5-DB49-AD40-0A14E299AEB2}" srcOrd="0" destOrd="0" presId="urn:microsoft.com/office/officeart/2005/8/layout/vList2"/>
    <dgm:cxn modelId="{D20C6A60-F6C9-4DE9-BEEF-DAB0EFD9B29F}" srcId="{EF14BFB5-1109-4B7E-B085-38F706D52E80}" destId="{96D08A60-47CA-4ECD-811D-28B81FB155EC}" srcOrd="2" destOrd="0" parTransId="{5173938D-6BC9-46DE-9135-CDD4F5FEC0B4}" sibTransId="{CC28625B-C4EB-4C0C-BF25-CAF08DF490DC}"/>
    <dgm:cxn modelId="{41B34E64-A71E-614D-864B-CDE0D67B4B8F}" type="presOf" srcId="{43429F2B-4847-45AE-9E0A-CB9940991EEE}" destId="{1FFF73CC-92EA-754E-ADA0-D995DB5B166E}" srcOrd="0" destOrd="0" presId="urn:microsoft.com/office/officeart/2005/8/layout/vList2"/>
    <dgm:cxn modelId="{814D4774-C5B9-CA45-8D92-732C5B87349C}" type="presOf" srcId="{96D08A60-47CA-4ECD-811D-28B81FB155EC}" destId="{F0075649-BAA5-3F43-B292-E5A84F4F919C}" srcOrd="0" destOrd="0" presId="urn:microsoft.com/office/officeart/2005/8/layout/vList2"/>
    <dgm:cxn modelId="{4184107C-0915-9145-8A74-3458176F37F5}" type="presOf" srcId="{74B5D797-7F7B-4086-8651-489DF6FAC68C}" destId="{4F44F4E7-5840-3149-ACAE-41551F330637}" srcOrd="0" destOrd="0" presId="urn:microsoft.com/office/officeart/2005/8/layout/vList2"/>
    <dgm:cxn modelId="{5BC11387-0D9A-7B4C-8399-AD847FB094F8}" srcId="{52B0D8F9-7344-234B-89C7-B314BA24B393}" destId="{5A0CB11E-6D4F-8C46-9732-77E9104B39E2}" srcOrd="0" destOrd="0" parTransId="{578E2694-3878-C74A-A0FD-BD8D1E0578FE}" sibTransId="{4DBA378D-A77A-5743-B06B-5B74C75774B1}"/>
    <dgm:cxn modelId="{4072DE8F-7E4A-4FAF-9F8C-A96706DAFAC7}" srcId="{74B5D797-7F7B-4086-8651-489DF6FAC68C}" destId="{3BD0FDC2-095D-4CF2-B7D5-DD92AD284643}" srcOrd="0" destOrd="0" parTransId="{46F702A7-52AC-47A5-920F-E1A5C5AF8369}" sibTransId="{B9F9BCC0-CFD7-4283-AFE9-D4ECFBD1B258}"/>
    <dgm:cxn modelId="{2305C197-867A-436D-BFEB-0F5EBA970103}" srcId="{C013F357-8E79-4BA0-BF8C-9F905E8C9EAF}" destId="{0092E968-E79D-4BB7-8840-A0D5254CA885}" srcOrd="0" destOrd="0" parTransId="{D1B940FC-8EB7-4203-A46D-4034788577AD}" sibTransId="{F792C6C1-70A5-48C4-8DE8-39BE26FF1FE8}"/>
    <dgm:cxn modelId="{77ABFD98-AA13-BA4C-8F23-AB0030A45851}" type="presOf" srcId="{0092E968-E79D-4BB7-8840-A0D5254CA885}" destId="{D41CC149-FDEF-874B-8A56-74D3B029E30B}" srcOrd="0" destOrd="0" presId="urn:microsoft.com/office/officeart/2005/8/layout/vList2"/>
    <dgm:cxn modelId="{8320E39A-653A-4313-954F-B08394CFA988}" srcId="{EF14BFB5-1109-4B7E-B085-38F706D52E80}" destId="{74B5D797-7F7B-4086-8651-489DF6FAC68C}" srcOrd="4" destOrd="0" parTransId="{D66A43A4-B1AE-436B-8596-E0DEB5D5B267}" sibTransId="{8AF70733-50E8-4C2C-8E67-3EA28D7777B8}"/>
    <dgm:cxn modelId="{558D3A9B-12A8-8640-A461-F909C262B4DC}" type="presOf" srcId="{92E0D8BD-9C0D-4704-BC7F-FF98D6561794}" destId="{1FFF73CC-92EA-754E-ADA0-D995DB5B166E}" srcOrd="0" destOrd="1" presId="urn:microsoft.com/office/officeart/2005/8/layout/vList2"/>
    <dgm:cxn modelId="{86E304AB-F135-4BD3-9172-4D23984DE140}" srcId="{EF14BFB5-1109-4B7E-B085-38F706D52E80}" destId="{C013F357-8E79-4BA0-BF8C-9F905E8C9EAF}" srcOrd="0" destOrd="0" parTransId="{C5E2CBEB-7487-4AF7-85CF-D0EF048EECC8}" sibTransId="{282411DE-CFEB-4286-870E-452D43D18611}"/>
    <dgm:cxn modelId="{474206AC-3DA7-1741-B3EB-EA2342BA2EED}" type="presOf" srcId="{CCFF2FF0-5B85-4A13-83E8-98C0EE6B09E1}" destId="{D41CC149-FDEF-874B-8A56-74D3B029E30B}" srcOrd="0" destOrd="1" presId="urn:microsoft.com/office/officeart/2005/8/layout/vList2"/>
    <dgm:cxn modelId="{A1F12DBB-87EA-49AE-A672-0B7EDD49D39F}" srcId="{C013F357-8E79-4BA0-BF8C-9F905E8C9EAF}" destId="{CCFF2FF0-5B85-4A13-83E8-98C0EE6B09E1}" srcOrd="1" destOrd="0" parTransId="{40C42CDA-FF8E-4237-B52F-00EC2A1562CA}" sibTransId="{BE535B34-3B41-4D5E-8145-151A021DD55D}"/>
    <dgm:cxn modelId="{0AA4EBBC-6FBB-0A4C-B5BA-2682D9FBCB2C}" type="presOf" srcId="{C013F357-8E79-4BA0-BF8C-9F905E8C9EAF}" destId="{D146A076-FB0F-9245-8380-29E1658EB8AA}" srcOrd="0" destOrd="0" presId="urn:microsoft.com/office/officeart/2005/8/layout/vList2"/>
    <dgm:cxn modelId="{D4AC11BE-DAD3-442B-AA2A-0AE0D37A0FFE}" srcId="{C013F357-8E79-4BA0-BF8C-9F905E8C9EAF}" destId="{E5C3B89F-9358-427C-A7B6-1029E3278C8B}" srcOrd="2" destOrd="0" parTransId="{93EB0502-3551-490F-81B2-9012CD11661E}" sibTransId="{BEE19CFD-F029-406A-9AA5-59952136DAB7}"/>
    <dgm:cxn modelId="{B7ECB9CD-BBF0-4F47-AB43-5DF0FA61B359}" srcId="{EF14BFB5-1109-4B7E-B085-38F706D52E80}" destId="{52B0D8F9-7344-234B-89C7-B314BA24B393}" srcOrd="3" destOrd="0" parTransId="{33BB51F3-4822-DC4E-AE6E-E80BAD541B72}" sibTransId="{46C5C923-3E33-E44D-86F1-C11A987BED93}"/>
    <dgm:cxn modelId="{BFA913DC-B3AD-4343-923B-0AAB6A72AC50}" srcId="{D77C9920-7930-4CA9-82F4-B23434A2E2A0}" destId="{43429F2B-4847-45AE-9E0A-CB9940991EEE}" srcOrd="0" destOrd="0" parTransId="{42CB2E3A-FB7D-4756-A674-20D065BF128F}" sibTransId="{89D2F553-4CE5-4FC9-8F83-916D5241CD50}"/>
    <dgm:cxn modelId="{2B48DDDD-9402-BA42-B86A-46B55FCB134F}" type="presOf" srcId="{E5C3B89F-9358-427C-A7B6-1029E3278C8B}" destId="{D41CC149-FDEF-874B-8A56-74D3B029E30B}" srcOrd="0" destOrd="2" presId="urn:microsoft.com/office/officeart/2005/8/layout/vList2"/>
    <dgm:cxn modelId="{DD8576F1-C26B-9449-993C-75FD1EB8CC62}" type="presOf" srcId="{DE187B6B-B03C-44AF-8690-CAFFE0EA5180}" destId="{1952C371-71DE-2A41-AB24-0CC549F13FC1}" srcOrd="0" destOrd="0" presId="urn:microsoft.com/office/officeart/2005/8/layout/vList2"/>
    <dgm:cxn modelId="{6BCE1FF3-F5E6-0243-9D48-466B9441F44F}" type="presOf" srcId="{5A0CB11E-6D4F-8C46-9732-77E9104B39E2}" destId="{F1894BAF-C6FD-0845-9A56-408104636402}" srcOrd="0" destOrd="0" presId="urn:microsoft.com/office/officeart/2005/8/layout/vList2"/>
    <dgm:cxn modelId="{29D37FED-4B9D-0947-823F-ECB5CC73A48F}" type="presParOf" srcId="{E79CB9B9-36A7-A840-9BD9-C9A25688CABF}" destId="{D146A076-FB0F-9245-8380-29E1658EB8AA}" srcOrd="0" destOrd="0" presId="urn:microsoft.com/office/officeart/2005/8/layout/vList2"/>
    <dgm:cxn modelId="{FE6AAF2C-C0ED-554C-AC81-CFBEE487DF19}" type="presParOf" srcId="{E79CB9B9-36A7-A840-9BD9-C9A25688CABF}" destId="{D41CC149-FDEF-874B-8A56-74D3B029E30B}" srcOrd="1" destOrd="0" presId="urn:microsoft.com/office/officeart/2005/8/layout/vList2"/>
    <dgm:cxn modelId="{80BC4027-3AA8-464E-9526-8EE57C62EEA1}" type="presParOf" srcId="{E79CB9B9-36A7-A840-9BD9-C9A25688CABF}" destId="{03D1A5D2-C885-2249-825A-C9AB0E1B7B98}" srcOrd="2" destOrd="0" presId="urn:microsoft.com/office/officeart/2005/8/layout/vList2"/>
    <dgm:cxn modelId="{FE7BF30E-D68F-254A-953A-61F52FE02AC7}" type="presParOf" srcId="{E79CB9B9-36A7-A840-9BD9-C9A25688CABF}" destId="{1FFF73CC-92EA-754E-ADA0-D995DB5B166E}" srcOrd="3" destOrd="0" presId="urn:microsoft.com/office/officeart/2005/8/layout/vList2"/>
    <dgm:cxn modelId="{828D650B-26EE-A54F-90DD-DAE09B1637FB}" type="presParOf" srcId="{E79CB9B9-36A7-A840-9BD9-C9A25688CABF}" destId="{F0075649-BAA5-3F43-B292-E5A84F4F919C}" srcOrd="4" destOrd="0" presId="urn:microsoft.com/office/officeart/2005/8/layout/vList2"/>
    <dgm:cxn modelId="{C9E34584-2052-8E4B-91BE-6B88E37C85A8}" type="presParOf" srcId="{E79CB9B9-36A7-A840-9BD9-C9A25688CABF}" destId="{1952C371-71DE-2A41-AB24-0CC549F13FC1}" srcOrd="5" destOrd="0" presId="urn:microsoft.com/office/officeart/2005/8/layout/vList2"/>
    <dgm:cxn modelId="{45D80458-3F9F-5549-94D5-AD28CF2628B5}" type="presParOf" srcId="{E79CB9B9-36A7-A840-9BD9-C9A25688CABF}" destId="{22E8AF4B-77D8-8D49-823B-5D6AF3994E60}" srcOrd="6" destOrd="0" presId="urn:microsoft.com/office/officeart/2005/8/layout/vList2"/>
    <dgm:cxn modelId="{F83A0884-7F47-644F-BF88-1C5BCBE66C0D}" type="presParOf" srcId="{E79CB9B9-36A7-A840-9BD9-C9A25688CABF}" destId="{F1894BAF-C6FD-0845-9A56-408104636402}" srcOrd="7" destOrd="0" presId="urn:microsoft.com/office/officeart/2005/8/layout/vList2"/>
    <dgm:cxn modelId="{2C5EB870-04D0-8E4A-A556-9EE615938E68}" type="presParOf" srcId="{E79CB9B9-36A7-A840-9BD9-C9A25688CABF}" destId="{4F44F4E7-5840-3149-ACAE-41551F330637}" srcOrd="8" destOrd="0" presId="urn:microsoft.com/office/officeart/2005/8/layout/vList2"/>
    <dgm:cxn modelId="{3119194D-0FB9-7940-928B-C4851DE2DC2A}" type="presParOf" srcId="{E79CB9B9-36A7-A840-9BD9-C9A25688CABF}" destId="{35850F8F-51F5-DB49-AD40-0A14E299AEB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a:blipFill>
          <a:blip xmlns:r="http://schemas.openxmlformats.org/officeDocument/2006/relationships" r:embed="rId1"/>
          <a:stretch>
            <a:fillRect/>
          </a:stretch>
        </a:blipFill>
      </dgm:spPr>
      <dgm:t>
        <a:bodyPr/>
        <a:lstStyle/>
        <a:p>
          <a:r>
            <a:rPr lang="en-US">
              <a:noFill/>
            </a:rPr>
            <a:t> </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2"/>
          <a:stretch>
            <a:fillRect t="-14925" b="-31343"/>
          </a:stretch>
        </a:blipFill>
      </dgm:spPr>
      <dgm:t>
        <a:bodyPr/>
        <a:lstStyle/>
        <a:p>
          <a:r>
            <a:rPr lang="en-US">
              <a:noFill/>
            </a:rPr>
            <a:t> </a:t>
          </a:r>
        </a:p>
      </dgm:t>
    </dgm:pt>
    <dgm:pt modelId="{7561B8F8-EFC3-4EBF-997F-B9356535314E}">
      <dgm:prSet custT="1"/>
      <dgm:spPr/>
      <dgm:t>
        <a:bodyPr/>
        <a:lstStyle/>
        <a:p>
          <a:r>
            <a:rPr lang="en-US">
              <a:noFill/>
            </a:rPr>
            <a:t> </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lstStyle/>
        <a:p>
          <a:r>
            <a:rPr lang="en-US">
              <a:noFill/>
            </a:rPr>
            <a:t> </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3"/>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dirty="0"/>
            <a:t>Behavior Property</a:t>
          </a:r>
          <a:r>
            <a:rPr lang="en-US" dirty="0"/>
            <a:t> – a property or data element that is required for a behavior.  I.e. Divisible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Divisible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i="0" dirty="0"/>
                <a:t>Indivisible</a:t>
              </a:r>
              <a:r>
                <a:rPr lang="en-US" sz="1600" i="1" dirty="0"/>
                <a:t>/</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Divisible or </a:t>
              </a:r>
              <a:r>
                <a:rPr lang="en-US" sz="1600" i="1" dirty="0"/>
                <a:t>~</a:t>
              </a:r>
              <a:r>
                <a:rPr lang="en-US" sz="1600" b="0" i="0">
                  <a:latin typeface="Cambria Math" panose="02040503050406030204" pitchFamily="18" charset="0"/>
                </a:rPr>
                <a:t>𝑑</a:t>
              </a:r>
              <a:r>
                <a:rPr lang="en-US" sz="1600" i="1" dirty="0"/>
                <a:t> – </a:t>
              </a:r>
              <a:r>
                <a:rPr lang="en-US" sz="1600" i="0" dirty="0"/>
                <a:t>Indivisible</a:t>
              </a:r>
              <a:r>
                <a:rPr lang="en-US" sz="1600" i="1" dirty="0"/>
                <a:t>/</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8000" b="-16000"/>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922"/>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7843"/>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7843"/>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5882" b="-15686"/>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422891" y="-526317"/>
          <a:ext cx="4081224" cy="4081224"/>
        </a:xfrm>
        <a:prstGeom prst="blockArc">
          <a:avLst>
            <a:gd name="adj1" fmla="val 18900000"/>
            <a:gd name="adj2" fmla="val 2700000"/>
            <a:gd name="adj3" fmla="val 529"/>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288860" y="189226"/>
          <a:ext cx="7965736" cy="378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Divisible &amp; Supply Control)</a:t>
          </a:r>
        </a:p>
      </dsp:txBody>
      <dsp:txXfrm>
        <a:off x="288860" y="189226"/>
        <a:ext cx="7965736" cy="378694"/>
      </dsp:txXfrm>
    </dsp:sp>
    <dsp:sp modelId="{7B1EDA04-DD7F-1548-828C-43E12F14915F}">
      <dsp:nvSpPr>
        <dsp:cNvPr id="0" name=""/>
        <dsp:cNvSpPr/>
      </dsp:nvSpPr>
      <dsp:spPr>
        <a:xfrm>
          <a:off x="52175" y="141889"/>
          <a:ext cx="473368" cy="473368"/>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560221" y="757086"/>
          <a:ext cx="7694374" cy="378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𝑝</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pausable</a:t>
          </a:r>
          <a:r>
            <a:rPr lang="en-US" sz="1600" kern="1200" dirty="0"/>
            <a:t>) (implicit </a:t>
          </a:r>
          <a:r>
            <a:rPr lang="en-US" sz="1600" i="1" kern="1200" dirty="0"/>
            <a:t>~d</a:t>
          </a:r>
          <a:r>
            <a:rPr lang="en-US" sz="1600" kern="1200" dirty="0"/>
            <a:t>)</a:t>
          </a:r>
        </a:p>
      </dsp:txBody>
      <dsp:txXfrm>
        <a:off x="560221" y="757086"/>
        <a:ext cx="7694374" cy="378694"/>
      </dsp:txXfrm>
    </dsp:sp>
    <dsp:sp modelId="{6275B56F-6726-0843-908B-113EB3BA759E}">
      <dsp:nvSpPr>
        <dsp:cNvPr id="0" name=""/>
        <dsp:cNvSpPr/>
      </dsp:nvSpPr>
      <dsp:spPr>
        <a:xfrm>
          <a:off x="323537" y="709750"/>
          <a:ext cx="473368" cy="473368"/>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643507" y="1324947"/>
          <a:ext cx="7611088" cy="378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643507" y="1324947"/>
        <a:ext cx="7611088" cy="378694"/>
      </dsp:txXfrm>
    </dsp:sp>
    <dsp:sp modelId="{94615077-F38A-0643-B831-527605BAC559}">
      <dsp:nvSpPr>
        <dsp:cNvPr id="0" name=""/>
        <dsp:cNvSpPr/>
      </dsp:nvSpPr>
      <dsp:spPr>
        <a:xfrm>
          <a:off x="406823" y="1277610"/>
          <a:ext cx="473368" cy="473368"/>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560221" y="1892808"/>
          <a:ext cx="7694374" cy="378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560221" y="1892808"/>
        <a:ext cx="7694374" cy="378694"/>
      </dsp:txXfrm>
    </dsp:sp>
    <dsp:sp modelId="{5EEBA76B-93B7-2A41-87DA-B8CC7C64F96C}">
      <dsp:nvSpPr>
        <dsp:cNvPr id="0" name=""/>
        <dsp:cNvSpPr/>
      </dsp:nvSpPr>
      <dsp:spPr>
        <a:xfrm>
          <a:off x="323537" y="1845471"/>
          <a:ext cx="473368" cy="47336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288860" y="2460668"/>
          <a:ext cx="7965736" cy="378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288860" y="2460668"/>
        <a:ext cx="7965736" cy="378694"/>
      </dsp:txXfrm>
    </dsp:sp>
    <dsp:sp modelId="{DBCE4932-679C-CF49-96F3-733C030B0AB7}">
      <dsp:nvSpPr>
        <dsp:cNvPr id="0" name=""/>
        <dsp:cNvSpPr/>
      </dsp:nvSpPr>
      <dsp:spPr>
        <a:xfrm>
          <a:off x="52175" y="2413331"/>
          <a:ext cx="473368" cy="473368"/>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sSup>
                    <m:sSupPr>
                      <m:ctrlPr>
                        <a:rPr lang="en-US" sz="1600" i="1" kern="1200" smtClean="0">
                          <a:latin typeface="Cambria Math" panose="02040503050406030204" pitchFamily="18" charset="0"/>
                          <a:ea typeface="Cambria Math" panose="02040503050406030204" pitchFamily="18" charset="0"/>
                        </a:rPr>
                      </m:ctrlPr>
                    </m:sSupPr>
                    <m:e>
                      <m:r>
                        <m:rPr>
                          <m:sty m:val="p"/>
                        </m:rPr>
                        <a:rPr lang="el-GR" sz="1600" i="1" kern="1200" smtClean="0">
                          <a:latin typeface="Cambria Math" panose="02040503050406030204" pitchFamily="18" charset="0"/>
                          <a:ea typeface="Cambria Math" panose="02040503050406030204" pitchFamily="18" charset="0"/>
                        </a:rPr>
                        <m:t>Ϝ</m:t>
                      </m:r>
                    </m:e>
                    <m:sup>
                      <m:r>
                        <a:rPr lang="en-US" sz="1600" b="0" i="1" kern="1200" smtClean="0">
                          <a:latin typeface="Cambria Math" panose="02040503050406030204" pitchFamily="18" charset="0"/>
                          <a:ea typeface="Cambria Math" panose="02040503050406030204" pitchFamily="18" charset="0"/>
                        </a:rPr>
                        <m:t>′</m:t>
                      </m:r>
                    </m:sup>
                  </m:sSup>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Divisible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𝑃</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pausable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19577" y="2014370"/>
          <a:ext cx="582883" cy="2914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artifacts</a:t>
          </a:r>
        </a:p>
      </dsp:txBody>
      <dsp:txXfrm>
        <a:off x="1928113" y="2022906"/>
        <a:ext cx="565811" cy="274369"/>
      </dsp:txXfrm>
    </dsp:sp>
    <dsp:sp modelId="{40441118-4E5F-5041-B978-621E4BF47925}">
      <dsp:nvSpPr>
        <dsp:cNvPr id="0" name=""/>
        <dsp:cNvSpPr/>
      </dsp:nvSpPr>
      <dsp:spPr>
        <a:xfrm rot="16632517">
          <a:off x="1690009" y="1232562"/>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1191955"/>
        <a:ext cx="92902" cy="92902"/>
      </dsp:txXfrm>
    </dsp:sp>
    <dsp:sp modelId="{1E9B937D-DD83-8347-87AE-EE5326010ACA}">
      <dsp:nvSpPr>
        <dsp:cNvPr id="0" name=""/>
        <dsp:cNvSpPr/>
      </dsp:nvSpPr>
      <dsp:spPr>
        <a:xfrm>
          <a:off x="2735613" y="171002"/>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base</a:t>
          </a:r>
        </a:p>
      </dsp:txBody>
      <dsp:txXfrm>
        <a:off x="2744149" y="179538"/>
        <a:ext cx="565811" cy="274369"/>
      </dsp:txXfrm>
    </dsp:sp>
    <dsp:sp modelId="{771EF1CC-FF5D-664B-BE8C-1729435DC991}">
      <dsp:nvSpPr>
        <dsp:cNvPr id="0" name=""/>
        <dsp:cNvSpPr/>
      </dsp:nvSpPr>
      <dsp:spPr>
        <a:xfrm rot="19457599">
          <a:off x="3291508" y="227089"/>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5755"/>
        <a:ext cx="14356" cy="14356"/>
      </dsp:txXfrm>
    </dsp:sp>
    <dsp:sp modelId="{5F91173B-5609-454A-954E-716B7383A022}">
      <dsp:nvSpPr>
        <dsp:cNvPr id="0" name=""/>
        <dsp:cNvSpPr/>
      </dsp:nvSpPr>
      <dsp:spPr>
        <a:xfrm>
          <a:off x="3551649" y="342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560185" y="11959"/>
        <a:ext cx="565811" cy="274369"/>
      </dsp:txXfrm>
    </dsp:sp>
    <dsp:sp modelId="{9559C214-1EC8-9F48-8201-D74C016B4969}">
      <dsp:nvSpPr>
        <dsp:cNvPr id="0" name=""/>
        <dsp:cNvSpPr/>
      </dsp:nvSpPr>
      <dsp:spPr>
        <a:xfrm rot="2142401">
          <a:off x="3291508" y="39466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93334"/>
        <a:ext cx="14356" cy="14356"/>
      </dsp:txXfrm>
    </dsp:sp>
    <dsp:sp modelId="{1006A253-5558-C84C-981E-BA5CFF5D34FF}">
      <dsp:nvSpPr>
        <dsp:cNvPr id="0" name=""/>
        <dsp:cNvSpPr/>
      </dsp:nvSpPr>
      <dsp:spPr>
        <a:xfrm>
          <a:off x="3551649" y="33858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560185" y="347117"/>
        <a:ext cx="565811" cy="274369"/>
      </dsp:txXfrm>
    </dsp:sp>
    <dsp:sp modelId="{0F9DFC85-D070-E842-90CD-AFD86671F8C4}">
      <dsp:nvSpPr>
        <dsp:cNvPr id="0" name=""/>
        <dsp:cNvSpPr/>
      </dsp:nvSpPr>
      <dsp:spPr>
        <a:xfrm rot="17132988">
          <a:off x="2184172" y="1735299"/>
          <a:ext cx="869728" cy="11689"/>
        </a:xfrm>
        <a:custGeom>
          <a:avLst/>
          <a:gdLst/>
          <a:ahLst/>
          <a:cxnLst/>
          <a:rect l="0" t="0" r="0" b="0"/>
          <a:pathLst>
            <a:path>
              <a:moveTo>
                <a:pt x="0" y="5844"/>
              </a:moveTo>
              <a:lnTo>
                <a:pt x="869728"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7293" y="1719400"/>
        <a:ext cx="43486" cy="43486"/>
      </dsp:txXfrm>
    </dsp:sp>
    <dsp:sp modelId="{AF2AE564-D418-0446-921F-B2EC7F5E96EA}">
      <dsp:nvSpPr>
        <dsp:cNvPr id="0" name=""/>
        <dsp:cNvSpPr/>
      </dsp:nvSpPr>
      <dsp:spPr>
        <a:xfrm>
          <a:off x="2735613" y="1176475"/>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744149" y="1185011"/>
        <a:ext cx="565811" cy="274369"/>
      </dsp:txXfrm>
    </dsp:sp>
    <dsp:sp modelId="{A3DECA81-C0B4-3C4C-AF51-E0054EB1FE41}">
      <dsp:nvSpPr>
        <dsp:cNvPr id="0" name=""/>
        <dsp:cNvSpPr/>
      </dsp:nvSpPr>
      <dsp:spPr>
        <a:xfrm rot="18289469">
          <a:off x="3230933" y="1148773"/>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144410"/>
        <a:ext cx="20413" cy="20413"/>
      </dsp:txXfrm>
    </dsp:sp>
    <dsp:sp modelId="{A05504E5-A433-614F-8902-02C10C413641}">
      <dsp:nvSpPr>
        <dsp:cNvPr id="0" name=""/>
        <dsp:cNvSpPr/>
      </dsp:nvSpPr>
      <dsp:spPr>
        <a:xfrm>
          <a:off x="3551649" y="841318"/>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mintable</a:t>
          </a:r>
          <a:endParaRPr lang="en-US" sz="700" kern="1200" dirty="0"/>
        </a:p>
      </dsp:txBody>
      <dsp:txXfrm>
        <a:off x="3560185" y="849854"/>
        <a:ext cx="565811" cy="274369"/>
      </dsp:txXfrm>
    </dsp:sp>
    <dsp:sp modelId="{E71F0000-DBDF-E84C-9504-D4D53C019629}">
      <dsp:nvSpPr>
        <dsp:cNvPr id="0" name=""/>
        <dsp:cNvSpPr/>
      </dsp:nvSpPr>
      <dsp:spPr>
        <a:xfrm rot="19457599">
          <a:off x="4107544" y="89740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896071"/>
        <a:ext cx="14356" cy="14356"/>
      </dsp:txXfrm>
    </dsp:sp>
    <dsp:sp modelId="{9EACE343-4992-9345-8872-4A5359CC352A}">
      <dsp:nvSpPr>
        <dsp:cNvPr id="0" name=""/>
        <dsp:cNvSpPr/>
      </dsp:nvSpPr>
      <dsp:spPr>
        <a:xfrm>
          <a:off x="4367685" y="673739"/>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682275"/>
        <a:ext cx="565811" cy="274369"/>
      </dsp:txXfrm>
    </dsp:sp>
    <dsp:sp modelId="{16E2DA98-AAB7-DF42-A8FE-384FE7DCF5F8}">
      <dsp:nvSpPr>
        <dsp:cNvPr id="0" name=""/>
        <dsp:cNvSpPr/>
      </dsp:nvSpPr>
      <dsp:spPr>
        <a:xfrm rot="2142401">
          <a:off x="4107544" y="106498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1063650"/>
        <a:ext cx="14356" cy="14356"/>
      </dsp:txXfrm>
    </dsp:sp>
    <dsp:sp modelId="{4D68E7B0-C2EC-584F-B95B-FBFDD7EDA686}">
      <dsp:nvSpPr>
        <dsp:cNvPr id="0" name=""/>
        <dsp:cNvSpPr/>
      </dsp:nvSpPr>
      <dsp:spPr>
        <a:xfrm>
          <a:off x="4367685" y="1008897"/>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a:t>
          </a:r>
        </a:p>
      </dsp:txBody>
      <dsp:txXfrm>
        <a:off x="4376221" y="1017433"/>
        <a:ext cx="565811" cy="274369"/>
      </dsp:txXfrm>
    </dsp:sp>
    <dsp:sp modelId="{816F84FF-8F2E-684C-AECB-761E19FD87C5}">
      <dsp:nvSpPr>
        <dsp:cNvPr id="0" name=""/>
        <dsp:cNvSpPr/>
      </dsp:nvSpPr>
      <dsp:spPr>
        <a:xfrm>
          <a:off x="3318496" y="1316351"/>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1316367"/>
        <a:ext cx="11657" cy="11657"/>
      </dsp:txXfrm>
    </dsp:sp>
    <dsp:sp modelId="{ECD9BD29-47F4-7946-82F5-057A929936D8}">
      <dsp:nvSpPr>
        <dsp:cNvPr id="0" name=""/>
        <dsp:cNvSpPr/>
      </dsp:nvSpPr>
      <dsp:spPr>
        <a:xfrm>
          <a:off x="3551649" y="117647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burnable</a:t>
          </a:r>
        </a:p>
      </dsp:txBody>
      <dsp:txXfrm>
        <a:off x="3560185" y="1185011"/>
        <a:ext cx="565811" cy="274369"/>
      </dsp:txXfrm>
    </dsp:sp>
    <dsp:sp modelId="{F91E13A9-3795-164F-AC25-A1FB50E22232}">
      <dsp:nvSpPr>
        <dsp:cNvPr id="0" name=""/>
        <dsp:cNvSpPr/>
      </dsp:nvSpPr>
      <dsp:spPr>
        <a:xfrm rot="3310531">
          <a:off x="3230933" y="1483930"/>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479568"/>
        <a:ext cx="20413" cy="20413"/>
      </dsp:txXfrm>
    </dsp:sp>
    <dsp:sp modelId="{E05D4FFB-C155-4345-95DA-485CE0BE34BA}">
      <dsp:nvSpPr>
        <dsp:cNvPr id="0" name=""/>
        <dsp:cNvSpPr/>
      </dsp:nvSpPr>
      <dsp:spPr>
        <a:xfrm>
          <a:off x="3551649" y="151163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1520169"/>
        <a:ext cx="565811" cy="274369"/>
      </dsp:txXfrm>
    </dsp:sp>
    <dsp:sp modelId="{E6134FA6-FADE-1545-BEAA-CAA1A6570211}">
      <dsp:nvSpPr>
        <dsp:cNvPr id="0" name=""/>
        <dsp:cNvSpPr/>
      </dsp:nvSpPr>
      <dsp:spPr>
        <a:xfrm>
          <a:off x="2502460" y="2154246"/>
          <a:ext cx="233153" cy="11689"/>
        </a:xfrm>
        <a:custGeom>
          <a:avLst/>
          <a:gdLst/>
          <a:ahLst/>
          <a:cxnLst/>
          <a:rect l="0" t="0" r="0" b="0"/>
          <a:pathLst>
            <a:path>
              <a:moveTo>
                <a:pt x="0" y="5844"/>
              </a:moveTo>
              <a:lnTo>
                <a:pt x="2331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3207" y="2154262"/>
        <a:ext cx="11657" cy="11657"/>
      </dsp:txXfrm>
    </dsp:sp>
    <dsp:sp modelId="{0247E392-0923-3242-8613-CEEB472FB5C8}">
      <dsp:nvSpPr>
        <dsp:cNvPr id="0" name=""/>
        <dsp:cNvSpPr/>
      </dsp:nvSpPr>
      <dsp:spPr>
        <a:xfrm>
          <a:off x="2735613" y="2014370"/>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behavior-groups</a:t>
          </a:r>
        </a:p>
      </dsp:txBody>
      <dsp:txXfrm>
        <a:off x="2744149" y="2022906"/>
        <a:ext cx="565811" cy="274369"/>
      </dsp:txXfrm>
    </dsp:sp>
    <dsp:sp modelId="{5F5BA7C9-1BAA-024C-80AA-226BCEC3151D}">
      <dsp:nvSpPr>
        <dsp:cNvPr id="0" name=""/>
        <dsp:cNvSpPr/>
      </dsp:nvSpPr>
      <dsp:spPr>
        <a:xfrm rot="19457599">
          <a:off x="3291508" y="2070456"/>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069123"/>
        <a:ext cx="14356" cy="14356"/>
      </dsp:txXfrm>
    </dsp:sp>
    <dsp:sp modelId="{92BD3403-A691-544B-A8EE-CAB23D2980D8}">
      <dsp:nvSpPr>
        <dsp:cNvPr id="0" name=""/>
        <dsp:cNvSpPr/>
      </dsp:nvSpPr>
      <dsp:spPr>
        <a:xfrm>
          <a:off x="3551649" y="184679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supply-control</a:t>
          </a:r>
        </a:p>
      </dsp:txBody>
      <dsp:txXfrm>
        <a:off x="3560185" y="1855327"/>
        <a:ext cx="565811" cy="274369"/>
      </dsp:txXfrm>
    </dsp:sp>
    <dsp:sp modelId="{FFCCB93C-0273-B048-98F9-E20A9CE442C1}">
      <dsp:nvSpPr>
        <dsp:cNvPr id="0" name=""/>
        <dsp:cNvSpPr/>
      </dsp:nvSpPr>
      <dsp:spPr>
        <a:xfrm rot="2142401">
          <a:off x="3291508" y="2238035"/>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36702"/>
        <a:ext cx="14356" cy="14356"/>
      </dsp:txXfrm>
    </dsp:sp>
    <dsp:sp modelId="{316CC3D8-9F78-DA4B-9BD4-43C7D23B5B86}">
      <dsp:nvSpPr>
        <dsp:cNvPr id="0" name=""/>
        <dsp:cNvSpPr/>
      </dsp:nvSpPr>
      <dsp:spPr>
        <a:xfrm>
          <a:off x="3551649" y="2181949"/>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2190485"/>
        <a:ext cx="565811" cy="274369"/>
      </dsp:txXfrm>
    </dsp:sp>
    <dsp:sp modelId="{CCC6CBD4-99BE-F448-843E-EDC1921005F4}">
      <dsp:nvSpPr>
        <dsp:cNvPr id="0" name=""/>
        <dsp:cNvSpPr/>
      </dsp:nvSpPr>
      <dsp:spPr>
        <a:xfrm rot="4616685">
          <a:off x="2102961" y="2656982"/>
          <a:ext cx="1032151" cy="11689"/>
        </a:xfrm>
        <a:custGeom>
          <a:avLst/>
          <a:gdLst/>
          <a:ahLst/>
          <a:cxnLst/>
          <a:rect l="0" t="0" r="0" b="0"/>
          <a:pathLst>
            <a:path>
              <a:moveTo>
                <a:pt x="0" y="5844"/>
              </a:moveTo>
              <a:lnTo>
                <a:pt x="1032151"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3232" y="2637023"/>
        <a:ext cx="51607" cy="51607"/>
      </dsp:txXfrm>
    </dsp:sp>
    <dsp:sp modelId="{F974B399-30C5-F741-8D48-972B59429A52}">
      <dsp:nvSpPr>
        <dsp:cNvPr id="0" name=""/>
        <dsp:cNvSpPr/>
      </dsp:nvSpPr>
      <dsp:spPr>
        <a:xfrm>
          <a:off x="2735613" y="3019843"/>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property-sets</a:t>
          </a:r>
        </a:p>
      </dsp:txBody>
      <dsp:txXfrm>
        <a:off x="2744149" y="3028379"/>
        <a:ext cx="565811" cy="274369"/>
      </dsp:txXfrm>
    </dsp:sp>
    <dsp:sp modelId="{238BC29B-B51A-AA47-ABEB-4D474911DA6C}">
      <dsp:nvSpPr>
        <dsp:cNvPr id="0" name=""/>
        <dsp:cNvSpPr/>
      </dsp:nvSpPr>
      <dsp:spPr>
        <a:xfrm rot="19457599">
          <a:off x="3291508" y="3075930"/>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074596"/>
        <a:ext cx="14356" cy="14356"/>
      </dsp:txXfrm>
    </dsp:sp>
    <dsp:sp modelId="{14C7CD3C-761B-B94E-A7BD-43B67BA4A913}">
      <dsp:nvSpPr>
        <dsp:cNvPr id="0" name=""/>
        <dsp:cNvSpPr/>
      </dsp:nvSpPr>
      <dsp:spPr>
        <a:xfrm>
          <a:off x="3551649" y="2852264"/>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SKU</a:t>
          </a:r>
        </a:p>
      </dsp:txBody>
      <dsp:txXfrm>
        <a:off x="3560185" y="2860800"/>
        <a:ext cx="565811" cy="274369"/>
      </dsp:txXfrm>
    </dsp:sp>
    <dsp:sp modelId="{3888B4B5-62A6-644B-96A0-A6274A16EB4E}">
      <dsp:nvSpPr>
        <dsp:cNvPr id="0" name=""/>
        <dsp:cNvSpPr/>
      </dsp:nvSpPr>
      <dsp:spPr>
        <a:xfrm rot="18289469">
          <a:off x="4046970" y="2824561"/>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2820199"/>
        <a:ext cx="20413" cy="20413"/>
      </dsp:txXfrm>
    </dsp:sp>
    <dsp:sp modelId="{789E2809-8262-0643-A7E1-538641697CBC}">
      <dsp:nvSpPr>
        <dsp:cNvPr id="0" name=""/>
        <dsp:cNvSpPr/>
      </dsp:nvSpPr>
      <dsp:spPr>
        <a:xfrm>
          <a:off x="4367685" y="251710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2525642"/>
        <a:ext cx="565811" cy="274369"/>
      </dsp:txXfrm>
    </dsp:sp>
    <dsp:sp modelId="{B7BCEF41-32CE-F94A-A7DC-6DFE8751236D}">
      <dsp:nvSpPr>
        <dsp:cNvPr id="0" name=""/>
        <dsp:cNvSpPr/>
      </dsp:nvSpPr>
      <dsp:spPr>
        <a:xfrm>
          <a:off x="4134532" y="2992140"/>
          <a:ext cx="233153" cy="11689"/>
        </a:xfrm>
        <a:custGeom>
          <a:avLst/>
          <a:gdLst/>
          <a:ahLst/>
          <a:cxnLst/>
          <a:rect l="0" t="0" r="0" b="0"/>
          <a:pathLst>
            <a:path>
              <a:moveTo>
                <a:pt x="0" y="5844"/>
              </a:moveTo>
              <a:lnTo>
                <a:pt x="233153"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5280" y="2992156"/>
        <a:ext cx="11657" cy="11657"/>
      </dsp:txXfrm>
    </dsp:sp>
    <dsp:sp modelId="{25A08C2E-E0ED-824A-9A48-4FB6EFA90843}">
      <dsp:nvSpPr>
        <dsp:cNvPr id="0" name=""/>
        <dsp:cNvSpPr/>
      </dsp:nvSpPr>
      <dsp:spPr>
        <a:xfrm>
          <a:off x="4367685" y="2852264"/>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2.0</a:t>
          </a:r>
        </a:p>
      </dsp:txBody>
      <dsp:txXfrm>
        <a:off x="4376221" y="2860800"/>
        <a:ext cx="565811" cy="274369"/>
      </dsp:txXfrm>
    </dsp:sp>
    <dsp:sp modelId="{1FA29736-831A-3646-85FD-58A0EF8E64DF}">
      <dsp:nvSpPr>
        <dsp:cNvPr id="0" name=""/>
        <dsp:cNvSpPr/>
      </dsp:nvSpPr>
      <dsp:spPr>
        <a:xfrm rot="3310531">
          <a:off x="4046970" y="3159719"/>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3155357"/>
        <a:ext cx="20413" cy="20413"/>
      </dsp:txXfrm>
    </dsp:sp>
    <dsp:sp modelId="{09A12FC9-56B1-B545-9BEF-FEE43B983434}">
      <dsp:nvSpPr>
        <dsp:cNvPr id="0" name=""/>
        <dsp:cNvSpPr/>
      </dsp:nvSpPr>
      <dsp:spPr>
        <a:xfrm>
          <a:off x="4367685" y="3187422"/>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1.0.1</a:t>
          </a:r>
        </a:p>
      </dsp:txBody>
      <dsp:txXfrm>
        <a:off x="4376221" y="3195958"/>
        <a:ext cx="565811" cy="274369"/>
      </dsp:txXfrm>
    </dsp:sp>
    <dsp:sp modelId="{97787625-6832-F745-BB6F-732C0F4BBC60}">
      <dsp:nvSpPr>
        <dsp:cNvPr id="0" name=""/>
        <dsp:cNvSpPr/>
      </dsp:nvSpPr>
      <dsp:spPr>
        <a:xfrm rot="2142401">
          <a:off x="3291508" y="324350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242175"/>
        <a:ext cx="14356" cy="14356"/>
      </dsp:txXfrm>
    </dsp:sp>
    <dsp:sp modelId="{1BF7A1AB-E3EB-8D45-AB4F-66DC8A7F8BED}">
      <dsp:nvSpPr>
        <dsp:cNvPr id="0" name=""/>
        <dsp:cNvSpPr/>
      </dsp:nvSpPr>
      <dsp:spPr>
        <a:xfrm>
          <a:off x="3551649" y="3187422"/>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3195958"/>
        <a:ext cx="565811" cy="274369"/>
      </dsp:txXfrm>
    </dsp:sp>
    <dsp:sp modelId="{2765342C-21B6-E84C-94B9-A0FBCD7BD1E1}">
      <dsp:nvSpPr>
        <dsp:cNvPr id="0" name=""/>
        <dsp:cNvSpPr/>
      </dsp:nvSpPr>
      <dsp:spPr>
        <a:xfrm rot="4967483">
          <a:off x="1690009" y="3075930"/>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3035323"/>
        <a:ext cx="92902" cy="92902"/>
      </dsp:txXfrm>
    </dsp:sp>
    <dsp:sp modelId="{B81C31AD-F28A-174B-8587-92965EBF6A02}">
      <dsp:nvSpPr>
        <dsp:cNvPr id="0" name=""/>
        <dsp:cNvSpPr/>
      </dsp:nvSpPr>
      <dsp:spPr>
        <a:xfrm>
          <a:off x="2735613" y="3857737"/>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2744149" y="3866273"/>
        <a:ext cx="565811" cy="274369"/>
      </dsp:txXfrm>
    </dsp:sp>
    <dsp:sp modelId="{CC7D4F0E-870B-DF48-84CE-35F2609A8744}">
      <dsp:nvSpPr>
        <dsp:cNvPr id="0" name=""/>
        <dsp:cNvSpPr/>
      </dsp:nvSpPr>
      <dsp:spPr>
        <a:xfrm rot="18289469">
          <a:off x="3230933" y="3830035"/>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3825672"/>
        <a:ext cx="20413" cy="20413"/>
      </dsp:txXfrm>
    </dsp:sp>
    <dsp:sp modelId="{7E5214BF-73EC-C04E-BAF8-04272B7CC8C7}">
      <dsp:nvSpPr>
        <dsp:cNvPr id="0" name=""/>
        <dsp:cNvSpPr/>
      </dsp:nvSpPr>
      <dsp:spPr>
        <a:xfrm>
          <a:off x="3551649" y="3522580"/>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formulas</a:t>
          </a:r>
        </a:p>
      </dsp:txBody>
      <dsp:txXfrm>
        <a:off x="3560185" y="3531116"/>
        <a:ext cx="565811" cy="274369"/>
      </dsp:txXfrm>
    </dsp:sp>
    <dsp:sp modelId="{7CF4B309-2936-594D-A119-B9ABCFA994F4}">
      <dsp:nvSpPr>
        <dsp:cNvPr id="0" name=""/>
        <dsp:cNvSpPr/>
      </dsp:nvSpPr>
      <dsp:spPr>
        <a:xfrm>
          <a:off x="3318496" y="3997613"/>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3997629"/>
        <a:ext cx="11657" cy="11657"/>
      </dsp:txXfrm>
    </dsp:sp>
    <dsp:sp modelId="{358CBA3D-F210-1744-A0ED-230AF43C2C8E}">
      <dsp:nvSpPr>
        <dsp:cNvPr id="0" name=""/>
        <dsp:cNvSpPr/>
      </dsp:nvSpPr>
      <dsp:spPr>
        <a:xfrm>
          <a:off x="3551649" y="3857737"/>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definitions</a:t>
          </a:r>
        </a:p>
      </dsp:txBody>
      <dsp:txXfrm>
        <a:off x="3560185" y="3866273"/>
        <a:ext cx="565811" cy="274369"/>
      </dsp:txXfrm>
    </dsp:sp>
    <dsp:sp modelId="{23D7CF8E-F99A-BF4C-9FFB-044609FCAC1D}">
      <dsp:nvSpPr>
        <dsp:cNvPr id="0" name=""/>
        <dsp:cNvSpPr/>
      </dsp:nvSpPr>
      <dsp:spPr>
        <a:xfrm rot="19457599">
          <a:off x="4107544" y="391382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3912490"/>
        <a:ext cx="14356" cy="14356"/>
      </dsp:txXfrm>
    </dsp:sp>
    <dsp:sp modelId="{698CCDBB-135E-8D43-BECA-3C2312C84EB5}">
      <dsp:nvSpPr>
        <dsp:cNvPr id="0" name=""/>
        <dsp:cNvSpPr/>
      </dsp:nvSpPr>
      <dsp:spPr>
        <a:xfrm>
          <a:off x="4367685" y="3690158"/>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Invoice</a:t>
          </a:r>
        </a:p>
      </dsp:txBody>
      <dsp:txXfrm>
        <a:off x="4376221" y="3698694"/>
        <a:ext cx="565811" cy="274369"/>
      </dsp:txXfrm>
    </dsp:sp>
    <dsp:sp modelId="{9F60163E-2DFE-4D4A-BE6B-B26FC4FD5106}">
      <dsp:nvSpPr>
        <dsp:cNvPr id="0" name=""/>
        <dsp:cNvSpPr/>
      </dsp:nvSpPr>
      <dsp:spPr>
        <a:xfrm rot="2142401">
          <a:off x="4107544" y="408140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4080069"/>
        <a:ext cx="14356" cy="14356"/>
      </dsp:txXfrm>
    </dsp:sp>
    <dsp:sp modelId="{6D5DCB66-12A2-1843-8680-9A4219E9AF6E}">
      <dsp:nvSpPr>
        <dsp:cNvPr id="0" name=""/>
        <dsp:cNvSpPr/>
      </dsp:nvSpPr>
      <dsp:spPr>
        <a:xfrm>
          <a:off x="4367685" y="402531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Stable Coin</a:t>
          </a:r>
        </a:p>
      </dsp:txBody>
      <dsp:txXfrm>
        <a:off x="4376221" y="4033852"/>
        <a:ext cx="565811" cy="274369"/>
      </dsp:txXfrm>
    </dsp:sp>
    <dsp:sp modelId="{FC39102B-194D-0B4E-BA35-0A248D0E4498}">
      <dsp:nvSpPr>
        <dsp:cNvPr id="0" name=""/>
        <dsp:cNvSpPr/>
      </dsp:nvSpPr>
      <dsp:spPr>
        <a:xfrm rot="3310531">
          <a:off x="3230933" y="4165192"/>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4160830"/>
        <a:ext cx="20413" cy="20413"/>
      </dsp:txXfrm>
    </dsp:sp>
    <dsp:sp modelId="{9B1BEC10-5038-E546-8A41-5F998BC65FAC}">
      <dsp:nvSpPr>
        <dsp:cNvPr id="0" name=""/>
        <dsp:cNvSpPr/>
      </dsp:nvSpPr>
      <dsp:spPr>
        <a:xfrm>
          <a:off x="3551649" y="419289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specifications</a:t>
          </a:r>
        </a:p>
      </dsp:txBody>
      <dsp:txXfrm>
        <a:off x="3560185" y="4201431"/>
        <a:ext cx="565811" cy="2743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definitions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Document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3</a:t>
          </a:r>
          <a:r>
            <a:rPr lang="en-US" sz="1000" kern="1200" baseline="30000" dirty="0"/>
            <a:t>rd</a:t>
          </a:r>
          <a:r>
            <a:rPr lang="en-US" sz="10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891306" y="2024661"/>
        <a:ext cx="611346" cy="29645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dirty="0"/>
            <a:t> - Divisible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045A0-F0CC-8A48-B0AC-C003CD3B3C1B}">
      <dsp:nvSpPr>
        <dsp:cNvPr id="0" name=""/>
        <dsp:cNvSpPr/>
      </dsp:nvSpPr>
      <dsp:spPr>
        <a:xfrm>
          <a:off x="3770"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Artifacts</a:t>
          </a:r>
        </a:p>
      </dsp:txBody>
      <dsp:txXfrm>
        <a:off x="442714" y="153096"/>
        <a:ext cx="1316831" cy="877887"/>
      </dsp:txXfrm>
    </dsp:sp>
    <dsp:sp modelId="{75C5014E-6768-6F4C-AB25-A9C05B2CE6A2}">
      <dsp:nvSpPr>
        <dsp:cNvPr id="0" name=""/>
        <dsp:cNvSpPr/>
      </dsp:nvSpPr>
      <dsp:spPr>
        <a:xfrm>
          <a:off x="1979017"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Template</a:t>
          </a:r>
        </a:p>
      </dsp:txBody>
      <dsp:txXfrm>
        <a:off x="2417961" y="153096"/>
        <a:ext cx="1316831" cy="877887"/>
      </dsp:txXfrm>
    </dsp:sp>
    <dsp:sp modelId="{D823D582-F652-674F-B37D-8E1BFED9E45D}">
      <dsp:nvSpPr>
        <dsp:cNvPr id="0" name=""/>
        <dsp:cNvSpPr/>
      </dsp:nvSpPr>
      <dsp:spPr>
        <a:xfrm>
          <a:off x="3954264"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Map</a:t>
          </a:r>
        </a:p>
      </dsp:txBody>
      <dsp:txXfrm>
        <a:off x="4393208" y="153096"/>
        <a:ext cx="1316831" cy="877887"/>
      </dsp:txXfrm>
    </dsp:sp>
    <dsp:sp modelId="{9D667BDD-0C8E-094F-81D4-73CFAA734787}">
      <dsp:nvSpPr>
        <dsp:cNvPr id="0" name=""/>
        <dsp:cNvSpPr/>
      </dsp:nvSpPr>
      <dsp:spPr>
        <a:xfrm>
          <a:off x="5929510" y="153096"/>
          <a:ext cx="2194718" cy="877887"/>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External Reference</a:t>
          </a:r>
        </a:p>
      </dsp:txBody>
      <dsp:txXfrm>
        <a:off x="6368454" y="153096"/>
        <a:ext cx="1316831" cy="87788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1812C-C4C6-024B-8AD0-706ED7A949A8}">
      <dsp:nvSpPr>
        <dsp:cNvPr id="0" name=""/>
        <dsp:cNvSpPr/>
      </dsp:nvSpPr>
      <dsp:spPr>
        <a:xfrm>
          <a:off x="989541" y="1329430"/>
          <a:ext cx="768614" cy="384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Taxonomy</a:t>
          </a:r>
        </a:p>
      </dsp:txBody>
      <dsp:txXfrm>
        <a:off x="1000797" y="1340686"/>
        <a:ext cx="746102" cy="361795"/>
      </dsp:txXfrm>
    </dsp:sp>
    <dsp:sp modelId="{D546DE71-FA19-4E43-B76A-056C2920A101}">
      <dsp:nvSpPr>
        <dsp:cNvPr id="0" name=""/>
        <dsp:cNvSpPr/>
      </dsp:nvSpPr>
      <dsp:spPr>
        <a:xfrm rot="16983315">
          <a:off x="1231359" y="85227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824627"/>
        <a:ext cx="68051" cy="68051"/>
      </dsp:txXfrm>
    </dsp:sp>
    <dsp:sp modelId="{5AE37778-96A8-6944-9E5B-CE5D32F56347}">
      <dsp:nvSpPr>
        <dsp:cNvPr id="0" name=""/>
        <dsp:cNvSpPr/>
      </dsp:nvSpPr>
      <dsp:spPr>
        <a:xfrm>
          <a:off x="2065601" y="3569"/>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 Bases</a:t>
          </a:r>
        </a:p>
      </dsp:txBody>
      <dsp:txXfrm>
        <a:off x="2076857" y="14825"/>
        <a:ext cx="746102" cy="361795"/>
      </dsp:txXfrm>
    </dsp:sp>
    <dsp:sp modelId="{CB1E814E-CA1A-FB42-A12D-8F64271A957E}">
      <dsp:nvSpPr>
        <dsp:cNvPr id="0" name=""/>
        <dsp:cNvSpPr/>
      </dsp:nvSpPr>
      <dsp:spPr>
        <a:xfrm rot="17350740">
          <a:off x="1443954" y="1073247"/>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056234"/>
        <a:ext cx="46792" cy="46792"/>
      </dsp:txXfrm>
    </dsp:sp>
    <dsp:sp modelId="{88A65B4A-468C-554A-A180-5D68653B44B4}">
      <dsp:nvSpPr>
        <dsp:cNvPr id="0" name=""/>
        <dsp:cNvSpPr/>
      </dsp:nvSpPr>
      <dsp:spPr>
        <a:xfrm>
          <a:off x="2065601" y="44552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076857" y="456779"/>
        <a:ext cx="746102" cy="361795"/>
      </dsp:txXfrm>
    </dsp:sp>
    <dsp:sp modelId="{8ADEAD5E-4A75-004B-9BDC-B2580298D638}">
      <dsp:nvSpPr>
        <dsp:cNvPr id="0" name=""/>
        <dsp:cNvSpPr/>
      </dsp:nvSpPr>
      <dsp:spPr>
        <a:xfrm rot="18289469">
          <a:off x="1642692" y="1294223"/>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287147"/>
        <a:ext cx="26918" cy="26918"/>
      </dsp:txXfrm>
    </dsp:sp>
    <dsp:sp modelId="{1A98BBDF-73B9-3941-B242-23CDAC4DA249}">
      <dsp:nvSpPr>
        <dsp:cNvPr id="0" name=""/>
        <dsp:cNvSpPr/>
      </dsp:nvSpPr>
      <dsp:spPr>
        <a:xfrm>
          <a:off x="2065601" y="88747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BehaviorGroups</a:t>
          </a:r>
          <a:endParaRPr lang="en-US" sz="700" kern="1200" dirty="0"/>
        </a:p>
      </dsp:txBody>
      <dsp:txXfrm>
        <a:off x="2076857" y="898732"/>
        <a:ext cx="746102" cy="361795"/>
      </dsp:txXfrm>
    </dsp:sp>
    <dsp:sp modelId="{ECBC258A-ED36-2D49-8252-2EAF3E9E0758}">
      <dsp:nvSpPr>
        <dsp:cNvPr id="0" name=""/>
        <dsp:cNvSpPr/>
      </dsp:nvSpPr>
      <dsp:spPr>
        <a:xfrm>
          <a:off x="1758156" y="1515200"/>
          <a:ext cx="307445" cy="12766"/>
        </a:xfrm>
        <a:custGeom>
          <a:avLst/>
          <a:gdLst/>
          <a:ahLst/>
          <a:cxnLst/>
          <a:rect l="0" t="0" r="0" b="0"/>
          <a:pathLst>
            <a:path>
              <a:moveTo>
                <a:pt x="0" y="6383"/>
              </a:moveTo>
              <a:lnTo>
                <a:pt x="307445"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4192" y="1513897"/>
        <a:ext cx="15372" cy="15372"/>
      </dsp:txXfrm>
    </dsp:sp>
    <dsp:sp modelId="{89D90447-965D-6444-97D2-2327A02F829D}">
      <dsp:nvSpPr>
        <dsp:cNvPr id="0" name=""/>
        <dsp:cNvSpPr/>
      </dsp:nvSpPr>
      <dsp:spPr>
        <a:xfrm>
          <a:off x="2065601" y="132943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PropertySets</a:t>
          </a:r>
          <a:endParaRPr lang="en-US" sz="700" kern="1200" dirty="0"/>
        </a:p>
      </dsp:txBody>
      <dsp:txXfrm>
        <a:off x="2076857" y="1340686"/>
        <a:ext cx="746102" cy="361795"/>
      </dsp:txXfrm>
    </dsp:sp>
    <dsp:sp modelId="{D76B98E0-6AE3-5E49-A032-128375F8D4A2}">
      <dsp:nvSpPr>
        <dsp:cNvPr id="0" name=""/>
        <dsp:cNvSpPr/>
      </dsp:nvSpPr>
      <dsp:spPr>
        <a:xfrm rot="3310531">
          <a:off x="1642692" y="1736177"/>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729101"/>
        <a:ext cx="26918" cy="26918"/>
      </dsp:txXfrm>
    </dsp:sp>
    <dsp:sp modelId="{62AEB721-268A-3F40-94FB-4E4FD38A5BA4}">
      <dsp:nvSpPr>
        <dsp:cNvPr id="0" name=""/>
        <dsp:cNvSpPr/>
      </dsp:nvSpPr>
      <dsp:spPr>
        <a:xfrm>
          <a:off x="2065601" y="177138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TemplateFormulas</a:t>
          </a:r>
          <a:endParaRPr lang="en-US" sz="700" kern="1200" dirty="0"/>
        </a:p>
      </dsp:txBody>
      <dsp:txXfrm>
        <a:off x="2076857" y="1782639"/>
        <a:ext cx="746102" cy="361795"/>
      </dsp:txXfrm>
    </dsp:sp>
    <dsp:sp modelId="{7BCDF2E7-C8F4-184B-8F85-28C873FD383E}">
      <dsp:nvSpPr>
        <dsp:cNvPr id="0" name=""/>
        <dsp:cNvSpPr/>
      </dsp:nvSpPr>
      <dsp:spPr>
        <a:xfrm rot="4249260">
          <a:off x="1443954" y="1957154"/>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940140"/>
        <a:ext cx="46792" cy="46792"/>
      </dsp:txXfrm>
    </dsp:sp>
    <dsp:sp modelId="{B3D3FF0A-71BE-834A-B3AD-7ED3FC4188EA}">
      <dsp:nvSpPr>
        <dsp:cNvPr id="0" name=""/>
        <dsp:cNvSpPr/>
      </dsp:nvSpPr>
      <dsp:spPr>
        <a:xfrm>
          <a:off x="2065601" y="221333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TemplateDefinitions</a:t>
          </a:r>
          <a:endParaRPr lang="en-US" sz="700" kern="1200" dirty="0"/>
        </a:p>
      </dsp:txBody>
      <dsp:txXfrm>
        <a:off x="2076857" y="2224592"/>
        <a:ext cx="746102" cy="361795"/>
      </dsp:txXfrm>
    </dsp:sp>
    <dsp:sp modelId="{8493BD20-E86D-B44A-995B-9BAF52E8F6C8}">
      <dsp:nvSpPr>
        <dsp:cNvPr id="0" name=""/>
        <dsp:cNvSpPr/>
      </dsp:nvSpPr>
      <dsp:spPr>
        <a:xfrm rot="4616685">
          <a:off x="1231359" y="217813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2150487"/>
        <a:ext cx="68051" cy="68051"/>
      </dsp:txXfrm>
    </dsp:sp>
    <dsp:sp modelId="{8FC68DAB-66D4-FB42-B06B-11B905E35619}">
      <dsp:nvSpPr>
        <dsp:cNvPr id="0" name=""/>
        <dsp:cNvSpPr/>
      </dsp:nvSpPr>
      <dsp:spPr>
        <a:xfrm>
          <a:off x="2065601" y="265529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Hierarchy</a:t>
          </a:r>
        </a:p>
      </dsp:txBody>
      <dsp:txXfrm>
        <a:off x="2076857" y="2666546"/>
        <a:ext cx="746102" cy="361795"/>
      </dsp:txXfrm>
    </dsp:sp>
    <dsp:sp modelId="{DBA5D2E6-F6C7-464B-8893-E410A8F1CC36}">
      <dsp:nvSpPr>
        <dsp:cNvPr id="0" name=""/>
        <dsp:cNvSpPr/>
      </dsp:nvSpPr>
      <dsp:spPr>
        <a:xfrm rot="16952994">
          <a:off x="2280484" y="2150508"/>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2121518"/>
        <a:ext cx="70745" cy="70745"/>
      </dsp:txXfrm>
    </dsp:sp>
    <dsp:sp modelId="{5DCB3286-A9BA-5D4E-B10B-3F8E726CB654}">
      <dsp:nvSpPr>
        <dsp:cNvPr id="0" name=""/>
        <dsp:cNvSpPr/>
      </dsp:nvSpPr>
      <dsp:spPr>
        <a:xfrm>
          <a:off x="3141662" y="1274185"/>
          <a:ext cx="768614" cy="384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152918" y="1285441"/>
        <a:ext cx="746102" cy="361795"/>
      </dsp:txXfrm>
    </dsp:sp>
    <dsp:sp modelId="{A8AAD9C3-8D16-8941-97DA-6CC073F44999}">
      <dsp:nvSpPr>
        <dsp:cNvPr id="0" name=""/>
        <dsp:cNvSpPr/>
      </dsp:nvSpPr>
      <dsp:spPr>
        <a:xfrm rot="19457599">
          <a:off x="3874689" y="1349468"/>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346385"/>
        <a:ext cx="18931" cy="18931"/>
      </dsp:txXfrm>
    </dsp:sp>
    <dsp:sp modelId="{9EFB57E5-BDED-F84A-878B-9DE09E92EDC2}">
      <dsp:nvSpPr>
        <dsp:cNvPr id="0" name=""/>
        <dsp:cNvSpPr/>
      </dsp:nvSpPr>
      <dsp:spPr>
        <a:xfrm>
          <a:off x="4217722" y="105320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bg1"/>
              </a:solidFill>
            </a:rPr>
            <a:t>Fractional</a:t>
          </a:r>
        </a:p>
      </dsp:txBody>
      <dsp:txXfrm>
        <a:off x="4228978" y="1064465"/>
        <a:ext cx="746102" cy="361795"/>
      </dsp:txXfrm>
    </dsp:sp>
    <dsp:sp modelId="{81EB7617-4234-0242-BB12-E4BB6B72456E}">
      <dsp:nvSpPr>
        <dsp:cNvPr id="0" name=""/>
        <dsp:cNvSpPr/>
      </dsp:nvSpPr>
      <dsp:spPr>
        <a:xfrm>
          <a:off x="4986337" y="1238979"/>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237676"/>
        <a:ext cx="15372" cy="15372"/>
      </dsp:txXfrm>
    </dsp:sp>
    <dsp:sp modelId="{5A249771-E76B-5B40-8948-E94C43B21263}">
      <dsp:nvSpPr>
        <dsp:cNvPr id="0" name=""/>
        <dsp:cNvSpPr/>
      </dsp:nvSpPr>
      <dsp:spPr>
        <a:xfrm>
          <a:off x="5293783" y="105320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064465"/>
        <a:ext cx="746102" cy="361795"/>
      </dsp:txXfrm>
    </dsp:sp>
    <dsp:sp modelId="{513EECA6-8CCE-1547-A48D-D0AC57B3A3FB}">
      <dsp:nvSpPr>
        <dsp:cNvPr id="0" name=""/>
        <dsp:cNvSpPr/>
      </dsp:nvSpPr>
      <dsp:spPr>
        <a:xfrm rot="2142401">
          <a:off x="3874689" y="1570444"/>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567362"/>
        <a:ext cx="18931" cy="18931"/>
      </dsp:txXfrm>
    </dsp:sp>
    <dsp:sp modelId="{D8AB1B8B-A896-0641-B923-47D049D71DB9}">
      <dsp:nvSpPr>
        <dsp:cNvPr id="0" name=""/>
        <dsp:cNvSpPr/>
      </dsp:nvSpPr>
      <dsp:spPr>
        <a:xfrm>
          <a:off x="4217722" y="1495162"/>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506418"/>
        <a:ext cx="746102" cy="361795"/>
      </dsp:txXfrm>
    </dsp:sp>
    <dsp:sp modelId="{4F190B6F-4B02-0348-B17F-D24DC51A3E9C}">
      <dsp:nvSpPr>
        <dsp:cNvPr id="0" name=""/>
        <dsp:cNvSpPr/>
      </dsp:nvSpPr>
      <dsp:spPr>
        <a:xfrm>
          <a:off x="4986337" y="168093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679630"/>
        <a:ext cx="15372" cy="15372"/>
      </dsp:txXfrm>
    </dsp:sp>
    <dsp:sp modelId="{72193B17-0C09-A74D-A479-B9640659EBFF}">
      <dsp:nvSpPr>
        <dsp:cNvPr id="0" name=""/>
        <dsp:cNvSpPr/>
      </dsp:nvSpPr>
      <dsp:spPr>
        <a:xfrm>
          <a:off x="5293783" y="149516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506418"/>
        <a:ext cx="746102" cy="361795"/>
      </dsp:txXfrm>
    </dsp:sp>
    <dsp:sp modelId="{5803B4A7-624F-754C-9BAB-A69B133803E4}">
      <dsp:nvSpPr>
        <dsp:cNvPr id="0" name=""/>
        <dsp:cNvSpPr/>
      </dsp:nvSpPr>
      <dsp:spPr>
        <a:xfrm rot="19083737">
          <a:off x="2781287" y="2702950"/>
          <a:ext cx="413304" cy="12766"/>
        </a:xfrm>
        <a:custGeom>
          <a:avLst/>
          <a:gdLst/>
          <a:ahLst/>
          <a:cxnLst/>
          <a:rect l="0" t="0" r="0" b="0"/>
          <a:pathLst>
            <a:path>
              <a:moveTo>
                <a:pt x="0" y="6383"/>
              </a:moveTo>
              <a:lnTo>
                <a:pt x="413304"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7606" y="2699000"/>
        <a:ext cx="20665" cy="20665"/>
      </dsp:txXfrm>
    </dsp:sp>
    <dsp:sp modelId="{4C43E560-B1D3-BF42-BC0B-7154FB35BF82}">
      <dsp:nvSpPr>
        <dsp:cNvPr id="0" name=""/>
        <dsp:cNvSpPr/>
      </dsp:nvSpPr>
      <dsp:spPr>
        <a:xfrm>
          <a:off x="3141662" y="2379069"/>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152918" y="2390325"/>
        <a:ext cx="746102" cy="361795"/>
      </dsp:txXfrm>
    </dsp:sp>
    <dsp:sp modelId="{7E1991F7-25E9-A64C-AA71-A5FFC1CDE6D8}">
      <dsp:nvSpPr>
        <dsp:cNvPr id="0" name=""/>
        <dsp:cNvSpPr/>
      </dsp:nvSpPr>
      <dsp:spPr>
        <a:xfrm rot="18289469">
          <a:off x="3794813" y="234386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336787"/>
        <a:ext cx="26918" cy="26918"/>
      </dsp:txXfrm>
    </dsp:sp>
    <dsp:sp modelId="{3917A2AE-CF3A-AD49-B9C7-504EBDAB1ACD}">
      <dsp:nvSpPr>
        <dsp:cNvPr id="0" name=""/>
        <dsp:cNvSpPr/>
      </dsp:nvSpPr>
      <dsp:spPr>
        <a:xfrm>
          <a:off x="4217722" y="1937115"/>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948371"/>
        <a:ext cx="746102" cy="361795"/>
      </dsp:txXfrm>
    </dsp:sp>
    <dsp:sp modelId="{11D4DA77-16F2-DD44-883A-AEAF812DC481}">
      <dsp:nvSpPr>
        <dsp:cNvPr id="0" name=""/>
        <dsp:cNvSpPr/>
      </dsp:nvSpPr>
      <dsp:spPr>
        <a:xfrm>
          <a:off x="4986337" y="212288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121583"/>
        <a:ext cx="15372" cy="15372"/>
      </dsp:txXfrm>
    </dsp:sp>
    <dsp:sp modelId="{C756950E-69CE-1741-A48F-0B84BD657485}">
      <dsp:nvSpPr>
        <dsp:cNvPr id="0" name=""/>
        <dsp:cNvSpPr/>
      </dsp:nvSpPr>
      <dsp:spPr>
        <a:xfrm>
          <a:off x="5293783" y="1937115"/>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948371"/>
        <a:ext cx="746102" cy="361795"/>
      </dsp:txXfrm>
    </dsp:sp>
    <dsp:sp modelId="{AFB0EDAA-0CED-2047-8807-79D2F96514AE}">
      <dsp:nvSpPr>
        <dsp:cNvPr id="0" name=""/>
        <dsp:cNvSpPr/>
      </dsp:nvSpPr>
      <dsp:spPr>
        <a:xfrm>
          <a:off x="391027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6313" y="2563536"/>
        <a:ext cx="15372" cy="15372"/>
      </dsp:txXfrm>
    </dsp:sp>
    <dsp:sp modelId="{596E7ABC-C71C-654D-B52D-65C30852E7AF}">
      <dsp:nvSpPr>
        <dsp:cNvPr id="0" name=""/>
        <dsp:cNvSpPr/>
      </dsp:nvSpPr>
      <dsp:spPr>
        <a:xfrm>
          <a:off x="4217722" y="237906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4228978" y="2390325"/>
        <a:ext cx="746102" cy="361795"/>
      </dsp:txXfrm>
    </dsp:sp>
    <dsp:sp modelId="{FA6ECF9E-13EE-9B49-A0A5-EE49A1388EF7}">
      <dsp:nvSpPr>
        <dsp:cNvPr id="0" name=""/>
        <dsp:cNvSpPr/>
      </dsp:nvSpPr>
      <dsp:spPr>
        <a:xfrm>
          <a:off x="498633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563536"/>
        <a:ext cx="15372" cy="15372"/>
      </dsp:txXfrm>
    </dsp:sp>
    <dsp:sp modelId="{607B1D26-2238-9E47-BE9F-D294D2DD9122}">
      <dsp:nvSpPr>
        <dsp:cNvPr id="0" name=""/>
        <dsp:cNvSpPr/>
      </dsp:nvSpPr>
      <dsp:spPr>
        <a:xfrm>
          <a:off x="5293783" y="237906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390325"/>
        <a:ext cx="746102" cy="361795"/>
      </dsp:txXfrm>
    </dsp:sp>
    <dsp:sp modelId="{90683FC1-7E35-AD44-9F1C-DFF14E18AAF4}">
      <dsp:nvSpPr>
        <dsp:cNvPr id="0" name=""/>
        <dsp:cNvSpPr/>
      </dsp:nvSpPr>
      <dsp:spPr>
        <a:xfrm rot="3310531">
          <a:off x="3794813" y="2785816"/>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778740"/>
        <a:ext cx="26918" cy="26918"/>
      </dsp:txXfrm>
    </dsp:sp>
    <dsp:sp modelId="{C83EFD3F-7C63-2342-9E2E-7754DC66C1F1}">
      <dsp:nvSpPr>
        <dsp:cNvPr id="0" name=""/>
        <dsp:cNvSpPr/>
      </dsp:nvSpPr>
      <dsp:spPr>
        <a:xfrm>
          <a:off x="4217722" y="2821022"/>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4228978" y="2832278"/>
        <a:ext cx="746102" cy="361795"/>
      </dsp:txXfrm>
    </dsp:sp>
    <dsp:sp modelId="{52DC4336-AE27-F944-AA42-EFA65DEAC5FB}">
      <dsp:nvSpPr>
        <dsp:cNvPr id="0" name=""/>
        <dsp:cNvSpPr/>
      </dsp:nvSpPr>
      <dsp:spPr>
        <a:xfrm>
          <a:off x="4986337" y="300679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3005490"/>
        <a:ext cx="15372" cy="15372"/>
      </dsp:txXfrm>
    </dsp:sp>
    <dsp:sp modelId="{010E747E-4672-1142-A974-A336511957EF}">
      <dsp:nvSpPr>
        <dsp:cNvPr id="0" name=""/>
        <dsp:cNvSpPr/>
      </dsp:nvSpPr>
      <dsp:spPr>
        <a:xfrm>
          <a:off x="5293783" y="282102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832278"/>
        <a:ext cx="746102" cy="361795"/>
      </dsp:txXfrm>
    </dsp:sp>
    <dsp:sp modelId="{BC280A69-130C-934F-902D-E52DD9D2ABA3}">
      <dsp:nvSpPr>
        <dsp:cNvPr id="0" name=""/>
        <dsp:cNvSpPr/>
      </dsp:nvSpPr>
      <dsp:spPr>
        <a:xfrm rot="4647006">
          <a:off x="2280484" y="3531613"/>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3502623"/>
        <a:ext cx="70745" cy="70745"/>
      </dsp:txXfrm>
    </dsp:sp>
    <dsp:sp modelId="{4F43FED0-E009-464F-BC3D-5036B56D7DB6}">
      <dsp:nvSpPr>
        <dsp:cNvPr id="0" name=""/>
        <dsp:cNvSpPr/>
      </dsp:nvSpPr>
      <dsp:spPr>
        <a:xfrm>
          <a:off x="3141662" y="4036394"/>
          <a:ext cx="768614" cy="3843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Hybrid</a:t>
          </a:r>
        </a:p>
      </dsp:txBody>
      <dsp:txXfrm>
        <a:off x="3152918" y="4047650"/>
        <a:ext cx="746102" cy="361795"/>
      </dsp:txXfrm>
    </dsp:sp>
    <dsp:sp modelId="{3E52CE20-0B13-7C4C-99EB-C65C4070B2AC}">
      <dsp:nvSpPr>
        <dsp:cNvPr id="0" name=""/>
        <dsp:cNvSpPr/>
      </dsp:nvSpPr>
      <dsp:spPr>
        <a:xfrm rot="17945813">
          <a:off x="3747884" y="3945944"/>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3936521"/>
        <a:ext cx="31611" cy="31611"/>
      </dsp:txXfrm>
    </dsp:sp>
    <dsp:sp modelId="{6743D7EC-074E-2A42-9C64-338F1971A4E6}">
      <dsp:nvSpPr>
        <dsp:cNvPr id="0" name=""/>
        <dsp:cNvSpPr/>
      </dsp:nvSpPr>
      <dsp:spPr>
        <a:xfrm>
          <a:off x="4217722" y="3483952"/>
          <a:ext cx="768614" cy="384307"/>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Fungible</a:t>
          </a:r>
          <a:endParaRPr lang="en-US" sz="700" kern="1200" dirty="0"/>
        </a:p>
      </dsp:txBody>
      <dsp:txXfrm>
        <a:off x="4228978" y="3495208"/>
        <a:ext cx="746102" cy="361795"/>
      </dsp:txXfrm>
    </dsp:sp>
    <dsp:sp modelId="{12D8A151-1E8E-0649-97BA-583F05DA0356}">
      <dsp:nvSpPr>
        <dsp:cNvPr id="0" name=""/>
        <dsp:cNvSpPr/>
      </dsp:nvSpPr>
      <dsp:spPr>
        <a:xfrm rot="19457599">
          <a:off x="4950750" y="3559235"/>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556152"/>
        <a:ext cx="18931" cy="18931"/>
      </dsp:txXfrm>
    </dsp:sp>
    <dsp:sp modelId="{ADCA7355-316F-4C48-9047-24AAC9235605}">
      <dsp:nvSpPr>
        <dsp:cNvPr id="0" name=""/>
        <dsp:cNvSpPr/>
      </dsp:nvSpPr>
      <dsp:spPr>
        <a:xfrm>
          <a:off x="5293783" y="326297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Fractional</a:t>
          </a:r>
        </a:p>
      </dsp:txBody>
      <dsp:txXfrm>
        <a:off x="5305039" y="3274232"/>
        <a:ext cx="746102" cy="361795"/>
      </dsp:txXfrm>
    </dsp:sp>
    <dsp:sp modelId="{7B1EEF27-729C-C249-AE59-61126CB4FE29}">
      <dsp:nvSpPr>
        <dsp:cNvPr id="0" name=""/>
        <dsp:cNvSpPr/>
      </dsp:nvSpPr>
      <dsp:spPr>
        <a:xfrm>
          <a:off x="6062398" y="344874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447443"/>
        <a:ext cx="15372" cy="15372"/>
      </dsp:txXfrm>
    </dsp:sp>
    <dsp:sp modelId="{5744DC9A-4CB9-BB49-BC0D-1971A34F9A7F}">
      <dsp:nvSpPr>
        <dsp:cNvPr id="0" name=""/>
        <dsp:cNvSpPr/>
      </dsp:nvSpPr>
      <dsp:spPr>
        <a:xfrm>
          <a:off x="6369843" y="326297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274232"/>
        <a:ext cx="746102" cy="361795"/>
      </dsp:txXfrm>
    </dsp:sp>
    <dsp:sp modelId="{4FC147D2-C42B-7443-9A07-602093AB3268}">
      <dsp:nvSpPr>
        <dsp:cNvPr id="0" name=""/>
        <dsp:cNvSpPr/>
      </dsp:nvSpPr>
      <dsp:spPr>
        <a:xfrm rot="2142401">
          <a:off x="4950750" y="3780211"/>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777129"/>
        <a:ext cx="18931" cy="18931"/>
      </dsp:txXfrm>
    </dsp:sp>
    <dsp:sp modelId="{EAC5457A-9BF2-1645-8F44-6E31BDC8F4A8}">
      <dsp:nvSpPr>
        <dsp:cNvPr id="0" name=""/>
        <dsp:cNvSpPr/>
      </dsp:nvSpPr>
      <dsp:spPr>
        <a:xfrm>
          <a:off x="5293783" y="3704929"/>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3716185"/>
        <a:ext cx="746102" cy="361795"/>
      </dsp:txXfrm>
    </dsp:sp>
    <dsp:sp modelId="{0B435FAB-286C-E944-A165-83A7A0042B68}">
      <dsp:nvSpPr>
        <dsp:cNvPr id="0" name=""/>
        <dsp:cNvSpPr/>
      </dsp:nvSpPr>
      <dsp:spPr>
        <a:xfrm>
          <a:off x="6062398" y="389070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889397"/>
        <a:ext cx="15372" cy="15372"/>
      </dsp:txXfrm>
    </dsp:sp>
    <dsp:sp modelId="{329419D4-81FF-994E-9895-C4AEB752FC00}">
      <dsp:nvSpPr>
        <dsp:cNvPr id="0" name=""/>
        <dsp:cNvSpPr/>
      </dsp:nvSpPr>
      <dsp:spPr>
        <a:xfrm>
          <a:off x="6369843" y="370492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716185"/>
        <a:ext cx="746102" cy="361795"/>
      </dsp:txXfrm>
    </dsp:sp>
    <dsp:sp modelId="{3783900E-14DA-BB4A-84E1-ECA587F7FB86}">
      <dsp:nvSpPr>
        <dsp:cNvPr id="0" name=""/>
        <dsp:cNvSpPr/>
      </dsp:nvSpPr>
      <dsp:spPr>
        <a:xfrm rot="3654187">
          <a:off x="3747884" y="4498386"/>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4488963"/>
        <a:ext cx="31611" cy="31611"/>
      </dsp:txXfrm>
    </dsp:sp>
    <dsp:sp modelId="{F770081F-B708-5E4A-8726-D236EF4A9515}">
      <dsp:nvSpPr>
        <dsp:cNvPr id="0" name=""/>
        <dsp:cNvSpPr/>
      </dsp:nvSpPr>
      <dsp:spPr>
        <a:xfrm>
          <a:off x="4217722" y="4588836"/>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4228978" y="4600092"/>
        <a:ext cx="746102" cy="361795"/>
      </dsp:txXfrm>
    </dsp:sp>
    <dsp:sp modelId="{FF6EEEA5-AE9B-E449-AF56-878DD96515D4}">
      <dsp:nvSpPr>
        <dsp:cNvPr id="0" name=""/>
        <dsp:cNvSpPr/>
      </dsp:nvSpPr>
      <dsp:spPr>
        <a:xfrm rot="18289469">
          <a:off x="4870873" y="4553630"/>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546554"/>
        <a:ext cx="26918" cy="26918"/>
      </dsp:txXfrm>
    </dsp:sp>
    <dsp:sp modelId="{24EDF88D-06B5-904D-9411-CD561A59E544}">
      <dsp:nvSpPr>
        <dsp:cNvPr id="0" name=""/>
        <dsp:cNvSpPr/>
      </dsp:nvSpPr>
      <dsp:spPr>
        <a:xfrm>
          <a:off x="5293783" y="4146883"/>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4158139"/>
        <a:ext cx="746102" cy="361795"/>
      </dsp:txXfrm>
    </dsp:sp>
    <dsp:sp modelId="{ABF6BCC3-9CAB-2046-85D2-1A018AB2B51D}">
      <dsp:nvSpPr>
        <dsp:cNvPr id="0" name=""/>
        <dsp:cNvSpPr/>
      </dsp:nvSpPr>
      <dsp:spPr>
        <a:xfrm>
          <a:off x="6062398" y="433265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331350"/>
        <a:ext cx="15372" cy="15372"/>
      </dsp:txXfrm>
    </dsp:sp>
    <dsp:sp modelId="{5C28586E-8BCF-D94F-86DE-9F8E2273DD37}">
      <dsp:nvSpPr>
        <dsp:cNvPr id="0" name=""/>
        <dsp:cNvSpPr/>
      </dsp:nvSpPr>
      <dsp:spPr>
        <a:xfrm>
          <a:off x="6369843" y="4146883"/>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158139"/>
        <a:ext cx="746102" cy="361795"/>
      </dsp:txXfrm>
    </dsp:sp>
    <dsp:sp modelId="{E2C32A92-B50D-1341-9544-6A42ED704CD8}">
      <dsp:nvSpPr>
        <dsp:cNvPr id="0" name=""/>
        <dsp:cNvSpPr/>
      </dsp:nvSpPr>
      <dsp:spPr>
        <a:xfrm>
          <a:off x="4986337"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4773303"/>
        <a:ext cx="15372" cy="15372"/>
      </dsp:txXfrm>
    </dsp:sp>
    <dsp:sp modelId="{22943C0B-3381-B54D-813B-98F392F1BBE8}">
      <dsp:nvSpPr>
        <dsp:cNvPr id="0" name=""/>
        <dsp:cNvSpPr/>
      </dsp:nvSpPr>
      <dsp:spPr>
        <a:xfrm>
          <a:off x="5293783" y="458883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5305039" y="4600092"/>
        <a:ext cx="746102" cy="361795"/>
      </dsp:txXfrm>
    </dsp:sp>
    <dsp:sp modelId="{5A21B319-DC10-4642-ABCF-5B74B0E647C1}">
      <dsp:nvSpPr>
        <dsp:cNvPr id="0" name=""/>
        <dsp:cNvSpPr/>
      </dsp:nvSpPr>
      <dsp:spPr>
        <a:xfrm>
          <a:off x="6062398"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773303"/>
        <a:ext cx="15372" cy="15372"/>
      </dsp:txXfrm>
    </dsp:sp>
    <dsp:sp modelId="{543B16F5-CDC8-0F49-A4A1-E1CDEAE891E9}">
      <dsp:nvSpPr>
        <dsp:cNvPr id="0" name=""/>
        <dsp:cNvSpPr/>
      </dsp:nvSpPr>
      <dsp:spPr>
        <a:xfrm>
          <a:off x="6369843" y="458883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600092"/>
        <a:ext cx="746102" cy="361795"/>
      </dsp:txXfrm>
    </dsp:sp>
    <dsp:sp modelId="{D3E8F1A9-111F-B944-A410-C0B32E9D2E0F}">
      <dsp:nvSpPr>
        <dsp:cNvPr id="0" name=""/>
        <dsp:cNvSpPr/>
      </dsp:nvSpPr>
      <dsp:spPr>
        <a:xfrm rot="3310531">
          <a:off x="4870873" y="499558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988507"/>
        <a:ext cx="26918" cy="26918"/>
      </dsp:txXfrm>
    </dsp:sp>
    <dsp:sp modelId="{9BF729F8-26DA-E74D-86A6-9D2EDF647863}">
      <dsp:nvSpPr>
        <dsp:cNvPr id="0" name=""/>
        <dsp:cNvSpPr/>
      </dsp:nvSpPr>
      <dsp:spPr>
        <a:xfrm>
          <a:off x="5293783" y="5030789"/>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5305039" y="5042045"/>
        <a:ext cx="746102" cy="361795"/>
      </dsp:txXfrm>
    </dsp:sp>
    <dsp:sp modelId="{26D088CB-5B78-C94E-B10E-13FAAD9A0B35}">
      <dsp:nvSpPr>
        <dsp:cNvPr id="0" name=""/>
        <dsp:cNvSpPr/>
      </dsp:nvSpPr>
      <dsp:spPr>
        <a:xfrm>
          <a:off x="6062398" y="521656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5215257"/>
        <a:ext cx="15372" cy="15372"/>
      </dsp:txXfrm>
    </dsp:sp>
    <dsp:sp modelId="{9FAC6E4F-65E3-004A-8670-D4BD49ABA5BD}">
      <dsp:nvSpPr>
        <dsp:cNvPr id="0" name=""/>
        <dsp:cNvSpPr/>
      </dsp:nvSpPr>
      <dsp:spPr>
        <a:xfrm>
          <a:off x="6369843" y="503078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TokenTemplates</a:t>
          </a:r>
        </a:p>
      </dsp:txBody>
      <dsp:txXfrm>
        <a:off x="6381099" y="5042045"/>
        <a:ext cx="746102" cy="361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126995" y="0"/>
          <a:ext cx="3152626"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89000">
            <a:lnSpc>
              <a:spcPct val="90000"/>
            </a:lnSpc>
            <a:spcBef>
              <a:spcPct val="0"/>
            </a:spcBef>
            <a:spcAft>
              <a:spcPct val="35000"/>
            </a:spcAft>
            <a:buNone/>
          </a:pPr>
          <a:r>
            <a:rPr lang="en-US" sz="2000" kern="1200" dirty="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dirty="0"/>
            <a:t>Physical money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sSup>
                    <m:sSupPr>
                      <m:ctrlPr>
                        <a:rPr lang="en-US" i="1" kern="1200" smtClean="0">
                          <a:latin typeface="Cambria Math" panose="02040503050406030204" pitchFamily="18" charset="0"/>
                          <a:ea typeface="Cambria Math" panose="02040503050406030204" pitchFamily="18" charset="0"/>
                        </a:rPr>
                      </m:ctrlPr>
                    </m:sSupPr>
                    <m:e>
                      <m:r>
                        <m:rPr>
                          <m:sty m:val="p"/>
                        </m:rPr>
                        <a:rPr lang="el-GR" i="1" kern="1200" smtClean="0">
                          <a:latin typeface="Cambria Math" panose="02040503050406030204" pitchFamily="18" charset="0"/>
                          <a:ea typeface="Cambria Math" panose="02040503050406030204" pitchFamily="18" charset="0"/>
                        </a:rPr>
                        <m:t>Ϝ</m:t>
                      </m:r>
                    </m:e>
                    <m:sup>
                      <m:r>
                        <a:rPr lang="en-US" b="0" i="1" kern="1200" smtClean="0">
                          <a:latin typeface="Cambria Math" panose="02040503050406030204" pitchFamily="18" charset="0"/>
                          <a:ea typeface="Cambria Math" panose="02040503050406030204" pitchFamily="18" charset="0"/>
                        </a:rPr>
                        <m:t>′</m:t>
                      </m:r>
                    </m:sup>
                  </m:sSup>
                </m:sub>
              </m:sSub>
            </m:oMath>
          </a14:m>
          <a:endParaRPr lang="en-US" sz="1600" kern="1200" dirty="0"/>
        </a:p>
        <a:p>
          <a:pPr marL="171450" lvl="1" indent="-171450" algn="l" defTabSz="711200">
            <a:lnSpc>
              <a:spcPct val="90000"/>
            </a:lnSpc>
            <a:spcBef>
              <a:spcPct val="0"/>
            </a:spcBef>
            <a:spcAft>
              <a:spcPct val="15000"/>
            </a:spcAft>
            <a:buChar char="•"/>
          </a:pPr>
          <a:r>
            <a:rPr lang="en-US" sz="1600" kern="1200" dirty="0"/>
            <a:t>Loyalty points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r>
                    <m:rPr>
                      <m:sty m:val="p"/>
                    </m:rPr>
                    <a:rPr lang="el-GR" i="1" kern="1200" smtClean="0">
                      <a:latin typeface="Cambria Math" panose="02040503050406030204" pitchFamily="18" charset="0"/>
                      <a:ea typeface="Cambria Math" panose="02040503050406030204" pitchFamily="18" charset="0"/>
                    </a:rPr>
                    <m:t>Ϝ</m:t>
                  </m:r>
                </m:sub>
              </m:sSub>
            </m:oMath>
          </a14:m>
          <a:endParaRPr lang="en-US" sz="1600" kern="1200" dirty="0"/>
        </a:p>
      </dsp:txBody>
      <dsp:txXfrm>
        <a:off x="126995" y="1470668"/>
        <a:ext cx="3152626" cy="2206002"/>
      </dsp:txXfrm>
    </dsp:sp>
    <dsp:sp modelId="{F5A8E73D-CCDE-864F-A956-D35E215F973B}">
      <dsp:nvSpPr>
        <dsp:cNvPr id="0" name=""/>
        <dsp:cNvSpPr/>
      </dsp:nvSpPr>
      <dsp:spPr>
        <a:xfrm>
          <a:off x="1221" y="303641"/>
          <a:ext cx="3404174"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2400" kern="1200" dirty="0"/>
            <a:t> Common Fungible</a:t>
          </a:r>
          <a:endParaRPr lang="en-US" sz="2000" kern="1200" dirty="0"/>
        </a:p>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ea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sSup>
                    <m:sSupPr>
                      <m:ctrlPr>
                        <a:rPr lang="en-US" sz="3000" i="1" kern="1200" smtClean="0">
                          <a:latin typeface="Cambria Math" panose="02040503050406030204" pitchFamily="18" charset="0"/>
                          <a:ea typeface="Cambria Math" panose="02040503050406030204" pitchFamily="18" charset="0"/>
                        </a:rPr>
                      </m:ctrlPr>
                    </m:sSupPr>
                    <m:e>
                      <m:r>
                        <m:rPr>
                          <m:sty m:val="p"/>
                        </m:rPr>
                        <a:rPr lang="el-GR" sz="3000" i="1" kern="1200" smtClean="0">
                          <a:latin typeface="Cambria Math" panose="02040503050406030204" pitchFamily="18" charset="0"/>
                          <a:ea typeface="Cambria Math" panose="02040503050406030204" pitchFamily="18" charset="0"/>
                        </a:rPr>
                        <m:t>Ϝ</m:t>
                      </m:r>
                    </m:e>
                    <m:sup>
                      <m:r>
                        <a:rPr lang="en-US" sz="3000" b="0" i="1" kern="1200" smtClean="0">
                          <a:latin typeface="Cambria Math" panose="02040503050406030204" pitchFamily="18" charset="0"/>
                          <a:ea typeface="Cambria Math" panose="02040503050406030204" pitchFamily="18" charset="0"/>
                        </a:rPr>
                        <m:t>′</m:t>
                      </m:r>
                    </m:sup>
                  </m:sSup>
                </m:sub>
              </m:sSub>
              <m:r>
                <a:rPr lang="en-US" sz="3000" b="0" i="1" kern="1200" smtClean="0">
                  <a:latin typeface="Cambria Math" panose="02040503050406030204" pitchFamily="18" charset="0"/>
                  <a:ea typeface="Cambria Math" panose="02040503050406030204" pitchFamily="18" charset="0"/>
                </a:rPr>
                <m:t> </m:t>
              </m:r>
            </m:oMath>
          </a14:m>
          <a:r>
            <a:rPr lang="en-US" sz="2400" kern="1200" dirty="0"/>
            <a:t>Unique Fungible</a:t>
          </a:r>
          <a:endParaRPr lang="en-US" sz="3000" kern="1200" dirty="0"/>
        </a:p>
      </dsp:txBody>
      <dsp:txXfrm>
        <a:off x="1221" y="303641"/>
        <a:ext cx="3404174" cy="839089"/>
      </dsp:txXfrm>
    </dsp:sp>
    <dsp:sp modelId="{697BFB2E-AD8D-EE49-A5E8-2647E13B17A3}">
      <dsp:nvSpPr>
        <dsp:cNvPr id="0" name=""/>
        <dsp:cNvSpPr/>
      </dsp:nvSpPr>
      <dsp:spPr>
        <a:xfrm>
          <a:off x="3807260" y="0"/>
          <a:ext cx="3152626"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807260" y="1470668"/>
        <a:ext cx="3152626" cy="2206002"/>
      </dsp:txXfrm>
    </dsp:sp>
    <dsp:sp modelId="{4759CB34-353D-DA4B-B976-AF36E9426670}">
      <dsp:nvSpPr>
        <dsp:cNvPr id="0" name=""/>
        <dsp:cNvSpPr/>
      </dsp:nvSpPr>
      <dsp:spPr>
        <a:xfrm>
          <a:off x="3657605" y="45781"/>
          <a:ext cx="3451936" cy="13791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r>
                    <m:rPr>
                      <m:sty m:val="p"/>
                    </m:rPr>
                    <a:rPr lang="el-GR" sz="2200" i="1" kern="1200" smtClean="0">
                      <a:latin typeface="Cambria Math" panose="02040503050406030204" pitchFamily="18" charset="0"/>
                      <a:ea typeface="Cambria Math" panose="02040503050406030204" pitchFamily="18" charset="0"/>
                    </a:rPr>
                    <m:t>Ν</m:t>
                  </m:r>
                </m:sub>
              </m:sSub>
            </m:oMath>
          </a14:m>
          <a:r>
            <a:rPr lang="en-US" sz="2200" kern="1200" dirty="0"/>
            <a:t> Non-fungible</a:t>
          </a:r>
        </a:p>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sSup>
                    <m:sSupPr>
                      <m:ctrlPr>
                        <a:rPr lang="en-US" sz="2200" i="1" kern="1200" smtClean="0">
                          <a:latin typeface="Cambria Math" panose="02040503050406030204" pitchFamily="18" charset="0"/>
                          <a:ea typeface="Cambria Math" panose="02040503050406030204" pitchFamily="18" charset="0"/>
                        </a:rPr>
                      </m:ctrlPr>
                    </m:sSupPr>
                    <m:e>
                      <m:r>
                        <m:rPr>
                          <m:sty m:val="p"/>
                        </m:rPr>
                        <a:rPr lang="el-GR" sz="2200" i="1" kern="1200" smtClean="0">
                          <a:latin typeface="Cambria Math" panose="02040503050406030204" pitchFamily="18" charset="0"/>
                          <a:ea typeface="Cambria Math" panose="02040503050406030204" pitchFamily="18" charset="0"/>
                        </a:rPr>
                        <m:t>Ν</m:t>
                      </m:r>
                    </m:e>
                    <m:sup>
                      <m:r>
                        <a:rPr lang="en-US" sz="2200" b="0" i="1" kern="1200" smtClean="0">
                          <a:latin typeface="Cambria Math" panose="02040503050406030204" pitchFamily="18" charset="0"/>
                          <a:ea typeface="Cambria Math" panose="02040503050406030204" pitchFamily="18" charset="0"/>
                        </a:rPr>
                        <m:t>′</m:t>
                      </m:r>
                    </m:sup>
                  </m:sSup>
                </m:sub>
              </m:sSub>
            </m:oMath>
          </a14:m>
          <a:r>
            <a:rPr lang="en-US" sz="2200" kern="1200" dirty="0"/>
            <a:t> Unique Non-fungible</a:t>
          </a:r>
        </a:p>
      </dsp:txBody>
      <dsp:txXfrm>
        <a:off x="3657605" y="45781"/>
        <a:ext cx="3451936" cy="1379104"/>
      </dsp:txXfrm>
    </dsp:sp>
    <dsp:sp modelId="{682F3279-FED3-6A41-A761-4E233B66EFCB}">
      <dsp:nvSpPr>
        <dsp:cNvPr id="0" name=""/>
        <dsp:cNvSpPr/>
      </dsp:nvSpPr>
      <dsp:spPr>
        <a:xfrm>
          <a:off x="7362973" y="0"/>
          <a:ext cx="3152626"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362973" y="1470668"/>
        <a:ext cx="3152626" cy="2206002"/>
      </dsp:txXfrm>
    </dsp:sp>
    <dsp:sp modelId="{07E383F6-F3BF-7742-8CDA-937392B66C68}">
      <dsp:nvSpPr>
        <dsp:cNvPr id="0" name=""/>
        <dsp:cNvSpPr/>
      </dsp:nvSpPr>
      <dsp:spPr>
        <a:xfrm>
          <a:off x="7361752" y="64003"/>
          <a:ext cx="3152626"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361752" y="64003"/>
        <a:ext cx="3152626"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6A076-FB0F-9245-8380-29E1658EB8AA}">
      <dsp:nvSpPr>
        <dsp:cNvPr id="0" name=""/>
        <dsp:cNvSpPr/>
      </dsp:nvSpPr>
      <dsp:spPr>
        <a:xfrm>
          <a:off x="0" y="128660"/>
          <a:ext cx="6513603" cy="4077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Token Unit: Fractional, Whole or Singleton </a:t>
          </a:r>
          <a:endParaRPr lang="en-US" sz="1700" kern="1200" dirty="0"/>
        </a:p>
      </dsp:txBody>
      <dsp:txXfrm>
        <a:off x="19904" y="148564"/>
        <a:ext cx="6473795" cy="367937"/>
      </dsp:txXfrm>
    </dsp:sp>
    <dsp:sp modelId="{D41CC149-FDEF-874B-8A56-74D3B029E30B}">
      <dsp:nvSpPr>
        <dsp:cNvPr id="0" name=""/>
        <dsp:cNvSpPr/>
      </dsp:nvSpPr>
      <dsp:spPr>
        <a:xfrm>
          <a:off x="0" y="536405"/>
          <a:ext cx="6513603" cy="862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Fractional – you can make change like a $1 dollar bill can be broken into 4 .25¢ coins, but you cannot divide past 2 decimal places or have a .249999¢.</a:t>
          </a:r>
        </a:p>
        <a:p>
          <a:pPr marL="114300" lvl="1" indent="-114300" algn="l" defTabSz="577850">
            <a:lnSpc>
              <a:spcPct val="90000"/>
            </a:lnSpc>
            <a:spcBef>
              <a:spcPct val="0"/>
            </a:spcBef>
            <a:spcAft>
              <a:spcPct val="20000"/>
            </a:spcAft>
            <a:buChar char="•"/>
          </a:pPr>
          <a:r>
            <a:rPr lang="en-US" sz="1300" kern="1200" dirty="0"/>
            <a:t>Whole – no division allowed just whole numbers</a:t>
          </a:r>
        </a:p>
        <a:p>
          <a:pPr marL="114300" lvl="1" indent="-114300" algn="l" defTabSz="577850">
            <a:lnSpc>
              <a:spcPct val="90000"/>
            </a:lnSpc>
            <a:spcBef>
              <a:spcPct val="0"/>
            </a:spcBef>
            <a:spcAft>
              <a:spcPct val="20000"/>
            </a:spcAft>
            <a:buChar char="•"/>
          </a:pPr>
          <a:r>
            <a:rPr lang="en-US" sz="1300" kern="1200" dirty="0"/>
            <a:t>Singleton – no division and a quantity of 1</a:t>
          </a:r>
        </a:p>
      </dsp:txBody>
      <dsp:txXfrm>
        <a:off x="0" y="536405"/>
        <a:ext cx="6513603" cy="862155"/>
      </dsp:txXfrm>
    </dsp:sp>
    <dsp:sp modelId="{03D1A5D2-C885-2249-825A-C9AB0E1B7B98}">
      <dsp:nvSpPr>
        <dsp:cNvPr id="0" name=""/>
        <dsp:cNvSpPr/>
      </dsp:nvSpPr>
      <dsp:spPr>
        <a:xfrm>
          <a:off x="0" y="1398560"/>
          <a:ext cx="6513603" cy="407745"/>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Value Type: Intrinsic or Reference</a:t>
          </a:r>
        </a:p>
      </dsp:txBody>
      <dsp:txXfrm>
        <a:off x="19904" y="1418464"/>
        <a:ext cx="6473795" cy="367937"/>
      </dsp:txXfrm>
    </dsp:sp>
    <dsp:sp modelId="{1FFF73CC-92EA-754E-ADA0-D995DB5B166E}">
      <dsp:nvSpPr>
        <dsp:cNvPr id="0" name=""/>
        <dsp:cNvSpPr/>
      </dsp:nvSpPr>
      <dsp:spPr>
        <a:xfrm>
          <a:off x="0" y="1806305"/>
          <a:ext cx="6513603"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Intrinsic value is where the digital token itself is valuable, a crypto currency</a:t>
          </a:r>
        </a:p>
        <a:p>
          <a:pPr marL="114300" lvl="1" indent="-114300" algn="l" defTabSz="577850">
            <a:lnSpc>
              <a:spcPct val="90000"/>
            </a:lnSpc>
            <a:spcBef>
              <a:spcPct val="0"/>
            </a:spcBef>
            <a:spcAft>
              <a:spcPct val="20000"/>
            </a:spcAft>
            <a:buChar char="•"/>
          </a:pPr>
          <a:r>
            <a:rPr lang="en-US" sz="1300" kern="1200" dirty="0"/>
            <a:t>Reference value is where the token represents a physical item like a car or house, or ‘stored elsewhere’ digital item like a photo, scanned document or bank balance.</a:t>
          </a:r>
        </a:p>
      </dsp:txBody>
      <dsp:txXfrm>
        <a:off x="0" y="1806305"/>
        <a:ext cx="6513603" cy="633420"/>
      </dsp:txXfrm>
    </dsp:sp>
    <dsp:sp modelId="{F0075649-BAA5-3F43-B292-E5A84F4F919C}">
      <dsp:nvSpPr>
        <dsp:cNvPr id="0" name=""/>
        <dsp:cNvSpPr/>
      </dsp:nvSpPr>
      <dsp:spPr>
        <a:xfrm>
          <a:off x="0" y="2439725"/>
          <a:ext cx="6513603" cy="40774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Representation Type: Common or Unique</a:t>
          </a:r>
        </a:p>
      </dsp:txBody>
      <dsp:txXfrm>
        <a:off x="19904" y="2459629"/>
        <a:ext cx="6473795" cy="367937"/>
      </dsp:txXfrm>
    </dsp:sp>
    <dsp:sp modelId="{1952C371-71DE-2A41-AB24-0CC549F13FC1}">
      <dsp:nvSpPr>
        <dsp:cNvPr id="0" name=""/>
        <dsp:cNvSpPr/>
      </dsp:nvSpPr>
      <dsp:spPr>
        <a:xfrm>
          <a:off x="0" y="2847470"/>
          <a:ext cx="6513603" cy="1002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Common tokens are balances on a single distributed ledger, tokens do not have individual identities. Like the balance in a checking account.</a:t>
          </a:r>
        </a:p>
        <a:p>
          <a:pPr marL="114300" lvl="1" indent="-114300" algn="l" defTabSz="577850">
            <a:lnSpc>
              <a:spcPct val="90000"/>
            </a:lnSpc>
            <a:spcBef>
              <a:spcPct val="0"/>
            </a:spcBef>
            <a:spcAft>
              <a:spcPct val="20000"/>
            </a:spcAft>
            <a:buChar char="•"/>
          </a:pPr>
          <a:r>
            <a:rPr lang="en-US" sz="1300" kern="1200" dirty="0"/>
            <a:t>Unique tokens have their own identities, usually called an unspent transaction output or UTXO, that can have individual properties like a serial number.  Like physical money in your pocket, each bill has a unique serial number.</a:t>
          </a:r>
        </a:p>
      </dsp:txBody>
      <dsp:txXfrm>
        <a:off x="0" y="2847470"/>
        <a:ext cx="6513603" cy="1002915"/>
      </dsp:txXfrm>
    </dsp:sp>
    <dsp:sp modelId="{22E8AF4B-77D8-8D49-823B-5D6AF3994E60}">
      <dsp:nvSpPr>
        <dsp:cNvPr id="0" name=""/>
        <dsp:cNvSpPr/>
      </dsp:nvSpPr>
      <dsp:spPr>
        <a:xfrm>
          <a:off x="0" y="3850385"/>
          <a:ext cx="6513603" cy="407745"/>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Supply: </a:t>
          </a:r>
          <a:r>
            <a:rPr lang="en-US" sz="1700" kern="1200" dirty="0"/>
            <a:t>Fixed, Capped-Variable, Gated or Infinite</a:t>
          </a:r>
        </a:p>
      </dsp:txBody>
      <dsp:txXfrm>
        <a:off x="19904" y="3870289"/>
        <a:ext cx="6473795" cy="367937"/>
      </dsp:txXfrm>
    </dsp:sp>
    <dsp:sp modelId="{F1894BAF-C6FD-0845-9A56-408104636402}">
      <dsp:nvSpPr>
        <dsp:cNvPr id="0" name=""/>
        <dsp:cNvSpPr/>
      </dsp:nvSpPr>
      <dsp:spPr>
        <a:xfrm>
          <a:off x="0" y="4258130"/>
          <a:ext cx="6513603"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Indicates how many token instances a token class can have during its lifetime.</a:t>
          </a:r>
        </a:p>
      </dsp:txBody>
      <dsp:txXfrm>
        <a:off x="0" y="4258130"/>
        <a:ext cx="6513603" cy="281520"/>
      </dsp:txXfrm>
    </dsp:sp>
    <dsp:sp modelId="{4F44F4E7-5840-3149-ACAE-41551F330637}">
      <dsp:nvSpPr>
        <dsp:cNvPr id="0" name=""/>
        <dsp:cNvSpPr/>
      </dsp:nvSpPr>
      <dsp:spPr>
        <a:xfrm>
          <a:off x="0" y="4539650"/>
          <a:ext cx="6513603" cy="40774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Template Type: Single or Hybrid</a:t>
          </a:r>
        </a:p>
      </dsp:txBody>
      <dsp:txXfrm>
        <a:off x="19904" y="4559554"/>
        <a:ext cx="6473795" cy="367937"/>
      </dsp:txXfrm>
    </dsp:sp>
    <dsp:sp modelId="{35850F8F-51F5-DB49-AD40-0A14E299AEB2}">
      <dsp:nvSpPr>
        <dsp:cNvPr id="0" name=""/>
        <dsp:cNvSpPr/>
      </dsp:nvSpPr>
      <dsp:spPr>
        <a:xfrm>
          <a:off x="0" y="4947395"/>
          <a:ext cx="6513603"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A hybrid token has a single parent token of a classification and can have many child tokens, that ‘belong' or are ‘controlled’ by the parent. But like real children, hybrids can have unique abilities to model almost any business use case.</a:t>
          </a:r>
        </a:p>
        <a:p>
          <a:pPr marL="114300" lvl="1" indent="-114300" algn="l" defTabSz="577850">
            <a:lnSpc>
              <a:spcPct val="90000"/>
            </a:lnSpc>
            <a:spcBef>
              <a:spcPct val="0"/>
            </a:spcBef>
            <a:spcAft>
              <a:spcPct val="20000"/>
            </a:spcAft>
            <a:buChar char="•"/>
          </a:pPr>
          <a:r>
            <a:rPr lang="en-US" sz="1300" kern="1200" dirty="0"/>
            <a:t>A single token does not have any children.</a:t>
          </a:r>
        </a:p>
      </dsp:txBody>
      <dsp:txXfrm>
        <a:off x="0" y="4947395"/>
        <a:ext cx="6513603" cy="8093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dirty="0"/>
            <a:t>Behavior Property</a:t>
          </a:r>
          <a:r>
            <a:rPr lang="en-US" sz="2200" kern="1200" dirty="0"/>
            <a:t> – a property or data element that is required for a behavior.  I.e. Divisible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Divisible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i="0" kern="1200" dirty="0"/>
            <a:t>Indivisible</a:t>
          </a:r>
          <a:r>
            <a:rPr lang="en-US" sz="1600" i="1" kern="1200" dirty="0"/>
            <a:t>/</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5/13/20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27</a:t>
            </a:fld>
            <a:endParaRPr lang="en-US"/>
          </a:p>
        </p:txBody>
      </p:sp>
    </p:spTree>
    <p:extLst>
      <p:ext uri="{BB962C8B-B14F-4D97-AF65-F5344CB8AC3E}">
        <p14:creationId xmlns:p14="http://schemas.microsoft.com/office/powerpoint/2010/main" val="232325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30</a:t>
            </a:fld>
            <a:endParaRPr lang="en-US"/>
          </a:p>
        </p:txBody>
      </p:sp>
    </p:spTree>
    <p:extLst>
      <p:ext uri="{BB962C8B-B14F-4D97-AF65-F5344CB8AC3E}">
        <p14:creationId xmlns:p14="http://schemas.microsoft.com/office/powerpoint/2010/main" val="84252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32</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34</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36</a:t>
            </a:fld>
            <a:endParaRPr lang="en-US"/>
          </a:p>
        </p:txBody>
      </p:sp>
    </p:spTree>
    <p:extLst>
      <p:ext uri="{BB962C8B-B14F-4D97-AF65-F5344CB8AC3E}">
        <p14:creationId xmlns:p14="http://schemas.microsoft.com/office/powerpoint/2010/main" val="3465478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38</a:t>
            </a:fld>
            <a:endParaRPr lang="en-US"/>
          </a:p>
        </p:txBody>
      </p:sp>
    </p:spTree>
    <p:extLst>
      <p:ext uri="{BB962C8B-B14F-4D97-AF65-F5344CB8AC3E}">
        <p14:creationId xmlns:p14="http://schemas.microsoft.com/office/powerpoint/2010/main" val="3009387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40</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41</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C24B5A23-0948-BC48-B555-0D889E08C7BE}" type="slidenum">
              <a:rPr lang="en-US" smtClean="0"/>
              <a:t>43</a:t>
            </a:fld>
            <a:endParaRPr lang="en-US"/>
          </a:p>
        </p:txBody>
      </p:sp>
    </p:spTree>
    <p:extLst>
      <p:ext uri="{BB962C8B-B14F-4D97-AF65-F5344CB8AC3E}">
        <p14:creationId xmlns:p14="http://schemas.microsoft.com/office/powerpoint/2010/main" val="141539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There are currently two kinds of fungible tokens, common, sometimes called account or balance tokens, and unique, or UTXO (unspent transaction output). This distinction might seem subtle, but is important when considering how fungible tokens can be traced and what properties they can have.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Common fungible tokens share a single set of properties, are not distinct from one another and balances are recorded in a central place. These tokens are simply represented as a balance or </a:t>
            </a:r>
            <a:r>
              <a:rPr lang="en-US" sz="1200" b="0" kern="1200" dirty="0" err="1">
                <a:solidFill>
                  <a:schemeClr val="tx1"/>
                </a:solidFill>
                <a:effectLst/>
                <a:latin typeface="+mn-lt"/>
                <a:ea typeface="+mn-ea"/>
                <a:cs typeface="+mn-cs"/>
              </a:rPr>
              <a:t>quanitity</a:t>
            </a:r>
            <a:r>
              <a:rPr lang="en-US" sz="1200" b="0" kern="1200" dirty="0">
                <a:solidFill>
                  <a:schemeClr val="tx1"/>
                </a:solidFill>
                <a:effectLst/>
                <a:latin typeface="+mn-lt"/>
                <a:ea typeface="+mn-ea"/>
                <a:cs typeface="+mn-cs"/>
              </a:rPr>
              <a:t> attributed to an owners address where all the balances are recorded on the same balance sheet. This balance sheet is distributed, so its not 'centralized' but rather simplified. Common tokens have the advantage of easily sharing a common value like a "SKU" where the change in the value is immediately reflected for all tokens. Like money in a bank account is represented as a balance. Common tokens cannot be individually traced, only their balances between accounts can.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common fungible token is identified by </a:t>
            </a:r>
            <a:r>
              <a:rPr lang="en-US" sz="1200" b="1" kern="1200" dirty="0">
                <a:solidFill>
                  <a:schemeClr val="tx1"/>
                </a:solidFill>
                <a:effectLst/>
                <a:latin typeface="+mn-lt"/>
                <a:ea typeface="+mn-ea"/>
                <a:cs typeface="+mn-cs"/>
              </a:rPr>
              <a:t>**&amp;tau;&lt;sub&gt;F&lt;/sub&gt;**</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Unique fungible tokens have their own identities and can be individually traced. Each unique token can carry unique properties that cannot be changed in one place and cascade to all and their balances must be summed. These are like bank notes, paper bills and metal coins, they are </a:t>
            </a:r>
            <a:r>
              <a:rPr lang="en-US" sz="1200" b="0" kern="1200" dirty="0" err="1">
                <a:solidFill>
                  <a:schemeClr val="tx1"/>
                </a:solidFill>
                <a:effectLst/>
                <a:latin typeface="+mn-lt"/>
                <a:ea typeface="+mn-ea"/>
                <a:cs typeface="+mn-cs"/>
              </a:rPr>
              <a:t>interchangable</a:t>
            </a:r>
            <a:r>
              <a:rPr lang="en-US" sz="1200" b="0" kern="1200" dirty="0">
                <a:solidFill>
                  <a:schemeClr val="tx1"/>
                </a:solidFill>
                <a:effectLst/>
                <a:latin typeface="+mn-lt"/>
                <a:ea typeface="+mn-ea"/>
                <a:cs typeface="+mn-cs"/>
              </a:rPr>
              <a:t> but have unique properties like a serial number.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unique fungible token is identified by </a:t>
            </a:r>
            <a:r>
              <a:rPr lang="en-US" sz="1200" b="1" kern="1200" dirty="0">
                <a:solidFill>
                  <a:schemeClr val="tx1"/>
                </a:solidFill>
                <a:effectLst/>
                <a:latin typeface="+mn-lt"/>
                <a:ea typeface="+mn-ea"/>
                <a:cs typeface="+mn-cs"/>
              </a:rPr>
              <a:t>**&amp;tau;&lt;sub&gt;F'&lt;/sub&gt;**</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17</a:t>
            </a:fld>
            <a:endParaRPr lang="en-US"/>
          </a:p>
        </p:txBody>
      </p:sp>
    </p:spTree>
    <p:extLst>
      <p:ext uri="{BB962C8B-B14F-4D97-AF65-F5344CB8AC3E}">
        <p14:creationId xmlns:p14="http://schemas.microsoft.com/office/powerpoint/2010/main" val="164244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Token Unit: Fractional, Whole or Singleton </a:t>
            </a:r>
          </a:p>
          <a:p>
            <a:r>
              <a:rPr lang="en-US" dirty="0"/>
              <a:t>Fractional – you can make change like a $1 dollar bill can be broken into 4 .25¢ coins, but you cannot subdivide past 2 decimal places or have a .249999¢.</a:t>
            </a:r>
          </a:p>
          <a:p>
            <a:r>
              <a:rPr lang="en-US" dirty="0"/>
              <a:t>Whole – no subdivision allowed just whole numbers</a:t>
            </a:r>
          </a:p>
          <a:p>
            <a:r>
              <a:rPr lang="en-US" dirty="0"/>
              <a:t>Singleton – no subdivision and a quantity of 1</a:t>
            </a:r>
          </a:p>
          <a:p>
            <a:r>
              <a:rPr lang="en-US" dirty="0"/>
              <a:t>Value Type: Intrinsic or Reference</a:t>
            </a:r>
          </a:p>
          <a:p>
            <a:r>
              <a:rPr lang="en-US" dirty="0"/>
              <a:t>Intrinsic value is where the digital token itself is valuable, a crypto currency</a:t>
            </a:r>
          </a:p>
          <a:p>
            <a:r>
              <a:rPr lang="en-US" dirty="0"/>
              <a:t>Reference value is where the token represents a physical item like a car or house, or ‘stored elsewhere’ digital item like a photo, scanned document or bank balance.</a:t>
            </a:r>
          </a:p>
          <a:p>
            <a:r>
              <a:rPr lang="en-US" dirty="0"/>
              <a:t>Representation Type: Common or Unique</a:t>
            </a:r>
          </a:p>
          <a:p>
            <a:r>
              <a:rPr lang="en-US" dirty="0"/>
              <a:t>Common tokens are balances on a single distributed ledger, tokens do not have individual identities. Like the balance in a checking account.</a:t>
            </a:r>
          </a:p>
          <a:p>
            <a:r>
              <a:rPr lang="en-US" dirty="0"/>
              <a:t>Unique tokens have their own identities, usually called an unspent transaction output or UTXO, that can have individual properties like a serial number.  Like physical money in your pocket, each bill has a unique serial number.</a:t>
            </a:r>
          </a:p>
          <a:p>
            <a:r>
              <a:rPr lang="en-US" dirty="0"/>
              <a:t>Template Type: Single or Hybrid</a:t>
            </a:r>
          </a:p>
          <a:p>
            <a:r>
              <a:rPr lang="en-US" dirty="0"/>
              <a:t>A hybrid token has a single parent token of a classification and can have many child tokens, that ‘belong' or are ‘controlled’ by the parent. But like real children, hybrids can have unique abilities to model almost any business use case.</a:t>
            </a:r>
          </a:p>
          <a:p>
            <a:r>
              <a:rPr lang="en-US" dirty="0"/>
              <a:t>A single token does not have any children.</a:t>
            </a:r>
          </a:p>
          <a:p>
            <a:endParaRPr lang="en-US" dirty="0"/>
          </a:p>
          <a:p>
            <a:r>
              <a:rPr lang="en-US" b="1" dirty="0"/>
              <a:t>Token Type</a:t>
            </a:r>
            <a:r>
              <a:rPr lang="en-US" dirty="0"/>
              <a:t>: Fungible or Non-Fungible</a:t>
            </a:r>
            <a:br>
              <a:rPr lang="en-US" dirty="0"/>
            </a:br>
            <a:r>
              <a:rPr lang="en-US" dirty="0"/>
              <a:t>The fundamental difference between token types</a:t>
            </a:r>
          </a:p>
          <a:p>
            <a:r>
              <a:rPr lang="en-US" b="1" dirty="0"/>
              <a:t>Token Unit</a:t>
            </a:r>
            <a:r>
              <a:rPr lang="en-US" dirty="0"/>
              <a:t>: Fractional, Whole or Singleton</a:t>
            </a:r>
            <a:br>
              <a:rPr lang="en-US" dirty="0"/>
            </a:br>
            <a:r>
              <a:rPr lang="en-US" dirty="0"/>
              <a:t>Quantity and division restrictions</a:t>
            </a:r>
          </a:p>
          <a:p>
            <a:r>
              <a:rPr lang="en-US" b="1" dirty="0"/>
              <a:t>Value Type</a:t>
            </a:r>
            <a:r>
              <a:rPr lang="en-US" dirty="0"/>
              <a:t>: Intrinsic or Reference</a:t>
            </a:r>
            <a:br>
              <a:rPr lang="en-US" dirty="0"/>
            </a:br>
            <a:r>
              <a:rPr lang="en-US" dirty="0"/>
              <a:t>The asset type the token represents</a:t>
            </a:r>
          </a:p>
          <a:p>
            <a:r>
              <a:rPr lang="en-US" b="1" dirty="0"/>
              <a:t>Representation Type</a:t>
            </a:r>
            <a:r>
              <a:rPr lang="en-US" dirty="0"/>
              <a:t>: Common or Unique</a:t>
            </a:r>
            <a:br>
              <a:rPr lang="en-US" dirty="0"/>
            </a:br>
            <a:r>
              <a:rPr lang="en-US" dirty="0"/>
              <a:t>How balances and property value settings are stored</a:t>
            </a:r>
          </a:p>
          <a:p>
            <a:r>
              <a:rPr lang="en-US" b="1" dirty="0"/>
              <a:t>Supply: </a:t>
            </a:r>
            <a:r>
              <a:rPr lang="en-US" dirty="0"/>
              <a:t>Fixed, Capped-Variable, Gated or Infinite - indicates how many token instances a token class can have during its lifetime.</a:t>
            </a:r>
            <a:endParaRPr lang="en-US" b="1" dirty="0"/>
          </a:p>
          <a:p>
            <a:r>
              <a:rPr lang="en-US" b="1" dirty="0"/>
              <a:t>Template Type</a:t>
            </a:r>
            <a:r>
              <a:rPr lang="en-US" dirty="0"/>
              <a:t>: Single or Hybrid</a:t>
            </a:r>
            <a:br>
              <a:rPr lang="en-US" dirty="0"/>
            </a:br>
            <a:r>
              <a:rPr lang="en-US" dirty="0"/>
              <a:t>Does the token have any child tokens?</a:t>
            </a:r>
          </a:p>
          <a:p>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71917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21</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23</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5/13/20</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©2020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©2020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5/13/20</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©2020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5/13/20</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©2020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5/13/20</a:t>
            </a:fld>
            <a:endParaRPr lang="en-US"/>
          </a:p>
        </p:txBody>
      </p:sp>
      <p:sp>
        <p:nvSpPr>
          <p:cNvPr id="5" name="Footer Placeholder 4"/>
          <p:cNvSpPr>
            <a:spLocks noGrp="1"/>
          </p:cNvSpPr>
          <p:nvPr>
            <p:ph type="ftr" sz="quarter" idx="11"/>
          </p:nvPr>
        </p:nvSpPr>
        <p:spPr/>
        <p:txBody>
          <a:bodyPr/>
          <a:lstStyle/>
          <a:p>
            <a:r>
              <a:rPr lang="en-US" dirty="0"/>
              <a:t>©2020 Token Taxonomy Initiative Inc. (“TTI”).  All Rights Reserved. </a:t>
            </a:r>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5/13/20</a:t>
            </a:fld>
            <a:endParaRPr lang="en-US"/>
          </a:p>
        </p:txBody>
      </p:sp>
      <p:sp>
        <p:nvSpPr>
          <p:cNvPr id="5" name="Footer Placeholder 4"/>
          <p:cNvSpPr>
            <a:spLocks noGrp="1"/>
          </p:cNvSpPr>
          <p:nvPr>
            <p:ph type="ftr" sz="quarter" idx="11"/>
          </p:nvPr>
        </p:nvSpPr>
        <p:spPr/>
        <p:txBody>
          <a:bodyPr/>
          <a:lstStyle/>
          <a:p>
            <a:r>
              <a:rPr lang="en-US" dirty="0"/>
              <a:t>©2020 Token Taxonomy Initiative Inc. (“TTI”).  All Rights Reserved. </a:t>
            </a:r>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5/13/20</a:t>
            </a:fld>
            <a:endParaRPr lang="en-US"/>
          </a:p>
        </p:txBody>
      </p:sp>
      <p:sp>
        <p:nvSpPr>
          <p:cNvPr id="5" name="Footer Placeholder 4"/>
          <p:cNvSpPr>
            <a:spLocks noGrp="1"/>
          </p:cNvSpPr>
          <p:nvPr>
            <p:ph type="ftr" sz="quarter" idx="11"/>
          </p:nvPr>
        </p:nvSpPr>
        <p:spPr/>
        <p:txBody>
          <a:bodyPr/>
          <a:lstStyle/>
          <a:p>
            <a:r>
              <a:rPr lang="en-US" dirty="0"/>
              <a:t>©2020 Token Taxonomy Initiative Inc. (“TTI”).  All Rights Reserved. </a:t>
            </a:r>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5/13/20</a:t>
            </a:fld>
            <a:endParaRPr lang="en-US"/>
          </a:p>
        </p:txBody>
      </p:sp>
      <p:sp>
        <p:nvSpPr>
          <p:cNvPr id="6" name="Footer Placeholder 5"/>
          <p:cNvSpPr>
            <a:spLocks noGrp="1"/>
          </p:cNvSpPr>
          <p:nvPr>
            <p:ph type="ftr" sz="quarter" idx="11"/>
          </p:nvPr>
        </p:nvSpPr>
        <p:spPr/>
        <p:txBody>
          <a:bodyPr/>
          <a:lstStyle/>
          <a:p>
            <a:r>
              <a:rPr lang="en-US" dirty="0"/>
              <a:t>©2020 Token Taxonomy Initiative Inc. (“TTI”).  All Rights Reserved. </a:t>
            </a:r>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5/13/20</a:t>
            </a:fld>
            <a:endParaRPr lang="en-US"/>
          </a:p>
        </p:txBody>
      </p:sp>
      <p:sp>
        <p:nvSpPr>
          <p:cNvPr id="8" name="Footer Placeholder 7"/>
          <p:cNvSpPr>
            <a:spLocks noGrp="1"/>
          </p:cNvSpPr>
          <p:nvPr>
            <p:ph type="ftr" sz="quarter" idx="11"/>
          </p:nvPr>
        </p:nvSpPr>
        <p:spPr/>
        <p:txBody>
          <a:bodyPr/>
          <a:lstStyle/>
          <a:p>
            <a:r>
              <a:rPr lang="en-US" dirty="0"/>
              <a:t>©2020 Token Taxonomy Initiative Inc. (“TTI”).  All Rights Reserved. </a:t>
            </a:r>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5/13/20</a:t>
            </a:fld>
            <a:endParaRPr lang="en-US"/>
          </a:p>
        </p:txBody>
      </p:sp>
      <p:sp>
        <p:nvSpPr>
          <p:cNvPr id="4" name="Footer Placeholder 3"/>
          <p:cNvSpPr>
            <a:spLocks noGrp="1"/>
          </p:cNvSpPr>
          <p:nvPr>
            <p:ph type="ftr" sz="quarter" idx="11"/>
          </p:nvPr>
        </p:nvSpPr>
        <p:spPr/>
        <p:txBody>
          <a:bodyPr/>
          <a:lstStyle/>
          <a:p>
            <a:r>
              <a:rPr lang="en-US" dirty="0"/>
              <a:t>©2020 Token Taxonomy Initiative Inc. (“TTI”).  All Rights Reserved. </a:t>
            </a:r>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5/13/20</a:t>
            </a:fld>
            <a:endParaRPr lang="en-US"/>
          </a:p>
        </p:txBody>
      </p:sp>
      <p:sp>
        <p:nvSpPr>
          <p:cNvPr id="3" name="Footer Placeholder 2"/>
          <p:cNvSpPr>
            <a:spLocks noGrp="1"/>
          </p:cNvSpPr>
          <p:nvPr>
            <p:ph type="ftr" sz="quarter" idx="11"/>
          </p:nvPr>
        </p:nvSpPr>
        <p:spPr/>
        <p:txBody>
          <a:bodyPr/>
          <a:lstStyle/>
          <a:p>
            <a:r>
              <a:rPr lang="en-US" dirty="0"/>
              <a:t>©2020 Token Taxonomy Initiative Inc. (“TTI”).  All Rights Reserved. </a:t>
            </a:r>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5/13/20</a:t>
            </a:fld>
            <a:endParaRPr lang="en-US"/>
          </a:p>
        </p:txBody>
      </p:sp>
      <p:sp>
        <p:nvSpPr>
          <p:cNvPr id="6" name="Footer Placeholder 5"/>
          <p:cNvSpPr>
            <a:spLocks noGrp="1"/>
          </p:cNvSpPr>
          <p:nvPr>
            <p:ph type="ftr" sz="quarter" idx="11"/>
          </p:nvPr>
        </p:nvSpPr>
        <p:spPr/>
        <p:txBody>
          <a:bodyPr/>
          <a:lstStyle/>
          <a:p>
            <a:r>
              <a:rPr lang="en-US" dirty="0"/>
              <a:t>©2020 Token Taxonomy Initiative Inc. (“TTI”).  All Rights Reserved. </a:t>
            </a:r>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5/13/20</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©2020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©2020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5/13/20</a:t>
            </a:fld>
            <a:endParaRPr lang="en-US"/>
          </a:p>
        </p:txBody>
      </p:sp>
      <p:sp>
        <p:nvSpPr>
          <p:cNvPr id="6" name="Footer Placeholder 5"/>
          <p:cNvSpPr>
            <a:spLocks noGrp="1"/>
          </p:cNvSpPr>
          <p:nvPr>
            <p:ph type="ftr" sz="quarter" idx="11"/>
          </p:nvPr>
        </p:nvSpPr>
        <p:spPr/>
        <p:txBody>
          <a:bodyPr/>
          <a:lstStyle/>
          <a:p>
            <a:r>
              <a:rPr lang="en-US" dirty="0"/>
              <a:t>©2020 Token Taxonomy Initiative Inc. (“TTI”).  All Rights Reserved. </a:t>
            </a:r>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5/13/20</a:t>
            </a:fld>
            <a:endParaRPr lang="en-US"/>
          </a:p>
        </p:txBody>
      </p:sp>
      <p:sp>
        <p:nvSpPr>
          <p:cNvPr id="5" name="Footer Placeholder 4"/>
          <p:cNvSpPr>
            <a:spLocks noGrp="1"/>
          </p:cNvSpPr>
          <p:nvPr>
            <p:ph type="ftr" sz="quarter" idx="11"/>
          </p:nvPr>
        </p:nvSpPr>
        <p:spPr/>
        <p:txBody>
          <a:bodyPr/>
          <a:lstStyle/>
          <a:p>
            <a:r>
              <a:rPr lang="en-US" dirty="0"/>
              <a:t>©2020 Token Taxonomy Initiative Inc. (“TTI”).  All Rights Reserved. </a:t>
            </a:r>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5/13/20</a:t>
            </a:fld>
            <a:endParaRPr lang="en-US"/>
          </a:p>
        </p:txBody>
      </p:sp>
      <p:sp>
        <p:nvSpPr>
          <p:cNvPr id="5" name="Footer Placeholder 4"/>
          <p:cNvSpPr>
            <a:spLocks noGrp="1"/>
          </p:cNvSpPr>
          <p:nvPr>
            <p:ph type="ftr" sz="quarter" idx="11"/>
          </p:nvPr>
        </p:nvSpPr>
        <p:spPr/>
        <p:txBody>
          <a:bodyPr/>
          <a:lstStyle/>
          <a:p>
            <a:r>
              <a:rPr lang="en-US" dirty="0"/>
              <a:t>©2020 Token Taxonomy Initiative Inc. (“TTI”).  All Rights Reserved. </a:t>
            </a:r>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5/13/20</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©2020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5/13/20</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©2020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5/13/20</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©2020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5/13/20</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©2020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5/13/20</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©2020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5/13/20</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©2020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5/13/20</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©2020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5/13/20</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©2020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5/13/20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©2020 Token Taxonomy Initiative Inc. (“TTI”).  All Rights Reserved.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30.sv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1.xml"/><Relationship Id="rId17" Type="http://schemas.openxmlformats.org/officeDocument/2006/relationships/diagramData" Target="../diagrams/data110.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8.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10.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40.png"/></Relationships>
</file>

<file path=ppt/slides/_rels/slide27.xml.rels><?xml version="1.0" encoding="UTF-8" standalone="yes"?>
<Relationships xmlns="http://schemas.openxmlformats.org/package/2006/relationships"><Relationship Id="rId8" Type="http://schemas.openxmlformats.org/officeDocument/2006/relationships/image" Target="../media/image330.png"/><Relationship Id="rId13" Type="http://schemas.microsoft.com/office/2007/relationships/diagramDrawing" Target="../diagrams/drawing12.xml"/><Relationship Id="rId3" Type="http://schemas.openxmlformats.org/officeDocument/2006/relationships/image" Target="../media/image13.png"/><Relationship Id="rId7" Type="http://schemas.openxmlformats.org/officeDocument/2006/relationships/image" Target="../media/image321.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10.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1.png"/><Relationship Id="rId11" Type="http://schemas.openxmlformats.org/officeDocument/2006/relationships/diagramQuickStyle" Target="../diagrams/quickStyle12.xml"/><Relationship Id="rId5" Type="http://schemas.openxmlformats.org/officeDocument/2006/relationships/image" Target="../media/image301.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1.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3.xml"/><Relationship Id="rId3" Type="http://schemas.openxmlformats.org/officeDocument/2006/relationships/image" Target="../media/image351.png"/><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image" Target="../media/image39.svg"/><Relationship Id="rId2" Type="http://schemas.openxmlformats.org/officeDocument/2006/relationships/image" Target="../media/image282.png"/><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380.png"/><Relationship Id="rId11" Type="http://schemas.microsoft.com/office/2007/relationships/diagramDrawing" Target="../diagrams/drawing13.xml"/><Relationship Id="rId5" Type="http://schemas.openxmlformats.org/officeDocument/2006/relationships/image" Target="../media/image370.png"/><Relationship Id="rId1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image" Target="../media/image361.png"/><Relationship Id="rId9" Type="http://schemas.openxmlformats.org/officeDocument/2006/relationships/diagramQuickStyle" Target="../diagrams/quickStyle13.xml"/><Relationship Id="rId14" Type="http://schemas.openxmlformats.org/officeDocument/2006/relationships/diagramQuickStyle" Target="../diagrams/quickStyle13.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14.xml"/><Relationship Id="rId11"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diagramLayout" Target="../diagrams/layout1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5.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2.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58.png"/><Relationship Id="rId7" Type="http://schemas.openxmlformats.org/officeDocument/2006/relationships/diagramColors" Target="../diagrams/colors16.xml"/><Relationship Id="rId12" Type="http://schemas.openxmlformats.org/officeDocument/2006/relationships/diagramColors" Target="../diagrams/colors1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QuickStyle" Target="../diagrams/quickStyle16.xml"/><Relationship Id="rId11"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diagramLayout" Target="../diagrams/layout16.xml"/><Relationship Id="rId4" Type="http://schemas.openxmlformats.org/officeDocument/2006/relationships/diagramData" Target="../diagrams/data23.xml"/><Relationship Id="rId9" Type="http://schemas.openxmlformats.org/officeDocument/2006/relationships/diagramData" Target="../diagrams/data220.xml"/></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510.png"/><Relationship Id="rId7" Type="http://schemas.openxmlformats.org/officeDocument/2006/relationships/diagramQuickStyle" Target="../diagrams/quickStyle17.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Layout" Target="../diagrams/layout17.xml"/><Relationship Id="rId5" Type="http://schemas.openxmlformats.org/officeDocument/2006/relationships/diagramData" Target="../diagrams/data24.xml"/><Relationship Id="rId4" Type="http://schemas.openxmlformats.org/officeDocument/2006/relationships/image" Target="../media/image60.png"/><Relationship Id="rId9" Type="http://schemas.microsoft.com/office/2007/relationships/diagramDrawing" Target="../diagrams/drawing1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18.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QuickStyle" Target="../diagrams/quickStyle20.xml"/><Relationship Id="rId18" Type="http://schemas.openxmlformats.org/officeDocument/2006/relationships/diagramQuickStyle" Target="../diagrams/quickStyle20.xml"/><Relationship Id="rId3" Type="http://schemas.openxmlformats.org/officeDocument/2006/relationships/diagramLayout" Target="../diagrams/layout19.xml"/><Relationship Id="rId7" Type="http://schemas.openxmlformats.org/officeDocument/2006/relationships/diagramData" Target="../diagrams/data27.xml"/><Relationship Id="rId12" Type="http://schemas.openxmlformats.org/officeDocument/2006/relationships/diagramLayout" Target="../diagrams/layout20.xml"/><Relationship Id="rId17" Type="http://schemas.openxmlformats.org/officeDocument/2006/relationships/diagramLayout" Target="../diagrams/layout20.xml"/><Relationship Id="rId2" Type="http://schemas.openxmlformats.org/officeDocument/2006/relationships/diagramData" Target="../diagrams/data26.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9.xml"/><Relationship Id="rId11" Type="http://schemas.openxmlformats.org/officeDocument/2006/relationships/diagramData" Target="../diagrams/data28.xml"/><Relationship Id="rId5" Type="http://schemas.openxmlformats.org/officeDocument/2006/relationships/diagramColors" Target="../diagrams/colors19.xml"/><Relationship Id="rId15" Type="http://schemas.microsoft.com/office/2007/relationships/diagramDrawing" Target="../diagrams/drawing20.xml"/><Relationship Id="rId10" Type="http://schemas.openxmlformats.org/officeDocument/2006/relationships/diagramColors" Target="../diagrams/colors19.xml"/><Relationship Id="rId19"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19.xml"/><Relationship Id="rId14" Type="http://schemas.openxmlformats.org/officeDocument/2006/relationships/diagramColors" Target="../diagrams/colors20.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1.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300.xml"/><Relationship Id="rId3" Type="http://schemas.openxmlformats.org/officeDocument/2006/relationships/diagramData" Target="../diagrams/data32.xml"/><Relationship Id="rId7" Type="http://schemas.microsoft.com/office/2007/relationships/diagramDrawing" Target="../diagrams/drawing24.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24.xml"/><Relationship Id="rId11" Type="http://schemas.openxmlformats.org/officeDocument/2006/relationships/diagramColors" Target="../diagrams/colors24.xml"/><Relationship Id="rId5" Type="http://schemas.openxmlformats.org/officeDocument/2006/relationships/diagramQuickStyle" Target="../diagrams/quickStyle24.xml"/><Relationship Id="rId10"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diagramLayout" Target="../diagrams/layout24.xml"/></Relationships>
</file>

<file path=ppt/slides/_rels/slide41.xml.rels><?xml version="1.0" encoding="UTF-8" standalone="yes"?>
<Relationships xmlns="http://schemas.openxmlformats.org/package/2006/relationships"><Relationship Id="rId13" Type="http://schemas.openxmlformats.org/officeDocument/2006/relationships/diagramLayout" Target="../diagrams/layout26.xml"/><Relationship Id="rId18" Type="http://schemas.openxmlformats.org/officeDocument/2006/relationships/diagramLayout" Target="../diagrams/layout26.xml"/><Relationship Id="rId26" Type="http://schemas.openxmlformats.org/officeDocument/2006/relationships/diagramData" Target="../diagrams/data37.xml"/><Relationship Id="rId3" Type="http://schemas.openxmlformats.org/officeDocument/2006/relationships/diagramData" Target="../diagrams/data33.xml"/><Relationship Id="rId21" Type="http://schemas.openxmlformats.org/officeDocument/2006/relationships/diagramData" Target="../diagrams/data36.xml"/><Relationship Id="rId34" Type="http://schemas.microsoft.com/office/2007/relationships/diagramDrawing" Target="../diagrams/drawing28.xml"/><Relationship Id="rId7" Type="http://schemas.microsoft.com/office/2007/relationships/diagramDrawing" Target="../diagrams/drawing25.xml"/><Relationship Id="rId12" Type="http://schemas.openxmlformats.org/officeDocument/2006/relationships/diagramData" Target="../diagrams/data35.xml"/><Relationship Id="rId17" Type="http://schemas.openxmlformats.org/officeDocument/2006/relationships/diagramData" Target="../diagrams/data340.xml"/><Relationship Id="rId25" Type="http://schemas.microsoft.com/office/2007/relationships/diagramDrawing" Target="../diagrams/drawing27.xml"/><Relationship Id="rId33" Type="http://schemas.openxmlformats.org/officeDocument/2006/relationships/diagramColors" Target="../diagrams/colors28.xml"/><Relationship Id="rId2" Type="http://schemas.openxmlformats.org/officeDocument/2006/relationships/notesSlide" Target="../notesSlides/notesSlide19.xml"/><Relationship Id="rId16" Type="http://schemas.microsoft.com/office/2007/relationships/diagramDrawing" Target="../diagrams/drawing26.xml"/><Relationship Id="rId20" Type="http://schemas.openxmlformats.org/officeDocument/2006/relationships/diagramColors" Target="../diagrams/colors26.xml"/><Relationship Id="rId29" Type="http://schemas.openxmlformats.org/officeDocument/2006/relationships/diagramColors" Target="../diagrams/colors27.xml"/><Relationship Id="rId1" Type="http://schemas.openxmlformats.org/officeDocument/2006/relationships/slideLayout" Target="../slideLayouts/slideLayout13.xml"/><Relationship Id="rId6" Type="http://schemas.openxmlformats.org/officeDocument/2006/relationships/diagramColors" Target="../diagrams/colors25.xml"/><Relationship Id="rId11" Type="http://schemas.openxmlformats.org/officeDocument/2006/relationships/diagramColors" Target="../diagrams/colors25.xml"/><Relationship Id="rId24" Type="http://schemas.openxmlformats.org/officeDocument/2006/relationships/diagramColors" Target="../diagrams/colors27.xml"/><Relationship Id="rId32" Type="http://schemas.openxmlformats.org/officeDocument/2006/relationships/diagramQuickStyle" Target="../diagrams/quickStyle28.xml"/><Relationship Id="rId5" Type="http://schemas.openxmlformats.org/officeDocument/2006/relationships/diagramQuickStyle" Target="../diagrams/quickStyle25.xml"/><Relationship Id="rId15" Type="http://schemas.openxmlformats.org/officeDocument/2006/relationships/diagramColors" Target="../diagrams/colors26.xml"/><Relationship Id="rId23" Type="http://schemas.openxmlformats.org/officeDocument/2006/relationships/diagramQuickStyle" Target="../diagrams/quickStyle27.xml"/><Relationship Id="rId28" Type="http://schemas.openxmlformats.org/officeDocument/2006/relationships/diagramQuickStyle" Target="../diagrams/quickStyle27.xml"/><Relationship Id="rId10" Type="http://schemas.openxmlformats.org/officeDocument/2006/relationships/diagramQuickStyle" Target="../diagrams/quickStyle25.xml"/><Relationship Id="rId19" Type="http://schemas.openxmlformats.org/officeDocument/2006/relationships/diagramQuickStyle" Target="../diagrams/quickStyle26.xml"/><Relationship Id="rId31" Type="http://schemas.openxmlformats.org/officeDocument/2006/relationships/diagramLayout" Target="../diagrams/layout28.xml"/><Relationship Id="rId4" Type="http://schemas.openxmlformats.org/officeDocument/2006/relationships/diagramLayout" Target="../diagrams/layout25.xml"/><Relationship Id="rId9" Type="http://schemas.openxmlformats.org/officeDocument/2006/relationships/diagramLayout" Target="../diagrams/layout25.xml"/><Relationship Id="rId14" Type="http://schemas.openxmlformats.org/officeDocument/2006/relationships/diagramQuickStyle" Target="../diagrams/quickStyle26.xml"/><Relationship Id="rId22" Type="http://schemas.openxmlformats.org/officeDocument/2006/relationships/diagramLayout" Target="../diagrams/layout27.xml"/><Relationship Id="rId27" Type="http://schemas.openxmlformats.org/officeDocument/2006/relationships/diagramLayout" Target="../diagrams/layout27.xml"/><Relationship Id="rId30" Type="http://schemas.openxmlformats.org/officeDocument/2006/relationships/diagramData" Target="../diagrams/data38.xml"/><Relationship Id="rId35" Type="http://schemas.openxmlformats.org/officeDocument/2006/relationships/image" Target="../media/image6.png"/><Relationship Id="rId8" Type="http://schemas.openxmlformats.org/officeDocument/2006/relationships/diagramData" Target="../diagrams/data34.xml"/></Relationships>
</file>

<file path=ppt/slides/_rels/slide42.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56.png"/><Relationship Id="rId3" Type="http://schemas.openxmlformats.org/officeDocument/2006/relationships/diagramLayout" Target="../diagrams/layout29.xml"/><Relationship Id="rId7" Type="http://schemas.openxmlformats.org/officeDocument/2006/relationships/image" Target="../media/image50.png"/><Relationship Id="rId12" Type="http://schemas.openxmlformats.org/officeDocument/2006/relationships/image" Target="../media/image55.svg"/><Relationship Id="rId2" Type="http://schemas.openxmlformats.org/officeDocument/2006/relationships/diagramData" Target="../diagrams/data39.xml"/><Relationship Id="rId16" Type="http://schemas.openxmlformats.org/officeDocument/2006/relationships/image" Target="../media/image60.svg"/><Relationship Id="rId1" Type="http://schemas.openxmlformats.org/officeDocument/2006/relationships/slideLayout" Target="../slideLayouts/slideLayout2.xml"/><Relationship Id="rId6" Type="http://schemas.microsoft.com/office/2007/relationships/diagramDrawing" Target="../diagrams/drawing29.xml"/><Relationship Id="rId11" Type="http://schemas.openxmlformats.org/officeDocument/2006/relationships/image" Target="../media/image54.png"/><Relationship Id="rId5" Type="http://schemas.openxmlformats.org/officeDocument/2006/relationships/diagramColors" Target="../diagrams/colors29.xml"/><Relationship Id="rId15" Type="http://schemas.openxmlformats.org/officeDocument/2006/relationships/image" Target="../media/image59.png"/><Relationship Id="rId10" Type="http://schemas.openxmlformats.org/officeDocument/2006/relationships/image" Target="../media/image53.svg"/><Relationship Id="rId4" Type="http://schemas.openxmlformats.org/officeDocument/2006/relationships/diagramQuickStyle" Target="../diagrams/quickStyle29.xml"/><Relationship Id="rId9" Type="http://schemas.openxmlformats.org/officeDocument/2006/relationships/image" Target="../media/image52.png"/><Relationship Id="rId14" Type="http://schemas.openxmlformats.org/officeDocument/2006/relationships/image" Target="../media/image57.svg"/></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3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1.xml"/><Relationship Id="rId7" Type="http://schemas.openxmlformats.org/officeDocument/2006/relationships/diagramData" Target="../diagrams/data380.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31.xml"/><Relationship Id="rId5" Type="http://schemas.openxmlformats.org/officeDocument/2006/relationships/diagramColors" Target="../diagrams/colors31.xml"/><Relationship Id="rId10" Type="http://schemas.openxmlformats.org/officeDocument/2006/relationships/diagramColors" Target="../diagrams/colors31.xml"/><Relationship Id="rId4" Type="http://schemas.openxmlformats.org/officeDocument/2006/relationships/diagramQuickStyle" Target="../diagrams/quickStyle31.xml"/><Relationship Id="rId9" Type="http://schemas.openxmlformats.org/officeDocument/2006/relationships/diagramQuickStyle" Target="../diagrams/quickStyle31.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43.xml"/><Relationship Id="rId2" Type="http://schemas.openxmlformats.org/officeDocument/2006/relationships/diagramData" Target="../diagrams/data42.xml"/><Relationship Id="rId1" Type="http://schemas.openxmlformats.org/officeDocument/2006/relationships/slideLayout" Target="../slideLayouts/slideLayout13.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©2020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3939C0-8B22-A942-9A2D-97B96E172E52}"/>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365611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©2020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dirty="0">
                <a:solidFill>
                  <a:schemeClr val="tx1">
                    <a:alpha val="80000"/>
                  </a:schemeClr>
                </a:solidFill>
              </a:rPr>
              <a:t>©2020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dirty="0">
                <a:solidFill>
                  <a:schemeClr val="tx1">
                    <a:lumMod val="75000"/>
                    <a:lumOff val="25000"/>
                  </a:schemeClr>
                </a:solidFill>
              </a:rPr>
              <a:t>©2020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dirty="0">
                <a:solidFill>
                  <a:schemeClr val="tx1">
                    <a:alpha val="80000"/>
                  </a:schemeClr>
                </a:solidFill>
              </a:rPr>
              <a:t>©2020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©2020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380869"/>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a:p>
            <a:r>
              <a:rPr lang="en-US" sz="2000" dirty="0" err="1"/>
              <a:t>ArtifactSymbol</a:t>
            </a:r>
            <a:r>
              <a:rPr lang="en-US" sz="2000" dirty="0"/>
              <a:t> contains a formula symbol as well as a unique identifier or id which is used to reference the artifact.</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©2020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©2020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F648-241F-A44E-9231-A794509B3619}"/>
              </a:ext>
            </a:extLst>
          </p:cNvPr>
          <p:cNvSpPr>
            <a:spLocks noGrp="1"/>
          </p:cNvSpPr>
          <p:nvPr>
            <p:ph type="title"/>
          </p:nvPr>
        </p:nvSpPr>
        <p:spPr>
          <a:xfrm>
            <a:off x="1136428" y="627564"/>
            <a:ext cx="7474172" cy="1325563"/>
          </a:xfrm>
        </p:spPr>
        <p:txBody>
          <a:bodyPr>
            <a:normAutofit/>
          </a:bodyPr>
          <a:lstStyle/>
          <a:p>
            <a:r>
              <a:rPr lang="en-US" dirty="0"/>
              <a:t>Classification</a:t>
            </a:r>
          </a:p>
        </p:txBody>
      </p:sp>
      <p:sp>
        <p:nvSpPr>
          <p:cNvPr id="3" name="Content Placeholder 2">
            <a:extLst>
              <a:ext uri="{FF2B5EF4-FFF2-40B4-BE49-F238E27FC236}">
                <a16:creationId xmlns:a16="http://schemas.microsoft.com/office/drawing/2014/main" id="{FDA5A15E-F0CC-BD41-943C-6D1C1EF1B648}"/>
              </a:ext>
            </a:extLst>
          </p:cNvPr>
          <p:cNvSpPr>
            <a:spLocks noGrp="1"/>
          </p:cNvSpPr>
          <p:nvPr>
            <p:ph idx="1"/>
          </p:nvPr>
        </p:nvSpPr>
        <p:spPr>
          <a:xfrm>
            <a:off x="1136400" y="1953127"/>
            <a:ext cx="6907054" cy="3997090"/>
          </a:xfrm>
        </p:spPr>
        <p:txBody>
          <a:bodyPr anchor="ctr">
            <a:normAutofit fontScale="92500" lnSpcReduction="10000"/>
          </a:bodyPr>
          <a:lstStyle/>
          <a:p>
            <a:pPr marL="0" indent="0">
              <a:buNone/>
            </a:pPr>
            <a:r>
              <a:rPr lang="en-US" sz="2000" dirty="0"/>
              <a:t>A Token Classification has 5 Variables:</a:t>
            </a:r>
          </a:p>
          <a:p>
            <a:pPr marL="971550" lvl="1" indent="-514350">
              <a:buFont typeface="+mj-lt"/>
              <a:buAutoNum type="arabicPeriod"/>
            </a:pPr>
            <a:r>
              <a:rPr lang="en-US" sz="2000" dirty="0"/>
              <a:t>Token Type: Fungible or Non-Fungible – the fundamental difference between token types.</a:t>
            </a:r>
          </a:p>
          <a:p>
            <a:pPr marL="971550" lvl="1" indent="-514350">
              <a:buFont typeface="+mj-lt"/>
              <a:buAutoNum type="arabicPeriod"/>
            </a:pPr>
            <a:r>
              <a:rPr lang="en-US" sz="2000" dirty="0"/>
              <a:t>Token Unit: Fractional, Whole or Singleton – Quantity and division restrictions.</a:t>
            </a:r>
          </a:p>
          <a:p>
            <a:pPr marL="971550" lvl="1" indent="-514350">
              <a:buFont typeface="+mj-lt"/>
              <a:buAutoNum type="arabicPeriod"/>
            </a:pPr>
            <a:r>
              <a:rPr lang="en-US" sz="2000" dirty="0"/>
              <a:t>Value Type: Intrinsic or Reference – the asset type the token represents.</a:t>
            </a:r>
          </a:p>
          <a:p>
            <a:pPr marL="971550" lvl="1" indent="-514350">
              <a:buFont typeface="+mj-lt"/>
              <a:buAutoNum type="arabicPeriod"/>
            </a:pPr>
            <a:r>
              <a:rPr lang="en-US" sz="2000" dirty="0"/>
              <a:t>Representation Type: Common or Unique – how balances and property value settings are stored.</a:t>
            </a:r>
          </a:p>
          <a:p>
            <a:pPr marL="971550" lvl="1" indent="-514350">
              <a:buFont typeface="+mj-lt"/>
              <a:buAutoNum type="arabicPeriod"/>
            </a:pPr>
            <a:r>
              <a:rPr lang="en-US" sz="2000" dirty="0"/>
              <a:t>Supply: Fixed, Capped-Variable, Gated or Infinite - Supply indicates how many token instances, usually counted as whole instances, a token class can have during its lifetime.</a:t>
            </a:r>
          </a:p>
          <a:p>
            <a:pPr marL="971550" lvl="1" indent="-514350">
              <a:buFont typeface="+mj-lt"/>
              <a:buAutoNum type="arabicPeriod"/>
            </a:pPr>
            <a:r>
              <a:rPr lang="en-US" sz="2000" dirty="0"/>
              <a:t>Template Type: Single or Hybrid – does the token have any child tokens.</a:t>
            </a:r>
          </a:p>
        </p:txBody>
      </p:sp>
      <p:sp>
        <p:nvSpPr>
          <p:cNvPr id="4" name="Footer Placeholder 3">
            <a:extLst>
              <a:ext uri="{FF2B5EF4-FFF2-40B4-BE49-F238E27FC236}">
                <a16:creationId xmlns:a16="http://schemas.microsoft.com/office/drawing/2014/main" id="{3C81039E-2F7F-5146-8496-3DDBE1A29BE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©2020 Token Taxonomy Initiative Inc. (“TTI”).  All Rights Reserved. </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ADCDF36A-2D0E-4C92-93E8-23C6F370BC8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413987" y="2857501"/>
            <a:ext cx="1142998" cy="1142998"/>
          </a:xfrm>
          <a:prstGeom prst="rect">
            <a:avLst/>
          </a:prstGeom>
        </p:spPr>
      </p:pic>
    </p:spTree>
    <p:extLst>
      <p:ext uri="{BB962C8B-B14F-4D97-AF65-F5344CB8AC3E}">
        <p14:creationId xmlns:p14="http://schemas.microsoft.com/office/powerpoint/2010/main" val="1633990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864768-9F56-5A44-BFB9-202C7AD0EE33}"/>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Classification Details Beyond Fungible &amp; Non-fungible</a:t>
            </a:r>
          </a:p>
        </p:txBody>
      </p:sp>
      <p:sp>
        <p:nvSpPr>
          <p:cNvPr id="4" name="Footer Placeholder 3">
            <a:extLst>
              <a:ext uri="{FF2B5EF4-FFF2-40B4-BE49-F238E27FC236}">
                <a16:creationId xmlns:a16="http://schemas.microsoft.com/office/drawing/2014/main" id="{68CF6ABA-885E-704E-9732-FFC6FD1970B2}"/>
              </a:ext>
            </a:extLst>
          </p:cNvPr>
          <p:cNvSpPr>
            <a:spLocks noGrp="1"/>
          </p:cNvSpPr>
          <p:nvPr>
            <p:ph type="ftr" sz="quarter" idx="11"/>
          </p:nvPr>
        </p:nvSpPr>
        <p:spPr>
          <a:xfrm>
            <a:off x="750305" y="6356350"/>
            <a:ext cx="4114800" cy="365125"/>
          </a:xfrm>
        </p:spPr>
        <p:txBody>
          <a:bodyPr>
            <a:normAutofit/>
          </a:bodyPr>
          <a:lstStyle/>
          <a:p>
            <a:pPr algn="l">
              <a:spcAft>
                <a:spcPts val="600"/>
              </a:spcAft>
            </a:pPr>
            <a:r>
              <a:rPr lang="en-US" sz="1100" dirty="0">
                <a:solidFill>
                  <a:prstClr val="black">
                    <a:tint val="75000"/>
                  </a:prstClr>
                </a:solidFill>
              </a:rPr>
              <a:t>©2020 Token Taxonomy Initiative Inc. (“TTI”).  All Rights Reserved. </a:t>
            </a:r>
          </a:p>
        </p:txBody>
      </p:sp>
      <p:graphicFrame>
        <p:nvGraphicFramePr>
          <p:cNvPr id="6" name="Content Placeholder 2">
            <a:extLst>
              <a:ext uri="{FF2B5EF4-FFF2-40B4-BE49-F238E27FC236}">
                <a16:creationId xmlns:a16="http://schemas.microsoft.com/office/drawing/2014/main" id="{E75C04C0-7130-4D17-9415-F3F8E35E7B6E}"/>
              </a:ext>
            </a:extLst>
          </p:cNvPr>
          <p:cNvGraphicFramePr>
            <a:graphicFrameLocks noGrp="1"/>
          </p:cNvGraphicFramePr>
          <p:nvPr>
            <p:ph idx="1"/>
            <p:extLst>
              <p:ext uri="{D42A27DB-BD31-4B8C-83A1-F6EECF244321}">
                <p14:modId xmlns:p14="http://schemas.microsoft.com/office/powerpoint/2010/main" val="9940106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5398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©2020 Token Taxonomy Initiative Inc. (“TTI”).  All Rights Reserved. </a:t>
            </a:r>
          </a:p>
        </p:txBody>
      </p:sp>
      <p:sp>
        <p:nvSpPr>
          <p:cNvPr id="4" name="Rectangle 3">
            <a:extLst>
              <a:ext uri="{FF2B5EF4-FFF2-40B4-BE49-F238E27FC236}">
                <a16:creationId xmlns:a16="http://schemas.microsoft.com/office/drawing/2014/main" id="{9F9C6577-05D5-5B4C-8A31-E662850A71FE}"/>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©2020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252178396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dirty="0">
                <a:solidFill>
                  <a:schemeClr val="bg1">
                    <a:alpha val="80000"/>
                  </a:schemeClr>
                </a:solidFill>
              </a:rPr>
              <a:t>©2020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dirty="0">
                <a:solidFill>
                  <a:schemeClr val="tx1">
                    <a:lumMod val="75000"/>
                    <a:lumOff val="25000"/>
                  </a:schemeClr>
                </a:solidFill>
              </a:rPr>
              <a:t>©2020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©2020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46437755"/>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46437755"/>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©2020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dirty="0">
                <a:solidFill>
                  <a:prstClr val="black">
                    <a:tint val="75000"/>
                  </a:prstClr>
                </a:solidFill>
              </a:rPr>
              <a:t>©2020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©2020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r>
              <a:rPr lang="en-US" sz="2200" dirty="0"/>
              <a:t>The Definition Id is the also the Token Template and Token Specification Id.</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dirty="0">
                <a:solidFill>
                  <a:prstClr val="black">
                    <a:lumMod val="50000"/>
                    <a:lumOff val="50000"/>
                  </a:prstClr>
                </a:solidFill>
              </a:rPr>
              <a:t>©2020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C67-962E-A04C-980B-1DB4E7D5C1FA}"/>
              </a:ext>
            </a:extLst>
          </p:cNvPr>
          <p:cNvSpPr>
            <a:spLocks noGrp="1"/>
          </p:cNvSpPr>
          <p:nvPr>
            <p:ph type="title"/>
          </p:nvPr>
        </p:nvSpPr>
        <p:spPr/>
        <p:txBody>
          <a:bodyPr>
            <a:normAutofit/>
          </a:bodyPr>
          <a:lstStyle/>
          <a:p>
            <a:r>
              <a:rPr lang="en-US" sz="4800" dirty="0"/>
              <a:t>Token Specification</a:t>
            </a:r>
          </a:p>
        </p:txBody>
      </p:sp>
      <p:sp>
        <p:nvSpPr>
          <p:cNvPr id="3" name="Content Placeholder 2">
            <a:extLst>
              <a:ext uri="{FF2B5EF4-FFF2-40B4-BE49-F238E27FC236}">
                <a16:creationId xmlns:a16="http://schemas.microsoft.com/office/drawing/2014/main" id="{EF1DBB31-B549-C449-BBE7-AFBC27E8D802}"/>
              </a:ext>
            </a:extLst>
          </p:cNvPr>
          <p:cNvSpPr>
            <a:spLocks noGrp="1"/>
          </p:cNvSpPr>
          <p:nvPr>
            <p:ph idx="1"/>
          </p:nvPr>
        </p:nvSpPr>
        <p:spPr>
          <a:xfrm>
            <a:off x="838200" y="1600200"/>
            <a:ext cx="4339721" cy="4576763"/>
          </a:xfrm>
        </p:spPr>
        <p:txBody>
          <a:bodyPr/>
          <a:lstStyle/>
          <a:p>
            <a:r>
              <a:rPr lang="en-US" dirty="0"/>
              <a:t>A token template is the combination of its formula + definition.</a:t>
            </a:r>
          </a:p>
          <a:p>
            <a:r>
              <a:rPr lang="en-US" dirty="0"/>
              <a:t>From a template definition a specification is generated.</a:t>
            </a:r>
          </a:p>
          <a:p>
            <a:r>
              <a:rPr lang="en-US" dirty="0"/>
              <a:t>The TTF generates the specification upon request from the Template Definition Id</a:t>
            </a:r>
          </a:p>
        </p:txBody>
      </p:sp>
      <p:sp>
        <p:nvSpPr>
          <p:cNvPr id="4" name="Footer Placeholder 3">
            <a:extLst>
              <a:ext uri="{FF2B5EF4-FFF2-40B4-BE49-F238E27FC236}">
                <a16:creationId xmlns:a16="http://schemas.microsoft.com/office/drawing/2014/main" id="{BB71D869-08AC-134E-8877-EECD6F7F08CD}"/>
              </a:ext>
            </a:extLst>
          </p:cNvPr>
          <p:cNvSpPr>
            <a:spLocks noGrp="1"/>
          </p:cNvSpPr>
          <p:nvPr>
            <p:ph type="ftr" sz="quarter" idx="11"/>
          </p:nvPr>
        </p:nvSpPr>
        <p:spPr/>
        <p:txBody>
          <a:bodyPr/>
          <a:lstStyle/>
          <a:p>
            <a:r>
              <a:rPr lang="en-US" dirty="0"/>
              <a:t>©2020 Token Taxonomy Initiative Inc. (“TTI”).  All Rights Reserved. </a:t>
            </a:r>
          </a:p>
        </p:txBody>
      </p:sp>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392B8877-ED84-A747-9E5A-0860004FD06B}"/>
                  </a:ext>
                </a:extLst>
              </p:cNvPr>
              <p:cNvSpPr/>
              <p:nvPr/>
            </p:nvSpPr>
            <p:spPr>
              <a:xfrm>
                <a:off x="10941988" y="4584042"/>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392B8877-ED84-A747-9E5A-0860004FD06B}"/>
                  </a:ext>
                </a:extLst>
              </p:cNvPr>
              <p:cNvSpPr>
                <a:spLocks noRot="1" noChangeAspect="1" noMove="1" noResize="1" noEditPoints="1" noAdjustHandles="1" noChangeArrowheads="1" noChangeShapeType="1" noTextEdit="1"/>
              </p:cNvSpPr>
              <p:nvPr/>
            </p:nvSpPr>
            <p:spPr>
              <a:xfrm>
                <a:off x="10941988" y="4584042"/>
                <a:ext cx="813070" cy="443472"/>
              </a:xfrm>
              <a:prstGeom prst="snip1Rect">
                <a:avLst/>
              </a:prstGeom>
              <a:blipFill>
                <a:blip r:embed="rId2"/>
                <a:stretch>
                  <a:fillRect b="-8108"/>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8E69383C-D1E6-D546-9B17-B974ED5D69D8}"/>
              </a:ext>
            </a:extLst>
          </p:cNvPr>
          <p:cNvSpPr/>
          <p:nvPr/>
        </p:nvSpPr>
        <p:spPr>
          <a:xfrm rot="16200000">
            <a:off x="9105369" y="3935238"/>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5" name="Snip Single Corner Rectangle 14">
                <a:extLst>
                  <a:ext uri="{FF2B5EF4-FFF2-40B4-BE49-F238E27FC236}">
                    <a16:creationId xmlns:a16="http://schemas.microsoft.com/office/drawing/2014/main" id="{09B24212-0B44-444A-824E-57A69645AF4D}"/>
                  </a:ext>
                </a:extLst>
              </p:cNvPr>
              <p:cNvSpPr/>
              <p:nvPr/>
            </p:nvSpPr>
            <p:spPr>
              <a:xfrm>
                <a:off x="10941988" y="4033684"/>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5" name="Snip Single Corner Rectangle 14">
                <a:extLst>
                  <a:ext uri="{FF2B5EF4-FFF2-40B4-BE49-F238E27FC236}">
                    <a16:creationId xmlns:a16="http://schemas.microsoft.com/office/drawing/2014/main" id="{09B24212-0B44-444A-824E-57A69645AF4D}"/>
                  </a:ext>
                </a:extLst>
              </p:cNvPr>
              <p:cNvSpPr>
                <a:spLocks noRot="1" noChangeAspect="1" noMove="1" noResize="1" noEditPoints="1" noAdjustHandles="1" noChangeArrowheads="1" noChangeShapeType="1" noTextEdit="1"/>
              </p:cNvSpPr>
              <p:nvPr/>
            </p:nvSpPr>
            <p:spPr>
              <a:xfrm>
                <a:off x="10941988" y="4033684"/>
                <a:ext cx="813070" cy="443472"/>
              </a:xfrm>
              <a:prstGeom prst="snip1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nip Single Corner Rectangle 15">
                <a:extLst>
                  <a:ext uri="{FF2B5EF4-FFF2-40B4-BE49-F238E27FC236}">
                    <a16:creationId xmlns:a16="http://schemas.microsoft.com/office/drawing/2014/main" id="{D7BEBAFA-1BB8-8D47-A25A-77CF0867C5DB}"/>
                  </a:ext>
                </a:extLst>
              </p:cNvPr>
              <p:cNvSpPr/>
              <p:nvPr/>
            </p:nvSpPr>
            <p:spPr>
              <a:xfrm>
                <a:off x="10941988" y="3497405"/>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6" name="Snip Single Corner Rectangle 15">
                <a:extLst>
                  <a:ext uri="{FF2B5EF4-FFF2-40B4-BE49-F238E27FC236}">
                    <a16:creationId xmlns:a16="http://schemas.microsoft.com/office/drawing/2014/main" id="{D7BEBAFA-1BB8-8D47-A25A-77CF0867C5DB}"/>
                  </a:ext>
                </a:extLst>
              </p:cNvPr>
              <p:cNvSpPr>
                <a:spLocks noRot="1" noChangeAspect="1" noMove="1" noResize="1" noEditPoints="1" noAdjustHandles="1" noChangeArrowheads="1" noChangeShapeType="1" noTextEdit="1"/>
              </p:cNvSpPr>
              <p:nvPr/>
            </p:nvSpPr>
            <p:spPr>
              <a:xfrm>
                <a:off x="10941988" y="3497405"/>
                <a:ext cx="813070" cy="443472"/>
              </a:xfrm>
              <a:prstGeom prst="snip1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nip Single Corner Rectangle 16">
                <a:extLst>
                  <a:ext uri="{FF2B5EF4-FFF2-40B4-BE49-F238E27FC236}">
                    <a16:creationId xmlns:a16="http://schemas.microsoft.com/office/drawing/2014/main" id="{330D1605-87E9-7C49-8EAA-13A5616F8B3D}"/>
                  </a:ext>
                </a:extLst>
              </p:cNvPr>
              <p:cNvSpPr/>
              <p:nvPr/>
            </p:nvSpPr>
            <p:spPr>
              <a:xfrm>
                <a:off x="10941988" y="2963788"/>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7" name="Snip Single Corner Rectangle 16">
                <a:extLst>
                  <a:ext uri="{FF2B5EF4-FFF2-40B4-BE49-F238E27FC236}">
                    <a16:creationId xmlns:a16="http://schemas.microsoft.com/office/drawing/2014/main" id="{330D1605-87E9-7C49-8EAA-13A5616F8B3D}"/>
                  </a:ext>
                </a:extLst>
              </p:cNvPr>
              <p:cNvSpPr>
                <a:spLocks noRot="1" noChangeAspect="1" noMove="1" noResize="1" noEditPoints="1" noAdjustHandles="1" noChangeArrowheads="1" noChangeShapeType="1" noTextEdit="1"/>
              </p:cNvSpPr>
              <p:nvPr/>
            </p:nvSpPr>
            <p:spPr>
              <a:xfrm>
                <a:off x="10941988" y="2963788"/>
                <a:ext cx="813070" cy="440810"/>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Snip Single Corner Rectangle 17">
                <a:extLst>
                  <a:ext uri="{FF2B5EF4-FFF2-40B4-BE49-F238E27FC236}">
                    <a16:creationId xmlns:a16="http://schemas.microsoft.com/office/drawing/2014/main" id="{3BCE86C0-D04F-FD4B-A899-FF4797A13438}"/>
                  </a:ext>
                </a:extLst>
              </p:cNvPr>
              <p:cNvSpPr/>
              <p:nvPr/>
            </p:nvSpPr>
            <p:spPr>
              <a:xfrm>
                <a:off x="10062189" y="3564348"/>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8" name="Snip Single Corner Rectangle 17">
                <a:extLst>
                  <a:ext uri="{FF2B5EF4-FFF2-40B4-BE49-F238E27FC236}">
                    <a16:creationId xmlns:a16="http://schemas.microsoft.com/office/drawing/2014/main" id="{3BCE86C0-D04F-FD4B-A899-FF4797A13438}"/>
                  </a:ext>
                </a:extLst>
              </p:cNvPr>
              <p:cNvSpPr>
                <a:spLocks noRot="1" noChangeAspect="1" noMove="1" noResize="1" noEditPoints="1" noAdjustHandles="1" noChangeArrowheads="1" noChangeShapeType="1" noTextEdit="1"/>
              </p:cNvSpPr>
              <p:nvPr/>
            </p:nvSpPr>
            <p:spPr>
              <a:xfrm>
                <a:off x="10062189" y="3564348"/>
                <a:ext cx="813070" cy="776113"/>
              </a:xfrm>
              <a:prstGeom prst="snip1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cxnSp>
        <p:nvCxnSpPr>
          <p:cNvPr id="20" name="Straight Arrow Connector 19">
            <a:extLst>
              <a:ext uri="{FF2B5EF4-FFF2-40B4-BE49-F238E27FC236}">
                <a16:creationId xmlns:a16="http://schemas.microsoft.com/office/drawing/2014/main" id="{8B3740DB-F562-9B46-B35D-6BCDFED78511}"/>
              </a:ext>
            </a:extLst>
          </p:cNvPr>
          <p:cNvCxnSpPr>
            <a:cxnSpLocks/>
            <a:stCxn id="19" idx="3"/>
            <a:endCxn id="14" idx="0"/>
          </p:cNvCxnSpPr>
          <p:nvPr/>
        </p:nvCxnSpPr>
        <p:spPr>
          <a:xfrm>
            <a:off x="9333185" y="4033683"/>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466C59-C564-B841-825D-21BC0986E7F4}"/>
              </a:ext>
            </a:extLst>
          </p:cNvPr>
          <p:cNvCxnSpPr>
            <a:cxnSpLocks/>
          </p:cNvCxnSpPr>
          <p:nvPr/>
        </p:nvCxnSpPr>
        <p:spPr>
          <a:xfrm>
            <a:off x="9848114" y="4033683"/>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D3872-C680-DD4A-8D6D-04B9534E89C2}"/>
              </a:ext>
            </a:extLst>
          </p:cNvPr>
          <p:cNvSpPr txBox="1"/>
          <p:nvPr/>
        </p:nvSpPr>
        <p:spPr>
          <a:xfrm>
            <a:off x="7361836" y="5296759"/>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3" name="Straight Arrow Connector 22">
            <a:extLst>
              <a:ext uri="{FF2B5EF4-FFF2-40B4-BE49-F238E27FC236}">
                <a16:creationId xmlns:a16="http://schemas.microsoft.com/office/drawing/2014/main" id="{82EE9B5C-423D-ED43-B7DC-20103189E274}"/>
              </a:ext>
            </a:extLst>
          </p:cNvPr>
          <p:cNvCxnSpPr>
            <a:cxnSpLocks/>
            <a:stCxn id="22" idx="0"/>
          </p:cNvCxnSpPr>
          <p:nvPr/>
        </p:nvCxnSpPr>
        <p:spPr>
          <a:xfrm flipV="1">
            <a:off x="7951902" y="5027514"/>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ocument">
            <a:extLst>
              <a:ext uri="{FF2B5EF4-FFF2-40B4-BE49-F238E27FC236}">
                <a16:creationId xmlns:a16="http://schemas.microsoft.com/office/drawing/2014/main" id="{35A805A3-8CD7-7D4F-BCD3-FEF03BBE2FE7}"/>
              </a:ext>
            </a:extLst>
          </p:cNvPr>
          <p:cNvPicPr>
            <a:picLocks noChangeAspect="1"/>
          </p:cNvPicPr>
          <p:nvPr/>
        </p:nvPicPr>
        <p:blipFill>
          <a:blip r:embed="rId16">
            <a:duotone>
              <a:schemeClr val="accent1">
                <a:shade val="45000"/>
                <a:satMod val="135000"/>
              </a:schemeClr>
              <a:prstClr val="white"/>
            </a:duotone>
            <a:extLst>
              <a:ext uri="{96DAC541-7B7A-43D3-8B79-37D633B846F1}">
                <asvg:svgBlip xmlns:asvg="http://schemas.microsoft.com/office/drawing/2016/SVG/main" r:embed="rId17"/>
              </a:ext>
            </a:extLst>
          </a:blip>
          <a:stretch>
            <a:fillRect/>
          </a:stretch>
        </p:blipFill>
        <p:spPr>
          <a:xfrm>
            <a:off x="7762875" y="769308"/>
            <a:ext cx="914400" cy="914400"/>
          </a:xfrm>
          <a:prstGeom prst="rect">
            <a:avLst/>
          </a:prstGeom>
        </p:spPr>
      </p:pic>
      <p:sp>
        <p:nvSpPr>
          <p:cNvPr id="26" name="TextBox 25">
            <a:extLst>
              <a:ext uri="{FF2B5EF4-FFF2-40B4-BE49-F238E27FC236}">
                <a16:creationId xmlns:a16="http://schemas.microsoft.com/office/drawing/2014/main" id="{D93A0D14-C65A-9842-8C1C-665C396BCDB2}"/>
              </a:ext>
            </a:extLst>
          </p:cNvPr>
          <p:cNvSpPr txBox="1"/>
          <p:nvPr/>
        </p:nvSpPr>
        <p:spPr>
          <a:xfrm>
            <a:off x="7530238" y="1575999"/>
            <a:ext cx="1379673" cy="646331"/>
          </a:xfrm>
          <a:prstGeom prst="rect">
            <a:avLst/>
          </a:prstGeom>
          <a:noFill/>
        </p:spPr>
        <p:txBody>
          <a:bodyPr wrap="none" rtlCol="0">
            <a:spAutoFit/>
          </a:bodyPr>
          <a:lstStyle/>
          <a:p>
            <a:pPr algn="ctr"/>
            <a:r>
              <a:rPr lang="en-US" dirty="0"/>
              <a:t>Token</a:t>
            </a:r>
          </a:p>
          <a:p>
            <a:pPr algn="ctr"/>
            <a:r>
              <a:rPr lang="en-US" dirty="0"/>
              <a:t>Specification</a:t>
            </a:r>
          </a:p>
        </p:txBody>
      </p:sp>
      <p:sp>
        <p:nvSpPr>
          <p:cNvPr id="27" name="Up Arrow 26">
            <a:extLst>
              <a:ext uri="{FF2B5EF4-FFF2-40B4-BE49-F238E27FC236}">
                <a16:creationId xmlns:a16="http://schemas.microsoft.com/office/drawing/2014/main" id="{2CBF1854-D346-AE40-BC15-7C4D3CF13999}"/>
              </a:ext>
            </a:extLst>
          </p:cNvPr>
          <p:cNvSpPr/>
          <p:nvPr/>
        </p:nvSpPr>
        <p:spPr>
          <a:xfrm>
            <a:off x="8024074" y="2231855"/>
            <a:ext cx="391999" cy="741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34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©2020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r>
                            <a:rPr lang="en-US" sz="1100" dirty="0"/>
                            <a:t>or</a:t>
                          </a:r>
                          <a:r>
                            <a:rPr lang="en-US" sz="1800" dirty="0"/>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𝜏</m:t>
                                  </m:r>
                                </m:e>
                                <m:sub>
                                  <m:sSup>
                                    <m:sSupPr>
                                      <m:ctrlPr>
                                        <a:rPr lang="en-US" sz="1800" i="1" smtClean="0">
                                          <a:latin typeface="Cambria Math" panose="02040503050406030204" pitchFamily="18" charset="0"/>
                                          <a:ea typeface="Cambria Math" panose="02040503050406030204" pitchFamily="18" charset="0"/>
                                        </a:rPr>
                                      </m:ctrlPr>
                                    </m:sSupPr>
                                    <m:e>
                                      <m:r>
                                        <m:rPr>
                                          <m:sty m:val="p"/>
                                        </m:rPr>
                                        <a:rPr lang="el-GR" sz="1800" i="1" smtClean="0">
                                          <a:latin typeface="Cambria Math" panose="02040503050406030204" pitchFamily="18" charset="0"/>
                                          <a:ea typeface="Cambria Math" panose="02040503050406030204" pitchFamily="18" charset="0"/>
                                        </a:rPr>
                                        <m:t>Ϝ</m:t>
                                      </m:r>
                                    </m:e>
                                    <m:sup>
                                      <m:r>
                                        <a:rPr lang="en-US" sz="1800"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 </a:t>
                          </a:r>
                          <a:r>
                            <a:rPr lang="en-US" sz="1100" dirty="0"/>
                            <a:t>or</a:t>
                          </a:r>
                          <a:r>
                            <a:rPr lang="en-US" sz="1800"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E07E2A-6B73-934A-BB60-5AF5F81D46F3}"/>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3864901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lvl="0"/>
            <a:r>
              <a:rPr lang="en-US" sz="2400" dirty="0"/>
              <a:t>Hybrid children with formulas are grouped within []: i.e. [</a:t>
            </a:r>
            <a:r>
              <a:rPr lang="en-US" sz="2400" dirty="0" err="1"/>
              <a:t>tN</a:t>
            </a:r>
            <a:r>
              <a:rPr lang="en-US" sz="2400" dirty="0"/>
              <a:t>{~</a:t>
            </a:r>
            <a:r>
              <a:rPr lang="en-US" sz="2400" dirty="0" err="1"/>
              <a:t>t,p</a:t>
            </a:r>
            <a:r>
              <a:rPr lang="en-US" sz="2400" dirty="0"/>
              <a:t>}(</a:t>
            </a:r>
            <a:r>
              <a:rPr lang="en-US" sz="2400" dirty="0" err="1"/>
              <a:t>tF</a:t>
            </a:r>
            <a:r>
              <a:rPr lang="en-US" sz="2400" dirty="0"/>
              <a:t>{~</a:t>
            </a:r>
            <a:r>
              <a:rPr lang="en-US" sz="2400" dirty="0" err="1"/>
              <a:t>d,SC</a:t>
            </a:r>
            <a:r>
              <a:rPr lang="en-US" sz="2400" dirty="0"/>
              <a:t>}]</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©2020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2474256785"/>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2474256785"/>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42221" y="4710974"/>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Calibri" panose="020F0502020204030204"/>
                <a:ea typeface="+mn-ea"/>
                <a:cs typeface="+mn-cs"/>
              </a:rPr>
              <a:t>©2020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Branch Classification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a:solidFill>
                      <a:srgbClr val="FFFFFF"/>
                    </a:solidFill>
                  </a:rPr>
                  <a:t>Token Template = Formula + Definition</a:t>
                </a:r>
              </a:p>
              <a:p>
                <a:pPr marL="0" indent="0">
                  <a:buNone/>
                </a:pPr>
                <a:endParaRPr lang="en-US" sz="1800" dirty="0">
                  <a:solidFill>
                    <a:srgbClr val="FFFFFF"/>
                  </a:solidFill>
                </a:endParaRPr>
              </a:p>
            </p:txBody>
          </p:sp>
        </mc:Choice>
        <mc:Fallback xmlns="">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chemeClr val="tx1">
                    <a:lumMod val="75000"/>
                    <a:lumOff val="25000"/>
                  </a:schemeClr>
                </a:solidFill>
                <a:effectLst/>
                <a:uLnTx/>
                <a:uFillTx/>
                <a:latin typeface="Calibri" panose="020F0502020204030204"/>
                <a:ea typeface="+mn-ea"/>
                <a:cs typeface="+mn-cs"/>
              </a:rPr>
              <a:t>©2020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templates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©2020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621630"/>
            <a:ext cx="10515600" cy="4555333"/>
          </a:xfrm>
        </p:spPr>
        <p:txBody>
          <a:bodyPr/>
          <a:lstStyle/>
          <a:p>
            <a:r>
              <a:rPr lang="en-US" dirty="0"/>
              <a:t>A Token Template Formula is a Branch</a:t>
            </a:r>
          </a:p>
          <a:p>
            <a:r>
              <a:rPr lang="en-US" dirty="0"/>
              <a:t>Definitions based off a Formula are leaf or nodes suppling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©2020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Template Definition: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©2020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3820029789"/>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3820029789"/>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r>
              <a:rPr lang="en-US" sz="2400" dirty="0"/>
              <a:t>Taxonomy Framework Repo stores artifacts in folder structures by base type, behaviors, behavior-groups, property-sets and tokens.</a:t>
            </a:r>
          </a:p>
          <a:p>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©2020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1636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©2020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2670760584"/>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381112654"/>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3A4C0-291D-5C41-854E-713D957754C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Model</a:t>
            </a:r>
          </a:p>
        </p:txBody>
      </p:sp>
      <p:sp>
        <p:nvSpPr>
          <p:cNvPr id="3" name="Content Placeholder 2">
            <a:extLst>
              <a:ext uri="{FF2B5EF4-FFF2-40B4-BE49-F238E27FC236}">
                <a16:creationId xmlns:a16="http://schemas.microsoft.com/office/drawing/2014/main" id="{298DE681-F138-CB41-B765-93FB632EF8A5}"/>
              </a:ext>
            </a:extLst>
          </p:cNvPr>
          <p:cNvSpPr>
            <a:spLocks noGrp="1"/>
          </p:cNvSpPr>
          <p:nvPr>
            <p:ph idx="1"/>
          </p:nvPr>
        </p:nvSpPr>
        <p:spPr>
          <a:xfrm>
            <a:off x="643468" y="2638044"/>
            <a:ext cx="3363974" cy="3415622"/>
          </a:xfrm>
        </p:spPr>
        <p:txBody>
          <a:bodyPr>
            <a:normAutofit/>
          </a:bodyPr>
          <a:lstStyle/>
          <a:p>
            <a:r>
              <a:rPr lang="en-US" sz="2000">
                <a:solidFill>
                  <a:schemeClr val="bg1"/>
                </a:solidFill>
              </a:rPr>
              <a:t>The Taxonomy is represented as a structured model with all the artifacts in the TTF</a:t>
            </a:r>
          </a:p>
          <a:p>
            <a:r>
              <a:rPr lang="en-US" sz="2000">
                <a:solidFill>
                  <a:schemeClr val="bg1"/>
                </a:solidFill>
              </a:rPr>
              <a:t>From these tools can build design palates as well as visual representations of the artifacts</a:t>
            </a:r>
          </a:p>
        </p:txBody>
      </p:sp>
      <p:pic>
        <p:nvPicPr>
          <p:cNvPr id="10" name="Picture 9">
            <a:extLst>
              <a:ext uri="{FF2B5EF4-FFF2-40B4-BE49-F238E27FC236}">
                <a16:creationId xmlns:a16="http://schemas.microsoft.com/office/drawing/2014/main" id="{3536DE1D-1190-5041-8044-62BDC12E55C3}"/>
              </a:ext>
            </a:extLst>
          </p:cNvPr>
          <p:cNvPicPr>
            <a:picLocks noChangeAspect="1"/>
          </p:cNvPicPr>
          <p:nvPr/>
        </p:nvPicPr>
        <p:blipFill>
          <a:blip r:embed="rId3"/>
          <a:srcRect/>
          <a:stretch/>
        </p:blipFill>
        <p:spPr>
          <a:xfrm>
            <a:off x="4007441" y="404302"/>
            <a:ext cx="8728985" cy="5810231"/>
          </a:xfrm>
          <a:prstGeom prst="rect">
            <a:avLst/>
          </a:prstGeom>
        </p:spPr>
      </p:pic>
      <p:sp>
        <p:nvSpPr>
          <p:cNvPr id="4" name="Footer Placeholder 3">
            <a:extLst>
              <a:ext uri="{FF2B5EF4-FFF2-40B4-BE49-F238E27FC236}">
                <a16:creationId xmlns:a16="http://schemas.microsoft.com/office/drawing/2014/main" id="{93FDD1D0-0C1D-7542-8B1B-C9CEFDDD620E}"/>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dirty="0">
                <a:solidFill>
                  <a:schemeClr val="tx1">
                    <a:alpha val="80000"/>
                  </a:schemeClr>
                </a:solidFill>
              </a:rPr>
              <a:t>©2020 Token Taxonomy Initiative Inc. (“TTI”).  All Rights Reserved. </a:t>
            </a:r>
          </a:p>
        </p:txBody>
      </p:sp>
    </p:spTree>
    <p:extLst>
      <p:ext uri="{BB962C8B-B14F-4D97-AF65-F5344CB8AC3E}">
        <p14:creationId xmlns:p14="http://schemas.microsoft.com/office/powerpoint/2010/main" val="13901221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©2020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B17742-7F19-FE46-999F-619AD9909C77}"/>
              </a:ext>
            </a:extLst>
          </p:cNvPr>
          <p:cNvPicPr>
            <a:picLocks noChangeAspect="1"/>
          </p:cNvPicPr>
          <p:nvPr/>
        </p:nvPicPr>
        <p:blipFill>
          <a:blip r:embed="rId2"/>
          <a:srcRect/>
          <a:stretch/>
        </p:blipFill>
        <p:spPr>
          <a:xfrm>
            <a:off x="-156882" y="-33618"/>
            <a:ext cx="12192000" cy="6858000"/>
          </a:xfrm>
          <a:prstGeom prst="rect">
            <a:avLst/>
          </a:prstGeom>
        </p:spPr>
      </p:pic>
    </p:spTree>
    <p:extLst>
      <p:ext uri="{BB962C8B-B14F-4D97-AF65-F5344CB8AC3E}">
        <p14:creationId xmlns:p14="http://schemas.microsoft.com/office/powerpoint/2010/main" val="792622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©2020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652064186"/>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dirty="0"/>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©2020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169916874"/>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169916874"/>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F5159DE-8A71-E449-B436-CCD4C3BF32AF}"/>
              </a:ext>
            </a:extLst>
          </p:cNvPr>
          <p:cNvPicPr>
            <a:picLocks noChangeAspect="1"/>
          </p:cNvPicPr>
          <p:nvPr/>
        </p:nvPicPr>
        <p:blipFill>
          <a:blip r:embed="rId35"/>
          <a:srcRect/>
          <a:stretch/>
        </p:blipFill>
        <p:spPr>
          <a:xfrm>
            <a:off x="0" y="0"/>
            <a:ext cx="12192000" cy="6858000"/>
          </a:xfrm>
          <a:prstGeom prst="rect">
            <a:avLst/>
          </a:prstGeom>
        </p:spPr>
      </p:pic>
    </p:spTree>
    <p:extLst>
      <p:ext uri="{BB962C8B-B14F-4D97-AF65-F5344CB8AC3E}">
        <p14:creationId xmlns:p14="http://schemas.microsoft.com/office/powerpoint/2010/main" val="173432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©2020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6E0C-7713-7B46-A5F3-820798F8D184}"/>
              </a:ext>
            </a:extLst>
          </p:cNvPr>
          <p:cNvSpPr>
            <a:spLocks noGrp="1"/>
          </p:cNvSpPr>
          <p:nvPr>
            <p:ph type="title"/>
          </p:nvPr>
        </p:nvSpPr>
        <p:spPr>
          <a:xfrm>
            <a:off x="838200" y="241558"/>
            <a:ext cx="10515600" cy="1325563"/>
          </a:xfrm>
        </p:spPr>
        <p:txBody>
          <a:bodyPr>
            <a:normAutofit/>
          </a:bodyPr>
          <a:lstStyle/>
          <a:p>
            <a:r>
              <a:rPr lang="en-US" sz="4000" dirty="0"/>
              <a:t>Where does the TTF end &amp; implementation begin?</a:t>
            </a:r>
          </a:p>
        </p:txBody>
      </p:sp>
      <p:sp>
        <p:nvSpPr>
          <p:cNvPr id="3" name="Content Placeholder 2">
            <a:extLst>
              <a:ext uri="{FF2B5EF4-FFF2-40B4-BE49-F238E27FC236}">
                <a16:creationId xmlns:a16="http://schemas.microsoft.com/office/drawing/2014/main" id="{A745B38E-D704-CD46-B85A-4EE31E423647}"/>
              </a:ext>
            </a:extLst>
          </p:cNvPr>
          <p:cNvSpPr>
            <a:spLocks noGrp="1"/>
          </p:cNvSpPr>
          <p:nvPr>
            <p:ph idx="1"/>
          </p:nvPr>
        </p:nvSpPr>
        <p:spPr>
          <a:xfrm>
            <a:off x="838200" y="1413733"/>
            <a:ext cx="10943122" cy="4351338"/>
          </a:xfrm>
        </p:spPr>
        <p:txBody>
          <a:bodyPr>
            <a:normAutofit/>
          </a:bodyPr>
          <a:lstStyle/>
          <a:p>
            <a:r>
              <a:rPr lang="en-US" dirty="0"/>
              <a:t>The TTF has extensions, called a Map, allowing each artifact to reference code, implementation or reference materials that are external to the TTF.</a:t>
            </a:r>
          </a:p>
          <a:p>
            <a:r>
              <a:rPr lang="en-US" dirty="0"/>
              <a:t>For example, you may have a reference for a Token Template Definition that maps to:</a:t>
            </a:r>
          </a:p>
          <a:p>
            <a:pPr lvl="1"/>
            <a:r>
              <a:rPr lang="en-US" dirty="0"/>
              <a:t>Complete source code for a platform and language (i.e. HLF/</a:t>
            </a:r>
            <a:r>
              <a:rPr lang="en-US" dirty="0" err="1"/>
              <a:t>Chaincode</a:t>
            </a:r>
            <a:r>
              <a:rPr lang="en-US" dirty="0"/>
              <a:t>/Go - &gt; </a:t>
            </a:r>
            <a:r>
              <a:rPr lang="en-US" dirty="0" err="1"/>
              <a:t>url</a:t>
            </a:r>
            <a:r>
              <a:rPr lang="en-US" dirty="0"/>
              <a:t>)</a:t>
            </a:r>
          </a:p>
          <a:p>
            <a:pPr lvl="1"/>
            <a:r>
              <a:rPr lang="en-US" dirty="0"/>
              <a:t>A finished solution or implementation (i.e. a link to a website or marketplace offering)</a:t>
            </a:r>
          </a:p>
          <a:p>
            <a:pPr lvl="1"/>
            <a:r>
              <a:rPr lang="en-US" dirty="0"/>
              <a:t>Regulatory guidance (i.e. link to a regulatory agency report)</a:t>
            </a:r>
          </a:p>
          <a:p>
            <a:pPr marL="457200" lvl="1" indent="0">
              <a:buNone/>
            </a:pPr>
            <a:endParaRPr lang="en-US" dirty="0"/>
          </a:p>
        </p:txBody>
      </p:sp>
      <p:sp>
        <p:nvSpPr>
          <p:cNvPr id="4" name="Footer Placeholder 3">
            <a:extLst>
              <a:ext uri="{FF2B5EF4-FFF2-40B4-BE49-F238E27FC236}">
                <a16:creationId xmlns:a16="http://schemas.microsoft.com/office/drawing/2014/main" id="{84ADB58E-289C-2B4D-AC38-A7BDDF3B69F1}"/>
              </a:ext>
            </a:extLst>
          </p:cNvPr>
          <p:cNvSpPr>
            <a:spLocks noGrp="1"/>
          </p:cNvSpPr>
          <p:nvPr>
            <p:ph type="ftr" sz="quarter" idx="11"/>
          </p:nvPr>
        </p:nvSpPr>
        <p:spPr/>
        <p:txBody>
          <a:bodyPr/>
          <a:lstStyle/>
          <a:p>
            <a:r>
              <a:rPr lang="en-US" dirty="0"/>
              <a:t>©2020 Token Taxonomy Initiative Inc. (“TTI”).  All Rights Reserved. </a:t>
            </a:r>
          </a:p>
        </p:txBody>
      </p:sp>
      <p:graphicFrame>
        <p:nvGraphicFramePr>
          <p:cNvPr id="5" name="Diagram 4">
            <a:extLst>
              <a:ext uri="{FF2B5EF4-FFF2-40B4-BE49-F238E27FC236}">
                <a16:creationId xmlns:a16="http://schemas.microsoft.com/office/drawing/2014/main" id="{A3C7F849-7B1A-2F48-A390-CC266209702F}"/>
              </a:ext>
            </a:extLst>
          </p:cNvPr>
          <p:cNvGraphicFramePr/>
          <p:nvPr>
            <p:extLst>
              <p:ext uri="{D42A27DB-BD31-4B8C-83A1-F6EECF244321}">
                <p14:modId xmlns:p14="http://schemas.microsoft.com/office/powerpoint/2010/main" val="3705280544"/>
              </p:ext>
            </p:extLst>
          </p:nvPr>
        </p:nvGraphicFramePr>
        <p:xfrm>
          <a:off x="2410160" y="4670241"/>
          <a:ext cx="8128000" cy="118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 Brace 5">
            <a:extLst>
              <a:ext uri="{FF2B5EF4-FFF2-40B4-BE49-F238E27FC236}">
                <a16:creationId xmlns:a16="http://schemas.microsoft.com/office/drawing/2014/main" id="{2CA49316-B5DF-FA4A-A998-08234AAD7471}"/>
              </a:ext>
            </a:extLst>
          </p:cNvPr>
          <p:cNvSpPr/>
          <p:nvPr/>
        </p:nvSpPr>
        <p:spPr>
          <a:xfrm rot="16200000">
            <a:off x="5030766" y="3144465"/>
            <a:ext cx="502028" cy="5743239"/>
          </a:xfrm>
          <a:prstGeom prst="leftBrace">
            <a:avLst/>
          </a:prstGeom>
          <a:ln w="12700"/>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TTF</a:t>
            </a:r>
          </a:p>
        </p:txBody>
      </p:sp>
      <p:sp>
        <p:nvSpPr>
          <p:cNvPr id="7" name="Left Brace 6">
            <a:extLst>
              <a:ext uri="{FF2B5EF4-FFF2-40B4-BE49-F238E27FC236}">
                <a16:creationId xmlns:a16="http://schemas.microsoft.com/office/drawing/2014/main" id="{FBA3D70D-54CC-C244-90B2-51ACA230B138}"/>
              </a:ext>
            </a:extLst>
          </p:cNvPr>
          <p:cNvSpPr/>
          <p:nvPr/>
        </p:nvSpPr>
        <p:spPr>
          <a:xfrm rot="16200000">
            <a:off x="9219364" y="4992928"/>
            <a:ext cx="502028" cy="2135564"/>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Your Extension</a:t>
            </a:r>
          </a:p>
        </p:txBody>
      </p:sp>
    </p:spTree>
    <p:extLst>
      <p:ext uri="{BB962C8B-B14F-4D97-AF65-F5344CB8AC3E}">
        <p14:creationId xmlns:p14="http://schemas.microsoft.com/office/powerpoint/2010/main" val="3812436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dirty="0">
                <a:solidFill>
                  <a:srgbClr val="FFFFFF">
                    <a:alpha val="80000"/>
                  </a:srgbClr>
                </a:solidFill>
                <a:latin typeface="+mn-lt"/>
                <a:ea typeface="+mn-ea"/>
                <a:cs typeface="+mn-cs"/>
              </a:rPr>
              <a:t>©2020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dirty="0"/>
              <a:t>©2020 Token Taxonomy Initiative Inc. (“TTI”).  All Rights Reserved. </a:t>
            </a:r>
          </a:p>
        </p:txBody>
      </p:sp>
    </p:spTree>
    <p:extLst>
      <p:ext uri="{BB962C8B-B14F-4D97-AF65-F5344CB8AC3E}">
        <p14:creationId xmlns:p14="http://schemas.microsoft.com/office/powerpoint/2010/main" val="434916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dirty="0">
                <a:solidFill>
                  <a:srgbClr val="898989"/>
                </a:solidFill>
                <a:latin typeface="+mn-lt"/>
                <a:ea typeface="+mn-ea"/>
                <a:cs typeface="+mn-cs"/>
              </a:rPr>
              <a:t>©2020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©2020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dirty="0"/>
              <a:t>©2020 Token Taxonomy Initiative Inc. (“TTI”).  All Rights Reserved. </a:t>
            </a:r>
          </a:p>
        </p:txBody>
      </p:sp>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1F75CDEA-37F4-B741-A20E-34B7745CFD7D}"/>
              </a:ext>
            </a:extLst>
          </p:cNvPr>
          <p:cNvGraphicFramePr/>
          <p:nvPr>
            <p:extLst>
              <p:ext uri="{D42A27DB-BD31-4B8C-83A1-F6EECF244321}">
                <p14:modId xmlns:p14="http://schemas.microsoft.com/office/powerpoint/2010/main" val="40777746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8239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1FA1CD-B339-DA40-90F3-05A552D8C56B}"/>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10309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8FF31B-18DC-BA41-93B3-5B78DDEC124E}"/>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2060667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FC6E9CF-8D62-7446-A6EA-27D601692D0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0295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69D55E-8B8D-9A48-886A-9070962D4A5D}"/>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152225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A187C8-35F7-0A44-8B3A-615EDACD5E0F}"/>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420808288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2.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7EC15D-9D86-457F-843A-E148EB58834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0b048db-77dc-4b3e-bbad-b83c857b8f5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2082</TotalTime>
  <Words>5055</Words>
  <Application>Microsoft Macintosh PowerPoint</Application>
  <PresentationFormat>Widescreen</PresentationFormat>
  <Paragraphs>734</Paragraphs>
  <Slides>48</Slides>
  <Notes>20</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48</vt:i4>
      </vt:variant>
    </vt:vector>
  </HeadingPairs>
  <TitlesOfParts>
    <vt:vector size="55" baseType="lpstr">
      <vt:lpstr>Arial</vt:lpstr>
      <vt:lpstr>Calibri</vt:lpstr>
      <vt:lpstr>Calibri Light</vt:lpstr>
      <vt:lpstr>Cambria Math</vt:lpstr>
      <vt:lpstr>Times New Roman</vt:lpstr>
      <vt:lpstr>1_Office Theme</vt:lpstr>
      <vt:lpstr>Office Theme</vt:lpstr>
      <vt:lpstr>Token Taxonomy Framework (TTF)</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Base Token Types &amp; Symbols</vt:lpstr>
      <vt:lpstr>Classification</vt:lpstr>
      <vt:lpstr>Classification Details Beyond Fungible &amp; Non-fungible</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Token Specification</vt:lpstr>
      <vt:lpstr>Taxonomy Grammar</vt:lpstr>
      <vt:lpstr>Taxonomy Grammar</vt:lpstr>
      <vt:lpstr>Behavior grammar/rules</vt:lpstr>
      <vt:lpstr>Branch Classification</vt:lpstr>
      <vt:lpstr>Classification Hierarchy</vt:lpstr>
      <vt:lpstr>Token Template = Formula + Definition</vt:lpstr>
      <vt:lpstr>Token Template</vt:lpstr>
      <vt:lpstr>Artifact Hierarchical File Structure </vt:lpstr>
      <vt:lpstr>Tooling with Artifacts and Metadata</vt:lpstr>
      <vt:lpstr>Taxonomy Model</vt:lpstr>
      <vt:lpstr>Contract Interfaces</vt:lpstr>
      <vt:lpstr>Classification Hierarchy Example</vt:lpstr>
      <vt:lpstr>Example – Fungible with Supply Control</vt:lpstr>
      <vt:lpstr>Workshop Process</vt:lpstr>
      <vt:lpstr>Where does the TTF end &amp; implementation begin?</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26</cp:revision>
  <dcterms:created xsi:type="dcterms:W3CDTF">2019-09-25T14:55:39Z</dcterms:created>
  <dcterms:modified xsi:type="dcterms:W3CDTF">2020-05-13T14:23:25Z</dcterms:modified>
</cp:coreProperties>
</file>