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10.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9.xml" ContentType="application/vnd.ms-office.drawingml.diagramDrawing+xml"/>
  <Override PartName="/ppt/diagrams/data14.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0.xml" ContentType="application/vnd.ms-office.drawingml.diagramDrawing+xml"/>
  <Override PartName="/ppt/notesSlides/notesSlide6.xml" ContentType="application/vnd.openxmlformats-officedocument.presentationml.notesSlide+xml"/>
  <Override PartName="/ppt/diagrams/data16.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1.xml" ContentType="application/vnd.ms-office.drawingml.diagramDrawing+xml"/>
  <Override PartName="/ppt/notesSlides/notesSlide7.xml" ContentType="application/vnd.openxmlformats-officedocument.presentationml.notesSlide+xml"/>
  <Override PartName="/ppt/diagrams/data18.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2.xml" ContentType="application/vnd.ms-office.drawingml.diagramDrawing+xml"/>
  <Override PartName="/ppt/diagrams/data19.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3.xml" ContentType="application/vnd.ms-office.drawingml.diagramDrawing+xml"/>
  <Override PartName="/ppt/notesSlides/notesSlide8.xml" ContentType="application/vnd.openxmlformats-officedocument.presentationml.notesSlide+xml"/>
  <Override PartName="/ppt/diagrams/data21.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4.xml" ContentType="application/vnd.ms-office.drawingml.diagramDrawing+xml"/>
  <Override PartName="/ppt/diagrams/data22.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5.xml" ContentType="application/vnd.ms-office.drawingml.diagramDrawing+xml"/>
  <Override PartName="/ppt/notesSlides/notesSlide9.xml" ContentType="application/vnd.openxmlformats-officedocument.presentationml.notesSlide+xml"/>
  <Override PartName="/ppt/diagrams/data23.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6.xml" ContentType="application/vnd.ms-office.drawingml.diagramDrawing+xml"/>
  <Override PartName="/ppt/notesSlides/notesSlide10.xml" ContentType="application/vnd.openxmlformats-officedocument.presentationml.notesSlide+xml"/>
  <Override PartName="/ppt/diagrams/data24.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7.xml" ContentType="application/vnd.ms-office.drawingml.diagramDrawing+xml"/>
  <Override PartName="/ppt/diagrams/data25.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8.xml" ContentType="application/vnd.ms-office.drawingml.diagramDrawing+xml"/>
  <Override PartName="/ppt/diagrams/data26.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19.xml" ContentType="application/vnd.ms-office.drawingml.diagramDrawing+xml"/>
  <Override PartName="/ppt/diagrams/data27.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0.xml" ContentType="application/vnd.ms-office.drawingml.diagramDrawing+xml"/>
  <Override PartName="/ppt/diagrams/data31.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1.xml" ContentType="application/vnd.ms-office.drawingml.diagramDrawing+xml"/>
  <Override PartName="/ppt/diagrams/data33.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35.xml" ContentType="application/vnd.openxmlformats-officedocument.drawingml.diagramData+xml"/>
  <Override PartName="/ppt/diagrams/data9.xml" ContentType="application/vnd.openxmlformats-officedocument.drawingml.diagramData+xml"/>
  <Override PartName="/ppt/diagrams/data8.xml" ContentType="application/vnd.openxmlformats-officedocument.drawingml.diagramData+xml"/>
  <Override PartName="/ppt/diagrams/data11.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20.xml" ContentType="application/vnd.openxmlformats-officedocument.drawingml.diagramData+xml"/>
  <Override PartName="/ppt/diagrams/data28.xml" ContentType="application/vnd.openxmlformats-officedocument.drawingml.diagramData+xml"/>
  <Override PartName="/ppt/diagrams/data30.xml" ContentType="application/vnd.openxmlformats-officedocument.drawingml.diagramData+xml"/>
  <Override PartName="/ppt/diagrams/data32.xml" ContentType="application/vnd.openxmlformats-officedocument.drawingml.diagramData+xml"/>
  <Override PartName="/ppt/diagrams/data34.xml" ContentType="application/vnd.openxmlformats-officedocument.drawingml.diagramData+xml"/>
  <Override PartName="/ppt/diagrams/data29.xml" ContentType="application/vnd.openxmlformats-officedocument.drawingml.diagramData+xml"/>
  <Override PartName="/ppt/diagrams/data38.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0" r:id="rId5"/>
  </p:sldMasterIdLst>
  <p:notesMasterIdLst>
    <p:notesMasterId r:id="rId35"/>
  </p:notesMasterIdLst>
  <p:sldIdLst>
    <p:sldId id="256" r:id="rId6"/>
    <p:sldId id="1537" r:id="rId7"/>
    <p:sldId id="1539" r:id="rId8"/>
    <p:sldId id="1552" r:id="rId9"/>
    <p:sldId id="1553" r:id="rId10"/>
    <p:sldId id="258" r:id="rId11"/>
    <p:sldId id="1548" r:id="rId12"/>
    <p:sldId id="1547" r:id="rId13"/>
    <p:sldId id="265" r:id="rId14"/>
    <p:sldId id="1549" r:id="rId15"/>
    <p:sldId id="260" r:id="rId16"/>
    <p:sldId id="1554" r:id="rId17"/>
    <p:sldId id="1535" r:id="rId18"/>
    <p:sldId id="261" r:id="rId19"/>
    <p:sldId id="1557" r:id="rId20"/>
    <p:sldId id="1540" r:id="rId21"/>
    <p:sldId id="1541" r:id="rId22"/>
    <p:sldId id="262" r:id="rId23"/>
    <p:sldId id="259" r:id="rId24"/>
    <p:sldId id="263" r:id="rId25"/>
    <p:sldId id="1546" r:id="rId26"/>
    <p:sldId id="1538" r:id="rId27"/>
    <p:sldId id="264" r:id="rId28"/>
    <p:sldId id="1533" r:id="rId29"/>
    <p:sldId id="1545" r:id="rId30"/>
    <p:sldId id="1556" r:id="rId31"/>
    <p:sldId id="1555" r:id="rId32"/>
    <p:sldId id="1551" r:id="rId33"/>
    <p:sldId id="155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p:restoredTop sz="86190"/>
  </p:normalViewPr>
  <p:slideViewPr>
    <p:cSldViewPr snapToGrid="0">
      <p:cViewPr varScale="1">
        <p:scale>
          <a:sx n="116" d="100"/>
          <a:sy n="116" d="100"/>
        </p:scale>
        <p:origin x="1000"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1.xml.rels><?xml version="1.0" encoding="UTF-8" standalone="yes"?>
<Relationships xmlns="http://schemas.openxmlformats.org/package/2006/relationships"><Relationship Id="rId1" Type="http://schemas.openxmlformats.org/officeDocument/2006/relationships/image" Target="../media/image260.png"/></Relationships>
</file>

<file path=ppt/diagrams/_rels/data13.xml.rels><?xml version="1.0" encoding="UTF-8" standalone="yes"?>
<Relationships xmlns="http://schemas.openxmlformats.org/package/2006/relationships"><Relationship Id="rId1" Type="http://schemas.openxmlformats.org/officeDocument/2006/relationships/image" Target="../media/image270.png"/></Relationships>
</file>

<file path=ppt/diagrams/_rels/data15.xml.rels><?xml version="1.0" encoding="UTF-8" standalone="yes"?>
<Relationships xmlns="http://schemas.openxmlformats.org/package/2006/relationships"><Relationship Id="rId1" Type="http://schemas.openxmlformats.org/officeDocument/2006/relationships/image" Target="../media/image280.png"/></Relationships>
</file>

<file path=ppt/diagrams/_rels/data17.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301.png"/><Relationship Id="rId1" Type="http://schemas.openxmlformats.org/officeDocument/2006/relationships/image" Target="../media/image290.png"/><Relationship Id="rId5" Type="http://schemas.openxmlformats.org/officeDocument/2006/relationships/image" Target="../media/image331.png"/><Relationship Id="rId4" Type="http://schemas.openxmlformats.org/officeDocument/2006/relationships/image" Target="../media/image321.png"/></Relationships>
</file>

<file path=ppt/diagrams/_rels/data18.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20.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image" Target="../media/image44.png"/></Relationships>
</file>

<file path=ppt/diagrams/_rels/data28.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10.png"/><Relationship Id="rId1" Type="http://schemas.openxmlformats.org/officeDocument/2006/relationships/image" Target="../media/image300.png"/><Relationship Id="rId5" Type="http://schemas.openxmlformats.org/officeDocument/2006/relationships/image" Target="../media/image340.png"/><Relationship Id="rId4" Type="http://schemas.openxmlformats.org/officeDocument/2006/relationships/image" Target="../media/image330.png"/></Relationships>
</file>

<file path=ppt/diagrams/_rels/data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1.png"/><Relationship Id="rId1" Type="http://schemas.openxmlformats.org/officeDocument/2006/relationships/image" Target="../media/image481.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diagrams/_rels/data30.xml.rels><?xml version="1.0" encoding="UTF-8" standalone="yes"?>
<Relationships xmlns="http://schemas.openxmlformats.org/package/2006/relationships"><Relationship Id="rId3" Type="http://schemas.openxmlformats.org/officeDocument/2006/relationships/image" Target="../media/image490.png"/><Relationship Id="rId7" Type="http://schemas.openxmlformats.org/officeDocument/2006/relationships/image" Target="../media/image530.png"/><Relationship Id="rId2" Type="http://schemas.openxmlformats.org/officeDocument/2006/relationships/image" Target="../media/image480.png"/><Relationship Id="rId1" Type="http://schemas.openxmlformats.org/officeDocument/2006/relationships/image" Target="../media/image470.png"/><Relationship Id="rId6" Type="http://schemas.openxmlformats.org/officeDocument/2006/relationships/image" Target="../media/image520.png"/><Relationship Id="rId5" Type="http://schemas.openxmlformats.org/officeDocument/2006/relationships/image" Target="../media/image511.png"/><Relationship Id="rId4" Type="http://schemas.openxmlformats.org/officeDocument/2006/relationships/image" Target="../media/image500.png"/></Relationships>
</file>

<file path=ppt/diagrams/_rels/data32.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image" Target="../media/image55.png"/><Relationship Id="rId1" Type="http://schemas.openxmlformats.org/officeDocument/2006/relationships/image" Target="../media/image540.png"/><Relationship Id="rId6" Type="http://schemas.openxmlformats.org/officeDocument/2006/relationships/image" Target="../media/image59.png"/><Relationship Id="rId5" Type="http://schemas.openxmlformats.org/officeDocument/2006/relationships/image" Target="../media/image580.png"/><Relationship Id="rId4" Type="http://schemas.openxmlformats.org/officeDocument/2006/relationships/image" Target="../media/image57.png"/></Relationships>
</file>

<file path=ppt/diagrams/_rels/data34.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image" Target="../media/image61.png"/><Relationship Id="rId1" Type="http://schemas.openxmlformats.org/officeDocument/2006/relationships/image" Target="../media/image600.png"/><Relationship Id="rId4" Type="http://schemas.openxmlformats.org/officeDocument/2006/relationships/image" Target="../media/image63.png"/></Relationships>
</file>

<file path=ppt/diagrams/_rels/data35.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image" Target="../media/image430.png"/></Relationships>
</file>

<file path=ppt/diagrams/_rels/data3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image" Target="../media/image72.png"/><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diagrams/_rels/data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ata8.xml.rels><?xml version="1.0" encoding="UTF-8" standalone="yes"?>
<Relationships xmlns="http://schemas.openxmlformats.org/package/2006/relationships"><Relationship Id="rId1" Type="http://schemas.openxmlformats.org/officeDocument/2006/relationships/image" Target="../media/image250.png"/></Relationships>
</file>

<file path=ppt/diagrams/_rels/data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image" Target="../media/image161.png"/><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91.png"/></Relationships>
</file>

<file path=ppt/diagrams/_rels/drawing12.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4.png"/><Relationship Id="rId4" Type="http://schemas.openxmlformats.org/officeDocument/2006/relationships/image" Target="../media/image2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dgm:spPr/>
          <dgm:t>
            <a:bodyPr/>
            <a:lstStyle/>
            <a:p>
              <a14:m>
                <m:oMath xmlns:m="http://schemas.openxmlformats.org/officeDocument/2006/math">
                  <m:r>
                    <a:rPr lang="en-US" smtClean="0">
                      <a:latin typeface="Cambria Math" panose="02040503050406030204" pitchFamily="18" charset="0"/>
                    </a:rPr>
                    <m:t>𝑉𝑜𝑡𝑒</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(Non-fungible: non-transferable &amp; </a:t>
              </a:r>
              <a:r>
                <a:rPr lang="en-US" dirty="0" err="1"/>
                <a:t>suspendable</a:t>
              </a:r>
              <a:r>
                <a:rPr lang="en-US" dirty="0"/>
                <a:t>) (implicit </a:t>
              </a:r>
              <a:r>
                <a:rPr lang="en-US" i="1" dirty="0"/>
                <a:t>~d</a:t>
              </a:r>
              <a:r>
                <a:rPr lang="en-US" dirty="0"/>
                <a:t>)</a:t>
              </a:r>
            </a:p>
          </dgm:t>
        </dgm:pt>
      </mc:Choice>
      <mc:Fallback xmlns="">
        <dgm:pt modelId="{3C970EA8-0023-3F43-ADFC-CE7E68B90EAD}">
          <dgm:prSet phldrT="[Text]"/>
          <dgm:spPr/>
          <dgm:t>
            <a:bodyPr/>
            <a:lstStyle/>
            <a:p>
              <a:r>
                <a:rPr lang="en-US" i="0">
                  <a:latin typeface="Cambria Math" panose="02040503050406030204" pitchFamily="18" charset="0"/>
                </a:rPr>
                <a:t>𝑉𝑜𝑡𝑒</a:t>
              </a:r>
              <a:r>
                <a:rPr lang="en-US" dirty="0"/>
                <a:t>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{~𝑡, 𝑆}</a:t>
              </a:r>
              <a:r>
                <a:rPr lang="en-US" dirty="0"/>
                <a:t> (Non-fungible: non-transferable &amp; </a:t>
              </a:r>
              <a:r>
                <a:rPr lang="en-US" dirty="0" err="1"/>
                <a:t>suspendable</a:t>
              </a:r>
              <a:r>
                <a:rPr lang="en-US" dirty="0"/>
                <a:t>) (implicit </a:t>
              </a:r>
              <a:r>
                <a:rPr lang="en-US" i="1" dirty="0"/>
                <a:t>~d</a:t>
              </a:r>
              <a:r>
                <a:rPr lang="en-US"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dgm:spPr/>
          <dgm:t>
            <a:bodyPr/>
            <a:lstStyle/>
            <a:p>
              <a14:m>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a14:m>
              <a:r>
                <a:rPr lang="en-US" dirty="0"/>
                <a:t> =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a14:m>
              <a:r>
                <a:rPr lang="en-US" dirty="0"/>
                <a:t> (Hybrid: expire-able &amp; transferable)</a:t>
              </a:r>
            </a:p>
          </dgm:t>
        </dgm:pt>
      </mc:Choice>
      <mc:Fallback xmlns="">
        <dgm:pt modelId="{AB4290DD-5EFF-E544-810B-C4DFF5A2DEBF}">
          <dgm:prSet phldrT="[Text]"/>
          <dgm:spPr/>
          <dgm:t>
            <a:bodyPr/>
            <a:lstStyle/>
            <a:p>
              <a:r>
                <a:rPr lang="en-US" i="0">
                  <a:latin typeface="Cambria Math" panose="02040503050406030204" pitchFamily="18" charset="0"/>
                </a:rPr>
                <a:t>𝑇ℎ𝑒𝑎𝑡𝑒𝑟 𝑇𝑖𝑐𝑘𝑒𝑡</a:t>
              </a:r>
              <a:r>
                <a:rPr lang="en-US" dirty="0"/>
                <a:t> = </a:t>
              </a: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){𝑒,𝑡}</a:t>
              </a:r>
              <a:r>
                <a:rPr lang="en-US"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dgm:spPr/>
          <dgm:t>
            <a:bodyPr/>
            <a:lstStyle/>
            <a:p>
              <a14:m>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r>
                    <a:rPr lang="en-US" i="1" smtClean="0">
                      <a:latin typeface="Cambria Math" panose="02040503050406030204" pitchFamily="18" charset="0"/>
                    </a:rPr>
                    <m:t> </m:t>
                  </m:r>
                  <m:r>
                    <a:rPr lang="en-US">
                      <a:latin typeface="Cambria Math" panose="02040503050406030204" pitchFamily="18" charset="0"/>
                    </a:rPr>
                    <m:t>=</m:t>
                  </m:r>
                </m:oMath>
              </a14:m>
              <a:r>
                <a:rPr lang="en-US" dirty="0"/>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𝑑</m:t>
                  </m:r>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𝑆𝐶</m:t>
                  </m:r>
                  <m:r>
                    <a:rPr lang="en-US" b="0" i="1" smtClean="0">
                      <a:latin typeface="Cambria Math" panose="02040503050406030204" pitchFamily="18" charset="0"/>
                      <a:ea typeface="Cambria Math" panose="02040503050406030204" pitchFamily="18" charset="0"/>
                    </a:rPr>
                    <m:t>}</m:t>
                  </m:r>
                </m:oMath>
              </a14:m>
              <a:r>
                <a:rPr lang="en-US" dirty="0"/>
                <a:t> (Fungible: sub-dividable &amp; Supply Control)</a:t>
              </a:r>
            </a:p>
          </dgm:t>
        </dgm:pt>
      </mc:Choice>
      <mc:Fallback xmlns="">
        <dgm:pt modelId="{8668413B-4D0B-A749-AED5-3D4E01C35E42}">
          <dgm:prSet phldrT="[Text]"/>
          <dgm:spPr/>
          <dgm:t>
            <a:bodyPr/>
            <a:lstStyle/>
            <a:p>
              <a:r>
                <a:rPr lang="en-US" i="0">
                  <a:latin typeface="Cambria Math" panose="02040503050406030204" pitchFamily="18" charset="0"/>
                </a:rPr>
                <a:t>𝑃ℎ𝑦𝑠𝑖𝑐𝑎𝑙 𝐶𝑎𝑠ℎ =</a:t>
              </a:r>
              <a:r>
                <a:rPr lang="en-US" dirty="0"/>
                <a:t> </a:t>
              </a:r>
              <a:r>
                <a:rPr lang="en-US" i="0">
                  <a:latin typeface="Cambria Math" panose="02040503050406030204" pitchFamily="18" charset="0"/>
                  <a:ea typeface="Cambria Math" panose="02040503050406030204" pitchFamily="18" charset="0"/>
                </a:rPr>
                <a:t>𝜏</a:t>
              </a:r>
              <a:r>
                <a:rPr lang="en-US" b="0" i="0">
                  <a:latin typeface="Cambria Math" panose="02040503050406030204" pitchFamily="18" charset="0"/>
                  <a:ea typeface="Cambria Math" panose="02040503050406030204" pitchFamily="18" charset="0"/>
                </a:rPr>
                <a:t>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{𝑑,𝑆𝐶}</a:t>
              </a:r>
              <a:r>
                <a:rPr lang="en-US" dirty="0"/>
                <a:t> (Fungible: sub-dividable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dgm:spPr/>
          <dgm:t>
            <a:bodyPr/>
            <a:lstStyle/>
            <a:p>
              <a14:m>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oMath>
              </a14:m>
              <a:r>
                <a:rPr lang="en-US" i="1" dirty="0"/>
                <a:t>~d,</a:t>
              </a:r>
              <a14:m>
                <m:oMath xmlns:m="http://schemas.openxmlformats.org/officeDocument/2006/math">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 </m:t>
                  </m:r>
                  <m:r>
                    <a:rPr lang="en-US" b="0" i="1">
                      <a:latin typeface="Cambria Math" panose="02040503050406030204" pitchFamily="18" charset="0"/>
                      <a:ea typeface="Cambria Math" panose="02040503050406030204" pitchFamily="18" charset="0"/>
                    </a:rPr>
                    <m:t>𝑆𝐶</m:t>
                  </m:r>
                  <m:r>
                    <a:rPr lang="en-US" b="0" i="1" smtClean="0">
                      <a:latin typeface="Cambria Math" panose="02040503050406030204" pitchFamily="18" charset="0"/>
                      <a:ea typeface="Cambria Math" panose="02040503050406030204" pitchFamily="18" charset="0"/>
                    </a:rPr>
                    <m:t>}</m:t>
                  </m:r>
                </m:oMath>
              </a14:m>
              <a:r>
                <a:rPr lang="en-US" dirty="0"/>
                <a:t> (Fungible: whole, delegable &amp; Supply Control)</a:t>
              </a:r>
            </a:p>
          </dgm:t>
        </dgm:pt>
      </mc:Choice>
      <mc:Fallback xmlns="">
        <dgm:pt modelId="{4D8985A6-B295-1848-946D-B37569C6F118}">
          <dgm:prSet phldrT="[Text]"/>
          <dgm:spPr/>
          <dgm:t>
            <a:bodyPr/>
            <a:lstStyle/>
            <a:p>
              <a:r>
                <a:rPr lang="en-US" i="0">
                  <a:latin typeface="Cambria Math" panose="02040503050406030204" pitchFamily="18" charset="0"/>
                </a:rPr>
                <a:t>𝐵𝑎𝑟𝑟𝑒𝑙 𝑜𝑓 𝑂𝑖𝑙</a:t>
              </a:r>
              <a:r>
                <a:rPr lang="en-US" dirty="0"/>
                <a:t>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i="1" dirty="0"/>
                <a:t>~d,</a:t>
              </a:r>
              <a:r>
                <a:rPr lang="en-US" b="0" i="0">
                  <a:latin typeface="Cambria Math" panose="02040503050406030204" pitchFamily="18" charset="0"/>
                  <a:ea typeface="Cambria Math" panose="02040503050406030204" pitchFamily="18" charset="0"/>
                </a:rPr>
                <a:t>𝑔, 𝑆𝐶}</a:t>
              </a:r>
              <a:r>
                <a:rPr lang="en-US"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14:m>
                <m:oMath xmlns:m="http://schemas.openxmlformats.org/officeDocument/2006/math">
                  <m:r>
                    <m:rPr>
                      <m:sty m:val="p"/>
                    </m:rPr>
                    <a:rPr lang="en-US" sz="1500" b="0" i="0" smtClean="0">
                      <a:latin typeface="Cambria Math" panose="02040503050406030204" pitchFamily="18" charset="0"/>
                    </a:rPr>
                    <m:t>Inventory</m:t>
                  </m:r>
                  <m:r>
                    <a:rPr lang="en-US" sz="1500" b="0" i="0" smtClean="0">
                      <a:latin typeface="Cambria Math" panose="02040503050406030204" pitchFamily="18" charset="0"/>
                    </a:rPr>
                    <m:t> </m:t>
                  </m:r>
                  <m:r>
                    <m:rPr>
                      <m:sty m:val="p"/>
                    </m:rPr>
                    <a:rPr lang="en-US" sz="1500" b="0" i="0" smtClean="0">
                      <a:latin typeface="Cambria Math" panose="02040503050406030204" pitchFamily="18" charset="0"/>
                    </a:rPr>
                    <m:t>Item</m:t>
                  </m:r>
                </m:oMath>
              </a14:m>
              <a:r>
                <a:rPr lang="en-US" sz="1500" dirty="0"/>
                <a:t> = [</a:t>
              </a:r>
              <a14:m>
                <m:oMath xmlns:m="http://schemas.openxmlformats.org/officeDocument/2006/math">
                  <m:sSub>
                    <m:sSubPr>
                      <m:ctrlPr>
                        <a:rPr lang="en-US" sz="1500" i="1" smtClean="0">
                          <a:latin typeface="Cambria Math" panose="02040503050406030204" pitchFamily="18" charset="0"/>
                        </a:rPr>
                      </m:ctrlPr>
                    </m:sSubPr>
                    <m:e>
                      <m:r>
                        <a:rPr lang="en-US" sz="1500" i="1" smtClean="0">
                          <a:latin typeface="Cambria Math" panose="02040503050406030204" pitchFamily="18" charset="0"/>
                          <a:ea typeface="Cambria Math" panose="02040503050406030204" pitchFamily="18" charset="0"/>
                        </a:rPr>
                        <m:t>𝜏</m:t>
                      </m:r>
                    </m:e>
                    <m:sub>
                      <m:r>
                        <m:rPr>
                          <m:sty m:val="p"/>
                        </m:rPr>
                        <a:rPr lang="el-GR" sz="1500" i="1" smtClean="0">
                          <a:latin typeface="Cambria Math" panose="02040503050406030204" pitchFamily="18" charset="0"/>
                          <a:ea typeface="Cambria Math" panose="02040503050406030204" pitchFamily="18" charset="0"/>
                        </a:rPr>
                        <m:t>Ϝ</m:t>
                      </m:r>
                    </m:sub>
                  </m:sSub>
                </m:oMath>
              </a14:m>
              <a:r>
                <a:rPr lang="en-US" sz="1500" dirty="0"/>
                <a:t>{</a:t>
              </a:r>
              <a:r>
                <a:rPr lang="en-US" sz="1400" i="1" dirty="0"/>
                <a:t>~d</a:t>
              </a:r>
              <a14:m>
                <m:oMath xmlns:m="http://schemas.openxmlformats.org/officeDocument/2006/math">
                  <m:r>
                    <a:rPr lang="en-US" sz="1500" b="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𝑔</m:t>
                  </m:r>
                  <m:r>
                    <a:rPr lang="en-US" sz="1500" b="0" i="1" smtClean="0">
                      <a:latin typeface="Cambria Math" panose="02040503050406030204" pitchFamily="18" charset="0"/>
                      <a:ea typeface="Cambria Math" panose="02040503050406030204" pitchFamily="18" charset="0"/>
                    </a:rPr>
                    <m:t>, </m:t>
                  </m:r>
                  <m:r>
                    <a:rPr lang="en-US" sz="1500" b="0" i="1">
                      <a:latin typeface="Cambria Math" panose="02040503050406030204" pitchFamily="18" charset="0"/>
                      <a:ea typeface="Cambria Math" panose="02040503050406030204" pitchFamily="18" charset="0"/>
                    </a:rPr>
                    <m:t>𝑆𝐶</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𝜙</m:t>
                  </m:r>
                  <m:r>
                    <a:rPr lang="en-US" sz="1500" b="0" i="1" smtClean="0">
                      <a:latin typeface="Cambria Math" panose="02040503050406030204" pitchFamily="18" charset="0"/>
                      <a:ea typeface="Cambria Math" panose="02040503050406030204" pitchFamily="18" charset="0"/>
                    </a:rPr>
                    <m:t>𝑆𝐾𝑈</m:t>
                  </m:r>
                  <m:r>
                    <a:rPr lang="en-US" sz="1500" b="0" i="1" smtClean="0">
                      <a:latin typeface="Cambria Math" panose="02040503050406030204" pitchFamily="18" charset="0"/>
                      <a:ea typeface="Cambria Math" panose="02040503050406030204" pitchFamily="18" charset="0"/>
                    </a:rPr>
                    <m:t>]</m:t>
                  </m:r>
                </m:oMath>
              </a14:m>
              <a:r>
                <a:rPr lang="en-US" sz="1500" dirty="0"/>
                <a:t> (Fungible: whole, delegable &amp; Supply Control and a SKU property)</a:t>
              </a:r>
            </a:p>
          </dgm:t>
        </dgm:pt>
      </mc:Choice>
      <mc:Fallback xmlns="">
        <dgm:pt modelId="{E80E5A18-7E21-AB43-8BAA-D87E8B61AD63}">
          <dgm:prSet phldrT="[Text]" custT="1"/>
          <dgm:spPr/>
          <dgm:t>
            <a:bodyPr/>
            <a:lstStyle/>
            <a:p>
              <a:r>
                <a:rPr lang="en-US" sz="1500" b="0" i="0">
                  <a:latin typeface="Cambria Math" panose="02040503050406030204" pitchFamily="18" charset="0"/>
                </a:rPr>
                <a:t>Inventory Item</a:t>
              </a:r>
              <a:r>
                <a:rPr lang="en-US" sz="1500" dirty="0"/>
                <a:t> = [</a:t>
              </a:r>
              <a:r>
                <a:rPr lang="en-US" sz="1500" i="0">
                  <a:latin typeface="Cambria Math" panose="02040503050406030204" pitchFamily="18" charset="0"/>
                  <a:ea typeface="Cambria Math" panose="02040503050406030204" pitchFamily="18" charset="0"/>
                </a:rPr>
                <a:t>𝜏_</a:t>
              </a:r>
              <a:r>
                <a:rPr lang="el-GR" sz="1500" i="0">
                  <a:latin typeface="Cambria Math" panose="02040503050406030204" pitchFamily="18" charset="0"/>
                  <a:ea typeface="Cambria Math" panose="02040503050406030204" pitchFamily="18" charset="0"/>
                </a:rPr>
                <a:t>Ϝ</a:t>
              </a:r>
              <a:r>
                <a:rPr lang="en-US" sz="1500" dirty="0"/>
                <a:t>{</a:t>
              </a:r>
              <a:r>
                <a:rPr lang="en-US" sz="1400" i="1" dirty="0"/>
                <a:t>~d</a:t>
              </a:r>
              <a:r>
                <a:rPr lang="en-US" sz="1500" b="0" i="0">
                  <a:latin typeface="Cambria Math" panose="02040503050406030204" pitchFamily="18" charset="0"/>
                  <a:ea typeface="Cambria Math" panose="02040503050406030204" pitchFamily="18" charset="0"/>
                </a:rPr>
                <a:t>,𝑔, 𝑆𝐶}+𝜙𝑆𝐾𝑈]</a:t>
              </a:r>
              <a:r>
                <a:rPr lang="en-US" sz="15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t="-2857" b="-17143"/>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t="-5882" b="-17647"/>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t="-5714" b="-17143"/>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t="-5882" b="-20588"/>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9723C53-DDF2-45EF-B7E6-F0839FFF25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CC73F1-B2DA-4D94-94C5-B618CEFFACDF}">
      <dgm:prSet/>
      <dgm:spPr/>
      <dgm:t>
        <a:bodyPr/>
        <a:lstStyle/>
        <a:p>
          <a:pPr>
            <a:lnSpc>
              <a:spcPct val="100000"/>
            </a:lnSpc>
          </a:pPr>
          <a:r>
            <a:rPr lang="en-US" dirty="0"/>
            <a:t>Some behaviors can apply to a token's class, like </a:t>
          </a:r>
          <a:r>
            <a:rPr lang="en-US" b="1" dirty="0"/>
            <a:t>delegable</a:t>
          </a:r>
          <a:r>
            <a:rPr lang="en-US" dirty="0"/>
            <a:t> (</a:t>
          </a:r>
          <a:r>
            <a:rPr lang="en-US" i="1" dirty="0"/>
            <a:t>g</a:t>
          </a:r>
          <a:r>
            <a:rPr lang="en-US" dirty="0"/>
            <a:t>) and can </a:t>
          </a:r>
          <a:r>
            <a:rPr lang="en-US" b="1" dirty="0"/>
            <a:t>influence</a:t>
          </a:r>
          <a:r>
            <a:rPr lang="en-US" dirty="0"/>
            <a:t> behaviors added to the definition of the token like transfer and burn. </a:t>
          </a:r>
        </a:p>
      </dgm:t>
    </dgm:pt>
    <dgm:pt modelId="{D4AD8AC4-2641-4A25-BF75-1B54A905FBB9}" type="parTrans" cxnId="{83EC2641-AFE6-4BA7-A837-73A58E001023}">
      <dgm:prSet/>
      <dgm:spPr/>
      <dgm:t>
        <a:bodyPr/>
        <a:lstStyle/>
        <a:p>
          <a:endParaRPr lang="en-US"/>
        </a:p>
      </dgm:t>
    </dgm:pt>
    <dgm:pt modelId="{62C9C3FE-2BE6-4999-8686-8A35FC239D45}" type="sibTrans" cxnId="{83EC2641-AFE6-4BA7-A837-73A58E001023}">
      <dgm:prSet/>
      <dgm:spPr/>
      <dgm:t>
        <a:bodyPr/>
        <a:lstStyle/>
        <a:p>
          <a:endParaRPr lang="en-US"/>
        </a:p>
      </dgm:t>
    </dgm:pt>
    <dgm:pt modelId="{7EB6380D-B691-4F15-B5BA-62DB3FEE516B}">
      <dgm:prSet custT="1"/>
      <dgm:spPr/>
      <dgm:t>
        <a:bodyPr/>
        <a:lstStyle/>
        <a:p>
          <a:pPr>
            <a:lnSpc>
              <a:spcPct val="100000"/>
            </a:lnSpc>
          </a:pPr>
          <a:r>
            <a:rPr lang="en-US" sz="1600" dirty="0"/>
            <a:t>Some behaviors have a natural opposite or a need to indicate a lack or disabled behavior. These will have the same symbol, where the opposite is indicated by a prefix of </a:t>
          </a:r>
          <a:r>
            <a:rPr lang="en-US" sz="1600" b="0" dirty="0"/>
            <a:t>~.</a:t>
          </a:r>
        </a:p>
      </dgm:t>
    </dgm:pt>
    <dgm:pt modelId="{A21CF9A7-4CA5-4733-9091-28FA49A33C8B}" type="parTrans" cxnId="{38A89D22-404F-4B38-85C0-57193E60DB5B}">
      <dgm:prSet/>
      <dgm:spPr/>
      <dgm:t>
        <a:bodyPr/>
        <a:lstStyle/>
        <a:p>
          <a:endParaRPr lang="en-US"/>
        </a:p>
      </dgm:t>
    </dgm:pt>
    <dgm:pt modelId="{5EB43944-8BE6-4224-9D31-3BD6B629E4DE}" type="sibTrans" cxnId="{38A89D22-404F-4B38-85C0-57193E60DB5B}">
      <dgm:prSet/>
      <dgm:spPr/>
      <dgm:t>
        <a:bodyPr/>
        <a:lstStyle/>
        <a:p>
          <a:endParaRPr lang="en-US"/>
        </a:p>
      </dgm:t>
    </dgm:pt>
    <dgm:pt modelId="{FAE829A2-F624-44DD-A7E3-4E0D03A32505}">
      <dgm:prSet/>
      <dgm:spPr/>
      <dgm:t>
        <a:bodyPr/>
        <a:lstStyle/>
        <a:p>
          <a:pPr>
            <a:lnSpc>
              <a:spcPct val="100000"/>
            </a:lnSpc>
          </a:pPr>
          <a:r>
            <a:rPr lang="en-US"/>
            <a:t>Some behaviors are incompatible with others.</a:t>
          </a:r>
        </a:p>
      </dgm:t>
    </dgm:pt>
    <dgm:pt modelId="{D1D9D649-A804-497D-8BFE-746D5C573ABE}" type="parTrans" cxnId="{E0E9C35B-E434-468C-BD70-4F787591CFB3}">
      <dgm:prSet/>
      <dgm:spPr/>
      <dgm:t>
        <a:bodyPr/>
        <a:lstStyle/>
        <a:p>
          <a:endParaRPr lang="en-US"/>
        </a:p>
      </dgm:t>
    </dgm:pt>
    <dgm:pt modelId="{CC33EDCC-4054-48E1-9EAE-579D3624DDC6}" type="sibTrans" cxnId="{E0E9C35B-E434-468C-BD70-4F787591CFB3}">
      <dgm:prSet/>
      <dgm:spPr/>
      <dgm:t>
        <a:bodyPr/>
        <a:lstStyle/>
        <a:p>
          <a:endParaRPr lang="en-US"/>
        </a:p>
      </dgm:t>
    </dgm:pt>
    <dgm:pt modelId="{E929FAF7-53F4-48F4-BF1C-3E4A38E56E45}">
      <dgm:prSet/>
      <dgm:spPr/>
      <dgm:t>
        <a:bodyPr/>
        <a:lstStyle/>
        <a:p>
          <a:pPr>
            <a:lnSpc>
              <a:spcPct val="100000"/>
            </a:lnSpc>
          </a:pPr>
          <a:r>
            <a:rPr lang="en-US"/>
            <a:t>Some behaviors are implicit based on the base token.   I.e. transferable, is implicit for fungible tokens.</a:t>
          </a:r>
        </a:p>
      </dgm:t>
    </dgm:pt>
    <dgm:pt modelId="{A3EF944F-EF54-4341-81E3-DBFD930C1937}" type="parTrans" cxnId="{03F9B7D8-AB42-4D9B-A270-DF694A0FB8CA}">
      <dgm:prSet/>
      <dgm:spPr/>
      <dgm:t>
        <a:bodyPr/>
        <a:lstStyle/>
        <a:p>
          <a:endParaRPr lang="en-US"/>
        </a:p>
      </dgm:t>
    </dgm:pt>
    <dgm:pt modelId="{93D9CAB7-0FF3-4451-BFE2-0E225A7391A1}" type="sibTrans" cxnId="{03F9B7D8-AB42-4D9B-A270-DF694A0FB8CA}">
      <dgm:prSet/>
      <dgm:spPr/>
      <dgm:t>
        <a:bodyPr/>
        <a:lstStyle/>
        <a:p>
          <a:endParaRPr lang="en-US"/>
        </a:p>
      </dgm:t>
    </dgm:pt>
    <dgm:pt modelId="{D1120B6C-872C-40C5-A78E-027185E057EC}" type="pres">
      <dgm:prSet presAssocID="{D9723C53-DDF2-45EF-B7E6-F0839FFF2597}" presName="root" presStyleCnt="0">
        <dgm:presLayoutVars>
          <dgm:dir/>
          <dgm:resizeHandles val="exact"/>
        </dgm:presLayoutVars>
      </dgm:prSet>
      <dgm:spPr/>
    </dgm:pt>
    <dgm:pt modelId="{F5A50E67-356B-4EE3-9F19-BBFFF9AAEA71}" type="pres">
      <dgm:prSet presAssocID="{13CC73F1-B2DA-4D94-94C5-B618CEFFACDF}" presName="compNode" presStyleCnt="0"/>
      <dgm:spPr/>
    </dgm:pt>
    <dgm:pt modelId="{DB5A86A2-5635-46F8-88B7-5B0F3888A99C}" type="pres">
      <dgm:prSet presAssocID="{13CC73F1-B2DA-4D94-94C5-B618CEFFACDF}" presName="bgRect" presStyleLbl="bgShp" presStyleIdx="0" presStyleCnt="4"/>
      <dgm:spPr/>
    </dgm:pt>
    <dgm:pt modelId="{0B0A2CCC-4345-40BF-BB62-CDDA659BC0BF}" type="pres">
      <dgm:prSet presAssocID="{13CC73F1-B2DA-4D94-94C5-B618CEFFAC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tective"/>
        </a:ext>
      </dgm:extLst>
    </dgm:pt>
    <dgm:pt modelId="{6C17649F-E652-48D8-9164-41C65788C14A}" type="pres">
      <dgm:prSet presAssocID="{13CC73F1-B2DA-4D94-94C5-B618CEFFACDF}" presName="spaceRect" presStyleCnt="0"/>
      <dgm:spPr/>
    </dgm:pt>
    <dgm:pt modelId="{198D16CE-C50E-4FDF-A00B-BA5782D9099F}" type="pres">
      <dgm:prSet presAssocID="{13CC73F1-B2DA-4D94-94C5-B618CEFFACDF}" presName="parTx" presStyleLbl="revTx" presStyleIdx="0" presStyleCnt="4">
        <dgm:presLayoutVars>
          <dgm:chMax val="0"/>
          <dgm:chPref val="0"/>
        </dgm:presLayoutVars>
      </dgm:prSet>
      <dgm:spPr/>
    </dgm:pt>
    <dgm:pt modelId="{1770B244-9B42-48FB-8D72-3AD2D874163A}" type="pres">
      <dgm:prSet presAssocID="{62C9C3FE-2BE6-4999-8686-8A35FC239D45}" presName="sibTrans" presStyleCnt="0"/>
      <dgm:spPr/>
    </dgm:pt>
    <dgm:pt modelId="{2373953B-86EC-439D-949D-948503E78086}" type="pres">
      <dgm:prSet presAssocID="{7EB6380D-B691-4F15-B5BA-62DB3FEE516B}" presName="compNode" presStyleCnt="0"/>
      <dgm:spPr/>
    </dgm:pt>
    <dgm:pt modelId="{C7C6AEB3-3364-4E7C-963E-341F4ED0839C}" type="pres">
      <dgm:prSet presAssocID="{7EB6380D-B691-4F15-B5BA-62DB3FEE516B}" presName="bgRect" presStyleLbl="bgShp" presStyleIdx="1" presStyleCnt="4"/>
      <dgm:spPr/>
    </dgm:pt>
    <dgm:pt modelId="{EBE3F5FE-F2E0-404B-9BE6-EA8810668016}" type="pres">
      <dgm:prSet presAssocID="{7EB6380D-B691-4F15-B5BA-62DB3FEE516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n and woman"/>
        </a:ext>
      </dgm:extLst>
    </dgm:pt>
    <dgm:pt modelId="{F4A1D4E5-3767-4859-9B48-410AEBF67DBC}" type="pres">
      <dgm:prSet presAssocID="{7EB6380D-B691-4F15-B5BA-62DB3FEE516B}" presName="spaceRect" presStyleCnt="0"/>
      <dgm:spPr/>
    </dgm:pt>
    <dgm:pt modelId="{5A29E542-9695-4892-8F31-50D5943C0CCB}" type="pres">
      <dgm:prSet presAssocID="{7EB6380D-B691-4F15-B5BA-62DB3FEE516B}" presName="parTx" presStyleLbl="revTx" presStyleIdx="1" presStyleCnt="4">
        <dgm:presLayoutVars>
          <dgm:chMax val="0"/>
          <dgm:chPref val="0"/>
        </dgm:presLayoutVars>
      </dgm:prSet>
      <dgm:spPr/>
    </dgm:pt>
    <dgm:pt modelId="{F6626975-0AD8-4BDE-B830-A1C3ADAFA7C1}" type="pres">
      <dgm:prSet presAssocID="{5EB43944-8BE6-4224-9D31-3BD6B629E4DE}" presName="sibTrans" presStyleCnt="0"/>
      <dgm:spPr/>
    </dgm:pt>
    <dgm:pt modelId="{8B8FD04C-981E-4376-9F28-CFB2E648B1C5}" type="pres">
      <dgm:prSet presAssocID="{FAE829A2-F624-44DD-A7E3-4E0D03A32505}" presName="compNode" presStyleCnt="0"/>
      <dgm:spPr/>
    </dgm:pt>
    <dgm:pt modelId="{7A11D88A-3EDF-4244-B55C-26C262C08D3A}" type="pres">
      <dgm:prSet presAssocID="{FAE829A2-F624-44DD-A7E3-4E0D03A32505}" presName="bgRect" presStyleLbl="bgShp" presStyleIdx="2" presStyleCnt="4"/>
      <dgm:spPr/>
    </dgm:pt>
    <dgm:pt modelId="{DBFFFA97-DD3D-4790-9EDC-F5938BB2EBFF}" type="pres">
      <dgm:prSet presAssocID="{FAE829A2-F624-44DD-A7E3-4E0D03A325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483B5720-99C1-455E-91AF-22764A761EC0}" type="pres">
      <dgm:prSet presAssocID="{FAE829A2-F624-44DD-A7E3-4E0D03A32505}" presName="spaceRect" presStyleCnt="0"/>
      <dgm:spPr/>
    </dgm:pt>
    <dgm:pt modelId="{59B9010E-ECB3-4215-9072-F5A1D6698F47}" type="pres">
      <dgm:prSet presAssocID="{FAE829A2-F624-44DD-A7E3-4E0D03A32505}" presName="parTx" presStyleLbl="revTx" presStyleIdx="2" presStyleCnt="4">
        <dgm:presLayoutVars>
          <dgm:chMax val="0"/>
          <dgm:chPref val="0"/>
        </dgm:presLayoutVars>
      </dgm:prSet>
      <dgm:spPr/>
    </dgm:pt>
    <dgm:pt modelId="{7E9D1E93-8A9F-4CC1-851D-6249E490F551}" type="pres">
      <dgm:prSet presAssocID="{CC33EDCC-4054-48E1-9EAE-579D3624DDC6}" presName="sibTrans" presStyleCnt="0"/>
      <dgm:spPr/>
    </dgm:pt>
    <dgm:pt modelId="{3DC0AC8B-4862-4EED-B6CB-CDB7CE636D1C}" type="pres">
      <dgm:prSet presAssocID="{E929FAF7-53F4-48F4-BF1C-3E4A38E56E45}" presName="compNode" presStyleCnt="0"/>
      <dgm:spPr/>
    </dgm:pt>
    <dgm:pt modelId="{656FF16A-C7AE-4EDA-BF37-40B822D97731}" type="pres">
      <dgm:prSet presAssocID="{E929FAF7-53F4-48F4-BF1C-3E4A38E56E45}" presName="bgRect" presStyleLbl="bgShp" presStyleIdx="3" presStyleCnt="4"/>
      <dgm:spPr/>
    </dgm:pt>
    <dgm:pt modelId="{4418C9AF-30DA-45EE-93CD-FDA6F805A1C9}" type="pres">
      <dgm:prSet presAssocID="{E929FAF7-53F4-48F4-BF1C-3E4A38E56E4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mark"/>
        </a:ext>
      </dgm:extLst>
    </dgm:pt>
    <dgm:pt modelId="{760D519D-720D-4B52-8072-76794BEAE0F2}" type="pres">
      <dgm:prSet presAssocID="{E929FAF7-53F4-48F4-BF1C-3E4A38E56E45}" presName="spaceRect" presStyleCnt="0"/>
      <dgm:spPr/>
    </dgm:pt>
    <dgm:pt modelId="{C15B7142-28DD-465E-AB69-C66B0B403EE1}" type="pres">
      <dgm:prSet presAssocID="{E929FAF7-53F4-48F4-BF1C-3E4A38E56E45}" presName="parTx" presStyleLbl="revTx" presStyleIdx="3" presStyleCnt="4">
        <dgm:presLayoutVars>
          <dgm:chMax val="0"/>
          <dgm:chPref val="0"/>
        </dgm:presLayoutVars>
      </dgm:prSet>
      <dgm:spPr/>
    </dgm:pt>
  </dgm:ptLst>
  <dgm:cxnLst>
    <dgm:cxn modelId="{26219421-F135-4510-A713-46212C209B81}" type="presOf" srcId="{FAE829A2-F624-44DD-A7E3-4E0D03A32505}" destId="{59B9010E-ECB3-4215-9072-F5A1D6698F47}" srcOrd="0" destOrd="0" presId="urn:microsoft.com/office/officeart/2018/2/layout/IconVerticalSolidList"/>
    <dgm:cxn modelId="{38A89D22-404F-4B38-85C0-57193E60DB5B}" srcId="{D9723C53-DDF2-45EF-B7E6-F0839FFF2597}" destId="{7EB6380D-B691-4F15-B5BA-62DB3FEE516B}" srcOrd="1" destOrd="0" parTransId="{A21CF9A7-4CA5-4733-9091-28FA49A33C8B}" sibTransId="{5EB43944-8BE6-4224-9D31-3BD6B629E4DE}"/>
    <dgm:cxn modelId="{95347130-3E6C-498B-B8AC-A6B83C11047A}" type="presOf" srcId="{D9723C53-DDF2-45EF-B7E6-F0839FFF2597}" destId="{D1120B6C-872C-40C5-A78E-027185E057EC}" srcOrd="0" destOrd="0" presId="urn:microsoft.com/office/officeart/2018/2/layout/IconVerticalSolidList"/>
    <dgm:cxn modelId="{83EC2641-AFE6-4BA7-A837-73A58E001023}" srcId="{D9723C53-DDF2-45EF-B7E6-F0839FFF2597}" destId="{13CC73F1-B2DA-4D94-94C5-B618CEFFACDF}" srcOrd="0" destOrd="0" parTransId="{D4AD8AC4-2641-4A25-BF75-1B54A905FBB9}" sibTransId="{62C9C3FE-2BE6-4999-8686-8A35FC239D45}"/>
    <dgm:cxn modelId="{E0E9C35B-E434-468C-BD70-4F787591CFB3}" srcId="{D9723C53-DDF2-45EF-B7E6-F0839FFF2597}" destId="{FAE829A2-F624-44DD-A7E3-4E0D03A32505}" srcOrd="2" destOrd="0" parTransId="{D1D9D649-A804-497D-8BFE-746D5C573ABE}" sibTransId="{CC33EDCC-4054-48E1-9EAE-579D3624DDC6}"/>
    <dgm:cxn modelId="{677538BE-85E9-466D-8698-129D1B9E5F18}" type="presOf" srcId="{7EB6380D-B691-4F15-B5BA-62DB3FEE516B}" destId="{5A29E542-9695-4892-8F31-50D5943C0CCB}" srcOrd="0" destOrd="0" presId="urn:microsoft.com/office/officeart/2018/2/layout/IconVerticalSolidList"/>
    <dgm:cxn modelId="{03F9B7D8-AB42-4D9B-A270-DF694A0FB8CA}" srcId="{D9723C53-DDF2-45EF-B7E6-F0839FFF2597}" destId="{E929FAF7-53F4-48F4-BF1C-3E4A38E56E45}" srcOrd="3" destOrd="0" parTransId="{A3EF944F-EF54-4341-81E3-DBFD930C1937}" sibTransId="{93D9CAB7-0FF3-4451-BFE2-0E225A7391A1}"/>
    <dgm:cxn modelId="{ED7809E1-6000-4429-A822-AB5921C29881}" type="presOf" srcId="{E929FAF7-53F4-48F4-BF1C-3E4A38E56E45}" destId="{C15B7142-28DD-465E-AB69-C66B0B403EE1}" srcOrd="0" destOrd="0" presId="urn:microsoft.com/office/officeart/2018/2/layout/IconVerticalSolidList"/>
    <dgm:cxn modelId="{C3AA09F5-E16D-4CB5-9C17-10143EEBA9A5}" type="presOf" srcId="{13CC73F1-B2DA-4D94-94C5-B618CEFFACDF}" destId="{198D16CE-C50E-4FDF-A00B-BA5782D9099F}" srcOrd="0" destOrd="0" presId="urn:microsoft.com/office/officeart/2018/2/layout/IconVerticalSolidList"/>
    <dgm:cxn modelId="{1482021D-7911-423D-B2C5-2B6ADAD0ED74}" type="presParOf" srcId="{D1120B6C-872C-40C5-A78E-027185E057EC}" destId="{F5A50E67-356B-4EE3-9F19-BBFFF9AAEA71}" srcOrd="0" destOrd="0" presId="urn:microsoft.com/office/officeart/2018/2/layout/IconVerticalSolidList"/>
    <dgm:cxn modelId="{EB24C0DB-872B-4316-8C81-3997D8005EBA}" type="presParOf" srcId="{F5A50E67-356B-4EE3-9F19-BBFFF9AAEA71}" destId="{DB5A86A2-5635-46F8-88B7-5B0F3888A99C}" srcOrd="0" destOrd="0" presId="urn:microsoft.com/office/officeart/2018/2/layout/IconVerticalSolidList"/>
    <dgm:cxn modelId="{A71FC0C4-8BB4-4788-85F4-B7259180AB63}" type="presParOf" srcId="{F5A50E67-356B-4EE3-9F19-BBFFF9AAEA71}" destId="{0B0A2CCC-4345-40BF-BB62-CDDA659BC0BF}" srcOrd="1" destOrd="0" presId="urn:microsoft.com/office/officeart/2018/2/layout/IconVerticalSolidList"/>
    <dgm:cxn modelId="{9E418F98-84DC-44B5-BD3A-0B1CE1F347A2}" type="presParOf" srcId="{F5A50E67-356B-4EE3-9F19-BBFFF9AAEA71}" destId="{6C17649F-E652-48D8-9164-41C65788C14A}" srcOrd="2" destOrd="0" presId="urn:microsoft.com/office/officeart/2018/2/layout/IconVerticalSolidList"/>
    <dgm:cxn modelId="{5E86EF7E-6843-4F9B-AF5B-388D4902B116}" type="presParOf" srcId="{F5A50E67-356B-4EE3-9F19-BBFFF9AAEA71}" destId="{198D16CE-C50E-4FDF-A00B-BA5782D9099F}" srcOrd="3" destOrd="0" presId="urn:microsoft.com/office/officeart/2018/2/layout/IconVerticalSolidList"/>
    <dgm:cxn modelId="{74205B3E-C1F3-49EC-8CCB-22DFC7020977}" type="presParOf" srcId="{D1120B6C-872C-40C5-A78E-027185E057EC}" destId="{1770B244-9B42-48FB-8D72-3AD2D874163A}" srcOrd="1" destOrd="0" presId="urn:microsoft.com/office/officeart/2018/2/layout/IconVerticalSolidList"/>
    <dgm:cxn modelId="{C03E6025-8290-4D68-ACDC-CE2B6D91569F}" type="presParOf" srcId="{D1120B6C-872C-40C5-A78E-027185E057EC}" destId="{2373953B-86EC-439D-949D-948503E78086}" srcOrd="2" destOrd="0" presId="urn:microsoft.com/office/officeart/2018/2/layout/IconVerticalSolidList"/>
    <dgm:cxn modelId="{B3A2E900-8E91-4091-9519-B81DEB17498F}" type="presParOf" srcId="{2373953B-86EC-439D-949D-948503E78086}" destId="{C7C6AEB3-3364-4E7C-963E-341F4ED0839C}" srcOrd="0" destOrd="0" presId="urn:microsoft.com/office/officeart/2018/2/layout/IconVerticalSolidList"/>
    <dgm:cxn modelId="{DCF6767B-6A0E-46BF-B429-AC0DEB99B333}" type="presParOf" srcId="{2373953B-86EC-439D-949D-948503E78086}" destId="{EBE3F5FE-F2E0-404B-9BE6-EA8810668016}" srcOrd="1" destOrd="0" presId="urn:microsoft.com/office/officeart/2018/2/layout/IconVerticalSolidList"/>
    <dgm:cxn modelId="{77220CD9-DBB6-49BC-97A3-8B087BA1767F}" type="presParOf" srcId="{2373953B-86EC-439D-949D-948503E78086}" destId="{F4A1D4E5-3767-4859-9B48-410AEBF67DBC}" srcOrd="2" destOrd="0" presId="urn:microsoft.com/office/officeart/2018/2/layout/IconVerticalSolidList"/>
    <dgm:cxn modelId="{28FBEB6F-5A0F-474E-A635-3E721698014F}" type="presParOf" srcId="{2373953B-86EC-439D-949D-948503E78086}" destId="{5A29E542-9695-4892-8F31-50D5943C0CCB}" srcOrd="3" destOrd="0" presId="urn:microsoft.com/office/officeart/2018/2/layout/IconVerticalSolidList"/>
    <dgm:cxn modelId="{81ABCA8B-D1B6-4EAD-BC0E-346FEB4A2DEF}" type="presParOf" srcId="{D1120B6C-872C-40C5-A78E-027185E057EC}" destId="{F6626975-0AD8-4BDE-B830-A1C3ADAFA7C1}" srcOrd="3" destOrd="0" presId="urn:microsoft.com/office/officeart/2018/2/layout/IconVerticalSolidList"/>
    <dgm:cxn modelId="{2EBEB69F-5296-40B9-8BFC-8C360903B9C4}" type="presParOf" srcId="{D1120B6C-872C-40C5-A78E-027185E057EC}" destId="{8B8FD04C-981E-4376-9F28-CFB2E648B1C5}" srcOrd="4" destOrd="0" presId="urn:microsoft.com/office/officeart/2018/2/layout/IconVerticalSolidList"/>
    <dgm:cxn modelId="{628D5158-0B79-4680-8445-FAB5FD1B78EA}" type="presParOf" srcId="{8B8FD04C-981E-4376-9F28-CFB2E648B1C5}" destId="{7A11D88A-3EDF-4244-B55C-26C262C08D3A}" srcOrd="0" destOrd="0" presId="urn:microsoft.com/office/officeart/2018/2/layout/IconVerticalSolidList"/>
    <dgm:cxn modelId="{97F8E60D-80B4-44BE-A6C7-1410E8388375}" type="presParOf" srcId="{8B8FD04C-981E-4376-9F28-CFB2E648B1C5}" destId="{DBFFFA97-DD3D-4790-9EDC-F5938BB2EBFF}" srcOrd="1" destOrd="0" presId="urn:microsoft.com/office/officeart/2018/2/layout/IconVerticalSolidList"/>
    <dgm:cxn modelId="{45505298-084D-49CD-81EE-FA51BF3CB8D3}" type="presParOf" srcId="{8B8FD04C-981E-4376-9F28-CFB2E648B1C5}" destId="{483B5720-99C1-455E-91AF-22764A761EC0}" srcOrd="2" destOrd="0" presId="urn:microsoft.com/office/officeart/2018/2/layout/IconVerticalSolidList"/>
    <dgm:cxn modelId="{23C6D483-A6DD-42E3-A932-76E7914D9C15}" type="presParOf" srcId="{8B8FD04C-981E-4376-9F28-CFB2E648B1C5}" destId="{59B9010E-ECB3-4215-9072-F5A1D6698F47}" srcOrd="3" destOrd="0" presId="urn:microsoft.com/office/officeart/2018/2/layout/IconVerticalSolidList"/>
    <dgm:cxn modelId="{9547160E-331E-4DF7-8CF0-4438EAB490D1}" type="presParOf" srcId="{D1120B6C-872C-40C5-A78E-027185E057EC}" destId="{7E9D1E93-8A9F-4CC1-851D-6249E490F551}" srcOrd="5" destOrd="0" presId="urn:microsoft.com/office/officeart/2018/2/layout/IconVerticalSolidList"/>
    <dgm:cxn modelId="{DC860B11-454E-4520-AC57-7B16C3171B0C}" type="presParOf" srcId="{D1120B6C-872C-40C5-A78E-027185E057EC}" destId="{3DC0AC8B-4862-4EED-B6CB-CDB7CE636D1C}" srcOrd="6" destOrd="0" presId="urn:microsoft.com/office/officeart/2018/2/layout/IconVerticalSolidList"/>
    <dgm:cxn modelId="{08F9F3C5-0DFB-4273-85C9-5B58A1DA3910}" type="presParOf" srcId="{3DC0AC8B-4862-4EED-B6CB-CDB7CE636D1C}" destId="{656FF16A-C7AE-4EDA-BF37-40B822D97731}" srcOrd="0" destOrd="0" presId="urn:microsoft.com/office/officeart/2018/2/layout/IconVerticalSolidList"/>
    <dgm:cxn modelId="{80F32B80-A109-4908-A7C4-FF014AC26326}" type="presParOf" srcId="{3DC0AC8B-4862-4EED-B6CB-CDB7CE636D1C}" destId="{4418C9AF-30DA-45EE-93CD-FDA6F805A1C9}" srcOrd="1" destOrd="0" presId="urn:microsoft.com/office/officeart/2018/2/layout/IconVerticalSolidList"/>
    <dgm:cxn modelId="{6D0C9A48-5070-4BAD-99AC-BB2CDFFB9BCA}" type="presParOf" srcId="{3DC0AC8B-4862-4EED-B6CB-CDB7CE636D1C}" destId="{760D519D-720D-4B52-8072-76794BEAE0F2}" srcOrd="2" destOrd="0" presId="urn:microsoft.com/office/officeart/2018/2/layout/IconVerticalSolidList"/>
    <dgm:cxn modelId="{0421D61A-8946-47E8-8E18-987EA3769E4C}" type="presParOf" srcId="{3DC0AC8B-4862-4EED-B6CB-CDB7CE636D1C}" destId="{C15B7142-28DD-465E-AB69-C66B0B403E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BA25CE4-BFDA-4A7A-ADDF-5ECB20DEC03E}"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7119CBC8-10A3-410F-BE25-0B5AA9A44DD5}">
          <dgm:prSet custT="1"/>
          <dgm:spPr/>
          <dgm:t>
            <a:bodyPr/>
            <a:lstStyle/>
            <a:p>
              <a:r>
                <a:rPr lang="en-US" sz="1700" dirty="0"/>
                <a:t>Tokens begin at a common root named Base - </a:t>
              </a:r>
              <a14:m>
                <m:oMath xmlns:m="http://schemas.openxmlformats.org/officeDocument/2006/math">
                  <m:r>
                    <a:rPr lang="en-US" sz="2400" i="1" smtClean="0">
                      <a:latin typeface="Cambria Math" panose="02040503050406030204" pitchFamily="18" charset="0"/>
                      <a:ea typeface="Cambria Math" panose="02040503050406030204" pitchFamily="18" charset="0"/>
                    </a:rPr>
                    <m:t>𝜏</m:t>
                  </m:r>
                </m:oMath>
              </a14:m>
              <a:endParaRPr lang="en-US" sz="1700" dirty="0"/>
            </a:p>
          </dgm:t>
        </dgm:pt>
      </mc:Choice>
      <mc:Fallback xmlns="">
        <dgm:pt modelId="{7119CBC8-10A3-410F-BE25-0B5AA9A44DD5}">
          <dgm:prSet custT="1"/>
          <dgm:spPr/>
          <dgm:t>
            <a:bodyPr/>
            <a:lstStyle/>
            <a:p>
              <a:r>
                <a:rPr lang="en-US" sz="1700" dirty="0"/>
                <a:t>Tokens begin at a common root named Base - </a:t>
              </a:r>
              <a:r>
                <a:rPr lang="en-US" sz="2400" i="0">
                  <a:latin typeface="Cambria Math" panose="02040503050406030204" pitchFamily="18" charset="0"/>
                  <a:ea typeface="Cambria Math" panose="02040503050406030204" pitchFamily="18" charset="0"/>
                </a:rPr>
                <a:t>𝜏</a:t>
              </a:r>
              <a:endParaRPr lang="en-US" sz="1700" dirty="0"/>
            </a:p>
          </dgm:t>
        </dgm:pt>
      </mc:Fallback>
    </mc:AlternateContent>
    <dgm:pt modelId="{88D0F49E-CC99-4EBE-8250-369630C4E1D2}" type="parTrans" cxnId="{B1D9E854-DE42-4EBB-9352-2B3BAFE36C1D}">
      <dgm:prSet/>
      <dgm:spPr/>
      <dgm:t>
        <a:bodyPr/>
        <a:lstStyle/>
        <a:p>
          <a:endParaRPr lang="en-US"/>
        </a:p>
      </dgm:t>
    </dgm:pt>
    <dgm:pt modelId="{2297793F-1ED3-45D4-93A9-673421845E97}" type="sibTrans" cxnId="{B1D9E854-DE42-4EBB-9352-2B3BAFE36C1D}">
      <dgm:prSet/>
      <dgm:spPr/>
      <dgm:t>
        <a:bodyPr/>
        <a:lstStyle/>
        <a:p>
          <a:endParaRPr lang="en-US"/>
        </a:p>
      </dgm:t>
    </dgm:pt>
    <mc:AlternateContent xmlns:mc="http://schemas.openxmlformats.org/markup-compatibility/2006" xmlns:a14="http://schemas.microsoft.com/office/drawing/2010/main">
      <mc:Choice Requires="a14">
        <dgm:pt modelId="{A76629A1-B6A1-4F3E-9CDC-2FF995BF767E}">
          <dgm:prSet custT="1"/>
          <dgm:spPr/>
          <dgm:t>
            <a:bodyPr/>
            <a:lstStyle/>
            <a:p>
              <a:r>
                <a:rPr lang="en-US" sz="1700" dirty="0"/>
                <a:t>Base has 2 initial branches: Fungible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smtClean="0">
                          <a:latin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r>
                <a:rPr lang="en-US" sz="1700" dirty="0"/>
                <a:t>  and Non-Fungible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Ν</m:t>
                      </m:r>
                    </m:sub>
                  </m:sSub>
                </m:oMath>
              </a14:m>
              <a:r>
                <a:rPr lang="en-US" sz="1700" dirty="0"/>
                <a:t> - Hybrids are on their own branch.</a:t>
              </a:r>
            </a:p>
          </dgm:t>
        </dgm:pt>
      </mc:Choice>
      <mc:Fallback xmlns="">
        <dgm:pt modelId="{A76629A1-B6A1-4F3E-9CDC-2FF995BF767E}">
          <dgm:prSet custT="1"/>
          <dgm:spPr/>
          <dgm:t>
            <a:bodyPr/>
            <a:lstStyle/>
            <a:p>
              <a:r>
                <a:rPr lang="en-US" sz="1700" dirty="0"/>
                <a:t>Base has 2 initial branches: Fungible </a:t>
              </a:r>
              <a:r>
                <a:rPr lang="en-US" sz="2000" i="0">
                  <a:latin typeface="Cambria Math" panose="02040503050406030204" pitchFamily="18" charset="0"/>
                  <a:ea typeface="Cambria Math" panose="02040503050406030204" pitchFamily="18" charset="0"/>
                </a:rPr>
                <a:t>〖</a:t>
              </a:r>
              <a:r>
                <a:rPr lang="en-US" sz="2000" i="0">
                  <a:latin typeface="Cambria Math" panose="02040503050406030204" pitchFamily="18" charset="0"/>
                </a:rPr>
                <a:t> </a:t>
              </a:r>
              <a:r>
                <a:rPr lang="en-US" sz="2000" i="0">
                  <a:latin typeface="Cambria Math" panose="02040503050406030204" pitchFamily="18" charset="0"/>
                  <a:ea typeface="Cambria Math" panose="02040503050406030204" pitchFamily="18" charset="0"/>
                </a:rPr>
                <a:t>𝜏〗_</a:t>
              </a:r>
              <a:r>
                <a:rPr lang="el-GR" sz="2000" i="0">
                  <a:latin typeface="Cambria Math" panose="02040503050406030204" pitchFamily="18" charset="0"/>
                  <a:ea typeface="Cambria Math" panose="02040503050406030204" pitchFamily="18" charset="0"/>
                </a:rPr>
                <a:t>Ϝ</a:t>
              </a:r>
              <a:r>
                <a:rPr lang="en-US" sz="1700" dirty="0"/>
                <a:t>  and Non-Fungible </a:t>
              </a:r>
              <a:r>
                <a:rPr lang="en-US" sz="2000" i="0">
                  <a:latin typeface="Cambria Math" panose="02040503050406030204" pitchFamily="18" charset="0"/>
                  <a:ea typeface="Cambria Math" panose="02040503050406030204" pitchFamily="18" charset="0"/>
                </a:rPr>
                <a:t>𝜏_</a:t>
              </a:r>
              <a:r>
                <a:rPr lang="el-GR" sz="2000" i="0">
                  <a:latin typeface="Cambria Math" panose="02040503050406030204" pitchFamily="18" charset="0"/>
                  <a:ea typeface="Cambria Math" panose="02040503050406030204" pitchFamily="18" charset="0"/>
                </a:rPr>
                <a:t>Ν</a:t>
              </a:r>
              <a:r>
                <a:rPr lang="en-US" sz="1700" dirty="0"/>
                <a:t> - Hybrids are on their own branch.</a:t>
              </a:r>
            </a:p>
          </dgm:t>
        </dgm:pt>
      </mc:Fallback>
    </mc:AlternateContent>
    <dgm:pt modelId="{742091D1-41AF-4E53-AD0E-784A7218A83C}" type="parTrans" cxnId="{43A5E375-A6DC-4C5F-B2F7-3D69B396B65D}">
      <dgm:prSet/>
      <dgm:spPr/>
      <dgm:t>
        <a:bodyPr/>
        <a:lstStyle/>
        <a:p>
          <a:endParaRPr lang="en-US"/>
        </a:p>
      </dgm:t>
    </dgm:pt>
    <dgm:pt modelId="{1206E58E-0209-467D-852E-FA5D6C2506F3}" type="sibTrans" cxnId="{43A5E375-A6DC-4C5F-B2F7-3D69B396B65D}">
      <dgm:prSet/>
      <dgm:spPr/>
      <dgm:t>
        <a:bodyPr/>
        <a:lstStyle/>
        <a:p>
          <a:endParaRPr lang="en-US"/>
        </a:p>
      </dgm:t>
    </dgm:pt>
    <dgm:pt modelId="{06074267-F286-4439-91D0-E765F1BD8EF7}">
      <dgm:prSet/>
      <dgm:spPr/>
      <dgm:t>
        <a:bodyPr/>
        <a:lstStyle/>
        <a:p>
          <a:r>
            <a:rPr lang="en-US" dirty="0"/>
            <a:t>A new branch is created from a parent branch when it is added but does not represent a complete token.  For example, non-transferable would represent a branch on non-fungible, but would not be a branch on fungible.</a:t>
          </a:r>
        </a:p>
      </dgm:t>
    </dgm:pt>
    <dgm:pt modelId="{F6CC83F2-F343-4836-8648-C9B79EB15437}" type="parTrans" cxnId="{DB28B4BF-E4F9-4186-B105-3D170014FDA1}">
      <dgm:prSet/>
      <dgm:spPr/>
      <dgm:t>
        <a:bodyPr/>
        <a:lstStyle/>
        <a:p>
          <a:endParaRPr lang="en-US"/>
        </a:p>
      </dgm:t>
    </dgm:pt>
    <dgm:pt modelId="{EFB511A1-A989-459B-95C0-BD3DFF41C175}" type="sibTrans" cxnId="{DB28B4BF-E4F9-4186-B105-3D170014FDA1}">
      <dgm:prSet/>
      <dgm:spPr/>
      <dgm:t>
        <a:bodyPr/>
        <a:lstStyle/>
        <a:p>
          <a:endParaRPr lang="en-US"/>
        </a:p>
      </dgm:t>
    </dgm:pt>
    <dgm:pt modelId="{A5077B65-F309-4D49-8AB2-3BEC71539E11}">
      <dgm:prSet/>
      <dgm:spPr/>
      <dgm:t>
        <a:bodyPr/>
        <a:lstStyle/>
        <a:p>
          <a:r>
            <a:rPr lang="en-US"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	</a:t>
          </a:r>
        </a:p>
      </dgm:t>
    </dgm:pt>
    <dgm:pt modelId="{D0C497EC-27BE-474B-8C1F-56691202F0A9}" type="parTrans" cxnId="{D82B05A3-6497-4262-B837-D6130C90F3AA}">
      <dgm:prSet/>
      <dgm:spPr/>
      <dgm:t>
        <a:bodyPr/>
        <a:lstStyle/>
        <a:p>
          <a:endParaRPr lang="en-US"/>
        </a:p>
      </dgm:t>
    </dgm:pt>
    <dgm:pt modelId="{C29CB13A-7E59-4209-A03F-1698AC77D9C3}" type="sibTrans" cxnId="{D82B05A3-6497-4262-B837-D6130C90F3AA}">
      <dgm:prSet/>
      <dgm:spPr/>
      <dgm:t>
        <a:bodyPr/>
        <a:lstStyle/>
        <a:p>
          <a:endParaRPr lang="en-US"/>
        </a:p>
      </dgm:t>
    </dgm:pt>
    <dgm:pt modelId="{B4F10FCC-427C-1649-9778-C9D2D10A3B5D}" type="pres">
      <dgm:prSet presAssocID="{1BA25CE4-BFDA-4A7A-ADDF-5ECB20DEC03E}" presName="linear" presStyleCnt="0">
        <dgm:presLayoutVars>
          <dgm:animLvl val="lvl"/>
          <dgm:resizeHandles val="exact"/>
        </dgm:presLayoutVars>
      </dgm:prSet>
      <dgm:spPr/>
    </dgm:pt>
    <dgm:pt modelId="{71993FC6-C615-1242-A5CB-46AD085C9AB9}" type="pres">
      <dgm:prSet presAssocID="{7119CBC8-10A3-410F-BE25-0B5AA9A44DD5}" presName="parentText" presStyleLbl="node1" presStyleIdx="0" presStyleCnt="4">
        <dgm:presLayoutVars>
          <dgm:chMax val="0"/>
          <dgm:bulletEnabled val="1"/>
        </dgm:presLayoutVars>
      </dgm:prSet>
      <dgm:spPr/>
    </dgm:pt>
    <dgm:pt modelId="{7F0A53C3-8178-6948-83B1-150F8EE6C0AA}" type="pres">
      <dgm:prSet presAssocID="{2297793F-1ED3-45D4-93A9-673421845E97}" presName="spacer" presStyleCnt="0"/>
      <dgm:spPr/>
    </dgm:pt>
    <dgm:pt modelId="{726FD45F-6285-C544-96B4-A195F3E97B19}" type="pres">
      <dgm:prSet presAssocID="{A76629A1-B6A1-4F3E-9CDC-2FF995BF767E}" presName="parentText" presStyleLbl="node1" presStyleIdx="1" presStyleCnt="4" custLinFactNeighborY="51403">
        <dgm:presLayoutVars>
          <dgm:chMax val="0"/>
          <dgm:bulletEnabled val="1"/>
        </dgm:presLayoutVars>
      </dgm:prSet>
      <dgm:spPr/>
    </dgm:pt>
    <dgm:pt modelId="{211F66A7-8E63-9547-BAE9-39FC6FDF21F0}" type="pres">
      <dgm:prSet presAssocID="{1206E58E-0209-467D-852E-FA5D6C2506F3}" presName="spacer" presStyleCnt="0"/>
      <dgm:spPr/>
    </dgm:pt>
    <dgm:pt modelId="{A5C43F8F-D0F9-F140-A459-EC86E219E156}" type="pres">
      <dgm:prSet presAssocID="{06074267-F286-4439-91D0-E765F1BD8EF7}" presName="parentText" presStyleLbl="node1" presStyleIdx="2" presStyleCnt="4">
        <dgm:presLayoutVars>
          <dgm:chMax val="0"/>
          <dgm:bulletEnabled val="1"/>
        </dgm:presLayoutVars>
      </dgm:prSet>
      <dgm:spPr/>
    </dgm:pt>
    <dgm:pt modelId="{99C12CDC-A23F-9843-AF0F-CA50271FA959}" type="pres">
      <dgm:prSet presAssocID="{EFB511A1-A989-459B-95C0-BD3DFF41C175}" presName="spacer" presStyleCnt="0"/>
      <dgm:spPr/>
    </dgm:pt>
    <dgm:pt modelId="{8250E9E3-A066-2F44-8D9C-3A85D0BEAFE7}" type="pres">
      <dgm:prSet presAssocID="{A5077B65-F309-4D49-8AB2-3BEC71539E11}" presName="parentText" presStyleLbl="node1" presStyleIdx="3" presStyleCnt="4">
        <dgm:presLayoutVars>
          <dgm:chMax val="0"/>
          <dgm:bulletEnabled val="1"/>
        </dgm:presLayoutVars>
      </dgm:prSet>
      <dgm:spPr/>
    </dgm:pt>
  </dgm:ptLst>
  <dgm:cxnLst>
    <dgm:cxn modelId="{F6AC7C24-6712-254A-92C4-22AAC691F6AC}" type="presOf" srcId="{1BA25CE4-BFDA-4A7A-ADDF-5ECB20DEC03E}" destId="{B4F10FCC-427C-1649-9778-C9D2D10A3B5D}" srcOrd="0" destOrd="0" presId="urn:microsoft.com/office/officeart/2005/8/layout/vList2"/>
    <dgm:cxn modelId="{DB31232F-7AE3-5D49-8775-149DBB04EA00}" type="presOf" srcId="{A5077B65-F309-4D49-8AB2-3BEC71539E11}" destId="{8250E9E3-A066-2F44-8D9C-3A85D0BEAFE7}" srcOrd="0" destOrd="0" presId="urn:microsoft.com/office/officeart/2005/8/layout/vList2"/>
    <dgm:cxn modelId="{B1D9E854-DE42-4EBB-9352-2B3BAFE36C1D}" srcId="{1BA25CE4-BFDA-4A7A-ADDF-5ECB20DEC03E}" destId="{7119CBC8-10A3-410F-BE25-0B5AA9A44DD5}" srcOrd="0" destOrd="0" parTransId="{88D0F49E-CC99-4EBE-8250-369630C4E1D2}" sibTransId="{2297793F-1ED3-45D4-93A9-673421845E97}"/>
    <dgm:cxn modelId="{43A5E375-A6DC-4C5F-B2F7-3D69B396B65D}" srcId="{1BA25CE4-BFDA-4A7A-ADDF-5ECB20DEC03E}" destId="{A76629A1-B6A1-4F3E-9CDC-2FF995BF767E}" srcOrd="1" destOrd="0" parTransId="{742091D1-41AF-4E53-AD0E-784A7218A83C}" sibTransId="{1206E58E-0209-467D-852E-FA5D6C2506F3}"/>
    <dgm:cxn modelId="{CEF08D94-7E5E-B742-8471-5947BB6EF461}" type="presOf" srcId="{06074267-F286-4439-91D0-E765F1BD8EF7}" destId="{A5C43F8F-D0F9-F140-A459-EC86E219E156}" srcOrd="0" destOrd="0" presId="urn:microsoft.com/office/officeart/2005/8/layout/vList2"/>
    <dgm:cxn modelId="{D82B05A3-6497-4262-B837-D6130C90F3AA}" srcId="{1BA25CE4-BFDA-4A7A-ADDF-5ECB20DEC03E}" destId="{A5077B65-F309-4D49-8AB2-3BEC71539E11}" srcOrd="3" destOrd="0" parTransId="{D0C497EC-27BE-474B-8C1F-56691202F0A9}" sibTransId="{C29CB13A-7E59-4209-A03F-1698AC77D9C3}"/>
    <dgm:cxn modelId="{2F24DEA6-722A-6A42-A29A-7489DF785410}" type="presOf" srcId="{7119CBC8-10A3-410F-BE25-0B5AA9A44DD5}" destId="{71993FC6-C615-1242-A5CB-46AD085C9AB9}" srcOrd="0" destOrd="0" presId="urn:microsoft.com/office/officeart/2005/8/layout/vList2"/>
    <dgm:cxn modelId="{DB28B4BF-E4F9-4186-B105-3D170014FDA1}" srcId="{1BA25CE4-BFDA-4A7A-ADDF-5ECB20DEC03E}" destId="{06074267-F286-4439-91D0-E765F1BD8EF7}" srcOrd="2" destOrd="0" parTransId="{F6CC83F2-F343-4836-8648-C9B79EB15437}" sibTransId="{EFB511A1-A989-459B-95C0-BD3DFF41C175}"/>
    <dgm:cxn modelId="{93AE42E3-FD20-F24B-BB82-00D1BD8EC253}" type="presOf" srcId="{A76629A1-B6A1-4F3E-9CDC-2FF995BF767E}" destId="{726FD45F-6285-C544-96B4-A195F3E97B19}" srcOrd="0" destOrd="0" presId="urn:microsoft.com/office/officeart/2005/8/layout/vList2"/>
    <dgm:cxn modelId="{3E9E8DAF-A308-E746-882E-433B01E85542}" type="presParOf" srcId="{B4F10FCC-427C-1649-9778-C9D2D10A3B5D}" destId="{71993FC6-C615-1242-A5CB-46AD085C9AB9}" srcOrd="0" destOrd="0" presId="urn:microsoft.com/office/officeart/2005/8/layout/vList2"/>
    <dgm:cxn modelId="{46DC15A6-183E-2F46-8301-3578F671B3E9}" type="presParOf" srcId="{B4F10FCC-427C-1649-9778-C9D2D10A3B5D}" destId="{7F0A53C3-8178-6948-83B1-150F8EE6C0AA}" srcOrd="1" destOrd="0" presId="urn:microsoft.com/office/officeart/2005/8/layout/vList2"/>
    <dgm:cxn modelId="{DF32B0A2-6D1C-A441-9821-DA515AEA79AC}" type="presParOf" srcId="{B4F10FCC-427C-1649-9778-C9D2D10A3B5D}" destId="{726FD45F-6285-C544-96B4-A195F3E97B19}" srcOrd="2" destOrd="0" presId="urn:microsoft.com/office/officeart/2005/8/layout/vList2"/>
    <dgm:cxn modelId="{72A0F1EB-4475-6B4E-8A6A-C6F384549786}" type="presParOf" srcId="{B4F10FCC-427C-1649-9778-C9D2D10A3B5D}" destId="{211F66A7-8E63-9547-BAE9-39FC6FDF21F0}" srcOrd="3" destOrd="0" presId="urn:microsoft.com/office/officeart/2005/8/layout/vList2"/>
    <dgm:cxn modelId="{AB70E1B2-2E5C-8048-A946-F7F40B225336}" type="presParOf" srcId="{B4F10FCC-427C-1649-9778-C9D2D10A3B5D}" destId="{A5C43F8F-D0F9-F140-A459-EC86E219E156}" srcOrd="4" destOrd="0" presId="urn:microsoft.com/office/officeart/2005/8/layout/vList2"/>
    <dgm:cxn modelId="{00B481C8-0706-844E-83C4-4E7FF3C53375}" type="presParOf" srcId="{B4F10FCC-427C-1649-9778-C9D2D10A3B5D}" destId="{99C12CDC-A23F-9843-AF0F-CA50271FA959}" srcOrd="5" destOrd="0" presId="urn:microsoft.com/office/officeart/2005/8/layout/vList2"/>
    <dgm:cxn modelId="{E3EC53BE-6156-1845-AE92-255C56376390}" type="presParOf" srcId="{B4F10FCC-427C-1649-9778-C9D2D10A3B5D}" destId="{8250E9E3-A066-2F44-8D9C-3A85D0BEAFE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dirty="0"/>
            <a:t>All Tokens will have a common set of base token properties including simple name/value pair generic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and property sets.</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defines behaviors and properties that are the building blocks of tokens.  Some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described as messages that are used to invoke a behavior and represent properties.</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BA25CE4-BFDA-4A7A-ADDF-5ECB20DEC03E}"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7119CBC8-10A3-410F-BE25-0B5AA9A44DD5}">
      <dgm:prSet custT="1"/>
      <dgm:spPr>
        <a:blipFill>
          <a:blip xmlns:r="http://schemas.openxmlformats.org/officeDocument/2006/relationships" r:embed="rId1"/>
          <a:stretch>
            <a:fillRect/>
          </a:stretch>
        </a:blipFill>
      </dgm:spPr>
      <dgm:t>
        <a:bodyPr/>
        <a:lstStyle/>
        <a:p>
          <a:r>
            <a:rPr lang="en-US">
              <a:noFill/>
            </a:rPr>
            <a:t> </a:t>
          </a:r>
        </a:p>
      </dgm:t>
    </dgm:pt>
    <dgm:pt modelId="{88D0F49E-CC99-4EBE-8250-369630C4E1D2}" type="parTrans" cxnId="{B1D9E854-DE42-4EBB-9352-2B3BAFE36C1D}">
      <dgm:prSet/>
      <dgm:spPr/>
      <dgm:t>
        <a:bodyPr/>
        <a:lstStyle/>
        <a:p>
          <a:endParaRPr lang="en-US"/>
        </a:p>
      </dgm:t>
    </dgm:pt>
    <dgm:pt modelId="{2297793F-1ED3-45D4-93A9-673421845E97}" type="sibTrans" cxnId="{B1D9E854-DE42-4EBB-9352-2B3BAFE36C1D}">
      <dgm:prSet/>
      <dgm:spPr/>
      <dgm:t>
        <a:bodyPr/>
        <a:lstStyle/>
        <a:p>
          <a:endParaRPr lang="en-US"/>
        </a:p>
      </dgm:t>
    </dgm:pt>
    <dgm:pt modelId="{A76629A1-B6A1-4F3E-9CDC-2FF995BF767E}">
      <dgm:prSet custT="1"/>
      <dgm:spPr>
        <a:blipFill>
          <a:blip xmlns:r="http://schemas.openxmlformats.org/officeDocument/2006/relationships" r:embed="rId2"/>
          <a:stretch>
            <a:fillRect/>
          </a:stretch>
        </a:blipFill>
      </dgm:spPr>
      <dgm:t>
        <a:bodyPr/>
        <a:lstStyle/>
        <a:p>
          <a:r>
            <a:rPr lang="en-US">
              <a:noFill/>
            </a:rPr>
            <a:t> </a:t>
          </a:r>
        </a:p>
      </dgm:t>
    </dgm:pt>
    <dgm:pt modelId="{742091D1-41AF-4E53-AD0E-784A7218A83C}" type="parTrans" cxnId="{43A5E375-A6DC-4C5F-B2F7-3D69B396B65D}">
      <dgm:prSet/>
      <dgm:spPr/>
      <dgm:t>
        <a:bodyPr/>
        <a:lstStyle/>
        <a:p>
          <a:endParaRPr lang="en-US"/>
        </a:p>
      </dgm:t>
    </dgm:pt>
    <dgm:pt modelId="{1206E58E-0209-467D-852E-FA5D6C2506F3}" type="sibTrans" cxnId="{43A5E375-A6DC-4C5F-B2F7-3D69B396B65D}">
      <dgm:prSet/>
      <dgm:spPr/>
      <dgm:t>
        <a:bodyPr/>
        <a:lstStyle/>
        <a:p>
          <a:endParaRPr lang="en-US"/>
        </a:p>
      </dgm:t>
    </dgm:pt>
    <dgm:pt modelId="{06074267-F286-4439-91D0-E765F1BD8EF7}">
      <dgm:prSet/>
      <dgm:spPr/>
      <dgm:t>
        <a:bodyPr/>
        <a:lstStyle/>
        <a:p>
          <a:r>
            <a:rPr lang="en-US" dirty="0"/>
            <a:t>A new branch is created from a parent branch when it is added but does not represent a complete token.  For example, non-transferable would represent a branch on non-fungible, but would not be a branch on fungible.</a:t>
          </a:r>
        </a:p>
      </dgm:t>
    </dgm:pt>
    <dgm:pt modelId="{F6CC83F2-F343-4836-8648-C9B79EB15437}" type="parTrans" cxnId="{DB28B4BF-E4F9-4186-B105-3D170014FDA1}">
      <dgm:prSet/>
      <dgm:spPr/>
      <dgm:t>
        <a:bodyPr/>
        <a:lstStyle/>
        <a:p>
          <a:endParaRPr lang="en-US"/>
        </a:p>
      </dgm:t>
    </dgm:pt>
    <dgm:pt modelId="{EFB511A1-A989-459B-95C0-BD3DFF41C175}" type="sibTrans" cxnId="{DB28B4BF-E4F9-4186-B105-3D170014FDA1}">
      <dgm:prSet/>
      <dgm:spPr/>
      <dgm:t>
        <a:bodyPr/>
        <a:lstStyle/>
        <a:p>
          <a:endParaRPr lang="en-US"/>
        </a:p>
      </dgm:t>
    </dgm:pt>
    <dgm:pt modelId="{A5077B65-F309-4D49-8AB2-3BEC71539E11}">
      <dgm:prSet/>
      <dgm:spPr/>
      <dgm:t>
        <a:bodyPr/>
        <a:lstStyle/>
        <a:p>
          <a:r>
            <a:rPr lang="en-US"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	</a:t>
          </a:r>
        </a:p>
      </dgm:t>
    </dgm:pt>
    <dgm:pt modelId="{D0C497EC-27BE-474B-8C1F-56691202F0A9}" type="parTrans" cxnId="{D82B05A3-6497-4262-B837-D6130C90F3AA}">
      <dgm:prSet/>
      <dgm:spPr/>
      <dgm:t>
        <a:bodyPr/>
        <a:lstStyle/>
        <a:p>
          <a:endParaRPr lang="en-US"/>
        </a:p>
      </dgm:t>
    </dgm:pt>
    <dgm:pt modelId="{C29CB13A-7E59-4209-A03F-1698AC77D9C3}" type="sibTrans" cxnId="{D82B05A3-6497-4262-B837-D6130C90F3AA}">
      <dgm:prSet/>
      <dgm:spPr/>
      <dgm:t>
        <a:bodyPr/>
        <a:lstStyle/>
        <a:p>
          <a:endParaRPr lang="en-US"/>
        </a:p>
      </dgm:t>
    </dgm:pt>
    <dgm:pt modelId="{B4F10FCC-427C-1649-9778-C9D2D10A3B5D}" type="pres">
      <dgm:prSet presAssocID="{1BA25CE4-BFDA-4A7A-ADDF-5ECB20DEC03E}" presName="linear" presStyleCnt="0">
        <dgm:presLayoutVars>
          <dgm:animLvl val="lvl"/>
          <dgm:resizeHandles val="exact"/>
        </dgm:presLayoutVars>
      </dgm:prSet>
      <dgm:spPr/>
    </dgm:pt>
    <dgm:pt modelId="{71993FC6-C615-1242-A5CB-46AD085C9AB9}" type="pres">
      <dgm:prSet presAssocID="{7119CBC8-10A3-410F-BE25-0B5AA9A44DD5}" presName="parentText" presStyleLbl="node1" presStyleIdx="0" presStyleCnt="4">
        <dgm:presLayoutVars>
          <dgm:chMax val="0"/>
          <dgm:bulletEnabled val="1"/>
        </dgm:presLayoutVars>
      </dgm:prSet>
      <dgm:spPr/>
    </dgm:pt>
    <dgm:pt modelId="{7F0A53C3-8178-6948-83B1-150F8EE6C0AA}" type="pres">
      <dgm:prSet presAssocID="{2297793F-1ED3-45D4-93A9-673421845E97}" presName="spacer" presStyleCnt="0"/>
      <dgm:spPr/>
    </dgm:pt>
    <dgm:pt modelId="{726FD45F-6285-C544-96B4-A195F3E97B19}" type="pres">
      <dgm:prSet presAssocID="{A76629A1-B6A1-4F3E-9CDC-2FF995BF767E}" presName="parentText" presStyleLbl="node1" presStyleIdx="1" presStyleCnt="4" custLinFactNeighborY="51403">
        <dgm:presLayoutVars>
          <dgm:chMax val="0"/>
          <dgm:bulletEnabled val="1"/>
        </dgm:presLayoutVars>
      </dgm:prSet>
      <dgm:spPr/>
    </dgm:pt>
    <dgm:pt modelId="{211F66A7-8E63-9547-BAE9-39FC6FDF21F0}" type="pres">
      <dgm:prSet presAssocID="{1206E58E-0209-467D-852E-FA5D6C2506F3}" presName="spacer" presStyleCnt="0"/>
      <dgm:spPr/>
    </dgm:pt>
    <dgm:pt modelId="{A5C43F8F-D0F9-F140-A459-EC86E219E156}" type="pres">
      <dgm:prSet presAssocID="{06074267-F286-4439-91D0-E765F1BD8EF7}" presName="parentText" presStyleLbl="node1" presStyleIdx="2" presStyleCnt="4">
        <dgm:presLayoutVars>
          <dgm:chMax val="0"/>
          <dgm:bulletEnabled val="1"/>
        </dgm:presLayoutVars>
      </dgm:prSet>
      <dgm:spPr/>
    </dgm:pt>
    <dgm:pt modelId="{99C12CDC-A23F-9843-AF0F-CA50271FA959}" type="pres">
      <dgm:prSet presAssocID="{EFB511A1-A989-459B-95C0-BD3DFF41C175}" presName="spacer" presStyleCnt="0"/>
      <dgm:spPr/>
    </dgm:pt>
    <dgm:pt modelId="{8250E9E3-A066-2F44-8D9C-3A85D0BEAFE7}" type="pres">
      <dgm:prSet presAssocID="{A5077B65-F309-4D49-8AB2-3BEC71539E11}" presName="parentText" presStyleLbl="node1" presStyleIdx="3" presStyleCnt="4">
        <dgm:presLayoutVars>
          <dgm:chMax val="0"/>
          <dgm:bulletEnabled val="1"/>
        </dgm:presLayoutVars>
      </dgm:prSet>
      <dgm:spPr/>
    </dgm:pt>
  </dgm:ptLst>
  <dgm:cxnLst>
    <dgm:cxn modelId="{F6AC7C24-6712-254A-92C4-22AAC691F6AC}" type="presOf" srcId="{1BA25CE4-BFDA-4A7A-ADDF-5ECB20DEC03E}" destId="{B4F10FCC-427C-1649-9778-C9D2D10A3B5D}" srcOrd="0" destOrd="0" presId="urn:microsoft.com/office/officeart/2005/8/layout/vList2"/>
    <dgm:cxn modelId="{DB31232F-7AE3-5D49-8775-149DBB04EA00}" type="presOf" srcId="{A5077B65-F309-4D49-8AB2-3BEC71539E11}" destId="{8250E9E3-A066-2F44-8D9C-3A85D0BEAFE7}" srcOrd="0" destOrd="0" presId="urn:microsoft.com/office/officeart/2005/8/layout/vList2"/>
    <dgm:cxn modelId="{B1D9E854-DE42-4EBB-9352-2B3BAFE36C1D}" srcId="{1BA25CE4-BFDA-4A7A-ADDF-5ECB20DEC03E}" destId="{7119CBC8-10A3-410F-BE25-0B5AA9A44DD5}" srcOrd="0" destOrd="0" parTransId="{88D0F49E-CC99-4EBE-8250-369630C4E1D2}" sibTransId="{2297793F-1ED3-45D4-93A9-673421845E97}"/>
    <dgm:cxn modelId="{43A5E375-A6DC-4C5F-B2F7-3D69B396B65D}" srcId="{1BA25CE4-BFDA-4A7A-ADDF-5ECB20DEC03E}" destId="{A76629A1-B6A1-4F3E-9CDC-2FF995BF767E}" srcOrd="1" destOrd="0" parTransId="{742091D1-41AF-4E53-AD0E-784A7218A83C}" sibTransId="{1206E58E-0209-467D-852E-FA5D6C2506F3}"/>
    <dgm:cxn modelId="{CEF08D94-7E5E-B742-8471-5947BB6EF461}" type="presOf" srcId="{06074267-F286-4439-91D0-E765F1BD8EF7}" destId="{A5C43F8F-D0F9-F140-A459-EC86E219E156}" srcOrd="0" destOrd="0" presId="urn:microsoft.com/office/officeart/2005/8/layout/vList2"/>
    <dgm:cxn modelId="{D82B05A3-6497-4262-B837-D6130C90F3AA}" srcId="{1BA25CE4-BFDA-4A7A-ADDF-5ECB20DEC03E}" destId="{A5077B65-F309-4D49-8AB2-3BEC71539E11}" srcOrd="3" destOrd="0" parTransId="{D0C497EC-27BE-474B-8C1F-56691202F0A9}" sibTransId="{C29CB13A-7E59-4209-A03F-1698AC77D9C3}"/>
    <dgm:cxn modelId="{2F24DEA6-722A-6A42-A29A-7489DF785410}" type="presOf" srcId="{7119CBC8-10A3-410F-BE25-0B5AA9A44DD5}" destId="{71993FC6-C615-1242-A5CB-46AD085C9AB9}" srcOrd="0" destOrd="0" presId="urn:microsoft.com/office/officeart/2005/8/layout/vList2"/>
    <dgm:cxn modelId="{DB28B4BF-E4F9-4186-B105-3D170014FDA1}" srcId="{1BA25CE4-BFDA-4A7A-ADDF-5ECB20DEC03E}" destId="{06074267-F286-4439-91D0-E765F1BD8EF7}" srcOrd="2" destOrd="0" parTransId="{F6CC83F2-F343-4836-8648-C9B79EB15437}" sibTransId="{EFB511A1-A989-459B-95C0-BD3DFF41C175}"/>
    <dgm:cxn modelId="{93AE42E3-FD20-F24B-BB82-00D1BD8EC253}" type="presOf" srcId="{A76629A1-B6A1-4F3E-9CDC-2FF995BF767E}" destId="{726FD45F-6285-C544-96B4-A195F3E97B19}" srcOrd="0" destOrd="0" presId="urn:microsoft.com/office/officeart/2005/8/layout/vList2"/>
    <dgm:cxn modelId="{3E9E8DAF-A308-E746-882E-433B01E85542}" type="presParOf" srcId="{B4F10FCC-427C-1649-9778-C9D2D10A3B5D}" destId="{71993FC6-C615-1242-A5CB-46AD085C9AB9}" srcOrd="0" destOrd="0" presId="urn:microsoft.com/office/officeart/2005/8/layout/vList2"/>
    <dgm:cxn modelId="{46DC15A6-183E-2F46-8301-3578F671B3E9}" type="presParOf" srcId="{B4F10FCC-427C-1649-9778-C9D2D10A3B5D}" destId="{7F0A53C3-8178-6948-83B1-150F8EE6C0AA}" srcOrd="1" destOrd="0" presId="urn:microsoft.com/office/officeart/2005/8/layout/vList2"/>
    <dgm:cxn modelId="{DF32B0A2-6D1C-A441-9821-DA515AEA79AC}" type="presParOf" srcId="{B4F10FCC-427C-1649-9778-C9D2D10A3B5D}" destId="{726FD45F-6285-C544-96B4-A195F3E97B19}" srcOrd="2" destOrd="0" presId="urn:microsoft.com/office/officeart/2005/8/layout/vList2"/>
    <dgm:cxn modelId="{72A0F1EB-4475-6B4E-8A6A-C6F384549786}" type="presParOf" srcId="{B4F10FCC-427C-1649-9778-C9D2D10A3B5D}" destId="{211F66A7-8E63-9547-BAE9-39FC6FDF21F0}" srcOrd="3" destOrd="0" presId="urn:microsoft.com/office/officeart/2005/8/layout/vList2"/>
    <dgm:cxn modelId="{AB70E1B2-2E5C-8048-A946-F7F40B225336}" type="presParOf" srcId="{B4F10FCC-427C-1649-9778-C9D2D10A3B5D}" destId="{A5C43F8F-D0F9-F140-A459-EC86E219E156}" srcOrd="4" destOrd="0" presId="urn:microsoft.com/office/officeart/2005/8/layout/vList2"/>
    <dgm:cxn modelId="{00B481C8-0706-844E-83C4-4E7FF3C53375}" type="presParOf" srcId="{B4F10FCC-427C-1649-9778-C9D2D10A3B5D}" destId="{99C12CDC-A23F-9843-AF0F-CA50271FA959}" srcOrd="5" destOrd="0" presId="urn:microsoft.com/office/officeart/2005/8/layout/vList2"/>
    <dgm:cxn modelId="{E3EC53BE-6156-1845-AE92-255C56376390}" type="presParOf" srcId="{B4F10FCC-427C-1649-9778-C9D2D10A3B5D}" destId="{8250E9E3-A066-2F44-8D9C-3A85D0BEAFE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DAML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token-templates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err="1"/>
            <a:t>tF</a:t>
          </a:r>
          <a:r>
            <a:rPr lang="en-US" dirty="0"/>
            <a:t>{~</a:t>
          </a:r>
          <a:r>
            <a:rPr lang="en-US" dirty="0" err="1"/>
            <a:t>d,SC</a:t>
          </a:r>
          <a:r>
            <a:rPr lang="en-US" dirty="0"/>
            <a: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a:t>
          </a:r>
          <a:r>
            <a:rPr lang="en-US" dirty="0" err="1"/>
            <a:t>tN</a:t>
          </a:r>
          <a:r>
            <a:rPr lang="en-US" dirty="0"/>
            <a:t>{~</a:t>
          </a:r>
          <a:r>
            <a:rPr lang="en-US" dirty="0" err="1"/>
            <a:t>d,s</a:t>
          </a:r>
          <a:r>
            <a:rPr lang="en-US" dirty="0"/>
            <a:t>}]+</a:t>
          </a:r>
          <a:r>
            <a:rPr lang="en-US" dirty="0" err="1"/>
            <a:t>phM</a:t>
          </a:r>
          <a:endParaRPr lang="en-US" dirty="0"/>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 </a:t>
          </a:r>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a:t>sub-dividable </a:t>
              </a:r>
              <a14:m>
                <m:oMath xmlns:m="http://schemas.openxmlformats.org/officeDocument/2006/math">
                  <m:r>
                    <a:rPr lang="en-US" b="0" i="1" smtClean="0">
                      <a:latin typeface="Cambria Math" panose="02040503050406030204" pitchFamily="18" charset="0"/>
                    </a:rPr>
                    <m:t>𝑑</m:t>
                  </m:r>
                </m:oMath>
              </a14:m>
              <a:endParaRPr lang="en-US" i="1"/>
            </a:p>
          </dgm:t>
        </dgm:pt>
      </mc:Choice>
      <mc:Fallback xmlns="">
        <dgm:pt modelId="{C46FA916-0FFE-3149-AD0A-1DFB3851F0EA}">
          <dgm:prSet phldrT="[Text]"/>
          <dgm:spPr/>
          <dgm:t>
            <a:bodyPr/>
            <a:lstStyle/>
            <a:p>
              <a:r>
                <a:rPr lang="en-US"/>
                <a:t>sub-dividable </a:t>
              </a:r>
              <a:r>
                <a:rPr lang="en-US" b="0" i="0">
                  <a:latin typeface="Cambria Math" panose="02040503050406030204" pitchFamily="18" charset="0"/>
                </a:rPr>
                <a:t>𝑑</a:t>
              </a:r>
              <a:endParaRPr lang="en-US" i="1"/>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a:t>sub-dividable </a:t>
              </a:r>
              <a14:m>
                <m:oMath xmlns:m="http://schemas.openxmlformats.org/officeDocument/2006/math">
                  <m:r>
                    <a:rPr lang="en-US" b="0" i="1" smtClean="0">
                      <a:latin typeface="Cambria Math" panose="02040503050406030204" pitchFamily="18" charset="0"/>
                    </a:rPr>
                    <m:t>𝑑</m:t>
                  </m:r>
                </m:oMath>
              </a14:m>
              <a:endParaRPr lang="en-US" i="1"/>
            </a:p>
          </dgm:t>
        </dgm:pt>
      </mc:Choice>
      <mc:Fallback xmlns="">
        <dgm:pt modelId="{2679247E-FB2D-9841-9DCC-4035E1590273}">
          <dgm:prSet/>
          <dgm:spPr/>
          <dgm:t>
            <a:bodyPr/>
            <a:lstStyle/>
            <a:p>
              <a:r>
                <a:rPr lang="en-US"/>
                <a:t>sub-dividable </a:t>
              </a:r>
              <a:r>
                <a:rPr lang="en-US" b="0" i="0">
                  <a:latin typeface="Cambria Math" panose="02040503050406030204" pitchFamily="18" charset="0"/>
                </a:rPr>
                <a:t>𝑑</a:t>
              </a:r>
              <a:endParaRPr lang="en-US" i="1"/>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whole </a:t>
          </a:r>
          <a:r>
            <a:rPr lang="en-US" i="1" dirty="0"/>
            <a:t>~d</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D5505D2F-BBA2-0142-BAD4-6545BD616411}">
      <dgm:prSet phldrT="[Text]"/>
      <dgm:spPr/>
      <dgm:t>
        <a:bodyPr/>
        <a:lstStyle/>
        <a:p>
          <a:r>
            <a:rPr lang="en-US"/>
            <a:t>singleton</a:t>
          </a:r>
        </a:p>
      </dgm:t>
    </dgm:pt>
    <dgm:pt modelId="{942562AA-FAE8-524F-A135-89862D9C0963}" type="parTrans" cxnId="{D9DC805D-1912-4A45-8345-BD6EE2F44AFC}">
      <dgm:prSet/>
      <dgm:spPr/>
      <dgm:t>
        <a:bodyPr/>
        <a:lstStyle/>
        <a:p>
          <a:endParaRPr lang="en-US"/>
        </a:p>
      </dgm:t>
    </dgm:pt>
    <dgm:pt modelId="{B51E657E-D286-AD43-898A-42C15CE72424}" type="sibTrans" cxnId="{D9DC805D-1912-4A45-8345-BD6EE2F44AFC}">
      <dgm:prSet/>
      <dgm:spPr/>
      <dgm:t>
        <a:bodyPr/>
        <a:lstStyle/>
        <a:p>
          <a:endParaRPr lang="en-US"/>
        </a:p>
      </dgm:t>
    </dgm:pt>
    <dgm:pt modelId="{A95AEE53-EA6C-BA42-8126-633606425981}">
      <dgm:prSet phldrT="[Text]"/>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4"/>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4"/>
      <dgm:spPr/>
    </dgm:pt>
    <dgm:pt modelId="{DFA0D484-D2DD-7445-B5A4-D44BCD20B7C5}" type="pres">
      <dgm:prSet presAssocID="{C46FA916-0FFE-3149-AD0A-1DFB3851F0EA}" presName="text3" presStyleLbl="fgAcc3" presStyleIdx="0" presStyleCnt="4">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7"/>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7"/>
      <dgm:spPr/>
    </dgm:pt>
    <dgm:pt modelId="{0E6DEDC6-FD43-DC41-9A85-3E4892CBFCC1}" type="pres">
      <dgm:prSet presAssocID="{F7E1740E-2F7C-2049-96E5-FF905D2C548E}" presName="text4" presStyleLbl="fgAcc4" presStyleIdx="0" presStyleCnt="17">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7"/>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7"/>
      <dgm:spPr/>
    </dgm:pt>
    <dgm:pt modelId="{ACB548EF-150E-7642-B14F-962E515E024F}" type="pres">
      <dgm:prSet presAssocID="{2DB7CF4A-DF40-7741-B2A1-B0A27D49BB8F}" presName="text4" presStyleLbl="fgAcc4" presStyleIdx="1" presStyleCnt="17">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7"/>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7"/>
      <dgm:spPr/>
    </dgm:pt>
    <dgm:pt modelId="{B669F9A0-5B32-0148-8A28-009118DEBB10}" type="pres">
      <dgm:prSet presAssocID="{0043558D-BEC2-3047-9C10-EE17BB2BB649}" presName="text4" presStyleLbl="fgAcc4" presStyleIdx="2" presStyleCnt="17">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7"/>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7"/>
      <dgm:spPr/>
    </dgm:pt>
    <dgm:pt modelId="{0E1AF647-FAD6-404D-8C54-8319E393F368}" type="pres">
      <dgm:prSet presAssocID="{77A08C41-6D8E-A94F-B395-A1A50CF056CB}" presName="text4" presStyleLbl="fgAcc4" presStyleIdx="3" presStyleCnt="17">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4"/>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4"/>
      <dgm:spPr/>
    </dgm:pt>
    <dgm:pt modelId="{B08741F9-0289-3046-8CC2-17EA4DD821EE}" type="pres">
      <dgm:prSet presAssocID="{7F149706-424C-DB4B-8476-305A0F658F04}" presName="text3" presStyleLbl="fgAcc3" presStyleIdx="1" presStyleCnt="4">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7"/>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7"/>
      <dgm:spPr/>
    </dgm:pt>
    <dgm:pt modelId="{A0BCFFE6-AF4B-FA42-845C-702F0E8FD2AB}" type="pres">
      <dgm:prSet presAssocID="{9F1B09ED-B58D-294D-9CE8-D735A3D42C4D}" presName="text4" presStyleLbl="fgAcc4" presStyleIdx="4" presStyleCnt="17">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7"/>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7"/>
      <dgm:spPr/>
    </dgm:pt>
    <dgm:pt modelId="{3952410C-94E4-8B49-8D4E-835337212FD0}" type="pres">
      <dgm:prSet presAssocID="{EC3C8426-E5BC-7B4A-99C1-EFEF77D733E4}" presName="text4" presStyleLbl="fgAcc4" presStyleIdx="5" presStyleCnt="17">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7"/>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7"/>
      <dgm:spPr/>
    </dgm:pt>
    <dgm:pt modelId="{7CAE5794-AEC1-2742-894D-C37EE33339FE}" type="pres">
      <dgm:prSet presAssocID="{992F7382-34FC-CE4A-B247-ECEF9379DC62}" presName="text4" presStyleLbl="fgAcc4" presStyleIdx="6" presStyleCnt="17">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7"/>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7"/>
      <dgm:spPr/>
    </dgm:pt>
    <dgm:pt modelId="{EEA1E11A-4274-9E46-B82A-456F3191C3B5}" type="pres">
      <dgm:prSet presAssocID="{147C5AD9-B337-3F4E-B9DE-C55096168A11}" presName="text4" presStyleLbl="fgAcc4" presStyleIdx="7" presStyleCnt="17">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7"/>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7"/>
      <dgm:spPr/>
    </dgm:pt>
    <dgm:pt modelId="{225E2BA3-A3B7-5D48-9C6B-E8B28E67F229}" type="pres">
      <dgm:prSet presAssocID="{680AEE4C-2E15-3D46-8697-EE656F51DD47}" presName="text4" presStyleLbl="fgAcc4" presStyleIdx="8" presStyleCnt="17">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7"/>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7"/>
      <dgm:spPr/>
    </dgm:pt>
    <dgm:pt modelId="{D6851DD7-0F9B-BA48-8046-368FE8F4F984}" type="pres">
      <dgm:prSet presAssocID="{D7F58B11-5128-1640-A2C6-1110BB461C0B}" presName="text4" presStyleLbl="fgAcc4" presStyleIdx="9" presStyleCnt="17">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4"/>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4"/>
      <dgm:spPr/>
    </dgm:pt>
    <dgm:pt modelId="{4D0BF6CE-D069-6E42-9F1C-57799F5B1699}" type="pres">
      <dgm:prSet presAssocID="{2679247E-FB2D-9841-9DCC-4035E1590273}" presName="text3" presStyleLbl="fgAcc3" presStyleIdx="2" presStyleCnt="4">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7"/>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7"/>
      <dgm:spPr/>
    </dgm:pt>
    <dgm:pt modelId="{C151BA4A-56EE-114D-B5A1-5835C6CE7881}" type="pres">
      <dgm:prSet presAssocID="{ED82B50B-F755-7A4A-AAC1-79447AD70B03}" presName="text4" presStyleLbl="fgAcc4" presStyleIdx="10" presStyleCnt="17">
        <dgm:presLayoutVars>
          <dgm:chPref val="3"/>
        </dgm:presLayoutVars>
      </dgm:prSet>
      <dgm:spPr/>
    </dgm:pt>
    <dgm:pt modelId="{9CAB0D9B-5371-A541-A044-E8FD7CD049EE}" type="pres">
      <dgm:prSet presAssocID="{ED82B50B-F755-7A4A-AAC1-79447AD70B03}" presName="hierChild5" presStyleCnt="0"/>
      <dgm:spPr/>
    </dgm:pt>
    <dgm:pt modelId="{3D2CCAA6-C4BD-684B-8E13-E397C8585B48}" type="pres">
      <dgm:prSet presAssocID="{EFCD32DC-9293-D849-AC40-D980A7D15873}" presName="Name17" presStyleLbl="parChTrans1D3" presStyleIdx="3" presStyleCnt="4"/>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3" presStyleCnt="4"/>
      <dgm:spPr/>
    </dgm:pt>
    <dgm:pt modelId="{673FF100-B240-7541-9C0F-42C603752E0A}" type="pres">
      <dgm:prSet presAssocID="{401706ED-0B37-7B4C-A589-302162ADB371}" presName="text3" presStyleLbl="fgAcc3" presStyleIdx="3" presStyleCnt="4">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7"/>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7"/>
      <dgm:spPr/>
    </dgm:pt>
    <dgm:pt modelId="{740D46E4-766D-8042-8E55-B064E3E6EDF6}" type="pres">
      <dgm:prSet presAssocID="{B10B3219-AC8F-0445-BF11-A4A718F1F9CD}" presName="text4" presStyleLbl="fgAcc4" presStyleIdx="11" presStyleCnt="17">
        <dgm:presLayoutVars>
          <dgm:chPref val="3"/>
        </dgm:presLayoutVars>
      </dgm:prSet>
      <dgm:spPr/>
    </dgm:pt>
    <dgm:pt modelId="{5DF7F9F7-D0AE-2E47-8A7E-B04ECBA7A6A2}" type="pres">
      <dgm:prSet presAssocID="{B10B3219-AC8F-0445-BF11-A4A718F1F9CD}" presName="hierChild5" presStyleCnt="0"/>
      <dgm:spPr/>
    </dgm:pt>
    <dgm:pt modelId="{7D1FA9AA-17E6-7446-A1E2-7A9945A296DC}" type="pres">
      <dgm:prSet presAssocID="{942562AA-FAE8-524F-A135-89862D9C0963}" presName="Name23" presStyleLbl="parChTrans1D4" presStyleIdx="12" presStyleCnt="17"/>
      <dgm:spPr/>
    </dgm:pt>
    <dgm:pt modelId="{1C299315-BEF1-D64D-9820-AB87C1A2D4B3}" type="pres">
      <dgm:prSet presAssocID="{D5505D2F-BBA2-0142-BAD4-6545BD616411}" presName="hierRoot4" presStyleCnt="0"/>
      <dgm:spPr/>
    </dgm:pt>
    <dgm:pt modelId="{F1C419AF-5206-D24C-88E5-9F1AA4BD30AE}" type="pres">
      <dgm:prSet presAssocID="{D5505D2F-BBA2-0142-BAD4-6545BD616411}" presName="composite4" presStyleCnt="0"/>
      <dgm:spPr/>
    </dgm:pt>
    <dgm:pt modelId="{1BB5BB44-D1D5-1742-8775-7D5ED74502D0}" type="pres">
      <dgm:prSet presAssocID="{D5505D2F-BBA2-0142-BAD4-6545BD616411}" presName="background4" presStyleLbl="node4" presStyleIdx="12" presStyleCnt="17"/>
      <dgm:spPr/>
    </dgm:pt>
    <dgm:pt modelId="{427BEF3A-56F8-B14D-B77C-929DC0AA79BB}" type="pres">
      <dgm:prSet presAssocID="{D5505D2F-BBA2-0142-BAD4-6545BD616411}" presName="text4" presStyleLbl="fgAcc4" presStyleIdx="12" presStyleCnt="17">
        <dgm:presLayoutVars>
          <dgm:chPref val="3"/>
        </dgm:presLayoutVars>
      </dgm:prSet>
      <dgm:spPr/>
    </dgm:pt>
    <dgm:pt modelId="{66290DCD-92D9-724C-B55C-547FD790BF0B}" type="pres">
      <dgm:prSet presAssocID="{D5505D2F-BBA2-0142-BAD4-6545BD616411}" presName="hierChild5" presStyleCnt="0"/>
      <dgm:spPr/>
    </dgm:pt>
    <dgm:pt modelId="{3A115499-A1FD-3E4C-9F8D-0F158E97CE78}" type="pres">
      <dgm:prSet presAssocID="{8774AEE4-AF9D-0D4D-A366-D1E618B85404}" presName="Name23" presStyleLbl="parChTrans1D4" presStyleIdx="13" presStyleCnt="17"/>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3" presStyleCnt="17"/>
      <dgm:spPr/>
    </dgm:pt>
    <dgm:pt modelId="{689D78F7-EF78-E94D-BA54-BA8C64CF3837}" type="pres">
      <dgm:prSet presAssocID="{A95AEE53-EA6C-BA42-8126-633606425981}" presName="text4" presStyleLbl="fgAcc4" presStyleIdx="13" presStyleCnt="17">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4" presStyleCnt="17"/>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4" presStyleCnt="17"/>
      <dgm:spPr/>
    </dgm:pt>
    <dgm:pt modelId="{70AB08C7-28D1-3B49-B531-67A59C337451}" type="pres">
      <dgm:prSet presAssocID="{00B10219-8BF1-8F41-A569-5FFD00C05E55}" presName="text4" presStyleLbl="fgAcc4" presStyleIdx="14" presStyleCnt="17">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5" presStyleCnt="17"/>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5" presStyleCnt="17"/>
      <dgm:spPr/>
    </dgm:pt>
    <dgm:pt modelId="{DC8A5239-8F8E-D84F-8C62-52E4844260EA}" type="pres">
      <dgm:prSet presAssocID="{7CC9D633-BA4F-7C41-8053-A78D27272800}" presName="text4" presStyleLbl="fgAcc4" presStyleIdx="15" presStyleCnt="17">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6" presStyleCnt="17"/>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6" presStyleCnt="17"/>
      <dgm:spPr/>
    </dgm:pt>
    <dgm:pt modelId="{CC0A1A98-8EAC-4641-B43A-DDF4BE60CECF}" type="pres">
      <dgm:prSet presAssocID="{28A1FD85-0721-F546-AEA3-C6CC1CF14577}" presName="text4" presStyleLbl="fgAcc4" presStyleIdx="16" presStyleCnt="17">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D9DC805D-1912-4A45-8345-BD6EE2F44AFC}" srcId="{B10B3219-AC8F-0445-BF11-A4A718F1F9CD}" destId="{D5505D2F-BBA2-0142-BAD4-6545BD616411}" srcOrd="0" destOrd="0" parTransId="{942562AA-FAE8-524F-A135-89862D9C0963}" sibTransId="{B51E657E-D286-AD43-898A-42C15CE72424}"/>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8540785-4B09-4946-A295-938CC29297AE}" type="presOf" srcId="{942562AA-FAE8-524F-A135-89862D9C0963}" destId="{7D1FA9AA-17E6-7446-A1E2-7A9945A296DC}" srcOrd="0" destOrd="0" presId="urn:microsoft.com/office/officeart/2005/8/layout/hierarchy1"/>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D5505D2F-BBA2-0142-BAD4-6545BD616411}"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5D271A9B-2146-8D40-AD58-6CBA19B1B20E}" type="presOf" srcId="{A95AEE53-EA6C-BA42-8126-633606425981}" destId="{689D78F7-EF78-E94D-BA54-BA8C64CF3837}"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E2F1BCC7-1AF3-C34D-8FB5-983528E97A36}" type="presOf" srcId="{D5505D2F-BBA2-0142-BAD4-6545BD616411}" destId="{427BEF3A-56F8-B14D-B77C-929DC0AA79BB}" srcOrd="0" destOrd="0" presId="urn:microsoft.com/office/officeart/2005/8/layout/hierarchy1"/>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626EF7D7-771D-EC4C-A70F-D97BC33F0594}" type="presOf" srcId="{8774AEE4-AF9D-0D4D-A366-D1E618B85404}" destId="{3A115499-A1FD-3E4C-9F8D-0F158E97CE78}"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1"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AE3460C0-C8BF-3041-A620-9D4309F9D9B6}" type="presParOf" srcId="{44F9EF7E-B3DD-A04C-94D7-706B08C9242E}" destId="{3D2CCAA6-C4BD-684B-8E13-E397C8585B48}" srcOrd="2" destOrd="0" presId="urn:microsoft.com/office/officeart/2005/8/layout/hierarchy1"/>
    <dgm:cxn modelId="{D8AB6BD9-78AC-BB43-BB21-C8E4A4CF155A}" type="presParOf" srcId="{44F9EF7E-B3DD-A04C-94D7-706B08C9242E}" destId="{2ED43712-4743-374F-AC2A-B6AE47444A2B}" srcOrd="3"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713571D5-6449-8D46-AA12-B31F7796A94A}" type="presParOf" srcId="{5DF7F9F7-D0AE-2E47-8A7E-B04ECBA7A6A2}" destId="{7D1FA9AA-17E6-7446-A1E2-7A9945A296DC}" srcOrd="0" destOrd="0" presId="urn:microsoft.com/office/officeart/2005/8/layout/hierarchy1"/>
    <dgm:cxn modelId="{0FD79F04-0E07-0543-8755-986EC849A6E5}" type="presParOf" srcId="{5DF7F9F7-D0AE-2E47-8A7E-B04ECBA7A6A2}" destId="{1C299315-BEF1-D64D-9820-AB87C1A2D4B3}" srcOrd="1" destOrd="0" presId="urn:microsoft.com/office/officeart/2005/8/layout/hierarchy1"/>
    <dgm:cxn modelId="{D864D35F-A47A-B245-B0D3-B0F5793B2B6D}" type="presParOf" srcId="{1C299315-BEF1-D64D-9820-AB87C1A2D4B3}" destId="{F1C419AF-5206-D24C-88E5-9F1AA4BD30AE}" srcOrd="0" destOrd="0" presId="urn:microsoft.com/office/officeart/2005/8/layout/hierarchy1"/>
    <dgm:cxn modelId="{0F51A59D-8750-4A4F-A4EB-4F5B92CACEE0}" type="presParOf" srcId="{F1C419AF-5206-D24C-88E5-9F1AA4BD30AE}" destId="{1BB5BB44-D1D5-1742-8775-7D5ED74502D0}" srcOrd="0" destOrd="0" presId="urn:microsoft.com/office/officeart/2005/8/layout/hierarchy1"/>
    <dgm:cxn modelId="{DAC79AC6-60BC-0340-B839-29EEBAEAA73C}" type="presParOf" srcId="{F1C419AF-5206-D24C-88E5-9F1AA4BD30AE}" destId="{427BEF3A-56F8-B14D-B77C-929DC0AA79BB}" srcOrd="1" destOrd="0" presId="urn:microsoft.com/office/officeart/2005/8/layout/hierarchy1"/>
    <dgm:cxn modelId="{9B62C376-B7CF-AA4E-A046-BAA381CA04AE}" type="presParOf" srcId="{1C299315-BEF1-D64D-9820-AB87C1A2D4B3}" destId="{66290DCD-92D9-724C-B55C-547FD790BF0B}" srcOrd="1" destOrd="0" presId="urn:microsoft.com/office/officeart/2005/8/layout/hierarchy1"/>
    <dgm:cxn modelId="{8CDD8BFA-88EC-2A41-93BC-65F0F2FDD3FD}" type="presParOf" srcId="{66290DCD-92D9-724C-B55C-547FD790BF0B}" destId="{3A115499-A1FD-3E4C-9F8D-0F158E97CE78}" srcOrd="0" destOrd="0" presId="urn:microsoft.com/office/officeart/2005/8/layout/hierarchy1"/>
    <dgm:cxn modelId="{A4590E78-573E-8548-B8FE-17200E3FC199}" type="presParOf" srcId="{66290DCD-92D9-724C-B55C-547FD790BF0B}" destId="{45DA32DD-4072-1349-BF59-60A642905020}" srcOrd="1" destOrd="0" presId="urn:microsoft.com/office/officeart/2005/8/layout/hierarchy1"/>
    <dgm:cxn modelId="{BB2C474E-24DA-004C-A71B-4A1F42BE9FEF}" type="presParOf" srcId="{45DA32DD-4072-1349-BF59-60A642905020}" destId="{DC99DC6A-0D1A-9541-8830-479433990195}" srcOrd="0" destOrd="0" presId="urn:microsoft.com/office/officeart/2005/8/layout/hierarchy1"/>
    <dgm:cxn modelId="{757D63C3-A5F2-DE4F-812D-1F3DC448F84C}" type="presParOf" srcId="{DC99DC6A-0D1A-9541-8830-479433990195}" destId="{AA904E09-1F2F-DA46-886F-D49BFEBF103F}" srcOrd="0" destOrd="0" presId="urn:microsoft.com/office/officeart/2005/8/layout/hierarchy1"/>
    <dgm:cxn modelId="{EB62882A-0B3D-0042-8C76-0C732E6BAC40}" type="presParOf" srcId="{DC99DC6A-0D1A-9541-8830-479433990195}" destId="{689D78F7-EF78-E94D-BA54-BA8C64CF3837}" srcOrd="1" destOrd="0" presId="urn:microsoft.com/office/officeart/2005/8/layout/hierarchy1"/>
    <dgm:cxn modelId="{73CB5361-3B8F-8E47-854C-A9E70C3AC485}"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B656A91C-667D-4B40-9038-4C73C77B267C}">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𝜏</m:t>
                    </m:r>
                  </m:oMath>
                </m:oMathPara>
              </a14:m>
              <a:endParaRPr lang="en-US" dirty="0"/>
            </a:p>
          </dgm:t>
        </dgm:pt>
      </mc:Choice>
      <mc:Fallback xmlns="">
        <dgm:pt modelId="{B656A91C-667D-4B40-9038-4C73C77B267C}">
          <dgm:prSet phldrT="[Text]"/>
          <dgm:spPr/>
          <dgm:t>
            <a:bodyPr/>
            <a:lstStyle/>
            <a:p>
              <a:pPr/>
              <a:r>
                <a:rPr lang="en-US" i="0">
                  <a:latin typeface="Cambria Math" panose="02040503050406030204" pitchFamily="18" charset="0"/>
                  <a:ea typeface="Cambria Math" panose="02040503050406030204" pitchFamily="18" charset="0"/>
                </a:rPr>
                <a:t>𝜏</a:t>
              </a:r>
              <a:endParaRPr lang="en-US" dirty="0"/>
            </a:p>
          </dgm:t>
        </dgm:pt>
      </mc:Fallback>
    </mc:AlternateContent>
    <dgm:pt modelId="{F4B5FE1A-FB50-C74E-83D5-10600A4397B7}" type="parTrans" cxnId="{70C2909F-B751-A442-BF3F-A84491E67134}">
      <dgm:prSet/>
      <dgm:spPr/>
      <dgm:t>
        <a:bodyPr/>
        <a:lstStyle/>
        <a:p>
          <a:endParaRPr lang="en-US"/>
        </a:p>
      </dgm:t>
    </dgm:pt>
    <dgm:pt modelId="{513FF686-94FC-3742-B7D2-22E34B7EC951}" type="sibTrans" cxnId="{70C2909F-B751-A442-BF3F-A84491E67134}">
      <dgm:prSet/>
      <dgm:spPr/>
      <dgm:t>
        <a:bodyPr/>
        <a:lstStyle/>
        <a:p>
          <a:endParaRPr lang="en-US"/>
        </a:p>
      </dgm:t>
    </dgm:pt>
    <mc:AlternateContent xmlns:mc="http://schemas.openxmlformats.org/markup-compatibility/2006" xmlns:a14="http://schemas.microsoft.com/office/drawing/2010/main">
      <mc:Choice Requires="a14">
        <dgm:pt modelId="{002ACB7E-345D-2641-90EF-39C816AEDFDD}"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m:oMathPara>
              </a14:m>
              <a:endParaRPr lang="en-US" dirty="0"/>
            </a:p>
          </dgm:t>
        </dgm:pt>
      </mc:Choice>
      <mc:Fallback xmlns="">
        <dgm:pt modelId="{002ACB7E-345D-2641-90EF-39C816AEDFDD}" type="asst">
          <dgm:prSet phldrT="[Text]"/>
          <dgm:spPr/>
          <dgm:t>
            <a:bodyPr/>
            <a:lstStyle/>
            <a:p>
              <a:pP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F3FDA0F3-5F22-704A-B16B-A990F729844B}" type="parTrans" cxnId="{1258457E-8C0E-8D46-85FC-067E245F5737}">
      <dgm:prSet/>
      <dgm:spPr/>
      <dgm:t>
        <a:bodyPr/>
        <a:lstStyle/>
        <a:p>
          <a:endParaRPr lang="en-US"/>
        </a:p>
      </dgm:t>
    </dgm:pt>
    <dgm:pt modelId="{3DECB144-DA45-6A4A-9A1E-FC8BE29BA18A}" type="sibTrans" cxnId="{1258457E-8C0E-8D46-85FC-067E245F5737}">
      <dgm:prSet/>
      <dgm:spPr/>
      <dgm:t>
        <a:bodyPr/>
        <a:lstStyle/>
        <a:p>
          <a:endParaRPr lang="en-US"/>
        </a:p>
      </dgm:t>
    </dgm:pt>
    <mc:AlternateContent xmlns:mc="http://schemas.openxmlformats.org/markup-compatibility/2006" xmlns:a14="http://schemas.microsoft.com/office/drawing/2010/main">
      <mc:Choice Requires="a14">
        <dgm:pt modelId="{CF6D43F7-F443-8846-93C3-050CD2802EE0}" type="asst">
          <dgm:prSet phldrT="[Text]"/>
          <dgm:spPr/>
          <dgm: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𝑑</m:t>
                    </m:r>
                  </m:oMath>
                </m:oMathPara>
              </a14:m>
              <a:endParaRPr lang="en-US" dirty="0"/>
            </a:p>
          </dgm:t>
        </dgm:pt>
      </mc:Choice>
      <mc:Fallback xmlns="">
        <dgm:pt modelId="{CF6D43F7-F443-8846-93C3-050CD2802EE0}" type="asst">
          <dgm:prSet phldrT="[Text]"/>
          <dgm:spPr/>
          <dgm:t>
            <a:bodyPr/>
            <a:lstStyle/>
            <a:p>
              <a:pPr/>
              <a:r>
                <a:rPr lang="en-US" i="0" dirty="0">
                  <a:latin typeface="Cambria Math" panose="02040503050406030204" pitchFamily="18" charset="0"/>
                </a:rPr>
                <a:t>𝑑</a:t>
              </a:r>
              <a:endParaRPr lang="en-US"/>
            </a:p>
          </dgm:t>
        </dgm:pt>
      </mc:Fallback>
    </mc:AlternateContent>
    <dgm:pt modelId="{DD04FDA0-1622-DB48-8C54-8FF6C6CC829E}" type="parTrans" cxnId="{74A77008-3E9D-284F-9635-F9E686E5915A}">
      <dgm:prSet/>
      <dgm:spPr/>
      <dgm:t>
        <a:bodyPr/>
        <a:lstStyle/>
        <a:p>
          <a:endParaRPr lang="en-US"/>
        </a:p>
      </dgm:t>
    </dgm:pt>
    <dgm:pt modelId="{F286AD69-785E-6542-8E87-7600FBA6E19A}" type="sibTrans" cxnId="{74A77008-3E9D-284F-9635-F9E686E5915A}">
      <dgm:prSet/>
      <dgm:spPr/>
      <dgm:t>
        <a:bodyPr/>
        <a:lstStyle/>
        <a:p>
          <a:endParaRPr lang="en-US"/>
        </a:p>
      </dgm:t>
    </dgm:pt>
    <mc:AlternateContent xmlns:mc="http://schemas.openxmlformats.org/markup-compatibility/2006" xmlns:a14="http://schemas.microsoft.com/office/drawing/2010/main">
      <mc:Choice Requires="a14">
        <dgm:pt modelId="{5A602DD5-3838-5743-BD12-EAE5F555FC5D}">
          <dgm:prSet phldrT="[Text]"/>
          <dgm:spPr/>
          <dgm:t>
            <a:bodyPr/>
            <a:lstStyle/>
            <a:p>
              <a:r>
                <a:rPr lang="en-US" i="1" dirty="0"/>
                <a:t>~</a:t>
              </a:r>
              <a14:m>
                <m:oMath xmlns:m="http://schemas.openxmlformats.org/officeDocument/2006/math">
                  <m:r>
                    <a:rPr lang="en-US" i="1" dirty="0" smtClean="0">
                      <a:latin typeface="Cambria Math" panose="02040503050406030204" pitchFamily="18" charset="0"/>
                    </a:rPr>
                    <m:t>𝑑</m:t>
                  </m:r>
                </m:oMath>
              </a14:m>
              <a:endParaRPr lang="en-US" i="1" dirty="0"/>
            </a:p>
          </dgm:t>
        </dgm:pt>
      </mc:Choice>
      <mc:Fallback xmlns="">
        <dgm:pt modelId="{5A602DD5-3838-5743-BD12-EAE5F555FC5D}">
          <dgm:prSet phldrT="[Text]"/>
          <dgm:spPr/>
          <dgm:t>
            <a:bodyPr/>
            <a:lstStyle/>
            <a:p>
              <a:pPr/>
              <a:r>
                <a:rPr lang="en-US" i="1" dirty="0"/>
                <a:t>~</a:t>
              </a:r>
              <a:r>
                <a:rPr lang="en-US" i="0" dirty="0">
                  <a:latin typeface="Cambria Math" panose="02040503050406030204" pitchFamily="18" charset="0"/>
                </a:rPr>
                <a:t>𝑑</a:t>
              </a:r>
              <a:endParaRPr lang="en-US" i="1" dirty="0"/>
            </a:p>
          </dgm:t>
        </dgm:pt>
      </mc:Fallback>
    </mc:AlternateContent>
    <dgm:pt modelId="{0D8B1FA4-6AC5-E745-83B2-6BEE39297261}" type="parTrans" cxnId="{D4F3721A-F309-4240-A473-D5CA0998975B}">
      <dgm:prSet/>
      <dgm:spPr/>
      <dgm:t>
        <a:bodyPr/>
        <a:lstStyle/>
        <a:p>
          <a:endParaRPr lang="en-US"/>
        </a:p>
      </dgm:t>
    </dgm:pt>
    <dgm:pt modelId="{B6FE12AC-BE44-CB44-A7BF-98157159260A}" type="sibTrans" cxnId="{D4F3721A-F309-4240-A473-D5CA0998975B}">
      <dgm:prSet/>
      <dgm:spPr/>
      <dgm:t>
        <a:bodyPr/>
        <a:lstStyle/>
        <a:p>
          <a:endParaRPr lang="en-US"/>
        </a:p>
      </dgm:t>
    </dgm:pt>
    <mc:AlternateContent xmlns:mc="http://schemas.openxmlformats.org/markup-compatibility/2006" xmlns:a14="http://schemas.microsoft.com/office/drawing/2010/main">
      <mc:Choice Requires="a14">
        <dgm:pt modelId="{882F8818-2B37-0343-95F7-4F3A433EF456}">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m:oMathPara>
              </a14:m>
              <a:endParaRPr lang="en-US" dirty="0"/>
            </a:p>
          </dgm:t>
        </dgm:pt>
      </mc:Choice>
      <mc:Fallback xmlns="">
        <dgm:pt modelId="{882F8818-2B37-0343-95F7-4F3A433EF456}">
          <dgm:prSet phldrT="[Text]"/>
          <dgm:spPr/>
          <dgm:t>
            <a:bodyPr/>
            <a:lstStyle/>
            <a:p>
              <a:pP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A257FF65-51C2-CC40-8451-DE19E0475CEE}" type="parTrans" cxnId="{650813E0-B1BA-C14E-A4BB-9B32970780C6}">
      <dgm:prSet/>
      <dgm:spPr/>
      <dgm:t>
        <a:bodyPr/>
        <a:lstStyle/>
        <a:p>
          <a:endParaRPr lang="en-US"/>
        </a:p>
      </dgm:t>
    </dgm:pt>
    <dgm:pt modelId="{A4B9B548-2CA1-9745-B641-D47D8252CB5A}" type="sibTrans" cxnId="{650813E0-B1BA-C14E-A4BB-9B32970780C6}">
      <dgm:prSet/>
      <dgm:spPr/>
      <dgm:t>
        <a:bodyPr/>
        <a:lstStyle/>
        <a:p>
          <a:endParaRPr lang="en-US"/>
        </a:p>
      </dgm:t>
    </dgm:pt>
    <mc:AlternateContent xmlns:mc="http://schemas.openxmlformats.org/markup-compatibility/2006" xmlns:a14="http://schemas.microsoft.com/office/drawing/2010/main">
      <mc:Choice Requires="a14">
        <dgm:pt modelId="{976EDF42-CC9C-F344-9C53-77E0291BE03A}">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a:p>
          </dgm:t>
        </dgm:pt>
      </mc:Choice>
      <mc:Fallback xmlns="">
        <dgm:pt modelId="{976EDF42-CC9C-F344-9C53-77E0291BE03A}">
          <dgm:prSet phldrT="[Text]"/>
          <dgm:spPr/>
          <dgm:t>
            <a:bodyPr/>
            <a:lstStyle/>
            <a:p>
              <a:pPr/>
              <a:r>
                <a:rPr lang="en-US" b="0" i="0">
                  <a:latin typeface="Cambria Math" panose="02040503050406030204" pitchFamily="18" charset="0"/>
                </a:rPr>
                <a:t>𝑑</a:t>
              </a:r>
              <a:endParaRPr lang="en-US"/>
            </a:p>
          </dgm:t>
        </dgm:pt>
      </mc:Fallback>
    </mc:AlternateContent>
    <dgm:pt modelId="{9736F535-5F79-B246-86F3-52538378C240}" type="parTrans" cxnId="{457CF5A1-03BC-0D4C-A11B-018B71EDAC49}">
      <dgm:prSet/>
      <dgm:spPr/>
      <dgm:t>
        <a:bodyPr/>
        <a:lstStyle/>
        <a:p>
          <a:endParaRPr lang="en-US"/>
        </a:p>
      </dgm:t>
    </dgm:pt>
    <dgm:pt modelId="{1BF753E0-4FA2-8343-B6D3-16FAEFDCB690}" type="sibTrans" cxnId="{457CF5A1-03BC-0D4C-A11B-018B71EDAC49}">
      <dgm:prSet/>
      <dgm:spPr/>
      <dgm:t>
        <a:bodyPr/>
        <a:lstStyle/>
        <a:p>
          <a:endParaRPr lang="en-US"/>
        </a:p>
      </dgm:t>
    </dgm:pt>
    <mc:AlternateContent xmlns:mc="http://schemas.openxmlformats.org/markup-compatibility/2006" xmlns:a14="http://schemas.microsoft.com/office/drawing/2010/main">
      <mc:Choice Requires="a14">
        <dgm:pt modelId="{69EE1342-84B0-C547-A2EA-222023D64136}">
          <dgm:prSet phldrT="[Text]"/>
          <dgm:spPr/>
          <dgm:t>
            <a:bodyPr/>
            <a:lstStyle/>
            <a:p>
              <a:r>
                <a:rPr lang="en-US" i="1" dirty="0"/>
                <a:t>~</a:t>
              </a:r>
              <a14:m>
                <m:oMath xmlns:m="http://schemas.openxmlformats.org/officeDocument/2006/math">
                  <m:r>
                    <a:rPr lang="en-US" i="1" dirty="0" smtClean="0">
                      <a:latin typeface="Cambria Math" panose="02040503050406030204" pitchFamily="18" charset="0"/>
                    </a:rPr>
                    <m:t>𝑑</m:t>
                  </m:r>
                </m:oMath>
              </a14:m>
              <a:endParaRPr lang="en-US" i="1" dirty="0"/>
            </a:p>
          </dgm:t>
        </dgm:pt>
      </mc:Choice>
      <mc:Fallback xmlns="">
        <dgm:pt modelId="{69EE1342-84B0-C547-A2EA-222023D64136}">
          <dgm:prSet phldrT="[Text]"/>
          <dgm:spPr/>
          <dgm:t>
            <a:bodyPr/>
            <a:lstStyle/>
            <a:p>
              <a:pPr/>
              <a:r>
                <a:rPr lang="en-US" i="1" dirty="0"/>
                <a:t>~</a:t>
              </a:r>
              <a:r>
                <a:rPr lang="en-US" i="0" dirty="0">
                  <a:latin typeface="Cambria Math" panose="02040503050406030204" pitchFamily="18" charset="0"/>
                </a:rPr>
                <a:t>𝑑</a:t>
              </a:r>
              <a:endParaRPr lang="en-US" i="1" dirty="0"/>
            </a:p>
          </dgm:t>
        </dgm:pt>
      </mc:Fallback>
    </mc:AlternateContent>
    <dgm:pt modelId="{7C772628-0966-E643-989E-712A93279E85}" type="parTrans" cxnId="{19DAE144-9F1C-FE42-9154-3CCEBAF4F4BD}">
      <dgm:prSet/>
      <dgm:spPr/>
      <dgm:t>
        <a:bodyPr/>
        <a:lstStyle/>
        <a:p>
          <a:endParaRPr lang="en-US"/>
        </a:p>
      </dgm:t>
    </dgm:pt>
    <dgm:pt modelId="{B741174C-DB17-FB43-96DF-8CF3B856AB78}" type="sibTrans" cxnId="{19DAE144-9F1C-FE42-9154-3CCEBAF4F4BD}">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9A4FE3BB-B708-7244-B985-77759EF51854}" type="pres">
      <dgm:prSet presAssocID="{B656A91C-667D-4B40-9038-4C73C77B267C}" presName="hierRoot1" presStyleCnt="0"/>
      <dgm:spPr/>
    </dgm:pt>
    <dgm:pt modelId="{9FFB3579-15F1-8C42-89EA-BD2A12679105}" type="pres">
      <dgm:prSet presAssocID="{B656A91C-667D-4B40-9038-4C73C77B267C}" presName="composite" presStyleCnt="0"/>
      <dgm:spPr/>
    </dgm:pt>
    <dgm:pt modelId="{A1A04958-8391-ED4E-AC28-BEABC50ED0F6}" type="pres">
      <dgm:prSet presAssocID="{B656A91C-667D-4B40-9038-4C73C77B267C}" presName="background" presStyleLbl="node0" presStyleIdx="0" presStyleCnt="1"/>
      <dgm:spPr/>
    </dgm:pt>
    <dgm:pt modelId="{6C95E3F2-7A9D-2D4C-842C-6C313559712D}" type="pres">
      <dgm:prSet presAssocID="{B656A91C-667D-4B40-9038-4C73C77B267C}" presName="text" presStyleLbl="fgAcc0" presStyleIdx="0" presStyleCnt="1">
        <dgm:presLayoutVars>
          <dgm:chPref val="3"/>
        </dgm:presLayoutVars>
      </dgm:prSet>
      <dgm:spPr/>
    </dgm:pt>
    <dgm:pt modelId="{1C773111-01D8-BD48-91D8-4A2BCEF97D20}" type="pres">
      <dgm:prSet presAssocID="{B656A91C-667D-4B40-9038-4C73C77B267C}" presName="hierChild2" presStyleCnt="0"/>
      <dgm:spPr/>
    </dgm:pt>
    <dgm:pt modelId="{D88B00EF-65A5-BD43-9B69-71F6ED390272}" type="pres">
      <dgm:prSet presAssocID="{F3FDA0F3-5F22-704A-B16B-A990F729844B}" presName="Name10" presStyleLbl="parChTrans1D2" presStyleIdx="0" presStyleCnt="2"/>
      <dgm:spPr/>
    </dgm:pt>
    <dgm:pt modelId="{7FC13AA3-BAAA-BB41-84F2-2BD75557AB58}" type="pres">
      <dgm:prSet presAssocID="{002ACB7E-345D-2641-90EF-39C816AEDFDD}" presName="hierRoot2" presStyleCnt="0"/>
      <dgm:spPr/>
    </dgm:pt>
    <dgm:pt modelId="{7449AB94-B139-E447-B123-193B6B68220E}" type="pres">
      <dgm:prSet presAssocID="{002ACB7E-345D-2641-90EF-39C816AEDFDD}" presName="composite2" presStyleCnt="0"/>
      <dgm:spPr/>
    </dgm:pt>
    <dgm:pt modelId="{24A2C43E-629D-A345-A353-2731F1B435F7}" type="pres">
      <dgm:prSet presAssocID="{002ACB7E-345D-2641-90EF-39C816AEDFDD}" presName="background2" presStyleLbl="asst1" presStyleIdx="0" presStyleCnt="2"/>
      <dgm:spPr/>
    </dgm:pt>
    <dgm:pt modelId="{834CEF05-BAE2-2341-B905-D5316CE6172E}" type="pres">
      <dgm:prSet presAssocID="{002ACB7E-345D-2641-90EF-39C816AEDFDD}" presName="text2" presStyleLbl="fgAcc2" presStyleIdx="0" presStyleCnt="2">
        <dgm:presLayoutVars>
          <dgm:chPref val="3"/>
        </dgm:presLayoutVars>
      </dgm:prSet>
      <dgm:spPr/>
    </dgm:pt>
    <dgm:pt modelId="{53C9F73A-5844-234C-B584-7A9C75FBAE31}" type="pres">
      <dgm:prSet presAssocID="{002ACB7E-345D-2641-90EF-39C816AEDFDD}" presName="hierChild3" presStyleCnt="0"/>
      <dgm:spPr/>
    </dgm:pt>
    <dgm:pt modelId="{1F1CED46-ACCD-AA42-814A-053A04E98FAC}" type="pres">
      <dgm:prSet presAssocID="{DD04FDA0-1622-DB48-8C54-8FF6C6CC829E}" presName="Name17" presStyleLbl="parChTrans1D3" presStyleIdx="0" presStyleCnt="4"/>
      <dgm:spPr/>
    </dgm:pt>
    <dgm:pt modelId="{70FC018E-1D63-1645-9413-68AA9C34BCC7}" type="pres">
      <dgm:prSet presAssocID="{CF6D43F7-F443-8846-93C3-050CD2802EE0}" presName="hierRoot3" presStyleCnt="0"/>
      <dgm:spPr/>
    </dgm:pt>
    <dgm:pt modelId="{DA7A46E7-0941-DF40-9BBD-FB5F5F26DF62}" type="pres">
      <dgm:prSet presAssocID="{CF6D43F7-F443-8846-93C3-050CD2802EE0}" presName="composite3" presStyleCnt="0"/>
      <dgm:spPr/>
    </dgm:pt>
    <dgm:pt modelId="{CCCFFB02-7E32-024E-84D2-F698F1A7D9A3}" type="pres">
      <dgm:prSet presAssocID="{CF6D43F7-F443-8846-93C3-050CD2802EE0}" presName="background3" presStyleLbl="asst1" presStyleIdx="1" presStyleCnt="2"/>
      <dgm:spPr/>
    </dgm:pt>
    <dgm:pt modelId="{0D793D31-41F4-8D41-9610-F60D714BBD60}" type="pres">
      <dgm:prSet presAssocID="{CF6D43F7-F443-8846-93C3-050CD2802EE0}" presName="text3" presStyleLbl="fgAcc3" presStyleIdx="0" presStyleCnt="4">
        <dgm:presLayoutVars>
          <dgm:chPref val="3"/>
        </dgm:presLayoutVars>
      </dgm:prSet>
      <dgm:spPr/>
    </dgm:pt>
    <dgm:pt modelId="{A54BCAA4-0BBB-A244-B9DF-8F59B53C4D4E}" type="pres">
      <dgm:prSet presAssocID="{CF6D43F7-F443-8846-93C3-050CD2802EE0}" presName="hierChild4" presStyleCnt="0"/>
      <dgm:spPr/>
    </dgm:pt>
    <dgm:pt modelId="{A7AB150D-98F3-9845-9295-C97F7C1369CC}" type="pres">
      <dgm:prSet presAssocID="{0D8B1FA4-6AC5-E745-83B2-6BEE39297261}" presName="Name17" presStyleLbl="parChTrans1D3" presStyleIdx="1" presStyleCnt="4"/>
      <dgm:spPr/>
    </dgm:pt>
    <dgm:pt modelId="{8E90F273-F4BC-964D-8190-C0EA6727F533}" type="pres">
      <dgm:prSet presAssocID="{5A602DD5-3838-5743-BD12-EAE5F555FC5D}" presName="hierRoot3" presStyleCnt="0"/>
      <dgm:spPr/>
    </dgm:pt>
    <dgm:pt modelId="{D8553DA5-2F5F-CB46-B355-7DAA3FC5E2C0}" type="pres">
      <dgm:prSet presAssocID="{5A602DD5-3838-5743-BD12-EAE5F555FC5D}" presName="composite3" presStyleCnt="0"/>
      <dgm:spPr/>
    </dgm:pt>
    <dgm:pt modelId="{A9AFAE91-E8D8-3D44-B4D2-41674D5B35A7}" type="pres">
      <dgm:prSet presAssocID="{5A602DD5-3838-5743-BD12-EAE5F555FC5D}" presName="background3" presStyleLbl="node3" presStyleIdx="0" presStyleCnt="3"/>
      <dgm:spPr/>
    </dgm:pt>
    <dgm:pt modelId="{2BC30694-52DC-C947-8ABF-186E6A5FD3EF}" type="pres">
      <dgm:prSet presAssocID="{5A602DD5-3838-5743-BD12-EAE5F555FC5D}" presName="text3" presStyleLbl="fgAcc3" presStyleIdx="1" presStyleCnt="4">
        <dgm:presLayoutVars>
          <dgm:chPref val="3"/>
        </dgm:presLayoutVars>
      </dgm:prSet>
      <dgm:spPr/>
    </dgm:pt>
    <dgm:pt modelId="{D9A0CCFC-BF5D-0F4E-AC9A-6FB3D008948D}" type="pres">
      <dgm:prSet presAssocID="{5A602DD5-3838-5743-BD12-EAE5F555FC5D}" presName="hierChild4" presStyleCnt="0"/>
      <dgm:spPr/>
    </dgm:pt>
    <dgm:pt modelId="{95305EBA-EB73-9F4B-99A8-E75702235DBE}" type="pres">
      <dgm:prSet presAssocID="{A257FF65-51C2-CC40-8451-DE19E0475CEE}" presName="Name10" presStyleLbl="parChTrans1D2" presStyleIdx="1" presStyleCnt="2"/>
      <dgm:spPr/>
    </dgm:pt>
    <dgm:pt modelId="{25C59379-B600-844E-A7AA-2690068F32DE}" type="pres">
      <dgm:prSet presAssocID="{882F8818-2B37-0343-95F7-4F3A433EF456}" presName="hierRoot2" presStyleCnt="0"/>
      <dgm:spPr/>
    </dgm:pt>
    <dgm:pt modelId="{7654AE94-2C05-C74D-A9BD-5FD7A9247537}" type="pres">
      <dgm:prSet presAssocID="{882F8818-2B37-0343-95F7-4F3A433EF456}" presName="composite2" presStyleCnt="0"/>
      <dgm:spPr/>
    </dgm:pt>
    <dgm:pt modelId="{7CBF69B0-7CDC-B243-9473-E2BB93287CFC}" type="pres">
      <dgm:prSet presAssocID="{882F8818-2B37-0343-95F7-4F3A433EF456}" presName="background2" presStyleLbl="node2" presStyleIdx="0" presStyleCnt="1"/>
      <dgm:spPr/>
    </dgm:pt>
    <dgm:pt modelId="{296C1E66-DF80-104E-A2F4-0A8BD4E72F40}" type="pres">
      <dgm:prSet presAssocID="{882F8818-2B37-0343-95F7-4F3A433EF456}" presName="text2" presStyleLbl="fgAcc2" presStyleIdx="1" presStyleCnt="2">
        <dgm:presLayoutVars>
          <dgm:chPref val="3"/>
        </dgm:presLayoutVars>
      </dgm:prSet>
      <dgm:spPr/>
    </dgm:pt>
    <dgm:pt modelId="{3A16B70F-8043-5844-87C3-DB18B6717CCB}" type="pres">
      <dgm:prSet presAssocID="{882F8818-2B37-0343-95F7-4F3A433EF456}" presName="hierChild3" presStyleCnt="0"/>
      <dgm:spPr/>
    </dgm:pt>
    <dgm:pt modelId="{018C9CAF-5D5C-F144-A8C8-D252B7EE40F3}" type="pres">
      <dgm:prSet presAssocID="{9736F535-5F79-B246-86F3-52538378C240}" presName="Name17" presStyleLbl="parChTrans1D3" presStyleIdx="2" presStyleCnt="4"/>
      <dgm:spPr/>
    </dgm:pt>
    <dgm:pt modelId="{7935EC17-AC1F-A64B-8D71-8D0C5D0DF9C4}" type="pres">
      <dgm:prSet presAssocID="{976EDF42-CC9C-F344-9C53-77E0291BE03A}" presName="hierRoot3" presStyleCnt="0"/>
      <dgm:spPr/>
    </dgm:pt>
    <dgm:pt modelId="{05B20274-F177-C74D-8858-F3BA6DCA39AB}" type="pres">
      <dgm:prSet presAssocID="{976EDF42-CC9C-F344-9C53-77E0291BE03A}" presName="composite3" presStyleCnt="0"/>
      <dgm:spPr/>
    </dgm:pt>
    <dgm:pt modelId="{B6EAC4D7-0598-4343-AB68-1F8FCE202A60}" type="pres">
      <dgm:prSet presAssocID="{976EDF42-CC9C-F344-9C53-77E0291BE03A}" presName="background3" presStyleLbl="node3" presStyleIdx="1" presStyleCnt="3"/>
      <dgm:spPr/>
    </dgm:pt>
    <dgm:pt modelId="{3D2610A2-3EDE-704D-9AB5-CCA4CC880E5D}" type="pres">
      <dgm:prSet presAssocID="{976EDF42-CC9C-F344-9C53-77E0291BE03A}" presName="text3" presStyleLbl="fgAcc3" presStyleIdx="2" presStyleCnt="4">
        <dgm:presLayoutVars>
          <dgm:chPref val="3"/>
        </dgm:presLayoutVars>
      </dgm:prSet>
      <dgm:spPr/>
    </dgm:pt>
    <dgm:pt modelId="{41F6A559-D6F4-D849-A815-BE8D93629CA3}" type="pres">
      <dgm:prSet presAssocID="{976EDF42-CC9C-F344-9C53-77E0291BE03A}" presName="hierChild4" presStyleCnt="0"/>
      <dgm:spPr/>
    </dgm:pt>
    <dgm:pt modelId="{F6DA4B86-FD0E-A24B-B40C-F8EB5D8C50D7}" type="pres">
      <dgm:prSet presAssocID="{7C772628-0966-E643-989E-712A93279E85}" presName="Name17" presStyleLbl="parChTrans1D3" presStyleIdx="3" presStyleCnt="4"/>
      <dgm:spPr/>
    </dgm:pt>
    <dgm:pt modelId="{7C806D35-BC86-C04C-958C-F3917EF5C1E5}" type="pres">
      <dgm:prSet presAssocID="{69EE1342-84B0-C547-A2EA-222023D64136}" presName="hierRoot3" presStyleCnt="0"/>
      <dgm:spPr/>
    </dgm:pt>
    <dgm:pt modelId="{E22A395C-5E21-FB42-A5F3-2FCB615969D2}" type="pres">
      <dgm:prSet presAssocID="{69EE1342-84B0-C547-A2EA-222023D64136}" presName="composite3" presStyleCnt="0"/>
      <dgm:spPr/>
    </dgm:pt>
    <dgm:pt modelId="{B87F910A-E1B5-084C-A8CB-71B60707BC8D}" type="pres">
      <dgm:prSet presAssocID="{69EE1342-84B0-C547-A2EA-222023D64136}" presName="background3" presStyleLbl="node3" presStyleIdx="2" presStyleCnt="3"/>
      <dgm:spPr/>
    </dgm:pt>
    <dgm:pt modelId="{14F3D417-4361-664E-9CAC-F7394D089421}" type="pres">
      <dgm:prSet presAssocID="{69EE1342-84B0-C547-A2EA-222023D64136}" presName="text3" presStyleLbl="fgAcc3" presStyleIdx="3" presStyleCnt="4">
        <dgm:presLayoutVars>
          <dgm:chPref val="3"/>
        </dgm:presLayoutVars>
      </dgm:prSet>
      <dgm:spPr/>
    </dgm:pt>
    <dgm:pt modelId="{298540E5-878D-B04E-8824-70337D4A7470}" type="pres">
      <dgm:prSet presAssocID="{69EE1342-84B0-C547-A2EA-222023D64136}" presName="hierChild4" presStyleCnt="0"/>
      <dgm:spPr/>
    </dgm:pt>
  </dgm:ptLst>
  <dgm:cxnLst>
    <dgm:cxn modelId="{FF39A705-8CF7-C142-90AF-34EC554C28A8}" type="presOf" srcId="{F3FDA0F3-5F22-704A-B16B-A990F729844B}" destId="{D88B00EF-65A5-BD43-9B69-71F6ED390272}" srcOrd="0" destOrd="0" presId="urn:microsoft.com/office/officeart/2005/8/layout/hierarchy1"/>
    <dgm:cxn modelId="{74A77008-3E9D-284F-9635-F9E686E5915A}" srcId="{002ACB7E-345D-2641-90EF-39C816AEDFDD}" destId="{CF6D43F7-F443-8846-93C3-050CD2802EE0}" srcOrd="0" destOrd="0" parTransId="{DD04FDA0-1622-DB48-8C54-8FF6C6CC829E}" sibTransId="{F286AD69-785E-6542-8E87-7600FBA6E19A}"/>
    <dgm:cxn modelId="{48799A0B-64A5-A744-92B1-2755BD444EC5}" type="presOf" srcId="{C3824C5C-AE0F-A14F-B8EF-DCC34C6DDF81}" destId="{8B9989FD-228E-244B-B28E-666CC864B870}" srcOrd="0" destOrd="0" presId="urn:microsoft.com/office/officeart/2005/8/layout/hierarchy1"/>
    <dgm:cxn modelId="{C1A6A011-1F22-CA4D-B760-BB1B4CC84FBA}" type="presOf" srcId="{A257FF65-51C2-CC40-8451-DE19E0475CEE}" destId="{95305EBA-EB73-9F4B-99A8-E75702235DBE}" srcOrd="0" destOrd="0" presId="urn:microsoft.com/office/officeart/2005/8/layout/hierarchy1"/>
    <dgm:cxn modelId="{385DB413-89C4-E945-8AB8-DA7CAB66CD6F}" type="presOf" srcId="{0D8B1FA4-6AC5-E745-83B2-6BEE39297261}" destId="{A7AB150D-98F3-9845-9295-C97F7C1369CC}" srcOrd="0" destOrd="0" presId="urn:microsoft.com/office/officeart/2005/8/layout/hierarchy1"/>
    <dgm:cxn modelId="{D4F3721A-F309-4240-A473-D5CA0998975B}" srcId="{002ACB7E-345D-2641-90EF-39C816AEDFDD}" destId="{5A602DD5-3838-5743-BD12-EAE5F555FC5D}" srcOrd="1" destOrd="0" parTransId="{0D8B1FA4-6AC5-E745-83B2-6BEE39297261}" sibTransId="{B6FE12AC-BE44-CB44-A7BF-98157159260A}"/>
    <dgm:cxn modelId="{19DAE144-9F1C-FE42-9154-3CCEBAF4F4BD}" srcId="{882F8818-2B37-0343-95F7-4F3A433EF456}" destId="{69EE1342-84B0-C547-A2EA-222023D64136}" srcOrd="1" destOrd="0" parTransId="{7C772628-0966-E643-989E-712A93279E85}" sibTransId="{B741174C-DB17-FB43-96DF-8CF3B856AB78}"/>
    <dgm:cxn modelId="{E50CD756-3A01-F942-A020-BDDE19FAD066}" type="presOf" srcId="{CF6D43F7-F443-8846-93C3-050CD2802EE0}" destId="{0D793D31-41F4-8D41-9610-F60D714BBD60}" srcOrd="0" destOrd="0" presId="urn:microsoft.com/office/officeart/2005/8/layout/hierarchy1"/>
    <dgm:cxn modelId="{BA6C585F-FA68-9D4E-8EF8-8455284900BF}" type="presOf" srcId="{DD04FDA0-1622-DB48-8C54-8FF6C6CC829E}" destId="{1F1CED46-ACCD-AA42-814A-053A04E98FAC}" srcOrd="0" destOrd="0" presId="urn:microsoft.com/office/officeart/2005/8/layout/hierarchy1"/>
    <dgm:cxn modelId="{B9910B61-B844-764F-9CF5-AE0568142B3C}" type="presOf" srcId="{976EDF42-CC9C-F344-9C53-77E0291BE03A}" destId="{3D2610A2-3EDE-704D-9AB5-CCA4CC880E5D}" srcOrd="0" destOrd="0" presId="urn:microsoft.com/office/officeart/2005/8/layout/hierarchy1"/>
    <dgm:cxn modelId="{B45E567B-C00B-414B-B33C-86E4FEAC5813}" type="presOf" srcId="{882F8818-2B37-0343-95F7-4F3A433EF456}" destId="{296C1E66-DF80-104E-A2F4-0A8BD4E72F40}" srcOrd="0" destOrd="0" presId="urn:microsoft.com/office/officeart/2005/8/layout/hierarchy1"/>
    <dgm:cxn modelId="{E9FC8B7D-6430-3544-858D-EBD2311B425B}" type="presOf" srcId="{B656A91C-667D-4B40-9038-4C73C77B267C}" destId="{6C95E3F2-7A9D-2D4C-842C-6C313559712D}" srcOrd="0" destOrd="0" presId="urn:microsoft.com/office/officeart/2005/8/layout/hierarchy1"/>
    <dgm:cxn modelId="{1258457E-8C0E-8D46-85FC-067E245F5737}" srcId="{B656A91C-667D-4B40-9038-4C73C77B267C}" destId="{002ACB7E-345D-2641-90EF-39C816AEDFDD}" srcOrd="0" destOrd="0" parTransId="{F3FDA0F3-5F22-704A-B16B-A990F729844B}" sibTransId="{3DECB144-DA45-6A4A-9A1E-FC8BE29BA18A}"/>
    <dgm:cxn modelId="{AC434D85-694B-7144-AB06-08D01136252C}" type="presOf" srcId="{69EE1342-84B0-C547-A2EA-222023D64136}" destId="{14F3D417-4361-664E-9CAC-F7394D089421}" srcOrd="0" destOrd="0" presId="urn:microsoft.com/office/officeart/2005/8/layout/hierarchy1"/>
    <dgm:cxn modelId="{70C2909F-B751-A442-BF3F-A84491E67134}" srcId="{C3824C5C-AE0F-A14F-B8EF-DCC34C6DDF81}" destId="{B656A91C-667D-4B40-9038-4C73C77B267C}" srcOrd="0" destOrd="0" parTransId="{F4B5FE1A-FB50-C74E-83D5-10600A4397B7}" sibTransId="{513FF686-94FC-3742-B7D2-22E34B7EC951}"/>
    <dgm:cxn modelId="{457CF5A1-03BC-0D4C-A11B-018B71EDAC49}" srcId="{882F8818-2B37-0343-95F7-4F3A433EF456}" destId="{976EDF42-CC9C-F344-9C53-77E0291BE03A}" srcOrd="0" destOrd="0" parTransId="{9736F535-5F79-B246-86F3-52538378C240}" sibTransId="{1BF753E0-4FA2-8343-B6D3-16FAEFDCB690}"/>
    <dgm:cxn modelId="{498635B5-4B72-8241-A54B-CA7C4C7CB3DD}" type="presOf" srcId="{9736F535-5F79-B246-86F3-52538378C240}" destId="{018C9CAF-5D5C-F144-A8C8-D252B7EE40F3}" srcOrd="0" destOrd="0" presId="urn:microsoft.com/office/officeart/2005/8/layout/hierarchy1"/>
    <dgm:cxn modelId="{CD74B7C1-B1C8-DA4E-A001-783D039B88ED}" type="presOf" srcId="{5A602DD5-3838-5743-BD12-EAE5F555FC5D}" destId="{2BC30694-52DC-C947-8ABF-186E6A5FD3EF}" srcOrd="0" destOrd="0" presId="urn:microsoft.com/office/officeart/2005/8/layout/hierarchy1"/>
    <dgm:cxn modelId="{144FC0CA-E7BB-394C-9EF9-D4F454D1EB75}" type="presOf" srcId="{7C772628-0966-E643-989E-712A93279E85}" destId="{F6DA4B86-FD0E-A24B-B40C-F8EB5D8C50D7}" srcOrd="0" destOrd="0" presId="urn:microsoft.com/office/officeart/2005/8/layout/hierarchy1"/>
    <dgm:cxn modelId="{650813E0-B1BA-C14E-A4BB-9B32970780C6}" srcId="{B656A91C-667D-4B40-9038-4C73C77B267C}" destId="{882F8818-2B37-0343-95F7-4F3A433EF456}" srcOrd="1" destOrd="0" parTransId="{A257FF65-51C2-CC40-8451-DE19E0475CEE}" sibTransId="{A4B9B548-2CA1-9745-B641-D47D8252CB5A}"/>
    <dgm:cxn modelId="{0204CEEA-203E-634F-9052-A238854479AF}" type="presOf" srcId="{002ACB7E-345D-2641-90EF-39C816AEDFDD}" destId="{834CEF05-BAE2-2341-B905-D5316CE6172E}" srcOrd="0" destOrd="0" presId="urn:microsoft.com/office/officeart/2005/8/layout/hierarchy1"/>
    <dgm:cxn modelId="{B5A5BCD5-DFA1-8D48-ADC2-B9903B8D6D9E}" type="presParOf" srcId="{8B9989FD-228E-244B-B28E-666CC864B870}" destId="{9A4FE3BB-B708-7244-B985-77759EF51854}" srcOrd="0" destOrd="0" presId="urn:microsoft.com/office/officeart/2005/8/layout/hierarchy1"/>
    <dgm:cxn modelId="{2052A6E8-FA80-424A-BB7D-97819178A934}" type="presParOf" srcId="{9A4FE3BB-B708-7244-B985-77759EF51854}" destId="{9FFB3579-15F1-8C42-89EA-BD2A12679105}" srcOrd="0" destOrd="0" presId="urn:microsoft.com/office/officeart/2005/8/layout/hierarchy1"/>
    <dgm:cxn modelId="{FE7A2955-E769-FC44-AEF2-31341E025C34}" type="presParOf" srcId="{9FFB3579-15F1-8C42-89EA-BD2A12679105}" destId="{A1A04958-8391-ED4E-AC28-BEABC50ED0F6}" srcOrd="0" destOrd="0" presId="urn:microsoft.com/office/officeart/2005/8/layout/hierarchy1"/>
    <dgm:cxn modelId="{F4C8DAA8-B244-8C4D-8549-9319B6CC02BB}" type="presParOf" srcId="{9FFB3579-15F1-8C42-89EA-BD2A12679105}" destId="{6C95E3F2-7A9D-2D4C-842C-6C313559712D}" srcOrd="1" destOrd="0" presId="urn:microsoft.com/office/officeart/2005/8/layout/hierarchy1"/>
    <dgm:cxn modelId="{1846491B-F8A8-F247-A6A1-E996133C588E}" type="presParOf" srcId="{9A4FE3BB-B708-7244-B985-77759EF51854}" destId="{1C773111-01D8-BD48-91D8-4A2BCEF97D20}" srcOrd="1" destOrd="0" presId="urn:microsoft.com/office/officeart/2005/8/layout/hierarchy1"/>
    <dgm:cxn modelId="{C23BD5AB-FDC3-2E48-B564-9F0CC6591392}" type="presParOf" srcId="{1C773111-01D8-BD48-91D8-4A2BCEF97D20}" destId="{D88B00EF-65A5-BD43-9B69-71F6ED390272}" srcOrd="0" destOrd="0" presId="urn:microsoft.com/office/officeart/2005/8/layout/hierarchy1"/>
    <dgm:cxn modelId="{F2B06CBE-91AE-7048-8A45-2469CD975F5E}" type="presParOf" srcId="{1C773111-01D8-BD48-91D8-4A2BCEF97D20}" destId="{7FC13AA3-BAAA-BB41-84F2-2BD75557AB58}" srcOrd="1" destOrd="0" presId="urn:microsoft.com/office/officeart/2005/8/layout/hierarchy1"/>
    <dgm:cxn modelId="{3F860DC7-A4D7-E347-BA54-DEA5DB554387}" type="presParOf" srcId="{7FC13AA3-BAAA-BB41-84F2-2BD75557AB58}" destId="{7449AB94-B139-E447-B123-193B6B68220E}" srcOrd="0" destOrd="0" presId="urn:microsoft.com/office/officeart/2005/8/layout/hierarchy1"/>
    <dgm:cxn modelId="{EF8E2E80-646F-514B-8B90-762FA7C917A5}" type="presParOf" srcId="{7449AB94-B139-E447-B123-193B6B68220E}" destId="{24A2C43E-629D-A345-A353-2731F1B435F7}" srcOrd="0" destOrd="0" presId="urn:microsoft.com/office/officeart/2005/8/layout/hierarchy1"/>
    <dgm:cxn modelId="{D0DA713A-5719-964F-9FE7-4B66195E46E5}" type="presParOf" srcId="{7449AB94-B139-E447-B123-193B6B68220E}" destId="{834CEF05-BAE2-2341-B905-D5316CE6172E}" srcOrd="1" destOrd="0" presId="urn:microsoft.com/office/officeart/2005/8/layout/hierarchy1"/>
    <dgm:cxn modelId="{4EFA0DAA-23AB-1E40-86C4-A50703D5A9CE}" type="presParOf" srcId="{7FC13AA3-BAAA-BB41-84F2-2BD75557AB58}" destId="{53C9F73A-5844-234C-B584-7A9C75FBAE31}" srcOrd="1" destOrd="0" presId="urn:microsoft.com/office/officeart/2005/8/layout/hierarchy1"/>
    <dgm:cxn modelId="{588B003F-8098-C74C-A3DF-4D4153364636}" type="presParOf" srcId="{53C9F73A-5844-234C-B584-7A9C75FBAE31}" destId="{1F1CED46-ACCD-AA42-814A-053A04E98FAC}" srcOrd="0" destOrd="0" presId="urn:microsoft.com/office/officeart/2005/8/layout/hierarchy1"/>
    <dgm:cxn modelId="{57A0239E-B0C1-CC4A-A58C-EFF50EEC0F35}" type="presParOf" srcId="{53C9F73A-5844-234C-B584-7A9C75FBAE31}" destId="{70FC018E-1D63-1645-9413-68AA9C34BCC7}" srcOrd="1" destOrd="0" presId="urn:microsoft.com/office/officeart/2005/8/layout/hierarchy1"/>
    <dgm:cxn modelId="{74331D7F-F4DD-B242-BD85-1AEB5957C2B5}" type="presParOf" srcId="{70FC018E-1D63-1645-9413-68AA9C34BCC7}" destId="{DA7A46E7-0941-DF40-9BBD-FB5F5F26DF62}" srcOrd="0" destOrd="0" presId="urn:microsoft.com/office/officeart/2005/8/layout/hierarchy1"/>
    <dgm:cxn modelId="{7CA8553D-4AA9-D54E-81FE-A8DBD8A0E516}" type="presParOf" srcId="{DA7A46E7-0941-DF40-9BBD-FB5F5F26DF62}" destId="{CCCFFB02-7E32-024E-84D2-F698F1A7D9A3}" srcOrd="0" destOrd="0" presId="urn:microsoft.com/office/officeart/2005/8/layout/hierarchy1"/>
    <dgm:cxn modelId="{B25C65B2-701F-B74B-941D-2F4921D8ED91}" type="presParOf" srcId="{DA7A46E7-0941-DF40-9BBD-FB5F5F26DF62}" destId="{0D793D31-41F4-8D41-9610-F60D714BBD60}" srcOrd="1" destOrd="0" presId="urn:microsoft.com/office/officeart/2005/8/layout/hierarchy1"/>
    <dgm:cxn modelId="{4170FDF8-706E-7242-9001-DC19573ACF1B}" type="presParOf" srcId="{70FC018E-1D63-1645-9413-68AA9C34BCC7}" destId="{A54BCAA4-0BBB-A244-B9DF-8F59B53C4D4E}" srcOrd="1" destOrd="0" presId="urn:microsoft.com/office/officeart/2005/8/layout/hierarchy1"/>
    <dgm:cxn modelId="{A1CA8629-35B8-2943-9FBF-8824F2BB7B56}" type="presParOf" srcId="{53C9F73A-5844-234C-B584-7A9C75FBAE31}" destId="{A7AB150D-98F3-9845-9295-C97F7C1369CC}" srcOrd="2" destOrd="0" presId="urn:microsoft.com/office/officeart/2005/8/layout/hierarchy1"/>
    <dgm:cxn modelId="{04B5DB59-86B0-974C-AAA4-832516EC0704}" type="presParOf" srcId="{53C9F73A-5844-234C-B584-7A9C75FBAE31}" destId="{8E90F273-F4BC-964D-8190-C0EA6727F533}" srcOrd="3" destOrd="0" presId="urn:microsoft.com/office/officeart/2005/8/layout/hierarchy1"/>
    <dgm:cxn modelId="{BC2C0D41-6B27-7047-86C7-C2A108DB2BAE}" type="presParOf" srcId="{8E90F273-F4BC-964D-8190-C0EA6727F533}" destId="{D8553DA5-2F5F-CB46-B355-7DAA3FC5E2C0}" srcOrd="0" destOrd="0" presId="urn:microsoft.com/office/officeart/2005/8/layout/hierarchy1"/>
    <dgm:cxn modelId="{0431DAF8-7590-FC4E-B9B7-05EC565421C6}" type="presParOf" srcId="{D8553DA5-2F5F-CB46-B355-7DAA3FC5E2C0}" destId="{A9AFAE91-E8D8-3D44-B4D2-41674D5B35A7}" srcOrd="0" destOrd="0" presId="urn:microsoft.com/office/officeart/2005/8/layout/hierarchy1"/>
    <dgm:cxn modelId="{DC8FE68B-91CD-F140-A530-D47F1D41D9CB}" type="presParOf" srcId="{D8553DA5-2F5F-CB46-B355-7DAA3FC5E2C0}" destId="{2BC30694-52DC-C947-8ABF-186E6A5FD3EF}" srcOrd="1" destOrd="0" presId="urn:microsoft.com/office/officeart/2005/8/layout/hierarchy1"/>
    <dgm:cxn modelId="{FD978719-1795-E147-A19A-DBCF5E0C262E}" type="presParOf" srcId="{8E90F273-F4BC-964D-8190-C0EA6727F533}" destId="{D9A0CCFC-BF5D-0F4E-AC9A-6FB3D008948D}" srcOrd="1" destOrd="0" presId="urn:microsoft.com/office/officeart/2005/8/layout/hierarchy1"/>
    <dgm:cxn modelId="{0534122F-48A2-E94D-B482-A50A983B64F7}" type="presParOf" srcId="{1C773111-01D8-BD48-91D8-4A2BCEF97D20}" destId="{95305EBA-EB73-9F4B-99A8-E75702235DBE}" srcOrd="2" destOrd="0" presId="urn:microsoft.com/office/officeart/2005/8/layout/hierarchy1"/>
    <dgm:cxn modelId="{5757C6DA-D7E3-CB48-A6F4-F422725F0F39}" type="presParOf" srcId="{1C773111-01D8-BD48-91D8-4A2BCEF97D20}" destId="{25C59379-B600-844E-A7AA-2690068F32DE}" srcOrd="3" destOrd="0" presId="urn:microsoft.com/office/officeart/2005/8/layout/hierarchy1"/>
    <dgm:cxn modelId="{4953DD60-7F42-C643-832B-EAA149462F82}" type="presParOf" srcId="{25C59379-B600-844E-A7AA-2690068F32DE}" destId="{7654AE94-2C05-C74D-A9BD-5FD7A9247537}" srcOrd="0" destOrd="0" presId="urn:microsoft.com/office/officeart/2005/8/layout/hierarchy1"/>
    <dgm:cxn modelId="{1593610E-0CDC-F545-945D-266B26BF8D36}" type="presParOf" srcId="{7654AE94-2C05-C74D-A9BD-5FD7A9247537}" destId="{7CBF69B0-7CDC-B243-9473-E2BB93287CFC}" srcOrd="0" destOrd="0" presId="urn:microsoft.com/office/officeart/2005/8/layout/hierarchy1"/>
    <dgm:cxn modelId="{5516CCFB-D77C-1D41-A710-5FB65381DA90}" type="presParOf" srcId="{7654AE94-2C05-C74D-A9BD-5FD7A9247537}" destId="{296C1E66-DF80-104E-A2F4-0A8BD4E72F40}" srcOrd="1" destOrd="0" presId="urn:microsoft.com/office/officeart/2005/8/layout/hierarchy1"/>
    <dgm:cxn modelId="{148576EE-DABD-7944-8943-A07A9CA88475}" type="presParOf" srcId="{25C59379-B600-844E-A7AA-2690068F32DE}" destId="{3A16B70F-8043-5844-87C3-DB18B6717CCB}" srcOrd="1" destOrd="0" presId="urn:microsoft.com/office/officeart/2005/8/layout/hierarchy1"/>
    <dgm:cxn modelId="{86265633-1B95-F842-876B-709A3D3C933A}" type="presParOf" srcId="{3A16B70F-8043-5844-87C3-DB18B6717CCB}" destId="{018C9CAF-5D5C-F144-A8C8-D252B7EE40F3}" srcOrd="0" destOrd="0" presId="urn:microsoft.com/office/officeart/2005/8/layout/hierarchy1"/>
    <dgm:cxn modelId="{B9376B51-A9E8-D946-8E43-1546DA592CC1}" type="presParOf" srcId="{3A16B70F-8043-5844-87C3-DB18B6717CCB}" destId="{7935EC17-AC1F-A64B-8D71-8D0C5D0DF9C4}" srcOrd="1" destOrd="0" presId="urn:microsoft.com/office/officeart/2005/8/layout/hierarchy1"/>
    <dgm:cxn modelId="{D8AF2B4B-3D08-A242-9394-FBC34750D105}" type="presParOf" srcId="{7935EC17-AC1F-A64B-8D71-8D0C5D0DF9C4}" destId="{05B20274-F177-C74D-8858-F3BA6DCA39AB}" srcOrd="0" destOrd="0" presId="urn:microsoft.com/office/officeart/2005/8/layout/hierarchy1"/>
    <dgm:cxn modelId="{1740E44A-C0BC-BF45-B508-51DB9DE35011}" type="presParOf" srcId="{05B20274-F177-C74D-8858-F3BA6DCA39AB}" destId="{B6EAC4D7-0598-4343-AB68-1F8FCE202A60}" srcOrd="0" destOrd="0" presId="urn:microsoft.com/office/officeart/2005/8/layout/hierarchy1"/>
    <dgm:cxn modelId="{C5245B41-98E4-6741-9D76-70BB56AF3952}" type="presParOf" srcId="{05B20274-F177-C74D-8858-F3BA6DCA39AB}" destId="{3D2610A2-3EDE-704D-9AB5-CCA4CC880E5D}" srcOrd="1" destOrd="0" presId="urn:microsoft.com/office/officeart/2005/8/layout/hierarchy1"/>
    <dgm:cxn modelId="{97CA0FA1-3DF7-634C-A029-704D116D394B}" type="presParOf" srcId="{7935EC17-AC1F-A64B-8D71-8D0C5D0DF9C4}" destId="{41F6A559-D6F4-D849-A815-BE8D93629CA3}" srcOrd="1" destOrd="0" presId="urn:microsoft.com/office/officeart/2005/8/layout/hierarchy1"/>
    <dgm:cxn modelId="{E332674B-5E9B-A342-A829-0D113D94B1CF}" type="presParOf" srcId="{3A16B70F-8043-5844-87C3-DB18B6717CCB}" destId="{F6DA4B86-FD0E-A24B-B40C-F8EB5D8C50D7}" srcOrd="2" destOrd="0" presId="urn:microsoft.com/office/officeart/2005/8/layout/hierarchy1"/>
    <dgm:cxn modelId="{C83BAFCF-D79E-2C47-9E06-F876B2F2FE3E}" type="presParOf" srcId="{3A16B70F-8043-5844-87C3-DB18B6717CCB}" destId="{7C806D35-BC86-C04C-958C-F3917EF5C1E5}" srcOrd="3" destOrd="0" presId="urn:microsoft.com/office/officeart/2005/8/layout/hierarchy1"/>
    <dgm:cxn modelId="{35996118-2A6C-5640-B530-7D0AC87A02A7}" type="presParOf" srcId="{7C806D35-BC86-C04C-958C-F3917EF5C1E5}" destId="{E22A395C-5E21-FB42-A5F3-2FCB615969D2}" srcOrd="0" destOrd="0" presId="urn:microsoft.com/office/officeart/2005/8/layout/hierarchy1"/>
    <dgm:cxn modelId="{8D6B278C-47AE-8F46-8FF3-AEEC852F2E3C}" type="presParOf" srcId="{E22A395C-5E21-FB42-A5F3-2FCB615969D2}" destId="{B87F910A-E1B5-084C-A8CB-71B60707BC8D}" srcOrd="0" destOrd="0" presId="urn:microsoft.com/office/officeart/2005/8/layout/hierarchy1"/>
    <dgm:cxn modelId="{6B169C46-2578-FC40-8698-8D2DBD0A8AEF}" type="presParOf" srcId="{E22A395C-5E21-FB42-A5F3-2FCB615969D2}" destId="{14F3D417-4361-664E-9CAC-F7394D089421}" srcOrd="1" destOrd="0" presId="urn:microsoft.com/office/officeart/2005/8/layout/hierarchy1"/>
    <dgm:cxn modelId="{6DA7DF76-7F6E-024F-B204-D6ED511E6A47}" type="presParOf" srcId="{7C806D35-BC86-C04C-958C-F3917EF5C1E5}" destId="{298540E5-878D-B04E-8824-70337D4A747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a:t> - Sub-dividable </a:t>
              </a:r>
            </a:p>
          </dgm:t>
        </dgm:pt>
      </mc:Choice>
      <mc:Fallback xmlns="">
        <dgm:pt modelId="{8F8B69EA-BAEC-7144-934F-1EE7D352A6CC}">
          <dgm:prSet/>
          <dgm:spPr/>
          <dgm:t>
            <a:bodyPr/>
            <a:lstStyle/>
            <a:p>
              <a:r>
                <a:rPr lang="en-US" i="0" dirty="0">
                  <a:latin typeface="Cambria Math" panose="02040503050406030204" pitchFamily="18" charset="0"/>
                </a:rPr>
                <a:t>𝑑</a:t>
              </a:r>
              <a:r>
                <a:rPr lang="en-US"/>
                <a:t> - Sub-dividable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m:oMathPara>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pPr/>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2400" i="1" smtClean="0">
                        <a:solidFill>
                          <a:schemeClr val="bg1"/>
                        </a:solidFill>
                        <a:latin typeface="Cambria Math" panose="02040503050406030204" pitchFamily="18" charset="0"/>
                        <a:ea typeface="Cambria Math" panose="02040503050406030204" pitchFamily="18" charset="0"/>
                      </a:rPr>
                      <m:t>𝜏</m:t>
                    </m:r>
                  </m:oMath>
                </m:oMathPara>
              </a14:m>
              <a:endParaRPr lang="en-US" sz="24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2400" i="0">
                  <a:solidFill>
                    <a:schemeClr val="bg1"/>
                  </a:solidFill>
                  <a:latin typeface="Cambria Math" panose="02040503050406030204" pitchFamily="18" charset="0"/>
                  <a:ea typeface="Cambria Math" panose="02040503050406030204" pitchFamily="18" charset="0"/>
                </a:rPr>
                <a:t>𝜏</a:t>
              </a:r>
              <a:endParaRPr lang="en-US" sz="24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5"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 </a:t>
          </a:r>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whole </a:t>
          </a:r>
          <a:r>
            <a:rPr lang="en-US" i="1" dirty="0"/>
            <a:t>~d</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D5505D2F-BBA2-0142-BAD4-6545BD616411}">
      <dgm:prSet phldrT="[Text]"/>
      <dgm:spPr/>
      <dgm:t>
        <a:bodyPr/>
        <a:lstStyle/>
        <a:p>
          <a:r>
            <a:rPr lang="en-US"/>
            <a:t>singleton</a:t>
          </a:r>
        </a:p>
      </dgm:t>
    </dgm:pt>
    <dgm:pt modelId="{942562AA-FAE8-524F-A135-89862D9C0963}" type="parTrans" cxnId="{D9DC805D-1912-4A45-8345-BD6EE2F44AFC}">
      <dgm:prSet/>
      <dgm:spPr/>
      <dgm:t>
        <a:bodyPr/>
        <a:lstStyle/>
        <a:p>
          <a:endParaRPr lang="en-US"/>
        </a:p>
      </dgm:t>
    </dgm:pt>
    <dgm:pt modelId="{B51E657E-D286-AD43-898A-42C15CE72424}" type="sibTrans" cxnId="{D9DC805D-1912-4A45-8345-BD6EE2F44AFC}">
      <dgm:prSet/>
      <dgm:spPr/>
      <dgm:t>
        <a:bodyPr/>
        <a:lstStyle/>
        <a:p>
          <a:endParaRPr lang="en-US"/>
        </a:p>
      </dgm:t>
    </dgm:pt>
    <dgm:pt modelId="{A95AEE53-EA6C-BA42-8126-633606425981}">
      <dgm:prSet phldrT="[Text]"/>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4"/>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4"/>
      <dgm:spPr/>
    </dgm:pt>
    <dgm:pt modelId="{DFA0D484-D2DD-7445-B5A4-D44BCD20B7C5}" type="pres">
      <dgm:prSet presAssocID="{C46FA916-0FFE-3149-AD0A-1DFB3851F0EA}" presName="text3" presStyleLbl="fgAcc3" presStyleIdx="0" presStyleCnt="4">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7"/>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7"/>
      <dgm:spPr/>
    </dgm:pt>
    <dgm:pt modelId="{0E6DEDC6-FD43-DC41-9A85-3E4892CBFCC1}" type="pres">
      <dgm:prSet presAssocID="{F7E1740E-2F7C-2049-96E5-FF905D2C548E}" presName="text4" presStyleLbl="fgAcc4" presStyleIdx="0" presStyleCnt="17">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7"/>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7"/>
      <dgm:spPr/>
    </dgm:pt>
    <dgm:pt modelId="{ACB548EF-150E-7642-B14F-962E515E024F}" type="pres">
      <dgm:prSet presAssocID="{2DB7CF4A-DF40-7741-B2A1-B0A27D49BB8F}" presName="text4" presStyleLbl="fgAcc4" presStyleIdx="1" presStyleCnt="17">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7"/>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7"/>
      <dgm:spPr/>
    </dgm:pt>
    <dgm:pt modelId="{B669F9A0-5B32-0148-8A28-009118DEBB10}" type="pres">
      <dgm:prSet presAssocID="{0043558D-BEC2-3047-9C10-EE17BB2BB649}" presName="text4" presStyleLbl="fgAcc4" presStyleIdx="2" presStyleCnt="17">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7"/>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7"/>
      <dgm:spPr/>
    </dgm:pt>
    <dgm:pt modelId="{0E1AF647-FAD6-404D-8C54-8319E393F368}" type="pres">
      <dgm:prSet presAssocID="{77A08C41-6D8E-A94F-B395-A1A50CF056CB}" presName="text4" presStyleLbl="fgAcc4" presStyleIdx="3" presStyleCnt="17">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4"/>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4"/>
      <dgm:spPr/>
    </dgm:pt>
    <dgm:pt modelId="{B08741F9-0289-3046-8CC2-17EA4DD821EE}" type="pres">
      <dgm:prSet presAssocID="{7F149706-424C-DB4B-8476-305A0F658F04}" presName="text3" presStyleLbl="fgAcc3" presStyleIdx="1" presStyleCnt="4">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7"/>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7"/>
      <dgm:spPr/>
    </dgm:pt>
    <dgm:pt modelId="{A0BCFFE6-AF4B-FA42-845C-702F0E8FD2AB}" type="pres">
      <dgm:prSet presAssocID="{9F1B09ED-B58D-294D-9CE8-D735A3D42C4D}" presName="text4" presStyleLbl="fgAcc4" presStyleIdx="4" presStyleCnt="17">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7"/>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7"/>
      <dgm:spPr/>
    </dgm:pt>
    <dgm:pt modelId="{3952410C-94E4-8B49-8D4E-835337212FD0}" type="pres">
      <dgm:prSet presAssocID="{EC3C8426-E5BC-7B4A-99C1-EFEF77D733E4}" presName="text4" presStyleLbl="fgAcc4" presStyleIdx="5" presStyleCnt="17">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7"/>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7"/>
      <dgm:spPr/>
    </dgm:pt>
    <dgm:pt modelId="{7CAE5794-AEC1-2742-894D-C37EE33339FE}" type="pres">
      <dgm:prSet presAssocID="{992F7382-34FC-CE4A-B247-ECEF9379DC62}" presName="text4" presStyleLbl="fgAcc4" presStyleIdx="6" presStyleCnt="17">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7"/>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7"/>
      <dgm:spPr/>
    </dgm:pt>
    <dgm:pt modelId="{EEA1E11A-4274-9E46-B82A-456F3191C3B5}" type="pres">
      <dgm:prSet presAssocID="{147C5AD9-B337-3F4E-B9DE-C55096168A11}" presName="text4" presStyleLbl="fgAcc4" presStyleIdx="7" presStyleCnt="17">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7"/>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7"/>
      <dgm:spPr/>
    </dgm:pt>
    <dgm:pt modelId="{225E2BA3-A3B7-5D48-9C6B-E8B28E67F229}" type="pres">
      <dgm:prSet presAssocID="{680AEE4C-2E15-3D46-8697-EE656F51DD47}" presName="text4" presStyleLbl="fgAcc4" presStyleIdx="8" presStyleCnt="17">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7"/>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7"/>
      <dgm:spPr/>
    </dgm:pt>
    <dgm:pt modelId="{D6851DD7-0F9B-BA48-8046-368FE8F4F984}" type="pres">
      <dgm:prSet presAssocID="{D7F58B11-5128-1640-A2C6-1110BB461C0B}" presName="text4" presStyleLbl="fgAcc4" presStyleIdx="9" presStyleCnt="17">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4"/>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4"/>
      <dgm:spPr/>
    </dgm:pt>
    <dgm:pt modelId="{4D0BF6CE-D069-6E42-9F1C-57799F5B1699}" type="pres">
      <dgm:prSet presAssocID="{2679247E-FB2D-9841-9DCC-4035E1590273}" presName="text3" presStyleLbl="fgAcc3" presStyleIdx="2" presStyleCnt="4">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7"/>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7"/>
      <dgm:spPr/>
    </dgm:pt>
    <dgm:pt modelId="{C151BA4A-56EE-114D-B5A1-5835C6CE7881}" type="pres">
      <dgm:prSet presAssocID="{ED82B50B-F755-7A4A-AAC1-79447AD70B03}" presName="text4" presStyleLbl="fgAcc4" presStyleIdx="10" presStyleCnt="17">
        <dgm:presLayoutVars>
          <dgm:chPref val="3"/>
        </dgm:presLayoutVars>
      </dgm:prSet>
      <dgm:spPr/>
    </dgm:pt>
    <dgm:pt modelId="{9CAB0D9B-5371-A541-A044-E8FD7CD049EE}" type="pres">
      <dgm:prSet presAssocID="{ED82B50B-F755-7A4A-AAC1-79447AD70B03}" presName="hierChild5" presStyleCnt="0"/>
      <dgm:spPr/>
    </dgm:pt>
    <dgm:pt modelId="{3D2CCAA6-C4BD-684B-8E13-E397C8585B48}" type="pres">
      <dgm:prSet presAssocID="{EFCD32DC-9293-D849-AC40-D980A7D15873}" presName="Name17" presStyleLbl="parChTrans1D3" presStyleIdx="3" presStyleCnt="4"/>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3" presStyleCnt="4"/>
      <dgm:spPr/>
    </dgm:pt>
    <dgm:pt modelId="{673FF100-B240-7541-9C0F-42C603752E0A}" type="pres">
      <dgm:prSet presAssocID="{401706ED-0B37-7B4C-A589-302162ADB371}" presName="text3" presStyleLbl="fgAcc3" presStyleIdx="3" presStyleCnt="4">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7"/>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7"/>
      <dgm:spPr/>
    </dgm:pt>
    <dgm:pt modelId="{740D46E4-766D-8042-8E55-B064E3E6EDF6}" type="pres">
      <dgm:prSet presAssocID="{B10B3219-AC8F-0445-BF11-A4A718F1F9CD}" presName="text4" presStyleLbl="fgAcc4" presStyleIdx="11" presStyleCnt="17">
        <dgm:presLayoutVars>
          <dgm:chPref val="3"/>
        </dgm:presLayoutVars>
      </dgm:prSet>
      <dgm:spPr/>
    </dgm:pt>
    <dgm:pt modelId="{5DF7F9F7-D0AE-2E47-8A7E-B04ECBA7A6A2}" type="pres">
      <dgm:prSet presAssocID="{B10B3219-AC8F-0445-BF11-A4A718F1F9CD}" presName="hierChild5" presStyleCnt="0"/>
      <dgm:spPr/>
    </dgm:pt>
    <dgm:pt modelId="{7D1FA9AA-17E6-7446-A1E2-7A9945A296DC}" type="pres">
      <dgm:prSet presAssocID="{942562AA-FAE8-524F-A135-89862D9C0963}" presName="Name23" presStyleLbl="parChTrans1D4" presStyleIdx="12" presStyleCnt="17"/>
      <dgm:spPr/>
    </dgm:pt>
    <dgm:pt modelId="{1C299315-BEF1-D64D-9820-AB87C1A2D4B3}" type="pres">
      <dgm:prSet presAssocID="{D5505D2F-BBA2-0142-BAD4-6545BD616411}" presName="hierRoot4" presStyleCnt="0"/>
      <dgm:spPr/>
    </dgm:pt>
    <dgm:pt modelId="{F1C419AF-5206-D24C-88E5-9F1AA4BD30AE}" type="pres">
      <dgm:prSet presAssocID="{D5505D2F-BBA2-0142-BAD4-6545BD616411}" presName="composite4" presStyleCnt="0"/>
      <dgm:spPr/>
    </dgm:pt>
    <dgm:pt modelId="{1BB5BB44-D1D5-1742-8775-7D5ED74502D0}" type="pres">
      <dgm:prSet presAssocID="{D5505D2F-BBA2-0142-BAD4-6545BD616411}" presName="background4" presStyleLbl="node4" presStyleIdx="12" presStyleCnt="17"/>
      <dgm:spPr/>
    </dgm:pt>
    <dgm:pt modelId="{427BEF3A-56F8-B14D-B77C-929DC0AA79BB}" type="pres">
      <dgm:prSet presAssocID="{D5505D2F-BBA2-0142-BAD4-6545BD616411}" presName="text4" presStyleLbl="fgAcc4" presStyleIdx="12" presStyleCnt="17">
        <dgm:presLayoutVars>
          <dgm:chPref val="3"/>
        </dgm:presLayoutVars>
      </dgm:prSet>
      <dgm:spPr/>
    </dgm:pt>
    <dgm:pt modelId="{66290DCD-92D9-724C-B55C-547FD790BF0B}" type="pres">
      <dgm:prSet presAssocID="{D5505D2F-BBA2-0142-BAD4-6545BD616411}" presName="hierChild5" presStyleCnt="0"/>
      <dgm:spPr/>
    </dgm:pt>
    <dgm:pt modelId="{3A115499-A1FD-3E4C-9F8D-0F158E97CE78}" type="pres">
      <dgm:prSet presAssocID="{8774AEE4-AF9D-0D4D-A366-D1E618B85404}" presName="Name23" presStyleLbl="parChTrans1D4" presStyleIdx="13" presStyleCnt="17"/>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3" presStyleCnt="17"/>
      <dgm:spPr/>
    </dgm:pt>
    <dgm:pt modelId="{689D78F7-EF78-E94D-BA54-BA8C64CF3837}" type="pres">
      <dgm:prSet presAssocID="{A95AEE53-EA6C-BA42-8126-633606425981}" presName="text4" presStyleLbl="fgAcc4" presStyleIdx="13" presStyleCnt="17">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4" presStyleCnt="17"/>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4" presStyleCnt="17"/>
      <dgm:spPr/>
    </dgm:pt>
    <dgm:pt modelId="{70AB08C7-28D1-3B49-B531-67A59C337451}" type="pres">
      <dgm:prSet presAssocID="{00B10219-8BF1-8F41-A569-5FFD00C05E55}" presName="text4" presStyleLbl="fgAcc4" presStyleIdx="14" presStyleCnt="17">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5" presStyleCnt="17"/>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5" presStyleCnt="17"/>
      <dgm:spPr/>
    </dgm:pt>
    <dgm:pt modelId="{DC8A5239-8F8E-D84F-8C62-52E4844260EA}" type="pres">
      <dgm:prSet presAssocID="{7CC9D633-BA4F-7C41-8053-A78D27272800}" presName="text4" presStyleLbl="fgAcc4" presStyleIdx="15" presStyleCnt="17">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6" presStyleCnt="17"/>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6" presStyleCnt="17"/>
      <dgm:spPr/>
    </dgm:pt>
    <dgm:pt modelId="{CC0A1A98-8EAC-4641-B43A-DDF4BE60CECF}" type="pres">
      <dgm:prSet presAssocID="{28A1FD85-0721-F546-AEA3-C6CC1CF14577}" presName="text4" presStyleLbl="fgAcc4" presStyleIdx="16" presStyleCnt="17">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D9DC805D-1912-4A45-8345-BD6EE2F44AFC}" srcId="{B10B3219-AC8F-0445-BF11-A4A718F1F9CD}" destId="{D5505D2F-BBA2-0142-BAD4-6545BD616411}" srcOrd="0" destOrd="0" parTransId="{942562AA-FAE8-524F-A135-89862D9C0963}" sibTransId="{B51E657E-D286-AD43-898A-42C15CE72424}"/>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8540785-4B09-4946-A295-938CC29297AE}" type="presOf" srcId="{942562AA-FAE8-524F-A135-89862D9C0963}" destId="{7D1FA9AA-17E6-7446-A1E2-7A9945A296DC}" srcOrd="0" destOrd="0" presId="urn:microsoft.com/office/officeart/2005/8/layout/hierarchy1"/>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D5505D2F-BBA2-0142-BAD4-6545BD616411}"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5D271A9B-2146-8D40-AD58-6CBA19B1B20E}" type="presOf" srcId="{A95AEE53-EA6C-BA42-8126-633606425981}" destId="{689D78F7-EF78-E94D-BA54-BA8C64CF3837}"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E2F1BCC7-1AF3-C34D-8FB5-983528E97A36}" type="presOf" srcId="{D5505D2F-BBA2-0142-BAD4-6545BD616411}" destId="{427BEF3A-56F8-B14D-B77C-929DC0AA79BB}" srcOrd="0" destOrd="0" presId="urn:microsoft.com/office/officeart/2005/8/layout/hierarchy1"/>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626EF7D7-771D-EC4C-A70F-D97BC33F0594}" type="presOf" srcId="{8774AEE4-AF9D-0D4D-A366-D1E618B85404}" destId="{3A115499-A1FD-3E4C-9F8D-0F158E97CE78}"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1"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AE3460C0-C8BF-3041-A620-9D4309F9D9B6}" type="presParOf" srcId="{44F9EF7E-B3DD-A04C-94D7-706B08C9242E}" destId="{3D2CCAA6-C4BD-684B-8E13-E397C8585B48}" srcOrd="2" destOrd="0" presId="urn:microsoft.com/office/officeart/2005/8/layout/hierarchy1"/>
    <dgm:cxn modelId="{D8AB6BD9-78AC-BB43-BB21-C8E4A4CF155A}" type="presParOf" srcId="{44F9EF7E-B3DD-A04C-94D7-706B08C9242E}" destId="{2ED43712-4743-374F-AC2A-B6AE47444A2B}" srcOrd="3"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713571D5-6449-8D46-AA12-B31F7796A94A}" type="presParOf" srcId="{5DF7F9F7-D0AE-2E47-8A7E-B04ECBA7A6A2}" destId="{7D1FA9AA-17E6-7446-A1E2-7A9945A296DC}" srcOrd="0" destOrd="0" presId="urn:microsoft.com/office/officeart/2005/8/layout/hierarchy1"/>
    <dgm:cxn modelId="{0FD79F04-0E07-0543-8755-986EC849A6E5}" type="presParOf" srcId="{5DF7F9F7-D0AE-2E47-8A7E-B04ECBA7A6A2}" destId="{1C299315-BEF1-D64D-9820-AB87C1A2D4B3}" srcOrd="1" destOrd="0" presId="urn:microsoft.com/office/officeart/2005/8/layout/hierarchy1"/>
    <dgm:cxn modelId="{D864D35F-A47A-B245-B0D3-B0F5793B2B6D}" type="presParOf" srcId="{1C299315-BEF1-D64D-9820-AB87C1A2D4B3}" destId="{F1C419AF-5206-D24C-88E5-9F1AA4BD30AE}" srcOrd="0" destOrd="0" presId="urn:microsoft.com/office/officeart/2005/8/layout/hierarchy1"/>
    <dgm:cxn modelId="{0F51A59D-8750-4A4F-A4EB-4F5B92CACEE0}" type="presParOf" srcId="{F1C419AF-5206-D24C-88E5-9F1AA4BD30AE}" destId="{1BB5BB44-D1D5-1742-8775-7D5ED74502D0}" srcOrd="0" destOrd="0" presId="urn:microsoft.com/office/officeart/2005/8/layout/hierarchy1"/>
    <dgm:cxn modelId="{DAC79AC6-60BC-0340-B839-29EEBAEAA73C}" type="presParOf" srcId="{F1C419AF-5206-D24C-88E5-9F1AA4BD30AE}" destId="{427BEF3A-56F8-B14D-B77C-929DC0AA79BB}" srcOrd="1" destOrd="0" presId="urn:microsoft.com/office/officeart/2005/8/layout/hierarchy1"/>
    <dgm:cxn modelId="{9B62C376-B7CF-AA4E-A046-BAA381CA04AE}" type="presParOf" srcId="{1C299315-BEF1-D64D-9820-AB87C1A2D4B3}" destId="{66290DCD-92D9-724C-B55C-547FD790BF0B}" srcOrd="1" destOrd="0" presId="urn:microsoft.com/office/officeart/2005/8/layout/hierarchy1"/>
    <dgm:cxn modelId="{8CDD8BFA-88EC-2A41-93BC-65F0F2FDD3FD}" type="presParOf" srcId="{66290DCD-92D9-724C-B55C-547FD790BF0B}" destId="{3A115499-A1FD-3E4C-9F8D-0F158E97CE78}" srcOrd="0" destOrd="0" presId="urn:microsoft.com/office/officeart/2005/8/layout/hierarchy1"/>
    <dgm:cxn modelId="{A4590E78-573E-8548-B8FE-17200E3FC199}" type="presParOf" srcId="{66290DCD-92D9-724C-B55C-547FD790BF0B}" destId="{45DA32DD-4072-1349-BF59-60A642905020}" srcOrd="1" destOrd="0" presId="urn:microsoft.com/office/officeart/2005/8/layout/hierarchy1"/>
    <dgm:cxn modelId="{BB2C474E-24DA-004C-A71B-4A1F42BE9FEF}" type="presParOf" srcId="{45DA32DD-4072-1349-BF59-60A642905020}" destId="{DC99DC6A-0D1A-9541-8830-479433990195}" srcOrd="0" destOrd="0" presId="urn:microsoft.com/office/officeart/2005/8/layout/hierarchy1"/>
    <dgm:cxn modelId="{757D63C3-A5F2-DE4F-812D-1F3DC448F84C}" type="presParOf" srcId="{DC99DC6A-0D1A-9541-8830-479433990195}" destId="{AA904E09-1F2F-DA46-886F-D49BFEBF103F}" srcOrd="0" destOrd="0" presId="urn:microsoft.com/office/officeart/2005/8/layout/hierarchy1"/>
    <dgm:cxn modelId="{EB62882A-0B3D-0042-8C76-0C732E6BAC40}" type="presParOf" srcId="{DC99DC6A-0D1A-9541-8830-479433990195}" destId="{689D78F7-EF78-E94D-BA54-BA8C64CF3837}" srcOrd="1" destOrd="0" presId="urn:microsoft.com/office/officeart/2005/8/layout/hierarchy1"/>
    <dgm:cxn modelId="{73CB5361-3B8F-8E47-854C-A9E70C3AC485}"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token-templates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a:t>supply-control</a:t>
          </a:r>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EB3E5F26-B6F7-B941-B460-DCBA7A7B51BA}">
      <dgm:prSet/>
      <dgm:spPr/>
      <dgm:t>
        <a:bodyPr/>
        <a:lstStyle/>
        <a:p>
          <a:r>
            <a:rPr lang="en-US" dirty="0" err="1"/>
            <a:t>LogToken</a:t>
          </a:r>
          <a:endParaRPr lang="en-US" dirty="0"/>
        </a:p>
      </dgm:t>
    </dgm:pt>
    <dgm:pt modelId="{9B86F08E-7D7F-6C4C-B5F5-6787D17C8F8A}" type="parTrans" cxnId="{D13E2FD8-43AD-2745-9C7E-AD3BC85615BA}">
      <dgm:prSet/>
      <dgm:spPr/>
      <dgm:t>
        <a:bodyPr/>
        <a:lstStyle/>
        <a:p>
          <a:endParaRPr lang="en-US"/>
        </a:p>
      </dgm:t>
    </dgm:pt>
    <dgm:pt modelId="{F0BBAAAA-FCA7-A149-839C-874C45810DA8}" type="sibTrans" cxnId="{D13E2FD8-43AD-2745-9C7E-AD3BC85615B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5"/>
      <dgm:spPr/>
    </dgm:pt>
    <dgm:pt modelId="{243C3A90-F79E-7844-BD25-54525290082F}" type="pres">
      <dgm:prSet presAssocID="{86348685-C237-3D4A-8EBB-05152787335E}" presName="connTx" presStyleLbl="parChTrans1D2" presStyleIdx="0" presStyleCnt="5"/>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5">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0"/>
      <dgm:spPr/>
    </dgm:pt>
    <dgm:pt modelId="{898731E8-1C49-654A-B5E3-2F16E13B919E}" type="pres">
      <dgm:prSet presAssocID="{D2AD3716-03DE-7D4A-BEEF-A1D43254BAF9}" presName="connTx" presStyleLbl="parChTrans1D3" presStyleIdx="0" presStyleCnt="10"/>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0">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0"/>
      <dgm:spPr/>
    </dgm:pt>
    <dgm:pt modelId="{AB4A50DF-606B-DC49-A407-D1D82F94850E}" type="pres">
      <dgm:prSet presAssocID="{0494D77A-7D57-4445-B505-DC67FCD7C228}" presName="connTx" presStyleLbl="parChTrans1D3" presStyleIdx="1" presStyleCnt="10"/>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0">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5"/>
      <dgm:spPr/>
    </dgm:pt>
    <dgm:pt modelId="{2BCEC762-3C9D-8C4A-ACD5-714405BB912C}" type="pres">
      <dgm:prSet presAssocID="{6AFC6142-02E9-6342-AF42-33506D89073C}" presName="connTx" presStyleLbl="parChTrans1D2" presStyleIdx="1" presStyleCnt="5"/>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5">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0"/>
      <dgm:spPr/>
    </dgm:pt>
    <dgm:pt modelId="{4BA8BE47-A6A7-564C-A6AA-438E66248A45}" type="pres">
      <dgm:prSet presAssocID="{A0B132D0-53A9-824C-8263-6473DBC731CD}" presName="connTx" presStyleLbl="parChTrans1D3" presStyleIdx="2" presStyleCnt="10"/>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0">
        <dgm:presLayoutVars>
          <dgm:chPref val="3"/>
        </dgm:presLayoutVars>
      </dgm:prSet>
      <dgm:spPr/>
    </dgm:pt>
    <dgm:pt modelId="{D26CC104-F47F-F147-9083-D5D5DD304FF6}" type="pres">
      <dgm:prSet presAssocID="{F1217A5C-51E8-2849-8DD6-21C55F9CFC75}" presName="level3hierChild" presStyleCnt="0"/>
      <dgm:spPr/>
    </dgm:pt>
    <dgm:pt modelId="{816F84FF-8F2E-684C-AECB-761E19FD87C5}" type="pres">
      <dgm:prSet presAssocID="{20693AA4-5E52-CF48-BB4C-345A16FF4368}" presName="conn2-1" presStyleLbl="parChTrans1D3" presStyleIdx="3" presStyleCnt="10"/>
      <dgm:spPr/>
    </dgm:pt>
    <dgm:pt modelId="{550C1189-27E9-9246-A0DF-7AA86962D9BD}" type="pres">
      <dgm:prSet presAssocID="{20693AA4-5E52-CF48-BB4C-345A16FF4368}" presName="connTx" presStyleLbl="parChTrans1D3" presStyleIdx="3" presStyleCnt="10"/>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0">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0"/>
      <dgm:spPr/>
    </dgm:pt>
    <dgm:pt modelId="{80C4FB5D-A509-0244-B0F2-78D46538BADE}" type="pres">
      <dgm:prSet presAssocID="{8D6CBC6E-278B-7A4E-AA8C-A8D5B9ACC76E}" presName="connTx" presStyleLbl="parChTrans1D3" presStyleIdx="4" presStyleCnt="10"/>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0">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5"/>
      <dgm:spPr/>
    </dgm:pt>
    <dgm:pt modelId="{4737CF98-1E66-C348-94BD-9129395A1FEA}" type="pres">
      <dgm:prSet presAssocID="{C01881FC-E9B4-304C-8C89-6387AF66BB20}" presName="connTx" presStyleLbl="parChTrans1D2" presStyleIdx="2" presStyleCnt="5"/>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5">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0"/>
      <dgm:spPr/>
    </dgm:pt>
    <dgm:pt modelId="{0DDFA560-CE08-A648-97FA-44DE2857B1A6}" type="pres">
      <dgm:prSet presAssocID="{889F7840-0E42-694A-A77B-4A81D1EE8493}" presName="connTx" presStyleLbl="parChTrans1D3" presStyleIdx="5" presStyleCnt="10"/>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0">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0"/>
      <dgm:spPr/>
    </dgm:pt>
    <dgm:pt modelId="{77101F57-D603-E24A-93A2-9A31F4FF4CFD}" type="pres">
      <dgm:prSet presAssocID="{797B8613-9C8F-7340-A964-62E2BBCBBD4A}" presName="connTx" presStyleLbl="parChTrans1D3" presStyleIdx="6" presStyleCnt="10"/>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0">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5"/>
      <dgm:spPr/>
    </dgm:pt>
    <dgm:pt modelId="{30FDC307-8A35-BD41-A7BB-0608DC7DFA72}" type="pres">
      <dgm:prSet presAssocID="{F447432F-EFAF-A949-A108-62E5DA3035EB}" presName="connTx" presStyleLbl="parChTrans1D2" presStyleIdx="3" presStyleCnt="5"/>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5">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0"/>
      <dgm:spPr/>
    </dgm:pt>
    <dgm:pt modelId="{19C6FABB-4A55-E04C-8B86-ABAC210C43AA}" type="pres">
      <dgm:prSet presAssocID="{345478CC-7E2E-344D-89F2-C226664740C1}" presName="connTx" presStyleLbl="parChTrans1D3" presStyleIdx="7" presStyleCnt="10"/>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0">
        <dgm:presLayoutVars>
          <dgm:chPref val="3"/>
        </dgm:presLayoutVars>
      </dgm:prSet>
      <dgm:spPr/>
    </dgm:pt>
    <dgm:pt modelId="{F3E9E5CE-91B7-FA47-8D13-5DD19037D5A4}" type="pres">
      <dgm:prSet presAssocID="{9D2D4B59-ADE3-A84A-81DE-C98BFC1E64DF}" presName="level3hierChild" presStyleCnt="0"/>
      <dgm:spPr/>
    </dgm:pt>
    <dgm:pt modelId="{97787625-6832-F745-BB6F-732C0F4BBC60}" type="pres">
      <dgm:prSet presAssocID="{DC57BA79-3DF6-CC44-881E-B974B3FEFA58}" presName="conn2-1" presStyleLbl="parChTrans1D3" presStyleIdx="8" presStyleCnt="10"/>
      <dgm:spPr/>
    </dgm:pt>
    <dgm:pt modelId="{B15B639F-7E53-4345-8711-F02D4B724BF3}" type="pres">
      <dgm:prSet presAssocID="{DC57BA79-3DF6-CC44-881E-B974B3FEFA58}" presName="connTx" presStyleLbl="parChTrans1D3" presStyleIdx="8" presStyleCnt="10"/>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0">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5"/>
      <dgm:spPr/>
    </dgm:pt>
    <dgm:pt modelId="{C98CE1CF-03D5-3645-A0F8-6C9D894377A4}" type="pres">
      <dgm:prSet presAssocID="{1365381F-771B-7546-8526-31096D38147D}" presName="connTx" presStyleLbl="parChTrans1D2" presStyleIdx="4" presStyleCnt="5"/>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5">
        <dgm:presLayoutVars>
          <dgm:chPref val="3"/>
        </dgm:presLayoutVars>
      </dgm:prSet>
      <dgm:spPr/>
    </dgm:pt>
    <dgm:pt modelId="{D366BAED-7617-1442-9C5B-762FE99946CA}" type="pres">
      <dgm:prSet presAssocID="{F27C5F4B-2770-D742-8EF3-8B0639FABC5C}" presName="level3hierChild" presStyleCnt="0"/>
      <dgm:spPr/>
    </dgm:pt>
    <dgm:pt modelId="{FF783198-4C3E-B94D-AADF-651D90D0447D}" type="pres">
      <dgm:prSet presAssocID="{9B86F08E-7D7F-6C4C-B5F5-6787D17C8F8A}" presName="conn2-1" presStyleLbl="parChTrans1D3" presStyleIdx="9" presStyleCnt="10"/>
      <dgm:spPr/>
    </dgm:pt>
    <dgm:pt modelId="{EABD1023-66D8-5E42-98A7-94A6B0C587E2}" type="pres">
      <dgm:prSet presAssocID="{9B86F08E-7D7F-6C4C-B5F5-6787D17C8F8A}" presName="connTx" presStyleLbl="parChTrans1D3" presStyleIdx="9" presStyleCnt="10"/>
      <dgm:spPr/>
    </dgm:pt>
    <dgm:pt modelId="{E205F905-DA07-EA48-B34D-6F72D26A05C6}" type="pres">
      <dgm:prSet presAssocID="{EB3E5F26-B6F7-B941-B460-DCBA7A7B51BA}" presName="root2" presStyleCnt="0"/>
      <dgm:spPr/>
    </dgm:pt>
    <dgm:pt modelId="{911E9568-B413-6E4B-B5C5-0A66CE117A37}" type="pres">
      <dgm:prSet presAssocID="{EB3E5F26-B6F7-B941-B460-DCBA7A7B51BA}" presName="LevelTwoTextNode" presStyleLbl="node3" presStyleIdx="9" presStyleCnt="10">
        <dgm:presLayoutVars>
          <dgm:chPref val="3"/>
        </dgm:presLayoutVars>
      </dgm:prSet>
      <dgm:spPr/>
    </dgm:pt>
    <dgm:pt modelId="{D79111F6-FCFB-F744-A0C2-9AD1989699E1}" type="pres">
      <dgm:prSet presAssocID="{EB3E5F26-B6F7-B941-B460-DCBA7A7B51BA}" presName="level3hierChild" presStyleCnt="0"/>
      <dgm:spPr/>
    </dgm:pt>
  </dgm:ptLst>
  <dgm:cxnLst>
    <dgm:cxn modelId="{C5FE8103-C1D3-8D4A-A84C-E228658A045F}" srcId="{D4C0D434-7295-CA45-86D3-B691175CE161}" destId="{8BF881AC-6CE2-564E-B25B-F1E0BDE72D5C}" srcOrd="2" destOrd="0" parTransId="{C01881FC-E9B4-304C-8C89-6387AF66BB20}" sibTransId="{C7537525-12BF-7C4E-8DFA-713D2990E30E}"/>
    <dgm:cxn modelId="{FCA80E08-AF06-8C4E-9AD9-5A31B8C84637}" type="presOf" srcId="{0494D77A-7D57-4445-B505-DC67FCD7C228}" destId="{9559C214-1EC8-9F48-8201-D74C016B4969}"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6ACA2127-3E42-404C-8C07-91823E5C5401}" type="presOf" srcId="{EB3E5F26-B6F7-B941-B460-DCBA7A7B51BA}" destId="{911E9568-B413-6E4B-B5C5-0A66CE117A37}" srcOrd="0" destOrd="0" presId="urn:microsoft.com/office/officeart/2005/8/layout/hierarchy2"/>
    <dgm:cxn modelId="{63AA1F30-9C83-BA4D-8A41-C6C362333D0B}" type="presOf" srcId="{9B86F08E-7D7F-6C4C-B5F5-6787D17C8F8A}" destId="{EABD1023-66D8-5E42-98A7-94A6B0C587E2}"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B9DD4537-C304-5249-9199-8F807D52D707}" type="presOf" srcId="{22043EB7-C3DB-6142-922F-6E5E852AB6C1}" destId="{1006A253-5558-C84C-981E-BA5CFF5D34FF}" srcOrd="0" destOrd="0" presId="urn:microsoft.com/office/officeart/2005/8/layout/hierarchy2"/>
    <dgm:cxn modelId="{44B1AD44-E9E5-DD4A-9B63-3D76961774BF}" type="presOf" srcId="{9B86F08E-7D7F-6C4C-B5F5-6787D17C8F8A}" destId="{FF783198-4C3E-B94D-AADF-651D90D0447D}"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70C30754-E30C-4D40-A640-19F552C94EAF}" srcId="{07EFB743-BC48-FF47-B6A4-DCB70412E8AD}" destId="{D4C0D434-7295-CA45-86D3-B691175CE161}" srcOrd="0" destOrd="0" parTransId="{06F6E3DA-3544-914E-9CE1-B0E5A16A2105}" sibTransId="{E441E99F-B78C-E542-9E00-AAA9A39A4431}"/>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B7E0BD7D-10AF-494E-9A87-898B03D5693A}" type="presOf" srcId="{345478CC-7E2E-344D-89F2-C226664740C1}" destId="{238BC29B-B51A-AA47-ABEB-4D474911DA6C}" srcOrd="0" destOrd="0" presId="urn:microsoft.com/office/officeart/2005/8/layout/hierarchy2"/>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C1C91A8F-1187-F445-AE2F-C03FD0B38DF4}" type="presOf" srcId="{EFE132AF-1062-2D45-A729-82E044270DEE}" destId="{5F91173B-5609-454A-954E-716B7383A022}"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D13E2FD8-43AD-2745-9C7E-AD3BC85615BA}" srcId="{F27C5F4B-2770-D742-8EF3-8B0639FABC5C}" destId="{EB3E5F26-B6F7-B941-B460-DCBA7A7B51BA}" srcOrd="0" destOrd="0" parTransId="{9B86F08E-7D7F-6C4C-B5F5-6787D17C8F8A}" sibTransId="{F0BBAAAA-FCA7-A149-839C-874C45810DA8}"/>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09388FA5-27E0-4848-82A8-96A5410814AF}" type="presParOf" srcId="{D366BAED-7617-1442-9C5B-762FE99946CA}" destId="{FF783198-4C3E-B94D-AADF-651D90D0447D}" srcOrd="0" destOrd="0" presId="urn:microsoft.com/office/officeart/2005/8/layout/hierarchy2"/>
    <dgm:cxn modelId="{B1CA70AB-A0DA-6F43-89A3-B6B812CA5AAE}" type="presParOf" srcId="{FF783198-4C3E-B94D-AADF-651D90D0447D}" destId="{EABD1023-66D8-5E42-98A7-94A6B0C587E2}" srcOrd="0" destOrd="0" presId="urn:microsoft.com/office/officeart/2005/8/layout/hierarchy2"/>
    <dgm:cxn modelId="{A8BC21D8-9601-AF4B-8E87-5C69F53F17D3}" type="presParOf" srcId="{D366BAED-7617-1442-9C5B-762FE99946CA}" destId="{E205F905-DA07-EA48-B34D-6F72D26A05C6}" srcOrd="1" destOrd="0" presId="urn:microsoft.com/office/officeart/2005/8/layout/hierarchy2"/>
    <dgm:cxn modelId="{25D1B703-BC49-7A45-AED2-C6F8F1571E5F}" type="presParOf" srcId="{E205F905-DA07-EA48-B34D-6F72D26A05C6}" destId="{911E9568-B413-6E4B-B5C5-0A66CE117A37}" srcOrd="0" destOrd="0" presId="urn:microsoft.com/office/officeart/2005/8/layout/hierarchy2"/>
    <dgm:cxn modelId="{FEB63E91-81C2-4B42-9F4A-56B16CEEC3A3}" type="presParOf" srcId="{E205F905-DA07-EA48-B34D-6F72D26A05C6}" destId="{D79111F6-FCFB-F744-A0C2-9AD1989699E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B656A91C-667D-4B40-9038-4C73C77B267C}">
      <dgm:prSet phldrT="[Text]"/>
      <dgm:spPr>
        <a:blipFill>
          <a:blip xmlns:r="http://schemas.openxmlformats.org/officeDocument/2006/relationships" r:embed="rId1"/>
          <a:stretch>
            <a:fillRect/>
          </a:stretch>
        </a:blipFill>
      </dgm:spPr>
      <dgm:t>
        <a:bodyPr/>
        <a:lstStyle/>
        <a:p>
          <a:r>
            <a:rPr lang="en-US">
              <a:noFill/>
            </a:rPr>
            <a:t> </a:t>
          </a:r>
        </a:p>
      </dgm:t>
    </dgm:pt>
    <dgm:pt modelId="{F4B5FE1A-FB50-C74E-83D5-10600A4397B7}" type="parTrans" cxnId="{70C2909F-B751-A442-BF3F-A84491E67134}">
      <dgm:prSet/>
      <dgm:spPr/>
      <dgm:t>
        <a:bodyPr/>
        <a:lstStyle/>
        <a:p>
          <a:endParaRPr lang="en-US"/>
        </a:p>
      </dgm:t>
    </dgm:pt>
    <dgm:pt modelId="{513FF686-94FC-3742-B7D2-22E34B7EC951}" type="sibTrans" cxnId="{70C2909F-B751-A442-BF3F-A84491E67134}">
      <dgm:prSet/>
      <dgm:spPr/>
      <dgm:t>
        <a:bodyPr/>
        <a:lstStyle/>
        <a:p>
          <a:endParaRPr lang="en-US"/>
        </a:p>
      </dgm:t>
    </dgm:pt>
    <dgm:pt modelId="{002ACB7E-345D-2641-90EF-39C816AEDFDD}" type="asst">
      <dgm:prSet phldrT="[Text]"/>
      <dgm:spPr>
        <a:blipFill>
          <a:blip xmlns:r="http://schemas.openxmlformats.org/officeDocument/2006/relationships" r:embed="rId2"/>
          <a:stretch>
            <a:fillRect/>
          </a:stretch>
        </a:blipFill>
      </dgm:spPr>
      <dgm:t>
        <a:bodyPr/>
        <a:lstStyle/>
        <a:p>
          <a:r>
            <a:rPr lang="en-US">
              <a:noFill/>
            </a:rPr>
            <a:t> </a:t>
          </a:r>
        </a:p>
      </dgm:t>
    </dgm:pt>
    <dgm:pt modelId="{F3FDA0F3-5F22-704A-B16B-A990F729844B}" type="parTrans" cxnId="{1258457E-8C0E-8D46-85FC-067E245F5737}">
      <dgm:prSet/>
      <dgm:spPr/>
      <dgm:t>
        <a:bodyPr/>
        <a:lstStyle/>
        <a:p>
          <a:endParaRPr lang="en-US"/>
        </a:p>
      </dgm:t>
    </dgm:pt>
    <dgm:pt modelId="{3DECB144-DA45-6A4A-9A1E-FC8BE29BA18A}" type="sibTrans" cxnId="{1258457E-8C0E-8D46-85FC-067E245F5737}">
      <dgm:prSet/>
      <dgm:spPr/>
      <dgm:t>
        <a:bodyPr/>
        <a:lstStyle/>
        <a:p>
          <a:endParaRPr lang="en-US"/>
        </a:p>
      </dgm:t>
    </dgm:pt>
    <dgm:pt modelId="{CF6D43F7-F443-8846-93C3-050CD2802EE0}" type="asst">
      <dgm:prSet phldrT="[Text]"/>
      <dgm:spPr>
        <a:blipFill>
          <a:blip xmlns:r="http://schemas.openxmlformats.org/officeDocument/2006/relationships" r:embed="rId3"/>
          <a:stretch>
            <a:fillRect/>
          </a:stretch>
        </a:blipFill>
      </dgm:spPr>
      <dgm:t>
        <a:bodyPr/>
        <a:lstStyle/>
        <a:p>
          <a:r>
            <a:rPr lang="en-US">
              <a:noFill/>
            </a:rPr>
            <a:t> </a:t>
          </a:r>
        </a:p>
      </dgm:t>
    </dgm:pt>
    <dgm:pt modelId="{DD04FDA0-1622-DB48-8C54-8FF6C6CC829E}" type="parTrans" cxnId="{74A77008-3E9D-284F-9635-F9E686E5915A}">
      <dgm:prSet/>
      <dgm:spPr/>
      <dgm:t>
        <a:bodyPr/>
        <a:lstStyle/>
        <a:p>
          <a:endParaRPr lang="en-US"/>
        </a:p>
      </dgm:t>
    </dgm:pt>
    <dgm:pt modelId="{F286AD69-785E-6542-8E87-7600FBA6E19A}" type="sibTrans" cxnId="{74A77008-3E9D-284F-9635-F9E686E5915A}">
      <dgm:prSet/>
      <dgm:spPr/>
      <dgm:t>
        <a:bodyPr/>
        <a:lstStyle/>
        <a:p>
          <a:endParaRPr lang="en-US"/>
        </a:p>
      </dgm:t>
    </dgm:pt>
    <dgm:pt modelId="{5A602DD5-3838-5743-BD12-EAE5F555FC5D}">
      <dgm:prSet phldrT="[Text]"/>
      <dgm:spPr>
        <a:blipFill>
          <a:blip xmlns:r="http://schemas.openxmlformats.org/officeDocument/2006/relationships" r:embed="rId4"/>
          <a:stretch>
            <a:fillRect/>
          </a:stretch>
        </a:blipFill>
      </dgm:spPr>
      <dgm:t>
        <a:bodyPr/>
        <a:lstStyle/>
        <a:p>
          <a:r>
            <a:rPr lang="en-US">
              <a:noFill/>
            </a:rPr>
            <a:t> </a:t>
          </a:r>
        </a:p>
      </dgm:t>
    </dgm:pt>
    <dgm:pt modelId="{0D8B1FA4-6AC5-E745-83B2-6BEE39297261}" type="parTrans" cxnId="{D4F3721A-F309-4240-A473-D5CA0998975B}">
      <dgm:prSet/>
      <dgm:spPr/>
      <dgm:t>
        <a:bodyPr/>
        <a:lstStyle/>
        <a:p>
          <a:endParaRPr lang="en-US"/>
        </a:p>
      </dgm:t>
    </dgm:pt>
    <dgm:pt modelId="{B6FE12AC-BE44-CB44-A7BF-98157159260A}" type="sibTrans" cxnId="{D4F3721A-F309-4240-A473-D5CA0998975B}">
      <dgm:prSet/>
      <dgm:spPr/>
      <dgm:t>
        <a:bodyPr/>
        <a:lstStyle/>
        <a:p>
          <a:endParaRPr lang="en-US"/>
        </a:p>
      </dgm:t>
    </dgm:pt>
    <dgm:pt modelId="{882F8818-2B37-0343-95F7-4F3A433EF456}">
      <dgm:prSet phldrT="[Text]"/>
      <dgm:spPr>
        <a:blipFill>
          <a:blip xmlns:r="http://schemas.openxmlformats.org/officeDocument/2006/relationships" r:embed="rId5"/>
          <a:stretch>
            <a:fillRect/>
          </a:stretch>
        </a:blipFill>
      </dgm:spPr>
      <dgm:t>
        <a:bodyPr/>
        <a:lstStyle/>
        <a:p>
          <a:r>
            <a:rPr lang="en-US">
              <a:noFill/>
            </a:rPr>
            <a:t> </a:t>
          </a:r>
        </a:p>
      </dgm:t>
    </dgm:pt>
    <dgm:pt modelId="{A257FF65-51C2-CC40-8451-DE19E0475CEE}" type="parTrans" cxnId="{650813E0-B1BA-C14E-A4BB-9B32970780C6}">
      <dgm:prSet/>
      <dgm:spPr/>
      <dgm:t>
        <a:bodyPr/>
        <a:lstStyle/>
        <a:p>
          <a:endParaRPr lang="en-US"/>
        </a:p>
      </dgm:t>
    </dgm:pt>
    <dgm:pt modelId="{A4B9B548-2CA1-9745-B641-D47D8252CB5A}" type="sibTrans" cxnId="{650813E0-B1BA-C14E-A4BB-9B32970780C6}">
      <dgm:prSet/>
      <dgm:spPr/>
      <dgm:t>
        <a:bodyPr/>
        <a:lstStyle/>
        <a:p>
          <a:endParaRPr lang="en-US"/>
        </a:p>
      </dgm:t>
    </dgm:pt>
    <dgm:pt modelId="{976EDF42-CC9C-F344-9C53-77E0291BE03A}">
      <dgm:prSet phldrT="[Text]"/>
      <dgm:spPr>
        <a:blipFill>
          <a:blip xmlns:r="http://schemas.openxmlformats.org/officeDocument/2006/relationships" r:embed="rId6"/>
          <a:stretch>
            <a:fillRect/>
          </a:stretch>
        </a:blipFill>
      </dgm:spPr>
      <dgm:t>
        <a:bodyPr/>
        <a:lstStyle/>
        <a:p>
          <a:r>
            <a:rPr lang="en-US">
              <a:noFill/>
            </a:rPr>
            <a:t> </a:t>
          </a:r>
        </a:p>
      </dgm:t>
    </dgm:pt>
    <dgm:pt modelId="{9736F535-5F79-B246-86F3-52538378C240}" type="parTrans" cxnId="{457CF5A1-03BC-0D4C-A11B-018B71EDAC49}">
      <dgm:prSet/>
      <dgm:spPr/>
      <dgm:t>
        <a:bodyPr/>
        <a:lstStyle/>
        <a:p>
          <a:endParaRPr lang="en-US"/>
        </a:p>
      </dgm:t>
    </dgm:pt>
    <dgm:pt modelId="{1BF753E0-4FA2-8343-B6D3-16FAEFDCB690}" type="sibTrans" cxnId="{457CF5A1-03BC-0D4C-A11B-018B71EDAC49}">
      <dgm:prSet/>
      <dgm:spPr/>
      <dgm:t>
        <a:bodyPr/>
        <a:lstStyle/>
        <a:p>
          <a:endParaRPr lang="en-US"/>
        </a:p>
      </dgm:t>
    </dgm:pt>
    <dgm:pt modelId="{69EE1342-84B0-C547-A2EA-222023D64136}">
      <dgm:prSet phldrT="[Text]"/>
      <dgm:spPr>
        <a:blipFill>
          <a:blip xmlns:r="http://schemas.openxmlformats.org/officeDocument/2006/relationships" r:embed="rId7"/>
          <a:stretch>
            <a:fillRect/>
          </a:stretch>
        </a:blipFill>
      </dgm:spPr>
      <dgm:t>
        <a:bodyPr/>
        <a:lstStyle/>
        <a:p>
          <a:r>
            <a:rPr lang="en-US">
              <a:noFill/>
            </a:rPr>
            <a:t> </a:t>
          </a:r>
        </a:p>
      </dgm:t>
    </dgm:pt>
    <dgm:pt modelId="{7C772628-0966-E643-989E-712A93279E85}" type="parTrans" cxnId="{19DAE144-9F1C-FE42-9154-3CCEBAF4F4BD}">
      <dgm:prSet/>
      <dgm:spPr/>
      <dgm:t>
        <a:bodyPr/>
        <a:lstStyle/>
        <a:p>
          <a:endParaRPr lang="en-US"/>
        </a:p>
      </dgm:t>
    </dgm:pt>
    <dgm:pt modelId="{B741174C-DB17-FB43-96DF-8CF3B856AB78}" type="sibTrans" cxnId="{19DAE144-9F1C-FE42-9154-3CCEBAF4F4BD}">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9A4FE3BB-B708-7244-B985-77759EF51854}" type="pres">
      <dgm:prSet presAssocID="{B656A91C-667D-4B40-9038-4C73C77B267C}" presName="hierRoot1" presStyleCnt="0"/>
      <dgm:spPr/>
    </dgm:pt>
    <dgm:pt modelId="{9FFB3579-15F1-8C42-89EA-BD2A12679105}" type="pres">
      <dgm:prSet presAssocID="{B656A91C-667D-4B40-9038-4C73C77B267C}" presName="composite" presStyleCnt="0"/>
      <dgm:spPr/>
    </dgm:pt>
    <dgm:pt modelId="{A1A04958-8391-ED4E-AC28-BEABC50ED0F6}" type="pres">
      <dgm:prSet presAssocID="{B656A91C-667D-4B40-9038-4C73C77B267C}" presName="background" presStyleLbl="node0" presStyleIdx="0" presStyleCnt="1"/>
      <dgm:spPr/>
    </dgm:pt>
    <dgm:pt modelId="{6C95E3F2-7A9D-2D4C-842C-6C313559712D}" type="pres">
      <dgm:prSet presAssocID="{B656A91C-667D-4B40-9038-4C73C77B267C}" presName="text" presStyleLbl="fgAcc0" presStyleIdx="0" presStyleCnt="1">
        <dgm:presLayoutVars>
          <dgm:chPref val="3"/>
        </dgm:presLayoutVars>
      </dgm:prSet>
      <dgm:spPr/>
    </dgm:pt>
    <dgm:pt modelId="{1C773111-01D8-BD48-91D8-4A2BCEF97D20}" type="pres">
      <dgm:prSet presAssocID="{B656A91C-667D-4B40-9038-4C73C77B267C}" presName="hierChild2" presStyleCnt="0"/>
      <dgm:spPr/>
    </dgm:pt>
    <dgm:pt modelId="{D88B00EF-65A5-BD43-9B69-71F6ED390272}" type="pres">
      <dgm:prSet presAssocID="{F3FDA0F3-5F22-704A-B16B-A990F729844B}" presName="Name10" presStyleLbl="parChTrans1D2" presStyleIdx="0" presStyleCnt="2"/>
      <dgm:spPr/>
    </dgm:pt>
    <dgm:pt modelId="{7FC13AA3-BAAA-BB41-84F2-2BD75557AB58}" type="pres">
      <dgm:prSet presAssocID="{002ACB7E-345D-2641-90EF-39C816AEDFDD}" presName="hierRoot2" presStyleCnt="0"/>
      <dgm:spPr/>
    </dgm:pt>
    <dgm:pt modelId="{7449AB94-B139-E447-B123-193B6B68220E}" type="pres">
      <dgm:prSet presAssocID="{002ACB7E-345D-2641-90EF-39C816AEDFDD}" presName="composite2" presStyleCnt="0"/>
      <dgm:spPr/>
    </dgm:pt>
    <dgm:pt modelId="{24A2C43E-629D-A345-A353-2731F1B435F7}" type="pres">
      <dgm:prSet presAssocID="{002ACB7E-345D-2641-90EF-39C816AEDFDD}" presName="background2" presStyleLbl="asst1" presStyleIdx="0" presStyleCnt="2"/>
      <dgm:spPr/>
    </dgm:pt>
    <dgm:pt modelId="{834CEF05-BAE2-2341-B905-D5316CE6172E}" type="pres">
      <dgm:prSet presAssocID="{002ACB7E-345D-2641-90EF-39C816AEDFDD}" presName="text2" presStyleLbl="fgAcc2" presStyleIdx="0" presStyleCnt="2">
        <dgm:presLayoutVars>
          <dgm:chPref val="3"/>
        </dgm:presLayoutVars>
      </dgm:prSet>
      <dgm:spPr/>
    </dgm:pt>
    <dgm:pt modelId="{53C9F73A-5844-234C-B584-7A9C75FBAE31}" type="pres">
      <dgm:prSet presAssocID="{002ACB7E-345D-2641-90EF-39C816AEDFDD}" presName="hierChild3" presStyleCnt="0"/>
      <dgm:spPr/>
    </dgm:pt>
    <dgm:pt modelId="{1F1CED46-ACCD-AA42-814A-053A04E98FAC}" type="pres">
      <dgm:prSet presAssocID="{DD04FDA0-1622-DB48-8C54-8FF6C6CC829E}" presName="Name17" presStyleLbl="parChTrans1D3" presStyleIdx="0" presStyleCnt="4"/>
      <dgm:spPr/>
    </dgm:pt>
    <dgm:pt modelId="{70FC018E-1D63-1645-9413-68AA9C34BCC7}" type="pres">
      <dgm:prSet presAssocID="{CF6D43F7-F443-8846-93C3-050CD2802EE0}" presName="hierRoot3" presStyleCnt="0"/>
      <dgm:spPr/>
    </dgm:pt>
    <dgm:pt modelId="{DA7A46E7-0941-DF40-9BBD-FB5F5F26DF62}" type="pres">
      <dgm:prSet presAssocID="{CF6D43F7-F443-8846-93C3-050CD2802EE0}" presName="composite3" presStyleCnt="0"/>
      <dgm:spPr/>
    </dgm:pt>
    <dgm:pt modelId="{CCCFFB02-7E32-024E-84D2-F698F1A7D9A3}" type="pres">
      <dgm:prSet presAssocID="{CF6D43F7-F443-8846-93C3-050CD2802EE0}" presName="background3" presStyleLbl="asst1" presStyleIdx="1" presStyleCnt="2"/>
      <dgm:spPr/>
    </dgm:pt>
    <dgm:pt modelId="{0D793D31-41F4-8D41-9610-F60D714BBD60}" type="pres">
      <dgm:prSet presAssocID="{CF6D43F7-F443-8846-93C3-050CD2802EE0}" presName="text3" presStyleLbl="fgAcc3" presStyleIdx="0" presStyleCnt="4">
        <dgm:presLayoutVars>
          <dgm:chPref val="3"/>
        </dgm:presLayoutVars>
      </dgm:prSet>
      <dgm:spPr/>
    </dgm:pt>
    <dgm:pt modelId="{A54BCAA4-0BBB-A244-B9DF-8F59B53C4D4E}" type="pres">
      <dgm:prSet presAssocID="{CF6D43F7-F443-8846-93C3-050CD2802EE0}" presName="hierChild4" presStyleCnt="0"/>
      <dgm:spPr/>
    </dgm:pt>
    <dgm:pt modelId="{A7AB150D-98F3-9845-9295-C97F7C1369CC}" type="pres">
      <dgm:prSet presAssocID="{0D8B1FA4-6AC5-E745-83B2-6BEE39297261}" presName="Name17" presStyleLbl="parChTrans1D3" presStyleIdx="1" presStyleCnt="4"/>
      <dgm:spPr/>
    </dgm:pt>
    <dgm:pt modelId="{8E90F273-F4BC-964D-8190-C0EA6727F533}" type="pres">
      <dgm:prSet presAssocID="{5A602DD5-3838-5743-BD12-EAE5F555FC5D}" presName="hierRoot3" presStyleCnt="0"/>
      <dgm:spPr/>
    </dgm:pt>
    <dgm:pt modelId="{D8553DA5-2F5F-CB46-B355-7DAA3FC5E2C0}" type="pres">
      <dgm:prSet presAssocID="{5A602DD5-3838-5743-BD12-EAE5F555FC5D}" presName="composite3" presStyleCnt="0"/>
      <dgm:spPr/>
    </dgm:pt>
    <dgm:pt modelId="{A9AFAE91-E8D8-3D44-B4D2-41674D5B35A7}" type="pres">
      <dgm:prSet presAssocID="{5A602DD5-3838-5743-BD12-EAE5F555FC5D}" presName="background3" presStyleLbl="node3" presStyleIdx="0" presStyleCnt="3"/>
      <dgm:spPr/>
    </dgm:pt>
    <dgm:pt modelId="{2BC30694-52DC-C947-8ABF-186E6A5FD3EF}" type="pres">
      <dgm:prSet presAssocID="{5A602DD5-3838-5743-BD12-EAE5F555FC5D}" presName="text3" presStyleLbl="fgAcc3" presStyleIdx="1" presStyleCnt="4">
        <dgm:presLayoutVars>
          <dgm:chPref val="3"/>
        </dgm:presLayoutVars>
      </dgm:prSet>
      <dgm:spPr/>
    </dgm:pt>
    <dgm:pt modelId="{D9A0CCFC-BF5D-0F4E-AC9A-6FB3D008948D}" type="pres">
      <dgm:prSet presAssocID="{5A602DD5-3838-5743-BD12-EAE5F555FC5D}" presName="hierChild4" presStyleCnt="0"/>
      <dgm:spPr/>
    </dgm:pt>
    <dgm:pt modelId="{95305EBA-EB73-9F4B-99A8-E75702235DBE}" type="pres">
      <dgm:prSet presAssocID="{A257FF65-51C2-CC40-8451-DE19E0475CEE}" presName="Name10" presStyleLbl="parChTrans1D2" presStyleIdx="1" presStyleCnt="2"/>
      <dgm:spPr/>
    </dgm:pt>
    <dgm:pt modelId="{25C59379-B600-844E-A7AA-2690068F32DE}" type="pres">
      <dgm:prSet presAssocID="{882F8818-2B37-0343-95F7-4F3A433EF456}" presName="hierRoot2" presStyleCnt="0"/>
      <dgm:spPr/>
    </dgm:pt>
    <dgm:pt modelId="{7654AE94-2C05-C74D-A9BD-5FD7A9247537}" type="pres">
      <dgm:prSet presAssocID="{882F8818-2B37-0343-95F7-4F3A433EF456}" presName="composite2" presStyleCnt="0"/>
      <dgm:spPr/>
    </dgm:pt>
    <dgm:pt modelId="{7CBF69B0-7CDC-B243-9473-E2BB93287CFC}" type="pres">
      <dgm:prSet presAssocID="{882F8818-2B37-0343-95F7-4F3A433EF456}" presName="background2" presStyleLbl="node2" presStyleIdx="0" presStyleCnt="1"/>
      <dgm:spPr/>
    </dgm:pt>
    <dgm:pt modelId="{296C1E66-DF80-104E-A2F4-0A8BD4E72F40}" type="pres">
      <dgm:prSet presAssocID="{882F8818-2B37-0343-95F7-4F3A433EF456}" presName="text2" presStyleLbl="fgAcc2" presStyleIdx="1" presStyleCnt="2">
        <dgm:presLayoutVars>
          <dgm:chPref val="3"/>
        </dgm:presLayoutVars>
      </dgm:prSet>
      <dgm:spPr/>
    </dgm:pt>
    <dgm:pt modelId="{3A16B70F-8043-5844-87C3-DB18B6717CCB}" type="pres">
      <dgm:prSet presAssocID="{882F8818-2B37-0343-95F7-4F3A433EF456}" presName="hierChild3" presStyleCnt="0"/>
      <dgm:spPr/>
    </dgm:pt>
    <dgm:pt modelId="{018C9CAF-5D5C-F144-A8C8-D252B7EE40F3}" type="pres">
      <dgm:prSet presAssocID="{9736F535-5F79-B246-86F3-52538378C240}" presName="Name17" presStyleLbl="parChTrans1D3" presStyleIdx="2" presStyleCnt="4"/>
      <dgm:spPr/>
    </dgm:pt>
    <dgm:pt modelId="{7935EC17-AC1F-A64B-8D71-8D0C5D0DF9C4}" type="pres">
      <dgm:prSet presAssocID="{976EDF42-CC9C-F344-9C53-77E0291BE03A}" presName="hierRoot3" presStyleCnt="0"/>
      <dgm:spPr/>
    </dgm:pt>
    <dgm:pt modelId="{05B20274-F177-C74D-8858-F3BA6DCA39AB}" type="pres">
      <dgm:prSet presAssocID="{976EDF42-CC9C-F344-9C53-77E0291BE03A}" presName="composite3" presStyleCnt="0"/>
      <dgm:spPr/>
    </dgm:pt>
    <dgm:pt modelId="{B6EAC4D7-0598-4343-AB68-1F8FCE202A60}" type="pres">
      <dgm:prSet presAssocID="{976EDF42-CC9C-F344-9C53-77E0291BE03A}" presName="background3" presStyleLbl="node3" presStyleIdx="1" presStyleCnt="3"/>
      <dgm:spPr/>
    </dgm:pt>
    <dgm:pt modelId="{3D2610A2-3EDE-704D-9AB5-CCA4CC880E5D}" type="pres">
      <dgm:prSet presAssocID="{976EDF42-CC9C-F344-9C53-77E0291BE03A}" presName="text3" presStyleLbl="fgAcc3" presStyleIdx="2" presStyleCnt="4">
        <dgm:presLayoutVars>
          <dgm:chPref val="3"/>
        </dgm:presLayoutVars>
      </dgm:prSet>
      <dgm:spPr/>
    </dgm:pt>
    <dgm:pt modelId="{41F6A559-D6F4-D849-A815-BE8D93629CA3}" type="pres">
      <dgm:prSet presAssocID="{976EDF42-CC9C-F344-9C53-77E0291BE03A}" presName="hierChild4" presStyleCnt="0"/>
      <dgm:spPr/>
    </dgm:pt>
    <dgm:pt modelId="{F6DA4B86-FD0E-A24B-B40C-F8EB5D8C50D7}" type="pres">
      <dgm:prSet presAssocID="{7C772628-0966-E643-989E-712A93279E85}" presName="Name17" presStyleLbl="parChTrans1D3" presStyleIdx="3" presStyleCnt="4"/>
      <dgm:spPr/>
    </dgm:pt>
    <dgm:pt modelId="{7C806D35-BC86-C04C-958C-F3917EF5C1E5}" type="pres">
      <dgm:prSet presAssocID="{69EE1342-84B0-C547-A2EA-222023D64136}" presName="hierRoot3" presStyleCnt="0"/>
      <dgm:spPr/>
    </dgm:pt>
    <dgm:pt modelId="{E22A395C-5E21-FB42-A5F3-2FCB615969D2}" type="pres">
      <dgm:prSet presAssocID="{69EE1342-84B0-C547-A2EA-222023D64136}" presName="composite3" presStyleCnt="0"/>
      <dgm:spPr/>
    </dgm:pt>
    <dgm:pt modelId="{B87F910A-E1B5-084C-A8CB-71B60707BC8D}" type="pres">
      <dgm:prSet presAssocID="{69EE1342-84B0-C547-A2EA-222023D64136}" presName="background3" presStyleLbl="node3" presStyleIdx="2" presStyleCnt="3"/>
      <dgm:spPr/>
    </dgm:pt>
    <dgm:pt modelId="{14F3D417-4361-664E-9CAC-F7394D089421}" type="pres">
      <dgm:prSet presAssocID="{69EE1342-84B0-C547-A2EA-222023D64136}" presName="text3" presStyleLbl="fgAcc3" presStyleIdx="3" presStyleCnt="4">
        <dgm:presLayoutVars>
          <dgm:chPref val="3"/>
        </dgm:presLayoutVars>
      </dgm:prSet>
      <dgm:spPr/>
    </dgm:pt>
    <dgm:pt modelId="{298540E5-878D-B04E-8824-70337D4A7470}" type="pres">
      <dgm:prSet presAssocID="{69EE1342-84B0-C547-A2EA-222023D64136}" presName="hierChild4" presStyleCnt="0"/>
      <dgm:spPr/>
    </dgm:pt>
  </dgm:ptLst>
  <dgm:cxnLst>
    <dgm:cxn modelId="{FF39A705-8CF7-C142-90AF-34EC554C28A8}" type="presOf" srcId="{F3FDA0F3-5F22-704A-B16B-A990F729844B}" destId="{D88B00EF-65A5-BD43-9B69-71F6ED390272}" srcOrd="0" destOrd="0" presId="urn:microsoft.com/office/officeart/2005/8/layout/hierarchy1"/>
    <dgm:cxn modelId="{74A77008-3E9D-284F-9635-F9E686E5915A}" srcId="{002ACB7E-345D-2641-90EF-39C816AEDFDD}" destId="{CF6D43F7-F443-8846-93C3-050CD2802EE0}" srcOrd="0" destOrd="0" parTransId="{DD04FDA0-1622-DB48-8C54-8FF6C6CC829E}" sibTransId="{F286AD69-785E-6542-8E87-7600FBA6E19A}"/>
    <dgm:cxn modelId="{48799A0B-64A5-A744-92B1-2755BD444EC5}" type="presOf" srcId="{C3824C5C-AE0F-A14F-B8EF-DCC34C6DDF81}" destId="{8B9989FD-228E-244B-B28E-666CC864B870}" srcOrd="0" destOrd="0" presId="urn:microsoft.com/office/officeart/2005/8/layout/hierarchy1"/>
    <dgm:cxn modelId="{C1A6A011-1F22-CA4D-B760-BB1B4CC84FBA}" type="presOf" srcId="{A257FF65-51C2-CC40-8451-DE19E0475CEE}" destId="{95305EBA-EB73-9F4B-99A8-E75702235DBE}" srcOrd="0" destOrd="0" presId="urn:microsoft.com/office/officeart/2005/8/layout/hierarchy1"/>
    <dgm:cxn modelId="{385DB413-89C4-E945-8AB8-DA7CAB66CD6F}" type="presOf" srcId="{0D8B1FA4-6AC5-E745-83B2-6BEE39297261}" destId="{A7AB150D-98F3-9845-9295-C97F7C1369CC}" srcOrd="0" destOrd="0" presId="urn:microsoft.com/office/officeart/2005/8/layout/hierarchy1"/>
    <dgm:cxn modelId="{D4F3721A-F309-4240-A473-D5CA0998975B}" srcId="{002ACB7E-345D-2641-90EF-39C816AEDFDD}" destId="{5A602DD5-3838-5743-BD12-EAE5F555FC5D}" srcOrd="1" destOrd="0" parTransId="{0D8B1FA4-6AC5-E745-83B2-6BEE39297261}" sibTransId="{B6FE12AC-BE44-CB44-A7BF-98157159260A}"/>
    <dgm:cxn modelId="{19DAE144-9F1C-FE42-9154-3CCEBAF4F4BD}" srcId="{882F8818-2B37-0343-95F7-4F3A433EF456}" destId="{69EE1342-84B0-C547-A2EA-222023D64136}" srcOrd="1" destOrd="0" parTransId="{7C772628-0966-E643-989E-712A93279E85}" sibTransId="{B741174C-DB17-FB43-96DF-8CF3B856AB78}"/>
    <dgm:cxn modelId="{E50CD756-3A01-F942-A020-BDDE19FAD066}" type="presOf" srcId="{CF6D43F7-F443-8846-93C3-050CD2802EE0}" destId="{0D793D31-41F4-8D41-9610-F60D714BBD60}" srcOrd="0" destOrd="0" presId="urn:microsoft.com/office/officeart/2005/8/layout/hierarchy1"/>
    <dgm:cxn modelId="{BA6C585F-FA68-9D4E-8EF8-8455284900BF}" type="presOf" srcId="{DD04FDA0-1622-DB48-8C54-8FF6C6CC829E}" destId="{1F1CED46-ACCD-AA42-814A-053A04E98FAC}" srcOrd="0" destOrd="0" presId="urn:microsoft.com/office/officeart/2005/8/layout/hierarchy1"/>
    <dgm:cxn modelId="{B9910B61-B844-764F-9CF5-AE0568142B3C}" type="presOf" srcId="{976EDF42-CC9C-F344-9C53-77E0291BE03A}" destId="{3D2610A2-3EDE-704D-9AB5-CCA4CC880E5D}" srcOrd="0" destOrd="0" presId="urn:microsoft.com/office/officeart/2005/8/layout/hierarchy1"/>
    <dgm:cxn modelId="{B45E567B-C00B-414B-B33C-86E4FEAC5813}" type="presOf" srcId="{882F8818-2B37-0343-95F7-4F3A433EF456}" destId="{296C1E66-DF80-104E-A2F4-0A8BD4E72F40}" srcOrd="0" destOrd="0" presId="urn:microsoft.com/office/officeart/2005/8/layout/hierarchy1"/>
    <dgm:cxn modelId="{E9FC8B7D-6430-3544-858D-EBD2311B425B}" type="presOf" srcId="{B656A91C-667D-4B40-9038-4C73C77B267C}" destId="{6C95E3F2-7A9D-2D4C-842C-6C313559712D}" srcOrd="0" destOrd="0" presId="urn:microsoft.com/office/officeart/2005/8/layout/hierarchy1"/>
    <dgm:cxn modelId="{1258457E-8C0E-8D46-85FC-067E245F5737}" srcId="{B656A91C-667D-4B40-9038-4C73C77B267C}" destId="{002ACB7E-345D-2641-90EF-39C816AEDFDD}" srcOrd="0" destOrd="0" parTransId="{F3FDA0F3-5F22-704A-B16B-A990F729844B}" sibTransId="{3DECB144-DA45-6A4A-9A1E-FC8BE29BA18A}"/>
    <dgm:cxn modelId="{AC434D85-694B-7144-AB06-08D01136252C}" type="presOf" srcId="{69EE1342-84B0-C547-A2EA-222023D64136}" destId="{14F3D417-4361-664E-9CAC-F7394D089421}" srcOrd="0" destOrd="0" presId="urn:microsoft.com/office/officeart/2005/8/layout/hierarchy1"/>
    <dgm:cxn modelId="{70C2909F-B751-A442-BF3F-A84491E67134}" srcId="{C3824C5C-AE0F-A14F-B8EF-DCC34C6DDF81}" destId="{B656A91C-667D-4B40-9038-4C73C77B267C}" srcOrd="0" destOrd="0" parTransId="{F4B5FE1A-FB50-C74E-83D5-10600A4397B7}" sibTransId="{513FF686-94FC-3742-B7D2-22E34B7EC951}"/>
    <dgm:cxn modelId="{457CF5A1-03BC-0D4C-A11B-018B71EDAC49}" srcId="{882F8818-2B37-0343-95F7-4F3A433EF456}" destId="{976EDF42-CC9C-F344-9C53-77E0291BE03A}" srcOrd="0" destOrd="0" parTransId="{9736F535-5F79-B246-86F3-52538378C240}" sibTransId="{1BF753E0-4FA2-8343-B6D3-16FAEFDCB690}"/>
    <dgm:cxn modelId="{498635B5-4B72-8241-A54B-CA7C4C7CB3DD}" type="presOf" srcId="{9736F535-5F79-B246-86F3-52538378C240}" destId="{018C9CAF-5D5C-F144-A8C8-D252B7EE40F3}" srcOrd="0" destOrd="0" presId="urn:microsoft.com/office/officeart/2005/8/layout/hierarchy1"/>
    <dgm:cxn modelId="{CD74B7C1-B1C8-DA4E-A001-783D039B88ED}" type="presOf" srcId="{5A602DD5-3838-5743-BD12-EAE5F555FC5D}" destId="{2BC30694-52DC-C947-8ABF-186E6A5FD3EF}" srcOrd="0" destOrd="0" presId="urn:microsoft.com/office/officeart/2005/8/layout/hierarchy1"/>
    <dgm:cxn modelId="{144FC0CA-E7BB-394C-9EF9-D4F454D1EB75}" type="presOf" srcId="{7C772628-0966-E643-989E-712A93279E85}" destId="{F6DA4B86-FD0E-A24B-B40C-F8EB5D8C50D7}" srcOrd="0" destOrd="0" presId="urn:microsoft.com/office/officeart/2005/8/layout/hierarchy1"/>
    <dgm:cxn modelId="{650813E0-B1BA-C14E-A4BB-9B32970780C6}" srcId="{B656A91C-667D-4B40-9038-4C73C77B267C}" destId="{882F8818-2B37-0343-95F7-4F3A433EF456}" srcOrd="1" destOrd="0" parTransId="{A257FF65-51C2-CC40-8451-DE19E0475CEE}" sibTransId="{A4B9B548-2CA1-9745-B641-D47D8252CB5A}"/>
    <dgm:cxn modelId="{0204CEEA-203E-634F-9052-A238854479AF}" type="presOf" srcId="{002ACB7E-345D-2641-90EF-39C816AEDFDD}" destId="{834CEF05-BAE2-2341-B905-D5316CE6172E}" srcOrd="0" destOrd="0" presId="urn:microsoft.com/office/officeart/2005/8/layout/hierarchy1"/>
    <dgm:cxn modelId="{B5A5BCD5-DFA1-8D48-ADC2-B9903B8D6D9E}" type="presParOf" srcId="{8B9989FD-228E-244B-B28E-666CC864B870}" destId="{9A4FE3BB-B708-7244-B985-77759EF51854}" srcOrd="0" destOrd="0" presId="urn:microsoft.com/office/officeart/2005/8/layout/hierarchy1"/>
    <dgm:cxn modelId="{2052A6E8-FA80-424A-BB7D-97819178A934}" type="presParOf" srcId="{9A4FE3BB-B708-7244-B985-77759EF51854}" destId="{9FFB3579-15F1-8C42-89EA-BD2A12679105}" srcOrd="0" destOrd="0" presId="urn:microsoft.com/office/officeart/2005/8/layout/hierarchy1"/>
    <dgm:cxn modelId="{FE7A2955-E769-FC44-AEF2-31341E025C34}" type="presParOf" srcId="{9FFB3579-15F1-8C42-89EA-BD2A12679105}" destId="{A1A04958-8391-ED4E-AC28-BEABC50ED0F6}" srcOrd="0" destOrd="0" presId="urn:microsoft.com/office/officeart/2005/8/layout/hierarchy1"/>
    <dgm:cxn modelId="{F4C8DAA8-B244-8C4D-8549-9319B6CC02BB}" type="presParOf" srcId="{9FFB3579-15F1-8C42-89EA-BD2A12679105}" destId="{6C95E3F2-7A9D-2D4C-842C-6C313559712D}" srcOrd="1" destOrd="0" presId="urn:microsoft.com/office/officeart/2005/8/layout/hierarchy1"/>
    <dgm:cxn modelId="{1846491B-F8A8-F247-A6A1-E996133C588E}" type="presParOf" srcId="{9A4FE3BB-B708-7244-B985-77759EF51854}" destId="{1C773111-01D8-BD48-91D8-4A2BCEF97D20}" srcOrd="1" destOrd="0" presId="urn:microsoft.com/office/officeart/2005/8/layout/hierarchy1"/>
    <dgm:cxn modelId="{C23BD5AB-FDC3-2E48-B564-9F0CC6591392}" type="presParOf" srcId="{1C773111-01D8-BD48-91D8-4A2BCEF97D20}" destId="{D88B00EF-65A5-BD43-9B69-71F6ED390272}" srcOrd="0" destOrd="0" presId="urn:microsoft.com/office/officeart/2005/8/layout/hierarchy1"/>
    <dgm:cxn modelId="{F2B06CBE-91AE-7048-8A45-2469CD975F5E}" type="presParOf" srcId="{1C773111-01D8-BD48-91D8-4A2BCEF97D20}" destId="{7FC13AA3-BAAA-BB41-84F2-2BD75557AB58}" srcOrd="1" destOrd="0" presId="urn:microsoft.com/office/officeart/2005/8/layout/hierarchy1"/>
    <dgm:cxn modelId="{3F860DC7-A4D7-E347-BA54-DEA5DB554387}" type="presParOf" srcId="{7FC13AA3-BAAA-BB41-84F2-2BD75557AB58}" destId="{7449AB94-B139-E447-B123-193B6B68220E}" srcOrd="0" destOrd="0" presId="urn:microsoft.com/office/officeart/2005/8/layout/hierarchy1"/>
    <dgm:cxn modelId="{EF8E2E80-646F-514B-8B90-762FA7C917A5}" type="presParOf" srcId="{7449AB94-B139-E447-B123-193B6B68220E}" destId="{24A2C43E-629D-A345-A353-2731F1B435F7}" srcOrd="0" destOrd="0" presId="urn:microsoft.com/office/officeart/2005/8/layout/hierarchy1"/>
    <dgm:cxn modelId="{D0DA713A-5719-964F-9FE7-4B66195E46E5}" type="presParOf" srcId="{7449AB94-B139-E447-B123-193B6B68220E}" destId="{834CEF05-BAE2-2341-B905-D5316CE6172E}" srcOrd="1" destOrd="0" presId="urn:microsoft.com/office/officeart/2005/8/layout/hierarchy1"/>
    <dgm:cxn modelId="{4EFA0DAA-23AB-1E40-86C4-A50703D5A9CE}" type="presParOf" srcId="{7FC13AA3-BAAA-BB41-84F2-2BD75557AB58}" destId="{53C9F73A-5844-234C-B584-7A9C75FBAE31}" srcOrd="1" destOrd="0" presId="urn:microsoft.com/office/officeart/2005/8/layout/hierarchy1"/>
    <dgm:cxn modelId="{588B003F-8098-C74C-A3DF-4D4153364636}" type="presParOf" srcId="{53C9F73A-5844-234C-B584-7A9C75FBAE31}" destId="{1F1CED46-ACCD-AA42-814A-053A04E98FAC}" srcOrd="0" destOrd="0" presId="urn:microsoft.com/office/officeart/2005/8/layout/hierarchy1"/>
    <dgm:cxn modelId="{57A0239E-B0C1-CC4A-A58C-EFF50EEC0F35}" type="presParOf" srcId="{53C9F73A-5844-234C-B584-7A9C75FBAE31}" destId="{70FC018E-1D63-1645-9413-68AA9C34BCC7}" srcOrd="1" destOrd="0" presId="urn:microsoft.com/office/officeart/2005/8/layout/hierarchy1"/>
    <dgm:cxn modelId="{74331D7F-F4DD-B242-BD85-1AEB5957C2B5}" type="presParOf" srcId="{70FC018E-1D63-1645-9413-68AA9C34BCC7}" destId="{DA7A46E7-0941-DF40-9BBD-FB5F5F26DF62}" srcOrd="0" destOrd="0" presId="urn:microsoft.com/office/officeart/2005/8/layout/hierarchy1"/>
    <dgm:cxn modelId="{7CA8553D-4AA9-D54E-81FE-A8DBD8A0E516}" type="presParOf" srcId="{DA7A46E7-0941-DF40-9BBD-FB5F5F26DF62}" destId="{CCCFFB02-7E32-024E-84D2-F698F1A7D9A3}" srcOrd="0" destOrd="0" presId="urn:microsoft.com/office/officeart/2005/8/layout/hierarchy1"/>
    <dgm:cxn modelId="{B25C65B2-701F-B74B-941D-2F4921D8ED91}" type="presParOf" srcId="{DA7A46E7-0941-DF40-9BBD-FB5F5F26DF62}" destId="{0D793D31-41F4-8D41-9610-F60D714BBD60}" srcOrd="1" destOrd="0" presId="urn:microsoft.com/office/officeart/2005/8/layout/hierarchy1"/>
    <dgm:cxn modelId="{4170FDF8-706E-7242-9001-DC19573ACF1B}" type="presParOf" srcId="{70FC018E-1D63-1645-9413-68AA9C34BCC7}" destId="{A54BCAA4-0BBB-A244-B9DF-8F59B53C4D4E}" srcOrd="1" destOrd="0" presId="urn:microsoft.com/office/officeart/2005/8/layout/hierarchy1"/>
    <dgm:cxn modelId="{A1CA8629-35B8-2943-9FBF-8824F2BB7B56}" type="presParOf" srcId="{53C9F73A-5844-234C-B584-7A9C75FBAE31}" destId="{A7AB150D-98F3-9845-9295-C97F7C1369CC}" srcOrd="2" destOrd="0" presId="urn:microsoft.com/office/officeart/2005/8/layout/hierarchy1"/>
    <dgm:cxn modelId="{04B5DB59-86B0-974C-AAA4-832516EC0704}" type="presParOf" srcId="{53C9F73A-5844-234C-B584-7A9C75FBAE31}" destId="{8E90F273-F4BC-964D-8190-C0EA6727F533}" srcOrd="3" destOrd="0" presId="urn:microsoft.com/office/officeart/2005/8/layout/hierarchy1"/>
    <dgm:cxn modelId="{BC2C0D41-6B27-7047-86C7-C2A108DB2BAE}" type="presParOf" srcId="{8E90F273-F4BC-964D-8190-C0EA6727F533}" destId="{D8553DA5-2F5F-CB46-B355-7DAA3FC5E2C0}" srcOrd="0" destOrd="0" presId="urn:microsoft.com/office/officeart/2005/8/layout/hierarchy1"/>
    <dgm:cxn modelId="{0431DAF8-7590-FC4E-B9B7-05EC565421C6}" type="presParOf" srcId="{D8553DA5-2F5F-CB46-B355-7DAA3FC5E2C0}" destId="{A9AFAE91-E8D8-3D44-B4D2-41674D5B35A7}" srcOrd="0" destOrd="0" presId="urn:microsoft.com/office/officeart/2005/8/layout/hierarchy1"/>
    <dgm:cxn modelId="{DC8FE68B-91CD-F140-A530-D47F1D41D9CB}" type="presParOf" srcId="{D8553DA5-2F5F-CB46-B355-7DAA3FC5E2C0}" destId="{2BC30694-52DC-C947-8ABF-186E6A5FD3EF}" srcOrd="1" destOrd="0" presId="urn:microsoft.com/office/officeart/2005/8/layout/hierarchy1"/>
    <dgm:cxn modelId="{FD978719-1795-E147-A19A-DBCF5E0C262E}" type="presParOf" srcId="{8E90F273-F4BC-964D-8190-C0EA6727F533}" destId="{D9A0CCFC-BF5D-0F4E-AC9A-6FB3D008948D}" srcOrd="1" destOrd="0" presId="urn:microsoft.com/office/officeart/2005/8/layout/hierarchy1"/>
    <dgm:cxn modelId="{0534122F-48A2-E94D-B482-A50A983B64F7}" type="presParOf" srcId="{1C773111-01D8-BD48-91D8-4A2BCEF97D20}" destId="{95305EBA-EB73-9F4B-99A8-E75702235DBE}" srcOrd="2" destOrd="0" presId="urn:microsoft.com/office/officeart/2005/8/layout/hierarchy1"/>
    <dgm:cxn modelId="{5757C6DA-D7E3-CB48-A6F4-F422725F0F39}" type="presParOf" srcId="{1C773111-01D8-BD48-91D8-4A2BCEF97D20}" destId="{25C59379-B600-844E-A7AA-2690068F32DE}" srcOrd="3" destOrd="0" presId="urn:microsoft.com/office/officeart/2005/8/layout/hierarchy1"/>
    <dgm:cxn modelId="{4953DD60-7F42-C643-832B-EAA149462F82}" type="presParOf" srcId="{25C59379-B600-844E-A7AA-2690068F32DE}" destId="{7654AE94-2C05-C74D-A9BD-5FD7A9247537}" srcOrd="0" destOrd="0" presId="urn:microsoft.com/office/officeart/2005/8/layout/hierarchy1"/>
    <dgm:cxn modelId="{1593610E-0CDC-F545-945D-266B26BF8D36}" type="presParOf" srcId="{7654AE94-2C05-C74D-A9BD-5FD7A9247537}" destId="{7CBF69B0-7CDC-B243-9473-E2BB93287CFC}" srcOrd="0" destOrd="0" presId="urn:microsoft.com/office/officeart/2005/8/layout/hierarchy1"/>
    <dgm:cxn modelId="{5516CCFB-D77C-1D41-A710-5FB65381DA90}" type="presParOf" srcId="{7654AE94-2C05-C74D-A9BD-5FD7A9247537}" destId="{296C1E66-DF80-104E-A2F4-0A8BD4E72F40}" srcOrd="1" destOrd="0" presId="urn:microsoft.com/office/officeart/2005/8/layout/hierarchy1"/>
    <dgm:cxn modelId="{148576EE-DABD-7944-8943-A07A9CA88475}" type="presParOf" srcId="{25C59379-B600-844E-A7AA-2690068F32DE}" destId="{3A16B70F-8043-5844-87C3-DB18B6717CCB}" srcOrd="1" destOrd="0" presId="urn:microsoft.com/office/officeart/2005/8/layout/hierarchy1"/>
    <dgm:cxn modelId="{86265633-1B95-F842-876B-709A3D3C933A}" type="presParOf" srcId="{3A16B70F-8043-5844-87C3-DB18B6717CCB}" destId="{018C9CAF-5D5C-F144-A8C8-D252B7EE40F3}" srcOrd="0" destOrd="0" presId="urn:microsoft.com/office/officeart/2005/8/layout/hierarchy1"/>
    <dgm:cxn modelId="{B9376B51-A9E8-D946-8E43-1546DA592CC1}" type="presParOf" srcId="{3A16B70F-8043-5844-87C3-DB18B6717CCB}" destId="{7935EC17-AC1F-A64B-8D71-8D0C5D0DF9C4}" srcOrd="1" destOrd="0" presId="urn:microsoft.com/office/officeart/2005/8/layout/hierarchy1"/>
    <dgm:cxn modelId="{D8AF2B4B-3D08-A242-9394-FBC34750D105}" type="presParOf" srcId="{7935EC17-AC1F-A64B-8D71-8D0C5D0DF9C4}" destId="{05B20274-F177-C74D-8858-F3BA6DCA39AB}" srcOrd="0" destOrd="0" presId="urn:microsoft.com/office/officeart/2005/8/layout/hierarchy1"/>
    <dgm:cxn modelId="{1740E44A-C0BC-BF45-B508-51DB9DE35011}" type="presParOf" srcId="{05B20274-F177-C74D-8858-F3BA6DCA39AB}" destId="{B6EAC4D7-0598-4343-AB68-1F8FCE202A60}" srcOrd="0" destOrd="0" presId="urn:microsoft.com/office/officeart/2005/8/layout/hierarchy1"/>
    <dgm:cxn modelId="{C5245B41-98E4-6741-9D76-70BB56AF3952}" type="presParOf" srcId="{05B20274-F177-C74D-8858-F3BA6DCA39AB}" destId="{3D2610A2-3EDE-704D-9AB5-CCA4CC880E5D}" srcOrd="1" destOrd="0" presId="urn:microsoft.com/office/officeart/2005/8/layout/hierarchy1"/>
    <dgm:cxn modelId="{97CA0FA1-3DF7-634C-A029-704D116D394B}" type="presParOf" srcId="{7935EC17-AC1F-A64B-8D71-8D0C5D0DF9C4}" destId="{41F6A559-D6F4-D849-A815-BE8D93629CA3}" srcOrd="1" destOrd="0" presId="urn:microsoft.com/office/officeart/2005/8/layout/hierarchy1"/>
    <dgm:cxn modelId="{E332674B-5E9B-A342-A829-0D113D94B1CF}" type="presParOf" srcId="{3A16B70F-8043-5844-87C3-DB18B6717CCB}" destId="{F6DA4B86-FD0E-A24B-B40C-F8EB5D8C50D7}" srcOrd="2" destOrd="0" presId="urn:microsoft.com/office/officeart/2005/8/layout/hierarchy1"/>
    <dgm:cxn modelId="{C83BAFCF-D79E-2C47-9E06-F876B2F2FE3E}" type="presParOf" srcId="{3A16B70F-8043-5844-87C3-DB18B6717CCB}" destId="{7C806D35-BC86-C04C-958C-F3917EF5C1E5}" srcOrd="3" destOrd="0" presId="urn:microsoft.com/office/officeart/2005/8/layout/hierarchy1"/>
    <dgm:cxn modelId="{35996118-2A6C-5640-B530-7D0AC87A02A7}" type="presParOf" srcId="{7C806D35-BC86-C04C-958C-F3917EF5C1E5}" destId="{E22A395C-5E21-FB42-A5F3-2FCB615969D2}" srcOrd="0" destOrd="0" presId="urn:microsoft.com/office/officeart/2005/8/layout/hierarchy1"/>
    <dgm:cxn modelId="{8D6B278C-47AE-8F46-8FF3-AEEC852F2E3C}" type="presParOf" srcId="{E22A395C-5E21-FB42-A5F3-2FCB615969D2}" destId="{B87F910A-E1B5-084C-A8CB-71B60707BC8D}" srcOrd="0" destOrd="0" presId="urn:microsoft.com/office/officeart/2005/8/layout/hierarchy1"/>
    <dgm:cxn modelId="{6B169C46-2578-FC40-8698-8D2DBD0A8AEF}" type="presParOf" srcId="{E22A395C-5E21-FB42-A5F3-2FCB615969D2}" destId="{14F3D417-4361-664E-9CAC-F7394D089421}" srcOrd="1" destOrd="0" presId="urn:microsoft.com/office/officeart/2005/8/layout/hierarchy1"/>
    <dgm:cxn modelId="{6DA7DF76-7F6E-024F-B204-D6ED511E6A47}" type="presParOf" srcId="{7C806D35-BC86-C04C-958C-F3917EF5C1E5}" destId="{298540E5-878D-B04E-8824-70337D4A747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2"/>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3"/>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4"/>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5"/>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6"/>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1"/>
          <a:stretch>
            <a:fillRect b="-4478"/>
          </a:stretch>
        </a:blipFill>
      </dgm:spPr>
      <dgm:t>
        <a:bodyPr/>
        <a:lstStyle/>
        <a:p>
          <a:r>
            <a:rPr lang="en-US">
              <a:noFill/>
            </a:rPr>
            <a:t> </a:t>
          </a:r>
        </a:p>
      </dgm:t>
    </dgm:p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2"/>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l="-769" t="-20455" r="-2308"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7"/>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8"/>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smtClean="0">
                          <a:latin typeface="Cambria Math" panose="02040503050406030204" pitchFamily="18" charset="0"/>
                        </a:rPr>
                        <m:t> </m:t>
                      </m:r>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3000" dirty="0"/>
                <a:t> - Fungible</a:t>
              </a:r>
            </a:p>
          </dgm:t>
        </dgm:pt>
      </mc:Choice>
      <mc:Fallback xmlns="">
        <dgm:pt modelId="{E913C483-6AC4-4DC5-8995-2B0DB24D6EB6}" type="sibTrans" cxnId="{11D06CFE-AB40-41ED-B5D5-131AB85248A3}">
          <dgm:prSet phldrT="01" custT="1"/>
          <dgm:spPr/>
          <dgm:t>
            <a:bodyPr/>
            <a:lstStyle/>
            <a:p>
              <a:r>
                <a:rPr lang="en-US" sz="3200" i="0">
                  <a:latin typeface="Cambria Math" panose="02040503050406030204" pitchFamily="18" charset="0"/>
                  <a:ea typeface="Cambria Math" panose="02040503050406030204" pitchFamily="18" charset="0"/>
                </a:rPr>
                <a:t>〖</a:t>
              </a:r>
              <a:r>
                <a:rPr lang="en-US" sz="3200" i="0"/>
                <a:t> </a:t>
              </a:r>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3000" dirty="0"/>
                <a:t> - Fungible</a:t>
              </a:r>
            </a:p>
          </dgm:t>
        </dgm:pt>
      </mc:Fallback>
    </mc:AlternateConten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588420-0903-416A-AC77-5E016332FA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7CBE873-790F-4174-8EA7-C4D46AA4C599}">
      <dgm:prSet/>
      <dgm:spPr/>
      <dgm:t>
        <a:bodyPr/>
        <a:lstStyle/>
        <a:p>
          <a:r>
            <a:rPr lang="en-US" b="1" dirty="0"/>
            <a:t>Behavior</a:t>
          </a:r>
          <a:r>
            <a:rPr lang="en-US" dirty="0"/>
            <a:t> – describes a capability or restriction.  I.e. Transferable or Non-transferable.</a:t>
          </a:r>
        </a:p>
      </dgm:t>
    </dgm:pt>
    <dgm:pt modelId="{1F712172-30E5-42AD-9528-DA52160193FC}" type="parTrans" cxnId="{170E6C77-88EB-46BA-BBBE-F2C0075AF5B7}">
      <dgm:prSet/>
      <dgm:spPr/>
      <dgm:t>
        <a:bodyPr/>
        <a:lstStyle/>
        <a:p>
          <a:endParaRPr lang="en-US"/>
        </a:p>
      </dgm:t>
    </dgm:pt>
    <dgm:pt modelId="{119BAFA8-06B9-48A5-96F1-75CD2F96DAAB}" type="sibTrans" cxnId="{170E6C77-88EB-46BA-BBBE-F2C0075AF5B7}">
      <dgm:prSet/>
      <dgm:spPr/>
      <dgm:t>
        <a:bodyPr/>
        <a:lstStyle/>
        <a:p>
          <a:endParaRPr lang="en-US"/>
        </a:p>
      </dgm:t>
    </dgm:pt>
    <dgm:pt modelId="{4BC627E3-786E-4B19-8E21-82A08306C2B3}">
      <dgm:prSet/>
      <dgm:spPr/>
      <dgm:t>
        <a:bodyPr/>
        <a:lstStyle/>
        <a:p>
          <a:endParaRPr lang="en-US"/>
        </a:p>
      </dgm:t>
    </dgm:pt>
    <dgm:pt modelId="{3F697910-8E2A-4094-BF59-4C251D8D2113}" type="parTrans" cxnId="{BE61E46A-AE06-4E29-B0D6-820B01E596D0}">
      <dgm:prSet/>
      <dgm:spPr/>
      <dgm:t>
        <a:bodyPr/>
        <a:lstStyle/>
        <a:p>
          <a:endParaRPr lang="en-US"/>
        </a:p>
      </dgm:t>
    </dgm:pt>
    <dgm:pt modelId="{2EF69A2C-3322-4487-9268-0D01D4DFD74A}" type="sibTrans" cxnId="{BE61E46A-AE06-4E29-B0D6-820B01E596D0}">
      <dgm:prSet/>
      <dgm:spPr/>
      <dgm:t>
        <a:bodyPr/>
        <a:lstStyle/>
        <a:p>
          <a:endParaRPr lang="en-US"/>
        </a:p>
      </dgm:t>
    </dgm:pt>
    <dgm:pt modelId="{2B5FE3AE-A568-4DA1-ADB4-3EB2BE2C89D2}">
      <dgm:prSet/>
      <dgm:spPr/>
      <dgm:t>
        <a:bodyPr/>
        <a:lstStyle/>
        <a:p>
          <a:r>
            <a:rPr lang="en-US" b="1" dirty="0"/>
            <a:t>Behavior Property</a:t>
          </a:r>
          <a:r>
            <a:rPr lang="en-US" dirty="0"/>
            <a:t> – a property or data element that is required for a behavior.  I.e. Sub-dividable requires a decimals property.</a:t>
          </a:r>
        </a:p>
      </dgm:t>
    </dgm:pt>
    <dgm:pt modelId="{1B61B5CD-1CBC-4482-8665-10C2771CC721}" type="parTrans" cxnId="{C96FDBDD-F6C5-480D-93E3-5BF2D2D04F48}">
      <dgm:prSet/>
      <dgm:spPr/>
      <dgm:t>
        <a:bodyPr/>
        <a:lstStyle/>
        <a:p>
          <a:endParaRPr lang="en-US"/>
        </a:p>
      </dgm:t>
    </dgm:pt>
    <dgm:pt modelId="{20C5E896-E579-4E61-B759-FDBABBD8B0F8}" type="sibTrans" cxnId="{C96FDBDD-F6C5-480D-93E3-5BF2D2D04F48}">
      <dgm:prSet/>
      <dgm:spPr/>
      <dgm:t>
        <a:bodyPr/>
        <a:lstStyle/>
        <a:p>
          <a:endParaRPr lang="en-US"/>
        </a:p>
      </dgm:t>
    </dgm:pt>
    <dgm:pt modelId="{2C02865E-B2E4-4A92-A156-69CF842C08FF}">
      <dgm:prSet/>
      <dgm:spPr/>
      <dgm:t>
        <a:bodyPr/>
        <a:lstStyle/>
        <a:p>
          <a:endParaRPr lang="en-US"/>
        </a:p>
      </dgm:t>
    </dgm:pt>
    <dgm:pt modelId="{6BCB3ECA-E66C-4EE3-88D1-B632801207E9}" type="parTrans" cxnId="{34BA8F72-38EC-49F3-B52E-56D10F78FA08}">
      <dgm:prSet/>
      <dgm:spPr/>
      <dgm:t>
        <a:bodyPr/>
        <a:lstStyle/>
        <a:p>
          <a:endParaRPr lang="en-US"/>
        </a:p>
      </dgm:t>
    </dgm:pt>
    <dgm:pt modelId="{73718BEC-85B9-4848-96E5-7EDAA9001940}" type="sibTrans" cxnId="{34BA8F72-38EC-49F3-B52E-56D10F78FA08}">
      <dgm:prSet/>
      <dgm:spPr/>
      <dgm:t>
        <a:bodyPr/>
        <a:lstStyle/>
        <a:p>
          <a:endParaRPr lang="en-US"/>
        </a:p>
      </dgm:t>
    </dgm:pt>
    <dgm:pt modelId="{92C00C8C-DBB6-44E2-8A29-C63B319AF113}" type="pres">
      <dgm:prSet presAssocID="{F7588420-0903-416A-AC77-5E016332FACF}" presName="root" presStyleCnt="0">
        <dgm:presLayoutVars>
          <dgm:dir/>
          <dgm:resizeHandles val="exact"/>
        </dgm:presLayoutVars>
      </dgm:prSet>
      <dgm:spPr/>
    </dgm:pt>
    <dgm:pt modelId="{4E49162E-2428-4BC2-942A-6CECC3692F5B}" type="pres">
      <dgm:prSet presAssocID="{37CBE873-790F-4174-8EA7-C4D46AA4C599}" presName="compNode" presStyleCnt="0"/>
      <dgm:spPr/>
    </dgm:pt>
    <dgm:pt modelId="{12E75560-C5D0-496A-931C-6C2FDED494D4}" type="pres">
      <dgm:prSet presAssocID="{37CBE873-790F-4174-8EA7-C4D46AA4C599}" presName="bgRect" presStyleLbl="bgShp" presStyleIdx="0" presStyleCnt="2"/>
      <dgm:spPr/>
    </dgm:pt>
    <dgm:pt modelId="{720E1A65-0737-4333-89A8-E15BD316B8B0}" type="pres">
      <dgm:prSet presAssocID="{37CBE873-790F-4174-8EA7-C4D46AA4C5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un"/>
        </a:ext>
      </dgm:extLst>
    </dgm:pt>
    <dgm:pt modelId="{DDB2195E-A933-4277-9473-34487C37D0D7}" type="pres">
      <dgm:prSet presAssocID="{37CBE873-790F-4174-8EA7-C4D46AA4C599}" presName="spaceRect" presStyleCnt="0"/>
      <dgm:spPr/>
    </dgm:pt>
    <dgm:pt modelId="{9B9E02BF-C994-4834-9F9C-1A9EB909DD34}" type="pres">
      <dgm:prSet presAssocID="{37CBE873-790F-4174-8EA7-C4D46AA4C599}" presName="parTx" presStyleLbl="revTx" presStyleIdx="0" presStyleCnt="4" custScaleX="143907" custLinFactNeighborX="22233" custLinFactNeighborY="266">
        <dgm:presLayoutVars>
          <dgm:chMax val="0"/>
          <dgm:chPref val="0"/>
        </dgm:presLayoutVars>
      </dgm:prSet>
      <dgm:spPr/>
    </dgm:pt>
    <dgm:pt modelId="{E23D98C9-459C-490F-93FA-A5ED41B7EA06}" type="pres">
      <dgm:prSet presAssocID="{37CBE873-790F-4174-8EA7-C4D46AA4C599}" presName="desTx" presStyleLbl="revTx" presStyleIdx="1" presStyleCnt="4">
        <dgm:presLayoutVars/>
      </dgm:prSet>
      <dgm:spPr/>
    </dgm:pt>
    <dgm:pt modelId="{AD64E24E-018E-4E14-B4A1-84FF962021BC}" type="pres">
      <dgm:prSet presAssocID="{119BAFA8-06B9-48A5-96F1-75CD2F96DAAB}" presName="sibTrans" presStyleCnt="0"/>
      <dgm:spPr/>
    </dgm:pt>
    <dgm:pt modelId="{1834D1EA-5EDB-4A25-A899-5091C06C8E76}" type="pres">
      <dgm:prSet presAssocID="{2B5FE3AE-A568-4DA1-ADB4-3EB2BE2C89D2}" presName="compNode" presStyleCnt="0"/>
      <dgm:spPr/>
    </dgm:pt>
    <dgm:pt modelId="{31B4D506-3A8F-49AD-993E-5D8FAC6EE431}" type="pres">
      <dgm:prSet presAssocID="{2B5FE3AE-A568-4DA1-ADB4-3EB2BE2C89D2}" presName="bgRect" presStyleLbl="bgShp" presStyleIdx="1" presStyleCnt="2"/>
      <dgm:spPr/>
    </dgm:pt>
    <dgm:pt modelId="{A3454302-180B-4A39-A716-E8635FBC022D}" type="pres">
      <dgm:prSet presAssocID="{2B5FE3AE-A568-4DA1-ADB4-3EB2BE2C89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rcode"/>
        </a:ext>
      </dgm:extLst>
    </dgm:pt>
    <dgm:pt modelId="{2277320D-31AA-490C-A0E1-88CAD302735B}" type="pres">
      <dgm:prSet presAssocID="{2B5FE3AE-A568-4DA1-ADB4-3EB2BE2C89D2}" presName="spaceRect" presStyleCnt="0"/>
      <dgm:spPr/>
    </dgm:pt>
    <dgm:pt modelId="{7BA3B0E5-9DCE-4C32-B557-A59F3EDD873F}" type="pres">
      <dgm:prSet presAssocID="{2B5FE3AE-A568-4DA1-ADB4-3EB2BE2C89D2}" presName="parTx" presStyleLbl="revTx" presStyleIdx="2" presStyleCnt="4" custScaleX="132687" custLinFactNeighborX="16905" custLinFactNeighborY="2958">
        <dgm:presLayoutVars>
          <dgm:chMax val="0"/>
          <dgm:chPref val="0"/>
        </dgm:presLayoutVars>
      </dgm:prSet>
      <dgm:spPr/>
    </dgm:pt>
    <dgm:pt modelId="{E1B5D769-7B1F-4488-BC24-92BB15271956}" type="pres">
      <dgm:prSet presAssocID="{2B5FE3AE-A568-4DA1-ADB4-3EB2BE2C89D2}" presName="desTx" presStyleLbl="revTx" presStyleIdx="3" presStyleCnt="4">
        <dgm:presLayoutVars/>
      </dgm:prSet>
      <dgm:spPr/>
    </dgm:pt>
  </dgm:ptLst>
  <dgm:cxnLst>
    <dgm:cxn modelId="{45380804-2F8B-5249-836F-2AB0388B344F}" type="presOf" srcId="{F7588420-0903-416A-AC77-5E016332FACF}" destId="{92C00C8C-DBB6-44E2-8A29-C63B319AF113}" srcOrd="0" destOrd="0" presId="urn:microsoft.com/office/officeart/2018/2/layout/IconVerticalSolidList"/>
    <dgm:cxn modelId="{4249123F-9CFA-834B-94AF-0212740E3E69}" type="presOf" srcId="{4BC627E3-786E-4B19-8E21-82A08306C2B3}" destId="{E23D98C9-459C-490F-93FA-A5ED41B7EA06}" srcOrd="0" destOrd="0" presId="urn:microsoft.com/office/officeart/2018/2/layout/IconVerticalSolidList"/>
    <dgm:cxn modelId="{F4897464-BB38-A540-B32F-0A73FA0BC85C}" type="presOf" srcId="{2C02865E-B2E4-4A92-A156-69CF842C08FF}" destId="{E1B5D769-7B1F-4488-BC24-92BB15271956}" srcOrd="0" destOrd="0" presId="urn:microsoft.com/office/officeart/2018/2/layout/IconVerticalSolidList"/>
    <dgm:cxn modelId="{BE61E46A-AE06-4E29-B0D6-820B01E596D0}" srcId="{37CBE873-790F-4174-8EA7-C4D46AA4C599}" destId="{4BC627E3-786E-4B19-8E21-82A08306C2B3}" srcOrd="0" destOrd="0" parTransId="{3F697910-8E2A-4094-BF59-4C251D8D2113}" sibTransId="{2EF69A2C-3322-4487-9268-0D01D4DFD74A}"/>
    <dgm:cxn modelId="{34BA8F72-38EC-49F3-B52E-56D10F78FA08}" srcId="{2B5FE3AE-A568-4DA1-ADB4-3EB2BE2C89D2}" destId="{2C02865E-B2E4-4A92-A156-69CF842C08FF}" srcOrd="0" destOrd="0" parTransId="{6BCB3ECA-E66C-4EE3-88D1-B632801207E9}" sibTransId="{73718BEC-85B9-4848-96E5-7EDAA9001940}"/>
    <dgm:cxn modelId="{170E6C77-88EB-46BA-BBBE-F2C0075AF5B7}" srcId="{F7588420-0903-416A-AC77-5E016332FACF}" destId="{37CBE873-790F-4174-8EA7-C4D46AA4C599}" srcOrd="0" destOrd="0" parTransId="{1F712172-30E5-42AD-9528-DA52160193FC}" sibTransId="{119BAFA8-06B9-48A5-96F1-75CD2F96DAAB}"/>
    <dgm:cxn modelId="{65B8217B-D1AE-C142-A4BF-2A587ECA1065}" type="presOf" srcId="{2B5FE3AE-A568-4DA1-ADB4-3EB2BE2C89D2}" destId="{7BA3B0E5-9DCE-4C32-B557-A59F3EDD873F}" srcOrd="0" destOrd="0" presId="urn:microsoft.com/office/officeart/2018/2/layout/IconVerticalSolidList"/>
    <dgm:cxn modelId="{2547DED8-5FE1-174F-9533-D449647FFFF8}" type="presOf" srcId="{37CBE873-790F-4174-8EA7-C4D46AA4C599}" destId="{9B9E02BF-C994-4834-9F9C-1A9EB909DD34}" srcOrd="0" destOrd="0" presId="urn:microsoft.com/office/officeart/2018/2/layout/IconVerticalSolidList"/>
    <dgm:cxn modelId="{C96FDBDD-F6C5-480D-93E3-5BF2D2D04F48}" srcId="{F7588420-0903-416A-AC77-5E016332FACF}" destId="{2B5FE3AE-A568-4DA1-ADB4-3EB2BE2C89D2}" srcOrd="1" destOrd="0" parTransId="{1B61B5CD-1CBC-4482-8665-10C2771CC721}" sibTransId="{20C5E896-E579-4E61-B759-FDBABBD8B0F8}"/>
    <dgm:cxn modelId="{6B5E56F1-548E-544A-B315-9E4115FA6CAF}" type="presParOf" srcId="{92C00C8C-DBB6-44E2-8A29-C63B319AF113}" destId="{4E49162E-2428-4BC2-942A-6CECC3692F5B}" srcOrd="0" destOrd="0" presId="urn:microsoft.com/office/officeart/2018/2/layout/IconVerticalSolidList"/>
    <dgm:cxn modelId="{93E0A3F8-C581-BB41-B219-C6F60CC6BF18}" type="presParOf" srcId="{4E49162E-2428-4BC2-942A-6CECC3692F5B}" destId="{12E75560-C5D0-496A-931C-6C2FDED494D4}" srcOrd="0" destOrd="0" presId="urn:microsoft.com/office/officeart/2018/2/layout/IconVerticalSolidList"/>
    <dgm:cxn modelId="{1A49A23E-8C84-B645-AAFF-1D06C1CA208D}" type="presParOf" srcId="{4E49162E-2428-4BC2-942A-6CECC3692F5B}" destId="{720E1A65-0737-4333-89A8-E15BD316B8B0}" srcOrd="1" destOrd="0" presId="urn:microsoft.com/office/officeart/2018/2/layout/IconVerticalSolidList"/>
    <dgm:cxn modelId="{7809C40A-E14C-EC4F-BA3C-B69938CA9BE9}" type="presParOf" srcId="{4E49162E-2428-4BC2-942A-6CECC3692F5B}" destId="{DDB2195E-A933-4277-9473-34487C37D0D7}" srcOrd="2" destOrd="0" presId="urn:microsoft.com/office/officeart/2018/2/layout/IconVerticalSolidList"/>
    <dgm:cxn modelId="{6899EA82-7363-274C-89AC-E290632F46DC}" type="presParOf" srcId="{4E49162E-2428-4BC2-942A-6CECC3692F5B}" destId="{9B9E02BF-C994-4834-9F9C-1A9EB909DD34}" srcOrd="3" destOrd="0" presId="urn:microsoft.com/office/officeart/2018/2/layout/IconVerticalSolidList"/>
    <dgm:cxn modelId="{4E8D316B-9509-504E-82CA-F376308863C2}" type="presParOf" srcId="{4E49162E-2428-4BC2-942A-6CECC3692F5B}" destId="{E23D98C9-459C-490F-93FA-A5ED41B7EA06}" srcOrd="4" destOrd="0" presId="urn:microsoft.com/office/officeart/2018/2/layout/IconVerticalSolidList"/>
    <dgm:cxn modelId="{1E49B9CC-5406-AD47-BCD1-444C41968C87}" type="presParOf" srcId="{92C00C8C-DBB6-44E2-8A29-C63B319AF113}" destId="{AD64E24E-018E-4E14-B4A1-84FF962021BC}" srcOrd="1" destOrd="0" presId="urn:microsoft.com/office/officeart/2018/2/layout/IconVerticalSolidList"/>
    <dgm:cxn modelId="{0B3CF44F-B80E-884D-A346-2065AB434EFE}" type="presParOf" srcId="{92C00C8C-DBB6-44E2-8A29-C63B319AF113}" destId="{1834D1EA-5EDB-4A25-A899-5091C06C8E76}" srcOrd="2" destOrd="0" presId="urn:microsoft.com/office/officeart/2018/2/layout/IconVerticalSolidList"/>
    <dgm:cxn modelId="{EA121845-648F-3243-8BFE-093AFA4D70AA}" type="presParOf" srcId="{1834D1EA-5EDB-4A25-A899-5091C06C8E76}" destId="{31B4D506-3A8F-49AD-993E-5D8FAC6EE431}" srcOrd="0" destOrd="0" presId="urn:microsoft.com/office/officeart/2018/2/layout/IconVerticalSolidList"/>
    <dgm:cxn modelId="{16DB036C-4F26-0242-A823-7FB0594A6CB7}" type="presParOf" srcId="{1834D1EA-5EDB-4A25-A899-5091C06C8E76}" destId="{A3454302-180B-4A39-A716-E8635FBC022D}" srcOrd="1" destOrd="0" presId="urn:microsoft.com/office/officeart/2018/2/layout/IconVerticalSolidList"/>
    <dgm:cxn modelId="{8D1909B2-E88F-EE48-8344-FF1AD825C680}" type="presParOf" srcId="{1834D1EA-5EDB-4A25-A899-5091C06C8E76}" destId="{2277320D-31AA-490C-A0E1-88CAD302735B}" srcOrd="2" destOrd="0" presId="urn:microsoft.com/office/officeart/2018/2/layout/IconVerticalSolidList"/>
    <dgm:cxn modelId="{20D478E9-DA13-2241-BCD7-7556BBBA4F61}" type="presParOf" srcId="{1834D1EA-5EDB-4A25-A899-5091C06C8E76}" destId="{7BA3B0E5-9DCE-4C32-B557-A59F3EDD873F}" srcOrd="3" destOrd="0" presId="urn:microsoft.com/office/officeart/2018/2/layout/IconVerticalSolidList"/>
    <dgm:cxn modelId="{BD6D899D-8DB4-7946-A6B6-A332CB7E41A1}" type="presParOf" srcId="{1834D1EA-5EDB-4A25-A899-5091C06C8E76}" destId="{E1B5D769-7B1F-4488-BC24-92BB1527195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382E1D81-E8EB-914F-A901-7778E3EE9B0A}">
      <dgm:prSet phldrT="[Text]"/>
      <dgm:spPr/>
      <dgm:t>
        <a:bodyPr/>
        <a:lstStyle/>
        <a:p>
          <a:endParaRPr lang="en-US" sz="2400"/>
        </a:p>
      </dgm:t>
    </dgm:pt>
    <dgm:pt modelId="{C31CF508-01CE-7C4A-9993-61684E821334}" type="parTrans" cxnId="{2ED8201F-0E8E-9B47-BD6B-1291E4E48767}">
      <dgm:prSet/>
      <dgm:spPr/>
      <dgm:t>
        <a:bodyPr/>
        <a:lstStyle/>
        <a:p>
          <a:endParaRPr lang="en-US" sz="2400"/>
        </a:p>
      </dgm:t>
    </dgm:pt>
    <dgm:pt modelId="{20F93581-652E-0B49-8C44-CE5C389675A1}" type="sibTrans" cxnId="{2ED8201F-0E8E-9B47-BD6B-1291E4E48767}">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Sub-dividable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Sub-dividable or </a:t>
              </a:r>
              <a:r>
                <a:rPr lang="en-US" sz="1600" i="1" dirty="0"/>
                <a:t>~</a:t>
              </a:r>
              <a:r>
                <a:rPr lang="en-US" sz="1600" b="0" i="0">
                  <a:latin typeface="Cambria Math" panose="02040503050406030204" pitchFamily="18" charset="0"/>
                </a:rPr>
                <a:t>𝑑</a:t>
              </a:r>
              <a:r>
                <a:rPr lang="en-US" sz="1600" i="1" dirty="0"/>
                <a:t> - </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3A012007-34D9-F641-BBA0-15816EAAEC84}">
      <dgm:prSet/>
      <dgm:spPr/>
      <dgm:t>
        <a:bodyPr/>
        <a:lstStyle/>
        <a:p>
          <a:endParaRPr lang="en-US" sz="2400" dirty="0"/>
        </a:p>
      </dgm:t>
    </dgm:pt>
    <dgm:pt modelId="{4D18A9D2-92A3-0544-80F1-78011D3EA0B3}" type="parTrans" cxnId="{CB22BC35-270F-BF46-837A-31D95BB9CE2F}">
      <dgm:prSet/>
      <dgm:spPr/>
      <dgm:t>
        <a:bodyPr/>
        <a:lstStyle/>
        <a:p>
          <a:endParaRPr lang="en-US" sz="2400"/>
        </a:p>
      </dgm:t>
    </dgm:pt>
    <dgm:pt modelId="{F3E358E6-E538-F249-BA7C-1C94DBD1571F}" type="sibTrans" cxnId="{CB22BC35-270F-BF46-837A-31D95BB9CE2F}">
      <dgm:prSet/>
      <dgm:spPr/>
      <dgm:t>
        <a:bodyPr/>
        <a:lstStyle/>
        <a:p>
          <a:endParaRPr lang="en-US" sz="2400"/>
        </a:p>
      </dgm:t>
    </dgm:pt>
    <dgm:pt modelId="{8997EE01-617A-DA47-824C-1A4CBDB533A9}">
      <dgm:prSet/>
      <dgm:spPr/>
      <dgm:t>
        <a:bodyPr/>
        <a:lstStyle/>
        <a:p>
          <a:endParaRPr lang="en-US" sz="2400"/>
        </a:p>
      </dgm:t>
    </dgm:pt>
    <dgm:pt modelId="{0732A19F-BC08-3F4B-B854-79B4100B8CC4}" type="parTrans" cxnId="{035A7B6C-17B3-2944-B8C2-41A5EEE72B65}">
      <dgm:prSet/>
      <dgm:spPr/>
      <dgm:t>
        <a:bodyPr/>
        <a:lstStyle/>
        <a:p>
          <a:endParaRPr lang="en-US" sz="2400"/>
        </a:p>
      </dgm:t>
    </dgm:pt>
    <dgm:pt modelId="{C7F0EA2F-0021-214C-BE80-54B2C01F0959}" type="sibTrans" cxnId="{035A7B6C-17B3-2944-B8C2-41A5EEE72B65}">
      <dgm:prSet/>
      <dgm:spPr/>
      <dgm:t>
        <a:bodyPr/>
        <a:lstStyle/>
        <a:p>
          <a:endParaRPr lang="en-US" sz="2400"/>
        </a:p>
      </dgm:t>
    </dgm:pt>
    <dgm:pt modelId="{32688278-6B7D-A64E-9D49-5B5E83793183}">
      <dgm:prSet/>
      <dgm:spPr/>
      <dgm:t>
        <a:bodyPr/>
        <a:lstStyle/>
        <a:p>
          <a:endParaRPr lang="en-US" sz="2400"/>
        </a:p>
      </dgm:t>
    </dgm:pt>
    <dgm:pt modelId="{F6AB361B-B01C-EA4D-9F9D-AD2FBE8A54A2}" type="parTrans" cxnId="{F81CE762-B5BD-7741-B572-C1627F956F49}">
      <dgm:prSet/>
      <dgm:spPr/>
      <dgm:t>
        <a:bodyPr/>
        <a:lstStyle/>
        <a:p>
          <a:endParaRPr lang="en-US" sz="2400"/>
        </a:p>
      </dgm:t>
    </dgm:pt>
    <dgm:pt modelId="{0C04B890-827B-F748-BC0A-A64C5E4751FF}" type="sibTrans" cxnId="{F81CE762-B5BD-7741-B572-C1627F956F49}">
      <dgm:prSet/>
      <dgm:spPr/>
      <dgm:t>
        <a:bodyPr/>
        <a:lstStyle/>
        <a:p>
          <a:endParaRPr lang="en-US" sz="2400"/>
        </a:p>
      </dgm:t>
    </dgm:pt>
    <dgm:pt modelId="{66DC6535-AA15-5447-8988-217D712940D3}">
      <dgm:prSet/>
      <dgm:spPr/>
      <dgm:t>
        <a:bodyPr/>
        <a:lstStyle/>
        <a:p>
          <a:endParaRPr lang="en-US" sz="2400"/>
        </a:p>
      </dgm:t>
    </dgm:pt>
    <dgm:pt modelId="{C9883ED9-DC8D-864D-9874-11F02CBEA7E5}" type="parTrans" cxnId="{7FB6EA68-25D2-0B4B-8B54-B00EC24BA6CE}">
      <dgm:prSet/>
      <dgm:spPr/>
      <dgm:t>
        <a:bodyPr/>
        <a:lstStyle/>
        <a:p>
          <a:endParaRPr lang="en-US" sz="2400"/>
        </a:p>
      </dgm:t>
    </dgm:pt>
    <dgm:pt modelId="{2284D568-311F-1E40-BC58-BA477D4B25E6}" type="sibTrans" cxnId="{7FB6EA68-25D2-0B4B-8B54-B00EC24BA6CE}">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subdivided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BA4FBC0E-C1BA-5C46-A99B-BED26D132D25}">
      <dgm:prSet/>
      <dgm:spPr/>
      <dgm:t>
        <a:bodyPr/>
        <a:lstStyle/>
        <a:p>
          <a:endParaRPr lang="en-US" sz="2400"/>
        </a:p>
      </dgm:t>
    </dgm:pt>
    <dgm:pt modelId="{D671CF39-9D8A-F44D-A981-FE2868F5ABF6}" type="parTrans" cxnId="{731FF7E9-4728-7F45-8D60-FDBE4B79D167}">
      <dgm:prSet/>
      <dgm:spPr/>
      <dgm:t>
        <a:bodyPr/>
        <a:lstStyle/>
        <a:p>
          <a:endParaRPr lang="en-US" sz="2400"/>
        </a:p>
      </dgm:t>
    </dgm:pt>
    <dgm:pt modelId="{456A8B11-F002-FA41-9FD7-3802E1292469}" type="sibTrans" cxnId="{731FF7E9-4728-7F45-8D60-FDBE4B79D167}">
      <dgm:prSet/>
      <dgm:spPr/>
      <dgm:t>
        <a:bodyPr/>
        <a:lstStyle/>
        <a:p>
          <a:endParaRPr lang="en-US" sz="2400"/>
        </a:p>
      </dgm:t>
    </dgm:pt>
    <dgm:pt modelId="{57356679-3EBF-B14B-A054-BBFF96515913}">
      <dgm:prSet/>
      <dgm:spPr/>
      <dgm:t>
        <a:bodyPr/>
        <a:lstStyle/>
        <a:p>
          <a:endParaRPr lang="en-US" sz="2400"/>
        </a:p>
      </dgm:t>
    </dgm:pt>
    <dgm:pt modelId="{7F89A6E4-CEB1-5B47-B3B1-463ED9055E36}" type="parTrans" cxnId="{7D8C3954-3CAC-E740-BEDD-6FCA16DE11EE}">
      <dgm:prSet/>
      <dgm:spPr/>
      <dgm:t>
        <a:bodyPr/>
        <a:lstStyle/>
        <a:p>
          <a:endParaRPr lang="en-US" sz="2400"/>
        </a:p>
      </dgm:t>
    </dgm:pt>
    <dgm:pt modelId="{226954E1-67EB-CB49-9A21-6900F2AC7072}" type="sibTrans" cxnId="{7D8C3954-3CAC-E740-BEDD-6FCA16DE11EE}">
      <dgm:prSet/>
      <dgm:spPr/>
      <dgm:t>
        <a:bodyPr/>
        <a:lstStyle/>
        <a:p>
          <a:endParaRPr lang="en-US" sz="2400"/>
        </a:p>
      </dgm:t>
    </dgm:pt>
    <dgm:pt modelId="{717D253D-FE15-E045-A797-C579F258470E}">
      <dgm:prSet/>
      <dgm:spPr/>
      <dgm:t>
        <a:bodyPr/>
        <a:lstStyle/>
        <a:p>
          <a:endParaRPr lang="en-US" sz="2400" dirty="0"/>
        </a:p>
      </dgm:t>
    </dgm:pt>
    <dgm:pt modelId="{7CB26C95-5404-D443-BA44-2F0CB5C269E1}" type="parTrans" cxnId="{783A3235-A1E0-5949-844E-CBE1AF0A310F}">
      <dgm:prSet/>
      <dgm:spPr/>
      <dgm:t>
        <a:bodyPr/>
        <a:lstStyle/>
        <a:p>
          <a:endParaRPr lang="en-US" sz="2400"/>
        </a:p>
      </dgm:t>
    </dgm:pt>
    <dgm:pt modelId="{89C47486-C806-0F4E-89C1-A8E93B7EEE17}" type="sibTrans" cxnId="{783A3235-A1E0-5949-844E-CBE1AF0A310F}">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a:latin typeface="Cambria Math" panose="02040503050406030204" pitchFamily="18" charset="0"/>
                    </a:rPr>
                    <m:t>𝑠</m:t>
                  </m:r>
                </m:oMath>
              </a14:m>
              <a:r>
                <a:rPr lang="en-US" sz="160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a:t> - Singleton</a:t>
              </a:r>
            </a:p>
          </dgm:t>
        </dgm:pt>
      </mc:Fallback>
    </mc:AlternateContent>
    <dgm:pt modelId="{3F8FB5A0-ED74-2342-B97E-32FAD656D516}" type="parTrans" cxnId="{D235567B-78EE-FE44-B969-0A51A179C421}">
      <dgm:prSet/>
      <dgm:spPr/>
      <dgm:t>
        <a:bodyPr/>
        <a:lstStyle/>
        <a:p>
          <a:endParaRPr lang="en-US" sz="2400"/>
        </a:p>
      </dgm:t>
    </dgm:pt>
    <dgm:pt modelId="{06244DAB-7B61-0E47-A72F-45E34B803E4D}" type="sib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AF29C268-6769-DA42-A335-0020658342D8}" type="parTrans" cxnId="{426C7A0F-85BF-E84F-ADE7-6873256E416C}">
      <dgm:prSet/>
      <dgm:spPr/>
      <dgm:t>
        <a:bodyPr/>
        <a:lstStyle/>
        <a:p>
          <a:endParaRPr lang="en-US" sz="2400"/>
        </a:p>
      </dgm:t>
    </dgm:pt>
    <dgm:pt modelId="{E0C3AA87-C9CC-0A48-B98A-C8C275D996F7}" type="sibTrans" cxnId="{426C7A0F-85BF-E84F-ADE7-6873256E416C}">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2ED8201F-0E8E-9B47-BD6B-1291E4E48767}" srcId="{66DC6535-AA15-5447-8988-217D712940D3}" destId="{382E1D81-E8EB-914F-A901-7778E3EE9B0A}" srcOrd="0" destOrd="0" parTransId="{C31CF508-01CE-7C4A-9993-61684E821334}" sibTransId="{20F93581-652E-0B49-8C44-CE5C389675A1}"/>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783A3235-A1E0-5949-844E-CBE1AF0A310F}" srcId="{32688278-6B7D-A64E-9D49-5B5E83793183}" destId="{717D253D-FE15-E045-A797-C579F258470E}" srcOrd="0" destOrd="0" parTransId="{7CB26C95-5404-D443-BA44-2F0CB5C269E1}" sibTransId="{89C47486-C806-0F4E-89C1-A8E93B7EEE17}"/>
    <dgm:cxn modelId="{CB22BC35-270F-BF46-837A-31D95BB9CE2F}" srcId="{820C1216-9C53-3841-A889-25412D0FF329}" destId="{3A012007-34D9-F641-BBA0-15816EAAEC84}" srcOrd="7" destOrd="0" parTransId="{4D18A9D2-92A3-0544-80F1-78011D3EA0B3}" sibTransId="{F3E358E6-E538-F249-BA7C-1C94DBD1571F}"/>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7D8C3954-3CAC-E740-BEDD-6FCA16DE11EE}" srcId="{8997EE01-617A-DA47-824C-1A4CBDB533A9}" destId="{57356679-3EBF-B14B-A054-BBFF96515913}" srcOrd="0" destOrd="0" parTransId="{7F89A6E4-CEB1-5B47-B3B1-463ED9055E36}" sibTransId="{226954E1-67EB-CB49-9A21-6900F2AC7072}"/>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F81CE762-B5BD-7741-B572-C1627F956F49}" srcId="{820C1216-9C53-3841-A889-25412D0FF329}" destId="{32688278-6B7D-A64E-9D49-5B5E83793183}" srcOrd="9" destOrd="0" parTransId="{F6AB361B-B01C-EA4D-9F9D-AD2FBE8A54A2}" sibTransId="{0C04B890-827B-F748-BC0A-A64C5E4751FF}"/>
    <dgm:cxn modelId="{7FB6EA68-25D2-0B4B-8B54-B00EC24BA6CE}" srcId="{820C1216-9C53-3841-A889-25412D0FF329}" destId="{66DC6535-AA15-5447-8988-217D712940D3}" srcOrd="10" destOrd="0" parTransId="{C9883ED9-DC8D-864D-9874-11F02CBEA7E5}" sibTransId="{2284D568-311F-1E40-BC58-BA477D4B25E6}"/>
    <dgm:cxn modelId="{035A7B6C-17B3-2944-B8C2-41A5EEE72B65}" srcId="{820C1216-9C53-3841-A889-25412D0FF329}" destId="{8997EE01-617A-DA47-824C-1A4CBDB533A9}" srcOrd="8" destOrd="0" parTransId="{0732A19F-BC08-3F4B-B854-79B4100B8CC4}" sibTransId="{C7F0EA2F-0021-214C-BE80-54B2C01F0959}"/>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731FF7E9-4728-7F45-8D60-FDBE4B79D167}" srcId="{3A012007-34D9-F641-BBA0-15816EAAEC84}" destId="{BA4FBC0E-C1BA-5C46-A99B-BED26D132D25}" srcOrd="0" destOrd="0" parTransId="{D671CF39-9D8A-F44D-A981-FE2868F5ABF6}" sibTransId="{456A8B11-F002-FA41-9FD7-3802E1292469}"/>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𝑏</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7843" b="-13725"/>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382E1D81-E8EB-914F-A901-7778E3EE9B0A}">
      <dgm:prSet phldrT="[Text]"/>
      <dgm:spPr/>
      <dgm:t>
        <a:bodyPr/>
        <a:lstStyle/>
        <a:p>
          <a:endParaRPr lang="en-US" sz="2400"/>
        </a:p>
      </dgm:t>
    </dgm:pt>
    <dgm:pt modelId="{C31CF508-01CE-7C4A-9993-61684E821334}" type="parTrans" cxnId="{2ED8201F-0E8E-9B47-BD6B-1291E4E48767}">
      <dgm:prSet/>
      <dgm:spPr/>
      <dgm:t>
        <a:bodyPr/>
        <a:lstStyle/>
        <a:p>
          <a:endParaRPr lang="en-US" sz="2400"/>
        </a:p>
      </dgm:t>
    </dgm:pt>
    <dgm:pt modelId="{20F93581-652E-0B49-8C44-CE5C389675A1}" type="sibTrans" cxnId="{2ED8201F-0E8E-9B47-BD6B-1291E4E48767}">
      <dgm:prSet/>
      <dgm:spPr/>
      <dgm:t>
        <a:bodyPr/>
        <a:lstStyle/>
        <a:p>
          <a:endParaRPr lang="en-US" sz="2400"/>
        </a:p>
      </dgm:t>
    </dgm:pt>
    <dgm:pt modelId="{970F9C87-87B1-F54E-9F89-F094A95964BD}">
      <dgm:prSet custT="1"/>
      <dgm:spPr>
        <a:blipFill>
          <a:blip xmlns:r="http://schemas.openxmlformats.org/officeDocument/2006/relationships" r:embed="rId2"/>
          <a:stretch>
            <a:fillRect t="-3846"/>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5769"/>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5769"/>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3A012007-34D9-F641-BBA0-15816EAAEC84}">
      <dgm:prSet/>
      <dgm:spPr/>
      <dgm:t>
        <a:bodyPr/>
        <a:lstStyle/>
        <a:p>
          <a:endParaRPr lang="en-US" sz="2400" dirty="0"/>
        </a:p>
      </dgm:t>
    </dgm:pt>
    <dgm:pt modelId="{4D18A9D2-92A3-0544-80F1-78011D3EA0B3}" type="parTrans" cxnId="{CB22BC35-270F-BF46-837A-31D95BB9CE2F}">
      <dgm:prSet/>
      <dgm:spPr/>
      <dgm:t>
        <a:bodyPr/>
        <a:lstStyle/>
        <a:p>
          <a:endParaRPr lang="en-US" sz="2400"/>
        </a:p>
      </dgm:t>
    </dgm:pt>
    <dgm:pt modelId="{F3E358E6-E538-F249-BA7C-1C94DBD1571F}" type="sibTrans" cxnId="{CB22BC35-270F-BF46-837A-31D95BB9CE2F}">
      <dgm:prSet/>
      <dgm:spPr/>
      <dgm:t>
        <a:bodyPr/>
        <a:lstStyle/>
        <a:p>
          <a:endParaRPr lang="en-US" sz="2400"/>
        </a:p>
      </dgm:t>
    </dgm:pt>
    <dgm:pt modelId="{8997EE01-617A-DA47-824C-1A4CBDB533A9}">
      <dgm:prSet/>
      <dgm:spPr/>
      <dgm:t>
        <a:bodyPr/>
        <a:lstStyle/>
        <a:p>
          <a:endParaRPr lang="en-US" sz="2400"/>
        </a:p>
      </dgm:t>
    </dgm:pt>
    <dgm:pt modelId="{0732A19F-BC08-3F4B-B854-79B4100B8CC4}" type="parTrans" cxnId="{035A7B6C-17B3-2944-B8C2-41A5EEE72B65}">
      <dgm:prSet/>
      <dgm:spPr/>
      <dgm:t>
        <a:bodyPr/>
        <a:lstStyle/>
        <a:p>
          <a:endParaRPr lang="en-US" sz="2400"/>
        </a:p>
      </dgm:t>
    </dgm:pt>
    <dgm:pt modelId="{C7F0EA2F-0021-214C-BE80-54B2C01F0959}" type="sibTrans" cxnId="{035A7B6C-17B3-2944-B8C2-41A5EEE72B65}">
      <dgm:prSet/>
      <dgm:spPr/>
      <dgm:t>
        <a:bodyPr/>
        <a:lstStyle/>
        <a:p>
          <a:endParaRPr lang="en-US" sz="2400"/>
        </a:p>
      </dgm:t>
    </dgm:pt>
    <dgm:pt modelId="{32688278-6B7D-A64E-9D49-5B5E83793183}">
      <dgm:prSet/>
      <dgm:spPr/>
      <dgm:t>
        <a:bodyPr/>
        <a:lstStyle/>
        <a:p>
          <a:endParaRPr lang="en-US" sz="2400"/>
        </a:p>
      </dgm:t>
    </dgm:pt>
    <dgm:pt modelId="{F6AB361B-B01C-EA4D-9F9D-AD2FBE8A54A2}" type="parTrans" cxnId="{F81CE762-B5BD-7741-B572-C1627F956F49}">
      <dgm:prSet/>
      <dgm:spPr/>
      <dgm:t>
        <a:bodyPr/>
        <a:lstStyle/>
        <a:p>
          <a:endParaRPr lang="en-US" sz="2400"/>
        </a:p>
      </dgm:t>
    </dgm:pt>
    <dgm:pt modelId="{0C04B890-827B-F748-BC0A-A64C5E4751FF}" type="sibTrans" cxnId="{F81CE762-B5BD-7741-B572-C1627F956F49}">
      <dgm:prSet/>
      <dgm:spPr/>
      <dgm:t>
        <a:bodyPr/>
        <a:lstStyle/>
        <a:p>
          <a:endParaRPr lang="en-US" sz="2400"/>
        </a:p>
      </dgm:t>
    </dgm:pt>
    <dgm:pt modelId="{66DC6535-AA15-5447-8988-217D712940D3}">
      <dgm:prSet/>
      <dgm:spPr/>
      <dgm:t>
        <a:bodyPr/>
        <a:lstStyle/>
        <a:p>
          <a:endParaRPr lang="en-US" sz="2400"/>
        </a:p>
      </dgm:t>
    </dgm:pt>
    <dgm:pt modelId="{C9883ED9-DC8D-864D-9874-11F02CBEA7E5}" type="parTrans" cxnId="{7FB6EA68-25D2-0B4B-8B54-B00EC24BA6CE}">
      <dgm:prSet/>
      <dgm:spPr/>
      <dgm:t>
        <a:bodyPr/>
        <a:lstStyle/>
        <a:p>
          <a:endParaRPr lang="en-US" sz="2400"/>
        </a:p>
      </dgm:t>
    </dgm:pt>
    <dgm:pt modelId="{2284D568-311F-1E40-BC58-BA477D4B25E6}" type="sibTrans" cxnId="{7FB6EA68-25D2-0B4B-8B54-B00EC24BA6CE}">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3846" b="-15385"/>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BA4FBC0E-C1BA-5C46-A99B-BED26D132D25}">
      <dgm:prSet/>
      <dgm:spPr/>
      <dgm:t>
        <a:bodyPr/>
        <a:lstStyle/>
        <a:p>
          <a:endParaRPr lang="en-US" sz="2400"/>
        </a:p>
      </dgm:t>
    </dgm:pt>
    <dgm:pt modelId="{D671CF39-9D8A-F44D-A981-FE2868F5ABF6}" type="parTrans" cxnId="{731FF7E9-4728-7F45-8D60-FDBE4B79D167}">
      <dgm:prSet/>
      <dgm:spPr/>
      <dgm:t>
        <a:bodyPr/>
        <a:lstStyle/>
        <a:p>
          <a:endParaRPr lang="en-US" sz="2400"/>
        </a:p>
      </dgm:t>
    </dgm:pt>
    <dgm:pt modelId="{456A8B11-F002-FA41-9FD7-3802E1292469}" type="sibTrans" cxnId="{731FF7E9-4728-7F45-8D60-FDBE4B79D167}">
      <dgm:prSet/>
      <dgm:spPr/>
      <dgm:t>
        <a:bodyPr/>
        <a:lstStyle/>
        <a:p>
          <a:endParaRPr lang="en-US" sz="2400"/>
        </a:p>
      </dgm:t>
    </dgm:pt>
    <dgm:pt modelId="{57356679-3EBF-B14B-A054-BBFF96515913}">
      <dgm:prSet/>
      <dgm:spPr/>
      <dgm:t>
        <a:bodyPr/>
        <a:lstStyle/>
        <a:p>
          <a:endParaRPr lang="en-US" sz="2400"/>
        </a:p>
      </dgm:t>
    </dgm:pt>
    <dgm:pt modelId="{7F89A6E4-CEB1-5B47-B3B1-463ED9055E36}" type="parTrans" cxnId="{7D8C3954-3CAC-E740-BEDD-6FCA16DE11EE}">
      <dgm:prSet/>
      <dgm:spPr/>
      <dgm:t>
        <a:bodyPr/>
        <a:lstStyle/>
        <a:p>
          <a:endParaRPr lang="en-US" sz="2400"/>
        </a:p>
      </dgm:t>
    </dgm:pt>
    <dgm:pt modelId="{226954E1-67EB-CB49-9A21-6900F2AC7072}" type="sibTrans" cxnId="{7D8C3954-3CAC-E740-BEDD-6FCA16DE11EE}">
      <dgm:prSet/>
      <dgm:spPr/>
      <dgm:t>
        <a:bodyPr/>
        <a:lstStyle/>
        <a:p>
          <a:endParaRPr lang="en-US" sz="2400"/>
        </a:p>
      </dgm:t>
    </dgm:pt>
    <dgm:pt modelId="{717D253D-FE15-E045-A797-C579F258470E}">
      <dgm:prSet/>
      <dgm:spPr/>
      <dgm:t>
        <a:bodyPr/>
        <a:lstStyle/>
        <a:p>
          <a:endParaRPr lang="en-US" sz="2400" dirty="0"/>
        </a:p>
      </dgm:t>
    </dgm:pt>
    <dgm:pt modelId="{7CB26C95-5404-D443-BA44-2F0CB5C269E1}" type="parTrans" cxnId="{783A3235-A1E0-5949-844E-CBE1AF0A310F}">
      <dgm:prSet/>
      <dgm:spPr/>
      <dgm:t>
        <a:bodyPr/>
        <a:lstStyle/>
        <a:p>
          <a:endParaRPr lang="en-US" sz="2400"/>
        </a:p>
      </dgm:t>
    </dgm:pt>
    <dgm:pt modelId="{89C47486-C806-0F4E-89C1-A8E93B7EEE17}" type="sibTrans" cxnId="{783A3235-A1E0-5949-844E-CBE1AF0A310F}">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3F8FB5A0-ED74-2342-B97E-32FAD656D516}" type="parTrans" cxnId="{D235567B-78EE-FE44-B969-0A51A179C421}">
      <dgm:prSet/>
      <dgm:spPr/>
      <dgm:t>
        <a:bodyPr/>
        <a:lstStyle/>
        <a:p>
          <a:endParaRPr lang="en-US" sz="2400"/>
        </a:p>
      </dgm:t>
    </dgm:pt>
    <dgm:pt modelId="{06244DAB-7B61-0E47-A72F-45E34B803E4D}" type="sib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AF29C268-6769-DA42-A335-0020658342D8}" type="parTrans" cxnId="{426C7A0F-85BF-E84F-ADE7-6873256E416C}">
      <dgm:prSet/>
      <dgm:spPr/>
      <dgm:t>
        <a:bodyPr/>
        <a:lstStyle/>
        <a:p>
          <a:endParaRPr lang="en-US" sz="2400"/>
        </a:p>
      </dgm:t>
    </dgm:pt>
    <dgm:pt modelId="{E0C3AA87-C9CC-0A48-B98A-C8C275D996F7}" type="sibTrans" cxnId="{426C7A0F-85BF-E84F-ADE7-6873256E416C}">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2ED8201F-0E8E-9B47-BD6B-1291E4E48767}" srcId="{66DC6535-AA15-5447-8988-217D712940D3}" destId="{382E1D81-E8EB-914F-A901-7778E3EE9B0A}" srcOrd="0" destOrd="0" parTransId="{C31CF508-01CE-7C4A-9993-61684E821334}" sibTransId="{20F93581-652E-0B49-8C44-CE5C389675A1}"/>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783A3235-A1E0-5949-844E-CBE1AF0A310F}" srcId="{32688278-6B7D-A64E-9D49-5B5E83793183}" destId="{717D253D-FE15-E045-A797-C579F258470E}" srcOrd="0" destOrd="0" parTransId="{7CB26C95-5404-D443-BA44-2F0CB5C269E1}" sibTransId="{89C47486-C806-0F4E-89C1-A8E93B7EEE17}"/>
    <dgm:cxn modelId="{CB22BC35-270F-BF46-837A-31D95BB9CE2F}" srcId="{820C1216-9C53-3841-A889-25412D0FF329}" destId="{3A012007-34D9-F641-BBA0-15816EAAEC84}" srcOrd="7" destOrd="0" parTransId="{4D18A9D2-92A3-0544-80F1-78011D3EA0B3}" sibTransId="{F3E358E6-E538-F249-BA7C-1C94DBD1571F}"/>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7D8C3954-3CAC-E740-BEDD-6FCA16DE11EE}" srcId="{8997EE01-617A-DA47-824C-1A4CBDB533A9}" destId="{57356679-3EBF-B14B-A054-BBFF96515913}" srcOrd="0" destOrd="0" parTransId="{7F89A6E4-CEB1-5B47-B3B1-463ED9055E36}" sibTransId="{226954E1-67EB-CB49-9A21-6900F2AC7072}"/>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F81CE762-B5BD-7741-B572-C1627F956F49}" srcId="{820C1216-9C53-3841-A889-25412D0FF329}" destId="{32688278-6B7D-A64E-9D49-5B5E83793183}" srcOrd="9" destOrd="0" parTransId="{F6AB361B-B01C-EA4D-9F9D-AD2FBE8A54A2}" sibTransId="{0C04B890-827B-F748-BC0A-A64C5E4751FF}"/>
    <dgm:cxn modelId="{7FB6EA68-25D2-0B4B-8B54-B00EC24BA6CE}" srcId="{820C1216-9C53-3841-A889-25412D0FF329}" destId="{66DC6535-AA15-5447-8988-217D712940D3}" srcOrd="10" destOrd="0" parTransId="{C9883ED9-DC8D-864D-9874-11F02CBEA7E5}" sibTransId="{2284D568-311F-1E40-BC58-BA477D4B25E6}"/>
    <dgm:cxn modelId="{035A7B6C-17B3-2944-B8C2-41A5EEE72B65}" srcId="{820C1216-9C53-3841-A889-25412D0FF329}" destId="{8997EE01-617A-DA47-824C-1A4CBDB533A9}" srcOrd="8" destOrd="0" parTransId="{0732A19F-BC08-3F4B-B854-79B4100B8CC4}" sibTransId="{C7F0EA2F-0021-214C-BE80-54B2C01F0959}"/>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731FF7E9-4728-7F45-8D60-FDBE4B79D167}" srcId="{3A012007-34D9-F641-BBA0-15816EAAEC84}" destId="{BA4FBC0E-C1BA-5C46-A99B-BED26D132D25}" srcOrd="0" destOrd="0" parTransId="{D671CF39-9D8A-F44D-A981-FE2868F5ABF6}" sibTransId="{456A8B11-F002-FA41-9FD7-3802E1292469}"/>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888262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i="1" kern="1200" smtClean="0">
                  <a:latin typeface="Cambria Math" panose="02040503050406030204" pitchFamily="18" charset="0"/>
                </a:rPr>
                <m:t>𝑃h𝑦𝑠𝑖𝑐𝑎𝑙</m:t>
              </m:r>
              <m:r>
                <a:rPr lang="en-US" sz="2000" i="1" kern="1200" smtClean="0">
                  <a:latin typeface="Cambria Math" panose="02040503050406030204" pitchFamily="18" charset="0"/>
                </a:rPr>
                <m:t> </m:t>
              </m:r>
              <m:r>
                <a:rPr lang="en-US" sz="2000" i="1" kern="1200" smtClean="0">
                  <a:latin typeface="Cambria Math" panose="02040503050406030204" pitchFamily="18" charset="0"/>
                </a:rPr>
                <m:t>𝐶𝑎𝑠h</m:t>
              </m:r>
              <m:r>
                <a:rPr lang="en-US" sz="2000" i="1" kern="1200" smtClean="0">
                  <a:latin typeface="Cambria Math" panose="02040503050406030204" pitchFamily="18" charset="0"/>
                </a:rPr>
                <m:t> </m:t>
              </m:r>
              <m:r>
                <a:rPr lang="en-US" sz="2000" kern="1200">
                  <a:latin typeface="Cambria Math" panose="02040503050406030204" pitchFamily="18" charset="0"/>
                </a:rPr>
                <m:t>=</m:t>
              </m:r>
            </m:oMath>
          </a14:m>
          <a:r>
            <a:rPr lang="en-US" sz="2000" kern="1200" dirty="0"/>
            <a:t> </a:t>
          </a:r>
          <a14:m xmlns:a14="http://schemas.microsoft.com/office/drawing/2010/main">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a:latin typeface="Cambria Math" panose="02040503050406030204" pitchFamily="18" charset="0"/>
                  <a:ea typeface="Cambria Math" panose="02040503050406030204" pitchFamily="18" charset="0"/>
                </a:rPr>
                <m:t>𝑑</m:t>
              </m:r>
              <m:r>
                <a:rPr lang="en-US" sz="2000" b="0" i="1" kern="1200">
                  <a:latin typeface="Cambria Math" panose="02040503050406030204" pitchFamily="18" charset="0"/>
                  <a:ea typeface="Cambria Math" panose="02040503050406030204" pitchFamily="18" charset="0"/>
                </a:rPr>
                <m:t>,</m:t>
              </m:r>
              <m:r>
                <a:rPr lang="en-US" sz="2000" b="0" i="1" kern="120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a14:m>
          <a:r>
            <a:rPr lang="en-US" sz="2000" kern="1200" dirty="0"/>
            <a:t> (Fungible: sub-dividable &amp; Supply Control)</a:t>
          </a:r>
        </a:p>
      </dsp:txBody>
      <dsp:txXfrm>
        <a:off x="323471" y="212628"/>
        <a:ext cx="888262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857770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𝑉𝑜𝑡𝑒</m:t>
              </m:r>
            </m:oMath>
          </a14:m>
          <a:r>
            <a:rPr lang="en-US" sz="2000" kern="1200" dirty="0"/>
            <a:t> = </a:t>
          </a:r>
          <a14:m xmlns:a14="http://schemas.microsoft.com/office/drawing/2010/main">
            <m:oMath xmlns:m="http://schemas.openxmlformats.org/officeDocument/2006/math">
              <m:sSub>
                <m:sSubPr>
                  <m:ctrlPr>
                    <a:rPr lang="en-US" sz="2000" i="1" kern="1200" smtClean="0">
                      <a:latin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Ν</m:t>
                  </m:r>
                </m:sub>
              </m:sSub>
              <m:r>
                <a:rPr lang="en-US" sz="2000" b="0" i="1" kern="1200" smtClean="0">
                  <a:latin typeface="Cambria Math" panose="02040503050406030204" pitchFamily="18" charset="0"/>
                </a:rPr>
                <m:t>{~</m:t>
              </m:r>
              <m:r>
                <a:rPr lang="en-US" sz="2000" b="0" i="1" kern="1200" smtClean="0">
                  <a:latin typeface="Cambria Math" panose="02040503050406030204" pitchFamily="18" charset="0"/>
                </a:rPr>
                <m:t>𝑡</m:t>
              </m:r>
              <m:r>
                <a:rPr lang="en-US" sz="2000" b="0" i="1" kern="1200" smtClean="0">
                  <a:latin typeface="Cambria Math" panose="02040503050406030204" pitchFamily="18" charset="0"/>
                </a:rPr>
                <m:t>, </m:t>
              </m:r>
              <m:r>
                <a:rPr lang="en-US" sz="2000" b="0" i="1" kern="1200" smtClean="0">
                  <a:latin typeface="Cambria Math" panose="02040503050406030204" pitchFamily="18" charset="0"/>
                </a:rPr>
                <m:t>𝑆</m:t>
              </m:r>
              <m:r>
                <a:rPr lang="en-US" sz="2000" b="0" i="1" kern="1200" smtClean="0">
                  <a:latin typeface="Cambria Math" panose="02040503050406030204" pitchFamily="18" charset="0"/>
                </a:rPr>
                <m:t>}</m:t>
              </m:r>
            </m:oMath>
          </a14:m>
          <a:r>
            <a:rPr lang="en-US" sz="2000" kern="1200" dirty="0"/>
            <a:t> (Non-fungible: non-transferable &amp; </a:t>
          </a:r>
          <a:r>
            <a:rPr lang="en-US" sz="2000" kern="1200" dirty="0" err="1"/>
            <a:t>suspendable</a:t>
          </a:r>
          <a:r>
            <a:rPr lang="en-US" sz="2000" kern="1200" dirty="0"/>
            <a:t>) (implicit </a:t>
          </a:r>
          <a:r>
            <a:rPr lang="en-US" sz="2000" i="1" kern="1200" dirty="0"/>
            <a:t>~d</a:t>
          </a:r>
          <a:r>
            <a:rPr lang="en-US" sz="2000" kern="1200" dirty="0"/>
            <a:t>)</a:t>
          </a:r>
        </a:p>
      </dsp:txBody>
      <dsp:txXfrm>
        <a:off x="628394" y="850719"/>
        <a:ext cx="857770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848411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𝑇h𝑒𝑎𝑡𝑒𝑟</m:t>
              </m:r>
              <m:r>
                <a:rPr lang="en-US" sz="2000" kern="1200" smtClean="0">
                  <a:latin typeface="Cambria Math" panose="02040503050406030204" pitchFamily="18" charset="0"/>
                </a:rPr>
                <m:t> </m:t>
              </m:r>
              <m:r>
                <a:rPr lang="en-US" sz="2000" kern="1200" smtClean="0">
                  <a:latin typeface="Cambria Math" panose="02040503050406030204" pitchFamily="18" charset="0"/>
                </a:rPr>
                <m:t>𝑇𝑖𝑐𝑘𝑒𝑡</m:t>
              </m:r>
            </m:oMath>
          </a14:m>
          <a:r>
            <a:rPr lang="en-US" sz="2000" kern="1200" dirty="0"/>
            <a:t> = </a:t>
          </a:r>
          <a14:m xmlns:a14="http://schemas.microsoft.com/office/drawing/2010/main">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Ν</m:t>
                  </m:r>
                </m:sub>
              </m:sSub>
              <m:r>
                <a:rPr lang="en-US" sz="2000" b="0" i="1" kern="1200" smtClean="0">
                  <a:latin typeface="Cambria Math" panose="02040503050406030204" pitchFamily="18" charset="0"/>
                  <a:ea typeface="Cambria Math" panose="02040503050406030204" pitchFamily="18" charset="0"/>
                </a:rPr>
                <m:t>(</m:t>
              </m:r>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𝑒</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𝑡</m:t>
              </m:r>
              <m:r>
                <a:rPr lang="en-US" sz="2000" b="0" i="1" kern="1200" smtClean="0">
                  <a:latin typeface="Cambria Math" panose="02040503050406030204" pitchFamily="18" charset="0"/>
                  <a:ea typeface="Cambria Math" panose="02040503050406030204" pitchFamily="18" charset="0"/>
                </a:rPr>
                <m:t>}</m:t>
              </m:r>
            </m:oMath>
          </a14:m>
          <a:r>
            <a:rPr lang="en-US" sz="2000" kern="1200" dirty="0"/>
            <a:t> (Hybrid: expire-able &amp; transferable)</a:t>
          </a:r>
        </a:p>
      </dsp:txBody>
      <dsp:txXfrm>
        <a:off x="721980" y="1488810"/>
        <a:ext cx="848411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857770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𝐵𝑎𝑟𝑟𝑒𝑙</m:t>
              </m:r>
              <m:r>
                <a:rPr lang="en-US" sz="2000" kern="1200" smtClean="0">
                  <a:latin typeface="Cambria Math" panose="02040503050406030204" pitchFamily="18" charset="0"/>
                </a:rPr>
                <m:t> </m:t>
              </m:r>
              <m:r>
                <a:rPr lang="en-US" sz="2000" kern="1200" smtClean="0">
                  <a:latin typeface="Cambria Math" panose="02040503050406030204" pitchFamily="18" charset="0"/>
                </a:rPr>
                <m:t>𝑜𝑓</m:t>
              </m:r>
              <m:r>
                <a:rPr lang="en-US" sz="2000" kern="1200" smtClean="0">
                  <a:latin typeface="Cambria Math" panose="02040503050406030204" pitchFamily="18" charset="0"/>
                </a:rPr>
                <m:t> </m:t>
              </m:r>
              <m:r>
                <a:rPr lang="en-US" sz="2000" kern="1200" smtClean="0">
                  <a:latin typeface="Cambria Math" panose="02040503050406030204" pitchFamily="18" charset="0"/>
                </a:rPr>
                <m:t>𝑂𝑖𝑙</m:t>
              </m:r>
            </m:oMath>
          </a14:m>
          <a:r>
            <a:rPr lang="en-US" sz="2000" kern="1200" dirty="0"/>
            <a:t> = </a:t>
          </a:r>
          <a14:m xmlns:a14="http://schemas.microsoft.com/office/drawing/2010/main">
            <m:oMath xmlns:m="http://schemas.openxmlformats.org/officeDocument/2006/math">
              <m:sSub>
                <m:sSubPr>
                  <m:ctrlPr>
                    <a:rPr lang="en-US" sz="2000" i="1" kern="1200" smtClean="0">
                      <a:latin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oMath>
          </a14:m>
          <a:r>
            <a:rPr lang="en-US" sz="2000" i="1" kern="1200" dirty="0"/>
            <a:t>~d,</a:t>
          </a:r>
          <a14:m xmlns:a14="http://schemas.microsoft.com/office/drawing/2010/main">
            <m:oMath xmlns:m="http://schemas.openxmlformats.org/officeDocument/2006/math">
              <m:r>
                <a:rPr lang="en-US" sz="2000" b="0" i="1" kern="1200" smtClean="0">
                  <a:latin typeface="Cambria Math" panose="02040503050406030204" pitchFamily="18" charset="0"/>
                  <a:ea typeface="Cambria Math" panose="02040503050406030204" pitchFamily="18" charset="0"/>
                </a:rPr>
                <m:t>𝑔</m:t>
              </m:r>
              <m:r>
                <a:rPr lang="en-US" sz="2000" b="0" i="1" kern="1200" smtClean="0">
                  <a:latin typeface="Cambria Math" panose="02040503050406030204" pitchFamily="18" charset="0"/>
                  <a:ea typeface="Cambria Math" panose="02040503050406030204" pitchFamily="18" charset="0"/>
                </a:rPr>
                <m:t>, </m:t>
              </m:r>
              <m:r>
                <a:rPr lang="en-US" sz="2000" b="0" i="1" kern="120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a14:m>
          <a:r>
            <a:rPr lang="en-US" sz="2000" kern="1200" dirty="0"/>
            <a:t> (Fungible: whole, delegable &amp; Supply Control)</a:t>
          </a:r>
        </a:p>
      </dsp:txBody>
      <dsp:txXfrm>
        <a:off x="628394" y="2126901"/>
        <a:ext cx="857770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888262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a14:m>
          <a:r>
            <a:rPr lang="en-US" sz="1500" kern="1200" dirty="0"/>
            <a:t> = [</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r>
            <a:rPr lang="en-US" sz="1400" i="1" kern="1200" dirty="0"/>
            <a:t>~d</a:t>
          </a:r>
          <a14:m xmlns:a14="http://schemas.microsoft.com/office/drawing/2010/main">
            <m:oMath xmlns:m="http://schemas.openxmlformats.org/officeDocument/2006/math">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888262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A86A2-5635-46F8-88B7-5B0F3888A99C}">
      <dsp:nvSpPr>
        <dsp:cNvPr id="0" name=""/>
        <dsp:cNvSpPr/>
      </dsp:nvSpPr>
      <dsp:spPr>
        <a:xfrm>
          <a:off x="0" y="5314"/>
          <a:ext cx="6513603" cy="11993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A2CCC-4345-40BF-BB62-CDDA659BC0BF}">
      <dsp:nvSpPr>
        <dsp:cNvPr id="0" name=""/>
        <dsp:cNvSpPr/>
      </dsp:nvSpPr>
      <dsp:spPr>
        <a:xfrm>
          <a:off x="362794" y="275161"/>
          <a:ext cx="660271" cy="65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8D16CE-C50E-4FDF-A00B-BA5782D9099F}">
      <dsp:nvSpPr>
        <dsp:cNvPr id="0" name=""/>
        <dsp:cNvSpPr/>
      </dsp:nvSpPr>
      <dsp:spPr>
        <a:xfrm>
          <a:off x="1385860" y="5314"/>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dirty="0"/>
            <a:t>Some behaviors can apply to a token's class, like </a:t>
          </a:r>
          <a:r>
            <a:rPr lang="en-US" sz="1800" b="1" kern="1200" dirty="0"/>
            <a:t>delegable</a:t>
          </a:r>
          <a:r>
            <a:rPr lang="en-US" sz="1800" kern="1200" dirty="0"/>
            <a:t> (</a:t>
          </a:r>
          <a:r>
            <a:rPr lang="en-US" sz="1800" i="1" kern="1200" dirty="0"/>
            <a:t>g</a:t>
          </a:r>
          <a:r>
            <a:rPr lang="en-US" sz="1800" kern="1200" dirty="0"/>
            <a:t>) and can </a:t>
          </a:r>
          <a:r>
            <a:rPr lang="en-US" sz="1800" b="1" kern="1200" dirty="0"/>
            <a:t>influence</a:t>
          </a:r>
          <a:r>
            <a:rPr lang="en-US" sz="1800" kern="1200" dirty="0"/>
            <a:t> behaviors added to the definition of the token like transfer and burn. </a:t>
          </a:r>
        </a:p>
      </dsp:txBody>
      <dsp:txXfrm>
        <a:off x="1385860" y="5314"/>
        <a:ext cx="5106400" cy="1236799"/>
      </dsp:txXfrm>
    </dsp:sp>
    <dsp:sp modelId="{C7C6AEB3-3364-4E7C-963E-341F4ED0839C}">
      <dsp:nvSpPr>
        <dsp:cNvPr id="0" name=""/>
        <dsp:cNvSpPr/>
      </dsp:nvSpPr>
      <dsp:spPr>
        <a:xfrm>
          <a:off x="0" y="1551313"/>
          <a:ext cx="6513603" cy="11993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3F5FE-F2E0-404B-9BE6-EA8810668016}">
      <dsp:nvSpPr>
        <dsp:cNvPr id="0" name=""/>
        <dsp:cNvSpPr/>
      </dsp:nvSpPr>
      <dsp:spPr>
        <a:xfrm>
          <a:off x="362794" y="1821160"/>
          <a:ext cx="660271" cy="6596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9E542-9695-4892-8F31-50D5943C0CCB}">
      <dsp:nvSpPr>
        <dsp:cNvPr id="0" name=""/>
        <dsp:cNvSpPr/>
      </dsp:nvSpPr>
      <dsp:spPr>
        <a:xfrm>
          <a:off x="1385860" y="1551313"/>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711200">
            <a:lnSpc>
              <a:spcPct val="100000"/>
            </a:lnSpc>
            <a:spcBef>
              <a:spcPct val="0"/>
            </a:spcBef>
            <a:spcAft>
              <a:spcPct val="35000"/>
            </a:spcAft>
            <a:buNone/>
          </a:pPr>
          <a:r>
            <a:rPr lang="en-US" sz="1600" kern="1200" dirty="0"/>
            <a:t>Some behaviors have a natural opposite or a need to indicate a lack or disabled behavior. These will have the same symbol, where the opposite is indicated by a prefix of </a:t>
          </a:r>
          <a:r>
            <a:rPr lang="en-US" sz="1600" b="0" kern="1200" dirty="0"/>
            <a:t>~.</a:t>
          </a:r>
        </a:p>
      </dsp:txBody>
      <dsp:txXfrm>
        <a:off x="1385860" y="1551313"/>
        <a:ext cx="5106400" cy="1236799"/>
      </dsp:txXfrm>
    </dsp:sp>
    <dsp:sp modelId="{7A11D88A-3EDF-4244-B55C-26C262C08D3A}">
      <dsp:nvSpPr>
        <dsp:cNvPr id="0" name=""/>
        <dsp:cNvSpPr/>
      </dsp:nvSpPr>
      <dsp:spPr>
        <a:xfrm>
          <a:off x="0" y="3097312"/>
          <a:ext cx="6513603" cy="11993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FFA97-DD3D-4790-9EDC-F5938BB2EBFF}">
      <dsp:nvSpPr>
        <dsp:cNvPr id="0" name=""/>
        <dsp:cNvSpPr/>
      </dsp:nvSpPr>
      <dsp:spPr>
        <a:xfrm>
          <a:off x="362794" y="3367160"/>
          <a:ext cx="660271" cy="65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9010E-ECB3-4215-9072-F5A1D6698F47}">
      <dsp:nvSpPr>
        <dsp:cNvPr id="0" name=""/>
        <dsp:cNvSpPr/>
      </dsp:nvSpPr>
      <dsp:spPr>
        <a:xfrm>
          <a:off x="1385860" y="3097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incompatible with others.</a:t>
          </a:r>
        </a:p>
      </dsp:txBody>
      <dsp:txXfrm>
        <a:off x="1385860" y="3097312"/>
        <a:ext cx="5106400" cy="1236799"/>
      </dsp:txXfrm>
    </dsp:sp>
    <dsp:sp modelId="{656FF16A-C7AE-4EDA-BF37-40B822D97731}">
      <dsp:nvSpPr>
        <dsp:cNvPr id="0" name=""/>
        <dsp:cNvSpPr/>
      </dsp:nvSpPr>
      <dsp:spPr>
        <a:xfrm>
          <a:off x="0" y="4643312"/>
          <a:ext cx="6513603" cy="11993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8C9AF-30DA-45EE-93CD-FDA6F805A1C9}">
      <dsp:nvSpPr>
        <dsp:cNvPr id="0" name=""/>
        <dsp:cNvSpPr/>
      </dsp:nvSpPr>
      <dsp:spPr>
        <a:xfrm>
          <a:off x="362794" y="4913159"/>
          <a:ext cx="660271" cy="65962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B7142-28DD-465E-AB69-C66B0B403EE1}">
      <dsp:nvSpPr>
        <dsp:cNvPr id="0" name=""/>
        <dsp:cNvSpPr/>
      </dsp:nvSpPr>
      <dsp:spPr>
        <a:xfrm>
          <a:off x="1385860" y="4643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implicit based on the base token.   I.e. transferable, is implicit for fungible tokens.</a:t>
          </a:r>
        </a:p>
      </dsp:txBody>
      <dsp:txXfrm>
        <a:off x="1385860" y="4643312"/>
        <a:ext cx="5106400" cy="123679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93FC6-C615-1242-A5CB-46AD085C9AB9}">
      <dsp:nvSpPr>
        <dsp:cNvPr id="0" name=""/>
        <dsp:cNvSpPr/>
      </dsp:nvSpPr>
      <dsp:spPr>
        <a:xfrm>
          <a:off x="0" y="269143"/>
          <a:ext cx="10933471" cy="105603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Tokens begin at a common root named Base - </a:t>
          </a:r>
          <a14:m xmlns:a14="http://schemas.microsoft.com/office/drawing/2010/main">
            <m:oMath xmlns:m="http://schemas.openxmlformats.org/officeDocument/2006/math">
              <m:r>
                <a:rPr lang="en-US" sz="2400" i="1" kern="1200" smtClean="0">
                  <a:latin typeface="Cambria Math" panose="02040503050406030204" pitchFamily="18" charset="0"/>
                  <a:ea typeface="Cambria Math" panose="02040503050406030204" pitchFamily="18" charset="0"/>
                </a:rPr>
                <m:t>𝜏</m:t>
              </m:r>
            </m:oMath>
          </a14:m>
          <a:endParaRPr lang="en-US" sz="1700" kern="1200" dirty="0"/>
        </a:p>
      </dsp:txBody>
      <dsp:txXfrm>
        <a:off x="51551" y="320694"/>
        <a:ext cx="10830369" cy="952931"/>
      </dsp:txXfrm>
    </dsp:sp>
    <dsp:sp modelId="{726FD45F-6285-C544-96B4-A195F3E97B19}">
      <dsp:nvSpPr>
        <dsp:cNvPr id="0" name=""/>
        <dsp:cNvSpPr/>
      </dsp:nvSpPr>
      <dsp:spPr>
        <a:xfrm>
          <a:off x="0" y="1408024"/>
          <a:ext cx="10933471" cy="1056033"/>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Base has 2 initial branches: Fungible </a:t>
          </a:r>
          <a14:m xmlns:a14="http://schemas.microsoft.com/office/drawing/2010/main">
            <m:oMath xmlns:m="http://schemas.openxmlformats.org/officeDocument/2006/math">
              <m:sSub>
                <m:sSubPr>
                  <m:ctrlPr>
                    <a:rPr lang="en-US" sz="2000" i="1" kern="1200" smtClean="0">
                      <a:latin typeface="Cambria Math" panose="02040503050406030204" pitchFamily="18" charset="0"/>
                      <a:ea typeface="Cambria Math" panose="02040503050406030204" pitchFamily="18" charset="0"/>
                    </a:rPr>
                  </m:ctrlPr>
                </m:sSubPr>
                <m:e>
                  <m:r>
                    <a:rPr lang="en-US" sz="2000" kern="1200" smtClean="0">
                      <a:latin typeface="Cambria Math" panose="02040503050406030204" pitchFamily="18" charset="0"/>
                    </a:rPr>
                    <m:t> </m:t>
                  </m:r>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Ϝ</m:t>
                  </m:r>
                </m:sub>
              </m:sSub>
            </m:oMath>
          </a14:m>
          <a:r>
            <a:rPr lang="en-US" sz="1700" kern="1200" dirty="0"/>
            <a:t>  and Non-Fungible </a:t>
          </a:r>
          <a14:m xmlns:a14="http://schemas.microsoft.com/office/drawing/2010/main">
            <m:oMath xmlns:m="http://schemas.openxmlformats.org/officeDocument/2006/math">
              <m:sSub>
                <m:sSubPr>
                  <m:ctrlPr>
                    <a:rPr lang="en-US" sz="2000" i="1" kern="1200" smtClean="0">
                      <a:latin typeface="Cambria Math" panose="02040503050406030204" pitchFamily="18" charset="0"/>
                      <a:ea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Ν</m:t>
                  </m:r>
                </m:sub>
              </m:sSub>
            </m:oMath>
          </a14:m>
          <a:r>
            <a:rPr lang="en-US" sz="1700" kern="1200" dirty="0"/>
            <a:t> - Hybrids are on their own branch.</a:t>
          </a:r>
        </a:p>
      </dsp:txBody>
      <dsp:txXfrm>
        <a:off x="51551" y="1459575"/>
        <a:ext cx="10830369" cy="952931"/>
      </dsp:txXfrm>
    </dsp:sp>
    <dsp:sp modelId="{A5C43F8F-D0F9-F140-A459-EC86E219E156}">
      <dsp:nvSpPr>
        <dsp:cNvPr id="0" name=""/>
        <dsp:cNvSpPr/>
      </dsp:nvSpPr>
      <dsp:spPr>
        <a:xfrm>
          <a:off x="0" y="2490650"/>
          <a:ext cx="10933471" cy="1056033"/>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 new branch is created from a parent branch when it is added but does not represent a complete token.  For example, non-transferable would represent a branch on non-fungible, but would not be a branch on fungible.</a:t>
          </a:r>
        </a:p>
      </dsp:txBody>
      <dsp:txXfrm>
        <a:off x="51551" y="2542201"/>
        <a:ext cx="10830369" cy="952931"/>
      </dsp:txXfrm>
    </dsp:sp>
    <dsp:sp modelId="{8250E9E3-A066-2F44-8D9C-3A85D0BEAFE7}">
      <dsp:nvSpPr>
        <dsp:cNvPr id="0" name=""/>
        <dsp:cNvSpPr/>
      </dsp:nvSpPr>
      <dsp:spPr>
        <a:xfrm>
          <a:off x="0" y="3601404"/>
          <a:ext cx="10933471" cy="1056033"/>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	</a:t>
          </a:r>
        </a:p>
      </dsp:txBody>
      <dsp:txXfrm>
        <a:off x="51551" y="3652955"/>
        <a:ext cx="10830369" cy="95293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token-templates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tF</a:t>
          </a:r>
          <a:r>
            <a:rPr lang="en-US" sz="700" kern="1200" dirty="0"/>
            <a:t>{~</a:t>
          </a:r>
          <a:r>
            <a:rPr lang="en-US" sz="700" kern="1200" dirty="0" err="1"/>
            <a:t>d,SC</a:t>
          </a:r>
          <a:r>
            <a:rPr lang="en-US" sz="700" kern="1200" dirty="0"/>
            <a: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IBM Product</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3</a:t>
          </a:r>
          <a:r>
            <a:rPr lang="en-US" sz="700" kern="1200" baseline="30000" dirty="0"/>
            <a:t>rd</a:t>
          </a:r>
          <a:r>
            <a:rPr lang="en-US" sz="700" kern="1200" dirty="0"/>
            <a:t> Party Solution</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Packaged Solution</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r>
            <a:rPr lang="en-US" sz="700" kern="1200" dirty="0" err="1"/>
            <a:t>tN</a:t>
          </a:r>
          <a:r>
            <a:rPr lang="en-US" sz="700" kern="1200" dirty="0"/>
            <a:t>{~</a:t>
          </a:r>
          <a:r>
            <a:rPr lang="en-US" sz="700" kern="1200" dirty="0" err="1"/>
            <a:t>d,s</a:t>
          </a:r>
          <a:r>
            <a:rPr lang="en-US" sz="700" kern="1200" dirty="0"/>
            <a:t>}]+</a:t>
          </a:r>
          <a:r>
            <a:rPr lang="en-US" sz="700" kern="1200" dirty="0" err="1"/>
            <a:t>phM</a:t>
          </a:r>
          <a:endParaRPr lang="en-US" sz="700" kern="1200" dirty="0"/>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1773015" y="2115193"/>
        <a:ext cx="611346" cy="29645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172075" y="2764947"/>
          <a:ext cx="494908" cy="235531"/>
        </a:xfrm>
        <a:custGeom>
          <a:avLst/>
          <a:gdLst/>
          <a:ahLst/>
          <a:cxnLst/>
          <a:rect l="0" t="0" r="0" b="0"/>
          <a:pathLst>
            <a:path>
              <a:moveTo>
                <a:pt x="0" y="0"/>
              </a:moveTo>
              <a:lnTo>
                <a:pt x="0" y="160507"/>
              </a:lnTo>
              <a:lnTo>
                <a:pt x="494908" y="160507"/>
              </a:lnTo>
              <a:lnTo>
                <a:pt x="494908"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677167" y="2764947"/>
          <a:ext cx="494908" cy="235531"/>
        </a:xfrm>
        <a:custGeom>
          <a:avLst/>
          <a:gdLst/>
          <a:ahLst/>
          <a:cxnLst/>
          <a:rect l="0" t="0" r="0" b="0"/>
          <a:pathLst>
            <a:path>
              <a:moveTo>
                <a:pt x="494908" y="0"/>
              </a:moveTo>
              <a:lnTo>
                <a:pt x="494908"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429712" y="2015161"/>
          <a:ext cx="742362" cy="235531"/>
        </a:xfrm>
        <a:custGeom>
          <a:avLst/>
          <a:gdLst/>
          <a:ahLst/>
          <a:cxnLst/>
          <a:rect l="0" t="0" r="0" b="0"/>
          <a:pathLst>
            <a:path>
              <a:moveTo>
                <a:pt x="0" y="0"/>
              </a:moveTo>
              <a:lnTo>
                <a:pt x="0" y="160507"/>
              </a:lnTo>
              <a:lnTo>
                <a:pt x="742362" y="160507"/>
              </a:lnTo>
              <a:lnTo>
                <a:pt x="742362"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641630" y="3514733"/>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D1FA9AA-17E6-7446-A1E2-7A9945A296DC}">
      <dsp:nvSpPr>
        <dsp:cNvPr id="0" name=""/>
        <dsp:cNvSpPr/>
      </dsp:nvSpPr>
      <dsp:spPr>
        <a:xfrm>
          <a:off x="7641630"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687350" y="2015161"/>
          <a:ext cx="742362" cy="235531"/>
        </a:xfrm>
        <a:custGeom>
          <a:avLst/>
          <a:gdLst/>
          <a:ahLst/>
          <a:cxnLst/>
          <a:rect l="0" t="0" r="0" b="0"/>
          <a:pathLst>
            <a:path>
              <a:moveTo>
                <a:pt x="742362" y="0"/>
              </a:moveTo>
              <a:lnTo>
                <a:pt x="742362"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563623" y="1265374"/>
          <a:ext cx="866089" cy="235531"/>
        </a:xfrm>
        <a:custGeom>
          <a:avLst/>
          <a:gdLst/>
          <a:ahLst/>
          <a:cxnLst/>
          <a:rect l="0" t="0" r="0" b="0"/>
          <a:pathLst>
            <a:path>
              <a:moveTo>
                <a:pt x="0" y="0"/>
              </a:moveTo>
              <a:lnTo>
                <a:pt x="0" y="160507"/>
              </a:lnTo>
              <a:lnTo>
                <a:pt x="866089" y="160507"/>
              </a:lnTo>
              <a:lnTo>
                <a:pt x="866089"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651813" y="2015161"/>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97533" y="1265374"/>
          <a:ext cx="866089" cy="235531"/>
        </a:xfrm>
        <a:custGeom>
          <a:avLst/>
          <a:gdLst/>
          <a:ahLst/>
          <a:cxnLst/>
          <a:rect l="0" t="0" r="0" b="0"/>
          <a:pathLst>
            <a:path>
              <a:moveTo>
                <a:pt x="866089" y="0"/>
              </a:moveTo>
              <a:lnTo>
                <a:pt x="866089" y="160507"/>
              </a:lnTo>
              <a:lnTo>
                <a:pt x="0" y="160507"/>
              </a:lnTo>
              <a:lnTo>
                <a:pt x="0"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5274671" y="515588"/>
          <a:ext cx="2288951" cy="235531"/>
        </a:xfrm>
        <a:custGeom>
          <a:avLst/>
          <a:gdLst/>
          <a:ahLst/>
          <a:cxnLst/>
          <a:rect l="0" t="0" r="0" b="0"/>
          <a:pathLst>
            <a:path>
              <a:moveTo>
                <a:pt x="0" y="0"/>
              </a:moveTo>
              <a:lnTo>
                <a:pt x="0" y="160507"/>
              </a:lnTo>
              <a:lnTo>
                <a:pt x="2288951" y="160507"/>
              </a:lnTo>
              <a:lnTo>
                <a:pt x="2288951" y="2355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661996"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717899" y="2015161"/>
          <a:ext cx="989816" cy="235531"/>
        </a:xfrm>
        <a:custGeom>
          <a:avLst/>
          <a:gdLst/>
          <a:ahLst/>
          <a:cxnLst/>
          <a:rect l="0" t="0" r="0" b="0"/>
          <a:pathLst>
            <a:path>
              <a:moveTo>
                <a:pt x="0" y="0"/>
              </a:moveTo>
              <a:lnTo>
                <a:pt x="0" y="160507"/>
              </a:lnTo>
              <a:lnTo>
                <a:pt x="989816" y="160507"/>
              </a:lnTo>
              <a:lnTo>
                <a:pt x="989816"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728083" y="2764947"/>
          <a:ext cx="989816" cy="235531"/>
        </a:xfrm>
        <a:custGeom>
          <a:avLst/>
          <a:gdLst/>
          <a:ahLst/>
          <a:cxnLst/>
          <a:rect l="0" t="0" r="0" b="0"/>
          <a:pathLst>
            <a:path>
              <a:moveTo>
                <a:pt x="0" y="0"/>
              </a:moveTo>
              <a:lnTo>
                <a:pt x="0" y="160507"/>
              </a:lnTo>
              <a:lnTo>
                <a:pt x="989816" y="160507"/>
              </a:lnTo>
              <a:lnTo>
                <a:pt x="989816"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682363"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738266" y="2764947"/>
          <a:ext cx="989816" cy="235531"/>
        </a:xfrm>
        <a:custGeom>
          <a:avLst/>
          <a:gdLst/>
          <a:ahLst/>
          <a:cxnLst/>
          <a:rect l="0" t="0" r="0" b="0"/>
          <a:pathLst>
            <a:path>
              <a:moveTo>
                <a:pt x="989816" y="0"/>
              </a:moveTo>
              <a:lnTo>
                <a:pt x="989816"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728083" y="2015161"/>
          <a:ext cx="989816" cy="235531"/>
        </a:xfrm>
        <a:custGeom>
          <a:avLst/>
          <a:gdLst/>
          <a:ahLst/>
          <a:cxnLst/>
          <a:rect l="0" t="0" r="0" b="0"/>
          <a:pathLst>
            <a:path>
              <a:moveTo>
                <a:pt x="989816" y="0"/>
              </a:moveTo>
              <a:lnTo>
                <a:pt x="989816"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985720" y="1265374"/>
          <a:ext cx="1732179" cy="235531"/>
        </a:xfrm>
        <a:custGeom>
          <a:avLst/>
          <a:gdLst/>
          <a:ahLst/>
          <a:cxnLst/>
          <a:rect l="0" t="0" r="0" b="0"/>
          <a:pathLst>
            <a:path>
              <a:moveTo>
                <a:pt x="0" y="0"/>
              </a:moveTo>
              <a:lnTo>
                <a:pt x="0" y="160507"/>
              </a:lnTo>
              <a:lnTo>
                <a:pt x="1732179" y="160507"/>
              </a:lnTo>
              <a:lnTo>
                <a:pt x="1732179"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702729"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1253541" y="2015161"/>
          <a:ext cx="494908" cy="235531"/>
        </a:xfrm>
        <a:custGeom>
          <a:avLst/>
          <a:gdLst/>
          <a:ahLst/>
          <a:cxnLst/>
          <a:rect l="0" t="0" r="0" b="0"/>
          <a:pathLst>
            <a:path>
              <a:moveTo>
                <a:pt x="0" y="0"/>
              </a:moveTo>
              <a:lnTo>
                <a:pt x="0" y="160507"/>
              </a:lnTo>
              <a:lnTo>
                <a:pt x="494908" y="160507"/>
              </a:lnTo>
              <a:lnTo>
                <a:pt x="494908"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712912"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758632" y="2015161"/>
          <a:ext cx="494908" cy="235531"/>
        </a:xfrm>
        <a:custGeom>
          <a:avLst/>
          <a:gdLst/>
          <a:ahLst/>
          <a:cxnLst/>
          <a:rect l="0" t="0" r="0" b="0"/>
          <a:pathLst>
            <a:path>
              <a:moveTo>
                <a:pt x="494908" y="0"/>
              </a:moveTo>
              <a:lnTo>
                <a:pt x="494908"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1253541" y="1265374"/>
          <a:ext cx="1732179" cy="235531"/>
        </a:xfrm>
        <a:custGeom>
          <a:avLst/>
          <a:gdLst/>
          <a:ahLst/>
          <a:cxnLst/>
          <a:rect l="0" t="0" r="0" b="0"/>
          <a:pathLst>
            <a:path>
              <a:moveTo>
                <a:pt x="1732179" y="0"/>
              </a:moveTo>
              <a:lnTo>
                <a:pt x="1732179" y="160507"/>
              </a:lnTo>
              <a:lnTo>
                <a:pt x="0" y="160507"/>
              </a:lnTo>
              <a:lnTo>
                <a:pt x="0"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985720" y="515588"/>
          <a:ext cx="2288951" cy="235531"/>
        </a:xfrm>
        <a:custGeom>
          <a:avLst/>
          <a:gdLst/>
          <a:ahLst/>
          <a:cxnLst/>
          <a:rect l="0" t="0" r="0" b="0"/>
          <a:pathLst>
            <a:path>
              <a:moveTo>
                <a:pt x="2288951" y="0"/>
              </a:moveTo>
              <a:lnTo>
                <a:pt x="2288951" y="160507"/>
              </a:lnTo>
              <a:lnTo>
                <a:pt x="0" y="160507"/>
              </a:lnTo>
              <a:lnTo>
                <a:pt x="0" y="2355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869746" y="1333"/>
          <a:ext cx="809850" cy="514254"/>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959730" y="86818"/>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base </a:t>
          </a:r>
          <a14:m xmlns:a14="http://schemas.microsoft.com/office/drawing/2010/main">
            <m:oMath xmlns:m="http://schemas.openxmlformats.org/officeDocument/2006/math">
              <m:r>
                <a:rPr lang="en-US" sz="1100" i="1" kern="1200" dirty="0" smtClean="0">
                  <a:latin typeface="Cambria Math" panose="02040503050406030204" pitchFamily="18" charset="0"/>
                  <a:ea typeface="Cambria Math" panose="02040503050406030204" pitchFamily="18" charset="0"/>
                </a:rPr>
                <m:t>𝜏</m:t>
              </m:r>
            </m:oMath>
          </a14:m>
          <a:endParaRPr lang="en-US" sz="1100" kern="1200" dirty="0"/>
        </a:p>
      </dsp:txBody>
      <dsp:txXfrm>
        <a:off x="4974792" y="101880"/>
        <a:ext cx="779726" cy="484130"/>
      </dsp:txXfrm>
    </dsp:sp>
    <dsp:sp modelId="{F2E8FE57-4968-0B42-A685-EE63BD2B1E4D}">
      <dsp:nvSpPr>
        <dsp:cNvPr id="0" name=""/>
        <dsp:cNvSpPr/>
      </dsp:nvSpPr>
      <dsp:spPr>
        <a:xfrm>
          <a:off x="2580795" y="751120"/>
          <a:ext cx="809850" cy="5142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670778" y="836604"/>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fungible </a:t>
          </a:r>
          <a14:m xmlns:a14="http://schemas.microsoft.com/office/drawing/2010/main">
            <m:oMath xmlns:m="http://schemas.openxmlformats.org/officeDocument/2006/math">
              <m:sSub>
                <m:sSubPr>
                  <m:ctrlPr>
                    <a:rPr lang="en-US" sz="1100" i="1" kern="1200" smtClean="0">
                      <a:latin typeface="Cambria Math" panose="02040503050406030204" pitchFamily="18" charset="0"/>
                    </a:rPr>
                  </m:ctrlPr>
                </m:sSubPr>
                <m:e>
                  <m:r>
                    <a:rPr lang="en-US" sz="1100" i="1" kern="1200" smtClean="0">
                      <a:latin typeface="Cambria Math" panose="02040503050406030204" pitchFamily="18" charset="0"/>
                      <a:ea typeface="Cambria Math" panose="02040503050406030204" pitchFamily="18" charset="0"/>
                    </a:rPr>
                    <m:t>𝜏</m:t>
                  </m:r>
                </m:e>
                <m:sub>
                  <m:r>
                    <m:rPr>
                      <m:sty m:val="p"/>
                    </m:rPr>
                    <a:rPr lang="el-GR" sz="1100" i="1" kern="1200" smtClean="0">
                      <a:latin typeface="Cambria Math" panose="02040503050406030204" pitchFamily="18" charset="0"/>
                      <a:ea typeface="Cambria Math" panose="02040503050406030204" pitchFamily="18" charset="0"/>
                    </a:rPr>
                    <m:t>Ϝ</m:t>
                  </m:r>
                </m:sub>
              </m:sSub>
            </m:oMath>
          </a14:m>
          <a:endParaRPr lang="en-US" sz="1100" kern="1200" dirty="0"/>
        </a:p>
      </dsp:txBody>
      <dsp:txXfrm>
        <a:off x="2685840" y="851666"/>
        <a:ext cx="779726" cy="484130"/>
      </dsp:txXfrm>
    </dsp:sp>
    <dsp:sp modelId="{4FF53408-12B9-FA40-9C13-BDBDDF47F8F1}">
      <dsp:nvSpPr>
        <dsp:cNvPr id="0" name=""/>
        <dsp:cNvSpPr/>
      </dsp:nvSpPr>
      <dsp:spPr>
        <a:xfrm>
          <a:off x="848616"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938599"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sub-dividable </a:t>
          </a:r>
          <a14:m xmlns:a14="http://schemas.microsoft.com/office/drawing/2010/main">
            <m:oMath xmlns:m="http://schemas.openxmlformats.org/officeDocument/2006/math">
              <m:r>
                <a:rPr lang="en-US" sz="1100" b="0" i="1" kern="1200" smtClean="0">
                  <a:latin typeface="Cambria Math" panose="02040503050406030204" pitchFamily="18" charset="0"/>
                </a:rPr>
                <m:t>𝑑</m:t>
              </m:r>
            </m:oMath>
          </a14:m>
          <a:endParaRPr lang="en-US" sz="1100" i="1" kern="1200"/>
        </a:p>
      </dsp:txBody>
      <dsp:txXfrm>
        <a:off x="953661" y="1601452"/>
        <a:ext cx="779726" cy="484130"/>
      </dsp:txXfrm>
    </dsp:sp>
    <dsp:sp modelId="{45692843-84B7-B349-8289-8253DBA0FA30}">
      <dsp:nvSpPr>
        <dsp:cNvPr id="0" name=""/>
        <dsp:cNvSpPr/>
      </dsp:nvSpPr>
      <dsp:spPr>
        <a:xfrm>
          <a:off x="353707"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44369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variable quantity</a:t>
          </a:r>
        </a:p>
      </dsp:txBody>
      <dsp:txXfrm>
        <a:off x="458753" y="2351238"/>
        <a:ext cx="779726" cy="484130"/>
      </dsp:txXfrm>
    </dsp:sp>
    <dsp:sp modelId="{34D8D8BD-C34E-704D-AD6A-647EAE115A36}">
      <dsp:nvSpPr>
        <dsp:cNvPr id="0" name=""/>
        <dsp:cNvSpPr/>
      </dsp:nvSpPr>
      <dsp:spPr>
        <a:xfrm>
          <a:off x="353707"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443691"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Fiat Currency</a:t>
          </a:r>
        </a:p>
      </dsp:txBody>
      <dsp:txXfrm>
        <a:off x="458753" y="3101025"/>
        <a:ext cx="779726" cy="484130"/>
      </dsp:txXfrm>
    </dsp:sp>
    <dsp:sp modelId="{D1512AA4-7C16-CF4C-B253-EFB2B9E47017}">
      <dsp:nvSpPr>
        <dsp:cNvPr id="0" name=""/>
        <dsp:cNvSpPr/>
      </dsp:nvSpPr>
      <dsp:spPr>
        <a:xfrm>
          <a:off x="1343524"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433507"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fixed quantity</a:t>
          </a:r>
        </a:p>
      </dsp:txBody>
      <dsp:txXfrm>
        <a:off x="1448569" y="2351238"/>
        <a:ext cx="779726" cy="484130"/>
      </dsp:txXfrm>
    </dsp:sp>
    <dsp:sp modelId="{56F689D2-A965-304D-B1DC-01442ABF3038}">
      <dsp:nvSpPr>
        <dsp:cNvPr id="0" name=""/>
        <dsp:cNvSpPr/>
      </dsp:nvSpPr>
      <dsp:spPr>
        <a:xfrm>
          <a:off x="1343524"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433507"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ICO</a:t>
          </a:r>
        </a:p>
      </dsp:txBody>
      <dsp:txXfrm>
        <a:off x="1448569" y="3101025"/>
        <a:ext cx="779726" cy="484130"/>
      </dsp:txXfrm>
    </dsp:sp>
    <dsp:sp modelId="{B6156677-1472-D648-BBDF-3B8E7D8C9535}">
      <dsp:nvSpPr>
        <dsp:cNvPr id="0" name=""/>
        <dsp:cNvSpPr/>
      </dsp:nvSpPr>
      <dsp:spPr>
        <a:xfrm>
          <a:off x="4312974"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402958"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whole </a:t>
          </a:r>
          <a:r>
            <a:rPr lang="en-US" sz="1100" i="1" kern="1200" dirty="0"/>
            <a:t>~d</a:t>
          </a:r>
        </a:p>
      </dsp:txBody>
      <dsp:txXfrm>
        <a:off x="4418020" y="1601452"/>
        <a:ext cx="779726" cy="484130"/>
      </dsp:txXfrm>
    </dsp:sp>
    <dsp:sp modelId="{6256CD7E-3FDF-A14E-A8D3-0CD197A2270B}">
      <dsp:nvSpPr>
        <dsp:cNvPr id="0" name=""/>
        <dsp:cNvSpPr/>
      </dsp:nvSpPr>
      <dsp:spPr>
        <a:xfrm>
          <a:off x="3323158"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41314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variable quantity</a:t>
          </a:r>
        </a:p>
      </dsp:txBody>
      <dsp:txXfrm>
        <a:off x="3428203" y="2351238"/>
        <a:ext cx="779726" cy="484130"/>
      </dsp:txXfrm>
    </dsp:sp>
    <dsp:sp modelId="{A1C457A2-E85B-094E-AA70-5F16348EC89E}">
      <dsp:nvSpPr>
        <dsp:cNvPr id="0" name=""/>
        <dsp:cNvSpPr/>
      </dsp:nvSpPr>
      <dsp:spPr>
        <a:xfrm>
          <a:off x="2333341"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423324"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SKU</a:t>
          </a:r>
        </a:p>
      </dsp:txBody>
      <dsp:txXfrm>
        <a:off x="2438386" y="3101025"/>
        <a:ext cx="779726" cy="484130"/>
      </dsp:txXfrm>
    </dsp:sp>
    <dsp:sp modelId="{6B307CA7-63B7-6F45-ACF4-A6B40CFDADE8}">
      <dsp:nvSpPr>
        <dsp:cNvPr id="0" name=""/>
        <dsp:cNvSpPr/>
      </dsp:nvSpPr>
      <dsp:spPr>
        <a:xfrm>
          <a:off x="3323158"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413141"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Stock</a:t>
          </a:r>
        </a:p>
      </dsp:txBody>
      <dsp:txXfrm>
        <a:off x="3428203" y="3101025"/>
        <a:ext cx="779726" cy="484130"/>
      </dsp:txXfrm>
    </dsp:sp>
    <dsp:sp modelId="{B07781EF-691D-4441-9320-DCD6BCB0AF63}">
      <dsp:nvSpPr>
        <dsp:cNvPr id="0" name=""/>
        <dsp:cNvSpPr/>
      </dsp:nvSpPr>
      <dsp:spPr>
        <a:xfrm>
          <a:off x="4312974"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402958"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Loyalty</a:t>
          </a:r>
        </a:p>
      </dsp:txBody>
      <dsp:txXfrm>
        <a:off x="4418020" y="3101025"/>
        <a:ext cx="779726" cy="484130"/>
      </dsp:txXfrm>
    </dsp:sp>
    <dsp:sp modelId="{BB8DB9B8-FE23-AE41-BF5C-B262EF10691A}">
      <dsp:nvSpPr>
        <dsp:cNvPr id="0" name=""/>
        <dsp:cNvSpPr/>
      </dsp:nvSpPr>
      <dsp:spPr>
        <a:xfrm>
          <a:off x="5302791"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392775"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fixed quantity</a:t>
          </a:r>
        </a:p>
      </dsp:txBody>
      <dsp:txXfrm>
        <a:off x="5407837" y="2351238"/>
        <a:ext cx="779726" cy="484130"/>
      </dsp:txXfrm>
    </dsp:sp>
    <dsp:sp modelId="{B64202D5-9866-7A4E-808A-731671CD3A2C}">
      <dsp:nvSpPr>
        <dsp:cNvPr id="0" name=""/>
        <dsp:cNvSpPr/>
      </dsp:nvSpPr>
      <dsp:spPr>
        <a:xfrm>
          <a:off x="5302791"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392775"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Bond</a:t>
          </a:r>
        </a:p>
      </dsp:txBody>
      <dsp:txXfrm>
        <a:off x="5407837" y="3101025"/>
        <a:ext cx="779726" cy="484130"/>
      </dsp:txXfrm>
    </dsp:sp>
    <dsp:sp modelId="{25BA7415-94A1-A94F-93CF-D8D33FEEE3B9}">
      <dsp:nvSpPr>
        <dsp:cNvPr id="0" name=""/>
        <dsp:cNvSpPr/>
      </dsp:nvSpPr>
      <dsp:spPr>
        <a:xfrm>
          <a:off x="7158698" y="751120"/>
          <a:ext cx="809850" cy="5142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248681" y="836604"/>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non-fungible </a:t>
          </a:r>
          <a14:m xmlns:a14="http://schemas.microsoft.com/office/drawing/2010/main">
            <m:oMath xmlns:m="http://schemas.openxmlformats.org/officeDocument/2006/math">
              <m:sSub>
                <m:sSubPr>
                  <m:ctrlPr>
                    <a:rPr lang="en-US" sz="1100" i="1" kern="1200" smtClean="0">
                      <a:latin typeface="Cambria Math" panose="02040503050406030204" pitchFamily="18" charset="0"/>
                    </a:rPr>
                  </m:ctrlPr>
                </m:sSubPr>
                <m:e>
                  <m:r>
                    <a:rPr lang="en-US" sz="1100" i="1" kern="1200" smtClean="0">
                      <a:latin typeface="Cambria Math" panose="02040503050406030204" pitchFamily="18" charset="0"/>
                      <a:ea typeface="Cambria Math" panose="02040503050406030204" pitchFamily="18" charset="0"/>
                    </a:rPr>
                    <m:t>𝜏</m:t>
                  </m:r>
                </m:e>
                <m:sub>
                  <m:r>
                    <m:rPr>
                      <m:sty m:val="p"/>
                    </m:rPr>
                    <a:rPr lang="el-GR" sz="1100" i="1" kern="1200" smtClean="0">
                      <a:latin typeface="Cambria Math" panose="02040503050406030204" pitchFamily="18" charset="0"/>
                      <a:ea typeface="Cambria Math" panose="02040503050406030204" pitchFamily="18" charset="0"/>
                    </a:rPr>
                    <m:t>Ν</m:t>
                  </m:r>
                </m:sub>
              </m:sSub>
            </m:oMath>
          </a14:m>
          <a:endParaRPr lang="en-US" sz="1100" kern="1200" dirty="0"/>
        </a:p>
      </dsp:txBody>
      <dsp:txXfrm>
        <a:off x="7263743" y="851666"/>
        <a:ext cx="779726" cy="484130"/>
      </dsp:txXfrm>
    </dsp:sp>
    <dsp:sp modelId="{6986B7E6-7277-8045-A036-C6AAFAF52FA3}">
      <dsp:nvSpPr>
        <dsp:cNvPr id="0" name=""/>
        <dsp:cNvSpPr/>
      </dsp:nvSpPr>
      <dsp:spPr>
        <a:xfrm>
          <a:off x="6292608"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82591"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sub-dividable </a:t>
          </a:r>
          <a14:m xmlns:a14="http://schemas.microsoft.com/office/drawing/2010/main">
            <m:oMath xmlns:m="http://schemas.openxmlformats.org/officeDocument/2006/math">
              <m:r>
                <a:rPr lang="en-US" sz="1100" b="0" i="1" kern="1200" smtClean="0">
                  <a:latin typeface="Cambria Math" panose="02040503050406030204" pitchFamily="18" charset="0"/>
                </a:rPr>
                <m:t>𝑑</m:t>
              </m:r>
            </m:oMath>
          </a14:m>
          <a:endParaRPr lang="en-US" sz="1100" i="1" kern="1200"/>
        </a:p>
      </dsp:txBody>
      <dsp:txXfrm>
        <a:off x="6397653" y="1601452"/>
        <a:ext cx="779726" cy="484130"/>
      </dsp:txXfrm>
    </dsp:sp>
    <dsp:sp modelId="{7E34F603-D52E-2A49-886A-FF1747189D43}">
      <dsp:nvSpPr>
        <dsp:cNvPr id="0" name=""/>
        <dsp:cNvSpPr/>
      </dsp:nvSpPr>
      <dsp:spPr>
        <a:xfrm>
          <a:off x="6292608"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8259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composites</a:t>
          </a:r>
        </a:p>
      </dsp:txBody>
      <dsp:txXfrm>
        <a:off x="6397653" y="2351238"/>
        <a:ext cx="779726" cy="484130"/>
      </dsp:txXfrm>
    </dsp:sp>
    <dsp:sp modelId="{275C4045-9F54-3F4C-BE62-9DA97D9736E3}">
      <dsp:nvSpPr>
        <dsp:cNvPr id="0" name=""/>
        <dsp:cNvSpPr/>
      </dsp:nvSpPr>
      <dsp:spPr>
        <a:xfrm>
          <a:off x="8024787"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114771"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whole </a:t>
          </a:r>
          <a:r>
            <a:rPr lang="en-US" sz="1100" i="1" kern="1200" dirty="0"/>
            <a:t>~d</a:t>
          </a:r>
        </a:p>
      </dsp:txBody>
      <dsp:txXfrm>
        <a:off x="8129833" y="1601452"/>
        <a:ext cx="779726" cy="484130"/>
      </dsp:txXfrm>
    </dsp:sp>
    <dsp:sp modelId="{85E0FE02-5FD3-B141-81EF-B4073127AF72}">
      <dsp:nvSpPr>
        <dsp:cNvPr id="0" name=""/>
        <dsp:cNvSpPr/>
      </dsp:nvSpPr>
      <dsp:spPr>
        <a:xfrm>
          <a:off x="7282425"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372408"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non-transferable</a:t>
          </a:r>
        </a:p>
      </dsp:txBody>
      <dsp:txXfrm>
        <a:off x="7387470" y="2351238"/>
        <a:ext cx="779726" cy="484130"/>
      </dsp:txXfrm>
    </dsp:sp>
    <dsp:sp modelId="{1BB5BB44-D1D5-1742-8775-7D5ED74502D0}">
      <dsp:nvSpPr>
        <dsp:cNvPr id="0" name=""/>
        <dsp:cNvSpPr/>
      </dsp:nvSpPr>
      <dsp:spPr>
        <a:xfrm>
          <a:off x="7282425"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27BEF3A-56F8-B14D-B77C-929DC0AA79BB}">
      <dsp:nvSpPr>
        <dsp:cNvPr id="0" name=""/>
        <dsp:cNvSpPr/>
      </dsp:nvSpPr>
      <dsp:spPr>
        <a:xfrm>
          <a:off x="7372408"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singleton</a:t>
          </a:r>
        </a:p>
      </dsp:txBody>
      <dsp:txXfrm>
        <a:off x="7387470" y="3101025"/>
        <a:ext cx="779726" cy="484130"/>
      </dsp:txXfrm>
    </dsp:sp>
    <dsp:sp modelId="{AA904E09-1F2F-DA46-886F-D49BFEBF103F}">
      <dsp:nvSpPr>
        <dsp:cNvPr id="0" name=""/>
        <dsp:cNvSpPr/>
      </dsp:nvSpPr>
      <dsp:spPr>
        <a:xfrm>
          <a:off x="7282425" y="3750265"/>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372408" y="3835749"/>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vote</a:t>
          </a:r>
        </a:p>
      </dsp:txBody>
      <dsp:txXfrm>
        <a:off x="7387470" y="3850811"/>
        <a:ext cx="779726" cy="484130"/>
      </dsp:txXfrm>
    </dsp:sp>
    <dsp:sp modelId="{F25AC4FF-7084-F944-BE11-39A575C9446E}">
      <dsp:nvSpPr>
        <dsp:cNvPr id="0" name=""/>
        <dsp:cNvSpPr/>
      </dsp:nvSpPr>
      <dsp:spPr>
        <a:xfrm>
          <a:off x="8767150"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8857133"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transferable</a:t>
          </a:r>
        </a:p>
      </dsp:txBody>
      <dsp:txXfrm>
        <a:off x="8872195" y="2351238"/>
        <a:ext cx="779726" cy="484130"/>
      </dsp:txXfrm>
    </dsp:sp>
    <dsp:sp modelId="{9D639884-F99A-624F-B4DA-03DE43146C61}">
      <dsp:nvSpPr>
        <dsp:cNvPr id="0" name=""/>
        <dsp:cNvSpPr/>
      </dsp:nvSpPr>
      <dsp:spPr>
        <a:xfrm>
          <a:off x="8272242"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362225"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deed</a:t>
          </a:r>
        </a:p>
      </dsp:txBody>
      <dsp:txXfrm>
        <a:off x="8377287" y="3101025"/>
        <a:ext cx="779726" cy="484130"/>
      </dsp:txXfrm>
    </dsp:sp>
    <dsp:sp modelId="{6E59670B-955F-FE48-BF89-832CCB9A58A0}">
      <dsp:nvSpPr>
        <dsp:cNvPr id="0" name=""/>
        <dsp:cNvSpPr/>
      </dsp:nvSpPr>
      <dsp:spPr>
        <a:xfrm>
          <a:off x="9262058"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352042"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title</a:t>
          </a:r>
        </a:p>
      </dsp:txBody>
      <dsp:txXfrm>
        <a:off x="9367104" y="3101025"/>
        <a:ext cx="779726" cy="48413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A4B86-FD0E-A24B-B40C-F8EB5D8C50D7}">
      <dsp:nvSpPr>
        <dsp:cNvPr id="0" name=""/>
        <dsp:cNvSpPr/>
      </dsp:nvSpPr>
      <dsp:spPr>
        <a:xfrm>
          <a:off x="2415854" y="882710"/>
          <a:ext cx="345318" cy="164340"/>
        </a:xfrm>
        <a:custGeom>
          <a:avLst/>
          <a:gdLst/>
          <a:ahLst/>
          <a:cxnLst/>
          <a:rect l="0" t="0" r="0" b="0"/>
          <a:pathLst>
            <a:path>
              <a:moveTo>
                <a:pt x="0" y="0"/>
              </a:moveTo>
              <a:lnTo>
                <a:pt x="0" y="111992"/>
              </a:lnTo>
              <a:lnTo>
                <a:pt x="345318" y="111992"/>
              </a:lnTo>
              <a:lnTo>
                <a:pt x="345318"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8C9CAF-5D5C-F144-A8C8-D252B7EE40F3}">
      <dsp:nvSpPr>
        <dsp:cNvPr id="0" name=""/>
        <dsp:cNvSpPr/>
      </dsp:nvSpPr>
      <dsp:spPr>
        <a:xfrm>
          <a:off x="2070536" y="882710"/>
          <a:ext cx="345318" cy="164340"/>
        </a:xfrm>
        <a:custGeom>
          <a:avLst/>
          <a:gdLst/>
          <a:ahLst/>
          <a:cxnLst/>
          <a:rect l="0" t="0" r="0" b="0"/>
          <a:pathLst>
            <a:path>
              <a:moveTo>
                <a:pt x="345318" y="0"/>
              </a:moveTo>
              <a:lnTo>
                <a:pt x="345318" y="111992"/>
              </a:lnTo>
              <a:lnTo>
                <a:pt x="0" y="111992"/>
              </a:lnTo>
              <a:lnTo>
                <a:pt x="0"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305EBA-EB73-9F4B-99A8-E75702235DBE}">
      <dsp:nvSpPr>
        <dsp:cNvPr id="0" name=""/>
        <dsp:cNvSpPr/>
      </dsp:nvSpPr>
      <dsp:spPr>
        <a:xfrm>
          <a:off x="1725217" y="359553"/>
          <a:ext cx="690636" cy="164340"/>
        </a:xfrm>
        <a:custGeom>
          <a:avLst/>
          <a:gdLst/>
          <a:ahLst/>
          <a:cxnLst/>
          <a:rect l="0" t="0" r="0" b="0"/>
          <a:pathLst>
            <a:path>
              <a:moveTo>
                <a:pt x="0" y="0"/>
              </a:moveTo>
              <a:lnTo>
                <a:pt x="0" y="111992"/>
              </a:lnTo>
              <a:lnTo>
                <a:pt x="690636" y="111992"/>
              </a:lnTo>
              <a:lnTo>
                <a:pt x="690636" y="164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AB150D-98F3-9845-9295-C97F7C1369CC}">
      <dsp:nvSpPr>
        <dsp:cNvPr id="0" name=""/>
        <dsp:cNvSpPr/>
      </dsp:nvSpPr>
      <dsp:spPr>
        <a:xfrm>
          <a:off x="1034581" y="882710"/>
          <a:ext cx="345318" cy="164340"/>
        </a:xfrm>
        <a:custGeom>
          <a:avLst/>
          <a:gdLst/>
          <a:ahLst/>
          <a:cxnLst/>
          <a:rect l="0" t="0" r="0" b="0"/>
          <a:pathLst>
            <a:path>
              <a:moveTo>
                <a:pt x="0" y="0"/>
              </a:moveTo>
              <a:lnTo>
                <a:pt x="0" y="111992"/>
              </a:lnTo>
              <a:lnTo>
                <a:pt x="345318" y="111992"/>
              </a:lnTo>
              <a:lnTo>
                <a:pt x="345318"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1CED46-ACCD-AA42-814A-053A04E98FAC}">
      <dsp:nvSpPr>
        <dsp:cNvPr id="0" name=""/>
        <dsp:cNvSpPr/>
      </dsp:nvSpPr>
      <dsp:spPr>
        <a:xfrm>
          <a:off x="689263" y="882710"/>
          <a:ext cx="345318" cy="164340"/>
        </a:xfrm>
        <a:custGeom>
          <a:avLst/>
          <a:gdLst/>
          <a:ahLst/>
          <a:cxnLst/>
          <a:rect l="0" t="0" r="0" b="0"/>
          <a:pathLst>
            <a:path>
              <a:moveTo>
                <a:pt x="345318" y="0"/>
              </a:moveTo>
              <a:lnTo>
                <a:pt x="345318" y="111992"/>
              </a:lnTo>
              <a:lnTo>
                <a:pt x="0" y="111992"/>
              </a:lnTo>
              <a:lnTo>
                <a:pt x="0"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8B00EF-65A5-BD43-9B69-71F6ED390272}">
      <dsp:nvSpPr>
        <dsp:cNvPr id="0" name=""/>
        <dsp:cNvSpPr/>
      </dsp:nvSpPr>
      <dsp:spPr>
        <a:xfrm>
          <a:off x="1034581" y="359553"/>
          <a:ext cx="690636" cy="164340"/>
        </a:xfrm>
        <a:custGeom>
          <a:avLst/>
          <a:gdLst/>
          <a:ahLst/>
          <a:cxnLst/>
          <a:rect l="0" t="0" r="0" b="0"/>
          <a:pathLst>
            <a:path>
              <a:moveTo>
                <a:pt x="690636" y="0"/>
              </a:moveTo>
              <a:lnTo>
                <a:pt x="690636" y="111992"/>
              </a:lnTo>
              <a:lnTo>
                <a:pt x="0" y="111992"/>
              </a:lnTo>
              <a:lnTo>
                <a:pt x="0" y="164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A04958-8391-ED4E-AC28-BEABC50ED0F6}">
      <dsp:nvSpPr>
        <dsp:cNvPr id="0" name=""/>
        <dsp:cNvSpPr/>
      </dsp:nvSpPr>
      <dsp:spPr>
        <a:xfrm>
          <a:off x="1442684" y="736"/>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95E3F2-7A9D-2D4C-842C-6C313559712D}">
      <dsp:nvSpPr>
        <dsp:cNvPr id="0" name=""/>
        <dsp:cNvSpPr/>
      </dsp:nvSpPr>
      <dsp:spPr>
        <a:xfrm>
          <a:off x="1505470" y="60382"/>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i="1" kern="1200" smtClean="0">
                    <a:latin typeface="Cambria Math" panose="02040503050406030204" pitchFamily="18" charset="0"/>
                    <a:ea typeface="Cambria Math" panose="02040503050406030204" pitchFamily="18" charset="0"/>
                  </a:rPr>
                  <m:t>𝜏</m:t>
                </m:r>
              </m:oMath>
            </m:oMathPara>
          </a14:m>
          <a:endParaRPr lang="en-US" sz="1200" kern="1200" dirty="0"/>
        </a:p>
      </dsp:txBody>
      <dsp:txXfrm>
        <a:off x="1515979" y="70891"/>
        <a:ext cx="544047" cy="337798"/>
      </dsp:txXfrm>
    </dsp:sp>
    <dsp:sp modelId="{24A2C43E-629D-A345-A353-2731F1B435F7}">
      <dsp:nvSpPr>
        <dsp:cNvPr id="0" name=""/>
        <dsp:cNvSpPr/>
      </dsp:nvSpPr>
      <dsp:spPr>
        <a:xfrm>
          <a:off x="752048" y="523893"/>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4CEF05-BAE2-2341-B905-D5316CE6172E}">
      <dsp:nvSpPr>
        <dsp:cNvPr id="0" name=""/>
        <dsp:cNvSpPr/>
      </dsp:nvSpPr>
      <dsp:spPr>
        <a:xfrm>
          <a:off x="814833" y="583538"/>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200" i="1" kern="1200" smtClean="0">
                        <a:latin typeface="Cambria Math" panose="02040503050406030204" pitchFamily="18" charset="0"/>
                      </a:rPr>
                    </m:ctrlPr>
                  </m:sSubPr>
                  <m:e>
                    <m:r>
                      <a:rPr lang="en-US" sz="1200" i="1" kern="1200" smtClean="0">
                        <a:latin typeface="Cambria Math" panose="02040503050406030204" pitchFamily="18" charset="0"/>
                        <a:ea typeface="Cambria Math" panose="02040503050406030204" pitchFamily="18" charset="0"/>
                      </a:rPr>
                      <m:t>𝜏</m:t>
                    </m:r>
                  </m:e>
                  <m:sub>
                    <m:r>
                      <m:rPr>
                        <m:sty m:val="p"/>
                      </m:rPr>
                      <a:rPr lang="el-GR" sz="1200" i="1" kern="1200" smtClean="0">
                        <a:latin typeface="Cambria Math" panose="02040503050406030204" pitchFamily="18" charset="0"/>
                        <a:ea typeface="Cambria Math" panose="02040503050406030204" pitchFamily="18" charset="0"/>
                      </a:rPr>
                      <m:t>Ϝ</m:t>
                    </m:r>
                  </m:sub>
                </m:sSub>
              </m:oMath>
            </m:oMathPara>
          </a14:m>
          <a:endParaRPr lang="en-US" sz="1200" kern="1200" dirty="0"/>
        </a:p>
      </dsp:txBody>
      <dsp:txXfrm>
        <a:off x="825342" y="594047"/>
        <a:ext cx="544047" cy="337798"/>
      </dsp:txXfrm>
    </dsp:sp>
    <dsp:sp modelId="{CCCFFB02-7E32-024E-84D2-F698F1A7D9A3}">
      <dsp:nvSpPr>
        <dsp:cNvPr id="0" name=""/>
        <dsp:cNvSpPr/>
      </dsp:nvSpPr>
      <dsp:spPr>
        <a:xfrm>
          <a:off x="406730"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793D31-41F4-8D41-9610-F60D714BBD60}">
      <dsp:nvSpPr>
        <dsp:cNvPr id="0" name=""/>
        <dsp:cNvSpPr/>
      </dsp:nvSpPr>
      <dsp:spPr>
        <a:xfrm>
          <a:off x="469515"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i="1" kern="1200" dirty="0" smtClean="0">
                    <a:latin typeface="Cambria Math" panose="02040503050406030204" pitchFamily="18" charset="0"/>
                  </a:rPr>
                  <m:t>𝑑</m:t>
                </m:r>
              </m:oMath>
            </m:oMathPara>
          </a14:m>
          <a:endParaRPr lang="en-US" sz="1200" kern="1200" dirty="0"/>
        </a:p>
      </dsp:txBody>
      <dsp:txXfrm>
        <a:off x="480024" y="1117204"/>
        <a:ext cx="544047" cy="337798"/>
      </dsp:txXfrm>
    </dsp:sp>
    <dsp:sp modelId="{A9AFAE91-E8D8-3D44-B4D2-41674D5B35A7}">
      <dsp:nvSpPr>
        <dsp:cNvPr id="0" name=""/>
        <dsp:cNvSpPr/>
      </dsp:nvSpPr>
      <dsp:spPr>
        <a:xfrm>
          <a:off x="1097366"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C30694-52DC-C947-8ABF-186E6A5FD3EF}">
      <dsp:nvSpPr>
        <dsp:cNvPr id="0" name=""/>
        <dsp:cNvSpPr/>
      </dsp:nvSpPr>
      <dsp:spPr>
        <a:xfrm>
          <a:off x="1160152"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a:t>
          </a: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endParaRPr lang="en-US" sz="1200" i="1" kern="1200" dirty="0"/>
        </a:p>
      </dsp:txBody>
      <dsp:txXfrm>
        <a:off x="1170661" y="1117204"/>
        <a:ext cx="544047" cy="337798"/>
      </dsp:txXfrm>
    </dsp:sp>
    <dsp:sp modelId="{7CBF69B0-7CDC-B243-9473-E2BB93287CFC}">
      <dsp:nvSpPr>
        <dsp:cNvPr id="0" name=""/>
        <dsp:cNvSpPr/>
      </dsp:nvSpPr>
      <dsp:spPr>
        <a:xfrm>
          <a:off x="2133321" y="523893"/>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6C1E66-DF80-104E-A2F4-0A8BD4E72F40}">
      <dsp:nvSpPr>
        <dsp:cNvPr id="0" name=""/>
        <dsp:cNvSpPr/>
      </dsp:nvSpPr>
      <dsp:spPr>
        <a:xfrm>
          <a:off x="2196106" y="583538"/>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200" i="1" kern="1200" smtClean="0">
                        <a:latin typeface="Cambria Math" panose="02040503050406030204" pitchFamily="18" charset="0"/>
                      </a:rPr>
                    </m:ctrlPr>
                  </m:sSubPr>
                  <m:e>
                    <m:r>
                      <a:rPr lang="en-US" sz="1200" i="1" kern="1200" smtClean="0">
                        <a:latin typeface="Cambria Math" panose="02040503050406030204" pitchFamily="18" charset="0"/>
                        <a:ea typeface="Cambria Math" panose="02040503050406030204" pitchFamily="18" charset="0"/>
                      </a:rPr>
                      <m:t>𝜏</m:t>
                    </m:r>
                  </m:e>
                  <m:sub>
                    <m:r>
                      <m:rPr>
                        <m:sty m:val="p"/>
                      </m:rPr>
                      <a:rPr lang="el-GR" sz="1200" i="1" kern="1200" smtClean="0">
                        <a:latin typeface="Cambria Math" panose="02040503050406030204" pitchFamily="18" charset="0"/>
                        <a:ea typeface="Cambria Math" panose="02040503050406030204" pitchFamily="18" charset="0"/>
                      </a:rPr>
                      <m:t>Ν</m:t>
                    </m:r>
                  </m:sub>
                </m:sSub>
              </m:oMath>
            </m:oMathPara>
          </a14:m>
          <a:endParaRPr lang="en-US" sz="1200" kern="1200" dirty="0"/>
        </a:p>
      </dsp:txBody>
      <dsp:txXfrm>
        <a:off x="2206615" y="594047"/>
        <a:ext cx="544047" cy="337798"/>
      </dsp:txXfrm>
    </dsp:sp>
    <dsp:sp modelId="{B6EAC4D7-0598-4343-AB68-1F8FCE202A60}">
      <dsp:nvSpPr>
        <dsp:cNvPr id="0" name=""/>
        <dsp:cNvSpPr/>
      </dsp:nvSpPr>
      <dsp:spPr>
        <a:xfrm>
          <a:off x="1788003"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2610A2-3EDE-704D-9AB5-CCA4CC880E5D}">
      <dsp:nvSpPr>
        <dsp:cNvPr id="0" name=""/>
        <dsp:cNvSpPr/>
      </dsp:nvSpPr>
      <dsp:spPr>
        <a:xfrm>
          <a:off x="1850788"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b="0" i="1" kern="1200" smtClean="0">
                    <a:latin typeface="Cambria Math" panose="02040503050406030204" pitchFamily="18" charset="0"/>
                  </a:rPr>
                  <m:t>𝑑</m:t>
                </m:r>
              </m:oMath>
            </m:oMathPara>
          </a14:m>
          <a:endParaRPr lang="en-US" sz="1200" kern="1200"/>
        </a:p>
      </dsp:txBody>
      <dsp:txXfrm>
        <a:off x="1861297" y="1117204"/>
        <a:ext cx="544047" cy="337798"/>
      </dsp:txXfrm>
    </dsp:sp>
    <dsp:sp modelId="{B87F910A-E1B5-084C-A8CB-71B60707BC8D}">
      <dsp:nvSpPr>
        <dsp:cNvPr id="0" name=""/>
        <dsp:cNvSpPr/>
      </dsp:nvSpPr>
      <dsp:spPr>
        <a:xfrm>
          <a:off x="2478639"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F3D417-4361-664E-9CAC-F7394D089421}">
      <dsp:nvSpPr>
        <dsp:cNvPr id="0" name=""/>
        <dsp:cNvSpPr/>
      </dsp:nvSpPr>
      <dsp:spPr>
        <a:xfrm>
          <a:off x="2541424"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a:t>
          </a: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endParaRPr lang="en-US" sz="1200" i="1" kern="1200" dirty="0"/>
        </a:p>
      </dsp:txBody>
      <dsp:txXfrm>
        <a:off x="2551933" y="1117204"/>
        <a:ext cx="544047" cy="33779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r>
            <a:rPr lang="en-US" sz="1200" i="1" kern="1200" dirty="0"/>
            <a:t>~t </a:t>
          </a:r>
          <a:r>
            <a:rPr lang="en-US" sz="1200" kern="1200" dirty="0"/>
            <a:t>-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a:t> - Sub-dividable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All Tokens will have a common set of base token properties including simple name/value pair generic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and property sets.</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defines behaviors and properties that are the building blocks of tokens.  Some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described as messages that are used to invoke a behavior and represent properties.</a:t>
          </a:r>
        </a:p>
      </dsp:txBody>
      <dsp:txXfrm>
        <a:off x="1131174" y="4901456"/>
        <a:ext cx="5382429" cy="97937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m:oMathPara>
          </a14:m>
          <a:endParaRPr lang="en-US" sz="2000" kern="1200" dirty="0">
            <a:solidFill>
              <a:schemeClr val="bg1"/>
            </a:solidFill>
          </a:endParaRPr>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1">
            <a:lumMod val="60000"/>
            <a:lumOff val="4000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6">
            <a:alpha val="5900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400" kern="1200" dirty="0">
            <a:solidFill>
              <a:schemeClr val="bg1"/>
            </a:solidFill>
          </a:endParaRPr>
        </a:p>
      </dsp:txBody>
      <dsp:txXfrm>
        <a:off x="3370681" y="837613"/>
        <a:ext cx="1174114" cy="58705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934149" y="2159947"/>
          <a:ext cx="789959" cy="3949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artifacts</a:t>
          </a:r>
        </a:p>
      </dsp:txBody>
      <dsp:txXfrm>
        <a:off x="1945718" y="2171516"/>
        <a:ext cx="766821" cy="371841"/>
      </dsp:txXfrm>
    </dsp:sp>
    <dsp:sp modelId="{40441118-4E5F-5041-B978-621E4BF47925}">
      <dsp:nvSpPr>
        <dsp:cNvPr id="0" name=""/>
        <dsp:cNvSpPr/>
      </dsp:nvSpPr>
      <dsp:spPr>
        <a:xfrm rot="16757754">
          <a:off x="1904024" y="1384283"/>
          <a:ext cx="1956154" cy="15842"/>
        </a:xfrm>
        <a:custGeom>
          <a:avLst/>
          <a:gdLst/>
          <a:ahLst/>
          <a:cxnLst/>
          <a:rect l="0" t="0" r="0" b="0"/>
          <a:pathLst>
            <a:path>
              <a:moveTo>
                <a:pt x="0" y="7921"/>
              </a:moveTo>
              <a:lnTo>
                <a:pt x="1956154"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833197" y="1343301"/>
        <a:ext cx="97807" cy="97807"/>
      </dsp:txXfrm>
    </dsp:sp>
    <dsp:sp modelId="{1E9B937D-DD83-8347-87AE-EE5326010ACA}">
      <dsp:nvSpPr>
        <dsp:cNvPr id="0" name=""/>
        <dsp:cNvSpPr/>
      </dsp:nvSpPr>
      <dsp:spPr>
        <a:xfrm>
          <a:off x="3040093" y="229482"/>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base</a:t>
          </a:r>
        </a:p>
      </dsp:txBody>
      <dsp:txXfrm>
        <a:off x="3051662" y="241051"/>
        <a:ext cx="766821" cy="371841"/>
      </dsp:txXfrm>
    </dsp:sp>
    <dsp:sp modelId="{771EF1CC-FF5D-664B-BE8C-1729435DC991}">
      <dsp:nvSpPr>
        <dsp:cNvPr id="0" name=""/>
        <dsp:cNvSpPr/>
      </dsp:nvSpPr>
      <dsp:spPr>
        <a:xfrm rot="19457599">
          <a:off x="3793477" y="305494"/>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303687"/>
        <a:ext cx="19456" cy="19456"/>
      </dsp:txXfrm>
    </dsp:sp>
    <dsp:sp modelId="{5F91173B-5609-454A-954E-716B7383A022}">
      <dsp:nvSpPr>
        <dsp:cNvPr id="0" name=""/>
        <dsp:cNvSpPr/>
      </dsp:nvSpPr>
      <dsp:spPr>
        <a:xfrm>
          <a:off x="4146036" y="2369"/>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fungible</a:t>
          </a:r>
        </a:p>
      </dsp:txBody>
      <dsp:txXfrm>
        <a:off x="4157605" y="13938"/>
        <a:ext cx="766821" cy="371841"/>
      </dsp:txXfrm>
    </dsp:sp>
    <dsp:sp modelId="{9559C214-1EC8-9F48-8201-D74C016B4969}">
      <dsp:nvSpPr>
        <dsp:cNvPr id="0" name=""/>
        <dsp:cNvSpPr/>
      </dsp:nvSpPr>
      <dsp:spPr>
        <a:xfrm rot="2142401">
          <a:off x="3793477" y="532608"/>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530801"/>
        <a:ext cx="19456" cy="19456"/>
      </dsp:txXfrm>
    </dsp:sp>
    <dsp:sp modelId="{1006A253-5558-C84C-981E-BA5CFF5D34FF}">
      <dsp:nvSpPr>
        <dsp:cNvPr id="0" name=""/>
        <dsp:cNvSpPr/>
      </dsp:nvSpPr>
      <dsp:spPr>
        <a:xfrm>
          <a:off x="4146036" y="456596"/>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non-fungible</a:t>
          </a:r>
        </a:p>
      </dsp:txBody>
      <dsp:txXfrm>
        <a:off x="4157605" y="468165"/>
        <a:ext cx="766821" cy="371841"/>
      </dsp:txXfrm>
    </dsp:sp>
    <dsp:sp modelId="{0F9DFC85-D070-E842-90CD-AFD86671F8C4}">
      <dsp:nvSpPr>
        <dsp:cNvPr id="0" name=""/>
        <dsp:cNvSpPr/>
      </dsp:nvSpPr>
      <dsp:spPr>
        <a:xfrm rot="17500715">
          <a:off x="2454401" y="1952067"/>
          <a:ext cx="855398" cy="15842"/>
        </a:xfrm>
        <a:custGeom>
          <a:avLst/>
          <a:gdLst/>
          <a:ahLst/>
          <a:cxnLst/>
          <a:rect l="0" t="0" r="0" b="0"/>
          <a:pathLst>
            <a:path>
              <a:moveTo>
                <a:pt x="0" y="7921"/>
              </a:moveTo>
              <a:lnTo>
                <a:pt x="855398"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0716" y="1938603"/>
        <a:ext cx="42769" cy="42769"/>
      </dsp:txXfrm>
    </dsp:sp>
    <dsp:sp modelId="{AF2AE564-D418-0446-921F-B2EC7F5E96EA}">
      <dsp:nvSpPr>
        <dsp:cNvPr id="0" name=""/>
        <dsp:cNvSpPr/>
      </dsp:nvSpPr>
      <dsp:spPr>
        <a:xfrm>
          <a:off x="3040093" y="1365050"/>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behaviors</a:t>
          </a:r>
        </a:p>
      </dsp:txBody>
      <dsp:txXfrm>
        <a:off x="3051662" y="1376619"/>
        <a:ext cx="766821" cy="371841"/>
      </dsp:txXfrm>
    </dsp:sp>
    <dsp:sp modelId="{A3DECA81-C0B4-3C4C-AF51-E0054EB1FE41}">
      <dsp:nvSpPr>
        <dsp:cNvPr id="0" name=""/>
        <dsp:cNvSpPr/>
      </dsp:nvSpPr>
      <dsp:spPr>
        <a:xfrm rot="18289469">
          <a:off x="3711382" y="1327505"/>
          <a:ext cx="553324" cy="15842"/>
        </a:xfrm>
        <a:custGeom>
          <a:avLst/>
          <a:gdLst/>
          <a:ahLst/>
          <a:cxnLst/>
          <a:rect l="0" t="0" r="0" b="0"/>
          <a:pathLst>
            <a:path>
              <a:moveTo>
                <a:pt x="0" y="7921"/>
              </a:moveTo>
              <a:lnTo>
                <a:pt x="553324"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4211" y="1321593"/>
        <a:ext cx="27666" cy="27666"/>
      </dsp:txXfrm>
    </dsp:sp>
    <dsp:sp modelId="{A05504E5-A433-614F-8902-02C10C413641}">
      <dsp:nvSpPr>
        <dsp:cNvPr id="0" name=""/>
        <dsp:cNvSpPr/>
      </dsp:nvSpPr>
      <dsp:spPr>
        <a:xfrm>
          <a:off x="4146036" y="910823"/>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mintable</a:t>
          </a:r>
          <a:endParaRPr lang="en-US" sz="1200" kern="1200" dirty="0"/>
        </a:p>
      </dsp:txBody>
      <dsp:txXfrm>
        <a:off x="4157605" y="922392"/>
        <a:ext cx="766821" cy="371841"/>
      </dsp:txXfrm>
    </dsp:sp>
    <dsp:sp modelId="{816F84FF-8F2E-684C-AECB-761E19FD87C5}">
      <dsp:nvSpPr>
        <dsp:cNvPr id="0" name=""/>
        <dsp:cNvSpPr/>
      </dsp:nvSpPr>
      <dsp:spPr>
        <a:xfrm>
          <a:off x="3830052" y="1554618"/>
          <a:ext cx="315983" cy="15842"/>
        </a:xfrm>
        <a:custGeom>
          <a:avLst/>
          <a:gdLst/>
          <a:ahLst/>
          <a:cxnLst/>
          <a:rect l="0" t="0" r="0" b="0"/>
          <a:pathLst>
            <a:path>
              <a:moveTo>
                <a:pt x="0" y="7921"/>
              </a:moveTo>
              <a:lnTo>
                <a:pt x="315983"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0145" y="1554640"/>
        <a:ext cx="15799" cy="15799"/>
      </dsp:txXfrm>
    </dsp:sp>
    <dsp:sp modelId="{ECD9BD29-47F4-7946-82F5-057A929936D8}">
      <dsp:nvSpPr>
        <dsp:cNvPr id="0" name=""/>
        <dsp:cNvSpPr/>
      </dsp:nvSpPr>
      <dsp:spPr>
        <a:xfrm>
          <a:off x="4146036" y="1365050"/>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burnable</a:t>
          </a:r>
        </a:p>
      </dsp:txBody>
      <dsp:txXfrm>
        <a:off x="4157605" y="1376619"/>
        <a:ext cx="766821" cy="371841"/>
      </dsp:txXfrm>
    </dsp:sp>
    <dsp:sp modelId="{F91E13A9-3795-164F-AC25-A1FB50E22232}">
      <dsp:nvSpPr>
        <dsp:cNvPr id="0" name=""/>
        <dsp:cNvSpPr/>
      </dsp:nvSpPr>
      <dsp:spPr>
        <a:xfrm rot="3310531">
          <a:off x="3711382" y="1781732"/>
          <a:ext cx="553324" cy="15842"/>
        </a:xfrm>
        <a:custGeom>
          <a:avLst/>
          <a:gdLst/>
          <a:ahLst/>
          <a:cxnLst/>
          <a:rect l="0" t="0" r="0" b="0"/>
          <a:pathLst>
            <a:path>
              <a:moveTo>
                <a:pt x="0" y="7921"/>
              </a:moveTo>
              <a:lnTo>
                <a:pt x="553324"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4211" y="1775820"/>
        <a:ext cx="27666" cy="27666"/>
      </dsp:txXfrm>
    </dsp:sp>
    <dsp:sp modelId="{E05D4FFB-C155-4345-95DA-485CE0BE34BA}">
      <dsp:nvSpPr>
        <dsp:cNvPr id="0" name=""/>
        <dsp:cNvSpPr/>
      </dsp:nvSpPr>
      <dsp:spPr>
        <a:xfrm>
          <a:off x="4146036" y="1819277"/>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t>
          </a:r>
        </a:p>
      </dsp:txBody>
      <dsp:txXfrm>
        <a:off x="4157605" y="1830846"/>
        <a:ext cx="766821" cy="371841"/>
      </dsp:txXfrm>
    </dsp:sp>
    <dsp:sp modelId="{E6134FA6-FADE-1545-BEAA-CAA1A6570211}">
      <dsp:nvSpPr>
        <dsp:cNvPr id="0" name=""/>
        <dsp:cNvSpPr/>
      </dsp:nvSpPr>
      <dsp:spPr>
        <a:xfrm rot="2829178">
          <a:off x="2649774" y="2519851"/>
          <a:ext cx="464652" cy="15842"/>
        </a:xfrm>
        <a:custGeom>
          <a:avLst/>
          <a:gdLst/>
          <a:ahLst/>
          <a:cxnLst/>
          <a:rect l="0" t="0" r="0" b="0"/>
          <a:pathLst>
            <a:path>
              <a:moveTo>
                <a:pt x="0" y="7921"/>
              </a:moveTo>
              <a:lnTo>
                <a:pt x="464652"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0484" y="2516156"/>
        <a:ext cx="23232" cy="23232"/>
      </dsp:txXfrm>
    </dsp:sp>
    <dsp:sp modelId="{0247E392-0923-3242-8613-CEEB472FB5C8}">
      <dsp:nvSpPr>
        <dsp:cNvPr id="0" name=""/>
        <dsp:cNvSpPr/>
      </dsp:nvSpPr>
      <dsp:spPr>
        <a:xfrm>
          <a:off x="3040093" y="2500617"/>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behavior-groups</a:t>
          </a:r>
        </a:p>
      </dsp:txBody>
      <dsp:txXfrm>
        <a:off x="3051662" y="2512186"/>
        <a:ext cx="766821" cy="371841"/>
      </dsp:txXfrm>
    </dsp:sp>
    <dsp:sp modelId="{5F5BA7C9-1BAA-024C-80AA-226BCEC3151D}">
      <dsp:nvSpPr>
        <dsp:cNvPr id="0" name=""/>
        <dsp:cNvSpPr/>
      </dsp:nvSpPr>
      <dsp:spPr>
        <a:xfrm rot="19457599">
          <a:off x="3793477" y="2576629"/>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2574822"/>
        <a:ext cx="19456" cy="19456"/>
      </dsp:txXfrm>
    </dsp:sp>
    <dsp:sp modelId="{92BD3403-A691-544B-A8EE-CAB23D2980D8}">
      <dsp:nvSpPr>
        <dsp:cNvPr id="0" name=""/>
        <dsp:cNvSpPr/>
      </dsp:nvSpPr>
      <dsp:spPr>
        <a:xfrm>
          <a:off x="4146036" y="2273503"/>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supply-control</a:t>
          </a:r>
        </a:p>
      </dsp:txBody>
      <dsp:txXfrm>
        <a:off x="4157605" y="2285072"/>
        <a:ext cx="766821" cy="371841"/>
      </dsp:txXfrm>
    </dsp:sp>
    <dsp:sp modelId="{FFCCB93C-0273-B048-98F9-E20A9CE442C1}">
      <dsp:nvSpPr>
        <dsp:cNvPr id="0" name=""/>
        <dsp:cNvSpPr/>
      </dsp:nvSpPr>
      <dsp:spPr>
        <a:xfrm rot="2142401">
          <a:off x="3793477" y="2803743"/>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2801935"/>
        <a:ext cx="19456" cy="19456"/>
      </dsp:txXfrm>
    </dsp:sp>
    <dsp:sp modelId="{316CC3D8-9F78-DA4B-9BD4-43C7D23B5B86}">
      <dsp:nvSpPr>
        <dsp:cNvPr id="0" name=""/>
        <dsp:cNvSpPr/>
      </dsp:nvSpPr>
      <dsp:spPr>
        <a:xfrm>
          <a:off x="4146036" y="2727730"/>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t>
          </a:r>
        </a:p>
      </dsp:txBody>
      <dsp:txXfrm>
        <a:off x="4157605" y="2739299"/>
        <a:ext cx="766821" cy="371841"/>
      </dsp:txXfrm>
    </dsp:sp>
    <dsp:sp modelId="{CCC6CBD4-99BE-F448-843E-EDC1921005F4}">
      <dsp:nvSpPr>
        <dsp:cNvPr id="0" name=""/>
        <dsp:cNvSpPr/>
      </dsp:nvSpPr>
      <dsp:spPr>
        <a:xfrm rot="4548241">
          <a:off x="2237865" y="2974078"/>
          <a:ext cx="1288470" cy="15842"/>
        </a:xfrm>
        <a:custGeom>
          <a:avLst/>
          <a:gdLst/>
          <a:ahLst/>
          <a:cxnLst/>
          <a:rect l="0" t="0" r="0" b="0"/>
          <a:pathLst>
            <a:path>
              <a:moveTo>
                <a:pt x="0" y="7921"/>
              </a:moveTo>
              <a:lnTo>
                <a:pt x="1288470"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9889" y="2949787"/>
        <a:ext cx="64423" cy="64423"/>
      </dsp:txXfrm>
    </dsp:sp>
    <dsp:sp modelId="{F974B399-30C5-F741-8D48-972B59429A52}">
      <dsp:nvSpPr>
        <dsp:cNvPr id="0" name=""/>
        <dsp:cNvSpPr/>
      </dsp:nvSpPr>
      <dsp:spPr>
        <a:xfrm>
          <a:off x="3040093" y="3409071"/>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property-sets</a:t>
          </a:r>
        </a:p>
      </dsp:txBody>
      <dsp:txXfrm>
        <a:off x="3051662" y="3420640"/>
        <a:ext cx="766821" cy="371841"/>
      </dsp:txXfrm>
    </dsp:sp>
    <dsp:sp modelId="{238BC29B-B51A-AA47-ABEB-4D474911DA6C}">
      <dsp:nvSpPr>
        <dsp:cNvPr id="0" name=""/>
        <dsp:cNvSpPr/>
      </dsp:nvSpPr>
      <dsp:spPr>
        <a:xfrm rot="19457599">
          <a:off x="3793477" y="3485083"/>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3483276"/>
        <a:ext cx="19456" cy="19456"/>
      </dsp:txXfrm>
    </dsp:sp>
    <dsp:sp modelId="{14C7CD3C-761B-B94E-A7BD-43B67BA4A913}">
      <dsp:nvSpPr>
        <dsp:cNvPr id="0" name=""/>
        <dsp:cNvSpPr/>
      </dsp:nvSpPr>
      <dsp:spPr>
        <a:xfrm>
          <a:off x="4146036" y="3181957"/>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SKU</a:t>
          </a:r>
        </a:p>
      </dsp:txBody>
      <dsp:txXfrm>
        <a:off x="4157605" y="3193526"/>
        <a:ext cx="766821" cy="371841"/>
      </dsp:txXfrm>
    </dsp:sp>
    <dsp:sp modelId="{97787625-6832-F745-BB6F-732C0F4BBC60}">
      <dsp:nvSpPr>
        <dsp:cNvPr id="0" name=""/>
        <dsp:cNvSpPr/>
      </dsp:nvSpPr>
      <dsp:spPr>
        <a:xfrm rot="2142401">
          <a:off x="3793477" y="3712196"/>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3710389"/>
        <a:ext cx="19456" cy="19456"/>
      </dsp:txXfrm>
    </dsp:sp>
    <dsp:sp modelId="{1BF7A1AB-E3EB-8D45-AB4F-66DC8A7F8BED}">
      <dsp:nvSpPr>
        <dsp:cNvPr id="0" name=""/>
        <dsp:cNvSpPr/>
      </dsp:nvSpPr>
      <dsp:spPr>
        <a:xfrm>
          <a:off x="4146036" y="3636184"/>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t>
          </a:r>
        </a:p>
      </dsp:txBody>
      <dsp:txXfrm>
        <a:off x="4157605" y="3647753"/>
        <a:ext cx="766821" cy="371841"/>
      </dsp:txXfrm>
    </dsp:sp>
    <dsp:sp modelId="{2765342C-21B6-E84C-94B9-A0FBCD7BD1E1}">
      <dsp:nvSpPr>
        <dsp:cNvPr id="0" name=""/>
        <dsp:cNvSpPr/>
      </dsp:nvSpPr>
      <dsp:spPr>
        <a:xfrm rot="4842246">
          <a:off x="1904024" y="3314748"/>
          <a:ext cx="1956154" cy="15842"/>
        </a:xfrm>
        <a:custGeom>
          <a:avLst/>
          <a:gdLst/>
          <a:ahLst/>
          <a:cxnLst/>
          <a:rect l="0" t="0" r="0" b="0"/>
          <a:pathLst>
            <a:path>
              <a:moveTo>
                <a:pt x="0" y="7921"/>
              </a:moveTo>
              <a:lnTo>
                <a:pt x="1956154"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833197" y="3273765"/>
        <a:ext cx="97807" cy="97807"/>
      </dsp:txXfrm>
    </dsp:sp>
    <dsp:sp modelId="{B81C31AD-F28A-174B-8587-92965EBF6A02}">
      <dsp:nvSpPr>
        <dsp:cNvPr id="0" name=""/>
        <dsp:cNvSpPr/>
      </dsp:nvSpPr>
      <dsp:spPr>
        <a:xfrm>
          <a:off x="3040093" y="4090411"/>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token-templates</a:t>
          </a:r>
        </a:p>
      </dsp:txBody>
      <dsp:txXfrm>
        <a:off x="3051662" y="4101980"/>
        <a:ext cx="766821" cy="371841"/>
      </dsp:txXfrm>
    </dsp:sp>
    <dsp:sp modelId="{FF783198-4C3E-B94D-AADF-651D90D0447D}">
      <dsp:nvSpPr>
        <dsp:cNvPr id="0" name=""/>
        <dsp:cNvSpPr/>
      </dsp:nvSpPr>
      <dsp:spPr>
        <a:xfrm>
          <a:off x="3830052" y="4279980"/>
          <a:ext cx="315983" cy="15842"/>
        </a:xfrm>
        <a:custGeom>
          <a:avLst/>
          <a:gdLst/>
          <a:ahLst/>
          <a:cxnLst/>
          <a:rect l="0" t="0" r="0" b="0"/>
          <a:pathLst>
            <a:path>
              <a:moveTo>
                <a:pt x="0" y="7921"/>
              </a:moveTo>
              <a:lnTo>
                <a:pt x="315983"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0145" y="4280002"/>
        <a:ext cx="15799" cy="15799"/>
      </dsp:txXfrm>
    </dsp:sp>
    <dsp:sp modelId="{911E9568-B413-6E4B-B5C5-0A66CE117A37}">
      <dsp:nvSpPr>
        <dsp:cNvPr id="0" name=""/>
        <dsp:cNvSpPr/>
      </dsp:nvSpPr>
      <dsp:spPr>
        <a:xfrm>
          <a:off x="4146036" y="4090411"/>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LogToken</a:t>
          </a:r>
          <a:endParaRPr lang="en-US" sz="1200" kern="1200" dirty="0"/>
        </a:p>
      </dsp:txBody>
      <dsp:txXfrm>
        <a:off x="4157605" y="4101980"/>
        <a:ext cx="766821" cy="3718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821" y="0"/>
          <a:ext cx="3327201"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89000">
            <a:lnSpc>
              <a:spcPct val="90000"/>
            </a:lnSpc>
            <a:spcBef>
              <a:spcPct val="0"/>
            </a:spcBef>
            <a:spcAft>
              <a:spcPct val="35000"/>
            </a:spcAft>
            <a:buNone/>
          </a:pPr>
          <a:r>
            <a:rPr lang="en-US" sz="2000" kern="120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a:t>Physical money</a:t>
          </a:r>
        </a:p>
        <a:p>
          <a:pPr marL="171450" lvl="1" indent="-171450" algn="l" defTabSz="711200">
            <a:lnSpc>
              <a:spcPct val="90000"/>
            </a:lnSpc>
            <a:spcBef>
              <a:spcPct val="0"/>
            </a:spcBef>
            <a:spcAft>
              <a:spcPct val="15000"/>
            </a:spcAft>
            <a:buChar char="•"/>
          </a:pPr>
          <a:r>
            <a:rPr lang="en-US" sz="1600" kern="1200"/>
            <a:t>Loyalty points</a:t>
          </a:r>
        </a:p>
      </dsp:txBody>
      <dsp:txXfrm>
        <a:off x="821" y="1470668"/>
        <a:ext cx="3327201" cy="2206002"/>
      </dsp:txXfrm>
    </dsp:sp>
    <dsp:sp modelId="{F5A8E73D-CCDE-864F-A956-D35E215F973B}">
      <dsp:nvSpPr>
        <dsp:cNvPr id="0" name=""/>
        <dsp:cNvSpPr/>
      </dsp:nvSpPr>
      <dsp:spPr>
        <a:xfrm>
          <a:off x="821" y="303641"/>
          <a:ext cx="3327201"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kern="1200" smtClean="0">
                      <a:latin typeface="Cambria Math" panose="02040503050406030204" pitchFamily="18" charset="0"/>
                    </a:rPr>
                    <m:t> </m:t>
                  </m:r>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3000" kern="1200" dirty="0"/>
            <a:t> - Fungible</a:t>
          </a:r>
        </a:p>
      </dsp:txBody>
      <dsp:txXfrm>
        <a:off x="821" y="303641"/>
        <a:ext cx="3327201" cy="839089"/>
      </dsp:txXfrm>
    </dsp:sp>
    <dsp:sp modelId="{697BFB2E-AD8D-EE49-A5E8-2647E13B17A3}">
      <dsp:nvSpPr>
        <dsp:cNvPr id="0" name=""/>
        <dsp:cNvSpPr/>
      </dsp:nvSpPr>
      <dsp:spPr>
        <a:xfrm>
          <a:off x="3594199" y="0"/>
          <a:ext cx="3327201"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594199" y="1470668"/>
        <a:ext cx="3327201" cy="2206002"/>
      </dsp:txXfrm>
    </dsp:sp>
    <dsp:sp modelId="{4759CB34-353D-DA4B-B976-AF36E9426670}">
      <dsp:nvSpPr>
        <dsp:cNvPr id="0" name=""/>
        <dsp:cNvSpPr/>
      </dsp:nvSpPr>
      <dsp:spPr>
        <a:xfrm>
          <a:off x="3594199" y="146662"/>
          <a:ext cx="3327201" cy="11773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3335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r>
                    <m:rPr>
                      <m:sty m:val="p"/>
                    </m:rPr>
                    <a:rPr lang="el-GR" sz="3000" i="1" kern="1200" smtClean="0">
                      <a:latin typeface="Cambria Math" panose="02040503050406030204" pitchFamily="18" charset="0"/>
                      <a:ea typeface="Cambria Math" panose="02040503050406030204" pitchFamily="18" charset="0"/>
                    </a:rPr>
                    <m:t>Ν</m:t>
                  </m:r>
                </m:sub>
              </m:sSub>
            </m:oMath>
          </a14:m>
          <a:r>
            <a:rPr lang="en-US" sz="3000" kern="1200" dirty="0"/>
            <a:t>- Non-fungible</a:t>
          </a:r>
        </a:p>
      </dsp:txBody>
      <dsp:txXfrm>
        <a:off x="3594199" y="146662"/>
        <a:ext cx="3327201" cy="1177343"/>
      </dsp:txXfrm>
    </dsp:sp>
    <dsp:sp modelId="{682F3279-FED3-6A41-A761-4E233B66EFCB}">
      <dsp:nvSpPr>
        <dsp:cNvPr id="0" name=""/>
        <dsp:cNvSpPr/>
      </dsp:nvSpPr>
      <dsp:spPr>
        <a:xfrm>
          <a:off x="7188398" y="0"/>
          <a:ext cx="3327201"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188398" y="1470668"/>
        <a:ext cx="3327201" cy="2206002"/>
      </dsp:txXfrm>
    </dsp:sp>
    <dsp:sp modelId="{07E383F6-F3BF-7742-8CDA-937392B66C68}">
      <dsp:nvSpPr>
        <dsp:cNvPr id="0" name=""/>
        <dsp:cNvSpPr/>
      </dsp:nvSpPr>
      <dsp:spPr>
        <a:xfrm>
          <a:off x="7187576" y="64003"/>
          <a:ext cx="3327201"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187576" y="64003"/>
        <a:ext cx="3327201" cy="13426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75560-C5D0-496A-931C-6C2FDED494D4}">
      <dsp:nvSpPr>
        <dsp:cNvPr id="0" name=""/>
        <dsp:cNvSpPr/>
      </dsp:nvSpPr>
      <dsp:spPr>
        <a:xfrm>
          <a:off x="0" y="663158"/>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E1A65-0737-4333-89A8-E15BD316B8B0}">
      <dsp:nvSpPr>
        <dsp:cNvPr id="0" name=""/>
        <dsp:cNvSpPr/>
      </dsp:nvSpPr>
      <dsp:spPr>
        <a:xfrm>
          <a:off x="370348" y="938624"/>
          <a:ext cx="673360" cy="67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E02BF-C994-4834-9F9C-1A9EB909DD34}">
      <dsp:nvSpPr>
        <dsp:cNvPr id="0" name=""/>
        <dsp:cNvSpPr/>
      </dsp:nvSpPr>
      <dsp:spPr>
        <a:xfrm>
          <a:off x="1427283" y="666414"/>
          <a:ext cx="6809708"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dirty="0"/>
            <a:t>Behavior</a:t>
          </a:r>
          <a:r>
            <a:rPr lang="en-US" sz="2200" kern="1200" dirty="0"/>
            <a:t> – describes a capability or restriction.  I.e. Transferable or Non-transferable.</a:t>
          </a:r>
        </a:p>
      </dsp:txBody>
      <dsp:txXfrm>
        <a:off x="1427283" y="666414"/>
        <a:ext cx="6809708" cy="1224292"/>
      </dsp:txXfrm>
    </dsp:sp>
    <dsp:sp modelId="{E23D98C9-459C-490F-93FA-A5ED41B7EA06}">
      <dsp:nvSpPr>
        <dsp:cNvPr id="0" name=""/>
        <dsp:cNvSpPr/>
      </dsp:nvSpPr>
      <dsp:spPr>
        <a:xfrm>
          <a:off x="6146077" y="663158"/>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663158"/>
        <a:ext cx="4369522" cy="1224292"/>
      </dsp:txXfrm>
    </dsp:sp>
    <dsp:sp modelId="{31B4D506-3A8F-49AD-993E-5D8FAC6EE431}">
      <dsp:nvSpPr>
        <dsp:cNvPr id="0" name=""/>
        <dsp:cNvSpPr/>
      </dsp:nvSpPr>
      <dsp:spPr>
        <a:xfrm>
          <a:off x="0" y="2193523"/>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54302-180B-4A39-A716-E8635FBC022D}">
      <dsp:nvSpPr>
        <dsp:cNvPr id="0" name=""/>
        <dsp:cNvSpPr/>
      </dsp:nvSpPr>
      <dsp:spPr>
        <a:xfrm>
          <a:off x="370348" y="2468989"/>
          <a:ext cx="673360" cy="67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3B0E5-9DCE-4C32-B557-A59F3EDD873F}">
      <dsp:nvSpPr>
        <dsp:cNvPr id="0" name=""/>
        <dsp:cNvSpPr/>
      </dsp:nvSpPr>
      <dsp:spPr>
        <a:xfrm>
          <a:off x="1440627" y="2229738"/>
          <a:ext cx="6278775"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dirty="0"/>
            <a:t>Behavior Property</a:t>
          </a:r>
          <a:r>
            <a:rPr lang="en-US" sz="2200" kern="1200" dirty="0"/>
            <a:t> – a property or data element that is required for a behavior.  I.e. Sub-dividable requires a decimals property.</a:t>
          </a:r>
        </a:p>
      </dsp:txBody>
      <dsp:txXfrm>
        <a:off x="1440627" y="2229738"/>
        <a:ext cx="6278775" cy="1224292"/>
      </dsp:txXfrm>
    </dsp:sp>
    <dsp:sp modelId="{E1B5D769-7B1F-4488-BC24-92BB15271956}">
      <dsp:nvSpPr>
        <dsp:cNvPr id="0" name=""/>
        <dsp:cNvSpPr/>
      </dsp:nvSpPr>
      <dsp:spPr>
        <a:xfrm>
          <a:off x="6146077" y="2193523"/>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2193523"/>
        <a:ext cx="4369522" cy="12242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Sub-dividable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subdivided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𝑠</m:t>
              </m:r>
            </m:oMath>
          </a14:m>
          <a:r>
            <a:rPr lang="en-US" sz="1600" kern="120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𝑏</m:t>
                </m:r>
              </m:oMath>
            </m:oMathPara>
          </a14:m>
          <a:endParaRPr lang="en-US" sz="1700" kern="1200" dirty="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BurnRequest</a:t>
          </a:r>
          <a:endParaRPr lang="en-US" sz="11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BurnResponse</a:t>
          </a:r>
          <a:endParaRPr lang="en-US" sz="11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a:t>
          </a:r>
          <a:endParaRPr lang="en-US" sz="11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BurnFromRequest</a:t>
          </a:r>
          <a:endParaRPr lang="en-US" sz="11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BurnFromResponse</a:t>
          </a:r>
          <a:endParaRPr lang="en-US" sz="1100" kern="1200" dirty="0"/>
        </a:p>
      </dsp:txBody>
      <dsp:txXfrm>
        <a:off x="2620197" y="1466350"/>
        <a:ext cx="1200432" cy="3659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AddRoleMember</a:t>
          </a:r>
          <a:endParaRPr lang="en-US" sz="8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AddRoleMemberRequest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RemoveRoleMember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RemoveRoleMemeberFromResponse</a:t>
          </a:r>
          <a:endParaRPr lang="en-US" sz="600" kern="1200" dirty="0"/>
        </a:p>
      </dsp:txBody>
      <dsp:txXfrm>
        <a:off x="2804713" y="1466350"/>
        <a:ext cx="1200432" cy="3659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b</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a:t>
            </a:fld>
            <a:endParaRPr lang="en-US"/>
          </a:p>
        </p:txBody>
      </p:sp>
    </p:spTree>
    <p:extLst>
      <p:ext uri="{BB962C8B-B14F-4D97-AF65-F5344CB8AC3E}">
        <p14:creationId xmlns:p14="http://schemas.microsoft.com/office/powerpoint/2010/main" val="125237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24</a:t>
            </a:fld>
            <a:endParaRPr lang="en-US"/>
          </a:p>
        </p:txBody>
      </p:sp>
    </p:spTree>
    <p:extLst>
      <p:ext uri="{BB962C8B-B14F-4D97-AF65-F5344CB8AC3E}">
        <p14:creationId xmlns:p14="http://schemas.microsoft.com/office/powerpoint/2010/main" val="2728126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4</a:t>
            </a:fld>
            <a:endParaRPr lang="en-US"/>
          </a:p>
        </p:txBody>
      </p:sp>
    </p:spTree>
    <p:extLst>
      <p:ext uri="{BB962C8B-B14F-4D97-AF65-F5344CB8AC3E}">
        <p14:creationId xmlns:p14="http://schemas.microsoft.com/office/powerpoint/2010/main" val="3605279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token can be capable of being subdivided, be restricted to a single owner or be non-transferable</a:t>
            </a:r>
          </a:p>
          <a:p>
            <a:pPr lvl="0"/>
            <a:r>
              <a:rPr lang="en-US" dirty="0"/>
              <a:t>For example, a sub-dividable token must have a decimals property with a number representing the decimal places supported.</a:t>
            </a:r>
          </a:p>
          <a:p>
            <a:pPr lvl="1"/>
            <a:r>
              <a:rPr lang="en-US" dirty="0"/>
              <a:t>$ Token – Decimals = 2 ($.43 or $1.43)</a:t>
            </a:r>
          </a:p>
          <a:p>
            <a:pPr lvl="1"/>
            <a:r>
              <a:rPr lang="en-US" dirty="0"/>
              <a:t>Oil Token - Decimals = 0 (you cannot own a fraction)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11</a:t>
            </a:fld>
            <a:endParaRPr lang="en-US"/>
          </a:p>
        </p:txBody>
      </p:sp>
    </p:spTree>
    <p:extLst>
      <p:ext uri="{BB962C8B-B14F-4D97-AF65-F5344CB8AC3E}">
        <p14:creationId xmlns:p14="http://schemas.microsoft.com/office/powerpoint/2010/main" val="569594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13</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14</a:t>
            </a:fld>
            <a:endParaRPr lang="en-US"/>
          </a:p>
        </p:txBody>
      </p:sp>
    </p:spTree>
    <p:extLst>
      <p:ext uri="{BB962C8B-B14F-4D97-AF65-F5344CB8AC3E}">
        <p14:creationId xmlns:p14="http://schemas.microsoft.com/office/powerpoint/2010/main" val="3725325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738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314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049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23</a:t>
            </a:fld>
            <a:endParaRPr lang="en-US"/>
          </a:p>
        </p:txBody>
      </p:sp>
    </p:spTree>
    <p:extLst>
      <p:ext uri="{BB962C8B-B14F-4D97-AF65-F5344CB8AC3E}">
        <p14:creationId xmlns:p14="http://schemas.microsoft.com/office/powerpoint/2010/main" val="1131791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395576FC-1766-F843-BB75-067B6BD64EC3}" type="datetime1">
              <a:rPr lang="en-US" smtClean="0"/>
              <a:t>5/20/19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433080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D404594E-57E5-8349-9025-F5D0C2BAEC72}" type="datetime1">
              <a:rPr lang="en-US" smtClean="0"/>
              <a:t>5/20/19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7067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7B92944C-9999-6948-835E-77D9B9B1DDE6}" type="datetime1">
              <a:rPr lang="en-US" smtClean="0"/>
              <a:t>5/20/19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669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5/20/19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5/20/19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5/20/19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5/20/19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5/20/19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5/20/19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5/20/19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5/20/19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FAC365CD-08D1-D24D-AC28-FD23EDBB0C64}" type="datetime1">
              <a:rPr lang="en-US" smtClean="0"/>
              <a:t>5/20/19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a:xfrm>
            <a:off x="3858768" y="6356350"/>
            <a:ext cx="4596384" cy="365125"/>
          </a:xfrm>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3483752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5/20/19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5/20/19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5/20/19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ACC3D740-DFBE-F246-83C9-546F1986BB90}" type="datetime1">
              <a:rPr lang="en-US" smtClean="0"/>
              <a:t>5/20/19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07236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D106CAC2-0336-8946-86E9-0C6B32FE78DE}" type="datetime1">
              <a:rPr lang="en-US" smtClean="0"/>
              <a:t>5/20/19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85535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6CB412A1-252D-E444-8FFF-24F55A89A023}" type="datetime1">
              <a:rPr lang="en-US" smtClean="0"/>
              <a:t>5/20/19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4417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F8122B0E-03BB-8E4D-8DBC-9BF813902EC7}" type="datetime1">
              <a:rPr lang="en-US" smtClean="0"/>
              <a:t>5/20/19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238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273F48D8-10FB-B140-9C61-6E02D387C19F}" type="datetime1">
              <a:rPr lang="en-US" smtClean="0"/>
              <a:t>5/20/19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9753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FB53D73A-AAB5-0A49-887A-D4C7CA2BE3FE}" type="datetime1">
              <a:rPr lang="en-US" smtClean="0"/>
              <a:t>5/20/19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0829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D8B51EFF-B2BD-4045-B410-9FB7888CD61E}" type="datetime1">
              <a:rPr lang="en-US" smtClean="0"/>
              <a:t>5/20/19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65536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43D73-95F4-2B44-B2AD-8E07A83FCA59}" type="datetime1">
              <a:rPr lang="en-US" smtClean="0"/>
              <a:t>5/20/19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3901440" y="6356350"/>
            <a:ext cx="445617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739557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5/20/19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13" Type="http://schemas.openxmlformats.org/officeDocument/2006/relationships/diagramLayout" Target="../diagrams/layout8.xml"/><Relationship Id="rId18" Type="http://schemas.openxmlformats.org/officeDocument/2006/relationships/diagramLayout" Target="../diagrams/layout8.xml"/><Relationship Id="rId26" Type="http://schemas.openxmlformats.org/officeDocument/2006/relationships/diagramData" Target="../diagrams/data13.xml"/><Relationship Id="rId21" Type="http://schemas.openxmlformats.org/officeDocument/2006/relationships/diagramData" Target="../diagrams/data12.xml"/><Relationship Id="rId34" Type="http://schemas.microsoft.com/office/2007/relationships/diagramDrawing" Target="../diagrams/drawing10.xml"/><Relationship Id="rId7" Type="http://schemas.microsoft.com/office/2007/relationships/diagramDrawing" Target="../diagrams/drawing7.xml"/><Relationship Id="rId12" Type="http://schemas.openxmlformats.org/officeDocument/2006/relationships/diagramData" Target="../diagrams/data10.xml"/><Relationship Id="rId17" Type="http://schemas.openxmlformats.org/officeDocument/2006/relationships/diagramData" Target="../diagrams/data11.xml"/><Relationship Id="rId25" Type="http://schemas.microsoft.com/office/2007/relationships/diagramDrawing" Target="../diagrams/drawing9.xml"/><Relationship Id="rId33" Type="http://schemas.openxmlformats.org/officeDocument/2006/relationships/diagramColors" Target="../diagrams/colors11.xml"/><Relationship Id="rId38" Type="http://schemas.openxmlformats.org/officeDocument/2006/relationships/diagramColors" Target="../diagrams/colors11.xml"/><Relationship Id="rId2" Type="http://schemas.openxmlformats.org/officeDocument/2006/relationships/notesSlide" Target="../notesSlides/notesSlide5.xml"/><Relationship Id="rId16" Type="http://schemas.microsoft.com/office/2007/relationships/diagramDrawing" Target="../diagrams/drawing8.xml"/><Relationship Id="rId20" Type="http://schemas.openxmlformats.org/officeDocument/2006/relationships/diagramColors" Target="../diagrams/colors8.xml"/><Relationship Id="rId29" Type="http://schemas.openxmlformats.org/officeDocument/2006/relationships/diagramColors" Target="../diagrams/colors10.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7.xml"/><Relationship Id="rId24" Type="http://schemas.openxmlformats.org/officeDocument/2006/relationships/diagramColors" Target="../diagrams/colors10.xml"/><Relationship Id="rId32" Type="http://schemas.openxmlformats.org/officeDocument/2006/relationships/diagramQuickStyle" Target="../diagrams/quickStyle11.xml"/><Relationship Id="rId37" Type="http://schemas.openxmlformats.org/officeDocument/2006/relationships/diagramQuickStyle" Target="../diagrams/quickStyle11.xml"/><Relationship Id="rId5" Type="http://schemas.openxmlformats.org/officeDocument/2006/relationships/diagramQuickStyle" Target="../diagrams/quickStyle7.xml"/><Relationship Id="rId15" Type="http://schemas.openxmlformats.org/officeDocument/2006/relationships/diagramColors" Target="../diagrams/colors8.xml"/><Relationship Id="rId23" Type="http://schemas.openxmlformats.org/officeDocument/2006/relationships/diagramQuickStyle" Target="../diagrams/quickStyle10.xml"/><Relationship Id="rId28" Type="http://schemas.openxmlformats.org/officeDocument/2006/relationships/diagramQuickStyle" Target="../diagrams/quickStyle10.xml"/><Relationship Id="rId36" Type="http://schemas.openxmlformats.org/officeDocument/2006/relationships/diagramLayout" Target="../diagrams/layout11.xml"/><Relationship Id="rId10" Type="http://schemas.openxmlformats.org/officeDocument/2006/relationships/diagramQuickStyle" Target="../diagrams/quickStyle7.xml"/><Relationship Id="rId19" Type="http://schemas.openxmlformats.org/officeDocument/2006/relationships/diagramQuickStyle" Target="../diagrams/quickStyle8.xml"/><Relationship Id="rId31" Type="http://schemas.openxmlformats.org/officeDocument/2006/relationships/diagramLayout" Target="../diagrams/layout11.xml"/><Relationship Id="rId4" Type="http://schemas.openxmlformats.org/officeDocument/2006/relationships/diagramLayout" Target="../diagrams/layout7.xml"/><Relationship Id="rId9" Type="http://schemas.openxmlformats.org/officeDocument/2006/relationships/diagramLayout" Target="../diagrams/layout7.xml"/><Relationship Id="rId14" Type="http://schemas.openxmlformats.org/officeDocument/2006/relationships/diagramQuickStyle" Target="../diagrams/quickStyle8.xml"/><Relationship Id="rId22" Type="http://schemas.openxmlformats.org/officeDocument/2006/relationships/diagramLayout" Target="../diagrams/layout10.xml"/><Relationship Id="rId27" Type="http://schemas.openxmlformats.org/officeDocument/2006/relationships/diagramLayout" Target="../diagrams/layout10.xml"/><Relationship Id="rId30" Type="http://schemas.openxmlformats.org/officeDocument/2006/relationships/diagramData" Target="../diagrams/data14.xml"/><Relationship Id="rId35" Type="http://schemas.openxmlformats.org/officeDocument/2006/relationships/diagramData" Target="../diagrams/data15.xml"/><Relationship Id="rId8" Type="http://schemas.openxmlformats.org/officeDocument/2006/relationships/diagramData" Target="../diagrams/data8.xml"/><Relationship Id="rId3" Type="http://schemas.openxmlformats.org/officeDocument/2006/relationships/diagramData" Target="../diagrams/data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2.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2.xml"/><Relationship Id="rId10" Type="http://schemas.openxmlformats.org/officeDocument/2006/relationships/diagramColors" Target="../diagrams/colors12.xml"/><Relationship Id="rId4" Type="http://schemas.openxmlformats.org/officeDocument/2006/relationships/diagramQuickStyle" Target="../diagrams/quickStyle12.xml"/><Relationship Id="rId9" Type="http://schemas.openxmlformats.org/officeDocument/2006/relationships/diagramQuickStyle" Target="../diagrams/quickStyle1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4.xml"/><Relationship Id="rId7" Type="http://schemas.openxmlformats.org/officeDocument/2006/relationships/diagramData" Target="../diagrams/data20.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3.xml"/><Relationship Id="rId11" Type="http://schemas.openxmlformats.org/officeDocument/2006/relationships/image" Target="../media/image35.png"/><Relationship Id="rId5" Type="http://schemas.openxmlformats.org/officeDocument/2006/relationships/diagramColors" Target="../diagrams/colors14.xml"/><Relationship Id="rId10" Type="http://schemas.openxmlformats.org/officeDocument/2006/relationships/diagramColors" Target="../diagrams/colors14.xml"/><Relationship Id="rId4" Type="http://schemas.openxmlformats.org/officeDocument/2006/relationships/diagramQuickStyle" Target="../diagrams/quickStyle14.xml"/><Relationship Id="rId9" Type="http://schemas.openxmlformats.org/officeDocument/2006/relationships/diagramQuickStyle" Target="../diagrams/quickStyle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10.png"/></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22.xml"/><Relationship Id="rId2" Type="http://schemas.openxmlformats.org/officeDocument/2006/relationships/diagramData" Target="../diagrams/data21.xml"/><Relationship Id="rId1" Type="http://schemas.openxmlformats.org/officeDocument/2006/relationships/slideLayout" Target="../slideLayouts/slideLayout13.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28.xml"/><Relationship Id="rId3" Type="http://schemas.openxmlformats.org/officeDocument/2006/relationships/diagramData" Target="../diagrams/data23.xml"/><Relationship Id="rId7" Type="http://schemas.microsoft.com/office/2007/relationships/diagramDrawing" Target="../diagrams/drawing1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7.xml"/><Relationship Id="rId11" Type="http://schemas.openxmlformats.org/officeDocument/2006/relationships/diagramColors" Target="../diagrams/colors17.xml"/><Relationship Id="rId5" Type="http://schemas.openxmlformats.org/officeDocument/2006/relationships/diagramQuickStyle" Target="../diagrams/quickStyle17.xml"/><Relationship Id="rId10" Type="http://schemas.openxmlformats.org/officeDocument/2006/relationships/diagramQuickStyle" Target="../diagrams/quickStyle17.xml"/><Relationship Id="rId4" Type="http://schemas.openxmlformats.org/officeDocument/2006/relationships/diagramLayout" Target="../diagrams/layout17.xml"/><Relationship Id="rId9" Type="http://schemas.openxmlformats.org/officeDocument/2006/relationships/diagramLayout" Target="../diagrams/layout17.xml"/></Relationships>
</file>

<file path=ppt/slides/_rels/slide24.xml.rels><?xml version="1.0" encoding="UTF-8" standalone="yes"?>
<Relationships xmlns="http://schemas.openxmlformats.org/package/2006/relationships"><Relationship Id="rId13" Type="http://schemas.openxmlformats.org/officeDocument/2006/relationships/diagramLayout" Target="../diagrams/layout19.xml"/><Relationship Id="rId18" Type="http://schemas.openxmlformats.org/officeDocument/2006/relationships/diagramLayout" Target="../diagrams/layout19.xml"/><Relationship Id="rId26" Type="http://schemas.openxmlformats.org/officeDocument/2006/relationships/diagramData" Target="../diagrams/data34.xml"/><Relationship Id="rId21" Type="http://schemas.openxmlformats.org/officeDocument/2006/relationships/diagramData" Target="../diagrams/data26.xml"/><Relationship Id="rId34" Type="http://schemas.microsoft.com/office/2007/relationships/diagramDrawing" Target="../diagrams/drawing20.xml"/><Relationship Id="rId7" Type="http://schemas.microsoft.com/office/2007/relationships/diagramDrawing" Target="../diagrams/drawing17.xml"/><Relationship Id="rId12" Type="http://schemas.openxmlformats.org/officeDocument/2006/relationships/diagramData" Target="../diagrams/data25.xml"/><Relationship Id="rId17" Type="http://schemas.openxmlformats.org/officeDocument/2006/relationships/diagramData" Target="../diagrams/data32.xml"/><Relationship Id="rId25" Type="http://schemas.microsoft.com/office/2007/relationships/diagramDrawing" Target="../diagrams/drawing19.xml"/><Relationship Id="rId33" Type="http://schemas.openxmlformats.org/officeDocument/2006/relationships/diagramColors" Target="../diagrams/colors21.xml"/><Relationship Id="rId38" Type="http://schemas.openxmlformats.org/officeDocument/2006/relationships/diagramColors" Target="../diagrams/colors21.xml"/><Relationship Id="rId2" Type="http://schemas.openxmlformats.org/officeDocument/2006/relationships/notesSlide" Target="../notesSlides/notesSlide10.xml"/><Relationship Id="rId16" Type="http://schemas.microsoft.com/office/2007/relationships/diagramDrawing" Target="../diagrams/drawing18.xml"/><Relationship Id="rId20" Type="http://schemas.openxmlformats.org/officeDocument/2006/relationships/diagramColors" Target="../diagrams/colors19.xml"/><Relationship Id="rId29" Type="http://schemas.openxmlformats.org/officeDocument/2006/relationships/diagramColors" Target="../diagrams/colors20.xml"/><Relationship Id="rId1" Type="http://schemas.openxmlformats.org/officeDocument/2006/relationships/slideLayout" Target="../slideLayouts/slideLayout2.xml"/><Relationship Id="rId6" Type="http://schemas.openxmlformats.org/officeDocument/2006/relationships/diagramColors" Target="../diagrams/colors18.xml"/><Relationship Id="rId11" Type="http://schemas.openxmlformats.org/officeDocument/2006/relationships/diagramColors" Target="../diagrams/colors18.xml"/><Relationship Id="rId24" Type="http://schemas.openxmlformats.org/officeDocument/2006/relationships/diagramColors" Target="../diagrams/colors20.xml"/><Relationship Id="rId32" Type="http://schemas.openxmlformats.org/officeDocument/2006/relationships/diagramQuickStyle" Target="../diagrams/quickStyle21.xml"/><Relationship Id="rId37" Type="http://schemas.openxmlformats.org/officeDocument/2006/relationships/diagramQuickStyle" Target="../diagrams/quickStyle21.xml"/><Relationship Id="rId5" Type="http://schemas.openxmlformats.org/officeDocument/2006/relationships/diagramQuickStyle" Target="../diagrams/quickStyle18.xml"/><Relationship Id="rId15" Type="http://schemas.openxmlformats.org/officeDocument/2006/relationships/diagramColors" Target="../diagrams/colors19.xml"/><Relationship Id="rId23" Type="http://schemas.openxmlformats.org/officeDocument/2006/relationships/diagramQuickStyle" Target="../diagrams/quickStyle20.xml"/><Relationship Id="rId28" Type="http://schemas.openxmlformats.org/officeDocument/2006/relationships/diagramQuickStyle" Target="../diagrams/quickStyle20.xml"/><Relationship Id="rId36" Type="http://schemas.openxmlformats.org/officeDocument/2006/relationships/diagramLayout" Target="../diagrams/layout21.xml"/><Relationship Id="rId10" Type="http://schemas.openxmlformats.org/officeDocument/2006/relationships/diagramQuickStyle" Target="../diagrams/quickStyle18.xml"/><Relationship Id="rId19" Type="http://schemas.openxmlformats.org/officeDocument/2006/relationships/diagramQuickStyle" Target="../diagrams/quickStyle19.xml"/><Relationship Id="rId31" Type="http://schemas.openxmlformats.org/officeDocument/2006/relationships/diagramLayout" Target="../diagrams/layout21.xml"/><Relationship Id="rId4" Type="http://schemas.openxmlformats.org/officeDocument/2006/relationships/diagramLayout" Target="../diagrams/layout18.xml"/><Relationship Id="rId9" Type="http://schemas.openxmlformats.org/officeDocument/2006/relationships/diagramLayout" Target="../diagrams/layout18.xml"/><Relationship Id="rId14" Type="http://schemas.openxmlformats.org/officeDocument/2006/relationships/diagramQuickStyle" Target="../diagrams/quickStyle19.xml"/><Relationship Id="rId22" Type="http://schemas.openxmlformats.org/officeDocument/2006/relationships/diagramLayout" Target="../diagrams/layout20.xml"/><Relationship Id="rId27" Type="http://schemas.openxmlformats.org/officeDocument/2006/relationships/diagramLayout" Target="../diagrams/layout20.xml"/><Relationship Id="rId30" Type="http://schemas.openxmlformats.org/officeDocument/2006/relationships/diagramData" Target="../diagrams/data27.xml"/><Relationship Id="rId35" Type="http://schemas.openxmlformats.org/officeDocument/2006/relationships/diagramData" Target="../diagrams/data29.xml"/><Relationship Id="rId8" Type="http://schemas.openxmlformats.org/officeDocument/2006/relationships/diagramData" Target="../diagrams/data30.xml"/><Relationship Id="rId3" Type="http://schemas.openxmlformats.org/officeDocument/2006/relationships/diagramData" Target="../diagrams/data24.xml"/></Relationships>
</file>

<file path=ppt/slides/_rels/slide25.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43.png"/><Relationship Id="rId3" Type="http://schemas.openxmlformats.org/officeDocument/2006/relationships/diagramLayout" Target="../diagrams/layout22.xml"/><Relationship Id="rId7" Type="http://schemas.openxmlformats.org/officeDocument/2006/relationships/image" Target="../media/image36.png"/><Relationship Id="rId12" Type="http://schemas.openxmlformats.org/officeDocument/2006/relationships/image" Target="../media/image42.svg"/><Relationship Id="rId2" Type="http://schemas.openxmlformats.org/officeDocument/2006/relationships/diagramData" Target="../diagrams/data31.xml"/><Relationship Id="rId16" Type="http://schemas.openxmlformats.org/officeDocument/2006/relationships/image" Target="../media/image46.svg"/><Relationship Id="rId1" Type="http://schemas.openxmlformats.org/officeDocument/2006/relationships/slideLayout" Target="../slideLayouts/slideLayout13.xml"/><Relationship Id="rId6" Type="http://schemas.microsoft.com/office/2007/relationships/diagramDrawing" Target="../diagrams/drawing21.xml"/><Relationship Id="rId11" Type="http://schemas.openxmlformats.org/officeDocument/2006/relationships/image" Target="../media/image41.png"/><Relationship Id="rId5" Type="http://schemas.openxmlformats.org/officeDocument/2006/relationships/diagramColors" Target="../diagrams/colors22.xml"/><Relationship Id="rId15" Type="http://schemas.openxmlformats.org/officeDocument/2006/relationships/image" Target="../media/image45.png"/><Relationship Id="rId10" Type="http://schemas.openxmlformats.org/officeDocument/2006/relationships/image" Target="../media/image39.svg"/><Relationship Id="rId4" Type="http://schemas.openxmlformats.org/officeDocument/2006/relationships/diagramQuickStyle" Target="../diagrams/quickStyle22.xml"/><Relationship Id="rId9" Type="http://schemas.openxmlformats.org/officeDocument/2006/relationships/image" Target="../media/image38.png"/><Relationship Id="rId14" Type="http://schemas.openxmlformats.org/officeDocument/2006/relationships/image" Target="../media/image44.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diagramLayout" Target="../diagrams/layout24.xml"/><Relationship Id="rId7" Type="http://schemas.openxmlformats.org/officeDocument/2006/relationships/diagramData" Target="../diagrams/data38.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4.xml"/><Relationship Id="rId10" Type="http://schemas.openxmlformats.org/officeDocument/2006/relationships/diagramColors" Target="../diagrams/colors24.xml"/><Relationship Id="rId4" Type="http://schemas.openxmlformats.org/officeDocument/2006/relationships/diagramQuickStyle" Target="../diagrams/quickStyle24.xml"/><Relationship Id="rId9" Type="http://schemas.openxmlformats.org/officeDocument/2006/relationships/diagramQuickStyle" Target="../diagrams/quickStyle2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4.xml"/><Relationship Id="rId7" Type="http://schemas.openxmlformats.org/officeDocument/2006/relationships/diagramData" Target="../diagrams/data3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openxmlformats.org/officeDocument/2006/relationships/image" Target="../media/image40.png"/><Relationship Id="rId5" Type="http://schemas.openxmlformats.org/officeDocument/2006/relationships/diagramColors" Target="../diagrams/colors4.xml"/><Relationship Id="rId10"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E4148786-109F-47C1-8723-4D7097D2DB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322024"/>
                <a:ext cx="7588930" cy="5034326"/>
              </a:xfrm>
            </p:spPr>
            <p:txBody>
              <a:bodyPr anchor="ctr">
                <a:normAutofit fontScale="92500" lnSpcReduction="20000"/>
              </a:bodyPr>
              <a:lstStyle/>
              <a:p>
                <a:r>
                  <a:rPr lang="en-US" sz="2400" b="1" dirty="0"/>
                  <a:t>Behavioral property</a:t>
                </a:r>
                <a:r>
                  <a:rPr lang="en-US" sz="2400" dirty="0"/>
                  <a:t> – represent a value that is determined through logic or calculation and not set directly. </a:t>
                </a:r>
              </a:p>
              <a:p>
                <a:r>
                  <a:rPr lang="en-US" sz="2400" b="1" dirty="0"/>
                  <a:t>Non-behavioral property </a:t>
                </a:r>
                <a:r>
                  <a:rPr lang="en-US" sz="2400" dirty="0"/>
                  <a:t> - represent a value where the value can be set directly without computation by the token implementation. </a:t>
                </a:r>
              </a:p>
              <a:p>
                <a:r>
                  <a:rPr lang="en-US" sz="2400" b="1" dirty="0"/>
                  <a:t>A Property-Set artifact </a:t>
                </a:r>
                <a:r>
                  <a:rPr lang="en-US" sz="2400" dirty="0"/>
                  <a:t>can contain the definition of a single or multiple properties like a </a:t>
                </a:r>
                <a:r>
                  <a:rPr lang="en-US" sz="2400" b="1" i="1" dirty="0"/>
                  <a:t>SKU</a:t>
                </a:r>
                <a:r>
                  <a:rPr lang="en-US" sz="2400" dirty="0"/>
                  <a:t> property or </a:t>
                </a:r>
                <a:r>
                  <a:rPr lang="en-US" sz="2400" b="1" i="1" dirty="0"/>
                  <a:t>Issuing Organization</a:t>
                </a:r>
                <a:r>
                  <a:rPr lang="en-US" sz="2400" dirty="0"/>
                  <a:t>.</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a:t>
                </a:r>
              </a:p>
              <a:p>
                <a:pPr lvl="1"/>
                <a:r>
                  <a:rPr lang="en-US" sz="2200" dirty="0"/>
                  <a:t>Behavioral properties may have a query control message but not define a control message.  Setting the value for the property is done by its behavior.</a:t>
                </a:r>
              </a:p>
              <a:p>
                <a:pPr lvl="1"/>
                <a:r>
                  <a:rPr lang="en-US" sz="2200" dirty="0"/>
                  <a:t>Non-behavioral properties will have control messages to query and set values.</a:t>
                </a:r>
              </a:p>
            </p:txBody>
          </p:sp>
        </mc:Choice>
        <mc:Fallback>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322024"/>
                <a:ext cx="7588930" cy="5034326"/>
              </a:xfrm>
              <a:blipFill>
                <a:blip r:embed="rId2"/>
                <a:stretch>
                  <a:fillRect l="-668" r="-5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Freeform: Shape 47">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838200" y="5529884"/>
            <a:ext cx="7719381" cy="1096331"/>
          </a:xfrm>
          <a:prstGeom prst="ellipse">
            <a:avLst/>
          </a:prstGeom>
        </p:spPr>
        <p:txBody>
          <a:bodyPr>
            <a:normAutofit/>
          </a:bodyPr>
          <a:lstStyle/>
          <a:p>
            <a:r>
              <a:rPr lang="en-US" dirty="0"/>
              <a:t>Behaviors</a:t>
            </a:r>
          </a:p>
        </p:txBody>
      </p:sp>
      <p:sp>
        <p:nvSpPr>
          <p:cNvPr id="53" name="Freeform: Shape 49">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a:xfrm>
            <a:off x="9414844" y="5529884"/>
            <a:ext cx="2127913" cy="365125"/>
          </a:xfrm>
          <a:noFill/>
        </p:spPr>
        <p:txBody>
          <a:bodyPr>
            <a:normAutofit/>
          </a:bodyPr>
          <a:lstStyle/>
          <a:p>
            <a:pPr algn="r">
              <a:lnSpc>
                <a:spcPct val="90000"/>
              </a:lnSpc>
              <a:spcAft>
                <a:spcPts val="600"/>
              </a:spcAft>
            </a:pPr>
            <a:r>
              <a:rPr lang="en-US" sz="900">
                <a:solidFill>
                  <a:schemeClr val="bg1">
                    <a:alpha val="80000"/>
                  </a:schemeClr>
                </a:solidFill>
              </a:rPr>
              <a:t>©2019 Token Taxonomy Initiative Inc. (“TTI”).  All Rights Reserved. </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graphicFrame>
        <p:nvGraphicFramePr>
          <p:cNvPr id="36" name="Content Placeholder 4">
            <a:extLst>
              <a:ext uri="{FF2B5EF4-FFF2-40B4-BE49-F238E27FC236}">
                <a16:creationId xmlns:a16="http://schemas.microsoft.com/office/drawing/2014/main" id="{556B3D63-0C87-4CE5-B01D-96229F4F7D1A}"/>
              </a:ext>
            </a:extLst>
          </p:cNvPr>
          <p:cNvGraphicFramePr>
            <a:graphicFrameLocks noGrp="1"/>
          </p:cNvGraphicFramePr>
          <p:nvPr>
            <p:ph idx="1"/>
            <p:extLst>
              <p:ext uri="{D42A27DB-BD31-4B8C-83A1-F6EECF244321}">
                <p14:modId xmlns:p14="http://schemas.microsoft.com/office/powerpoint/2010/main" val="3341520559"/>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0235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AB8B1C0-008A-2C49-ACB6-6B0D74818EAF}"/>
              </a:ext>
            </a:extLst>
          </p:cNvPr>
          <p:cNvSpPr>
            <a:spLocks noGrp="1"/>
          </p:cNvSpPr>
          <p:nvPr>
            <p:ph type="title"/>
          </p:nvPr>
        </p:nvSpPr>
        <p:spPr>
          <a:xfrm>
            <a:off x="838200" y="365125"/>
            <a:ext cx="10515600" cy="1325563"/>
          </a:xfrm>
        </p:spPr>
        <p:txBody>
          <a:bodyPr>
            <a:normAutofit/>
          </a:bodyPr>
          <a:lstStyle/>
          <a:p>
            <a:r>
              <a:rPr lang="en-US" dirty="0"/>
              <a:t>Control Messages</a:t>
            </a:r>
          </a:p>
        </p:txBody>
      </p:sp>
      <p:sp>
        <p:nvSpPr>
          <p:cNvPr id="3" name="Content Placeholder 2">
            <a:extLst>
              <a:ext uri="{FF2B5EF4-FFF2-40B4-BE49-F238E27FC236}">
                <a16:creationId xmlns:a16="http://schemas.microsoft.com/office/drawing/2014/main" id="{88668F1B-5428-5844-A99B-F764FCD8E29B}"/>
              </a:ext>
            </a:extLst>
          </p:cNvPr>
          <p:cNvSpPr>
            <a:spLocks noGrp="1"/>
          </p:cNvSpPr>
          <p:nvPr>
            <p:ph idx="1"/>
          </p:nvPr>
        </p:nvSpPr>
        <p:spPr>
          <a:xfrm>
            <a:off x="838200" y="2015406"/>
            <a:ext cx="5097779" cy="2251794"/>
          </a:xfrm>
        </p:spPr>
        <p:txBody>
          <a:bodyPr anchor="t">
            <a:normAutofit/>
          </a:bodyPr>
          <a:lstStyle/>
          <a:p>
            <a:pPr lvl="0"/>
            <a:r>
              <a:rPr lang="en-US" sz="2000" dirty="0">
                <a:solidFill>
                  <a:srgbClr val="FFFFFF"/>
                </a:solidFill>
              </a:rPr>
              <a:t>Property-Sets and Behaviors have Control Messages that describe how to get or set the property or invoke a behavior.</a:t>
            </a:r>
          </a:p>
          <a:p>
            <a:pPr lvl="0"/>
            <a:r>
              <a:rPr lang="en-US" sz="2000" dirty="0">
                <a:solidFill>
                  <a:srgbClr val="FFFFFF"/>
                </a:solidFill>
              </a:rPr>
              <a:t>Messages usually named starting with a verb like Get or Add</a:t>
            </a:r>
          </a:p>
          <a:p>
            <a:pPr marL="457200" lvl="1" indent="0">
              <a:buNone/>
            </a:pPr>
            <a:endParaRPr lang="en-US" sz="2000" dirty="0">
              <a:solidFill>
                <a:srgbClr val="FFFFFF"/>
              </a:solidFill>
            </a:endParaRPr>
          </a:p>
          <a:p>
            <a:endParaRPr lang="en-US" sz="2000" dirty="0">
              <a:solidFill>
                <a:srgbClr val="FFFFFF"/>
              </a:solidFill>
            </a:endParaRPr>
          </a:p>
        </p:txBody>
      </p:sp>
      <p:pic>
        <p:nvPicPr>
          <p:cNvPr id="6" name="Picture 5" descr="A screenshot of a cell phone&#10;&#10;Description automatically generated">
            <a:extLst>
              <a:ext uri="{FF2B5EF4-FFF2-40B4-BE49-F238E27FC236}">
                <a16:creationId xmlns:a16="http://schemas.microsoft.com/office/drawing/2014/main" id="{20266E86-DE6E-624F-AF27-CB664632CC28}"/>
              </a:ext>
            </a:extLst>
          </p:cNvPr>
          <p:cNvPicPr>
            <a:picLocks noChangeAspect="1"/>
          </p:cNvPicPr>
          <p:nvPr/>
        </p:nvPicPr>
        <p:blipFill>
          <a:blip r:embed="rId2"/>
          <a:stretch>
            <a:fillRect/>
          </a:stretch>
        </p:blipFill>
        <p:spPr>
          <a:xfrm>
            <a:off x="7798474" y="3854397"/>
            <a:ext cx="4166313" cy="107282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8" name="Picture 7" descr="A screenshot of a cell phone&#10;&#10;Description automatically generated">
            <a:extLst>
              <a:ext uri="{FF2B5EF4-FFF2-40B4-BE49-F238E27FC236}">
                <a16:creationId xmlns:a16="http://schemas.microsoft.com/office/drawing/2014/main" id="{206F0429-0DA8-2645-B736-FC7673691136}"/>
              </a:ext>
            </a:extLst>
          </p:cNvPr>
          <p:cNvPicPr>
            <a:picLocks noChangeAspect="1"/>
          </p:cNvPicPr>
          <p:nvPr/>
        </p:nvPicPr>
        <p:blipFill>
          <a:blip r:embed="rId3"/>
          <a:stretch>
            <a:fillRect/>
          </a:stretch>
        </p:blipFill>
        <p:spPr>
          <a:xfrm>
            <a:off x="6908800" y="5063747"/>
            <a:ext cx="5116410" cy="129212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4" name="Footer Placeholder 3">
            <a:extLst>
              <a:ext uri="{FF2B5EF4-FFF2-40B4-BE49-F238E27FC236}">
                <a16:creationId xmlns:a16="http://schemas.microsoft.com/office/drawing/2014/main" id="{16E27951-C3C9-5D45-B337-A6FF111DC716}"/>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sp>
        <p:nvSpPr>
          <p:cNvPr id="14" name="Rectangle 13">
            <a:extLst>
              <a:ext uri="{FF2B5EF4-FFF2-40B4-BE49-F238E27FC236}">
                <a16:creationId xmlns:a16="http://schemas.microsoft.com/office/drawing/2014/main" id="{21B92905-D4E1-9F4B-A9C7-51094688D277}"/>
              </a:ext>
            </a:extLst>
          </p:cNvPr>
          <p:cNvSpPr/>
          <p:nvPr/>
        </p:nvSpPr>
        <p:spPr>
          <a:xfrm>
            <a:off x="838200" y="3615035"/>
            <a:ext cx="4739149" cy="2923877"/>
          </a:xfrm>
          <a:prstGeom prst="rect">
            <a:avLst/>
          </a:prstGeom>
        </p:spPr>
        <p:txBody>
          <a:bodyPr wrap="square">
            <a:spAutoFit/>
          </a:bodyPr>
          <a:lstStyle/>
          <a:p>
            <a:pPr marL="342900" lvl="0" indent="-342900">
              <a:buFont typeface="Arial" panose="020B0604020202020204" pitchFamily="34" charset="0"/>
              <a:buChar char="•"/>
            </a:pPr>
            <a:r>
              <a:rPr lang="en-US" sz="2000" dirty="0">
                <a:solidFill>
                  <a:schemeClr val="bg1"/>
                </a:solidFill>
              </a:rPr>
              <a:t>Control messages are paired together with a Request and a Response.</a:t>
            </a:r>
          </a:p>
          <a:p>
            <a:pPr marL="742950" lvl="1" indent="-285750">
              <a:buFont typeface="Arial" panose="020B0604020202020204" pitchFamily="34" charset="0"/>
              <a:buChar char="•"/>
            </a:pPr>
            <a:r>
              <a:rPr lang="en-US" sz="1600" dirty="0">
                <a:solidFill>
                  <a:schemeClr val="bg1"/>
                </a:solidFill>
              </a:rPr>
              <a:t>Request messages describe what property to get or behavior to invoke along with any parameters needed for the Control.  For example, a </a:t>
            </a:r>
            <a:r>
              <a:rPr lang="en-US" sz="1600" dirty="0" err="1">
                <a:solidFill>
                  <a:schemeClr val="bg1"/>
                </a:solidFill>
              </a:rPr>
              <a:t>TransferRequest</a:t>
            </a:r>
            <a:r>
              <a:rPr lang="en-US" sz="1600" dirty="0">
                <a:solidFill>
                  <a:schemeClr val="bg1"/>
                </a:solidFill>
              </a:rPr>
              <a:t> message will need to have To and Amount parameters to successfully invoke the Transferable behavior.</a:t>
            </a:r>
          </a:p>
          <a:p>
            <a:pPr marL="742950" lvl="1" indent="-285750">
              <a:buFont typeface="Arial" panose="020B0604020202020204" pitchFamily="34" charset="0"/>
              <a:buChar char="•"/>
            </a:pPr>
            <a:r>
              <a:rPr lang="en-US" sz="1600" dirty="0">
                <a:solidFill>
                  <a:schemeClr val="bg1"/>
                </a:solidFill>
              </a:rPr>
              <a:t>A Response message describes what the Requestor is expecting in return from their response.  I.e. a receipt, query result, etc.</a:t>
            </a:r>
          </a:p>
        </p:txBody>
      </p:sp>
    </p:spTree>
    <p:extLst>
      <p:ext uri="{BB962C8B-B14F-4D97-AF65-F5344CB8AC3E}">
        <p14:creationId xmlns:p14="http://schemas.microsoft.com/office/powerpoint/2010/main" val="414125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cxnSp>
        <p:nvCxnSpPr>
          <p:cNvPr id="17"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68115927"/>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68115927"/>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22">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Shape 24">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Behavior Groups</a:t>
            </a:r>
          </a:p>
        </p:txBody>
      </p:sp>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26148477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26148477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189176" y="3810618"/>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119602" y="2762407"/>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183949" y="4265099"/>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8308E91-47EE-D440-AD66-67676811AF2A}"/>
              </a:ext>
            </a:extLst>
          </p:cNvPr>
          <p:cNvSpPr>
            <a:spLocks noGrp="1"/>
          </p:cNvSpPr>
          <p:nvPr>
            <p:ph idx="1"/>
          </p:nvPr>
        </p:nvSpPr>
        <p:spPr>
          <a:xfrm>
            <a:off x="838200" y="415964"/>
            <a:ext cx="10515600" cy="4351338"/>
          </a:xfrm>
        </p:spPr>
        <p:txBody>
          <a:bodyPr/>
          <a:lstStyle/>
          <a:p>
            <a:r>
              <a:rPr lang="en-US" dirty="0"/>
              <a:t>Behavior Groups are a collection behaviors that are frequently used together.</a:t>
            </a:r>
          </a:p>
          <a:p>
            <a:r>
              <a:rPr lang="en-US" dirty="0"/>
              <a:t>Encourages Decomposition of lowest level behaviors being defined and combined for maximum re-use.</a:t>
            </a:r>
          </a:p>
          <a:p>
            <a:pPr marL="0" indent="0">
              <a:buNone/>
            </a:pPr>
            <a:endParaRPr lang="en-US" dirty="0"/>
          </a:p>
        </p:txBody>
      </p:sp>
      <mc:AlternateContent xmlns:mc="http://schemas.openxmlformats.org/markup-compatibility/2006" xmlns:a14="http://schemas.microsoft.com/office/drawing/2010/main">
        <mc:Choice Requires="a14">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spTree>
    <p:extLst>
      <p:ext uri="{BB962C8B-B14F-4D97-AF65-F5344CB8AC3E}">
        <p14:creationId xmlns:p14="http://schemas.microsoft.com/office/powerpoint/2010/main" val="381356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a:xfrm>
            <a:off x="838200" y="365125"/>
            <a:ext cx="10515600" cy="1325563"/>
          </a:xfrm>
        </p:spPr>
        <p:txBody>
          <a:bodyPr>
            <a:normAutofit/>
          </a:bodyPr>
          <a:lstStyle/>
          <a:p>
            <a:r>
              <a:rPr lang="en-US" sz="4800" dirty="0"/>
              <a:t>Templates</a:t>
            </a:r>
            <a:br>
              <a:rPr lang="en-US" dirty="0"/>
            </a:br>
            <a:r>
              <a:rPr lang="en-US" sz="3600" dirty="0">
                <a:solidFill>
                  <a:schemeClr val="tx2"/>
                </a:solidFill>
              </a:rPr>
              <a:t>Setting Context for Artifacts working together</a:t>
            </a:r>
            <a:endParaRPr lang="en-US" dirty="0">
              <a:solidFill>
                <a:schemeClr val="tx2"/>
              </a:solidFill>
            </a:endParaRP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164517" y="1927271"/>
            <a:ext cx="5771462" cy="4065986"/>
          </a:xfrm>
        </p:spPr>
        <p:txBody>
          <a:bodyPr anchor="t">
            <a:normAutofit fontScale="92500"/>
          </a:bodyPr>
          <a:lstStyle/>
          <a:p>
            <a:r>
              <a:rPr lang="en-US" dirty="0">
                <a:solidFill>
                  <a:srgbClr val="FFFFFF"/>
                </a:solidFill>
              </a:rPr>
              <a:t>Artifacts are composed to create a token template.</a:t>
            </a:r>
          </a:p>
          <a:p>
            <a:r>
              <a:rPr lang="en-US" dirty="0">
                <a:solidFill>
                  <a:srgbClr val="FFFFFF"/>
                </a:solidFill>
              </a:rPr>
              <a:t>Artifacts used have generically isolated definitions and will need context for implementation within the template.</a:t>
            </a:r>
          </a:p>
          <a:p>
            <a:r>
              <a:rPr lang="en-US" dirty="0">
                <a:solidFill>
                  <a:srgbClr val="FFFFFF"/>
                </a:solidFill>
              </a:rPr>
              <a:t>Grammar rules will provide the first level of component compatibility.</a:t>
            </a:r>
          </a:p>
          <a:p>
            <a:r>
              <a:rPr lang="en-US" dirty="0">
                <a:solidFill>
                  <a:srgbClr val="FFFFFF"/>
                </a:solidFill>
              </a:rPr>
              <a:t>The Template Artifact is where implementation details for artifacts in the template’s context are defined.</a:t>
            </a:r>
          </a:p>
        </p:txBody>
      </p:sp>
      <p:pic>
        <p:nvPicPr>
          <p:cNvPr id="5" name="Picture 4" descr="A screenshot of a cell phone&#10;&#10;Description automatically generated">
            <a:extLst>
              <a:ext uri="{FF2B5EF4-FFF2-40B4-BE49-F238E27FC236}">
                <a16:creationId xmlns:a16="http://schemas.microsoft.com/office/drawing/2014/main" id="{59C08644-E06F-4641-BAA0-62522A4359A2}"/>
              </a:ext>
            </a:extLst>
          </p:cNvPr>
          <p:cNvPicPr>
            <a:picLocks noChangeAspect="1"/>
          </p:cNvPicPr>
          <p:nvPr/>
        </p:nvPicPr>
        <p:blipFill>
          <a:blip r:embed="rId3"/>
          <a:stretch>
            <a:fillRect/>
          </a:stretch>
        </p:blipFill>
        <p:spPr>
          <a:xfrm>
            <a:off x="9974580" y="5154925"/>
            <a:ext cx="2052903" cy="120094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4"/>
          <a:stretch>
            <a:fillRect/>
          </a:stretch>
        </p:blipFill>
        <p:spPr>
          <a:xfrm>
            <a:off x="7081908" y="287314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©2019 Token Taxonomy Initiative Inc. (“TTI”).  All Rights Reserved. </a:t>
            </a:r>
          </a:p>
        </p:txBody>
      </p:sp>
      <p:cxnSp>
        <p:nvCxnSpPr>
          <p:cNvPr id="22" name="Straight Connector 21">
            <a:extLst>
              <a:ext uri="{FF2B5EF4-FFF2-40B4-BE49-F238E27FC236}">
                <a16:creationId xmlns:a16="http://schemas.microsoft.com/office/drawing/2014/main" id="{192F9470-48C1-DB49-950A-189D4F69B506}"/>
              </a:ext>
            </a:extLst>
          </p:cNvPr>
          <p:cNvCxnSpPr>
            <a:cxnSpLocks/>
          </p:cNvCxnSpPr>
          <p:nvPr/>
        </p:nvCxnSpPr>
        <p:spPr>
          <a:xfrm flipH="1" flipV="1">
            <a:off x="9567687" y="4982332"/>
            <a:ext cx="313943" cy="375926"/>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2DE5B182-CAC8-AE48-9EB5-1F12BF3D2984}"/>
              </a:ext>
            </a:extLst>
          </p:cNvPr>
          <p:cNvSpPr/>
          <p:nvPr/>
        </p:nvSpPr>
        <p:spPr>
          <a:xfrm>
            <a:off x="9974580" y="5247860"/>
            <a:ext cx="2052903" cy="304641"/>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8705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3200">
                <a:solidFill>
                  <a:schemeClr val="bg1"/>
                </a:solidFill>
              </a:rPr>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a:bodyPr>
          <a:lstStyle/>
          <a:p>
            <a:r>
              <a:rPr lang="en-US" sz="1800" dirty="0">
                <a:solidFill>
                  <a:schemeClr val="bg1"/>
                </a:solidFill>
              </a:rPr>
              <a:t>Grammar defines how to construct a token or behavior group formula that is recorded as metadata in the artifact for the respective token, behavior or group.</a:t>
            </a:r>
          </a:p>
          <a:p>
            <a:r>
              <a:rPr lang="en-US" sz="1800" dirty="0">
                <a:solidFill>
                  <a:schemeClr val="bg1"/>
                </a:solidFill>
              </a:rPr>
              <a:t>The grammar has a visual and tooling format where the tooling does not include presentation characters for </a:t>
            </a:r>
            <a:r>
              <a:rPr lang="en-US" sz="1800" i="1" dirty="0">
                <a:solidFill>
                  <a:schemeClr val="bg1"/>
                </a:solidFill>
              </a:rPr>
              <a:t>italics</a:t>
            </a:r>
            <a:r>
              <a:rPr lang="en-US" sz="1800" dirty="0">
                <a:solidFill>
                  <a:schemeClr val="bg1"/>
                </a:solidFill>
              </a:rPr>
              <a:t>, Greek, super or subscript, etc.</a:t>
            </a:r>
          </a:p>
          <a:p>
            <a:pPr lvl="2" defTabSz="1244600">
              <a:spcBef>
                <a:spcPct val="0"/>
              </a:spcBef>
              <a:spcAft>
                <a:spcPct val="35000"/>
              </a:spcAft>
            </a:pPr>
            <a:endParaRPr lang="en-US" sz="1800" dirty="0">
              <a:solidFill>
                <a:schemeClr val="bg1"/>
              </a:solidFill>
            </a:endParaRPr>
          </a:p>
          <a:p>
            <a:pPr marL="457200" lvl="1" indent="0">
              <a:buNone/>
            </a:pPr>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p>
                      </a:txBody>
                      <a:tcPr marL="89760" marR="89760" marT="44880" marB="44880"/>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algn="ctr"/>
                          <a14:m>
                            <m:oMathPara xmlns:m="http://schemas.openxmlformats.org/officeDocument/2006/math">
                              <m:oMathParaPr>
                                <m:jc m:val="center"/>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m:oMathPara>
                          </a14:m>
                          <a:endParaRPr lang="en-US" sz="1800"/>
                        </a:p>
                      </a:txBody>
                      <a:tcPr marL="89760" marR="89760" marT="44880" marB="44880"/>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m:t>
                                  </m:r>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xmlns="">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834907" y="810689"/>
            <a:ext cx="10515600" cy="1325563"/>
          </a:xfrm>
        </p:spPr>
        <p:txBody>
          <a:bodyPr>
            <a:normAutofit/>
          </a:bodyPr>
          <a:lstStyle/>
          <a:p>
            <a:r>
              <a:rPr lang="en-US" dirty="0"/>
              <a:t>Taxonomy Grammar</a:t>
            </a:r>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1291062651"/>
                  </p:ext>
                </p:extLst>
              </p:nvPr>
            </p:nvGraphicFramePr>
            <p:xfrm>
              <a:off x="2316645" y="3130639"/>
              <a:ext cx="925084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1291062651"/>
                  </p:ext>
                </p:extLst>
              </p:nvPr>
            </p:nvGraphicFramePr>
            <p:xfrm>
              <a:off x="2316645" y="3130639"/>
              <a:ext cx="9250847" cy="3403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wrapping the the formula in brackets [] and then adding + the property-set(s) using braces if there a multiple sets required. </a:t>
            </a:r>
          </a:p>
          <a:p>
            <a:pPr marL="0" indent="0">
              <a:buNone/>
            </a:pPr>
            <a:endParaRPr lang="en-US" sz="2400" dirty="0"/>
          </a:p>
        </p:txBody>
      </p:sp>
      <p:sp>
        <p:nvSpPr>
          <p:cNvPr id="8" name="Rectangle 7">
            <a:extLst>
              <a:ext uri="{FF2B5EF4-FFF2-40B4-BE49-F238E27FC236}">
                <a16:creationId xmlns:a16="http://schemas.microsoft.com/office/drawing/2014/main" id="{E65CD7E3-7B34-B940-9B8E-6AA72CF07B78}"/>
              </a:ext>
            </a:extLst>
          </p:cNvPr>
          <p:cNvSpPr/>
          <p:nvPr/>
        </p:nvSpPr>
        <p:spPr>
          <a:xfrm rot="16200000">
            <a:off x="1106893" y="4447494"/>
            <a:ext cx="1744965"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Tokens</a:t>
            </a:r>
          </a:p>
        </p:txBody>
      </p:sp>
    </p:spTree>
    <p:extLst>
      <p:ext uri="{BB962C8B-B14F-4D97-AF65-F5344CB8AC3E}">
        <p14:creationId xmlns:p14="http://schemas.microsoft.com/office/powerpoint/2010/main" val="3310139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Freeform: Shape 8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63029" y="1012004"/>
            <a:ext cx="3416158" cy="4795408"/>
          </a:xfrm>
        </p:spPr>
        <p:txBody>
          <a:bodyPr>
            <a:normAutofit/>
          </a:bodyPr>
          <a:lstStyle/>
          <a:p>
            <a:r>
              <a:rPr lang="en-US" sz="4100">
                <a:solidFill>
                  <a:srgbClr val="FFFFFF"/>
                </a:solidFill>
              </a:rPr>
              <a:t>Behavior grammar/rules</a:t>
            </a:r>
          </a:p>
        </p:txBody>
      </p:sp>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750305" y="6356350"/>
            <a:ext cx="411480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©2019 Token Taxonomy Initiative Inc. (“TTI”).  All Rights Reserved. </a:t>
            </a:r>
          </a:p>
        </p:txBody>
      </p:sp>
      <p:graphicFrame>
        <p:nvGraphicFramePr>
          <p:cNvPr id="80" name="Content Placeholder 2">
            <a:extLst>
              <a:ext uri="{FF2B5EF4-FFF2-40B4-BE49-F238E27FC236}">
                <a16:creationId xmlns:a16="http://schemas.microsoft.com/office/drawing/2014/main" id="{00FAD85D-EFD8-4B37-9B5C-F6E806732276}"/>
              </a:ext>
            </a:extLst>
          </p:cNvPr>
          <p:cNvGraphicFramePr>
            <a:graphicFrameLocks noGrp="1"/>
          </p:cNvGraphicFramePr>
          <p:nvPr>
            <p:ph idx="1"/>
            <p:extLst>
              <p:ext uri="{D42A27DB-BD31-4B8C-83A1-F6EECF244321}">
                <p14:modId xmlns:p14="http://schemas.microsoft.com/office/powerpoint/2010/main" val="34460166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4031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838200" y="5529884"/>
            <a:ext cx="7719381" cy="1096331"/>
          </a:xfrm>
        </p:spPr>
        <p:txBody>
          <a:bodyPr>
            <a:normAutofit/>
          </a:bodyPr>
          <a:lstStyle/>
          <a:p>
            <a:r>
              <a:rPr lang="en-US" dirty="0"/>
              <a:t>Classification</a:t>
            </a:r>
          </a:p>
        </p:txBody>
      </p:sp>
      <p:sp>
        <p:nvSpPr>
          <p:cNvPr id="17" name="Freeform: Shape 16">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graphicFrame>
            <p:nvGraphicFramePr>
              <p:cNvPr id="5" name="Content Placeholder 2">
                <a:extLst>
                  <a:ext uri="{FF2B5EF4-FFF2-40B4-BE49-F238E27FC236}">
                    <a16:creationId xmlns:a16="http://schemas.microsoft.com/office/drawing/2014/main" id="{AF20B6FD-F6B4-4072-BC12-932B1CA92C13}"/>
                  </a:ext>
                </a:extLst>
              </p:cNvPr>
              <p:cNvGraphicFramePr>
                <a:graphicFrameLocks noGrp="1"/>
              </p:cNvGraphicFramePr>
              <p:nvPr>
                <p:ph idx="1"/>
              </p:nvPr>
            </p:nvGraphicFramePr>
            <p:xfrm>
              <a:off x="757083" y="304800"/>
              <a:ext cx="10933471" cy="4926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Content Placeholder 2">
                <a:extLst>
                  <a:ext uri="{FF2B5EF4-FFF2-40B4-BE49-F238E27FC236}">
                    <a16:creationId xmlns:a16="http://schemas.microsoft.com/office/drawing/2014/main" id="{AF20B6FD-F6B4-4072-BC12-932B1CA92C13}"/>
                  </a:ext>
                </a:extLst>
              </p:cNvPr>
              <p:cNvGraphicFramePr>
                <a:graphicFrameLocks noGrp="1"/>
              </p:cNvGraphicFramePr>
              <p:nvPr>
                <p:ph idx="1"/>
              </p:nvPr>
            </p:nvGraphicFramePr>
            <p:xfrm>
              <a:off x="757083" y="304800"/>
              <a:ext cx="10933471" cy="49265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©2019 Token Taxonomy Initiative Inc. (“TTI”).  All Rights Reserved. </a:t>
            </a:r>
          </a:p>
        </p:txBody>
      </p:sp>
      <p:pic>
        <p:nvPicPr>
          <p:cNvPr id="6" name="Picture 5">
            <a:extLst>
              <a:ext uri="{FF2B5EF4-FFF2-40B4-BE49-F238E27FC236}">
                <a16:creationId xmlns:a16="http://schemas.microsoft.com/office/drawing/2014/main" id="{5D97B15E-C410-E240-8CC5-710CE5291983}"/>
              </a:ext>
            </a:extLst>
          </p:cNvPr>
          <p:cNvPicPr>
            <a:picLocks noChangeAspect="1"/>
          </p:cNvPicPr>
          <p:nvPr/>
        </p:nvPicPr>
        <p:blipFill>
          <a:blip r:embed="rId11"/>
          <a:srcRect/>
          <a:stretch/>
        </p:blipFill>
        <p:spPr>
          <a:xfrm>
            <a:off x="9268642" y="5521315"/>
            <a:ext cx="2628900" cy="1104900"/>
          </a:xfrm>
          <a:prstGeom prst="rect">
            <a:avLst/>
          </a:prstGeom>
        </p:spPr>
      </p:pic>
    </p:spTree>
    <p:extLst>
      <p:ext uri="{BB962C8B-B14F-4D97-AF65-F5344CB8AC3E}">
        <p14:creationId xmlns:p14="http://schemas.microsoft.com/office/powerpoint/2010/main" val="1980704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1697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Classification Hierarchy</a:t>
            </a:r>
          </a:p>
        </p:txBody>
      </p:sp>
      <p:sp>
        <p:nvSpPr>
          <p:cNvPr id="35" name="Freeform: Shape 33">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523663"/>
                <a:ext cx="6395724" cy="4675970"/>
              </a:xfrm>
            </p:spPr>
            <p:txBody>
              <a:bodyPr anchor="t">
                <a:normAutofit/>
              </a:bodyPr>
              <a:lstStyle/>
              <a:p>
                <a:pPr lvl="0"/>
                <a:r>
                  <a:rPr lang="en-US" sz="2000" dirty="0"/>
                  <a:t>A Token Node or Leaf represents an end-point or destination in classification hierarchy.</a:t>
                </a:r>
              </a:p>
              <a:p>
                <a:pPr lvl="0"/>
                <a:r>
                  <a:rPr lang="en-US" sz="2000" dirty="0"/>
                  <a:t>A generic taxonomy formula can represent a node or a branch.  It becomes a branch if there are nodes with the same formula but with added non-behavior property sets. </a:t>
                </a:r>
              </a:p>
              <a:p>
                <a:pPr lvl="0"/>
                <a:r>
                  <a:rPr lang="en-US" sz="2000" dirty="0"/>
                  <a:t>For example, you can have multiple template that share the same base formula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b="0" i="1">
                            <a:latin typeface="Cambria Math" panose="02040503050406030204" pitchFamily="18" charset="0"/>
                            <a:ea typeface="Cambria Math" panose="02040503050406030204" pitchFamily="18" charset="0"/>
                          </a:rPr>
                          <m:t>𝐹</m:t>
                        </m:r>
                      </m:sub>
                    </m:sSub>
                  </m:oMath>
                </a14:m>
                <a:r>
                  <a:rPr lang="en-US" sz="2000" dirty="0"/>
                  <a:t>{~d, SC} or Whole Fungible Token with Supply Control, but differ based on the property-sets they require. </a:t>
                </a:r>
              </a:p>
              <a:p>
                <a:pPr lvl="0"/>
                <a:r>
                  <a:rPr lang="en-US" sz="2000" dirty="0"/>
                  <a:t>Nodes from a branch surround the base formula with [] and + </a:t>
                </a:r>
                <a14:m>
                  <m:oMath xmlns:m="http://schemas.openxmlformats.org/officeDocument/2006/math">
                    <m:r>
                      <a:rPr lang="en-US" sz="2000" i="1">
                        <a:latin typeface="Cambria Math" panose="02040503050406030204" pitchFamily="18" charset="0"/>
                        <a:ea typeface="Cambria Math" panose="02040503050406030204" pitchFamily="18" charset="0"/>
                      </a:rPr>
                      <m:t>𝜙</m:t>
                    </m:r>
                    <m:r>
                      <a:rPr lang="en-US" sz="2000" b="0" i="1">
                        <a:latin typeface="Cambria Math" panose="02040503050406030204" pitchFamily="18" charset="0"/>
                        <a:ea typeface="Cambria Math" panose="02040503050406030204" pitchFamily="18" charset="0"/>
                      </a:rPr>
                      <m:t>𝑆𝐾𝑈</m:t>
                    </m:r>
                    <m:r>
                      <a:rPr lang="en-US" sz="2000" b="0" i="0" smtClean="0">
                        <a:latin typeface="Cambria Math" panose="02040503050406030204" pitchFamily="18" charset="0"/>
                        <a:ea typeface="Cambria Math" panose="02040503050406030204" pitchFamily="18" charset="0"/>
                      </a:rPr>
                      <m:t>.</m:t>
                    </m:r>
                  </m:oMath>
                </a14:m>
                <a:endParaRPr lang="en-US" sz="2000" b="0" dirty="0">
                  <a:ea typeface="Cambria Math" panose="02040503050406030204" pitchFamily="18" charset="0"/>
                </a:endParaRPr>
              </a:p>
              <a:p>
                <a:pPr lvl="0"/>
                <a:r>
                  <a:rPr lang="en-US" sz="2000" dirty="0"/>
                  <a:t>When using multiple property sets, they should be placed in (,).</a:t>
                </a:r>
              </a:p>
              <a:p>
                <a:pPr marL="0" indent="0">
                  <a:buNone/>
                </a:pPr>
                <a:endParaRPr lang="en-US" sz="1400" dirty="0"/>
              </a:p>
            </p:txBody>
          </p:sp>
        </mc:Choice>
        <mc:Fallback xmlns="">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523663"/>
                <a:ext cx="6395724" cy="4675970"/>
              </a:xfrm>
              <a:blipFill>
                <a:blip r:embed="rId3"/>
                <a:stretch>
                  <a:fillRect l="-594" t="-1630" r="-1188"/>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nvGraphicFramePr>
            <p:xfrm>
              <a:off x="132892" y="1523662"/>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i="1" dirty="0"/>
                            <a:t>{~d, SC</a:t>
                          </a:r>
                          <a:r>
                            <a:rPr lang="en-US" sz="1200" dirty="0"/>
                            <a:t>} </a:t>
                          </a:r>
                        </a:p>
                        <a:p>
                          <a:endParaRPr lang="en-US" sz="1200" dirty="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xmlns="">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3480341167"/>
                  </p:ext>
                </p:extLst>
              </p:nvPr>
            </p:nvGraphicFramePr>
            <p:xfrm>
              <a:off x="132892" y="1523662"/>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8481"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2222" b="-10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2222" b="-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spTree>
    <p:extLst>
      <p:ext uri="{BB962C8B-B14F-4D97-AF65-F5344CB8AC3E}">
        <p14:creationId xmlns:p14="http://schemas.microsoft.com/office/powerpoint/2010/main" val="3442840900"/>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a:bodyPr>
          <a:lstStyle/>
          <a:p>
            <a:r>
              <a:rPr lang="en-US" sz="2000" dirty="0"/>
              <a:t>Artifact metadata supports mapping to:</a:t>
            </a:r>
          </a:p>
          <a:p>
            <a:pPr lvl="1"/>
            <a:r>
              <a:rPr lang="en-US" sz="2000" dirty="0"/>
              <a:t>Source code</a:t>
            </a:r>
          </a:p>
          <a:p>
            <a:pPr lvl="1"/>
            <a:r>
              <a:rPr lang="en-US" sz="2000" dirty="0"/>
              <a:t>Finished implementation</a:t>
            </a:r>
          </a:p>
          <a:p>
            <a:pPr lvl="1"/>
            <a:r>
              <a:rPr lang="en-US" sz="2000" dirty="0"/>
              <a:t>Resource (i.e. regulatory framework or guidance)</a:t>
            </a:r>
          </a:p>
          <a:p>
            <a:r>
              <a:rPr lang="en-US" sz="2000" dirty="0"/>
              <a:t>Map for taxonomy behavior or property-set to platform specific code. (Solidity, Chaincode, Kotlin, DAML)</a:t>
            </a:r>
          </a:p>
          <a:p>
            <a:r>
              <a:rPr lang="en-US" sz="2000" dirty="0"/>
              <a:t>Map for token template to a specific implementation. (complete open source, commercial solution, etc.)</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4256199845"/>
              </p:ext>
            </p:extLst>
          </p:nvPr>
        </p:nvGraphicFramePr>
        <p:xfrm>
          <a:off x="7543303" y="1239713"/>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279831393"/>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1573586"/>
            <a:ext cx="9122584" cy="1325563"/>
          </a:xfrm>
        </p:spPr>
        <p:txBody>
          <a:bodyPr>
            <a:normAutofit/>
          </a:bodyPr>
          <a:lstStyle/>
          <a:p>
            <a:r>
              <a:rPr lang="en-US"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571811" y="3060017"/>
            <a:ext cx="6066118" cy="2438546"/>
          </a:xfrm>
        </p:spPr>
        <p:txBody>
          <a:bodyPr>
            <a:normAutofit/>
          </a:bodyPr>
          <a:lstStyle/>
          <a:p>
            <a:r>
              <a:rPr lang="en-US" sz="1900" dirty="0"/>
              <a:t>A Taxonomy Definition represents the logical token interface.</a:t>
            </a:r>
          </a:p>
          <a:p>
            <a:r>
              <a:rPr lang="en-US" sz="1900" dirty="0"/>
              <a:t>Internal behaviors apply only to the token itself and are self invoking.</a:t>
            </a:r>
          </a:p>
          <a:p>
            <a:r>
              <a:rPr lang="en-US" sz="1900" dirty="0"/>
              <a:t>External Behaviors provide standard contract interfaces across platforms and consortiums.  These behaviors are often “end point” properties invoked by an external contract or token.</a:t>
            </a:r>
          </a:p>
          <a:p>
            <a:endParaRPr lang="en-US" sz="1900" dirty="0"/>
          </a:p>
        </p:txBody>
      </p:sp>
      <p:sp>
        <p:nvSpPr>
          <p:cNvPr id="11"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3"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39387538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39387538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585504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3314295909"/>
              </p:ext>
            </p:extLst>
          </p:nvPr>
        </p:nvGraphicFramePr>
        <p:xfrm>
          <a:off x="216568" y="834190"/>
          <a:ext cx="11758863" cy="5763226"/>
        </p:xfrm>
        <a:graphic>
          <a:graphicData uri="http://schemas.openxmlformats.org/drawingml/2006/table">
            <a:tbl>
              <a:tblPr firstRow="1" bandRow="1"/>
              <a:tblGrid>
                <a:gridCol w="3023937">
                  <a:extLst>
                    <a:ext uri="{9D8B030D-6E8A-4147-A177-3AD203B41FA5}">
                      <a16:colId xmlns:a16="http://schemas.microsoft.com/office/drawing/2014/main" val="2173207381"/>
                    </a:ext>
                  </a:extLst>
                </a:gridCol>
                <a:gridCol w="6320590">
                  <a:extLst>
                    <a:ext uri="{9D8B030D-6E8A-4147-A177-3AD203B41FA5}">
                      <a16:colId xmlns:a16="http://schemas.microsoft.com/office/drawing/2014/main" val="2534064013"/>
                    </a:ext>
                  </a:extLst>
                </a:gridCol>
                <a:gridCol w="2414336">
                  <a:extLst>
                    <a:ext uri="{9D8B030D-6E8A-4147-A177-3AD203B41FA5}">
                      <a16:colId xmlns:a16="http://schemas.microsoft.com/office/drawing/2014/main" val="1830096828"/>
                    </a:ext>
                  </a:extLst>
                </a:gridCol>
              </a:tblGrid>
              <a:tr h="288757">
                <a:tc>
                  <a:txBody>
                    <a:bodyPr/>
                    <a:lstStyle/>
                    <a:p>
                      <a:pPr algn="ctr"/>
                      <a:r>
                        <a:rPr lang="en-US"/>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a:t>Behaviors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AD57FBF-4373-C743-A01B-BC4BD319630A}"/>
                  </a:ext>
                </a:extLst>
              </p:cNvPr>
              <p:cNvGraphicFramePr/>
              <p:nvPr>
                <p:extLst>
                  <p:ext uri="{D42A27DB-BD31-4B8C-83A1-F6EECF244321}">
                    <p14:modId xmlns:p14="http://schemas.microsoft.com/office/powerpoint/2010/main" val="3587211193"/>
                  </p:ext>
                </p:extLst>
              </p:nvPr>
            </p:nvGraphicFramePr>
            <p:xfrm>
              <a:off x="-1" y="1426628"/>
              <a:ext cx="3513221" cy="1466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6AD57FBF-4373-C743-A01B-BC4BD319630A}"/>
                  </a:ext>
                </a:extLst>
              </p:cNvPr>
              <p:cNvGraphicFramePr/>
              <p:nvPr>
                <p:extLst>
                  <p:ext uri="{D42A27DB-BD31-4B8C-83A1-F6EECF244321}">
                    <p14:modId xmlns:p14="http://schemas.microsoft.com/office/powerpoint/2010/main" val="3587211193"/>
                  </p:ext>
                </p:extLst>
              </p:nvPr>
            </p:nvGraphicFramePr>
            <p:xfrm>
              <a:off x="-1" y="1426628"/>
              <a:ext cx="3513221" cy="14662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546320783"/>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546320783"/>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83845307"/>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83845307"/>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236316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236316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cxnSp>
        <p:nvCxnSpPr>
          <p:cNvPr id="13" name="Curved Connector 12">
            <a:extLst>
              <a:ext uri="{FF2B5EF4-FFF2-40B4-BE49-F238E27FC236}">
                <a16:creationId xmlns:a16="http://schemas.microsoft.com/office/drawing/2014/main" id="{7B9DBDDC-96AB-F24E-9946-8F54AAFE0963}"/>
              </a:ext>
            </a:extLst>
          </p:cNvPr>
          <p:cNvCxnSpPr>
            <a:cxnSpLocks/>
          </p:cNvCxnSpPr>
          <p:nvPr/>
        </p:nvCxnSpPr>
        <p:spPr>
          <a:xfrm flipV="1">
            <a:off x="1572126" y="1550504"/>
            <a:ext cx="4186463" cy="10643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9A6E7E4A-8DB0-B144-B175-1558BB0D3578}"/>
              </a:ext>
            </a:extLst>
          </p:cNvPr>
          <p:cNvCxnSpPr/>
          <p:nvPr/>
        </p:nvCxnSpPr>
        <p:spPr>
          <a:xfrm rot="10800000" flipV="1">
            <a:off x="7940843" y="2159752"/>
            <a:ext cx="2095501" cy="13815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508177" y="6606131"/>
            <a:ext cx="3747145" cy="260584"/>
          </a:xfrm>
        </p:spPr>
        <p:txBody>
          <a:bodyPr/>
          <a:lstStyle/>
          <a:p>
            <a:r>
              <a:rPr lang="en-US" sz="1000" dirty="0"/>
              <a:t>©2019 Token Taxonomy Initiative Inc. (“TTI”).  All Rights Reserved. </a:t>
            </a:r>
          </a:p>
        </p:txBody>
      </p:sp>
    </p:spTree>
    <p:extLst>
      <p:ext uri="{BB962C8B-B14F-4D97-AF65-F5344CB8AC3E}">
        <p14:creationId xmlns:p14="http://schemas.microsoft.com/office/powerpoint/2010/main" val="1734328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65759" y="5524207"/>
            <a:ext cx="2396019" cy="359639"/>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nvGraphicFramePr>
        <p:xfrm>
          <a:off x="645459"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4303059"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5316070"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5363162"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4178369"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4674433"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5764306"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84996"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75584"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239702"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6426898"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5345259"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25C0F75-DCC9-314F-9D43-542F1E0EC391}"/>
              </a:ext>
            </a:extLst>
          </p:cNvPr>
          <p:cNvSpPr txBox="1"/>
          <p:nvPr/>
        </p:nvSpPr>
        <p:spPr>
          <a:xfrm>
            <a:off x="193976" y="719390"/>
            <a:ext cx="3946594" cy="3416320"/>
          </a:xfrm>
          <a:prstGeom prst="rect">
            <a:avLst/>
          </a:prstGeom>
          <a:noFill/>
        </p:spPr>
        <p:txBody>
          <a:bodyPr wrap="square" rtlCol="0">
            <a:spAutoFit/>
          </a:bodyPr>
          <a:lstStyle/>
          <a:p>
            <a:r>
              <a:rPr lang="en-US" dirty="0"/>
              <a:t>The TTF is designed for collaboration and extension:</a:t>
            </a:r>
          </a:p>
          <a:p>
            <a:pPr marL="285750" indent="-285750">
              <a:buFont typeface="Arial" panose="020B0604020202020204" pitchFamily="34" charset="0"/>
              <a:buChar char="•"/>
            </a:pPr>
            <a:r>
              <a:rPr lang="en-US" dirty="0"/>
              <a:t>TTF initially has only the most common generic artifacts.</a:t>
            </a:r>
          </a:p>
          <a:p>
            <a:pPr marL="285750" indent="-285750">
              <a:buFont typeface="Arial" panose="020B0604020202020204" pitchFamily="34" charset="0"/>
              <a:buChar char="•"/>
            </a:pPr>
            <a:r>
              <a:rPr lang="en-US" dirty="0"/>
              <a:t>Workshops will contribute most artifacts and token templates.</a:t>
            </a:r>
          </a:p>
          <a:p>
            <a:pPr marL="285750" indent="-285750">
              <a:buFont typeface="Arial" panose="020B0604020202020204" pitchFamily="34" charset="0"/>
              <a:buChar char="•"/>
            </a:pPr>
            <a:r>
              <a:rPr lang="en-US" dirty="0"/>
              <a:t>Subject matter experts in vertical businesses or innovation will define and contribute artifacts in their area of expertise.</a:t>
            </a:r>
          </a:p>
          <a:p>
            <a:pPr marL="285750" indent="-285750">
              <a:buFont typeface="Arial" panose="020B0604020202020204" pitchFamily="34" charset="0"/>
              <a:buChar char="•"/>
            </a:pPr>
            <a:r>
              <a:rPr lang="en-US" dirty="0"/>
              <a:t>Those artifacts are then available for reuse and refinement by all.</a:t>
            </a:r>
          </a:p>
        </p:txBody>
      </p:sp>
    </p:spTree>
    <p:extLst>
      <p:ext uri="{BB962C8B-B14F-4D97-AF65-F5344CB8AC3E}">
        <p14:creationId xmlns:p14="http://schemas.microsoft.com/office/powerpoint/2010/main" val="552716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2E9122-7074-4D44-953A-E9AE72CA78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Questions</a:t>
            </a:r>
          </a:p>
        </p:txBody>
      </p:sp>
      <p:sp>
        <p:nvSpPr>
          <p:cNvPr id="6" name="Text Placeholder 5">
            <a:extLst>
              <a:ext uri="{FF2B5EF4-FFF2-40B4-BE49-F238E27FC236}">
                <a16:creationId xmlns:a16="http://schemas.microsoft.com/office/drawing/2014/main" id="{955C6AFB-C29F-6F4F-B1D5-CA88D5E91C2C}"/>
              </a:ext>
            </a:extLst>
          </p:cNvPr>
          <p:cNvSpPr>
            <a:spLocks noGrp="1"/>
          </p:cNvSpPr>
          <p:nvPr>
            <p:ph type="body" idx="1"/>
          </p:nvPr>
        </p:nvSpPr>
        <p:spPr>
          <a:xfrm>
            <a:off x="1524000" y="3947050"/>
            <a:ext cx="9144000" cy="572583"/>
          </a:xfrm>
        </p:spPr>
        <p:txBody>
          <a:bodyPr vert="horz" lIns="91440" tIns="45720" rIns="91440" bIns="45720" rtlCol="0">
            <a:normAutofit/>
          </a:bodyPr>
          <a:lstStyle/>
          <a:p>
            <a:r>
              <a:rPr lang="en-US" sz="2000" kern="1200">
                <a:solidFill>
                  <a:schemeClr val="tx1"/>
                </a:solidFill>
                <a:latin typeface="+mn-lt"/>
                <a:ea typeface="+mn-ea"/>
                <a:cs typeface="+mn-cs"/>
              </a:rPr>
              <a:t>http://tokentaxonomy.org</a:t>
            </a:r>
          </a:p>
        </p:txBody>
      </p:sp>
      <p:sp>
        <p:nvSpPr>
          <p:cNvPr id="1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5BD2939-5AB6-0E42-9C47-558E64D99664}"/>
              </a:ext>
            </a:extLst>
          </p:cNvPr>
          <p:cNvSpPr>
            <a:spLocks noGrp="1"/>
          </p:cNvSpPr>
          <p:nvPr>
            <p:ph type="ftr" sz="quarter" idx="11"/>
          </p:nvPr>
        </p:nvSpPr>
        <p:spPr>
          <a:xfrm>
            <a:off x="7343775" y="5625144"/>
            <a:ext cx="4010025" cy="365125"/>
          </a:xfrm>
        </p:spPr>
        <p:txBody>
          <a:bodyPr vert="horz" lIns="91440" tIns="45720" rIns="91440" bIns="45720" rtlCol="0" anchor="ctr">
            <a:normAutofit/>
          </a:bodyPr>
          <a:lstStyle/>
          <a:p>
            <a:pPr algn="r">
              <a:spcAft>
                <a:spcPts val="600"/>
              </a:spcAft>
            </a:pPr>
            <a:r>
              <a:rPr lang="en-US" sz="1100" kern="1200">
                <a:solidFill>
                  <a:srgbClr val="FFFFFF">
                    <a:alpha val="80000"/>
                  </a:srgb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982959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C3A1-7F7B-DD42-AAAB-1F8AE076E51B}"/>
              </a:ext>
            </a:extLst>
          </p:cNvPr>
          <p:cNvSpPr>
            <a:spLocks noGrp="1"/>
          </p:cNvSpPr>
          <p:nvPr>
            <p:ph type="title"/>
          </p:nvPr>
        </p:nvSpPr>
        <p:spPr/>
        <p:txBody>
          <a:bodyPr/>
          <a:lstStyle/>
          <a:p>
            <a:r>
              <a:rPr lang="en-US" dirty="0"/>
              <a:t>Taxonomy Object Model</a:t>
            </a:r>
          </a:p>
        </p:txBody>
      </p:sp>
      <p:sp>
        <p:nvSpPr>
          <p:cNvPr id="3" name="Content Placeholder 2">
            <a:extLst>
              <a:ext uri="{FF2B5EF4-FFF2-40B4-BE49-F238E27FC236}">
                <a16:creationId xmlns:a16="http://schemas.microsoft.com/office/drawing/2014/main" id="{26BC78C0-76FF-E744-9617-61524C74DDC1}"/>
              </a:ext>
            </a:extLst>
          </p:cNvPr>
          <p:cNvSpPr>
            <a:spLocks noGrp="1"/>
          </p:cNvSpPr>
          <p:nvPr>
            <p:ph idx="1"/>
          </p:nvPr>
        </p:nvSpPr>
        <p:spPr/>
        <p:txBody>
          <a:bodyPr>
            <a:normAutofit fontScale="92500"/>
          </a:bodyPr>
          <a:lstStyle/>
          <a:p>
            <a:r>
              <a:rPr lang="en-US" dirty="0"/>
              <a:t>TTF uses GitHub as the backend for storing artifacts.  </a:t>
            </a:r>
          </a:p>
          <a:p>
            <a:r>
              <a:rPr lang="en-US" dirty="0"/>
              <a:t>Developers can consume the GitHub natively and create artifacts manually.</a:t>
            </a:r>
          </a:p>
          <a:p>
            <a:r>
              <a:rPr lang="en-US" dirty="0"/>
              <a:t>The Taxonomy Object Model provides a programmable middle extension for navigating the taxonomy and create/update/delete artifacts.</a:t>
            </a:r>
          </a:p>
          <a:p>
            <a:r>
              <a:rPr lang="en-US" dirty="0"/>
              <a:t>This allows for any application to create a presentation, Web, Mobile or Office experience using the model for general and business users.</a:t>
            </a:r>
          </a:p>
          <a:p>
            <a:r>
              <a:rPr lang="en-US" dirty="0"/>
              <a:t>Because it stores the data as formatted text, JSON, Proto3 and MD, git hub tracks changes and provides the collaboration tools to facilitate the workshop process.</a:t>
            </a:r>
          </a:p>
        </p:txBody>
      </p:sp>
      <p:sp>
        <p:nvSpPr>
          <p:cNvPr id="4" name="Footer Placeholder 3">
            <a:extLst>
              <a:ext uri="{FF2B5EF4-FFF2-40B4-BE49-F238E27FC236}">
                <a16:creationId xmlns:a16="http://schemas.microsoft.com/office/drawing/2014/main" id="{41BF832A-8F6C-FB45-9C9B-DEB44621C83B}"/>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434916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4224913373"/>
              </p:ext>
            </p:extLst>
          </p:nvPr>
        </p:nvGraphicFramePr>
        <p:xfrm>
          <a:off x="216310" y="1529936"/>
          <a:ext cx="4983927" cy="2240280"/>
        </p:xfrm>
        <a:graphic>
          <a:graphicData uri="http://schemas.openxmlformats.org/drawingml/2006/table">
            <a:tbl>
              <a:tblPr firstRow="1" bandRow="1">
                <a:tableStyleId>{5C22544A-7EE6-4342-B048-85BDC9FD1C3A}</a:tableStyleId>
              </a:tblPr>
              <a:tblGrid>
                <a:gridCol w="1661309">
                  <a:extLst>
                    <a:ext uri="{9D8B030D-6E8A-4147-A177-3AD203B41FA5}">
                      <a16:colId xmlns:a16="http://schemas.microsoft.com/office/drawing/2014/main" val="760422754"/>
                    </a:ext>
                  </a:extLst>
                </a:gridCol>
                <a:gridCol w="1661309">
                  <a:extLst>
                    <a:ext uri="{9D8B030D-6E8A-4147-A177-3AD203B41FA5}">
                      <a16:colId xmlns:a16="http://schemas.microsoft.com/office/drawing/2014/main" val="2916218602"/>
                    </a:ext>
                  </a:extLst>
                </a:gridCol>
                <a:gridCol w="1661309">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GetBalanceRequest</a:t>
                      </a:r>
                      <a:endParaRPr lang="en-US" sz="14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dirty="0">
                <a:solidFill>
                  <a:srgbClr val="FFFFFF"/>
                </a:solidFill>
              </a:rPr>
              <a:t>High Level Terms</a:t>
            </a:r>
            <a:endParaRPr lang="en-US" sz="2600" kern="1200" dirty="0">
              <a:solidFill>
                <a:srgbClr val="FFFFFF"/>
              </a:solidFill>
              <a:latin typeface="+mj-lt"/>
              <a:ea typeface="+mj-ea"/>
              <a:cs typeface="+mj-cs"/>
            </a:endParaRPr>
          </a:p>
        </p:txBody>
      </p:sp>
      <p:pic>
        <p:nvPicPr>
          <p:cNvPr id="6" name="Picture 5" descr="A screenshot of a cell phone&#10;&#10;Description automatically generated">
            <a:extLst>
              <a:ext uri="{FF2B5EF4-FFF2-40B4-BE49-F238E27FC236}">
                <a16:creationId xmlns:a16="http://schemas.microsoft.com/office/drawing/2014/main" id="{37C202F2-B477-C342-A7FC-3C73F774A590}"/>
              </a:ext>
            </a:extLst>
          </p:cNvPr>
          <p:cNvPicPr>
            <a:picLocks noChangeAspect="1"/>
          </p:cNvPicPr>
          <p:nvPr/>
        </p:nvPicPr>
        <p:blipFill>
          <a:blip r:embed="rId3"/>
          <a:stretch>
            <a:fillRect/>
          </a:stretch>
        </p:blipFill>
        <p:spPr>
          <a:xfrm>
            <a:off x="4406348" y="617561"/>
            <a:ext cx="5284009" cy="3091146"/>
          </a:xfrm>
          <a:prstGeom prst="rect">
            <a:avLst/>
          </a:prstGeom>
        </p:spPr>
      </p:pic>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506598" y="4230472"/>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definitions for tokens like template, class and instance</a:t>
            </a: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49703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a:xfrm>
            <a:off x="838200" y="365125"/>
            <a:ext cx="10515600" cy="1325563"/>
          </a:xfrm>
        </p:spPr>
        <p:txBody>
          <a:bodyPr>
            <a:normAutofit/>
          </a:bodyPr>
          <a:lstStyle/>
          <a:p>
            <a:r>
              <a:rPr lang="en-US"/>
              <a:t>Token Template</a:t>
            </a:r>
            <a:endParaRPr lang="en-US" dirty="0"/>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38200" y="2015406"/>
            <a:ext cx="5097779" cy="4065986"/>
          </a:xfrm>
        </p:spPr>
        <p:txBody>
          <a:bodyPr anchor="t">
            <a:normAutofit/>
          </a:bodyPr>
          <a:lstStyle/>
          <a:p>
            <a:r>
              <a:rPr lang="en-US" dirty="0">
                <a:solidFill>
                  <a:srgbClr val="FFFFFF"/>
                </a:solidFill>
              </a:rPr>
              <a:t>A Token definition is a Template</a:t>
            </a:r>
          </a:p>
          <a:p>
            <a:r>
              <a:rPr lang="en-US" dirty="0">
                <a:solidFill>
                  <a:srgbClr val="FFFFFF"/>
                </a:solidFill>
              </a:rPr>
              <a:t>A recipe for creating a numerous copies of itself</a:t>
            </a:r>
          </a:p>
          <a:p>
            <a:r>
              <a:rPr lang="en-US" dirty="0">
                <a:solidFill>
                  <a:srgbClr val="FFFFFF"/>
                </a:solidFill>
              </a:rPr>
              <a:t>Represented by a Formula of Symbols</a:t>
            </a:r>
          </a:p>
          <a:p>
            <a:r>
              <a:rPr lang="en-US" dirty="0">
                <a:solidFill>
                  <a:srgbClr val="FFFFFF"/>
                </a:solidFill>
              </a:rPr>
              <a:t>Symbols link to individual artifacts</a:t>
            </a:r>
          </a:p>
        </p:txBody>
      </p:sp>
      <p:pic>
        <p:nvPicPr>
          <p:cNvPr id="5" name="Picture 4" descr="A screenshot of a cell phone&#10;&#10;Description automatically generated">
            <a:extLst>
              <a:ext uri="{FF2B5EF4-FFF2-40B4-BE49-F238E27FC236}">
                <a16:creationId xmlns:a16="http://schemas.microsoft.com/office/drawing/2014/main" id="{59C08644-E06F-4641-BAA0-62522A4359A2}"/>
              </a:ext>
            </a:extLst>
          </p:cNvPr>
          <p:cNvPicPr>
            <a:picLocks noChangeAspect="1"/>
          </p:cNvPicPr>
          <p:nvPr/>
        </p:nvPicPr>
        <p:blipFill>
          <a:blip r:embed="rId3"/>
          <a:stretch>
            <a:fillRect/>
          </a:stretch>
        </p:blipFill>
        <p:spPr>
          <a:xfrm>
            <a:off x="9974580" y="5154925"/>
            <a:ext cx="2052903" cy="120094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4"/>
          <a:stretch>
            <a:fillRect/>
          </a:stretch>
        </p:blipFill>
        <p:spPr>
          <a:xfrm>
            <a:off x="7081908" y="287314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cxnSp>
        <p:nvCxnSpPr>
          <p:cNvPr id="22" name="Straight Connector 21">
            <a:extLst>
              <a:ext uri="{FF2B5EF4-FFF2-40B4-BE49-F238E27FC236}">
                <a16:creationId xmlns:a16="http://schemas.microsoft.com/office/drawing/2014/main" id="{192F9470-48C1-DB49-950A-189D4F69B506}"/>
              </a:ext>
            </a:extLst>
          </p:cNvPr>
          <p:cNvCxnSpPr>
            <a:cxnSpLocks/>
          </p:cNvCxnSpPr>
          <p:nvPr/>
        </p:nvCxnSpPr>
        <p:spPr>
          <a:xfrm flipH="1" flipV="1">
            <a:off x="9567687" y="4982332"/>
            <a:ext cx="313943" cy="375926"/>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2DE5B182-CAC8-AE48-9EB5-1F12BF3D2984}"/>
              </a:ext>
            </a:extLst>
          </p:cNvPr>
          <p:cNvSpPr/>
          <p:nvPr/>
        </p:nvSpPr>
        <p:spPr>
          <a:xfrm>
            <a:off x="9974580" y="5247860"/>
            <a:ext cx="2052903" cy="304641"/>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97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D32E4B-23A0-DF4E-9BB4-0C1CD1A36DA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Token Class and Instance</a:t>
            </a:r>
          </a:p>
        </p:txBody>
      </p:sp>
      <p:sp>
        <p:nvSpPr>
          <p:cNvPr id="3" name="Content Placeholder 2">
            <a:extLst>
              <a:ext uri="{FF2B5EF4-FFF2-40B4-BE49-F238E27FC236}">
                <a16:creationId xmlns:a16="http://schemas.microsoft.com/office/drawing/2014/main" id="{89C69DDB-1C5F-0C4C-939E-6DB9F2980D9B}"/>
              </a:ext>
            </a:extLst>
          </p:cNvPr>
          <p:cNvSpPr>
            <a:spLocks noGrp="1"/>
          </p:cNvSpPr>
          <p:nvPr>
            <p:ph idx="1"/>
          </p:nvPr>
        </p:nvSpPr>
        <p:spPr>
          <a:xfrm>
            <a:off x="643468" y="2638044"/>
            <a:ext cx="3363974" cy="3415622"/>
          </a:xfrm>
        </p:spPr>
        <p:txBody>
          <a:bodyPr>
            <a:normAutofit/>
          </a:bodyPr>
          <a:lstStyle/>
          <a:p>
            <a:r>
              <a:rPr lang="en-US" sz="2000">
                <a:solidFill>
                  <a:schemeClr val="bg1"/>
                </a:solidFill>
              </a:rPr>
              <a:t>A Token Class is a deployed implementation of a Token Template.</a:t>
            </a:r>
          </a:p>
          <a:p>
            <a:r>
              <a:rPr lang="en-US" sz="2000">
                <a:solidFill>
                  <a:schemeClr val="bg1"/>
                </a:solidFill>
              </a:rPr>
              <a:t>A Token Instance is a token of a class.</a:t>
            </a:r>
          </a:p>
          <a:p>
            <a:endParaRPr lang="en-US" sz="2000">
              <a:solidFill>
                <a:schemeClr val="bg1"/>
              </a:solidFill>
            </a:endParaRPr>
          </a:p>
        </p:txBody>
      </p:sp>
      <p:pic>
        <p:nvPicPr>
          <p:cNvPr id="41" name="Picture 40" descr="A picture containing screenshot&#10;&#10;Description automatically generated">
            <a:extLst>
              <a:ext uri="{FF2B5EF4-FFF2-40B4-BE49-F238E27FC236}">
                <a16:creationId xmlns:a16="http://schemas.microsoft.com/office/drawing/2014/main" id="{2FA93B0F-95AE-F442-BDD5-CC7C5DBA32BA}"/>
              </a:ext>
            </a:extLst>
          </p:cNvPr>
          <p:cNvPicPr>
            <a:picLocks noChangeAspect="1"/>
          </p:cNvPicPr>
          <p:nvPr/>
        </p:nvPicPr>
        <p:blipFill>
          <a:blip r:embed="rId2"/>
          <a:stretch>
            <a:fillRect/>
          </a:stretch>
        </p:blipFill>
        <p:spPr>
          <a:xfrm>
            <a:off x="5575674" y="643467"/>
            <a:ext cx="5694946" cy="5410199"/>
          </a:xfrm>
          <a:prstGeom prst="rect">
            <a:avLst/>
          </a:prstGeom>
        </p:spPr>
      </p:pic>
      <p:sp>
        <p:nvSpPr>
          <p:cNvPr id="4" name="Footer Placeholder 3">
            <a:extLst>
              <a:ext uri="{FF2B5EF4-FFF2-40B4-BE49-F238E27FC236}">
                <a16:creationId xmlns:a16="http://schemas.microsoft.com/office/drawing/2014/main" id="{2363BF54-C61C-3C43-BCCB-6466B69F9C15}"/>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1769230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554643" y="1031296"/>
            <a:ext cx="4239913" cy="4795408"/>
          </a:xfrm>
          <a:prstGeom prst="ellipse">
            <a:avLst/>
          </a:prstGeom>
        </p:spPr>
        <p:txBody>
          <a:bodyPr>
            <a:normAutofit/>
          </a:bodyPr>
          <a:lstStyle/>
          <a:p>
            <a:r>
              <a:rPr lang="en-US" sz="3700" u="sng" dirty="0">
                <a:solidFill>
                  <a:srgbClr val="FFFFFF"/>
                </a:solidFill>
              </a:rPr>
              <a:t>Taxonomy Categories:</a:t>
            </a:r>
            <a:br>
              <a:rPr lang="en-US" sz="3700" dirty="0">
                <a:solidFill>
                  <a:srgbClr val="FFFFFF"/>
                </a:solidFill>
              </a:rPr>
            </a:br>
            <a:r>
              <a:rPr lang="en-US" sz="2800" dirty="0">
                <a:solidFill>
                  <a:srgbClr val="FFFFFF"/>
                </a:solidFill>
              </a:rPr>
              <a:t>Base Token,</a:t>
            </a:r>
            <a:br>
              <a:rPr lang="en-US" sz="2800" dirty="0">
                <a:solidFill>
                  <a:srgbClr val="FFFFFF"/>
                </a:solidFill>
              </a:rPr>
            </a:br>
            <a:r>
              <a:rPr lang="en-US" sz="2800" dirty="0">
                <a:solidFill>
                  <a:srgbClr val="FFFFFF"/>
                </a:solidFill>
              </a:rPr>
              <a:t>Property Sets, Behaviors and Behavior Groups</a:t>
            </a:r>
            <a:endParaRPr lang="en-US" sz="3700" dirty="0">
              <a:solidFill>
                <a:srgbClr val="FFFFFF"/>
              </a:solidFill>
            </a:endParaRPr>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26817893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Taxonomy 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GitHub based</a:t>
            </a:r>
          </a:p>
          <a:p>
            <a:r>
              <a:rPr lang="en-US" sz="2000" dirty="0">
                <a:solidFill>
                  <a:schemeClr val="bg1"/>
                </a:solidFill>
              </a:rPr>
              <a:t>Artifact Categories using File System Folder/Directory structure</a:t>
            </a:r>
          </a:p>
          <a:p>
            <a:r>
              <a:rPr lang="en-US" sz="2000" dirty="0">
                <a:solidFill>
                  <a:schemeClr val="bg1"/>
                </a:solidFill>
              </a:rPr>
              <a:t>Extensible</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29074" y="3635168"/>
            <a:ext cx="5272390" cy="2721182"/>
          </a:xfrm>
          <a:prstGeom prst="rect">
            <a:avLst/>
          </a:prstGeom>
        </p:spPr>
      </p:pic>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Written in common language so anyone can understand the artifact description and what it does.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Metadata for: (hidden from users)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 Groups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Property Sets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 artifact is a collection of files placed in a single folder based on the artifact type.</a:t>
            </a:r>
          </a:p>
        </p:txBody>
      </p:sp>
    </p:spTree>
    <p:extLst>
      <p:ext uri="{BB962C8B-B14F-4D97-AF65-F5344CB8AC3E}">
        <p14:creationId xmlns:p14="http://schemas.microsoft.com/office/powerpoint/2010/main" val="2850316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959730" y="454769"/>
            <a:ext cx="5408696" cy="1254762"/>
          </a:xfrm>
        </p:spPr>
        <p:txBody>
          <a:bodyPr anchor="ctr">
            <a:normAutofit fontScale="92500"/>
          </a:bodyPr>
          <a:lstStyle/>
          <a:p>
            <a:pPr marL="0" indent="0" algn="ctr">
              <a:buNone/>
            </a:pPr>
            <a:r>
              <a:rPr lang="en-US" sz="2400" dirty="0"/>
              <a:t>Taxonomy Framework Repo stores artifacts in folder structures by base type, behaviors, behavior-groups, property-sets and tokens.</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6049182" y="6296683"/>
            <a:ext cx="4436815" cy="313300"/>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nvGraphicFramePr>
        <p:xfrm>
          <a:off x="5229005" y="1689653"/>
          <a:ext cx="6870146" cy="4487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353676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0" name="Rectangle 24">
            <a:extLst>
              <a:ext uri="{FF2B5EF4-FFF2-40B4-BE49-F238E27FC236}">
                <a16:creationId xmlns:a16="http://schemas.microsoft.com/office/drawing/2014/main" id="{95724071-AC7B-4A67-934B-CD7F90745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3"/>
            <a:ext cx="12192000" cy="18558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a:xfrm>
            <a:off x="838200" y="365125"/>
            <a:ext cx="10515600" cy="1325563"/>
          </a:xfrm>
        </p:spPr>
        <p:txBody>
          <a:bodyPr>
            <a:normAutofit/>
          </a:bodyPr>
          <a:lstStyle/>
          <a:p>
            <a:r>
              <a:rPr lang="en-US" dirty="0">
                <a:solidFill>
                  <a:schemeClr val="bg1"/>
                </a:solidFill>
              </a:rPr>
              <a:t>Base Token Types </a:t>
            </a:r>
            <a:r>
              <a:rPr lang="en-US">
                <a:solidFill>
                  <a:schemeClr val="bg1"/>
                </a:solidFill>
              </a:rPr>
              <a:t>&amp;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7EC15D-9D86-457F-843A-E148EB588346}">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d0b048db-77dc-4b3e-bbad-b83c857b8f52"/>
  </ds:schemaRefs>
</ds:datastoreItem>
</file>

<file path=customXml/itemProps2.xml><?xml version="1.0" encoding="utf-8"?>
<ds:datastoreItem xmlns:ds="http://schemas.openxmlformats.org/officeDocument/2006/customXml" ds:itemID="{8300740F-8DFB-471C-9B1F-015DD41307B1}">
  <ds:schemaRefs>
    <ds:schemaRef ds:uri="http://schemas.microsoft.com/sharepoint/v3/contenttype/forms"/>
  </ds:schemaRefs>
</ds:datastoreItem>
</file>

<file path=customXml/itemProps3.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TotalTime>
  <Words>2906</Words>
  <Application>Microsoft Macintosh PowerPoint</Application>
  <PresentationFormat>Widescreen</PresentationFormat>
  <Paragraphs>407</Paragraphs>
  <Slides>29</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Arial</vt:lpstr>
      <vt:lpstr>Calibri</vt:lpstr>
      <vt:lpstr>Calibri Light</vt:lpstr>
      <vt:lpstr>Cambria Math</vt:lpstr>
      <vt:lpstr>Office Theme</vt:lpstr>
      <vt:lpstr>1_Office Theme</vt:lpstr>
      <vt:lpstr>Token Taxonomy Framework (TTF)</vt:lpstr>
      <vt:lpstr>Introduction</vt:lpstr>
      <vt:lpstr>High Level Terms</vt:lpstr>
      <vt:lpstr>Token Template</vt:lpstr>
      <vt:lpstr>Token Class and Instance</vt:lpstr>
      <vt:lpstr>Taxonomy Categories: Base Token, Property Sets, Behaviors and Behavior Groups</vt:lpstr>
      <vt:lpstr>Taxonomy Artifacts</vt:lpstr>
      <vt:lpstr>Artifact Hierarchical File Structure </vt:lpstr>
      <vt:lpstr>Base Token Types &amp; Symbols</vt:lpstr>
      <vt:lpstr>Properties</vt:lpstr>
      <vt:lpstr>Behaviors</vt:lpstr>
      <vt:lpstr>Control Messages</vt:lpstr>
      <vt:lpstr>Common Behaviors</vt:lpstr>
      <vt:lpstr>Behavior Groups</vt:lpstr>
      <vt:lpstr>Templates Setting Context for Artifacts working together</vt:lpstr>
      <vt:lpstr>Taxonomy Grammar</vt:lpstr>
      <vt:lpstr>Taxonomy Grammar</vt:lpstr>
      <vt:lpstr>Behavior grammar/rules</vt:lpstr>
      <vt:lpstr>Classification</vt:lpstr>
      <vt:lpstr>Classification Hierarchy</vt:lpstr>
      <vt:lpstr>Tooling with Artifacts and Metadata</vt:lpstr>
      <vt:lpstr>Contract Interfaces</vt:lpstr>
      <vt:lpstr>Classification Hierarchy Example</vt:lpstr>
      <vt:lpstr>Example – Fungible with Supply Control</vt:lpstr>
      <vt:lpstr>Workshop Process</vt:lpstr>
      <vt:lpstr>Questions</vt:lpstr>
      <vt:lpstr>Taxonomy Object Model</vt:lpstr>
      <vt:lpstr>Interaction Sequences</vt:lpstr>
      <vt:lpstr>Interaction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10</cp:revision>
  <dcterms:created xsi:type="dcterms:W3CDTF">2019-05-15T11:59:37Z</dcterms:created>
  <dcterms:modified xsi:type="dcterms:W3CDTF">2019-05-20T17:23:33Z</dcterms:modified>
</cp:coreProperties>
</file>