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9.xml" ContentType="application/vnd.openxmlformats-officedocument.presentationml.notesSlide+xml"/>
  <Override PartName="/ppt/diagrams/data4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5"/>
  </p:notesMasterIdLst>
  <p:sldIdLst>
    <p:sldId id="256" r:id="rId6"/>
    <p:sldId id="1566" r:id="rId7"/>
    <p:sldId id="1537" r:id="rId8"/>
    <p:sldId id="1539" r:id="rId9"/>
    <p:sldId id="1559" r:id="rId10"/>
    <p:sldId id="1552" r:id="rId11"/>
    <p:sldId id="1553" r:id="rId12"/>
    <p:sldId id="258" r:id="rId13"/>
    <p:sldId id="1548" r:id="rId14"/>
    <p:sldId id="1547" r:id="rId15"/>
    <p:sldId id="265"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6" r:id="rId33"/>
    <p:sldId id="1565" r:id="rId34"/>
    <p:sldId id="1538" r:id="rId35"/>
    <p:sldId id="264" r:id="rId36"/>
    <p:sldId id="1533" r:id="rId37"/>
    <p:sldId id="1545" r:id="rId38"/>
    <p:sldId id="1567" r:id="rId39"/>
    <p:sldId id="1556" r:id="rId40"/>
    <p:sldId id="1555" r:id="rId41"/>
    <p:sldId id="1551" r:id="rId42"/>
    <p:sldId id="1550" r:id="rId43"/>
    <p:sldId id="156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22"/>
    <p:restoredTop sz="86380"/>
  </p:normalViewPr>
  <p:slideViewPr>
    <p:cSldViewPr snapToGrid="0">
      <p:cViewPr varScale="1">
        <p:scale>
          <a:sx n="169" d="100"/>
          <a:sy n="169" d="100"/>
        </p:scale>
        <p:origin x="560"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png"/></Relationships>
</file>

<file path=ppt/diagrams/_rels/data22.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1.png"/><Relationship Id="rId1" Type="http://schemas.openxmlformats.org/officeDocument/2006/relationships/image" Target="../media/image62.png"/><Relationship Id="rId4" Type="http://schemas.openxmlformats.org/officeDocument/2006/relationships/image" Target="../media/image651.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0DB3AB07-6A87-1945-9AF1-7D3E8AA16EA7}">
      <dgm:prSet phldrT="[Text]"/>
      <dgm:spPr/>
      <dgm:t>
        <a:bodyPr/>
        <a:lstStyle/>
        <a:p>
          <a:r>
            <a:rPr lang="en-US" dirty="0"/>
            <a:t>Fungible</a:t>
          </a:r>
        </a:p>
      </dgm:t>
    </dgm:pt>
    <dgm:pt modelId="{D22BCF73-08E6-7448-A18E-A2431ACE3C13}" type="parTrans" cxnId="{6AD519D7-BEC2-7744-9F9E-DF9AB9F7DC38}">
      <dgm:prSet/>
      <dgm:spPr/>
      <dgm:t>
        <a:bodyPr/>
        <a:lstStyle/>
        <a:p>
          <a:endParaRPr lang="en-US"/>
        </a:p>
      </dgm:t>
    </dgm:pt>
    <dgm:pt modelId="{70BEB5F4-53E9-BD49-8B97-9EEA909163FD}" type="sibTrans" cxnId="{6AD519D7-BEC2-7744-9F9E-DF9AB9F7DC38}">
      <dgm:prSet/>
      <dgm:spPr/>
      <dgm:t>
        <a:bodyPr/>
        <a:lstStyle/>
        <a:p>
          <a:endParaRPr lang="en-US"/>
        </a:p>
      </dgm:t>
    </dgm:pt>
    <dgm:pt modelId="{08E25361-F420-4843-B5FD-089EA085A976}">
      <dgm:prSet phldrT="[Text]"/>
      <dgm:spPr/>
      <dgm:t>
        <a:bodyPr/>
        <a:lstStyle/>
        <a:p>
          <a:r>
            <a:rPr lang="en-US" dirty="0"/>
            <a:t>Non-Fungible</a:t>
          </a:r>
        </a:p>
      </dgm:t>
    </dgm:pt>
    <dgm:pt modelId="{CDB5FFA6-FFB3-5240-A8D7-6C0E70149214}" type="parTrans" cxnId="{AD772160-9E45-5946-8B43-0D68D2D7D6D3}">
      <dgm:prSet/>
      <dgm:spPr/>
      <dgm:t>
        <a:bodyPr/>
        <a:lstStyle/>
        <a:p>
          <a:endParaRPr lang="en-US"/>
        </a:p>
      </dgm:t>
    </dgm:pt>
    <dgm:pt modelId="{16A14EE2-421A-EA49-A0E2-2D117057D2C1}" type="sibTrans" cxnId="{AD772160-9E45-5946-8B43-0D68D2D7D6D3}">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dirty="0"/>
            <a:t>Fungible</a:t>
          </a:r>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A995BE1A-9EEE-5942-A726-FB76D5CE16C6}">
      <dgm:prSet phldrT="[Text]"/>
      <dgm:spPr>
        <a:solidFill>
          <a:schemeClr val="accent6"/>
        </a:solidFill>
      </dgm:spPr>
      <dgm:t>
        <a:bodyPr/>
        <a:lstStyle/>
        <a:p>
          <a:r>
            <a:rPr lang="en-US" dirty="0"/>
            <a:t>Non-Fungible</a:t>
          </a:r>
        </a:p>
      </dgm:t>
    </dgm:pt>
    <dgm:pt modelId="{D19EB174-3256-D24C-90C8-D82DFFB9A5B4}" type="parTrans" cxnId="{7009E488-209D-574F-87E4-9F3E4B61B416}">
      <dgm:prSet/>
      <dgm:spPr/>
      <dgm:t>
        <a:bodyPr/>
        <a:lstStyle/>
        <a:p>
          <a:endParaRPr lang="en-US"/>
        </a:p>
      </dgm:t>
    </dgm:pt>
    <dgm:pt modelId="{B57B3E69-51BC-724E-8DC9-FD735BB8644E}" type="sibTrans" cxnId="{7009E488-209D-574F-87E4-9F3E4B61B416}">
      <dgm:prSet/>
      <dgm:spPr/>
      <dgm:t>
        <a:bodyPr/>
        <a:lstStyle/>
        <a:p>
          <a:endParaRPr lang="en-US"/>
        </a:p>
      </dgm:t>
    </dgm:pt>
    <dgm:pt modelId="{940649CA-AC92-374B-9DE8-8E467A19C583}">
      <dgm:prSet phldrT="[Text]"/>
      <dgm:spPr>
        <a:solidFill>
          <a:schemeClr val="accent2"/>
        </a:solidFill>
      </dgm:spPr>
      <dgm:t>
        <a:bodyPr/>
        <a:lstStyle/>
        <a:p>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6A5C28C4-20AE-9D47-8389-C0588F0C3602}" type="parTrans" cxnId="{2AC2BBDE-9F60-7A4F-A5A4-B5A8B72879D7}">
      <dgm:prSet/>
      <dgm:spPr/>
      <dgm:t>
        <a:bodyPr/>
        <a:lstStyle/>
        <a:p>
          <a:endParaRPr lang="en-US"/>
        </a:p>
      </dgm:t>
    </dgm:pt>
    <dgm:pt modelId="{95D91655-B147-BE48-8BA8-75A3192A11B7}" type="sib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85C6572E-96FC-3E41-A571-957B63719DFC}" type="parTrans" cxnId="{C0CDA963-CF52-C14B-B1DD-120E586DD04E}">
      <dgm:prSet/>
      <dgm:spPr/>
      <dgm:t>
        <a:bodyPr/>
        <a:lstStyle/>
        <a:p>
          <a:endParaRPr lang="en-US"/>
        </a:p>
      </dgm:t>
    </dgm:pt>
    <dgm:pt modelId="{219AF922-4130-A14F-836B-4238B4902DF3}" type="sibTrans" cxnId="{C0CDA963-CF52-C14B-B1DD-120E586DD04E}">
      <dgm:prSet/>
      <dgm:spPr/>
      <dgm:t>
        <a:bodyPr/>
        <a:lstStyle/>
        <a:p>
          <a:endParaRPr lang="en-US"/>
        </a:p>
      </dgm:t>
    </dgm:pt>
    <dgm:pt modelId="{0A455943-8611-4C48-90E0-C311AFD4EEE9}">
      <dgm:prSet phldrT="[Text]"/>
      <dgm:spPr>
        <a:solidFill>
          <a:schemeClr val="accent2"/>
        </a:solidFill>
      </dgm:spPr>
      <dgm:t>
        <a:bodyPr/>
        <a:lstStyle/>
        <a:p>
          <a:r>
            <a:rPr lang="en-US" dirty="0" err="1">
              <a:solidFill>
                <a:schemeClr val="tx1"/>
              </a:solidFill>
            </a:rPr>
            <a:t>tN</a:t>
          </a:r>
          <a:r>
            <a:rPr lang="en-US" dirty="0">
              <a:solidFill>
                <a:schemeClr val="tx1"/>
              </a:solidFill>
            </a:rPr>
            <a:t>{~</a:t>
          </a:r>
          <a:r>
            <a:rPr lang="en-US" dirty="0" err="1">
              <a:solidFill>
                <a:schemeClr val="tx1"/>
              </a:solidFill>
            </a:rPr>
            <a:t>d,b</a:t>
          </a:r>
          <a:r>
            <a:rPr lang="en-US" dirty="0">
              <a:solidFill>
                <a:schemeClr val="tx1"/>
              </a:solidFill>
            </a:rPr>
            <a:t>}</a:t>
          </a:r>
        </a:p>
      </dgm:t>
    </dgm:pt>
    <dgm:pt modelId="{637B9969-CD85-C849-8CF3-25CC9831B2B2}" type="parTrans" cxnId="{6636B2E2-59CB-5B40-82A6-C07691164823}">
      <dgm:prSet/>
      <dgm:spPr/>
      <dgm:t>
        <a:bodyPr/>
        <a:lstStyle/>
        <a:p>
          <a:endParaRPr lang="en-US"/>
        </a:p>
      </dgm:t>
    </dgm:pt>
    <dgm:pt modelId="{5E89B45B-EC61-A44A-8132-8F8C37103704}" type="sib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CF0EB300-2201-AA49-A851-844A631B19EB}" type="parTrans" cxnId="{D4DF6B4E-DADA-8748-B63E-D746491FC9D9}">
      <dgm:prSet/>
      <dgm:spPr/>
      <dgm:t>
        <a:bodyPr/>
        <a:lstStyle/>
        <a:p>
          <a:endParaRPr lang="en-US"/>
        </a:p>
      </dgm:t>
    </dgm:pt>
    <dgm:pt modelId="{340E97C9-D488-8544-92F5-288553297A87}" type="sibTrans" cxnId="{D4DF6B4E-DADA-8748-B63E-D746491FC9D9}">
      <dgm:prSet/>
      <dgm:spPr/>
      <dgm:t>
        <a:bodyPr/>
        <a:lstStyle/>
        <a:p>
          <a:endParaRPr lang="en-US"/>
        </a:p>
      </dgm:t>
    </dgm:pt>
    <dgm:pt modelId="{95899971-7D54-8241-ABE8-B47156E954F6}">
      <dgm:prSet phldrT="[Text]"/>
      <dgm:spPr>
        <a:solidFill>
          <a:schemeClr val="accent2"/>
        </a:solidFill>
      </dgm:spPr>
      <dgm:t>
        <a:bodyPr/>
        <a:lstStyle/>
        <a:p>
          <a:r>
            <a:rPr lang="en-US" dirty="0">
              <a:solidFill>
                <a:schemeClr val="tx1"/>
              </a:solidFill>
            </a:rPr>
            <a:t>[</a:t>
          </a:r>
          <a:r>
            <a:rPr lang="en-US" dirty="0" err="1">
              <a:solidFill>
                <a:schemeClr val="tx1"/>
              </a:solidFill>
            </a:rPr>
            <a:t>tF</a:t>
          </a:r>
          <a:r>
            <a:rPr lang="en-US" dirty="0">
              <a:solidFill>
                <a:schemeClr val="tx1"/>
              </a:solidFill>
            </a:rPr>
            <a:t>{~d, SC}(</a:t>
          </a:r>
          <a:r>
            <a:rPr lang="en-US" dirty="0" err="1">
              <a:solidFill>
                <a:schemeClr val="tx1"/>
              </a:solidFill>
            </a:rPr>
            <a:t>tN</a:t>
          </a:r>
          <a:r>
            <a:rPr lang="en-US" dirty="0">
              <a:solidFill>
                <a:schemeClr val="tx1"/>
              </a:solidFill>
            </a:rPr>
            <a:t>{{s}]</a:t>
          </a:r>
        </a:p>
      </dgm:t>
    </dgm:pt>
    <dgm:pt modelId="{E2822753-35F1-BA4C-87DE-DB4DC54DCF17}" type="parTrans" cxnId="{A541FF98-8BE7-DA47-A453-9FBEE5DFB434}">
      <dgm:prSet/>
      <dgm:spPr/>
      <dgm:t>
        <a:bodyPr/>
        <a:lstStyle/>
        <a:p>
          <a:endParaRPr lang="en-US"/>
        </a:p>
      </dgm:t>
    </dgm:pt>
    <dgm:pt modelId="{75C74BD5-33C5-A049-B909-B154DAD76B39}" type="sibTrans" cxnId="{A541FF98-8BE7-DA47-A453-9FBEE5DFB434}">
      <dgm:prSet/>
      <dgm:spPr/>
      <dgm:t>
        <a:bodyPr/>
        <a:lstStyle/>
        <a:p>
          <a:endParaRPr lang="en-US"/>
        </a:p>
      </dgm:t>
    </dgm:pt>
    <dgm:pt modelId="{FE88E48D-CE79-364E-9718-AD95EDA909F5}">
      <dgm:prSet phldrT="[Text]"/>
      <dgm:spPr/>
      <dgm:t>
        <a:bodyPr/>
        <a:lstStyle/>
        <a:p>
          <a:r>
            <a:rPr lang="en-US" dirty="0" err="1"/>
            <a:t>TokenTemplates</a:t>
          </a:r>
          <a:endParaRPr lang="en-US" dirty="0"/>
        </a:p>
      </dgm:t>
    </dgm:pt>
    <dgm:pt modelId="{04F363A9-DD5B-B34E-AECC-C5AE977F9DD7}" type="parTrans" cxnId="{64B77C77-6FD6-3C49-B2F5-4F5F1B636F98}">
      <dgm:prSet/>
      <dgm:spPr/>
      <dgm:t>
        <a:bodyPr/>
        <a:lstStyle/>
        <a:p>
          <a:endParaRPr lang="en-US"/>
        </a:p>
      </dgm:t>
    </dgm:pt>
    <dgm:pt modelId="{6059F0B3-66DE-BB46-8695-4C591869366F}" type="sibTrans" cxnId="{64B77C77-6FD6-3C49-B2F5-4F5F1B636F98}">
      <dgm:prSet/>
      <dgm:spPr/>
      <dgm:t>
        <a:bodyPr/>
        <a:lstStyle/>
        <a:p>
          <a:endParaRPr lang="en-US"/>
        </a:p>
      </dgm:t>
    </dgm:pt>
    <dgm:pt modelId="{4C93AA2D-335C-9246-9646-9417E9D296B4}">
      <dgm:prSet phldrT="[Text]"/>
      <dgm:spPr>
        <a:solidFill>
          <a:schemeClr val="accent2"/>
        </a:solidFill>
      </dgm:spPr>
      <dgm:t>
        <a:bodyPr/>
        <a:lstStyle/>
        <a:p>
          <a:r>
            <a:rPr lang="en-US" dirty="0">
              <a:solidFill>
                <a:schemeClr val="tx1"/>
              </a:solidFill>
            </a:rPr>
            <a:t>[</a:t>
          </a:r>
          <a:r>
            <a:rPr lang="en-US" dirty="0" err="1">
              <a:solidFill>
                <a:schemeClr val="tx1"/>
              </a:solidFill>
            </a:rPr>
            <a:t>tN</a:t>
          </a:r>
          <a:r>
            <a:rPr lang="en-US" dirty="0">
              <a:solidFill>
                <a:schemeClr val="tx1"/>
              </a:solidFill>
            </a:rPr>
            <a:t>{</a:t>
          </a:r>
          <a:r>
            <a:rPr lang="en-US" dirty="0" err="1">
              <a:solidFill>
                <a:schemeClr val="tx1"/>
              </a:solidFill>
            </a:rPr>
            <a:t>s,~t</a:t>
          </a:r>
          <a:r>
            <a:rPr lang="en-US" dirty="0">
              <a:solidFill>
                <a:schemeClr val="tx1"/>
              </a:solidFill>
            </a:rPr>
            <a:t>}(</a:t>
          </a:r>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F71E1C5F-6585-8B46-85A9-C9B12D2A768F}" type="parTrans" cxnId="{4C6283A5-A53E-0143-B253-771F09E3717F}">
      <dgm:prSet/>
      <dgm:spPr/>
      <dgm:t>
        <a:bodyPr/>
        <a:lstStyle/>
        <a:p>
          <a:endParaRPr lang="en-US"/>
        </a:p>
      </dgm:t>
    </dgm:pt>
    <dgm:pt modelId="{A8A08904-C38A-064B-A4FC-B26139D157BF}" type="sibTrans" cxnId="{4C6283A5-A53E-0143-B253-771F09E3717F}">
      <dgm:prSet/>
      <dgm:spPr/>
      <dgm:t>
        <a:bodyPr/>
        <a:lstStyle/>
        <a:p>
          <a:endParaRPr lang="en-US"/>
        </a:p>
      </dgm:t>
    </dgm:pt>
    <dgm:pt modelId="{1408257B-34D6-A749-AFFF-418C37D2C897}">
      <dgm:prSet phldrT="[Text]"/>
      <dgm:spPr/>
      <dgm:t>
        <a:bodyPr/>
        <a:lstStyle/>
        <a:p>
          <a:r>
            <a:rPr lang="en-US" dirty="0" err="1"/>
            <a:t>TokenTemplates</a:t>
          </a:r>
          <a:endParaRPr lang="en-US" dirty="0"/>
        </a:p>
      </dgm:t>
    </dgm:pt>
    <dgm:pt modelId="{5081389B-2F3E-9341-9802-1952CD791EA1}" type="parTrans" cxnId="{67FCD92E-0E23-884C-BC70-1F0B55850488}">
      <dgm:prSet/>
      <dgm:spPr/>
      <dgm:t>
        <a:bodyPr/>
        <a:lstStyle/>
        <a:p>
          <a:endParaRPr lang="en-US"/>
        </a:p>
      </dgm:t>
    </dgm:pt>
    <dgm:pt modelId="{D4DFBA74-9F8C-2643-BAB8-F5DA3C3AD123}" type="sibTrans" cxnId="{67FCD92E-0E23-884C-BC70-1F0B55850488}">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10"/>
      <dgm:spPr/>
    </dgm:pt>
    <dgm:pt modelId="{65535AF1-5C91-5548-B711-6F26E89018CB}" type="pres">
      <dgm:prSet presAssocID="{6A5C28C4-20AE-9D47-8389-C0588F0C3602}" presName="connTx" presStyleLbl="parChTrans1D4" presStyleIdx="0" presStyleCnt="10"/>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10">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10"/>
      <dgm:spPr/>
    </dgm:pt>
    <dgm:pt modelId="{35F0EDB0-6386-2F48-B455-3AB593EA98CF}" type="pres">
      <dgm:prSet presAssocID="{85C6572E-96FC-3E41-A571-957B63719DFC}" presName="connTx" presStyleLbl="parChTrans1D4" presStyleIdx="1" presStyleCnt="10"/>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10">
        <dgm:presLayoutVars>
          <dgm:chPref val="3"/>
        </dgm:presLayoutVars>
      </dgm:prSet>
      <dgm:spPr/>
    </dgm:pt>
    <dgm:pt modelId="{03791AF8-0DAA-5042-8F75-9211804BE59B}" type="pres">
      <dgm:prSet presAssocID="{00AD8D7D-6239-5645-98AC-77B6C483429B}"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2" presStyleCnt="10"/>
      <dgm:spPr/>
    </dgm:pt>
    <dgm:pt modelId="{36D487CC-61B3-6A47-894D-1D0F98D83F94}" type="pres">
      <dgm:prSet presAssocID="{637B9969-CD85-C849-8CF3-25CC9831B2B2}" presName="connTx" presStyleLbl="parChTrans1D4" presStyleIdx="2" presStyleCnt="10"/>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2" presStyleCnt="10">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3" presStyleCnt="10"/>
      <dgm:spPr/>
    </dgm:pt>
    <dgm:pt modelId="{4A18598A-FBD9-274C-9A2D-24703A4F3FF9}" type="pres">
      <dgm:prSet presAssocID="{CF0EB300-2201-AA49-A851-844A631B19EB}" presName="connTx" presStyleLbl="parChTrans1D4" presStyleIdx="3" presStyleCnt="10"/>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3" presStyleCnt="10">
        <dgm:presLayoutVars>
          <dgm:chPref val="3"/>
        </dgm:presLayoutVars>
      </dgm:prSet>
      <dgm:spPr/>
    </dgm:pt>
    <dgm:pt modelId="{8B4A60B1-3F64-7943-8F43-FE68833FA26C}" type="pres">
      <dgm:prSet presAssocID="{3DB1B831-6FB8-284E-B2C6-937AB555AFF4}"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4" presStyleCnt="10"/>
      <dgm:spPr/>
    </dgm:pt>
    <dgm:pt modelId="{31A25879-76EA-F24D-A2BE-0835D8FAA6A5}" type="pres">
      <dgm:prSet presAssocID="{A0F34DD2-6E29-1D4C-8263-609C18888F71}" presName="connTx" presStyleLbl="parChTrans1D4" presStyleIdx="4" presStyleCnt="10"/>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4" presStyleCnt="10">
        <dgm:presLayoutVars>
          <dgm:chPref val="3"/>
        </dgm:presLayoutVars>
      </dgm:prSet>
      <dgm:spPr/>
    </dgm:pt>
    <dgm:pt modelId="{E178336E-BD99-8640-8086-FE3AAD66ECCB}" type="pres">
      <dgm:prSet presAssocID="{1B8D63CD-BFB7-FC47-B31C-87763ED5B10A}" presName="level3hierChild" presStyleCnt="0"/>
      <dgm:spPr/>
    </dgm:pt>
    <dgm:pt modelId="{3A1D24E7-CE75-9349-98F8-9040377E0B64}" type="pres">
      <dgm:prSet presAssocID="{E2822753-35F1-BA4C-87DE-DB4DC54DCF17}" presName="conn2-1" presStyleLbl="parChTrans1D4" presStyleIdx="5" presStyleCnt="10"/>
      <dgm:spPr/>
    </dgm:pt>
    <dgm:pt modelId="{77F62C0B-87F5-904C-AB94-91F21DAD7BBF}" type="pres">
      <dgm:prSet presAssocID="{E2822753-35F1-BA4C-87DE-DB4DC54DCF17}" presName="connTx" presStyleLbl="parChTrans1D4" presStyleIdx="5" presStyleCnt="10"/>
      <dgm:spPr/>
    </dgm:pt>
    <dgm:pt modelId="{6B19152F-F494-4940-9B09-5E03B0806A4C}" type="pres">
      <dgm:prSet presAssocID="{95899971-7D54-8241-ABE8-B47156E954F6}" presName="root2" presStyleCnt="0"/>
      <dgm:spPr/>
    </dgm:pt>
    <dgm:pt modelId="{2C5312C0-5AAE-8542-B071-7EEF4F14C9D4}" type="pres">
      <dgm:prSet presAssocID="{95899971-7D54-8241-ABE8-B47156E954F6}" presName="LevelTwoTextNode" presStyleLbl="node4" presStyleIdx="5" presStyleCnt="10">
        <dgm:presLayoutVars>
          <dgm:chPref val="3"/>
        </dgm:presLayoutVars>
      </dgm:prSet>
      <dgm:spPr/>
    </dgm:pt>
    <dgm:pt modelId="{7464834C-0FF1-5040-BF70-35FF8BE3C394}" type="pres">
      <dgm:prSet presAssocID="{95899971-7D54-8241-ABE8-B47156E954F6}" presName="level3hierChild" presStyleCnt="0"/>
      <dgm:spPr/>
    </dgm:pt>
    <dgm:pt modelId="{75EAA0FD-E0B9-0A46-8FEF-E37108EF26E3}" type="pres">
      <dgm:prSet presAssocID="{04F363A9-DD5B-B34E-AECC-C5AE977F9DD7}" presName="conn2-1" presStyleLbl="parChTrans1D4" presStyleIdx="6" presStyleCnt="10"/>
      <dgm:spPr/>
    </dgm:pt>
    <dgm:pt modelId="{36C018E8-61A1-274C-B476-8D144B4A8924}" type="pres">
      <dgm:prSet presAssocID="{04F363A9-DD5B-B34E-AECC-C5AE977F9DD7}" presName="connTx" presStyleLbl="parChTrans1D4" presStyleIdx="6" presStyleCnt="10"/>
      <dgm:spPr/>
    </dgm:pt>
    <dgm:pt modelId="{A7F6BE58-45BF-C64F-8775-D20FD0C305C6}" type="pres">
      <dgm:prSet presAssocID="{FE88E48D-CE79-364E-9718-AD95EDA909F5}" presName="root2" presStyleCnt="0"/>
      <dgm:spPr/>
    </dgm:pt>
    <dgm:pt modelId="{1FFE7587-4F2E-2A4F-A297-CC9C943E1630}" type="pres">
      <dgm:prSet presAssocID="{FE88E48D-CE79-364E-9718-AD95EDA909F5}" presName="LevelTwoTextNode" presStyleLbl="node4" presStyleIdx="6" presStyleCnt="10">
        <dgm:presLayoutVars>
          <dgm:chPref val="3"/>
        </dgm:presLayoutVars>
      </dgm:prSet>
      <dgm:spPr/>
    </dgm:pt>
    <dgm:pt modelId="{EC041B15-A59F-544A-ABDC-DAC267CBCC8B}" type="pres">
      <dgm:prSet presAssocID="{FE88E48D-CE79-364E-9718-AD95EDA909F5}" presName="level3hierChild" presStyleCnt="0"/>
      <dgm:spPr/>
    </dgm:pt>
    <dgm:pt modelId="{9664C0A7-58B7-C744-9C34-65ADDF35D8FE}" type="pres">
      <dgm:prSet presAssocID="{D19EB174-3256-D24C-90C8-D82DFFB9A5B4}" presName="conn2-1" presStyleLbl="parChTrans1D4" presStyleIdx="7" presStyleCnt="10"/>
      <dgm:spPr/>
    </dgm:pt>
    <dgm:pt modelId="{3D5A697D-D289-BE47-8D7A-56D980AF63AC}" type="pres">
      <dgm:prSet presAssocID="{D19EB174-3256-D24C-90C8-D82DFFB9A5B4}" presName="connTx" presStyleLbl="parChTrans1D4" presStyleIdx="7" presStyleCnt="10"/>
      <dgm:spPr/>
    </dgm:pt>
    <dgm:pt modelId="{FD19DC64-AB66-9B4C-82E0-0999F7126635}" type="pres">
      <dgm:prSet presAssocID="{A995BE1A-9EEE-5942-A726-FB76D5CE16C6}" presName="root2" presStyleCnt="0"/>
      <dgm:spPr/>
    </dgm:pt>
    <dgm:pt modelId="{C0B1B3C0-58E1-B242-9776-7EF228BAADCE}" type="pres">
      <dgm:prSet presAssocID="{A995BE1A-9EEE-5942-A726-FB76D5CE16C6}" presName="LevelTwoTextNode" presStyleLbl="node4" presStyleIdx="7" presStyleCnt="10">
        <dgm:presLayoutVars>
          <dgm:chPref val="3"/>
        </dgm:presLayoutVars>
      </dgm:prSet>
      <dgm:spPr/>
    </dgm:pt>
    <dgm:pt modelId="{A669C554-B37A-3440-9FF8-05C1E121F542}" type="pres">
      <dgm:prSet presAssocID="{A995BE1A-9EEE-5942-A726-FB76D5CE16C6}" presName="level3hierChild" presStyleCnt="0"/>
      <dgm:spPr/>
    </dgm:pt>
    <dgm:pt modelId="{65DD1F02-149C-754C-9975-4918EC240A3E}" type="pres">
      <dgm:prSet presAssocID="{F71E1C5F-6585-8B46-85A9-C9B12D2A768F}" presName="conn2-1" presStyleLbl="parChTrans1D4" presStyleIdx="8" presStyleCnt="10"/>
      <dgm:spPr/>
    </dgm:pt>
    <dgm:pt modelId="{F2EBB4B0-E890-A548-93A7-87AC011BF763}" type="pres">
      <dgm:prSet presAssocID="{F71E1C5F-6585-8B46-85A9-C9B12D2A768F}" presName="connTx" presStyleLbl="parChTrans1D4" presStyleIdx="8" presStyleCnt="10"/>
      <dgm:spPr/>
    </dgm:pt>
    <dgm:pt modelId="{6DB8CF0C-3126-F84D-985A-99A98F5C33A5}" type="pres">
      <dgm:prSet presAssocID="{4C93AA2D-335C-9246-9646-9417E9D296B4}" presName="root2" presStyleCnt="0"/>
      <dgm:spPr/>
    </dgm:pt>
    <dgm:pt modelId="{56BBD6CD-AA74-334B-85DC-D125A76FB7C4}" type="pres">
      <dgm:prSet presAssocID="{4C93AA2D-335C-9246-9646-9417E9D296B4}" presName="LevelTwoTextNode" presStyleLbl="node4" presStyleIdx="8" presStyleCnt="10">
        <dgm:presLayoutVars>
          <dgm:chPref val="3"/>
        </dgm:presLayoutVars>
      </dgm:prSet>
      <dgm:spPr/>
    </dgm:pt>
    <dgm:pt modelId="{55193AF0-3E81-0D4B-851D-27737AB1851B}" type="pres">
      <dgm:prSet presAssocID="{4C93AA2D-335C-9246-9646-9417E9D296B4}" presName="level3hierChild" presStyleCnt="0"/>
      <dgm:spPr/>
    </dgm:pt>
    <dgm:pt modelId="{21FE06A8-E22C-C845-A843-5A0CBEF4BF26}" type="pres">
      <dgm:prSet presAssocID="{5081389B-2F3E-9341-9802-1952CD791EA1}" presName="conn2-1" presStyleLbl="parChTrans1D4" presStyleIdx="9" presStyleCnt="10"/>
      <dgm:spPr/>
    </dgm:pt>
    <dgm:pt modelId="{CD6DD87D-3C4B-AB40-B438-288B84790395}" type="pres">
      <dgm:prSet presAssocID="{5081389B-2F3E-9341-9802-1952CD791EA1}" presName="connTx" presStyleLbl="parChTrans1D4" presStyleIdx="9" presStyleCnt="10"/>
      <dgm:spPr/>
    </dgm:pt>
    <dgm:pt modelId="{2AA276C3-714C-0947-9C14-5B4AD8A3D413}" type="pres">
      <dgm:prSet presAssocID="{1408257B-34D6-A749-AFFF-418C37D2C897}" presName="root2" presStyleCnt="0"/>
      <dgm:spPr/>
    </dgm:pt>
    <dgm:pt modelId="{1CDCE1E0-8775-A044-81CB-D0946A400A6B}" type="pres">
      <dgm:prSet presAssocID="{1408257B-34D6-A749-AFFF-418C37D2C897}" presName="LevelTwoTextNode" presStyleLbl="node4" presStyleIdx="9" presStyleCnt="10">
        <dgm:presLayoutVars>
          <dgm:chPref val="3"/>
        </dgm:presLayoutVars>
      </dgm:prSet>
      <dgm:spPr/>
    </dgm:pt>
    <dgm:pt modelId="{1F6BC0F7-6FF0-EC43-A380-C32E2180D722}" type="pres">
      <dgm:prSet presAssocID="{1408257B-34D6-A749-AFFF-418C37D2C897}" presName="level3hierChild" presStyleCnt="0"/>
      <dgm:spPr/>
    </dgm:pt>
  </dgm:ptLst>
  <dgm:cxnLst>
    <dgm:cxn modelId="{23AF8905-1EB3-764F-A590-064FD1BDEBC5}" type="presOf" srcId="{973751EB-892A-4D4E-A9CE-3ED6DF63C687}" destId="{64B157E6-3359-9D47-AE65-C12053DED59D}" srcOrd="1" destOrd="0" presId="urn:microsoft.com/office/officeart/2005/8/layout/hierarchy2"/>
    <dgm:cxn modelId="{AFA59306-D0E7-504A-9AE1-BC4C881E4543}" type="presOf" srcId="{E2822753-35F1-BA4C-87DE-DB4DC54DCF17}" destId="{77F62C0B-87F5-904C-AB94-91F21DAD7BBF}"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A5C1EC10-E92A-0943-8BE3-CA316E42E752}" type="presOf" srcId="{F71E1C5F-6585-8B46-85A9-C9B12D2A768F}" destId="{F2EBB4B0-E890-A548-93A7-87AC011BF763}"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FBE0FE17-891B-7B4C-A6BB-800256D61662}" type="presOf" srcId="{1B8D63CD-BFB7-FC47-B31C-87763ED5B10A}" destId="{6743D7EC-074E-2A42-9C64-338F1971A4E6}" srcOrd="0"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67FCD92E-0E23-884C-BC70-1F0B55850488}" srcId="{4C93AA2D-335C-9246-9646-9417E9D296B4}" destId="{1408257B-34D6-A749-AFFF-418C37D2C897}" srcOrd="0" destOrd="0" parTransId="{5081389B-2F3E-9341-9802-1952CD791EA1}" sibTransId="{D4DFBA74-9F8C-2643-BAB8-F5DA3C3AD123}"/>
    <dgm:cxn modelId="{2047CF36-CCEB-3D4D-987F-4E923703CD41}" type="presOf" srcId="{5081389B-2F3E-9341-9802-1952CD791EA1}" destId="{CD6DD87D-3C4B-AB40-B438-288B84790395}" srcOrd="1"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D4DF6B4E-DADA-8748-B63E-D746491FC9D9}" srcId="{0A455943-8611-4C48-90E0-C311AFD4EEE9}" destId="{3DB1B831-6FB8-284E-B2C6-937AB555AFF4}" srcOrd="0" destOrd="0" parTransId="{CF0EB300-2201-AA49-A851-844A631B19EB}" sibTransId="{340E97C9-D488-8544-92F5-288553297A87}"/>
    <dgm:cxn modelId="{B579A451-0BB1-8044-9759-9483DEE8C99C}" type="presOf" srcId="{940649CA-AC92-374B-9DE8-8E467A19C583}" destId="{9EFB57E5-BDED-F84A-878B-9DE09E92EDC2}"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465C35E-2FA7-B643-9D35-68CCABD078F3}" type="presOf" srcId="{E2822753-35F1-BA4C-87DE-DB4DC54DCF17}" destId="{3A1D24E7-CE75-9349-98F8-9040377E0B64}"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21A03962-11C6-6142-B7D0-352AFDBDBEA3}" type="presOf" srcId="{95899971-7D54-8241-ABE8-B47156E954F6}" destId="{2C5312C0-5AAE-8542-B071-7EEF4F14C9D4}" srcOrd="0" destOrd="0" presId="urn:microsoft.com/office/officeart/2005/8/layout/hierarchy2"/>
    <dgm:cxn modelId="{C0CDA963-CF52-C14B-B1DD-120E586DD04E}" srcId="{940649CA-AC92-374B-9DE8-8E467A19C583}" destId="{00AD8D7D-6239-5645-98AC-77B6C483429B}" srcOrd="0" destOrd="0" parTransId="{85C6572E-96FC-3E41-A571-957B63719DFC}" sibTransId="{219AF922-4130-A14F-836B-4238B4902DF3}"/>
    <dgm:cxn modelId="{3CBBBF63-7B6B-8B41-877F-7AB0DB899343}" type="presOf" srcId="{D19EB174-3256-D24C-90C8-D82DFFB9A5B4}" destId="{9664C0A7-58B7-C744-9C34-65ADDF35D8F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53F99A6F-CE4E-3749-85C0-32354616171C}" type="presOf" srcId="{4C93AA2D-335C-9246-9646-9417E9D296B4}" destId="{56BBD6CD-AA74-334B-85DC-D125A76FB7C4}"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64B77C77-6FD6-3C49-B2F5-4F5F1B636F98}" srcId="{95899971-7D54-8241-ABE8-B47156E954F6}" destId="{FE88E48D-CE79-364E-9718-AD95EDA909F5}" srcOrd="0" destOrd="0" parTransId="{04F363A9-DD5B-B34E-AECC-C5AE977F9DD7}" sibTransId="{6059F0B3-66DE-BB46-8695-4C59186936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A7943580-412B-D946-A23A-F7A67327BBC6}" type="presOf" srcId="{1408257B-34D6-A749-AFFF-418C37D2C897}" destId="{1CDCE1E0-8775-A044-81CB-D0946A400A6B}"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9DDB7B82-855F-FF4C-801B-51F68E12049A}" type="presOf" srcId="{04F363A9-DD5B-B34E-AECC-C5AE977F9DD7}" destId="{75EAA0FD-E0B9-0A46-8FEF-E37108EF26E3}"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7009E488-209D-574F-87E4-9F3E4B61B416}" srcId="{BE26FF8D-B669-1942-8ADD-9852E8D3B135}" destId="{A995BE1A-9EEE-5942-A726-FB76D5CE16C6}" srcOrd="1" destOrd="0" parTransId="{D19EB174-3256-D24C-90C8-D82DFFB9A5B4}" sibTransId="{B57B3E69-51BC-724E-8DC9-FD735BB8644E}"/>
    <dgm:cxn modelId="{CBE8098E-7241-944D-9B41-98A8D29B083F}" type="presOf" srcId="{85C6572E-96FC-3E41-A571-957B63719DFC}" destId="{35F0EDB0-6386-2F48-B455-3AB593EA98CF}" srcOrd="1" destOrd="0" presId="urn:microsoft.com/office/officeart/2005/8/layout/hierarchy2"/>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A541FF98-8BE7-DA47-A453-9FBEE5DFB434}" srcId="{1B8D63CD-BFB7-FC47-B31C-87763ED5B10A}" destId="{95899971-7D54-8241-ABE8-B47156E954F6}" srcOrd="0" destOrd="0" parTransId="{E2822753-35F1-BA4C-87DE-DB4DC54DCF17}" sibTransId="{75C74BD5-33C5-A049-B909-B154DAD76B39}"/>
    <dgm:cxn modelId="{35F47E99-153B-9540-9816-B5540AE5C01E}" type="presOf" srcId="{CDB5FFA6-FFB3-5240-A8D7-6C0E70149214}" destId="{5803B4A7-624F-754C-9BAB-A69B133803E4}" srcOrd="0"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4C6283A5-A53E-0143-B253-771F09E3717F}" srcId="{A995BE1A-9EEE-5942-A726-FB76D5CE16C6}" destId="{4C93AA2D-335C-9246-9646-9417E9D296B4}" srcOrd="0" destOrd="0" parTransId="{F71E1C5F-6585-8B46-85A9-C9B12D2A768F}" sibTransId="{A8A08904-C38A-064B-A4FC-B26139D157BF}"/>
    <dgm:cxn modelId="{2A5EDCA7-59A4-5D4A-91D5-A74D0D92A1AC}" type="presOf" srcId="{B701FA42-DAE3-844D-9DD8-DA0BF651CCE2}" destId="{D76B98E0-6AE3-5E49-A032-128375F8D4A2}"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E6AA34B6-4534-604E-A469-D3E5364BBD13}" type="presOf" srcId="{5081389B-2F3E-9341-9802-1952CD791EA1}" destId="{21FE06A8-E22C-C845-A843-5A0CBEF4BF26}"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2586A0C1-31F6-0141-88A9-8C46389115F2}" type="presOf" srcId="{04F363A9-DD5B-B34E-AECC-C5AE977F9DD7}" destId="{36C018E8-61A1-274C-B476-8D144B4A8924}" srcOrd="1" destOrd="0" presId="urn:microsoft.com/office/officeart/2005/8/layout/hierarchy2"/>
    <dgm:cxn modelId="{48C301C3-EDD3-E44B-9382-B6396CF61167}" type="presOf" srcId="{CF0EB300-2201-AA49-A851-844A631B19EB}" destId="{4A18598A-FBD9-274C-9A2D-24703A4F3FF9}" srcOrd="1" destOrd="0" presId="urn:microsoft.com/office/officeart/2005/8/layout/hierarchy2"/>
    <dgm:cxn modelId="{0A2052C8-8BE9-F84D-8DA8-1421013BD523}" type="presOf" srcId="{A995BE1A-9EEE-5942-A726-FB76D5CE16C6}" destId="{C0B1B3C0-58E1-B242-9776-7EF228BAADCE}"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8FEF8BE7-4AD2-BA47-866C-8E4948FFD1B8}" type="presOf" srcId="{F71E1C5F-6585-8B46-85A9-C9B12D2A768F}" destId="{65DD1F02-149C-754C-9975-4918EC240A3E}" srcOrd="0" destOrd="0" presId="urn:microsoft.com/office/officeart/2005/8/layout/hierarchy2"/>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65DE35F2-4F73-554C-81C3-4A17134F90A9}" type="presOf" srcId="{D19EB174-3256-D24C-90C8-D82DFFB9A5B4}" destId="{3D5A697D-D289-BE47-8D7A-56D980AF63AC}" srcOrd="1" destOrd="0" presId="urn:microsoft.com/office/officeart/2005/8/layout/hierarchy2"/>
    <dgm:cxn modelId="{AF2505FE-8457-5444-A51D-63A84491F0D5}" type="presOf" srcId="{FE88E48D-CE79-364E-9718-AD95EDA909F5}" destId="{1FFE7587-4F2E-2A4F-A297-CC9C943E1630}"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D123EFD7-DE02-174B-9ECD-2DF1B1B530C2}" type="presParOf" srcId="{E178336E-BD99-8640-8086-FE3AAD66ECCB}" destId="{3A1D24E7-CE75-9349-98F8-9040377E0B64}" srcOrd="0" destOrd="0" presId="urn:microsoft.com/office/officeart/2005/8/layout/hierarchy2"/>
    <dgm:cxn modelId="{7570A015-A8B5-5243-B2F0-FBCB65AE79EC}" type="presParOf" srcId="{3A1D24E7-CE75-9349-98F8-9040377E0B64}" destId="{77F62C0B-87F5-904C-AB94-91F21DAD7BBF}" srcOrd="0" destOrd="0" presId="urn:microsoft.com/office/officeart/2005/8/layout/hierarchy2"/>
    <dgm:cxn modelId="{F36A342A-A126-754E-B2E3-6B39CD278B96}" type="presParOf" srcId="{E178336E-BD99-8640-8086-FE3AAD66ECCB}" destId="{6B19152F-F494-4940-9B09-5E03B0806A4C}" srcOrd="1" destOrd="0" presId="urn:microsoft.com/office/officeart/2005/8/layout/hierarchy2"/>
    <dgm:cxn modelId="{BB7FE4CD-7CF3-684C-9000-3C2C5FF1E1A2}" type="presParOf" srcId="{6B19152F-F494-4940-9B09-5E03B0806A4C}" destId="{2C5312C0-5AAE-8542-B071-7EEF4F14C9D4}" srcOrd="0" destOrd="0" presId="urn:microsoft.com/office/officeart/2005/8/layout/hierarchy2"/>
    <dgm:cxn modelId="{3ED945E3-B43D-CF41-81EC-BE99F0349CD7}" type="presParOf" srcId="{6B19152F-F494-4940-9B09-5E03B0806A4C}" destId="{7464834C-0FF1-5040-BF70-35FF8BE3C394}" srcOrd="1" destOrd="0" presId="urn:microsoft.com/office/officeart/2005/8/layout/hierarchy2"/>
    <dgm:cxn modelId="{A3E8F864-53E4-4840-AB09-603EBB2E14EF}" type="presParOf" srcId="{7464834C-0FF1-5040-BF70-35FF8BE3C394}" destId="{75EAA0FD-E0B9-0A46-8FEF-E37108EF26E3}" srcOrd="0" destOrd="0" presId="urn:microsoft.com/office/officeart/2005/8/layout/hierarchy2"/>
    <dgm:cxn modelId="{6FA6A339-F7B3-A644-ACCA-335EE5E0FFD6}" type="presParOf" srcId="{75EAA0FD-E0B9-0A46-8FEF-E37108EF26E3}" destId="{36C018E8-61A1-274C-B476-8D144B4A8924}" srcOrd="0" destOrd="0" presId="urn:microsoft.com/office/officeart/2005/8/layout/hierarchy2"/>
    <dgm:cxn modelId="{DFF8055D-84A3-B244-AE1D-1887605E80C7}" type="presParOf" srcId="{7464834C-0FF1-5040-BF70-35FF8BE3C394}" destId="{A7F6BE58-45BF-C64F-8775-D20FD0C305C6}" srcOrd="1" destOrd="0" presId="urn:microsoft.com/office/officeart/2005/8/layout/hierarchy2"/>
    <dgm:cxn modelId="{1848305D-04A7-FF44-8482-84FDD1171E4E}" type="presParOf" srcId="{A7F6BE58-45BF-C64F-8775-D20FD0C305C6}" destId="{1FFE7587-4F2E-2A4F-A297-CC9C943E1630}" srcOrd="0" destOrd="0" presId="urn:microsoft.com/office/officeart/2005/8/layout/hierarchy2"/>
    <dgm:cxn modelId="{8CD26850-D2A6-DB4A-BAB5-B9488D19E4E8}" type="presParOf" srcId="{A7F6BE58-45BF-C64F-8775-D20FD0C305C6}" destId="{EC041B15-A59F-544A-ABDC-DAC267CBCC8B}" srcOrd="1" destOrd="0" presId="urn:microsoft.com/office/officeart/2005/8/layout/hierarchy2"/>
    <dgm:cxn modelId="{B9E72718-41E4-D440-B435-FF6E95C9F855}" type="presParOf" srcId="{1E90F53E-E8B5-074F-9821-4EDA78C8556E}" destId="{9664C0A7-58B7-C744-9C34-65ADDF35D8FE}" srcOrd="2" destOrd="0" presId="urn:microsoft.com/office/officeart/2005/8/layout/hierarchy2"/>
    <dgm:cxn modelId="{66E1C5D3-BE58-484F-BA37-D8624457B842}" type="presParOf" srcId="{9664C0A7-58B7-C744-9C34-65ADDF35D8FE}" destId="{3D5A697D-D289-BE47-8D7A-56D980AF63AC}" srcOrd="0" destOrd="0" presId="urn:microsoft.com/office/officeart/2005/8/layout/hierarchy2"/>
    <dgm:cxn modelId="{FC17873C-771D-8C46-80E1-BE14AE5AC822}" type="presParOf" srcId="{1E90F53E-E8B5-074F-9821-4EDA78C8556E}" destId="{FD19DC64-AB66-9B4C-82E0-0999F7126635}" srcOrd="3" destOrd="0" presId="urn:microsoft.com/office/officeart/2005/8/layout/hierarchy2"/>
    <dgm:cxn modelId="{7DC9D9E6-ACF3-2646-BE33-6AB944921057}" type="presParOf" srcId="{FD19DC64-AB66-9B4C-82E0-0999F7126635}" destId="{C0B1B3C0-58E1-B242-9776-7EF228BAADCE}" srcOrd="0" destOrd="0" presId="urn:microsoft.com/office/officeart/2005/8/layout/hierarchy2"/>
    <dgm:cxn modelId="{4E3D8C5B-0DF9-DA40-9625-8C738A71EB78}" type="presParOf" srcId="{FD19DC64-AB66-9B4C-82E0-0999F7126635}" destId="{A669C554-B37A-3440-9FF8-05C1E121F542}" srcOrd="1" destOrd="0" presId="urn:microsoft.com/office/officeart/2005/8/layout/hierarchy2"/>
    <dgm:cxn modelId="{4BB4A138-DAF7-6345-BCCD-EF382C4758DF}" type="presParOf" srcId="{A669C554-B37A-3440-9FF8-05C1E121F542}" destId="{65DD1F02-149C-754C-9975-4918EC240A3E}" srcOrd="0" destOrd="0" presId="urn:microsoft.com/office/officeart/2005/8/layout/hierarchy2"/>
    <dgm:cxn modelId="{25BF30C9-7E36-A64A-BB30-402EA2838501}" type="presParOf" srcId="{65DD1F02-149C-754C-9975-4918EC240A3E}" destId="{F2EBB4B0-E890-A548-93A7-87AC011BF763}" srcOrd="0" destOrd="0" presId="urn:microsoft.com/office/officeart/2005/8/layout/hierarchy2"/>
    <dgm:cxn modelId="{C1F4581C-842B-FA49-B8F9-6265F2104310}" type="presParOf" srcId="{A669C554-B37A-3440-9FF8-05C1E121F542}" destId="{6DB8CF0C-3126-F84D-985A-99A98F5C33A5}" srcOrd="1" destOrd="0" presId="urn:microsoft.com/office/officeart/2005/8/layout/hierarchy2"/>
    <dgm:cxn modelId="{97B69904-360E-BE40-9E4B-497ACD2F0F9A}" type="presParOf" srcId="{6DB8CF0C-3126-F84D-985A-99A98F5C33A5}" destId="{56BBD6CD-AA74-334B-85DC-D125A76FB7C4}" srcOrd="0" destOrd="0" presId="urn:microsoft.com/office/officeart/2005/8/layout/hierarchy2"/>
    <dgm:cxn modelId="{49DACF30-B047-9646-A671-31B5EEB42D0B}" type="presParOf" srcId="{6DB8CF0C-3126-F84D-985A-99A98F5C33A5}" destId="{55193AF0-3E81-0D4B-851D-27737AB1851B}" srcOrd="1" destOrd="0" presId="urn:microsoft.com/office/officeart/2005/8/layout/hierarchy2"/>
    <dgm:cxn modelId="{F84CC509-B622-6842-9B30-EB367BAE4C2C}" type="presParOf" srcId="{55193AF0-3E81-0D4B-851D-27737AB1851B}" destId="{21FE06A8-E22C-C845-A843-5A0CBEF4BF26}" srcOrd="0" destOrd="0" presId="urn:microsoft.com/office/officeart/2005/8/layout/hierarchy2"/>
    <dgm:cxn modelId="{FE78B59A-311D-8C49-A2D5-687E9F5D9550}" type="presParOf" srcId="{21FE06A8-E22C-C845-A843-5A0CBEF4BF26}" destId="{CD6DD87D-3C4B-AB40-B438-288B84790395}" srcOrd="0" destOrd="0" presId="urn:microsoft.com/office/officeart/2005/8/layout/hierarchy2"/>
    <dgm:cxn modelId="{B0E988F0-0734-A24A-9D14-3E13F87710FD}" type="presParOf" srcId="{55193AF0-3E81-0D4B-851D-27737AB1851B}" destId="{2AA276C3-714C-0947-9C14-5B4AD8A3D413}" srcOrd="1" destOrd="0" presId="urn:microsoft.com/office/officeart/2005/8/layout/hierarchy2"/>
    <dgm:cxn modelId="{7E42AF2D-292B-4546-AF86-C86BE01FAED3}" type="presParOf" srcId="{2AA276C3-714C-0947-9C14-5B4AD8A3D413}" destId="{1CDCE1E0-8775-A044-81CB-D0946A400A6B}" srcOrd="0" destOrd="0" presId="urn:microsoft.com/office/officeart/2005/8/layout/hierarchy2"/>
    <dgm:cxn modelId="{136A5556-1895-D945-940D-E6FA6B4BE4E2}" type="presParOf" srcId="{2AA276C3-714C-0947-9C14-5B4AD8A3D413}" destId="{1F6BC0F7-6FF0-EC43-A380-C32E2180D72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5291" y="1945154"/>
          <a:ext cx="1014677" cy="507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Taxonomy</a:t>
          </a:r>
        </a:p>
      </dsp:txBody>
      <dsp:txXfrm>
        <a:off x="20150" y="1960013"/>
        <a:ext cx="984959" cy="477620"/>
      </dsp:txXfrm>
    </dsp:sp>
    <dsp:sp modelId="{D546DE71-FA19-4E43-B76A-056C2920A101}">
      <dsp:nvSpPr>
        <dsp:cNvPr id="0" name=""/>
        <dsp:cNvSpPr/>
      </dsp:nvSpPr>
      <dsp:spPr>
        <a:xfrm rot="16983315">
          <a:off x="324524" y="1315238"/>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1278746"/>
        <a:ext cx="89837" cy="89837"/>
      </dsp:txXfrm>
    </dsp:sp>
    <dsp:sp modelId="{5AE37778-96A8-6944-9E5B-CE5D32F56347}">
      <dsp:nvSpPr>
        <dsp:cNvPr id="0" name=""/>
        <dsp:cNvSpPr/>
      </dsp:nvSpPr>
      <dsp:spPr>
        <a:xfrm>
          <a:off x="1425839" y="19483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 Bases</a:t>
          </a:r>
        </a:p>
      </dsp:txBody>
      <dsp:txXfrm>
        <a:off x="1440698" y="209695"/>
        <a:ext cx="984959" cy="477620"/>
      </dsp:txXfrm>
    </dsp:sp>
    <dsp:sp modelId="{CB1E814E-CA1A-FB42-A12D-8F64271A957E}">
      <dsp:nvSpPr>
        <dsp:cNvPr id="0" name=""/>
        <dsp:cNvSpPr/>
      </dsp:nvSpPr>
      <dsp:spPr>
        <a:xfrm rot="17350740">
          <a:off x="605178" y="1606958"/>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1584498"/>
        <a:ext cx="61772" cy="61772"/>
      </dsp:txXfrm>
    </dsp:sp>
    <dsp:sp modelId="{88A65B4A-468C-554A-A180-5D68653B44B4}">
      <dsp:nvSpPr>
        <dsp:cNvPr id="0" name=""/>
        <dsp:cNvSpPr/>
      </dsp:nvSpPr>
      <dsp:spPr>
        <a:xfrm>
          <a:off x="1425839" y="77827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1440698" y="793135"/>
        <a:ext cx="984959" cy="477620"/>
      </dsp:txXfrm>
    </dsp:sp>
    <dsp:sp modelId="{8ADEAD5E-4A75-004B-9BDC-B2580298D638}">
      <dsp:nvSpPr>
        <dsp:cNvPr id="0" name=""/>
        <dsp:cNvSpPr/>
      </dsp:nvSpPr>
      <dsp:spPr>
        <a:xfrm rot="18289469">
          <a:off x="867540" y="189867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1889336"/>
        <a:ext cx="35536" cy="35536"/>
      </dsp:txXfrm>
    </dsp:sp>
    <dsp:sp modelId="{1A98BBDF-73B9-3941-B242-23CDAC4DA249}">
      <dsp:nvSpPr>
        <dsp:cNvPr id="0" name=""/>
        <dsp:cNvSpPr/>
      </dsp:nvSpPr>
      <dsp:spPr>
        <a:xfrm>
          <a:off x="1425839" y="1361715"/>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BehaviorGroups</a:t>
          </a:r>
          <a:endParaRPr lang="en-US" sz="900" kern="1200" dirty="0"/>
        </a:p>
      </dsp:txBody>
      <dsp:txXfrm>
        <a:off x="1440698" y="1376574"/>
        <a:ext cx="984959" cy="477620"/>
      </dsp:txXfrm>
    </dsp:sp>
    <dsp:sp modelId="{ECBC258A-ED36-2D49-8252-2EAF3E9E0758}">
      <dsp:nvSpPr>
        <dsp:cNvPr id="0" name=""/>
        <dsp:cNvSpPr/>
      </dsp:nvSpPr>
      <dsp:spPr>
        <a:xfrm>
          <a:off x="1019968" y="2190397"/>
          <a:ext cx="405870" cy="16853"/>
        </a:xfrm>
        <a:custGeom>
          <a:avLst/>
          <a:gdLst/>
          <a:ahLst/>
          <a:cxnLst/>
          <a:rect l="0" t="0" r="0" b="0"/>
          <a:pathLst>
            <a:path>
              <a:moveTo>
                <a:pt x="0" y="8426"/>
              </a:moveTo>
              <a:lnTo>
                <a:pt x="40587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12757" y="2188677"/>
        <a:ext cx="20293" cy="20293"/>
      </dsp:txXfrm>
    </dsp:sp>
    <dsp:sp modelId="{89D90447-965D-6444-97D2-2327A02F829D}">
      <dsp:nvSpPr>
        <dsp:cNvPr id="0" name=""/>
        <dsp:cNvSpPr/>
      </dsp:nvSpPr>
      <dsp:spPr>
        <a:xfrm>
          <a:off x="1425839" y="194515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PropertySets</a:t>
          </a:r>
          <a:endParaRPr lang="en-US" sz="900" kern="1200" dirty="0"/>
        </a:p>
      </dsp:txBody>
      <dsp:txXfrm>
        <a:off x="1440698" y="1960013"/>
        <a:ext cx="984959" cy="477620"/>
      </dsp:txXfrm>
    </dsp:sp>
    <dsp:sp modelId="{D76B98E0-6AE3-5E49-A032-128375F8D4A2}">
      <dsp:nvSpPr>
        <dsp:cNvPr id="0" name=""/>
        <dsp:cNvSpPr/>
      </dsp:nvSpPr>
      <dsp:spPr>
        <a:xfrm rot="3310531">
          <a:off x="867540" y="248211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2472775"/>
        <a:ext cx="35536" cy="35536"/>
      </dsp:txXfrm>
    </dsp:sp>
    <dsp:sp modelId="{62AEB721-268A-3F40-94FB-4E4FD38A5BA4}">
      <dsp:nvSpPr>
        <dsp:cNvPr id="0" name=""/>
        <dsp:cNvSpPr/>
      </dsp:nvSpPr>
      <dsp:spPr>
        <a:xfrm>
          <a:off x="1425839" y="252859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TemplateFormulas</a:t>
          </a:r>
          <a:endParaRPr lang="en-US" sz="900" kern="1200" dirty="0"/>
        </a:p>
      </dsp:txBody>
      <dsp:txXfrm>
        <a:off x="1440698" y="2543453"/>
        <a:ext cx="984959" cy="477620"/>
      </dsp:txXfrm>
    </dsp:sp>
    <dsp:sp modelId="{7BCDF2E7-C8F4-184B-8F85-28C873FD383E}">
      <dsp:nvSpPr>
        <dsp:cNvPr id="0" name=""/>
        <dsp:cNvSpPr/>
      </dsp:nvSpPr>
      <dsp:spPr>
        <a:xfrm rot="4249260">
          <a:off x="605178" y="2773836"/>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2751377"/>
        <a:ext cx="61772" cy="61772"/>
      </dsp:txXfrm>
    </dsp:sp>
    <dsp:sp modelId="{B3D3FF0A-71BE-834A-B3AD-7ED3FC4188EA}">
      <dsp:nvSpPr>
        <dsp:cNvPr id="0" name=""/>
        <dsp:cNvSpPr/>
      </dsp:nvSpPr>
      <dsp:spPr>
        <a:xfrm>
          <a:off x="1425839" y="3112033"/>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TemplateDefinitions</a:t>
          </a:r>
          <a:endParaRPr lang="en-US" sz="900" kern="1200" dirty="0"/>
        </a:p>
      </dsp:txBody>
      <dsp:txXfrm>
        <a:off x="1440698" y="3126892"/>
        <a:ext cx="984959" cy="477620"/>
      </dsp:txXfrm>
    </dsp:sp>
    <dsp:sp modelId="{8493BD20-E86D-B44A-995B-9BAF52E8F6C8}">
      <dsp:nvSpPr>
        <dsp:cNvPr id="0" name=""/>
        <dsp:cNvSpPr/>
      </dsp:nvSpPr>
      <dsp:spPr>
        <a:xfrm rot="4616685">
          <a:off x="324524" y="3065556"/>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3029064"/>
        <a:ext cx="89837" cy="89837"/>
      </dsp:txXfrm>
    </dsp:sp>
    <dsp:sp modelId="{8FC68DAB-66D4-FB42-B06B-11B905E35619}">
      <dsp:nvSpPr>
        <dsp:cNvPr id="0" name=""/>
        <dsp:cNvSpPr/>
      </dsp:nvSpPr>
      <dsp:spPr>
        <a:xfrm>
          <a:off x="1425839" y="3695472"/>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Hierarchy</a:t>
          </a:r>
        </a:p>
      </dsp:txBody>
      <dsp:txXfrm>
        <a:off x="1440698" y="3710331"/>
        <a:ext cx="984959" cy="477620"/>
      </dsp:txXfrm>
    </dsp:sp>
    <dsp:sp modelId="{DBA5D2E6-F6C7-464B-8893-E410A8F1CC36}">
      <dsp:nvSpPr>
        <dsp:cNvPr id="0" name=""/>
        <dsp:cNvSpPr/>
      </dsp:nvSpPr>
      <dsp:spPr>
        <a:xfrm rot="17945813">
          <a:off x="2226136" y="3576066"/>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3563626"/>
        <a:ext cx="41731" cy="41731"/>
      </dsp:txXfrm>
    </dsp:sp>
    <dsp:sp modelId="{5DCB3286-A9BA-5D4E-B10B-3F8E726CB654}">
      <dsp:nvSpPr>
        <dsp:cNvPr id="0" name=""/>
        <dsp:cNvSpPr/>
      </dsp:nvSpPr>
      <dsp:spPr>
        <a:xfrm>
          <a:off x="2846387" y="296617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2861246" y="2981032"/>
        <a:ext cx="984959" cy="477620"/>
      </dsp:txXfrm>
    </dsp:sp>
    <dsp:sp modelId="{A8AAD9C3-8D16-8941-97DA-6CC073F44999}">
      <dsp:nvSpPr>
        <dsp:cNvPr id="0" name=""/>
        <dsp:cNvSpPr/>
      </dsp:nvSpPr>
      <dsp:spPr>
        <a:xfrm>
          <a:off x="3861064"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209696"/>
        <a:ext cx="20293" cy="20293"/>
      </dsp:txXfrm>
    </dsp:sp>
    <dsp:sp modelId="{9EFB57E5-BDED-F84A-878B-9DE09E92EDC2}">
      <dsp:nvSpPr>
        <dsp:cNvPr id="0" name=""/>
        <dsp:cNvSpPr/>
      </dsp:nvSpPr>
      <dsp:spPr>
        <a:xfrm>
          <a:off x="4266935" y="296617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4281794" y="2981032"/>
        <a:ext cx="984959" cy="477620"/>
      </dsp:txXfrm>
    </dsp:sp>
    <dsp:sp modelId="{81EB7617-4234-0242-BB12-E4BB6B72456E}">
      <dsp:nvSpPr>
        <dsp:cNvPr id="0" name=""/>
        <dsp:cNvSpPr/>
      </dsp:nvSpPr>
      <dsp:spPr>
        <a:xfrm>
          <a:off x="5281612"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209696"/>
        <a:ext cx="20293" cy="20293"/>
      </dsp:txXfrm>
    </dsp:sp>
    <dsp:sp modelId="{5A249771-E76B-5B40-8948-E94C43B21263}">
      <dsp:nvSpPr>
        <dsp:cNvPr id="0" name=""/>
        <dsp:cNvSpPr/>
      </dsp:nvSpPr>
      <dsp:spPr>
        <a:xfrm>
          <a:off x="5687483" y="296617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2981032"/>
        <a:ext cx="984959" cy="477620"/>
      </dsp:txXfrm>
    </dsp:sp>
    <dsp:sp modelId="{5803B4A7-624F-754C-9BAB-A69B133803E4}">
      <dsp:nvSpPr>
        <dsp:cNvPr id="0" name=""/>
        <dsp:cNvSpPr/>
      </dsp:nvSpPr>
      <dsp:spPr>
        <a:xfrm rot="20413970">
          <a:off x="2427809" y="3867785"/>
          <a:ext cx="431284" cy="16853"/>
        </a:xfrm>
        <a:custGeom>
          <a:avLst/>
          <a:gdLst/>
          <a:ahLst/>
          <a:cxnLst/>
          <a:rect l="0" t="0" r="0" b="0"/>
          <a:pathLst>
            <a:path>
              <a:moveTo>
                <a:pt x="0" y="8426"/>
              </a:moveTo>
              <a:lnTo>
                <a:pt x="431284"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669" y="3865430"/>
        <a:ext cx="21564" cy="21564"/>
      </dsp:txXfrm>
    </dsp:sp>
    <dsp:sp modelId="{4C43E560-B1D3-BF42-BC0B-7154FB35BF82}">
      <dsp:nvSpPr>
        <dsp:cNvPr id="0" name=""/>
        <dsp:cNvSpPr/>
      </dsp:nvSpPr>
      <dsp:spPr>
        <a:xfrm>
          <a:off x="2846387" y="354961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2861246" y="3564472"/>
        <a:ext cx="984959" cy="477620"/>
      </dsp:txXfrm>
    </dsp:sp>
    <dsp:sp modelId="{7E1991F7-25E9-A64C-AA71-A5FFC1CDE6D8}">
      <dsp:nvSpPr>
        <dsp:cNvPr id="0" name=""/>
        <dsp:cNvSpPr/>
      </dsp:nvSpPr>
      <dsp:spPr>
        <a:xfrm>
          <a:off x="3861064"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793135"/>
        <a:ext cx="20293" cy="20293"/>
      </dsp:txXfrm>
    </dsp:sp>
    <dsp:sp modelId="{3917A2AE-CF3A-AD49-B9C7-504EBDAB1ACD}">
      <dsp:nvSpPr>
        <dsp:cNvPr id="0" name=""/>
        <dsp:cNvSpPr/>
      </dsp:nvSpPr>
      <dsp:spPr>
        <a:xfrm>
          <a:off x="4266935" y="354961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d,b</a:t>
          </a:r>
          <a:r>
            <a:rPr lang="en-US" sz="900" kern="1200" dirty="0">
              <a:solidFill>
                <a:schemeClr val="tx1"/>
              </a:solidFill>
            </a:rPr>
            <a:t>}</a:t>
          </a:r>
        </a:p>
      </dsp:txBody>
      <dsp:txXfrm>
        <a:off x="4281794" y="3564472"/>
        <a:ext cx="984959" cy="477620"/>
      </dsp:txXfrm>
    </dsp:sp>
    <dsp:sp modelId="{11D4DA77-16F2-DD44-883A-AEAF812DC481}">
      <dsp:nvSpPr>
        <dsp:cNvPr id="0" name=""/>
        <dsp:cNvSpPr/>
      </dsp:nvSpPr>
      <dsp:spPr>
        <a:xfrm>
          <a:off x="5281612"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793135"/>
        <a:ext cx="20293" cy="20293"/>
      </dsp:txXfrm>
    </dsp:sp>
    <dsp:sp modelId="{C756950E-69CE-1741-A48F-0B84BD657485}">
      <dsp:nvSpPr>
        <dsp:cNvPr id="0" name=""/>
        <dsp:cNvSpPr/>
      </dsp:nvSpPr>
      <dsp:spPr>
        <a:xfrm>
          <a:off x="5687483" y="354961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3564472"/>
        <a:ext cx="984959" cy="477620"/>
      </dsp:txXfrm>
    </dsp:sp>
    <dsp:sp modelId="{BC280A69-130C-934F-902D-E52DD9D2ABA3}">
      <dsp:nvSpPr>
        <dsp:cNvPr id="0" name=""/>
        <dsp:cNvSpPr/>
      </dsp:nvSpPr>
      <dsp:spPr>
        <a:xfrm rot="3654187">
          <a:off x="2226136" y="4305365"/>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4292925"/>
        <a:ext cx="41731" cy="41731"/>
      </dsp:txXfrm>
    </dsp:sp>
    <dsp:sp modelId="{4F43FED0-E009-464F-BC3D-5036B56D7DB6}">
      <dsp:nvSpPr>
        <dsp:cNvPr id="0" name=""/>
        <dsp:cNvSpPr/>
      </dsp:nvSpPr>
      <dsp:spPr>
        <a:xfrm>
          <a:off x="2846387" y="4424772"/>
          <a:ext cx="1014677" cy="507338"/>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861246" y="4439631"/>
        <a:ext cx="984959" cy="477620"/>
      </dsp:txXfrm>
    </dsp:sp>
    <dsp:sp modelId="{3E52CE20-0B13-7C4C-99EB-C65C4070B2AC}">
      <dsp:nvSpPr>
        <dsp:cNvPr id="0" name=""/>
        <dsp:cNvSpPr/>
      </dsp:nvSpPr>
      <dsp:spPr>
        <a:xfrm rot="19457599">
          <a:off x="3814084" y="452415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520085"/>
        <a:ext cx="24991" cy="24991"/>
      </dsp:txXfrm>
    </dsp:sp>
    <dsp:sp modelId="{6743D7EC-074E-2A42-9C64-338F1971A4E6}">
      <dsp:nvSpPr>
        <dsp:cNvPr id="0" name=""/>
        <dsp:cNvSpPr/>
      </dsp:nvSpPr>
      <dsp:spPr>
        <a:xfrm>
          <a:off x="4266935" y="4133052"/>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4281794" y="4147911"/>
        <a:ext cx="984959" cy="477620"/>
      </dsp:txXfrm>
    </dsp:sp>
    <dsp:sp modelId="{3A1D24E7-CE75-9349-98F8-9040377E0B64}">
      <dsp:nvSpPr>
        <dsp:cNvPr id="0" name=""/>
        <dsp:cNvSpPr/>
      </dsp:nvSpPr>
      <dsp:spPr>
        <a:xfrm>
          <a:off x="5281612"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376574"/>
        <a:ext cx="20293" cy="20293"/>
      </dsp:txXfrm>
    </dsp:sp>
    <dsp:sp modelId="{2C5312C0-5AAE-8542-B071-7EEF4F14C9D4}">
      <dsp:nvSpPr>
        <dsp:cNvPr id="0" name=""/>
        <dsp:cNvSpPr/>
      </dsp:nvSpPr>
      <dsp:spPr>
        <a:xfrm>
          <a:off x="5687483" y="4133052"/>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tF</a:t>
          </a:r>
          <a:r>
            <a:rPr lang="en-US" sz="900" kern="1200" dirty="0">
              <a:solidFill>
                <a:schemeClr val="tx1"/>
              </a:solidFill>
            </a:rPr>
            <a:t>{~d, SC}(</a:t>
          </a:r>
          <a:r>
            <a:rPr lang="en-US" sz="900" kern="1200" dirty="0" err="1">
              <a:solidFill>
                <a:schemeClr val="tx1"/>
              </a:solidFill>
            </a:rPr>
            <a:t>tN</a:t>
          </a:r>
          <a:r>
            <a:rPr lang="en-US" sz="900" kern="1200" dirty="0">
              <a:solidFill>
                <a:schemeClr val="tx1"/>
              </a:solidFill>
            </a:rPr>
            <a:t>{{s}]</a:t>
          </a:r>
        </a:p>
      </dsp:txBody>
      <dsp:txXfrm>
        <a:off x="5702342" y="4147911"/>
        <a:ext cx="984959" cy="477620"/>
      </dsp:txXfrm>
    </dsp:sp>
    <dsp:sp modelId="{75EAA0FD-E0B9-0A46-8FEF-E37108EF26E3}">
      <dsp:nvSpPr>
        <dsp:cNvPr id="0" name=""/>
        <dsp:cNvSpPr/>
      </dsp:nvSpPr>
      <dsp:spPr>
        <a:xfrm>
          <a:off x="6702160"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376574"/>
        <a:ext cx="20293" cy="20293"/>
      </dsp:txXfrm>
    </dsp:sp>
    <dsp:sp modelId="{1FFE7587-4F2E-2A4F-A297-CC9C943E1630}">
      <dsp:nvSpPr>
        <dsp:cNvPr id="0" name=""/>
        <dsp:cNvSpPr/>
      </dsp:nvSpPr>
      <dsp:spPr>
        <a:xfrm>
          <a:off x="7108031" y="4133052"/>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147911"/>
        <a:ext cx="984959" cy="477620"/>
      </dsp:txXfrm>
    </dsp:sp>
    <dsp:sp modelId="{9664C0A7-58B7-C744-9C34-65ADDF35D8FE}">
      <dsp:nvSpPr>
        <dsp:cNvPr id="0" name=""/>
        <dsp:cNvSpPr/>
      </dsp:nvSpPr>
      <dsp:spPr>
        <a:xfrm rot="2142401">
          <a:off x="3814084" y="481587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811805"/>
        <a:ext cx="24991" cy="24991"/>
      </dsp:txXfrm>
    </dsp:sp>
    <dsp:sp modelId="{C0B1B3C0-58E1-B242-9776-7EF228BAADCE}">
      <dsp:nvSpPr>
        <dsp:cNvPr id="0" name=""/>
        <dsp:cNvSpPr/>
      </dsp:nvSpPr>
      <dsp:spPr>
        <a:xfrm>
          <a:off x="4266935" y="4716491"/>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4281794" y="4731350"/>
        <a:ext cx="984959" cy="477620"/>
      </dsp:txXfrm>
    </dsp:sp>
    <dsp:sp modelId="{65DD1F02-149C-754C-9975-4918EC240A3E}">
      <dsp:nvSpPr>
        <dsp:cNvPr id="0" name=""/>
        <dsp:cNvSpPr/>
      </dsp:nvSpPr>
      <dsp:spPr>
        <a:xfrm>
          <a:off x="5281612"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960014"/>
        <a:ext cx="20293" cy="20293"/>
      </dsp:txXfrm>
    </dsp:sp>
    <dsp:sp modelId="{56BBD6CD-AA74-334B-85DC-D125A76FB7C4}">
      <dsp:nvSpPr>
        <dsp:cNvPr id="0" name=""/>
        <dsp:cNvSpPr/>
      </dsp:nvSpPr>
      <dsp:spPr>
        <a:xfrm>
          <a:off x="5687483" y="4716491"/>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s,~t</a:t>
          </a:r>
          <a:r>
            <a:rPr lang="en-US" sz="900" kern="1200" dirty="0">
              <a:solidFill>
                <a:schemeClr val="tx1"/>
              </a:solidFill>
            </a:rPr>
            <a:t>}(</a:t>
          </a: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5702342" y="4731350"/>
        <a:ext cx="984959" cy="477620"/>
      </dsp:txXfrm>
    </dsp:sp>
    <dsp:sp modelId="{21FE06A8-E22C-C845-A843-5A0CBEF4BF26}">
      <dsp:nvSpPr>
        <dsp:cNvPr id="0" name=""/>
        <dsp:cNvSpPr/>
      </dsp:nvSpPr>
      <dsp:spPr>
        <a:xfrm>
          <a:off x="6702160"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960014"/>
        <a:ext cx="20293" cy="20293"/>
      </dsp:txXfrm>
    </dsp:sp>
    <dsp:sp modelId="{1CDCE1E0-8775-A044-81CB-D0946A400A6B}">
      <dsp:nvSpPr>
        <dsp:cNvPr id="0" name=""/>
        <dsp:cNvSpPr/>
      </dsp:nvSpPr>
      <dsp:spPr>
        <a:xfrm>
          <a:off x="7108031" y="4716491"/>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731350"/>
        <a:ext cx="984959" cy="477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8/14/19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Banco Santander, Blockchain Research Institute, </a:t>
            </a:r>
            <a:r>
              <a:rPr lang="en-US" sz="1200" b="0" i="0" u="none" strike="noStrike" kern="1200" dirty="0" err="1">
                <a:solidFill>
                  <a:schemeClr val="tx1"/>
                </a:solidFill>
                <a:effectLst/>
                <a:latin typeface="+mn-lt"/>
                <a:ea typeface="+mn-ea"/>
                <a:cs typeface="+mn-cs"/>
              </a:rPr>
              <a:t>Clearmatics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ConsenSys</a:t>
            </a:r>
            <a:r>
              <a:rPr lang="en-US" sz="1200" b="0" i="0" u="none" strike="noStrike" kern="1200" dirty="0">
                <a:solidFill>
                  <a:schemeClr val="tx1"/>
                </a:solidFill>
                <a:effectLst/>
                <a:latin typeface="+mn-lt"/>
                <a:ea typeface="+mn-ea"/>
                <a:cs typeface="+mn-cs"/>
              </a:rPr>
              <a:t>, Digital Asset, EY, IBM, ING, Intel, J.P. Morgan, </a:t>
            </a:r>
            <a:r>
              <a:rPr lang="en-US" sz="1200" b="0" i="0" u="none" strike="noStrike" kern="1200" dirty="0" err="1">
                <a:solidFill>
                  <a:schemeClr val="tx1"/>
                </a:solidFill>
                <a:effectLst/>
                <a:latin typeface="+mn-lt"/>
                <a:ea typeface="+mn-ea"/>
                <a:cs typeface="+mn-cs"/>
              </a:rPr>
              <a:t>Komgo</a:t>
            </a:r>
            <a:r>
              <a:rPr lang="en-US" sz="1200" b="0" i="0" u="none" strike="noStrike" kern="1200" dirty="0">
                <a:solidFill>
                  <a:schemeClr val="tx1"/>
                </a:solidFill>
                <a:effectLst/>
                <a:latin typeface="+mn-lt"/>
                <a:ea typeface="+mn-ea"/>
                <a:cs typeface="+mn-cs"/>
              </a:rPr>
              <a:t>, Microsoft, R3, and Web3 Labs</a:t>
            </a:r>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a:t>
            </a:fld>
            <a:endParaRPr lang="en-US"/>
          </a:p>
        </p:txBody>
      </p:sp>
    </p:spTree>
    <p:extLst>
      <p:ext uri="{BB962C8B-B14F-4D97-AF65-F5344CB8AC3E}">
        <p14:creationId xmlns:p14="http://schemas.microsoft.com/office/powerpoint/2010/main" val="126445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31</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7</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10</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8/14/19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8/14/19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8/14/19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8/14/19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8/14/19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8/14/19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8/14/19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8/14/19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8/14/19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8/14/19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8/14/19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8/14/19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8/14/19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8/14/19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8/14/19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8/14/19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8/14/19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8/14/19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8/14/19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8/14/19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8/14/19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8/14/19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8/14/19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8/14/19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22.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47.svg"/><Relationship Id="rId2" Type="http://schemas.openxmlformats.org/officeDocument/2006/relationships/image" Target="../media/image28.png"/><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450.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40.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7.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0.xml"/><Relationship Id="rId7" Type="http://schemas.microsoft.com/office/2007/relationships/diagramDrawing" Target="../diagrams/drawing23.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5.xml"/><Relationship Id="rId26" Type="http://schemas.openxmlformats.org/officeDocument/2006/relationships/diagramData" Target="../diagrams/data37.xml"/><Relationship Id="rId3" Type="http://schemas.openxmlformats.org/officeDocument/2006/relationships/diagramData" Target="../diagrams/data31.xml"/><Relationship Id="rId21" Type="http://schemas.openxmlformats.org/officeDocument/2006/relationships/diagramData" Target="../diagrams/data36.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7.xml"/><Relationship Id="rId2" Type="http://schemas.openxmlformats.org/officeDocument/2006/relationships/notesSlide" Target="../notesSlides/notesSlide18.xml"/><Relationship Id="rId16" Type="http://schemas.microsoft.com/office/2007/relationships/diagramDrawing" Target="../diagrams/drawing25.xml"/><Relationship Id="rId20" Type="http://schemas.openxmlformats.org/officeDocument/2006/relationships/diagramColors" Target="../diagrams/colors25.xml"/><Relationship Id="rId29" Type="http://schemas.openxmlformats.org/officeDocument/2006/relationships/diagramColors" Target="../diagrams/colors26.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24" Type="http://schemas.openxmlformats.org/officeDocument/2006/relationships/diagramColors" Target="../diagrams/colors26.xml"/><Relationship Id="rId32" Type="http://schemas.openxmlformats.org/officeDocument/2006/relationships/diagramQuickStyle" Target="../diagrams/quickStyle27.xml"/><Relationship Id="rId5" Type="http://schemas.openxmlformats.org/officeDocument/2006/relationships/diagramQuickStyle" Target="../diagrams/quickStyle24.xml"/><Relationship Id="rId15" Type="http://schemas.openxmlformats.org/officeDocument/2006/relationships/diagramColors" Target="../diagrams/colors25.xml"/><Relationship Id="rId23" Type="http://schemas.openxmlformats.org/officeDocument/2006/relationships/diagramQuickStyle" Target="../diagrams/quickStyle26.xml"/><Relationship Id="rId28" Type="http://schemas.openxmlformats.org/officeDocument/2006/relationships/diagramQuickStyle" Target="../diagrams/quickStyle26.xml"/><Relationship Id="rId10" Type="http://schemas.openxmlformats.org/officeDocument/2006/relationships/diagramQuickStyle" Target="../diagrams/quickStyle24.xml"/><Relationship Id="rId19" Type="http://schemas.openxmlformats.org/officeDocument/2006/relationships/diagramQuickStyle" Target="../diagrams/quickStyle25.xml"/><Relationship Id="rId31"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4.xml"/><Relationship Id="rId14" Type="http://schemas.openxmlformats.org/officeDocument/2006/relationships/diagramQuickStyle" Target="../diagrams/quickStyle25.xml"/><Relationship Id="rId22" Type="http://schemas.openxmlformats.org/officeDocument/2006/relationships/diagramLayout" Target="../diagrams/layout26.xml"/><Relationship Id="rId27" Type="http://schemas.openxmlformats.org/officeDocument/2006/relationships/diagramLayout" Target="../diagrams/layout26.xml"/><Relationship Id="rId30" Type="http://schemas.openxmlformats.org/officeDocument/2006/relationships/diagramData" Target="../diagrams/data38.xml"/><Relationship Id="rId8" Type="http://schemas.openxmlformats.org/officeDocument/2006/relationships/diagramData" Target="../diagrams/data32.xml"/></Relationships>
</file>

<file path=ppt/slides/_rels/slide33.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png"/><Relationship Id="rId3" Type="http://schemas.openxmlformats.org/officeDocument/2006/relationships/diagramLayout" Target="../diagrams/layout28.xml"/><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diagramData" Target="../diagrams/data39.xml"/><Relationship Id="rId16" Type="http://schemas.openxmlformats.org/officeDocument/2006/relationships/image" Target="../media/image66.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61.png"/><Relationship Id="rId5" Type="http://schemas.openxmlformats.org/officeDocument/2006/relationships/diagramColors" Target="../diagrams/colors28.xml"/><Relationship Id="rId15" Type="http://schemas.openxmlformats.org/officeDocument/2006/relationships/image" Target="../media/image65.png"/><Relationship Id="rId10" Type="http://schemas.openxmlformats.org/officeDocument/2006/relationships/image" Target="../media/image60.svg"/><Relationship Id="rId4" Type="http://schemas.openxmlformats.org/officeDocument/2006/relationships/diagramQuickStyle" Target="../diagrams/quickStyle28.xml"/><Relationship Id="rId9" Type="http://schemas.openxmlformats.org/officeDocument/2006/relationships/image" Target="../media/image59.png"/><Relationship Id="rId14" Type="http://schemas.openxmlformats.org/officeDocument/2006/relationships/image" Target="../media/image64.sv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2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30.xml"/><Relationship Id="rId7" Type="http://schemas.openxmlformats.org/officeDocument/2006/relationships/diagramData" Target="../diagrams/data380.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10"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A1B-6254-7041-8E86-A891B7CD4168}"/>
              </a:ext>
            </a:extLst>
          </p:cNvPr>
          <p:cNvSpPr>
            <a:spLocks noGrp="1"/>
          </p:cNvSpPr>
          <p:nvPr>
            <p:ph type="title"/>
          </p:nvPr>
        </p:nvSpPr>
        <p:spPr/>
        <p:txBody>
          <a:bodyPr>
            <a:normAutofit/>
          </a:bodyPr>
          <a:lstStyle/>
          <a:p>
            <a:r>
              <a:rPr lang="en-US" sz="4000" u="sng" dirty="0"/>
              <a:t>April 2019 Token Taxonomy Initiative was born…</a:t>
            </a:r>
          </a:p>
        </p:txBody>
      </p:sp>
      <p:sp>
        <p:nvSpPr>
          <p:cNvPr id="3" name="Content Placeholder 2">
            <a:extLst>
              <a:ext uri="{FF2B5EF4-FFF2-40B4-BE49-F238E27FC236}">
                <a16:creationId xmlns:a16="http://schemas.microsoft.com/office/drawing/2014/main" id="{8AB1808C-07BA-834D-9FAE-9215ABD49B92}"/>
              </a:ext>
            </a:extLst>
          </p:cNvPr>
          <p:cNvSpPr>
            <a:spLocks noGrp="1"/>
          </p:cNvSpPr>
          <p:nvPr>
            <p:ph idx="1"/>
          </p:nvPr>
        </p:nvSpPr>
        <p:spPr>
          <a:xfrm>
            <a:off x="627666" y="1491161"/>
            <a:ext cx="10075985" cy="4351338"/>
          </a:xfrm>
        </p:spPr>
        <p:txBody>
          <a:bodyPr/>
          <a:lstStyle/>
          <a:p>
            <a:r>
              <a:rPr lang="en-US" dirty="0"/>
              <a:t>Microsoft contributed TTF to seed the TTI</a:t>
            </a:r>
          </a:p>
          <a:p>
            <a:r>
              <a:rPr lang="en-US" dirty="0"/>
              <a:t>Platform Neutrality</a:t>
            </a:r>
          </a:p>
          <a:p>
            <a:r>
              <a:rPr lang="en-US" dirty="0"/>
              <a:t>Standards and Interoperability</a:t>
            </a:r>
          </a:p>
          <a:p>
            <a:r>
              <a:rPr lang="en-US" dirty="0"/>
              <a:t>Consistency in terms, definitions and concepts</a:t>
            </a:r>
          </a:p>
          <a:p>
            <a:r>
              <a:rPr lang="en-US" dirty="0"/>
              <a:t>Then…</a:t>
            </a:r>
          </a:p>
        </p:txBody>
      </p:sp>
      <p:pic>
        <p:nvPicPr>
          <p:cNvPr id="6" name="Picture 5">
            <a:extLst>
              <a:ext uri="{FF2B5EF4-FFF2-40B4-BE49-F238E27FC236}">
                <a16:creationId xmlns:a16="http://schemas.microsoft.com/office/drawing/2014/main" id="{D8AFFDB1-D14F-A449-B63B-3383EB10E116}"/>
              </a:ext>
            </a:extLst>
          </p:cNvPr>
          <p:cNvPicPr>
            <a:picLocks noChangeAspect="1"/>
          </p:cNvPicPr>
          <p:nvPr/>
        </p:nvPicPr>
        <p:blipFill>
          <a:blip r:embed="rId3"/>
          <a:stretch>
            <a:fillRect/>
          </a:stretch>
        </p:blipFill>
        <p:spPr>
          <a:xfrm>
            <a:off x="10282859" y="1557129"/>
            <a:ext cx="1825001" cy="1117557"/>
          </a:xfrm>
          <a:prstGeom prst="rect">
            <a:avLst/>
          </a:prstGeom>
        </p:spPr>
      </p:pic>
      <p:pic>
        <p:nvPicPr>
          <p:cNvPr id="8" name="Picture 7">
            <a:extLst>
              <a:ext uri="{FF2B5EF4-FFF2-40B4-BE49-F238E27FC236}">
                <a16:creationId xmlns:a16="http://schemas.microsoft.com/office/drawing/2014/main" id="{46728AFA-84A3-B947-AF7F-C8C57BDF3197}"/>
              </a:ext>
            </a:extLst>
          </p:cNvPr>
          <p:cNvPicPr>
            <a:picLocks noChangeAspect="1"/>
          </p:cNvPicPr>
          <p:nvPr/>
        </p:nvPicPr>
        <p:blipFill>
          <a:blip r:embed="rId4"/>
          <a:stretch>
            <a:fillRect/>
          </a:stretch>
        </p:blipFill>
        <p:spPr>
          <a:xfrm>
            <a:off x="9327909" y="2595111"/>
            <a:ext cx="897255" cy="897255"/>
          </a:xfrm>
          <a:prstGeom prst="rect">
            <a:avLst/>
          </a:prstGeom>
        </p:spPr>
      </p:pic>
      <p:pic>
        <p:nvPicPr>
          <p:cNvPr id="10" name="Picture 9" descr="A picture containing building&#10;&#10;Description automatically generated">
            <a:extLst>
              <a:ext uri="{FF2B5EF4-FFF2-40B4-BE49-F238E27FC236}">
                <a16:creationId xmlns:a16="http://schemas.microsoft.com/office/drawing/2014/main" id="{871F9F98-98A0-5E46-8FBF-D49F75F52A83}"/>
              </a:ext>
            </a:extLst>
          </p:cNvPr>
          <p:cNvPicPr>
            <a:picLocks noChangeAspect="1"/>
          </p:cNvPicPr>
          <p:nvPr/>
        </p:nvPicPr>
        <p:blipFill>
          <a:blip r:embed="rId5"/>
          <a:stretch>
            <a:fillRect/>
          </a:stretch>
        </p:blipFill>
        <p:spPr>
          <a:xfrm>
            <a:off x="9270216" y="1945034"/>
            <a:ext cx="1012643" cy="405057"/>
          </a:xfrm>
          <a:prstGeom prst="rect">
            <a:avLst/>
          </a:prstGeom>
        </p:spPr>
      </p:pic>
      <p:pic>
        <p:nvPicPr>
          <p:cNvPr id="11" name="Picture 10">
            <a:extLst>
              <a:ext uri="{FF2B5EF4-FFF2-40B4-BE49-F238E27FC236}">
                <a16:creationId xmlns:a16="http://schemas.microsoft.com/office/drawing/2014/main" id="{49B86259-0519-4D47-B717-87D0E1FA4B2D}"/>
              </a:ext>
            </a:extLst>
          </p:cNvPr>
          <p:cNvPicPr>
            <a:picLocks noChangeAspect="1"/>
          </p:cNvPicPr>
          <p:nvPr/>
        </p:nvPicPr>
        <p:blipFill>
          <a:blip r:embed="rId6"/>
          <a:stretch>
            <a:fillRect/>
          </a:stretch>
        </p:blipFill>
        <p:spPr>
          <a:xfrm>
            <a:off x="10107916" y="3861920"/>
            <a:ext cx="1456418" cy="310896"/>
          </a:xfrm>
          <a:prstGeom prst="rect">
            <a:avLst/>
          </a:prstGeom>
        </p:spPr>
      </p:pic>
      <p:pic>
        <p:nvPicPr>
          <p:cNvPr id="13" name="Picture 12" descr="A close up of a sign&#10;&#10;Description automatically generated">
            <a:extLst>
              <a:ext uri="{FF2B5EF4-FFF2-40B4-BE49-F238E27FC236}">
                <a16:creationId xmlns:a16="http://schemas.microsoft.com/office/drawing/2014/main" id="{1B1DD06A-420A-734F-88E6-338DB0B12561}"/>
              </a:ext>
            </a:extLst>
          </p:cNvPr>
          <p:cNvPicPr>
            <a:picLocks noChangeAspect="1"/>
          </p:cNvPicPr>
          <p:nvPr/>
        </p:nvPicPr>
        <p:blipFill>
          <a:blip r:embed="rId7"/>
          <a:stretch>
            <a:fillRect/>
          </a:stretch>
        </p:blipFill>
        <p:spPr>
          <a:xfrm>
            <a:off x="537210" y="3961544"/>
            <a:ext cx="2024388" cy="1518291"/>
          </a:xfrm>
          <a:prstGeom prst="rect">
            <a:avLst/>
          </a:prstGeom>
        </p:spPr>
      </p:pic>
      <p:pic>
        <p:nvPicPr>
          <p:cNvPr id="17" name="Picture 16" descr="A close up of a sign&#10;&#10;Description automatically generated">
            <a:extLst>
              <a:ext uri="{FF2B5EF4-FFF2-40B4-BE49-F238E27FC236}">
                <a16:creationId xmlns:a16="http://schemas.microsoft.com/office/drawing/2014/main" id="{652F447F-454D-BF42-AC99-B5A02D20D6A3}"/>
              </a:ext>
            </a:extLst>
          </p:cNvPr>
          <p:cNvPicPr>
            <a:picLocks noChangeAspect="1"/>
          </p:cNvPicPr>
          <p:nvPr/>
        </p:nvPicPr>
        <p:blipFill>
          <a:blip r:embed="rId8"/>
          <a:stretch>
            <a:fillRect/>
          </a:stretch>
        </p:blipFill>
        <p:spPr>
          <a:xfrm>
            <a:off x="5879361" y="4440905"/>
            <a:ext cx="2474460" cy="4718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BA08BDBA-0744-3949-943F-E074E2CE3AA7}"/>
              </a:ext>
            </a:extLst>
          </p:cNvPr>
          <p:cNvPicPr>
            <a:picLocks noChangeAspect="1"/>
          </p:cNvPicPr>
          <p:nvPr/>
        </p:nvPicPr>
        <p:blipFill>
          <a:blip r:embed="rId9"/>
          <a:stretch>
            <a:fillRect/>
          </a:stretch>
        </p:blipFill>
        <p:spPr>
          <a:xfrm>
            <a:off x="8425867" y="5146958"/>
            <a:ext cx="2019882" cy="1346588"/>
          </a:xfrm>
          <a:prstGeom prst="rect">
            <a:avLst/>
          </a:prstGeom>
        </p:spPr>
      </p:pic>
      <p:pic>
        <p:nvPicPr>
          <p:cNvPr id="21" name="Picture 20">
            <a:extLst>
              <a:ext uri="{FF2B5EF4-FFF2-40B4-BE49-F238E27FC236}">
                <a16:creationId xmlns:a16="http://schemas.microsoft.com/office/drawing/2014/main" id="{424A5621-BAA1-FB43-852D-6F3425218D41}"/>
              </a:ext>
            </a:extLst>
          </p:cNvPr>
          <p:cNvPicPr>
            <a:picLocks noChangeAspect="1"/>
          </p:cNvPicPr>
          <p:nvPr/>
        </p:nvPicPr>
        <p:blipFill>
          <a:blip r:embed="rId10"/>
          <a:stretch>
            <a:fillRect/>
          </a:stretch>
        </p:blipFill>
        <p:spPr>
          <a:xfrm>
            <a:off x="8542390" y="3758577"/>
            <a:ext cx="785519" cy="520406"/>
          </a:xfrm>
          <a:prstGeom prst="rect">
            <a:avLst/>
          </a:prstGeom>
        </p:spPr>
      </p:pic>
      <p:pic>
        <p:nvPicPr>
          <p:cNvPr id="23" name="Picture 22" descr="A close up of a sign&#10;&#10;Description automatically generated">
            <a:extLst>
              <a:ext uri="{FF2B5EF4-FFF2-40B4-BE49-F238E27FC236}">
                <a16:creationId xmlns:a16="http://schemas.microsoft.com/office/drawing/2014/main" id="{4D3349D5-0E66-9343-842A-8D2DE151DE2A}"/>
              </a:ext>
            </a:extLst>
          </p:cNvPr>
          <p:cNvPicPr>
            <a:picLocks noChangeAspect="1"/>
          </p:cNvPicPr>
          <p:nvPr/>
        </p:nvPicPr>
        <p:blipFill>
          <a:blip r:embed="rId11"/>
          <a:stretch>
            <a:fillRect/>
          </a:stretch>
        </p:blipFill>
        <p:spPr>
          <a:xfrm>
            <a:off x="2423774" y="5412448"/>
            <a:ext cx="2330299" cy="831902"/>
          </a:xfrm>
          <a:prstGeom prst="rect">
            <a:avLst/>
          </a:prstGeom>
        </p:spPr>
      </p:pic>
      <p:pic>
        <p:nvPicPr>
          <p:cNvPr id="27" name="Picture 26">
            <a:extLst>
              <a:ext uri="{FF2B5EF4-FFF2-40B4-BE49-F238E27FC236}">
                <a16:creationId xmlns:a16="http://schemas.microsoft.com/office/drawing/2014/main" id="{CEDCB5B5-3040-B249-B007-A223B47C745A}"/>
              </a:ext>
            </a:extLst>
          </p:cNvPr>
          <p:cNvPicPr>
            <a:picLocks noChangeAspect="1"/>
          </p:cNvPicPr>
          <p:nvPr/>
        </p:nvPicPr>
        <p:blipFill>
          <a:blip r:embed="rId12"/>
          <a:stretch>
            <a:fillRect/>
          </a:stretch>
        </p:blipFill>
        <p:spPr>
          <a:xfrm>
            <a:off x="8741805" y="4536255"/>
            <a:ext cx="1075970" cy="605233"/>
          </a:xfrm>
          <a:prstGeom prst="rect">
            <a:avLst/>
          </a:prstGeom>
        </p:spPr>
      </p:pic>
      <p:pic>
        <p:nvPicPr>
          <p:cNvPr id="29" name="Picture 28">
            <a:extLst>
              <a:ext uri="{FF2B5EF4-FFF2-40B4-BE49-F238E27FC236}">
                <a16:creationId xmlns:a16="http://schemas.microsoft.com/office/drawing/2014/main" id="{A7453762-567E-7549-90B5-98BCDA87796C}"/>
              </a:ext>
            </a:extLst>
          </p:cNvPr>
          <p:cNvPicPr>
            <a:picLocks noChangeAspect="1"/>
          </p:cNvPicPr>
          <p:nvPr/>
        </p:nvPicPr>
        <p:blipFill>
          <a:blip r:embed="rId13"/>
          <a:stretch>
            <a:fillRect/>
          </a:stretch>
        </p:blipFill>
        <p:spPr>
          <a:xfrm>
            <a:off x="103630" y="5113212"/>
            <a:ext cx="1694684" cy="1646946"/>
          </a:xfrm>
          <a:prstGeom prst="rect">
            <a:avLst/>
          </a:prstGeom>
        </p:spPr>
      </p:pic>
      <p:pic>
        <p:nvPicPr>
          <p:cNvPr id="31" name="Picture 30">
            <a:extLst>
              <a:ext uri="{FF2B5EF4-FFF2-40B4-BE49-F238E27FC236}">
                <a16:creationId xmlns:a16="http://schemas.microsoft.com/office/drawing/2014/main" id="{6D558BAB-7458-7E43-B5E6-BF14B01FAD70}"/>
              </a:ext>
            </a:extLst>
          </p:cNvPr>
          <p:cNvPicPr>
            <a:picLocks noChangeAspect="1"/>
          </p:cNvPicPr>
          <p:nvPr/>
        </p:nvPicPr>
        <p:blipFill>
          <a:blip r:embed="rId14"/>
          <a:stretch>
            <a:fillRect/>
          </a:stretch>
        </p:blipFill>
        <p:spPr>
          <a:xfrm>
            <a:off x="5217689" y="5146958"/>
            <a:ext cx="1368913" cy="1142005"/>
          </a:xfrm>
          <a:prstGeom prst="rect">
            <a:avLst/>
          </a:prstGeom>
        </p:spPr>
      </p:pic>
      <p:pic>
        <p:nvPicPr>
          <p:cNvPr id="33" name="Picture 32" descr="A picture containing traffic, light&#10;&#10;Description automatically generated">
            <a:extLst>
              <a:ext uri="{FF2B5EF4-FFF2-40B4-BE49-F238E27FC236}">
                <a16:creationId xmlns:a16="http://schemas.microsoft.com/office/drawing/2014/main" id="{4AB302DC-B2CC-984D-8551-ED4A3D0C19CC}"/>
              </a:ext>
            </a:extLst>
          </p:cNvPr>
          <p:cNvPicPr>
            <a:picLocks noChangeAspect="1"/>
          </p:cNvPicPr>
          <p:nvPr/>
        </p:nvPicPr>
        <p:blipFill>
          <a:blip r:embed="rId15"/>
          <a:stretch>
            <a:fillRect/>
          </a:stretch>
        </p:blipFill>
        <p:spPr>
          <a:xfrm>
            <a:off x="9717540" y="6329570"/>
            <a:ext cx="2237170" cy="277605"/>
          </a:xfrm>
          <a:prstGeom prst="rect">
            <a:avLst/>
          </a:prstGeom>
        </p:spPr>
      </p:pic>
      <p:pic>
        <p:nvPicPr>
          <p:cNvPr id="35" name="Picture 34" descr="A close up of a sign&#10;&#10;Description automatically generated">
            <a:extLst>
              <a:ext uri="{FF2B5EF4-FFF2-40B4-BE49-F238E27FC236}">
                <a16:creationId xmlns:a16="http://schemas.microsoft.com/office/drawing/2014/main" id="{DDA04E79-15B4-374F-9B68-61E018C2F2BC}"/>
              </a:ext>
            </a:extLst>
          </p:cNvPr>
          <p:cNvPicPr>
            <a:picLocks noChangeAspect="1"/>
          </p:cNvPicPr>
          <p:nvPr/>
        </p:nvPicPr>
        <p:blipFill>
          <a:blip r:embed="rId16"/>
          <a:stretch>
            <a:fillRect/>
          </a:stretch>
        </p:blipFill>
        <p:spPr>
          <a:xfrm>
            <a:off x="3093780" y="4491615"/>
            <a:ext cx="2434646" cy="520406"/>
          </a:xfrm>
          <a:prstGeom prst="rect">
            <a:avLst/>
          </a:prstGeom>
        </p:spPr>
      </p:pic>
      <p:pic>
        <p:nvPicPr>
          <p:cNvPr id="37" name="Picture 36" descr="A close up of a logo&#10;&#10;Description automatically generated">
            <a:extLst>
              <a:ext uri="{FF2B5EF4-FFF2-40B4-BE49-F238E27FC236}">
                <a16:creationId xmlns:a16="http://schemas.microsoft.com/office/drawing/2014/main" id="{344AFBBC-48D0-D940-ABAB-048E0C3FBFF8}"/>
              </a:ext>
            </a:extLst>
          </p:cNvPr>
          <p:cNvPicPr>
            <a:picLocks noChangeAspect="1"/>
          </p:cNvPicPr>
          <p:nvPr/>
        </p:nvPicPr>
        <p:blipFill>
          <a:blip r:embed="rId17"/>
          <a:stretch>
            <a:fillRect/>
          </a:stretch>
        </p:blipFill>
        <p:spPr>
          <a:xfrm>
            <a:off x="6277762" y="5115879"/>
            <a:ext cx="2385395" cy="1252332"/>
          </a:xfrm>
          <a:prstGeom prst="rect">
            <a:avLst/>
          </a:prstGeom>
        </p:spPr>
      </p:pic>
      <p:pic>
        <p:nvPicPr>
          <p:cNvPr id="39" name="Picture 38">
            <a:extLst>
              <a:ext uri="{FF2B5EF4-FFF2-40B4-BE49-F238E27FC236}">
                <a16:creationId xmlns:a16="http://schemas.microsoft.com/office/drawing/2014/main" id="{D5C25D67-7F8B-144F-9D0C-03C344BD85BC}"/>
              </a:ext>
            </a:extLst>
          </p:cNvPr>
          <p:cNvPicPr>
            <a:picLocks noChangeAspect="1"/>
          </p:cNvPicPr>
          <p:nvPr/>
        </p:nvPicPr>
        <p:blipFill>
          <a:blip r:embed="rId18"/>
          <a:stretch>
            <a:fillRect/>
          </a:stretch>
        </p:blipFill>
        <p:spPr>
          <a:xfrm>
            <a:off x="7824208" y="1726273"/>
            <a:ext cx="1217760" cy="792510"/>
          </a:xfrm>
          <a:prstGeom prst="rect">
            <a:avLst/>
          </a:prstGeom>
        </p:spPr>
      </p:pic>
      <p:pic>
        <p:nvPicPr>
          <p:cNvPr id="41" name="Picture 40">
            <a:extLst>
              <a:ext uri="{FF2B5EF4-FFF2-40B4-BE49-F238E27FC236}">
                <a16:creationId xmlns:a16="http://schemas.microsoft.com/office/drawing/2014/main" id="{7B674C02-6D2F-7848-9645-DB34E7A51855}"/>
              </a:ext>
            </a:extLst>
          </p:cNvPr>
          <p:cNvPicPr>
            <a:picLocks noChangeAspect="1"/>
          </p:cNvPicPr>
          <p:nvPr/>
        </p:nvPicPr>
        <p:blipFill>
          <a:blip r:embed="rId19"/>
          <a:stretch>
            <a:fillRect/>
          </a:stretch>
        </p:blipFill>
        <p:spPr>
          <a:xfrm>
            <a:off x="9871575" y="5169725"/>
            <a:ext cx="2216795" cy="476611"/>
          </a:xfrm>
          <a:prstGeom prst="rect">
            <a:avLst/>
          </a:prstGeom>
        </p:spPr>
      </p:pic>
    </p:spTree>
    <p:extLst>
      <p:ext uri="{BB962C8B-B14F-4D97-AF65-F5344CB8AC3E}">
        <p14:creationId xmlns:p14="http://schemas.microsoft.com/office/powerpoint/2010/main" val="745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500"/>
                            </p:stCondLst>
                            <p:childTnLst>
                              <p:par>
                                <p:cTn id="67" presetID="10"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tretch>
            <a:fillRect/>
          </a:stretch>
        </p:blipFill>
        <p:spPr>
          <a:xfrm>
            <a:off x="4848225" y="1082072"/>
            <a:ext cx="7058429" cy="4693856"/>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8043111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TotalTime>
  <Words>4052</Words>
  <Application>Microsoft Macintosh PowerPoint</Application>
  <PresentationFormat>Widescreen</PresentationFormat>
  <Paragraphs>672</Paragraphs>
  <Slides>39</Slides>
  <Notes>19</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Calibri Light</vt:lpstr>
      <vt:lpstr>Cambria Math</vt:lpstr>
      <vt:lpstr>1_Office Theme</vt:lpstr>
      <vt:lpstr>Office Theme</vt:lpstr>
      <vt:lpstr>Token Taxonomy Framework (TTF)</vt:lpstr>
      <vt:lpstr>April 2019 Token Taxonomy Initiative was born…</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5</cp:revision>
  <dcterms:created xsi:type="dcterms:W3CDTF">2019-07-26T22:48:49Z</dcterms:created>
  <dcterms:modified xsi:type="dcterms:W3CDTF">2019-08-14T13:45:48Z</dcterms:modified>
</cp:coreProperties>
</file>