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7.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8.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10.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11.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2.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4.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6.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8.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1.xml" ContentType="application/vnd.openxmlformats-officedocument.presentationml.notesSlide+xml"/>
  <Override PartName="/ppt/diagrams/data20.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2.xml" ContentType="application/vnd.openxmlformats-officedocument.presentationml.notesSlide+xml"/>
  <Override PartName="/ppt/diagrams/data22.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3.xml" ContentType="application/vnd.openxmlformats-officedocument.presentationml.notesSlide+xml"/>
  <Override PartName="/ppt/diagrams/data23.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4.xml" ContentType="application/vnd.openxmlformats-officedocument.presentationml.notesSlide+xml"/>
  <Override PartName="/ppt/diagrams/data24.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5.xml" ContentType="application/vnd.openxmlformats-officedocument.presentationml.notesSlide+xml"/>
  <Override PartName="/ppt/diagrams/data25.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26.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8.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16.xml" ContentType="application/vnd.openxmlformats-officedocument.presentationml.notesSlide+xml"/>
  <Override PartName="/ppt/diagrams/data29.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30.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31.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2.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19.xml" ContentType="application/vnd.openxmlformats-officedocument.presentationml.notesSlide+xml"/>
  <Override PartName="/ppt/diagrams/data33.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35.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36.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3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3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20.xml" ContentType="application/vnd.openxmlformats-officedocument.presentationml.notesSlide+xml"/>
  <Override PartName="/ppt/diagrams/data4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4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4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4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diagrams/data6.xml" ContentType="application/vnd.openxmlformats-officedocument.drawingml.diagramData+xml"/>
  <Override PartName="/ppt/diagrams/data9.xml" ContentType="application/vnd.openxmlformats-officedocument.drawingml.diagramData+xml"/>
  <Override PartName="/ppt/diagrams/data80.xml" ContentType="application/vnd.openxmlformats-officedocument.drawingml.diagramData+xml"/>
  <Override PartName="/ppt/diagrams/data110.xml" ContentType="application/vnd.openxmlformats-officedocument.drawingml.diagramData+xml"/>
  <Override PartName="/ppt/diagrams/data13.xml" ContentType="application/vnd.openxmlformats-officedocument.drawingml.diagramData+xml"/>
  <Override PartName="/ppt/diagrams/data15.xml" ContentType="application/vnd.openxmlformats-officedocument.drawingml.diagramData+xml"/>
  <Override PartName="/ppt/diagrams/data17.xml" ContentType="application/vnd.openxmlformats-officedocument.drawingml.diagramData+xml"/>
  <Override PartName="/ppt/diagrams/data19.xml" ContentType="application/vnd.openxmlformats-officedocument.drawingml.diagramData+xml"/>
  <Override PartName="/ppt/diagrams/data21.xml" ContentType="application/vnd.openxmlformats-officedocument.drawingml.diagramData+xml"/>
  <Override PartName="/ppt/diagrams/data220.xml" ContentType="application/vnd.openxmlformats-officedocument.drawingml.diagramData+xml"/>
  <Override PartName="/ppt/diagrams/data27.xml" ContentType="application/vnd.openxmlformats-officedocument.drawingml.diagramData+xml"/>
  <Override PartName="/ppt/diagrams/data260.xml" ContentType="application/vnd.openxmlformats-officedocument.drawingml.diagramData+xml"/>
  <Override PartName="/ppt/diagrams/data300.xml" ContentType="application/vnd.openxmlformats-officedocument.drawingml.diagramData+xml"/>
  <Override PartName="/ppt/diagrams/data34.xml" ContentType="application/vnd.openxmlformats-officedocument.drawingml.diagramData+xml"/>
  <Override PartName="/ppt/diagrams/data340.xml" ContentType="application/vnd.openxmlformats-officedocument.drawingml.diagramData+xml"/>
  <Override PartName="/ppt/diagrams/data37.xml" ContentType="application/vnd.openxmlformats-officedocument.drawingml.diagramData+xml"/>
  <Override PartName="/ppt/diagrams/data380.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708" r:id="rId5"/>
  </p:sldMasterIdLst>
  <p:notesMasterIdLst>
    <p:notesMasterId r:id="rId54"/>
  </p:notesMasterIdLst>
  <p:sldIdLst>
    <p:sldId id="256" r:id="rId6"/>
    <p:sldId id="1537" r:id="rId7"/>
    <p:sldId id="266" r:id="rId8"/>
    <p:sldId id="267" r:id="rId9"/>
    <p:sldId id="268" r:id="rId10"/>
    <p:sldId id="269" r:id="rId11"/>
    <p:sldId id="270" r:id="rId12"/>
    <p:sldId id="271" r:id="rId13"/>
    <p:sldId id="272" r:id="rId14"/>
    <p:sldId id="276" r:id="rId15"/>
    <p:sldId id="1539" r:id="rId16"/>
    <p:sldId id="1559" r:id="rId17"/>
    <p:sldId id="1552" r:id="rId18"/>
    <p:sldId id="1553" r:id="rId19"/>
    <p:sldId id="258" r:id="rId20"/>
    <p:sldId id="1548" r:id="rId21"/>
    <p:sldId id="265" r:id="rId22"/>
    <p:sldId id="1568" r:id="rId23"/>
    <p:sldId id="1569" r:id="rId24"/>
    <p:sldId id="1549" r:id="rId25"/>
    <p:sldId id="260" r:id="rId26"/>
    <p:sldId id="1554" r:id="rId27"/>
    <p:sldId id="1535" r:id="rId28"/>
    <p:sldId id="261" r:id="rId29"/>
    <p:sldId id="1560" r:id="rId30"/>
    <p:sldId id="1557" r:id="rId31"/>
    <p:sldId id="1558" r:id="rId32"/>
    <p:sldId id="1564" r:id="rId33"/>
    <p:sldId id="1540" r:id="rId34"/>
    <p:sldId id="1562" r:id="rId35"/>
    <p:sldId id="262" r:id="rId36"/>
    <p:sldId id="259" r:id="rId37"/>
    <p:sldId id="263" r:id="rId38"/>
    <p:sldId id="1561" r:id="rId39"/>
    <p:sldId id="1541" r:id="rId40"/>
    <p:sldId id="1547" r:id="rId41"/>
    <p:sldId id="1546" r:id="rId42"/>
    <p:sldId id="1565" r:id="rId43"/>
    <p:sldId id="1538" r:id="rId44"/>
    <p:sldId id="264" r:id="rId45"/>
    <p:sldId id="1533" r:id="rId46"/>
    <p:sldId id="1545" r:id="rId47"/>
    <p:sldId id="1567" r:id="rId48"/>
    <p:sldId id="1556" r:id="rId49"/>
    <p:sldId id="1555" r:id="rId50"/>
    <p:sldId id="1551" r:id="rId51"/>
    <p:sldId id="1550" r:id="rId52"/>
    <p:sldId id="1563"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48A0"/>
    <a:srgbClr val="928BA0"/>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86403"/>
  </p:normalViewPr>
  <p:slideViewPr>
    <p:cSldViewPr snapToGrid="0">
      <p:cViewPr varScale="1">
        <p:scale>
          <a:sx n="158" d="100"/>
          <a:sy n="158" d="100"/>
        </p:scale>
        <p:origin x="984" y="192"/>
      </p:cViewPr>
      <p:guideLst/>
    </p:cSldViewPr>
  </p:slideViewPr>
  <p:outlineViewPr>
    <p:cViewPr>
      <p:scale>
        <a:sx n="33" d="100"/>
        <a:sy n="33" d="100"/>
      </p:scale>
      <p:origin x="0" y="-2584"/>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44" d="100"/>
          <a:sy n="144" d="100"/>
        </p:scale>
        <p:origin x="7296"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tableStyles" Target="tableStyles.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microsoft.com/office/2016/11/relationships/changesInfo" Target="changesInfos/changesInfo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heme" Target="theme/theme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ley Gray" userId="63a35599-111f-44f3-a072-31c8a28e6c89" providerId="ADAL" clId="{FC66FF8D-7D63-3742-9413-08DB13DC0874}"/>
    <pc:docChg chg="undo custSel addSld delSld modSld">
      <pc:chgData name="Marley Gray" userId="63a35599-111f-44f3-a072-31c8a28e6c89" providerId="ADAL" clId="{FC66FF8D-7D63-3742-9413-08DB13DC0874}" dt="2019-02-22T15:51:08.743" v="274" actId="5736"/>
      <pc:docMkLst>
        <pc:docMk/>
      </pc:docMkLst>
      <pc:sldChg chg="modSp">
        <pc:chgData name="Marley Gray" userId="63a35599-111f-44f3-a072-31c8a28e6c89" providerId="ADAL" clId="{FC66FF8D-7D63-3742-9413-08DB13DC0874}" dt="2019-02-20T21:27:04.490" v="40" actId="16959"/>
        <pc:sldMkLst>
          <pc:docMk/>
          <pc:sldMk cId="2446092681" sldId="259"/>
        </pc:sldMkLst>
        <pc:graphicFrameChg chg="mod">
          <ac:chgData name="Marley Gray" userId="63a35599-111f-44f3-a072-31c8a28e6c89" providerId="ADAL" clId="{FC66FF8D-7D63-3742-9413-08DB13DC0874}" dt="2019-02-20T21:27:04.490" v="40" actId="16959"/>
          <ac:graphicFrameMkLst>
            <pc:docMk/>
            <pc:sldMk cId="2446092681" sldId="259"/>
            <ac:graphicFrameMk id="5" creationId="{AF20B6FD-F6B4-4072-BC12-932B1CA92C13}"/>
          </ac:graphicFrameMkLst>
        </pc:graphicFrameChg>
      </pc:sldChg>
      <pc:sldChg chg="modSp">
        <pc:chgData name="Marley Gray" userId="63a35599-111f-44f3-a072-31c8a28e6c89" providerId="ADAL" clId="{FC66FF8D-7D63-3742-9413-08DB13DC0874}" dt="2019-02-20T21:28:27.687" v="51" actId="114"/>
        <pc:sldMkLst>
          <pc:docMk/>
          <pc:sldMk cId="585504745" sldId="264"/>
        </pc:sldMkLst>
        <pc:graphicFrameChg chg="mod">
          <ac:chgData name="Marley Gray" userId="63a35599-111f-44f3-a072-31c8a28e6c89" providerId="ADAL" clId="{FC66FF8D-7D63-3742-9413-08DB13DC0874}" dt="2019-02-20T21:28:27.687" v="51" actId="114"/>
          <ac:graphicFrameMkLst>
            <pc:docMk/>
            <pc:sldMk cId="585504745" sldId="264"/>
            <ac:graphicFrameMk id="4" creationId="{62179C9E-6EE1-6443-B168-271CB8747A40}"/>
          </ac:graphicFrameMkLst>
        </pc:graphicFrameChg>
      </pc:sldChg>
      <pc:sldChg chg="modSp">
        <pc:chgData name="Marley Gray" userId="63a35599-111f-44f3-a072-31c8a28e6c89" providerId="ADAL" clId="{FC66FF8D-7D63-3742-9413-08DB13DC0874}" dt="2019-02-20T21:22:47.932" v="29" actId="20577"/>
        <pc:sldMkLst>
          <pc:docMk/>
          <pc:sldMk cId="1145842272" sldId="265"/>
        </pc:sldMkLst>
        <pc:graphicFrameChg chg="mod">
          <ac:chgData name="Marley Gray" userId="63a35599-111f-44f3-a072-31c8a28e6c89" providerId="ADAL" clId="{FC66FF8D-7D63-3742-9413-08DB13DC0874}" dt="2019-02-20T21:22:47.932" v="29" actId="20577"/>
          <ac:graphicFrameMkLst>
            <pc:docMk/>
            <pc:sldMk cId="1145842272" sldId="265"/>
            <ac:graphicFrameMk id="20" creationId="{9DA7F58D-745A-44E6-B30A-5AC842E1CCFF}"/>
          </ac:graphicFrameMkLst>
        </pc:graphicFrameChg>
      </pc:sldChg>
      <pc:sldChg chg="modSp">
        <pc:chgData name="Marley Gray" userId="63a35599-111f-44f3-a072-31c8a28e6c89" providerId="ADAL" clId="{FC66FF8D-7D63-3742-9413-08DB13DC0874}" dt="2019-02-22T15:51:08.743" v="274" actId="5736"/>
        <pc:sldMkLst>
          <pc:docMk/>
          <pc:sldMk cId="1734328996" sldId="1533"/>
        </pc:sldMkLst>
        <pc:spChg chg="mod">
          <ac:chgData name="Marley Gray" userId="63a35599-111f-44f3-a072-31c8a28e6c89" providerId="ADAL" clId="{FC66FF8D-7D63-3742-9413-08DB13DC0874}" dt="2019-02-20T20:49:03.203" v="7" actId="20577"/>
          <ac:spMkLst>
            <pc:docMk/>
            <pc:sldMk cId="1734328996" sldId="1533"/>
            <ac:spMk id="2" creationId="{061E10D1-880D-BC47-A9ED-1079428EDD82}"/>
          </ac:spMkLst>
        </pc:spChg>
        <pc:spChg chg="mod">
          <ac:chgData name="Marley Gray" userId="63a35599-111f-44f3-a072-31c8a28e6c89" providerId="ADAL" clId="{FC66FF8D-7D63-3742-9413-08DB13DC0874}" dt="2019-02-22T15:51:08.743" v="274" actId="5736"/>
          <ac:spMkLst>
            <pc:docMk/>
            <pc:sldMk cId="1734328996" sldId="1533"/>
            <ac:spMk id="17" creationId="{2F11A855-121E-A94C-A705-1802E8B71BC6}"/>
          </ac:spMkLst>
        </pc:spChg>
        <pc:spChg chg="mod">
          <ac:chgData name="Marley Gray" userId="63a35599-111f-44f3-a072-31c8a28e6c89" providerId="ADAL" clId="{FC66FF8D-7D63-3742-9413-08DB13DC0874}" dt="2019-02-22T15:51:08.743" v="274" actId="5736"/>
          <ac:spMkLst>
            <pc:docMk/>
            <pc:sldMk cId="1734328996" sldId="1533"/>
            <ac:spMk id="18" creationId="{AED1CE2F-3730-7E4C-A1E9-485BB27FEB4D}"/>
          </ac:spMkLst>
        </pc:spChg>
        <pc:graphicFrameChg chg="mod">
          <ac:chgData name="Marley Gray" userId="63a35599-111f-44f3-a072-31c8a28e6c89" providerId="ADAL" clId="{FC66FF8D-7D63-3742-9413-08DB13DC0874}" dt="2019-02-22T15:51:08.743" v="274"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1" creationId="{C08023DD-0DC7-2F4C-9217-8FFFC56EFF4F}"/>
          </ac:graphicFrameMkLst>
        </pc:graphicFrameChg>
        <pc:cxnChg chg="mod">
          <ac:chgData name="Marley Gray" userId="63a35599-111f-44f3-a072-31c8a28e6c89" providerId="ADAL" clId="{FC66FF8D-7D63-3742-9413-08DB13DC0874}" dt="2019-02-22T15:51:08.743" v="274" actId="5736"/>
          <ac:cxnSpMkLst>
            <pc:docMk/>
            <pc:sldMk cId="1734328996" sldId="1533"/>
            <ac:cxnSpMk id="13" creationId="{7B9DBDDC-96AB-F24E-9946-8F54AAFE0963}"/>
          </ac:cxnSpMkLst>
        </pc:cxnChg>
        <pc:cxnChg chg="mod">
          <ac:chgData name="Marley Gray" userId="63a35599-111f-44f3-a072-31c8a28e6c89" providerId="ADAL" clId="{FC66FF8D-7D63-3742-9413-08DB13DC0874}" dt="2019-02-22T15:51:08.743" v="274" actId="5736"/>
          <ac:cxnSpMkLst>
            <pc:docMk/>
            <pc:sldMk cId="1734328996" sldId="1533"/>
            <ac:cxnSpMk id="16" creationId="{9A6E7E4A-8DB0-B144-B175-1558BB0D3578}"/>
          </ac:cxnSpMkLst>
        </pc:cxnChg>
      </pc:sldChg>
      <pc:sldChg chg="del">
        <pc:chgData name="Marley Gray" userId="63a35599-111f-44f3-a072-31c8a28e6c89" providerId="ADAL" clId="{FC66FF8D-7D63-3742-9413-08DB13DC0874}" dt="2019-02-20T21:28:52.215" v="52" actId="2696"/>
        <pc:sldMkLst>
          <pc:docMk/>
          <pc:sldMk cId="417684331" sldId="1534"/>
        </pc:sldMkLst>
      </pc:sldChg>
      <pc:sldChg chg="addSp delSp modSp add">
        <pc:chgData name="Marley Gray" userId="63a35599-111f-44f3-a072-31c8a28e6c89" providerId="ADAL" clId="{FC66FF8D-7D63-3742-9413-08DB13DC0874}" dt="2019-02-20T21:44:25.325" v="198" actId="14100"/>
        <pc:sldMkLst>
          <pc:docMk/>
          <pc:sldMk cId="2747076776" sldId="1534"/>
        </pc:sldMkLst>
        <pc:spChg chg="mod">
          <ac:chgData name="Marley Gray" userId="63a35599-111f-44f3-a072-31c8a28e6c89" providerId="ADAL" clId="{FC66FF8D-7D63-3742-9413-08DB13DC0874}" dt="2019-02-20T21:29:46.107" v="61" actId="20577"/>
          <ac:spMkLst>
            <pc:docMk/>
            <pc:sldMk cId="2747076776" sldId="1534"/>
            <ac:spMk id="4" creationId="{FAA04373-2D43-3D41-A5E6-8D6803293746}"/>
          </ac:spMkLst>
        </pc:spChg>
        <pc:spChg chg="mod">
          <ac:chgData name="Marley Gray" userId="63a35599-111f-44f3-a072-31c8a28e6c89" providerId="ADAL" clId="{FC66FF8D-7D63-3742-9413-08DB13DC0874}" dt="2019-02-20T21:32:03.085" v="74" actId="207"/>
          <ac:spMkLst>
            <pc:docMk/>
            <pc:sldMk cId="2747076776" sldId="1534"/>
            <ac:spMk id="5" creationId="{73592BB6-B989-8E4B-A7A4-F3CDCA4DACBB}"/>
          </ac:spMkLst>
        </pc:spChg>
        <pc:spChg chg="mod">
          <ac:chgData name="Marley Gray" userId="63a35599-111f-44f3-a072-31c8a28e6c89" providerId="ADAL" clId="{FC66FF8D-7D63-3742-9413-08DB13DC0874}" dt="2019-02-20T21:32:28.173" v="82" actId="20577"/>
          <ac:spMkLst>
            <pc:docMk/>
            <pc:sldMk cId="2747076776" sldId="1534"/>
            <ac:spMk id="6" creationId="{2CD55558-0A90-9B4A-844B-CE16DEE95D66}"/>
          </ac:spMkLst>
        </pc:spChg>
        <pc:spChg chg="mod">
          <ac:chgData name="Marley Gray" userId="63a35599-111f-44f3-a072-31c8a28e6c89" providerId="ADAL" clId="{FC66FF8D-7D63-3742-9413-08DB13DC0874}" dt="2019-02-20T21:32:31.053" v="85" actId="20577"/>
          <ac:spMkLst>
            <pc:docMk/>
            <pc:sldMk cId="2747076776" sldId="1534"/>
            <ac:spMk id="7" creationId="{239703DA-1B6E-A544-AC87-2732B69FD950}"/>
          </ac:spMkLst>
        </pc:spChg>
        <pc:spChg chg="mod">
          <ac:chgData name="Marley Gray" userId="63a35599-111f-44f3-a072-31c8a28e6c89" providerId="ADAL" clId="{FC66FF8D-7D63-3742-9413-08DB13DC0874}" dt="2019-02-20T21:35:56.679" v="156" actId="20577"/>
          <ac:spMkLst>
            <pc:docMk/>
            <pc:sldMk cId="2747076776" sldId="1534"/>
            <ac:spMk id="8" creationId="{606B9B52-FA68-4A42-B34E-148D47E15D30}"/>
          </ac:spMkLst>
        </pc:spChg>
        <pc:spChg chg="mod">
          <ac:chgData name="Marley Gray" userId="63a35599-111f-44f3-a072-31c8a28e6c89" providerId="ADAL" clId="{FC66FF8D-7D63-3742-9413-08DB13DC0874}" dt="2019-02-20T21:36:18.428" v="163" actId="20577"/>
          <ac:spMkLst>
            <pc:docMk/>
            <pc:sldMk cId="2747076776" sldId="1534"/>
            <ac:spMk id="9" creationId="{58B88BD7-7171-044A-AA0C-D016E9435D76}"/>
          </ac:spMkLst>
        </pc:spChg>
        <pc:spChg chg="add mod">
          <ac:chgData name="Marley Gray" userId="63a35599-111f-44f3-a072-31c8a28e6c89" providerId="ADAL" clId="{FC66FF8D-7D63-3742-9413-08DB13DC0874}" dt="2019-02-20T21:34:03.910" v="117" actId="1076"/>
          <ac:spMkLst>
            <pc:docMk/>
            <pc:sldMk cId="2747076776" sldId="1534"/>
            <ac:spMk id="11" creationId="{FD48C732-29DB-F440-ADB8-640FD44094B2}"/>
          </ac:spMkLst>
        </pc:spChg>
        <pc:spChg chg="add mod">
          <ac:chgData name="Marley Gray" userId="63a35599-111f-44f3-a072-31c8a28e6c89" providerId="ADAL" clId="{FC66FF8D-7D63-3742-9413-08DB13DC0874}" dt="2019-02-20T21:32:36.960" v="87" actId="1076"/>
          <ac:spMkLst>
            <pc:docMk/>
            <pc:sldMk cId="2747076776" sldId="1534"/>
            <ac:spMk id="13" creationId="{AB217AE3-AF54-6642-BC02-A961BACF09F8}"/>
          </ac:spMkLst>
        </pc:spChg>
        <pc:spChg chg="add del mod">
          <ac:chgData name="Marley Gray" userId="63a35599-111f-44f3-a072-31c8a28e6c89" providerId="ADAL" clId="{FC66FF8D-7D63-3742-9413-08DB13DC0874}" dt="2019-02-20T21:34:15.653" v="120" actId="478"/>
          <ac:spMkLst>
            <pc:docMk/>
            <pc:sldMk cId="2747076776" sldId="1534"/>
            <ac:spMk id="14" creationId="{804EE73D-027F-A442-97FB-97D12A778D62}"/>
          </ac:spMkLst>
        </pc:spChg>
        <pc:spChg chg="add mod">
          <ac:chgData name="Marley Gray" userId="63a35599-111f-44f3-a072-31c8a28e6c89" providerId="ADAL" clId="{FC66FF8D-7D63-3742-9413-08DB13DC0874}" dt="2019-02-20T21:34:38.052" v="124" actId="207"/>
          <ac:spMkLst>
            <pc:docMk/>
            <pc:sldMk cId="2747076776" sldId="1534"/>
            <ac:spMk id="15" creationId="{94C2B638-AC46-F544-B4BE-845973F8F8F6}"/>
          </ac:spMkLst>
        </pc:spChg>
        <pc:spChg chg="add mod">
          <ac:chgData name="Marley Gray" userId="63a35599-111f-44f3-a072-31c8a28e6c89" providerId="ADAL" clId="{FC66FF8D-7D63-3742-9413-08DB13DC0874}" dt="2019-02-20T21:44:25.325" v="198" actId="14100"/>
          <ac:spMkLst>
            <pc:docMk/>
            <pc:sldMk cId="2747076776" sldId="1534"/>
            <ac:spMk id="16" creationId="{331F5149-EB74-FC44-ACE2-6B83266500E5}"/>
          </ac:spMkLst>
        </pc:spChg>
        <pc:spChg chg="add mod">
          <ac:chgData name="Marley Gray" userId="63a35599-111f-44f3-a072-31c8a28e6c89" providerId="ADAL" clId="{FC66FF8D-7D63-3742-9413-08DB13DC0874}" dt="2019-02-20T21:44:02.211" v="196" actId="1076"/>
          <ac:spMkLst>
            <pc:docMk/>
            <pc:sldMk cId="2747076776" sldId="1534"/>
            <ac:spMk id="17" creationId="{447A3361-183F-6944-8CC8-1FF013308AF0}"/>
          </ac:spMkLst>
        </pc:spChg>
        <pc:spChg chg="add mod">
          <ac:chgData name="Marley Gray" userId="63a35599-111f-44f3-a072-31c8a28e6c89" providerId="ADAL" clId="{FC66FF8D-7D63-3742-9413-08DB13DC0874}" dt="2019-02-20T21:42:39.768" v="178" actId="207"/>
          <ac:spMkLst>
            <pc:docMk/>
            <pc:sldMk cId="2747076776" sldId="1534"/>
            <ac:spMk id="18" creationId="{E9C2B32C-DB35-6544-9621-4547D409AFDC}"/>
          </ac:spMkLst>
        </pc:spChg>
        <pc:graphicFrameChg chg="mod">
          <ac:chgData name="Marley Gray" userId="63a35599-111f-44f3-a072-31c8a28e6c89" providerId="ADAL" clId="{FC66FF8D-7D63-3742-9413-08DB13DC0874}" dt="2019-02-20T21:33:23.175" v="93"/>
          <ac:graphicFrameMkLst>
            <pc:docMk/>
            <pc:sldMk cId="2747076776" sldId="1534"/>
            <ac:graphicFrameMk id="3" creationId="{3BF8CE44-6169-C348-B7C9-B0EBD2D4BB4F}"/>
          </ac:graphicFrameMkLst>
        </pc:graphicFrameChg>
        <pc:picChg chg="mod">
          <ac:chgData name="Marley Gray" userId="63a35599-111f-44f3-a072-31c8a28e6c89" providerId="ADAL" clId="{FC66FF8D-7D63-3742-9413-08DB13DC0874}" dt="2019-02-20T21:34:03.910" v="117" actId="1076"/>
          <ac:picMkLst>
            <pc:docMk/>
            <pc:sldMk cId="2747076776" sldId="1534"/>
            <ac:picMk id="12" creationId="{BA4F920B-7FC9-344B-A417-9F16B343583A}"/>
          </ac:picMkLst>
        </pc:picChg>
        <pc:cxnChg chg="add del">
          <ac:chgData name="Marley Gray" userId="63a35599-111f-44f3-a072-31c8a28e6c89" providerId="ADAL" clId="{FC66FF8D-7D63-3742-9413-08DB13DC0874}" dt="2019-02-20T21:43:02.225" v="180" actId="11529"/>
          <ac:cxnSpMkLst>
            <pc:docMk/>
            <pc:sldMk cId="2747076776" sldId="1534"/>
            <ac:cxnSpMk id="20" creationId="{C0B3E900-B07A-774F-839C-8BF64888DEDB}"/>
          </ac:cxnSpMkLst>
        </pc:cxnChg>
        <pc:cxnChg chg="add mod">
          <ac:chgData name="Marley Gray" userId="63a35599-111f-44f3-a072-31c8a28e6c89" providerId="ADAL" clId="{FC66FF8D-7D63-3742-9413-08DB13DC0874}" dt="2019-02-20T21:43:50.892" v="195" actId="692"/>
          <ac:cxnSpMkLst>
            <pc:docMk/>
            <pc:sldMk cId="2747076776" sldId="1534"/>
            <ac:cxnSpMk id="22" creationId="{BA8CC754-757D-E245-BA36-590BC91674CD}"/>
          </ac:cxnSpMkLst>
        </pc:cxnChg>
      </pc:sldChg>
    </pc:docChg>
  </pc:docChgLst>
  <pc:docChgLst>
    <pc:chgData name="Marley Gray" userId="S::marleyg@microsoft.com::63a35599-111f-44f3-a072-31c8a28e6c89" providerId="AD" clId="Web-{04D3C64D-E962-4DB7-A1A6-C06FFC3D916A}"/>
    <pc:docChg chg="modSld">
      <pc:chgData name="Marley Gray" userId="S::marleyg@microsoft.com::63a35599-111f-44f3-a072-31c8a28e6c89" providerId="AD" clId="Web-{04D3C64D-E962-4DB7-A1A6-C06FFC3D916A}" dt="2019-03-01T08:21:51.440" v="3" actId="20577"/>
      <pc:docMkLst>
        <pc:docMk/>
      </pc:docMkLst>
      <pc:sldChg chg="modSp">
        <pc:chgData name="Marley Gray" userId="S::marleyg@microsoft.com::63a35599-111f-44f3-a072-31c8a28e6c89" providerId="AD" clId="Web-{04D3C64D-E962-4DB7-A1A6-C06FFC3D916A}" dt="2019-03-01T08:21:51.440" v="2" actId="20577"/>
        <pc:sldMkLst>
          <pc:docMk/>
          <pc:sldMk cId="2824828234" sldId="256"/>
        </pc:sldMkLst>
        <pc:spChg chg="mod">
          <ac:chgData name="Marley Gray" userId="S::marleyg@microsoft.com::63a35599-111f-44f3-a072-31c8a28e6c89" providerId="AD" clId="Web-{04D3C64D-E962-4DB7-A1A6-C06FFC3D916A}" dt="2019-03-01T08:21:51.440" v="2" actId="20577"/>
          <ac:spMkLst>
            <pc:docMk/>
            <pc:sldMk cId="2824828234" sldId="256"/>
            <ac:spMk id="2" creationId="{797572C0-A49E-5341-A3C7-3392AFAC707B}"/>
          </ac:spMkLst>
        </pc:spChg>
      </pc:sldChg>
    </pc:docChg>
  </pc:docChgLst>
  <pc:docChgLst>
    <pc:chgData name="Marley Gray" userId="63a35599-111f-44f3-a072-31c8a28e6c89" providerId="ADAL" clId="{E1913A90-E61B-3343-8A7A-A4991119E074}"/>
    <pc:docChg chg="custSel modSld">
      <pc:chgData name="Marley Gray" userId="63a35599-111f-44f3-a072-31c8a28e6c89" providerId="ADAL" clId="{E1913A90-E61B-3343-8A7A-A4991119E074}" dt="2019-01-29T12:27:48.139" v="183" actId="20577"/>
      <pc:docMkLst>
        <pc:docMk/>
      </pc:docMkLst>
      <pc:sldChg chg="modSp">
        <pc:chgData name="Marley Gray" userId="63a35599-111f-44f3-a072-31c8a28e6c89" providerId="ADAL" clId="{E1913A90-E61B-3343-8A7A-A4991119E074}" dt="2019-01-29T12:27:48.139" v="183" actId="20577"/>
        <pc:sldMkLst>
          <pc:docMk/>
          <pc:sldMk cId="1070235104" sldId="260"/>
        </pc:sldMkLst>
        <pc:spChg chg="mod">
          <ac:chgData name="Marley Gray" userId="63a35599-111f-44f3-a072-31c8a28e6c89" providerId="ADAL" clId="{E1913A90-E61B-3343-8A7A-A4991119E074}" dt="2019-01-29T12:27:48.139" v="183" actId="20577"/>
          <ac:spMkLst>
            <pc:docMk/>
            <pc:sldMk cId="1070235104" sldId="260"/>
            <ac:spMk id="3" creationId="{0F18E6CB-0702-A346-8927-4DBE42D5C9E6}"/>
          </ac:spMkLst>
        </pc:spChg>
      </pc:sldChg>
    </pc:docChg>
  </pc:docChgLst>
  <pc:docChgLst>
    <pc:chgData name="Marley Gray" userId="63a35599-111f-44f3-a072-31c8a28e6c89" providerId="ADAL" clId="{024261AC-03C1-9048-9087-37DA0364CCDA}"/>
    <pc:docChg chg="undo custSel mod addSld delSld modSld sldOrd">
      <pc:chgData name="Marley Gray" userId="63a35599-111f-44f3-a072-31c8a28e6c89" providerId="ADAL" clId="{024261AC-03C1-9048-9087-37DA0364CCDA}" dt="2019-02-25T16:32:28.228" v="1258" actId="403"/>
      <pc:docMkLst>
        <pc:docMk/>
      </pc:docMkLst>
      <pc:sldChg chg="modSp">
        <pc:chgData name="Marley Gray" userId="63a35599-111f-44f3-a072-31c8a28e6c89" providerId="ADAL" clId="{024261AC-03C1-9048-9087-37DA0364CCDA}" dt="2019-02-25T16:31:12.341" v="1238" actId="14100"/>
        <pc:sldMkLst>
          <pc:docMk/>
          <pc:sldMk cId="2814769833" sldId="257"/>
        </pc:sldMkLst>
        <pc:graphicFrameChg chg="mod">
          <ac:chgData name="Marley Gray" userId="63a35599-111f-44f3-a072-31c8a28e6c89" providerId="ADAL" clId="{024261AC-03C1-9048-9087-37DA0364CCDA}" dt="2019-02-25T16:31:12.341" v="1238" actId="14100"/>
          <ac:graphicFrameMkLst>
            <pc:docMk/>
            <pc:sldMk cId="2814769833" sldId="257"/>
            <ac:graphicFrameMk id="5" creationId="{CCBC3738-B90C-415F-B023-75F7EDCA463C}"/>
          </ac:graphicFrameMkLst>
        </pc:graphicFrameChg>
      </pc:sldChg>
      <pc:sldChg chg="modSp">
        <pc:chgData name="Marley Gray" userId="63a35599-111f-44f3-a072-31c8a28e6c89" providerId="ADAL" clId="{024261AC-03C1-9048-9087-37DA0364CCDA}" dt="2019-02-25T16:04:44.869" v="1042" actId="20577"/>
        <pc:sldMkLst>
          <pc:docMk/>
          <pc:sldMk cId="2446092681" sldId="259"/>
        </pc:sldMkLst>
        <pc:graphicFrameChg chg="mod">
          <ac:chgData name="Marley Gray" userId="63a35599-111f-44f3-a072-31c8a28e6c89" providerId="ADAL" clId="{024261AC-03C1-9048-9087-37DA0364CCDA}" dt="2019-02-25T16:04:44.869" v="1042"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024261AC-03C1-9048-9087-37DA0364CCDA}" dt="2019-02-25T16:32:28.228" v="1258" actId="403"/>
        <pc:sldMkLst>
          <pc:docMk/>
          <pc:sldMk cId="1070235104" sldId="260"/>
        </pc:sldMkLst>
        <pc:graphicFrameChg chg="mod">
          <ac:chgData name="Marley Gray" userId="63a35599-111f-44f3-a072-31c8a28e6c89" providerId="ADAL" clId="{024261AC-03C1-9048-9087-37DA0364CCDA}" dt="2019-02-25T16:32:28.228" v="1258" actId="403"/>
          <ac:graphicFrameMkLst>
            <pc:docMk/>
            <pc:sldMk cId="1070235104" sldId="260"/>
            <ac:graphicFrameMk id="17" creationId="{E156D3A6-B839-EF41-9433-C5517456698D}"/>
          </ac:graphicFrameMkLst>
        </pc:graphicFrameChg>
        <pc:graphicFrameChg chg="mod">
          <ac:chgData name="Marley Gray" userId="63a35599-111f-44f3-a072-31c8a28e6c89" providerId="ADAL" clId="{024261AC-03C1-9048-9087-37DA0364CCDA}" dt="2019-02-25T16:32:20.109" v="1257" actId="14100"/>
          <ac:graphicFrameMkLst>
            <pc:docMk/>
            <pc:sldMk cId="1070235104" sldId="260"/>
            <ac:graphicFrameMk id="19" creationId="{73360521-C567-CA4A-B2E2-236352F23C13}"/>
          </ac:graphicFrameMkLst>
        </pc:graphicFrameChg>
      </pc:sldChg>
      <pc:sldChg chg="addSp modSp">
        <pc:chgData name="Marley Gray" userId="63a35599-111f-44f3-a072-31c8a28e6c89" providerId="ADAL" clId="{024261AC-03C1-9048-9087-37DA0364CCDA}" dt="2019-02-25T16:13:26.359" v="1100" actId="12100"/>
        <pc:sldMkLst>
          <pc:docMk/>
          <pc:sldMk cId="3813568901" sldId="261"/>
        </pc:sldMkLst>
        <pc:spChg chg="add">
          <ac:chgData name="Marley Gray" userId="63a35599-111f-44f3-a072-31c8a28e6c89" providerId="ADAL" clId="{024261AC-03C1-9048-9087-37DA0364CCDA}" dt="2019-02-25T16:12:29.404" v="1089"/>
          <ac:spMkLst>
            <pc:docMk/>
            <pc:sldMk cId="3813568901" sldId="261"/>
            <ac:spMk id="7" creationId="{BAD08198-7E89-7340-BDC3-7DED081879F2}"/>
          </ac:spMkLst>
        </pc:spChg>
        <pc:spChg chg="add">
          <ac:chgData name="Marley Gray" userId="63a35599-111f-44f3-a072-31c8a28e6c89" providerId="ADAL" clId="{024261AC-03C1-9048-9087-37DA0364CCDA}" dt="2019-02-25T16:12:29.404" v="1089"/>
          <ac:spMkLst>
            <pc:docMk/>
            <pc:sldMk cId="3813568901" sldId="261"/>
            <ac:spMk id="8" creationId="{AD06B27F-DCDD-844B-9E95-F3ABC4DF2C5E}"/>
          </ac:spMkLst>
        </pc:spChg>
        <pc:grpChg chg="add mod">
          <ac:chgData name="Marley Gray" userId="63a35599-111f-44f3-a072-31c8a28e6c89" providerId="ADAL" clId="{024261AC-03C1-9048-9087-37DA0364CCDA}" dt="2019-02-25T16:12:31.347" v="1090"/>
          <ac:grpSpMkLst>
            <pc:docMk/>
            <pc:sldMk cId="3813568901" sldId="261"/>
            <ac:grpSpMk id="6" creationId="{C670FF67-8037-2145-BA02-C40B9DD20007}"/>
          </ac:grpSpMkLst>
        </pc:grpChg>
        <pc:graphicFrameChg chg="mod">
          <ac:chgData name="Marley Gray" userId="63a35599-111f-44f3-a072-31c8a28e6c89" providerId="ADAL" clId="{024261AC-03C1-9048-9087-37DA0364CCDA}" dt="2019-02-10T15:40:49.102" v="623" actId="403"/>
          <ac:graphicFrameMkLst>
            <pc:docMk/>
            <pc:sldMk cId="3813568901" sldId="261"/>
            <ac:graphicFrameMk id="5" creationId="{E8EEE3DD-DFF1-4CAB-9ABD-C9400B4CCC96}"/>
          </ac:graphicFrameMkLst>
        </pc:graphicFrameChg>
        <pc:graphicFrameChg chg="add mod">
          <ac:chgData name="Marley Gray" userId="63a35599-111f-44f3-a072-31c8a28e6c89" providerId="ADAL" clId="{024261AC-03C1-9048-9087-37DA0364CCDA}" dt="2019-02-25T16:13:26.359" v="1100" actId="12100"/>
          <ac:graphicFrameMkLst>
            <pc:docMk/>
            <pc:sldMk cId="3813568901" sldId="261"/>
            <ac:graphicFrameMk id="9" creationId="{FD91F64E-AD27-B643-964A-041F9847AAA1}"/>
          </ac:graphicFrameMkLst>
        </pc:graphicFrameChg>
      </pc:sldChg>
      <pc:sldChg chg="modSp">
        <pc:chgData name="Marley Gray" userId="63a35599-111f-44f3-a072-31c8a28e6c89" providerId="ADAL" clId="{024261AC-03C1-9048-9087-37DA0364CCDA}" dt="2019-02-25T16:26:58.321" v="1179"/>
        <pc:sldMkLst>
          <pc:docMk/>
          <pc:sldMk cId="585504745" sldId="264"/>
        </pc:sldMkLst>
        <pc:graphicFrameChg chg="mod">
          <ac:chgData name="Marley Gray" userId="63a35599-111f-44f3-a072-31c8a28e6c89" providerId="ADAL" clId="{024261AC-03C1-9048-9087-37DA0364CCDA}" dt="2019-02-25T16:26:58.321" v="1179"/>
          <ac:graphicFrameMkLst>
            <pc:docMk/>
            <pc:sldMk cId="585504745" sldId="264"/>
            <ac:graphicFrameMk id="4" creationId="{62179C9E-6EE1-6443-B168-271CB8747A40}"/>
          </ac:graphicFrameMkLst>
        </pc:graphicFrameChg>
      </pc:sldChg>
      <pc:sldChg chg="modSp">
        <pc:chgData name="Marley Gray" userId="63a35599-111f-44f3-a072-31c8a28e6c89" providerId="ADAL" clId="{024261AC-03C1-9048-9087-37DA0364CCDA}" dt="2019-02-25T16:31:53.521" v="1254" actId="20577"/>
        <pc:sldMkLst>
          <pc:docMk/>
          <pc:sldMk cId="1145842272" sldId="265"/>
        </pc:sldMkLst>
        <pc:graphicFrameChg chg="mod">
          <ac:chgData name="Marley Gray" userId="63a35599-111f-44f3-a072-31c8a28e6c89" providerId="ADAL" clId="{024261AC-03C1-9048-9087-37DA0364CCDA}" dt="2019-02-25T16:31:53.521" v="1254" actId="20577"/>
          <ac:graphicFrameMkLst>
            <pc:docMk/>
            <pc:sldMk cId="1145842272" sldId="265"/>
            <ac:graphicFrameMk id="20" creationId="{9DA7F58D-745A-44E6-B30A-5AC842E1CCFF}"/>
          </ac:graphicFrameMkLst>
        </pc:graphicFrameChg>
      </pc:sldChg>
      <pc:sldChg chg="addSp delSp modSp add">
        <pc:chgData name="Marley Gray" userId="63a35599-111f-44f3-a072-31c8a28e6c89" providerId="ADAL" clId="{024261AC-03C1-9048-9087-37DA0364CCDA}" dt="2019-02-10T15:35:10.948" v="619" actId="5736"/>
        <pc:sldMkLst>
          <pc:docMk/>
          <pc:sldMk cId="1734328996" sldId="1533"/>
        </pc:sldMkLst>
        <pc:spChg chg="mod">
          <ac:chgData name="Marley Gray" userId="63a35599-111f-44f3-a072-31c8a28e6c89" providerId="ADAL" clId="{024261AC-03C1-9048-9087-37DA0364CCDA}" dt="2019-02-10T15:31:25.066" v="564" actId="1076"/>
          <ac:spMkLst>
            <pc:docMk/>
            <pc:sldMk cId="1734328996" sldId="1533"/>
            <ac:spMk id="2" creationId="{061E10D1-880D-BC47-A9ED-1079428EDD82}"/>
          </ac:spMkLst>
        </pc:spChg>
        <pc:spChg chg="del mod">
          <ac:chgData name="Marley Gray" userId="63a35599-111f-44f3-a072-31c8a28e6c89" providerId="ADAL" clId="{024261AC-03C1-9048-9087-37DA0364CCDA}" dt="2019-02-10T14:27:34.226" v="50" actId="478"/>
          <ac:spMkLst>
            <pc:docMk/>
            <pc:sldMk cId="1734328996" sldId="1533"/>
            <ac:spMk id="3" creationId="{4B76A8A1-B89B-A046-8E27-BAE195B3A6DA}"/>
          </ac:spMkLst>
        </pc:spChg>
        <pc:spChg chg="add mod">
          <ac:chgData name="Marley Gray" userId="63a35599-111f-44f3-a072-31c8a28e6c89" providerId="ADAL" clId="{024261AC-03C1-9048-9087-37DA0364CCDA}" dt="2019-02-10T14:27:43.524" v="53" actId="14100"/>
          <ac:spMkLst>
            <pc:docMk/>
            <pc:sldMk cId="1734328996" sldId="1533"/>
            <ac:spMk id="4" creationId="{978A5D40-8EE3-F94C-9669-A30670DE7182}"/>
          </ac:spMkLst>
        </pc:spChg>
        <pc:spChg chg="add del mod">
          <ac:chgData name="Marley Gray" userId="63a35599-111f-44f3-a072-31c8a28e6c89" providerId="ADAL" clId="{024261AC-03C1-9048-9087-37DA0364CCDA}" dt="2019-02-10T14:52:34.202" v="64" actId="478"/>
          <ac:spMkLst>
            <pc:docMk/>
            <pc:sldMk cId="1734328996" sldId="1533"/>
            <ac:spMk id="6" creationId="{8E8038A8-AD9C-CD43-B8C6-28F73C7E0C7E}"/>
          </ac:spMkLst>
        </pc:spChg>
        <pc:spChg chg="add mod">
          <ac:chgData name="Marley Gray" userId="63a35599-111f-44f3-a072-31c8a28e6c89" providerId="ADAL" clId="{024261AC-03C1-9048-9087-37DA0364CCDA}" dt="2019-02-10T15:35:10.948" v="619" actId="5736"/>
          <ac:spMkLst>
            <pc:docMk/>
            <pc:sldMk cId="1734328996" sldId="1533"/>
            <ac:spMk id="17" creationId="{2F11A855-121E-A94C-A705-1802E8B71BC6}"/>
          </ac:spMkLst>
        </pc:spChg>
        <pc:spChg chg="add mod">
          <ac:chgData name="Marley Gray" userId="63a35599-111f-44f3-a072-31c8a28e6c89" providerId="ADAL" clId="{024261AC-03C1-9048-9087-37DA0364CCDA}" dt="2019-02-10T15:35:10.948" v="619" actId="5736"/>
          <ac:spMkLst>
            <pc:docMk/>
            <pc:sldMk cId="1734328996" sldId="1533"/>
            <ac:spMk id="18" creationId="{AED1CE2F-3730-7E4C-A1E9-485BB27FEB4D}"/>
          </ac:spMkLst>
        </pc:spChg>
        <pc:graphicFrameChg chg="add mod">
          <ac:chgData name="Marley Gray" userId="63a35599-111f-44f3-a072-31c8a28e6c89" providerId="ADAL" clId="{024261AC-03C1-9048-9087-37DA0364CCDA}" dt="2019-02-10T15:35:10.948" v="619" actId="5736"/>
          <ac:graphicFrameMkLst>
            <pc:docMk/>
            <pc:sldMk cId="1734328996" sldId="1533"/>
            <ac:graphicFrameMk id="5" creationId="{6AD57FBF-4373-C743-A01B-BC4BD319630A}"/>
          </ac:graphicFrameMkLst>
        </pc:graphicFrameChg>
        <pc:graphicFrameChg chg="add del mod">
          <ac:chgData name="Marley Gray" userId="63a35599-111f-44f3-a072-31c8a28e6c89" providerId="ADAL" clId="{024261AC-03C1-9048-9087-37DA0364CCDA}" dt="2019-02-10T14:52:34.202" v="64" actId="478"/>
          <ac:graphicFrameMkLst>
            <pc:docMk/>
            <pc:sldMk cId="1734328996" sldId="1533"/>
            <ac:graphicFrameMk id="7" creationId="{6FC88DAE-6300-E847-A08A-98026833836E}"/>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8" creationId="{07BDAEDF-45C4-3A44-A0DD-6E6D57767FFF}"/>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9" creationId="{8217AEAE-FE2B-914D-9AD1-B607D93C18C9}"/>
          </ac:graphicFrameMkLst>
        </pc:graphicFrameChg>
        <pc:graphicFrameChg chg="add mod modGraphic">
          <ac:chgData name="Marley Gray" userId="63a35599-111f-44f3-a072-31c8a28e6c89" providerId="ADAL" clId="{024261AC-03C1-9048-9087-37DA0364CCDA}" dt="2019-02-10T15:35:10.948" v="619" actId="5736"/>
          <ac:graphicFrameMkLst>
            <pc:docMk/>
            <pc:sldMk cId="1734328996" sldId="1533"/>
            <ac:graphicFrameMk id="10" creationId="{BF50DE44-D4FA-AF44-A3E9-A25CF41530F6}"/>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11" creationId="{C08023DD-0DC7-2F4C-9217-8FFFC56EFF4F}"/>
          </ac:graphicFrameMkLst>
        </pc:graphicFrameChg>
        <pc:cxnChg chg="add mod">
          <ac:chgData name="Marley Gray" userId="63a35599-111f-44f3-a072-31c8a28e6c89" providerId="ADAL" clId="{024261AC-03C1-9048-9087-37DA0364CCDA}" dt="2019-02-10T15:35:10.948" v="619" actId="5736"/>
          <ac:cxnSpMkLst>
            <pc:docMk/>
            <pc:sldMk cId="1734328996" sldId="1533"/>
            <ac:cxnSpMk id="13" creationId="{7B9DBDDC-96AB-F24E-9946-8F54AAFE0963}"/>
          </ac:cxnSpMkLst>
        </pc:cxnChg>
        <pc:cxnChg chg="add mod">
          <ac:chgData name="Marley Gray" userId="63a35599-111f-44f3-a072-31c8a28e6c89" providerId="ADAL" clId="{024261AC-03C1-9048-9087-37DA0364CCDA}" dt="2019-02-10T15:35:10.948" v="619" actId="5736"/>
          <ac:cxnSpMkLst>
            <pc:docMk/>
            <pc:sldMk cId="1734328996" sldId="1533"/>
            <ac:cxnSpMk id="16" creationId="{9A6E7E4A-8DB0-B144-B175-1558BB0D3578}"/>
          </ac:cxnSpMkLst>
        </pc:cxnChg>
      </pc:sldChg>
      <pc:sldChg chg="addSp modSp add">
        <pc:chgData name="Marley Gray" userId="63a35599-111f-44f3-a072-31c8a28e6c89" providerId="ADAL" clId="{024261AC-03C1-9048-9087-37DA0364CCDA}" dt="2019-02-11T22:45:32.073" v="1023" actId="1076"/>
        <pc:sldMkLst>
          <pc:docMk/>
          <pc:sldMk cId="417684331" sldId="1534"/>
        </pc:sldMkLst>
        <pc:spChg chg="mod">
          <ac:chgData name="Marley Gray" userId="63a35599-111f-44f3-a072-31c8a28e6c89" providerId="ADAL" clId="{024261AC-03C1-9048-9087-37DA0364CCDA}" dt="2019-02-11T22:39:39.511" v="776" actId="20577"/>
          <ac:spMkLst>
            <pc:docMk/>
            <pc:sldMk cId="417684331" sldId="1534"/>
            <ac:spMk id="2" creationId="{F14C10E9-C0C4-4C40-A0B7-08E1EC2ECC17}"/>
          </ac:spMkLst>
        </pc:spChg>
        <pc:spChg chg="add mod">
          <ac:chgData name="Marley Gray" userId="63a35599-111f-44f3-a072-31c8a28e6c89" providerId="ADAL" clId="{024261AC-03C1-9048-9087-37DA0364CCDA}" dt="2019-02-11T22:43:46.302" v="992" actId="20577"/>
          <ac:spMkLst>
            <pc:docMk/>
            <pc:sldMk cId="417684331" sldId="1534"/>
            <ac:spMk id="4" creationId="{FAA04373-2D43-3D41-A5E6-8D6803293746}"/>
          </ac:spMkLst>
        </pc:spChg>
        <pc:spChg chg="add mod">
          <ac:chgData name="Marley Gray" userId="63a35599-111f-44f3-a072-31c8a28e6c89" providerId="ADAL" clId="{024261AC-03C1-9048-9087-37DA0364CCDA}" dt="2019-02-11T22:43:05.430" v="966" actId="1076"/>
          <ac:spMkLst>
            <pc:docMk/>
            <pc:sldMk cId="417684331" sldId="1534"/>
            <ac:spMk id="5" creationId="{73592BB6-B989-8E4B-A7A4-F3CDCA4DACBB}"/>
          </ac:spMkLst>
        </pc:spChg>
        <pc:spChg chg="add mod">
          <ac:chgData name="Marley Gray" userId="63a35599-111f-44f3-a072-31c8a28e6c89" providerId="ADAL" clId="{024261AC-03C1-9048-9087-37DA0364CCDA}" dt="2019-02-11T22:43:10.167" v="968" actId="1076"/>
          <ac:spMkLst>
            <pc:docMk/>
            <pc:sldMk cId="417684331" sldId="1534"/>
            <ac:spMk id="6" creationId="{2CD55558-0A90-9B4A-844B-CE16DEE95D66}"/>
          </ac:spMkLst>
        </pc:spChg>
        <pc:spChg chg="add mod">
          <ac:chgData name="Marley Gray" userId="63a35599-111f-44f3-a072-31c8a28e6c89" providerId="ADAL" clId="{024261AC-03C1-9048-9087-37DA0364CCDA}" dt="2019-02-11T22:43:15.049" v="969" actId="1076"/>
          <ac:spMkLst>
            <pc:docMk/>
            <pc:sldMk cId="417684331" sldId="1534"/>
            <ac:spMk id="7" creationId="{239703DA-1B6E-A544-AC87-2732B69FD950}"/>
          </ac:spMkLst>
        </pc:spChg>
        <pc:spChg chg="add mod">
          <ac:chgData name="Marley Gray" userId="63a35599-111f-44f3-a072-31c8a28e6c89" providerId="ADAL" clId="{024261AC-03C1-9048-9087-37DA0364CCDA}" dt="2019-02-11T22:43:38.106" v="982" actId="1076"/>
          <ac:spMkLst>
            <pc:docMk/>
            <pc:sldMk cId="417684331" sldId="1534"/>
            <ac:spMk id="8" creationId="{606B9B52-FA68-4A42-B34E-148D47E15D30}"/>
          </ac:spMkLst>
        </pc:spChg>
        <pc:spChg chg="add mod">
          <ac:chgData name="Marley Gray" userId="63a35599-111f-44f3-a072-31c8a28e6c89" providerId="ADAL" clId="{024261AC-03C1-9048-9087-37DA0364CCDA}" dt="2019-02-11T22:43:52.253" v="994" actId="1076"/>
          <ac:spMkLst>
            <pc:docMk/>
            <pc:sldMk cId="417684331" sldId="1534"/>
            <ac:spMk id="9" creationId="{58B88BD7-7171-044A-AA0C-D016E9435D76}"/>
          </ac:spMkLst>
        </pc:spChg>
        <pc:spChg chg="add mod">
          <ac:chgData name="Marley Gray" userId="63a35599-111f-44f3-a072-31c8a28e6c89" providerId="ADAL" clId="{024261AC-03C1-9048-9087-37DA0364CCDA}" dt="2019-02-11T22:44:21.523" v="1021" actId="1076"/>
          <ac:spMkLst>
            <pc:docMk/>
            <pc:sldMk cId="417684331" sldId="1534"/>
            <ac:spMk id="10" creationId="{DC93E95A-445C-8A47-AE8E-E9AE2B5A28EC}"/>
          </ac:spMkLst>
        </pc:spChg>
        <pc:graphicFrameChg chg="add mod">
          <ac:chgData name="Marley Gray" userId="63a35599-111f-44f3-a072-31c8a28e6c89" providerId="ADAL" clId="{024261AC-03C1-9048-9087-37DA0364CCDA}" dt="2019-02-11T22:42:29.629" v="951" actId="14100"/>
          <ac:graphicFrameMkLst>
            <pc:docMk/>
            <pc:sldMk cId="417684331" sldId="1534"/>
            <ac:graphicFrameMk id="3" creationId="{3BF8CE44-6169-C348-B7C9-B0EBD2D4BB4F}"/>
          </ac:graphicFrameMkLst>
        </pc:graphicFrameChg>
        <pc:picChg chg="add mod">
          <ac:chgData name="Marley Gray" userId="63a35599-111f-44f3-a072-31c8a28e6c89" providerId="ADAL" clId="{024261AC-03C1-9048-9087-37DA0364CCDA}" dt="2019-02-11T22:45:32.073" v="1023" actId="1076"/>
          <ac:picMkLst>
            <pc:docMk/>
            <pc:sldMk cId="417684331" sldId="1534"/>
            <ac:picMk id="12" creationId="{BA4F920B-7FC9-344B-A417-9F16B343583A}"/>
          </ac:picMkLst>
        </pc:picChg>
      </pc:sldChg>
      <pc:sldChg chg="add del">
        <pc:chgData name="Marley Gray" userId="63a35599-111f-44f3-a072-31c8a28e6c89" providerId="ADAL" clId="{024261AC-03C1-9048-9087-37DA0364CCDA}" dt="2019-02-11T22:39:27.761" v="769" actId="2696"/>
        <pc:sldMkLst>
          <pc:docMk/>
          <pc:sldMk cId="2479903670" sldId="1534"/>
        </pc:sldMkLst>
      </pc:sldChg>
      <pc:sldChg chg="modSp">
        <pc:chgData name="Marley Gray" userId="63a35599-111f-44f3-a072-31c8a28e6c89" providerId="ADAL" clId="{024261AC-03C1-9048-9087-37DA0364CCDA}" dt="2019-02-25T16:29:03.103" v="1207" actId="20577"/>
        <pc:sldMkLst>
          <pc:docMk/>
          <pc:sldMk cId="2747076776" sldId="1534"/>
        </pc:sldMkLst>
        <pc:spChg chg="mod">
          <ac:chgData name="Marley Gray" userId="63a35599-111f-44f3-a072-31c8a28e6c89" providerId="ADAL" clId="{024261AC-03C1-9048-9087-37DA0364CCDA}" dt="2019-02-25T16:28:02.847" v="1187" actId="20577"/>
          <ac:spMkLst>
            <pc:docMk/>
            <pc:sldMk cId="2747076776" sldId="1534"/>
            <ac:spMk id="4" creationId="{FAA04373-2D43-3D41-A5E6-8D6803293746}"/>
          </ac:spMkLst>
        </pc:spChg>
        <pc:spChg chg="mod">
          <ac:chgData name="Marley Gray" userId="63a35599-111f-44f3-a072-31c8a28e6c89" providerId="ADAL" clId="{024261AC-03C1-9048-9087-37DA0364CCDA}" dt="2019-02-25T16:29:03.103" v="1207" actId="20577"/>
          <ac:spMkLst>
            <pc:docMk/>
            <pc:sldMk cId="2747076776" sldId="1534"/>
            <ac:spMk id="5" creationId="{73592BB6-B989-8E4B-A7A4-F3CDCA4DACBB}"/>
          </ac:spMkLst>
        </pc:spChg>
      </pc:sldChg>
      <pc:sldChg chg="addSp delSp modSp add mod ord setBg setClrOvrMap">
        <pc:chgData name="Marley Gray" userId="63a35599-111f-44f3-a072-31c8a28e6c89" providerId="ADAL" clId="{024261AC-03C1-9048-9087-37DA0364CCDA}" dt="2019-02-25T16:15:28.723" v="1128" actId="20577"/>
        <pc:sldMkLst>
          <pc:docMk/>
          <pc:sldMk cId="4076908276" sldId="1535"/>
        </pc:sldMkLst>
        <pc:spChg chg="mod">
          <ac:chgData name="Marley Gray" userId="63a35599-111f-44f3-a072-31c8a28e6c89" providerId="ADAL" clId="{024261AC-03C1-9048-9087-37DA0364CCDA}" dt="2019-02-25T16:10:45.033" v="1079" actId="1076"/>
          <ac:spMkLst>
            <pc:docMk/>
            <pc:sldMk cId="4076908276" sldId="1535"/>
            <ac:spMk id="2" creationId="{49F331D0-AD68-C248-8316-CC2C5E7D3BD7}"/>
          </ac:spMkLst>
        </pc:spChg>
        <pc:spChg chg="add del">
          <ac:chgData name="Marley Gray" userId="63a35599-111f-44f3-a072-31c8a28e6c89" providerId="ADAL" clId="{024261AC-03C1-9048-9087-37DA0364CCDA}" dt="2019-02-25T16:07:32.390" v="1063" actId="478"/>
          <ac:spMkLst>
            <pc:docMk/>
            <pc:sldMk cId="4076908276" sldId="1535"/>
            <ac:spMk id="3" creationId="{B3F670AE-DCFE-344E-97A3-F811B3A0271E}"/>
          </ac:spMkLst>
        </pc:spChg>
        <pc:spChg chg="add del mod">
          <ac:chgData name="Marley Gray" userId="63a35599-111f-44f3-a072-31c8a28e6c89" providerId="ADAL" clId="{024261AC-03C1-9048-9087-37DA0364CCDA}" dt="2019-02-25T16:11:06.831" v="1084"/>
          <ac:spMkLst>
            <pc:docMk/>
            <pc:sldMk cId="4076908276" sldId="1535"/>
            <ac:spMk id="6" creationId="{05284156-98EB-F649-A487-E63E39327CED}"/>
          </ac:spMkLst>
        </pc:spChg>
        <pc:spChg chg="add del">
          <ac:chgData name="Marley Gray" userId="63a35599-111f-44f3-a072-31c8a28e6c89" providerId="ADAL" clId="{024261AC-03C1-9048-9087-37DA0364CCDA}" dt="2019-02-25T16:10:08.381" v="1073" actId="26606"/>
          <ac:spMkLst>
            <pc:docMk/>
            <pc:sldMk cId="4076908276" sldId="1535"/>
            <ac:spMk id="10" creationId="{56C20283-73E0-40EC-8AD8-057F581F64C2}"/>
          </ac:spMkLst>
        </pc:spChg>
        <pc:spChg chg="add del">
          <ac:chgData name="Marley Gray" userId="63a35599-111f-44f3-a072-31c8a28e6c89" providerId="ADAL" clId="{024261AC-03C1-9048-9087-37DA0364CCDA}" dt="2019-02-25T16:10:08.381" v="1073" actId="26606"/>
          <ac:spMkLst>
            <pc:docMk/>
            <pc:sldMk cId="4076908276" sldId="1535"/>
            <ac:spMk id="12" creationId="{3FCC729B-E528-40C3-82D3-BA4375575E87}"/>
          </ac:spMkLst>
        </pc:spChg>
        <pc:spChg chg="add del">
          <ac:chgData name="Marley Gray" userId="63a35599-111f-44f3-a072-31c8a28e6c89" providerId="ADAL" clId="{024261AC-03C1-9048-9087-37DA0364CCDA}" dt="2019-02-25T16:10:08.381" v="1073" actId="26606"/>
          <ac:spMkLst>
            <pc:docMk/>
            <pc:sldMk cId="4076908276" sldId="1535"/>
            <ac:spMk id="14" creationId="{58F1FB8D-1842-4A04-998D-6CF047AB2790}"/>
          </ac:spMkLst>
        </pc:spChg>
        <pc:spChg chg="add">
          <ac:chgData name="Marley Gray" userId="63a35599-111f-44f3-a072-31c8a28e6c89" providerId="ADAL" clId="{024261AC-03C1-9048-9087-37DA0364CCDA}" dt="2019-02-25T16:10:08.518" v="1074" actId="26606"/>
          <ac:spMkLst>
            <pc:docMk/>
            <pc:sldMk cId="4076908276" sldId="1535"/>
            <ac:spMk id="16" creationId="{C5E6CFF1-2F42-4E10-9A97-F116F46F53FE}"/>
          </ac:spMkLst>
        </pc:spChg>
        <pc:graphicFrameChg chg="add mod">
          <ac:chgData name="Marley Gray" userId="63a35599-111f-44f3-a072-31c8a28e6c89" providerId="ADAL" clId="{024261AC-03C1-9048-9087-37DA0364CCDA}" dt="2019-02-25T16:07:30.117" v="1062"/>
          <ac:graphicFrameMkLst>
            <pc:docMk/>
            <pc:sldMk cId="4076908276" sldId="1535"/>
            <ac:graphicFrameMk id="4" creationId="{2BC2ABC6-DA6F-AE46-856B-43084F241617}"/>
          </ac:graphicFrameMkLst>
        </pc:graphicFrameChg>
        <pc:graphicFrameChg chg="add mod modGraphic">
          <ac:chgData name="Marley Gray" userId="63a35599-111f-44f3-a072-31c8a28e6c89" providerId="ADAL" clId="{024261AC-03C1-9048-9087-37DA0364CCDA}" dt="2019-02-25T16:15:28.723" v="1128" actId="20577"/>
          <ac:graphicFrameMkLst>
            <pc:docMk/>
            <pc:sldMk cId="4076908276" sldId="1535"/>
            <ac:graphicFrameMk id="5" creationId="{B6D84AFC-3840-D44D-A46A-0363BD856BB3}"/>
          </ac:graphicFrameMkLst>
        </pc:graphicFrameChg>
        <pc:cxnChg chg="add">
          <ac:chgData name="Marley Gray" userId="63a35599-111f-44f3-a072-31c8a28e6c89" providerId="ADAL" clId="{024261AC-03C1-9048-9087-37DA0364CCDA}" dt="2019-02-25T16:10:08.518" v="1074" actId="26606"/>
          <ac:cxnSpMkLst>
            <pc:docMk/>
            <pc:sldMk cId="4076908276" sldId="1535"/>
            <ac:cxnSpMk id="17" creationId="{67182200-4859-4C8D-BCBB-55B245C28BA3}"/>
          </ac:cxnSpMkLst>
        </pc:cxnChg>
      </pc:sldChg>
      <pc:sldChg chg="addSp modSp add mod setBg">
        <pc:chgData name="Marley Gray" userId="63a35599-111f-44f3-a072-31c8a28e6c89" providerId="ADAL" clId="{024261AC-03C1-9048-9087-37DA0364CCDA}" dt="2019-02-25T16:15:56.790" v="1129" actId="26606"/>
        <pc:sldMkLst>
          <pc:docMk/>
          <pc:sldMk cId="186877002" sldId="1536"/>
        </pc:sldMkLst>
        <pc:spChg chg="mod">
          <ac:chgData name="Marley Gray" userId="63a35599-111f-44f3-a072-31c8a28e6c89" providerId="ADAL" clId="{024261AC-03C1-9048-9087-37DA0364CCDA}" dt="2019-02-25T16:15:56.790" v="1129" actId="26606"/>
          <ac:spMkLst>
            <pc:docMk/>
            <pc:sldMk cId="186877002" sldId="1536"/>
            <ac:spMk id="2" creationId="{ABE2E4DD-5286-1243-8068-893118D7F80F}"/>
          </ac:spMkLst>
        </pc:spChg>
        <pc:graphicFrameChg chg="add mod modGraphic">
          <ac:chgData name="Marley Gray" userId="63a35599-111f-44f3-a072-31c8a28e6c89" providerId="ADAL" clId="{024261AC-03C1-9048-9087-37DA0364CCDA}" dt="2019-02-25T16:15:56.790" v="1129" actId="26606"/>
          <ac:graphicFrameMkLst>
            <pc:docMk/>
            <pc:sldMk cId="186877002" sldId="1536"/>
            <ac:graphicFrameMk id="3" creationId="{7B045746-9B01-D94B-A86C-4790587EB131}"/>
          </ac:graphicFrameMkLst>
        </pc:graphicFrameChg>
      </pc:sldChg>
    </pc:docChg>
  </pc:docChgLst>
  <pc:docChgLst>
    <pc:chgData name="Marley Gray" userId="63a35599-111f-44f3-a072-31c8a28e6c89" providerId="ADAL" clId="{00842450-A22E-B445-BC55-A951ED83188F}"/>
    <pc:docChg chg="custSel modSld">
      <pc:chgData name="Marley Gray" userId="63a35599-111f-44f3-a072-31c8a28e6c89" providerId="ADAL" clId="{00842450-A22E-B445-BC55-A951ED83188F}" dt="2019-01-29T17:05:43.870" v="2" actId="20577"/>
      <pc:docMkLst>
        <pc:docMk/>
      </pc:docMkLst>
      <pc:sldChg chg="modSp">
        <pc:chgData name="Marley Gray" userId="63a35599-111f-44f3-a072-31c8a28e6c89" providerId="ADAL" clId="{00842450-A22E-B445-BC55-A951ED83188F}" dt="2019-01-29T14:30:38.741" v="1" actId="313"/>
        <pc:sldMkLst>
          <pc:docMk/>
          <pc:sldMk cId="2446092681" sldId="259"/>
        </pc:sldMkLst>
        <pc:spChg chg="mod">
          <ac:chgData name="Marley Gray" userId="63a35599-111f-44f3-a072-31c8a28e6c89" providerId="ADAL" clId="{00842450-A22E-B445-BC55-A951ED83188F}" dt="2019-01-29T14:30:38.741" v="1" actId="313"/>
          <ac:spMkLst>
            <pc:docMk/>
            <pc:sldMk cId="2446092681" sldId="259"/>
            <ac:spMk id="2" creationId="{7064B27F-3799-EE4F-92FE-B2977CF99AB2}"/>
          </ac:spMkLst>
        </pc:spChg>
      </pc:sldChg>
      <pc:sldChg chg="modSp">
        <pc:chgData name="Marley Gray" userId="63a35599-111f-44f3-a072-31c8a28e6c89" providerId="ADAL" clId="{00842450-A22E-B445-BC55-A951ED83188F}" dt="2019-01-29T14:29:45.738" v="0" actId="1076"/>
        <pc:sldMkLst>
          <pc:docMk/>
          <pc:sldMk cId="1070235104" sldId="260"/>
        </pc:sldMkLst>
        <pc:spChg chg="mod">
          <ac:chgData name="Marley Gray" userId="63a35599-111f-44f3-a072-31c8a28e6c89" providerId="ADAL" clId="{00842450-A22E-B445-BC55-A951ED83188F}" dt="2019-01-29T14:29:45.738" v="0" actId="1076"/>
          <ac:spMkLst>
            <pc:docMk/>
            <pc:sldMk cId="1070235104" sldId="260"/>
            <ac:spMk id="2" creationId="{1F9B9593-7977-044D-BAC3-37D43891CB9C}"/>
          </ac:spMkLst>
        </pc:spChg>
      </pc:sldChg>
      <pc:sldChg chg="modSp">
        <pc:chgData name="Marley Gray" userId="63a35599-111f-44f3-a072-31c8a28e6c89" providerId="ADAL" clId="{00842450-A22E-B445-BC55-A951ED83188F}" dt="2019-01-29T17:05:43.870" v="2" actId="20577"/>
        <pc:sldMkLst>
          <pc:docMk/>
          <pc:sldMk cId="585504745" sldId="264"/>
        </pc:sldMkLst>
        <pc:graphicFrameChg chg="mod">
          <ac:chgData name="Marley Gray" userId="63a35599-111f-44f3-a072-31c8a28e6c89" providerId="ADAL" clId="{00842450-A22E-B445-BC55-A951ED83188F}" dt="2019-01-29T17:05:43.870" v="2" actId="20577"/>
          <ac:graphicFrameMkLst>
            <pc:docMk/>
            <pc:sldMk cId="585504745" sldId="264"/>
            <ac:graphicFrameMk id="4" creationId="{62179C9E-6EE1-6443-B168-271CB8747A40}"/>
          </ac:graphicFrameMkLst>
        </pc:graphicFrameChg>
      </pc:sldChg>
    </pc:docChg>
  </pc:docChgLst>
  <pc:docChgLst>
    <pc:chgData name="Marley Gray" userId="63a35599-111f-44f3-a072-31c8a28e6c89" providerId="ADAL" clId="{EA018793-D84B-7346-B8F5-01BDB1767014}"/>
    <pc:docChg chg="undo custSel mod addSld delSld modSld modMainMaster">
      <pc:chgData name="Marley Gray" userId="63a35599-111f-44f3-a072-31c8a28e6c89" providerId="ADAL" clId="{EA018793-D84B-7346-B8F5-01BDB1767014}" dt="2019-02-09T02:41:01.581" v="3364" actId="1076"/>
      <pc:docMkLst>
        <pc:docMk/>
      </pc:docMkLst>
      <pc:sldChg chg="addSp delSp modSp mod setBg">
        <pc:chgData name="Marley Gray" userId="63a35599-111f-44f3-a072-31c8a28e6c89" providerId="ADAL" clId="{EA018793-D84B-7346-B8F5-01BDB1767014}" dt="2019-02-09T02:41:01.581" v="3364" actId="1076"/>
        <pc:sldMkLst>
          <pc:docMk/>
          <pc:sldMk cId="2824828234" sldId="256"/>
        </pc:sldMkLst>
        <pc:spChg chg="mod">
          <ac:chgData name="Marley Gray" userId="63a35599-111f-44f3-a072-31c8a28e6c89" providerId="ADAL" clId="{EA018793-D84B-7346-B8F5-01BDB1767014}" dt="2019-02-09T02:34:44" v="3262" actId="20577"/>
          <ac:spMkLst>
            <pc:docMk/>
            <pc:sldMk cId="2824828234" sldId="256"/>
            <ac:spMk id="2" creationId="{797572C0-A49E-5341-A3C7-3392AFAC707B}"/>
          </ac:spMkLst>
        </pc:spChg>
        <pc:spChg chg="mod">
          <ac:chgData name="Marley Gray" userId="63a35599-111f-44f3-a072-31c8a28e6c89" providerId="ADAL" clId="{EA018793-D84B-7346-B8F5-01BDB1767014}" dt="2019-02-07T21:51:47.874" v="2961" actId="26606"/>
          <ac:spMkLst>
            <pc:docMk/>
            <pc:sldMk cId="2824828234" sldId="256"/>
            <ac:spMk id="3" creationId="{D8B30425-0FFC-0640-8048-C1C6FAFC5AE8}"/>
          </ac:spMkLst>
        </pc:spChg>
        <pc:spChg chg="add del mod">
          <ac:chgData name="Marley Gray" userId="63a35599-111f-44f3-a072-31c8a28e6c89" providerId="ADAL" clId="{EA018793-D84B-7346-B8F5-01BDB1767014}" dt="2019-02-09T02:39:16.613" v="3306" actId="478"/>
          <ac:spMkLst>
            <pc:docMk/>
            <pc:sldMk cId="2824828234" sldId="256"/>
            <ac:spMk id="4" creationId="{A7B24951-B43B-FF4B-9E8E-98611F2640AD}"/>
          </ac:spMkLst>
        </pc:spChg>
        <pc:spChg chg="add mod">
          <ac:chgData name="Marley Gray" userId="63a35599-111f-44f3-a072-31c8a28e6c89" providerId="ADAL" clId="{EA018793-D84B-7346-B8F5-01BDB1767014}" dt="2019-02-09T02:40:28.243" v="3331" actId="1076"/>
          <ac:spMkLst>
            <pc:docMk/>
            <pc:sldMk cId="2824828234" sldId="256"/>
            <ac:spMk id="5" creationId="{4311F50D-194F-8A42-ADDC-916992CFFF37}"/>
          </ac:spMkLst>
        </pc:spChg>
        <pc:spChg chg="add mod">
          <ac:chgData name="Marley Gray" userId="63a35599-111f-44f3-a072-31c8a28e6c89" providerId="ADAL" clId="{EA018793-D84B-7346-B8F5-01BDB1767014}" dt="2019-02-09T02:41:01.581" v="3364" actId="1076"/>
          <ac:spMkLst>
            <pc:docMk/>
            <pc:sldMk cId="2824828234" sldId="256"/>
            <ac:spMk id="8" creationId="{262C75DC-DA9E-0947-80CA-72C0B7C26CE4}"/>
          </ac:spMkLst>
        </pc:spChg>
        <pc:picChg chg="add">
          <ac:chgData name="Marley Gray" userId="63a35599-111f-44f3-a072-31c8a28e6c89" providerId="ADAL" clId="{EA018793-D84B-7346-B8F5-01BDB1767014}" dt="2019-02-07T21:51:47.874" v="2961" actId="26606"/>
          <ac:picMkLst>
            <pc:docMk/>
            <pc:sldMk cId="2824828234" sldId="256"/>
            <ac:picMk id="7" creationId="{AAB8779E-99F3-4E03-A441-04B684F1ADAB}"/>
          </ac:picMkLst>
        </pc:picChg>
        <pc:picChg chg="add">
          <ac:chgData name="Marley Gray" userId="63a35599-111f-44f3-a072-31c8a28e6c89" providerId="ADAL" clId="{EA018793-D84B-7346-B8F5-01BDB1767014}" dt="2019-02-07T21:51:47.874" v="2961" actId="26606"/>
          <ac:picMkLst>
            <pc:docMk/>
            <pc:sldMk cId="2824828234" sldId="256"/>
            <ac:picMk id="9" creationId="{E4148786-109F-47C1-8723-4D7097D2DBB1}"/>
          </ac:picMkLst>
        </pc:picChg>
      </pc:sldChg>
      <pc:sldChg chg="addSp delSp modSp mod setBg setClrOvrMap">
        <pc:chgData name="Marley Gray" userId="63a35599-111f-44f3-a072-31c8a28e6c89" providerId="ADAL" clId="{EA018793-D84B-7346-B8F5-01BDB1767014}" dt="2019-02-08T20:43:37.616" v="3084" actId="403"/>
        <pc:sldMkLst>
          <pc:docMk/>
          <pc:sldMk cId="2814769833" sldId="257"/>
        </pc:sldMkLst>
        <pc:spChg chg="mod">
          <ac:chgData name="Marley Gray" userId="63a35599-111f-44f3-a072-31c8a28e6c89" providerId="ADAL" clId="{EA018793-D84B-7346-B8F5-01BDB1767014}" dt="2019-02-08T20:41:04.779" v="3067" actId="26606"/>
          <ac:spMkLst>
            <pc:docMk/>
            <pc:sldMk cId="2814769833" sldId="257"/>
            <ac:spMk id="2" creationId="{5F82A927-2995-134A-B724-7C136CBCD920}"/>
          </ac:spMkLst>
        </pc:spChg>
        <pc:spChg chg="del mod">
          <ac:chgData name="Marley Gray" userId="63a35599-111f-44f3-a072-31c8a28e6c89" providerId="ADAL" clId="{EA018793-D84B-7346-B8F5-01BDB1767014}" dt="2019-02-07T21:52:00.244" v="2964" actId="26606"/>
          <ac:spMkLst>
            <pc:docMk/>
            <pc:sldMk cId="2814769833" sldId="257"/>
            <ac:spMk id="3" creationId="{FBBCD1DB-56D6-BA40-BACA-FA2E7804D966}"/>
          </ac:spMkLst>
        </pc:spChg>
        <pc:spChg chg="add del mod">
          <ac:chgData name="Marley Gray" userId="63a35599-111f-44f3-a072-31c8a28e6c89" providerId="ADAL" clId="{EA018793-D84B-7346-B8F5-01BDB1767014}" dt="2019-02-07T17:30:13.926" v="59"/>
          <ac:spMkLst>
            <pc:docMk/>
            <pc:sldMk cId="2814769833" sldId="257"/>
            <ac:spMk id="4" creationId="{8E195542-6320-1943-8FE8-41E4AAFF121F}"/>
          </ac:spMkLst>
        </pc:spChg>
        <pc:spChg chg="add del">
          <ac:chgData name="Marley Gray" userId="63a35599-111f-44f3-a072-31c8a28e6c89" providerId="ADAL" clId="{EA018793-D84B-7346-B8F5-01BDB1767014}" dt="2019-02-08T20:39:08.944" v="3034" actId="26606"/>
          <ac:spMkLst>
            <pc:docMk/>
            <pc:sldMk cId="2814769833" sldId="257"/>
            <ac:spMk id="7" creationId="{46C2E80F-49A6-4372-B103-219D417A55ED}"/>
          </ac:spMkLst>
        </pc:spChg>
        <pc:spChg chg="add del">
          <ac:chgData name="Marley Gray" userId="63a35599-111f-44f3-a072-31c8a28e6c89" providerId="ADAL" clId="{EA018793-D84B-7346-B8F5-01BDB1767014}" dt="2019-02-07T21:52:00.197" v="2963" actId="26606"/>
          <ac:spMkLst>
            <pc:docMk/>
            <pc:sldMk cId="2814769833" sldId="257"/>
            <ac:spMk id="8" creationId="{EA67B5B4-3A24-436E-B663-1B2EBFF8A0CD}"/>
          </ac:spMkLst>
        </pc:spChg>
        <pc:spChg chg="add del">
          <ac:chgData name="Marley Gray" userId="63a35599-111f-44f3-a072-31c8a28e6c89" providerId="ADAL" clId="{EA018793-D84B-7346-B8F5-01BDB1767014}" dt="2019-02-08T20:39:17.260" v="3036" actId="26606"/>
          <ac:spMkLst>
            <pc:docMk/>
            <pc:sldMk cId="2814769833" sldId="257"/>
            <ac:spMk id="9" creationId="{E4505C23-674B-4195-81D6-0C127FEAE3F8}"/>
          </ac:spMkLst>
        </pc:spChg>
        <pc:spChg chg="add del">
          <ac:chgData name="Marley Gray" userId="63a35599-111f-44f3-a072-31c8a28e6c89" providerId="ADAL" clId="{EA018793-D84B-7346-B8F5-01BDB1767014}" dt="2019-02-07T21:52:00.197" v="2963" actId="26606"/>
          <ac:spMkLst>
            <pc:docMk/>
            <pc:sldMk cId="2814769833" sldId="257"/>
            <ac:spMk id="10" creationId="{987FDF89-C993-41F4-A1B8-DBAFF16008A9}"/>
          </ac:spMkLst>
        </pc:spChg>
        <pc:spChg chg="add del">
          <ac:chgData name="Marley Gray" userId="63a35599-111f-44f3-a072-31c8a28e6c89" providerId="ADAL" clId="{EA018793-D84B-7346-B8F5-01BDB1767014}" dt="2019-02-08T20:39:17.260" v="3036" actId="26606"/>
          <ac:spMkLst>
            <pc:docMk/>
            <pc:sldMk cId="2814769833" sldId="257"/>
            <ac:spMk id="11" creationId="{65C9B8F0-FF66-4C15-BD05-E86B87331846}"/>
          </ac:spMkLst>
        </pc:spChg>
        <pc:spChg chg="add del">
          <ac:chgData name="Marley Gray" userId="63a35599-111f-44f3-a072-31c8a28e6c89" providerId="ADAL" clId="{EA018793-D84B-7346-B8F5-01BDB1767014}" dt="2019-02-07T21:52:00.197" v="2963" actId="26606"/>
          <ac:spMkLst>
            <pc:docMk/>
            <pc:sldMk cId="2814769833" sldId="257"/>
            <ac:spMk id="12" creationId="{64E585EA-75FD-4025-8270-F66A58A15CDA}"/>
          </ac:spMkLst>
        </pc:spChg>
        <pc:spChg chg="add del">
          <ac:chgData name="Marley Gray" userId="63a35599-111f-44f3-a072-31c8a28e6c89" providerId="ADAL" clId="{EA018793-D84B-7346-B8F5-01BDB1767014}" dt="2019-02-08T20:39:18.050" v="3038" actId="26606"/>
          <ac:spMkLst>
            <pc:docMk/>
            <pc:sldMk cId="2814769833" sldId="257"/>
            <ac:spMk id="13" creationId="{A5711A0E-A428-4ED1-96CB-33D69FD842E4}"/>
          </ac:spMkLst>
        </pc:spChg>
        <pc:spChg chg="add del">
          <ac:chgData name="Marley Gray" userId="63a35599-111f-44f3-a072-31c8a28e6c89" providerId="ADAL" clId="{EA018793-D84B-7346-B8F5-01BDB1767014}" dt="2019-02-07T22:29:14.349" v="3032" actId="26606"/>
          <ac:spMkLst>
            <pc:docMk/>
            <pc:sldMk cId="2814769833" sldId="257"/>
            <ac:spMk id="19" creationId="{42285737-90EE-47DC-AC80-8AE156B11969}"/>
          </ac:spMkLst>
        </pc:spChg>
        <pc:spChg chg="add del">
          <ac:chgData name="Marley Gray" userId="63a35599-111f-44f3-a072-31c8a28e6c89" providerId="ADAL" clId="{EA018793-D84B-7346-B8F5-01BDB1767014}" dt="2019-02-08T20:39:19.678" v="3040" actId="26606"/>
          <ac:spMkLst>
            <pc:docMk/>
            <pc:sldMk cId="2814769833" sldId="257"/>
            <ac:spMk id="21" creationId="{42285737-90EE-47DC-AC80-8AE156B11969}"/>
          </ac:spMkLst>
        </pc:spChg>
        <pc:spChg chg="add del">
          <ac:chgData name="Marley Gray" userId="63a35599-111f-44f3-a072-31c8a28e6c89" providerId="ADAL" clId="{EA018793-D84B-7346-B8F5-01BDB1767014}" dt="2019-02-08T20:39:21.009" v="3042" actId="26606"/>
          <ac:spMkLst>
            <pc:docMk/>
            <pc:sldMk cId="2814769833" sldId="257"/>
            <ac:spMk id="25" creationId="{42285737-90EE-47DC-AC80-8AE156B11969}"/>
          </ac:spMkLst>
        </pc:spChg>
        <pc:spChg chg="add del">
          <ac:chgData name="Marley Gray" userId="63a35599-111f-44f3-a072-31c8a28e6c89" providerId="ADAL" clId="{EA018793-D84B-7346-B8F5-01BDB1767014}" dt="2019-02-08T20:40:11.652" v="3051" actId="26606"/>
          <ac:spMkLst>
            <pc:docMk/>
            <pc:sldMk cId="2814769833" sldId="257"/>
            <ac:spMk id="29" creationId="{E4505C23-674B-4195-81D6-0C127FEAE3F8}"/>
          </ac:spMkLst>
        </pc:spChg>
        <pc:spChg chg="add del">
          <ac:chgData name="Marley Gray" userId="63a35599-111f-44f3-a072-31c8a28e6c89" providerId="ADAL" clId="{EA018793-D84B-7346-B8F5-01BDB1767014}" dt="2019-02-08T20:40:11.652" v="3051" actId="26606"/>
          <ac:spMkLst>
            <pc:docMk/>
            <pc:sldMk cId="2814769833" sldId="257"/>
            <ac:spMk id="30" creationId="{65C9B8F0-FF66-4C15-BD05-E86B87331846}"/>
          </ac:spMkLst>
        </pc:spChg>
        <pc:spChg chg="add del">
          <ac:chgData name="Marley Gray" userId="63a35599-111f-44f3-a072-31c8a28e6c89" providerId="ADAL" clId="{EA018793-D84B-7346-B8F5-01BDB1767014}" dt="2019-02-08T20:40:11.624" v="3050" actId="26606"/>
          <ac:spMkLst>
            <pc:docMk/>
            <pc:sldMk cId="2814769833" sldId="257"/>
            <ac:spMk id="32" creationId="{4351DFE5-F63D-4BE0-BDA9-E3EB88F01AA5}"/>
          </ac:spMkLst>
        </pc:spChg>
        <pc:spChg chg="add del">
          <ac:chgData name="Marley Gray" userId="63a35599-111f-44f3-a072-31c8a28e6c89" providerId="ADAL" clId="{EA018793-D84B-7346-B8F5-01BDB1767014}" dt="2019-02-08T20:40:06.395" v="3046" actId="26606"/>
          <ac:spMkLst>
            <pc:docMk/>
            <pc:sldMk cId="2814769833" sldId="257"/>
            <ac:spMk id="35" creationId="{DB66F6E8-4D4A-4907-940A-774703A2D0FE}"/>
          </ac:spMkLst>
        </pc:spChg>
        <pc:spChg chg="add del">
          <ac:chgData name="Marley Gray" userId="63a35599-111f-44f3-a072-31c8a28e6c89" providerId="ADAL" clId="{EA018793-D84B-7346-B8F5-01BDB1767014}" dt="2019-02-08T20:41:04.779" v="3067" actId="26606"/>
          <ac:spMkLst>
            <pc:docMk/>
            <pc:sldMk cId="2814769833" sldId="257"/>
            <ac:spMk id="36" creationId="{A5711A0E-A428-4ED1-96CB-33D69FD842E4}"/>
          </ac:spMkLst>
        </pc:spChg>
        <pc:spChg chg="add del">
          <ac:chgData name="Marley Gray" userId="63a35599-111f-44f3-a072-31c8a28e6c89" providerId="ADAL" clId="{EA018793-D84B-7346-B8F5-01BDB1767014}" dt="2019-02-08T20:40:06.395" v="3046" actId="26606"/>
          <ac:spMkLst>
            <pc:docMk/>
            <pc:sldMk cId="2814769833" sldId="257"/>
            <ac:spMk id="37" creationId="{8F1F5A56-E82B-4FD5-9025-B72896FFBB6D}"/>
          </ac:spMkLst>
        </pc:spChg>
        <pc:spChg chg="add del">
          <ac:chgData name="Marley Gray" userId="63a35599-111f-44f3-a072-31c8a28e6c89" providerId="ADAL" clId="{EA018793-D84B-7346-B8F5-01BDB1767014}" dt="2019-02-08T20:40:49.044" v="3062" actId="26606"/>
          <ac:spMkLst>
            <pc:docMk/>
            <pc:sldMk cId="2814769833" sldId="257"/>
            <ac:spMk id="41" creationId="{A5711A0E-A428-4ED1-96CB-33D69FD842E4}"/>
          </ac:spMkLst>
        </pc:spChg>
        <pc:spChg chg="add del">
          <ac:chgData name="Marley Gray" userId="63a35599-111f-44f3-a072-31c8a28e6c89" providerId="ADAL" clId="{EA018793-D84B-7346-B8F5-01BDB1767014}" dt="2019-02-08T20:40:56.236" v="3064" actId="26606"/>
          <ac:spMkLst>
            <pc:docMk/>
            <pc:sldMk cId="2814769833" sldId="257"/>
            <ac:spMk id="43" creationId="{156189E5-8A3E-4CFD-B71B-CCD0F8495E56}"/>
          </ac:spMkLst>
        </pc:spChg>
        <pc:spChg chg="add del">
          <ac:chgData name="Marley Gray" userId="63a35599-111f-44f3-a072-31c8a28e6c89" providerId="ADAL" clId="{EA018793-D84B-7346-B8F5-01BDB1767014}" dt="2019-02-08T20:40:56.236" v="3064" actId="26606"/>
          <ac:spMkLst>
            <pc:docMk/>
            <pc:sldMk cId="2814769833" sldId="257"/>
            <ac:spMk id="44" creationId="{BE95D989-81FA-4BAD-9AD5-E46CEDA91B36}"/>
          </ac:spMkLst>
        </pc:spChg>
        <pc:spChg chg="add del">
          <ac:chgData name="Marley Gray" userId="63a35599-111f-44f3-a072-31c8a28e6c89" providerId="ADAL" clId="{EA018793-D84B-7346-B8F5-01BDB1767014}" dt="2019-02-08T20:41:04.718" v="3066" actId="26606"/>
          <ac:spMkLst>
            <pc:docMk/>
            <pc:sldMk cId="2814769833" sldId="257"/>
            <ac:spMk id="46" creationId="{33B1EE1F-6738-485F-A620-2602F7683DFB}"/>
          </ac:spMkLst>
        </pc:spChg>
        <pc:spChg chg="add">
          <ac:chgData name="Marley Gray" userId="63a35599-111f-44f3-a072-31c8a28e6c89" providerId="ADAL" clId="{EA018793-D84B-7346-B8F5-01BDB1767014}" dt="2019-02-08T20:41:04.779" v="3067" actId="26606"/>
          <ac:spMkLst>
            <pc:docMk/>
            <pc:sldMk cId="2814769833" sldId="257"/>
            <ac:spMk id="49" creationId="{DB66F6E8-4D4A-4907-940A-774703A2D0FE}"/>
          </ac:spMkLst>
        </pc:spChg>
        <pc:spChg chg="add">
          <ac:chgData name="Marley Gray" userId="63a35599-111f-44f3-a072-31c8a28e6c89" providerId="ADAL" clId="{EA018793-D84B-7346-B8F5-01BDB1767014}" dt="2019-02-08T20:41:04.779" v="3067" actId="26606"/>
          <ac:spMkLst>
            <pc:docMk/>
            <pc:sldMk cId="2814769833" sldId="257"/>
            <ac:spMk id="50" creationId="{8F1F5A56-E82B-4FD5-9025-B72896FFBB6D}"/>
          </ac:spMkLst>
        </pc:spChg>
        <pc:grpChg chg="add del">
          <ac:chgData name="Marley Gray" userId="63a35599-111f-44f3-a072-31c8a28e6c89" providerId="ADAL" clId="{EA018793-D84B-7346-B8F5-01BDB1767014}" dt="2019-02-07T22:29:14.349" v="3032" actId="26606"/>
          <ac:grpSpMkLst>
            <pc:docMk/>
            <pc:sldMk cId="2814769833" sldId="257"/>
            <ac:grpSpMk id="20" creationId="{B57BDC17-F1B3-455F-BBF1-680AA1F25C06}"/>
          </ac:grpSpMkLst>
        </pc:grpChg>
        <pc:grpChg chg="add del">
          <ac:chgData name="Marley Gray" userId="63a35599-111f-44f3-a072-31c8a28e6c89" providerId="ADAL" clId="{EA018793-D84B-7346-B8F5-01BDB1767014}" dt="2019-02-08T20:39:19.678" v="3040" actId="26606"/>
          <ac:grpSpMkLst>
            <pc:docMk/>
            <pc:sldMk cId="2814769833" sldId="257"/>
            <ac:grpSpMk id="22" creationId="{B57BDC17-F1B3-455F-BBF1-680AA1F25C06}"/>
          </ac:grpSpMkLst>
        </pc:grpChg>
        <pc:grpChg chg="add del">
          <ac:chgData name="Marley Gray" userId="63a35599-111f-44f3-a072-31c8a28e6c89" providerId="ADAL" clId="{EA018793-D84B-7346-B8F5-01BDB1767014}" dt="2019-02-08T20:39:21.009" v="3042" actId="26606"/>
          <ac:grpSpMkLst>
            <pc:docMk/>
            <pc:sldMk cId="2814769833" sldId="257"/>
            <ac:grpSpMk id="26" creationId="{B57BDC17-F1B3-455F-BBF1-680AA1F25C06}"/>
          </ac:grpSpMkLst>
        </pc:grpChg>
        <pc:graphicFrameChg chg="add mod modGraphic">
          <ac:chgData name="Marley Gray" userId="63a35599-111f-44f3-a072-31c8a28e6c89" providerId="ADAL" clId="{EA018793-D84B-7346-B8F5-01BDB1767014}" dt="2019-02-08T20:43:37.616" v="3084" actId="403"/>
          <ac:graphicFrameMkLst>
            <pc:docMk/>
            <pc:sldMk cId="2814769833" sldId="257"/>
            <ac:graphicFrameMk id="5" creationId="{CCBC3738-B90C-415F-B023-75F7EDCA463C}"/>
          </ac:graphicFrameMkLst>
        </pc:graphicFrameChg>
        <pc:picChg chg="add del">
          <ac:chgData name="Marley Gray" userId="63a35599-111f-44f3-a072-31c8a28e6c89" providerId="ADAL" clId="{EA018793-D84B-7346-B8F5-01BDB1767014}" dt="2019-02-08T20:40:11.624" v="3050" actId="26606"/>
          <ac:picMkLst>
            <pc:docMk/>
            <pc:sldMk cId="2814769833" sldId="257"/>
            <ac:picMk id="33" creationId="{02DD2BC0-6F29-4B4F-8D61-2DCF6D2E8E73}"/>
          </ac:picMkLst>
        </pc:picChg>
        <pc:cxnChg chg="add del">
          <ac:chgData name="Marley Gray" userId="63a35599-111f-44f3-a072-31c8a28e6c89" providerId="ADAL" clId="{EA018793-D84B-7346-B8F5-01BDB1767014}" dt="2019-02-08T20:41:04.718" v="3066" actId="26606"/>
          <ac:cxnSpMkLst>
            <pc:docMk/>
            <pc:sldMk cId="2814769833" sldId="257"/>
            <ac:cxnSpMk id="47" creationId="{ADC544FB-7860-4381-935B-43879C94F627}"/>
          </ac:cxnSpMkLst>
        </pc:cxnChg>
      </pc:sldChg>
      <pc:sldChg chg="addSp delSp modSp mod setBg">
        <pc:chgData name="Marley Gray" userId="63a35599-111f-44f3-a072-31c8a28e6c89" providerId="ADAL" clId="{EA018793-D84B-7346-B8F5-01BDB1767014}" dt="2019-02-08T20:48:24.327" v="3161" actId="26606"/>
        <pc:sldMkLst>
          <pc:docMk/>
          <pc:sldMk cId="815976813" sldId="258"/>
        </pc:sldMkLst>
        <pc:spChg chg="mod">
          <ac:chgData name="Marley Gray" userId="63a35599-111f-44f3-a072-31c8a28e6c89" providerId="ADAL" clId="{EA018793-D84B-7346-B8F5-01BDB1767014}" dt="2019-02-08T20:48:24.327" v="3161" actId="26606"/>
          <ac:spMkLst>
            <pc:docMk/>
            <pc:sldMk cId="815976813" sldId="258"/>
            <ac:spMk id="2" creationId="{AABEF82A-33AB-BC49-A140-84B34813613A}"/>
          </ac:spMkLst>
        </pc:spChg>
        <pc:spChg chg="del mod">
          <ac:chgData name="Marley Gray" userId="63a35599-111f-44f3-a072-31c8a28e6c89" providerId="ADAL" clId="{EA018793-D84B-7346-B8F5-01BDB1767014}" dt="2019-02-07T21:52:28.874" v="2968" actId="26606"/>
          <ac:spMkLst>
            <pc:docMk/>
            <pc:sldMk cId="815976813" sldId="258"/>
            <ac:spMk id="3" creationId="{E528873F-E817-384A-86FA-E92B88E7C4E9}"/>
          </ac:spMkLst>
        </pc:spChg>
        <pc:spChg chg="add del">
          <ac:chgData name="Marley Gray" userId="63a35599-111f-44f3-a072-31c8a28e6c89" providerId="ADAL" clId="{EA018793-D84B-7346-B8F5-01BDB1767014}" dt="2019-02-08T20:48:24.327" v="3161" actId="26606"/>
          <ac:spMkLst>
            <pc:docMk/>
            <pc:sldMk cId="815976813" sldId="258"/>
            <ac:spMk id="10" creationId="{42A5316D-ED2F-4F89-B4B4-8D9240B1A348}"/>
          </ac:spMkLst>
        </pc:spChg>
        <pc:spChg chg="add del">
          <ac:chgData name="Marley Gray" userId="63a35599-111f-44f3-a072-31c8a28e6c89" providerId="ADAL" clId="{EA018793-D84B-7346-B8F5-01BDB1767014}" dt="2019-02-08T20:48:24.259" v="3160" actId="26606"/>
          <ac:spMkLst>
            <pc:docMk/>
            <pc:sldMk cId="815976813" sldId="258"/>
            <ac:spMk id="15" creationId="{46C2E80F-49A6-4372-B103-219D417A55ED}"/>
          </ac:spMkLst>
        </pc:spChg>
        <pc:spChg chg="add">
          <ac:chgData name="Marley Gray" userId="63a35599-111f-44f3-a072-31c8a28e6c89" providerId="ADAL" clId="{EA018793-D84B-7346-B8F5-01BDB1767014}" dt="2019-02-08T20:48:24.327" v="3161" actId="26606"/>
          <ac:spMkLst>
            <pc:docMk/>
            <pc:sldMk cId="815976813" sldId="258"/>
            <ac:spMk id="17" creationId="{46C2E80F-49A6-4372-B103-219D417A55ED}"/>
          </ac:spMkLst>
        </pc:spChg>
        <pc:graphicFrameChg chg="add mod modGraphic">
          <ac:chgData name="Marley Gray" userId="63a35599-111f-44f3-a072-31c8a28e6c89" providerId="ADAL" clId="{EA018793-D84B-7346-B8F5-01BDB1767014}" dt="2019-02-08T20:48:24.327" v="3161" actId="26606"/>
          <ac:graphicFrameMkLst>
            <pc:docMk/>
            <pc:sldMk cId="815976813" sldId="258"/>
            <ac:graphicFrameMk id="5" creationId="{0971AF9F-D0CB-40F3-A612-8F8EAA2D5048}"/>
          </ac:graphicFrameMkLst>
        </pc:graphicFrameChg>
      </pc:sldChg>
      <pc:sldChg chg="addSp delSp modSp mod setBg">
        <pc:chgData name="Marley Gray" userId="63a35599-111f-44f3-a072-31c8a28e6c89" providerId="ADAL" clId="{EA018793-D84B-7346-B8F5-01BDB1767014}" dt="2019-02-08T20:59:04.130" v="3245" actId="26606"/>
        <pc:sldMkLst>
          <pc:docMk/>
          <pc:sldMk cId="2446092681" sldId="259"/>
        </pc:sldMkLst>
        <pc:spChg chg="mod">
          <ac:chgData name="Marley Gray" userId="63a35599-111f-44f3-a072-31c8a28e6c89" providerId="ADAL" clId="{EA018793-D84B-7346-B8F5-01BDB1767014}" dt="2019-02-08T20:59:04.130" v="3245" actId="26606"/>
          <ac:spMkLst>
            <pc:docMk/>
            <pc:sldMk cId="2446092681" sldId="259"/>
            <ac:spMk id="2" creationId="{7064B27F-3799-EE4F-92FE-B2977CF99AB2}"/>
          </ac:spMkLst>
        </pc:spChg>
        <pc:spChg chg="del">
          <ac:chgData name="Marley Gray" userId="63a35599-111f-44f3-a072-31c8a28e6c89" providerId="ADAL" clId="{EA018793-D84B-7346-B8F5-01BDB1767014}" dt="2019-02-07T21:57:38.525" v="3012" actId="26606"/>
          <ac:spMkLst>
            <pc:docMk/>
            <pc:sldMk cId="2446092681" sldId="259"/>
            <ac:spMk id="3" creationId="{CB8EFCFE-78C2-4340-8E99-781D4FB891F8}"/>
          </ac:spMkLst>
        </pc:spChg>
        <pc:spChg chg="add del">
          <ac:chgData name="Marley Gray" userId="63a35599-111f-44f3-a072-31c8a28e6c89" providerId="ADAL" clId="{EA018793-D84B-7346-B8F5-01BDB1767014}" dt="2019-02-08T20:59:04.130" v="3245" actId="26606"/>
          <ac:spMkLst>
            <pc:docMk/>
            <pc:sldMk cId="2446092681" sldId="259"/>
            <ac:spMk id="10" creationId="{46C2E80F-49A6-4372-B103-219D417A55ED}"/>
          </ac:spMkLst>
        </pc:spChg>
        <pc:spChg chg="add">
          <ac:chgData name="Marley Gray" userId="63a35599-111f-44f3-a072-31c8a28e6c89" providerId="ADAL" clId="{EA018793-D84B-7346-B8F5-01BDB1767014}" dt="2019-02-08T20:59:04.130" v="3245" actId="26606"/>
          <ac:spMkLst>
            <pc:docMk/>
            <pc:sldMk cId="2446092681" sldId="259"/>
            <ac:spMk id="15" creationId="{E4505C23-674B-4195-81D6-0C127FEAE3F8}"/>
          </ac:spMkLst>
        </pc:spChg>
        <pc:spChg chg="add">
          <ac:chgData name="Marley Gray" userId="63a35599-111f-44f3-a072-31c8a28e6c89" providerId="ADAL" clId="{EA018793-D84B-7346-B8F5-01BDB1767014}" dt="2019-02-08T20:59:04.130" v="3245" actId="26606"/>
          <ac:spMkLst>
            <pc:docMk/>
            <pc:sldMk cId="2446092681" sldId="259"/>
            <ac:spMk id="17" creationId="{65C9B8F0-FF66-4C15-BD05-E86B87331846}"/>
          </ac:spMkLst>
        </pc:spChg>
        <pc:graphicFrameChg chg="add mod modGraphic">
          <ac:chgData name="Marley Gray" userId="63a35599-111f-44f3-a072-31c8a28e6c89" providerId="ADAL" clId="{EA018793-D84B-7346-B8F5-01BDB1767014}" dt="2019-02-08T20:59:04.130" v="3245" actId="26606"/>
          <ac:graphicFrameMkLst>
            <pc:docMk/>
            <pc:sldMk cId="2446092681" sldId="259"/>
            <ac:graphicFrameMk id="5" creationId="{AF20B6FD-F6B4-4072-BC12-932B1CA92C13}"/>
          </ac:graphicFrameMkLst>
        </pc:graphicFrameChg>
      </pc:sldChg>
      <pc:sldChg chg="addSp delSp modSp mod setBg">
        <pc:chgData name="Marley Gray" userId="63a35599-111f-44f3-a072-31c8a28e6c89" providerId="ADAL" clId="{EA018793-D84B-7346-B8F5-01BDB1767014}" dt="2019-02-08T20:55:02.969" v="3214"/>
        <pc:sldMkLst>
          <pc:docMk/>
          <pc:sldMk cId="1070235104" sldId="260"/>
        </pc:sldMkLst>
        <pc:spChg chg="mod">
          <ac:chgData name="Marley Gray" userId="63a35599-111f-44f3-a072-31c8a28e6c89" providerId="ADAL" clId="{EA018793-D84B-7346-B8F5-01BDB1767014}" dt="2019-02-08T20:51:45.703" v="3179" actId="26606"/>
          <ac:spMkLst>
            <pc:docMk/>
            <pc:sldMk cId="1070235104" sldId="260"/>
            <ac:spMk id="2" creationId="{1F9B9593-7977-044D-BAC3-37D43891CB9C}"/>
          </ac:spMkLst>
        </pc:spChg>
        <pc:spChg chg="add del mod">
          <ac:chgData name="Marley Gray" userId="63a35599-111f-44f3-a072-31c8a28e6c89" providerId="ADAL" clId="{EA018793-D84B-7346-B8F5-01BDB1767014}" dt="2019-02-07T21:55:03.305" v="2993" actId="26606"/>
          <ac:spMkLst>
            <pc:docMk/>
            <pc:sldMk cId="1070235104" sldId="260"/>
            <ac:spMk id="3" creationId="{0F18E6CB-0702-A346-8927-4DBE42D5C9E6}"/>
          </ac:spMkLst>
        </pc:spChg>
        <pc:spChg chg="add mod ord">
          <ac:chgData name="Marley Gray" userId="63a35599-111f-44f3-a072-31c8a28e6c89" providerId="ADAL" clId="{EA018793-D84B-7346-B8F5-01BDB1767014}" dt="2019-02-07T21:55:03.305" v="2993" actId="26606"/>
          <ac:spMkLst>
            <pc:docMk/>
            <pc:sldMk cId="1070235104" sldId="260"/>
            <ac:spMk id="4" creationId="{0BEC6961-373E-4045-BE58-5117F6E36EB9}"/>
          </ac:spMkLst>
        </pc:spChg>
        <pc:spChg chg="add del mod ord">
          <ac:chgData name="Marley Gray" userId="63a35599-111f-44f3-a072-31c8a28e6c89" providerId="ADAL" clId="{EA018793-D84B-7346-B8F5-01BDB1767014}" dt="2019-02-07T21:55:03.305" v="2993" actId="26606"/>
          <ac:spMkLst>
            <pc:docMk/>
            <pc:sldMk cId="1070235104" sldId="260"/>
            <ac:spMk id="7" creationId="{56DAA646-51A6-2447-B41D-664820195DBD}"/>
          </ac:spMkLst>
        </pc:spChg>
        <pc:spChg chg="add del mod ord">
          <ac:chgData name="Marley Gray" userId="63a35599-111f-44f3-a072-31c8a28e6c89" providerId="ADAL" clId="{EA018793-D84B-7346-B8F5-01BDB1767014}" dt="2019-02-07T21:52:57.495" v="2970" actId="26606"/>
          <ac:spMkLst>
            <pc:docMk/>
            <pc:sldMk cId="1070235104" sldId="260"/>
            <ac:spMk id="8" creationId="{FBD1558C-A368-D44E-8426-11BC0349A8CC}"/>
          </ac:spMkLst>
        </pc:spChg>
        <pc:spChg chg="add del mod">
          <ac:chgData name="Marley Gray" userId="63a35599-111f-44f3-a072-31c8a28e6c89" providerId="ADAL" clId="{EA018793-D84B-7346-B8F5-01BDB1767014}" dt="2019-02-07T21:53:40.612" v="2975"/>
          <ac:spMkLst>
            <pc:docMk/>
            <pc:sldMk cId="1070235104" sldId="260"/>
            <ac:spMk id="11" creationId="{58D1F293-9D10-7B49-96A6-BE7DFFA850F4}"/>
          </ac:spMkLst>
        </pc:spChg>
        <pc:spChg chg="add del mod">
          <ac:chgData name="Marley Gray" userId="63a35599-111f-44f3-a072-31c8a28e6c89" providerId="ADAL" clId="{EA018793-D84B-7346-B8F5-01BDB1767014}" dt="2019-02-07T21:54:17.087" v="2986"/>
          <ac:spMkLst>
            <pc:docMk/>
            <pc:sldMk cId="1070235104" sldId="260"/>
            <ac:spMk id="12" creationId="{58B1F0C8-47FC-8343-ACEA-7DE02B8D840E}"/>
          </ac:spMkLst>
        </pc:spChg>
        <pc:spChg chg="add mod">
          <ac:chgData name="Marley Gray" userId="63a35599-111f-44f3-a072-31c8a28e6c89" providerId="ADAL" clId="{EA018793-D84B-7346-B8F5-01BDB1767014}" dt="2019-02-07T21:54:13.179" v="2983" actId="1076"/>
          <ac:spMkLst>
            <pc:docMk/>
            <pc:sldMk cId="1070235104" sldId="260"/>
            <ac:spMk id="13" creationId="{A62E79A8-9110-694D-BCEB-64B92625FBF4}"/>
          </ac:spMkLst>
        </pc:spChg>
        <pc:spChg chg="add del mod">
          <ac:chgData name="Marley Gray" userId="63a35599-111f-44f3-a072-31c8a28e6c89" providerId="ADAL" clId="{EA018793-D84B-7346-B8F5-01BDB1767014}" dt="2019-02-07T21:54:14.397" v="2984"/>
          <ac:spMkLst>
            <pc:docMk/>
            <pc:sldMk cId="1070235104" sldId="260"/>
            <ac:spMk id="14" creationId="{829E8EF7-C466-7C44-86AC-D9D0214AA291}"/>
          </ac:spMkLst>
        </pc:spChg>
        <pc:spChg chg="add del">
          <ac:chgData name="Marley Gray" userId="63a35599-111f-44f3-a072-31c8a28e6c89" providerId="ADAL" clId="{EA018793-D84B-7346-B8F5-01BDB1767014}" dt="2019-02-07T21:52:57.495" v="2970" actId="26606"/>
          <ac:spMkLst>
            <pc:docMk/>
            <pc:sldMk cId="1070235104" sldId="260"/>
            <ac:spMk id="15" creationId="{42285737-90EE-47DC-AC80-8AE156B11969}"/>
          </ac:spMkLst>
        </pc:spChg>
        <pc:spChg chg="add mod">
          <ac:chgData name="Marley Gray" userId="63a35599-111f-44f3-a072-31c8a28e6c89" providerId="ADAL" clId="{EA018793-D84B-7346-B8F5-01BDB1767014}" dt="2019-02-07T21:54:32.354" v="2991" actId="14100"/>
          <ac:spMkLst>
            <pc:docMk/>
            <pc:sldMk cId="1070235104" sldId="260"/>
            <ac:spMk id="16" creationId="{5BCFDD59-76D6-5B47-808E-B95D4222821C}"/>
          </ac:spMkLst>
        </pc:spChg>
        <pc:spChg chg="add del">
          <ac:chgData name="Marley Gray" userId="63a35599-111f-44f3-a072-31c8a28e6c89" providerId="ADAL" clId="{EA018793-D84B-7346-B8F5-01BDB1767014}" dt="2019-02-08T20:51:45.703" v="3179" actId="26606"/>
          <ac:spMkLst>
            <pc:docMk/>
            <pc:sldMk cId="1070235104" sldId="260"/>
            <ac:spMk id="23" creationId="{42A5316D-ED2F-4F89-B4B4-8D9240B1A348}"/>
          </ac:spMkLst>
        </pc:spChg>
        <pc:spChg chg="add del">
          <ac:chgData name="Marley Gray" userId="63a35599-111f-44f3-a072-31c8a28e6c89" providerId="ADAL" clId="{EA018793-D84B-7346-B8F5-01BDB1767014}" dt="2019-02-08T20:51:45.585" v="3178" actId="26606"/>
          <ac:spMkLst>
            <pc:docMk/>
            <pc:sldMk cId="1070235104" sldId="260"/>
            <ac:spMk id="30" creationId="{65C9B8F0-FF66-4C15-BD05-E86B87331846}"/>
          </ac:spMkLst>
        </pc:spChg>
        <pc:spChg chg="add del">
          <ac:chgData name="Marley Gray" userId="63a35599-111f-44f3-a072-31c8a28e6c89" providerId="ADAL" clId="{EA018793-D84B-7346-B8F5-01BDB1767014}" dt="2019-02-08T20:51:45.585" v="3178" actId="26606"/>
          <ac:spMkLst>
            <pc:docMk/>
            <pc:sldMk cId="1070235104" sldId="260"/>
            <ac:spMk id="31" creationId="{E4505C23-674B-4195-81D6-0C127FEAE3F8}"/>
          </ac:spMkLst>
        </pc:spChg>
        <pc:spChg chg="add">
          <ac:chgData name="Marley Gray" userId="63a35599-111f-44f3-a072-31c8a28e6c89" providerId="ADAL" clId="{EA018793-D84B-7346-B8F5-01BDB1767014}" dt="2019-02-08T20:51:45.703" v="3179" actId="26606"/>
          <ac:spMkLst>
            <pc:docMk/>
            <pc:sldMk cId="1070235104" sldId="260"/>
            <ac:spMk id="33" creationId="{DB66F6E8-4D4A-4907-940A-774703A2D0FE}"/>
          </ac:spMkLst>
        </pc:spChg>
        <pc:spChg chg="add">
          <ac:chgData name="Marley Gray" userId="63a35599-111f-44f3-a072-31c8a28e6c89" providerId="ADAL" clId="{EA018793-D84B-7346-B8F5-01BDB1767014}" dt="2019-02-08T20:51:45.703" v="3179" actId="26606"/>
          <ac:spMkLst>
            <pc:docMk/>
            <pc:sldMk cId="1070235104" sldId="260"/>
            <ac:spMk id="34" creationId="{8F1F5A56-E82B-4FD5-9025-B72896FFBB6D}"/>
          </ac:spMkLst>
        </pc:spChg>
        <pc:grpChg chg="add del">
          <ac:chgData name="Marley Gray" userId="63a35599-111f-44f3-a072-31c8a28e6c89" providerId="ADAL" clId="{EA018793-D84B-7346-B8F5-01BDB1767014}" dt="2019-02-07T21:52:57.495" v="2970" actId="26606"/>
          <ac:grpSpMkLst>
            <pc:docMk/>
            <pc:sldMk cId="1070235104" sldId="260"/>
            <ac:grpSpMk id="17" creationId="{B57BDC17-F1B3-455F-BBF1-680AA1F25C06}"/>
          </ac:grpSpMkLst>
        </pc:grpChg>
        <pc:graphicFrameChg chg="add del mod">
          <ac:chgData name="Marley Gray" userId="63a35599-111f-44f3-a072-31c8a28e6c89" providerId="ADAL" clId="{EA018793-D84B-7346-B8F5-01BDB1767014}" dt="2019-02-07T19:07:08.482" v="1420"/>
          <ac:graphicFrameMkLst>
            <pc:docMk/>
            <pc:sldMk cId="1070235104" sldId="260"/>
            <ac:graphicFrameMk id="5" creationId="{CC140F46-36A9-0743-913A-425B0E6781AD}"/>
          </ac:graphicFrameMkLst>
        </pc:graphicFrameChg>
        <pc:graphicFrameChg chg="add del">
          <ac:chgData name="Marley Gray" userId="63a35599-111f-44f3-a072-31c8a28e6c89" providerId="ADAL" clId="{EA018793-D84B-7346-B8F5-01BDB1767014}" dt="2019-02-07T19:06:57.403" v="1417"/>
          <ac:graphicFrameMkLst>
            <pc:docMk/>
            <pc:sldMk cId="1070235104" sldId="260"/>
            <ac:graphicFrameMk id="6" creationId="{269CA88B-AE5F-0448-AD2A-70F1831AEC27}"/>
          </ac:graphicFrameMkLst>
        </pc:graphicFrameChg>
        <pc:graphicFrameChg chg="add del mod">
          <ac:chgData name="Marley Gray" userId="63a35599-111f-44f3-a072-31c8a28e6c89" providerId="ADAL" clId="{EA018793-D84B-7346-B8F5-01BDB1767014}" dt="2019-02-07T19:08:55.639" v="1460" actId="478"/>
          <ac:graphicFrameMkLst>
            <pc:docMk/>
            <pc:sldMk cId="1070235104" sldId="260"/>
            <ac:graphicFrameMk id="9" creationId="{69014C28-A3E2-E04B-83E1-84B72EEC9BF4}"/>
          </ac:graphicFrameMkLst>
        </pc:graphicFrameChg>
        <pc:graphicFrameChg chg="add del">
          <ac:chgData name="Marley Gray" userId="63a35599-111f-44f3-a072-31c8a28e6c89" providerId="ADAL" clId="{EA018793-D84B-7346-B8F5-01BDB1767014}" dt="2019-02-07T21:52:57.495" v="2970" actId="26606"/>
          <ac:graphicFrameMkLst>
            <pc:docMk/>
            <pc:sldMk cId="1070235104" sldId="260"/>
            <ac:graphicFrameMk id="10" creationId="{F8EFA9D7-A9B0-4AAE-A84F-0703C9CB067D}"/>
          </ac:graphicFrameMkLst>
        </pc:graphicFrameChg>
        <pc:graphicFrameChg chg="add mod">
          <ac:chgData name="Marley Gray" userId="63a35599-111f-44f3-a072-31c8a28e6c89" providerId="ADAL" clId="{EA018793-D84B-7346-B8F5-01BDB1767014}" dt="2019-02-08T20:55:02.969" v="3214"/>
          <ac:graphicFrameMkLst>
            <pc:docMk/>
            <pc:sldMk cId="1070235104" sldId="260"/>
            <ac:graphicFrameMk id="17" creationId="{E156D3A6-B839-EF41-9433-C5517456698D}"/>
          </ac:graphicFrameMkLst>
        </pc:graphicFrameChg>
        <pc:graphicFrameChg chg="add mod modGraphic">
          <ac:chgData name="Marley Gray" userId="63a35599-111f-44f3-a072-31c8a28e6c89" providerId="ADAL" clId="{EA018793-D84B-7346-B8F5-01BDB1767014}" dt="2019-02-08T20:52:26.433" v="3189"/>
          <ac:graphicFrameMkLst>
            <pc:docMk/>
            <pc:sldMk cId="1070235104" sldId="260"/>
            <ac:graphicFrameMk id="18" creationId="{59FCEFB0-6DF1-4CBB-870F-D4F36E27EA26}"/>
          </ac:graphicFrameMkLst>
        </pc:graphicFrameChg>
        <pc:graphicFrameChg chg="add mod">
          <ac:chgData name="Marley Gray" userId="63a35599-111f-44f3-a072-31c8a28e6c89" providerId="ADAL" clId="{EA018793-D84B-7346-B8F5-01BDB1767014}" dt="2019-02-08T20:54:29.636" v="3210" actId="403"/>
          <ac:graphicFrameMkLst>
            <pc:docMk/>
            <pc:sldMk cId="1070235104" sldId="260"/>
            <ac:graphicFrameMk id="19" creationId="{73360521-C567-CA4A-B2E2-236352F23C13}"/>
          </ac:graphicFrameMkLst>
        </pc:graphicFrameChg>
        <pc:graphicFrameChg chg="add del mod">
          <ac:chgData name="Marley Gray" userId="63a35599-111f-44f3-a072-31c8a28e6c89" providerId="ADAL" clId="{EA018793-D84B-7346-B8F5-01BDB1767014}" dt="2019-02-07T21:53:40.612" v="2975"/>
          <ac:graphicFrameMkLst>
            <pc:docMk/>
            <pc:sldMk cId="1070235104" sldId="260"/>
            <ac:graphicFrameMk id="24" creationId="{575E7017-60AC-D849-99A3-F19C8B05BF3A}"/>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5" creationId="{7B9F7B4F-3A5C-194F-9223-24933E98F08D}"/>
          </ac:graphicFrameMkLst>
        </pc:graphicFrameChg>
        <pc:graphicFrameChg chg="add del mod">
          <ac:chgData name="Marley Gray" userId="63a35599-111f-44f3-a072-31c8a28e6c89" providerId="ADAL" clId="{EA018793-D84B-7346-B8F5-01BDB1767014}" dt="2019-02-07T21:54:14.397" v="2984"/>
          <ac:graphicFrameMkLst>
            <pc:docMk/>
            <pc:sldMk cId="1070235104" sldId="260"/>
            <ac:graphicFrameMk id="26" creationId="{C44122D3-0338-3741-B11A-9F388BB6F688}"/>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7" creationId="{9212CCC3-127C-D747-A5EC-9362EF5E08D4}"/>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8" creationId="{00D70B3D-F8DF-B64A-B0C9-B179B1455421}"/>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9" creationId="{29F25A36-4C01-D340-9A35-5C9BB33725AE}"/>
          </ac:graphicFrameMkLst>
        </pc:graphicFrameChg>
      </pc:sldChg>
      <pc:sldChg chg="addSp delSp modSp mod setBg">
        <pc:chgData name="Marley Gray" userId="63a35599-111f-44f3-a072-31c8a28e6c89" providerId="ADAL" clId="{EA018793-D84B-7346-B8F5-01BDB1767014}" dt="2019-02-08T20:56:13.773" v="3226"/>
        <pc:sldMkLst>
          <pc:docMk/>
          <pc:sldMk cId="3813568901" sldId="261"/>
        </pc:sldMkLst>
        <pc:spChg chg="mod">
          <ac:chgData name="Marley Gray" userId="63a35599-111f-44f3-a072-31c8a28e6c89" providerId="ADAL" clId="{EA018793-D84B-7346-B8F5-01BDB1767014}" dt="2019-02-08T20:55:42.237" v="3221" actId="26606"/>
          <ac:spMkLst>
            <pc:docMk/>
            <pc:sldMk cId="3813568901" sldId="261"/>
            <ac:spMk id="2" creationId="{7AC7432D-72C6-E94B-A8CF-3C3C61C3715B}"/>
          </ac:spMkLst>
        </pc:spChg>
        <pc:spChg chg="del mod">
          <ac:chgData name="Marley Gray" userId="63a35599-111f-44f3-a072-31c8a28e6c89" providerId="ADAL" clId="{EA018793-D84B-7346-B8F5-01BDB1767014}" dt="2019-02-07T21:56:32.812" v="3002" actId="26606"/>
          <ac:spMkLst>
            <pc:docMk/>
            <pc:sldMk cId="3813568901" sldId="261"/>
            <ac:spMk id="3" creationId="{02257A3B-5146-E244-9892-C5736EE4AAE2}"/>
          </ac:spMkLst>
        </pc:spChg>
        <pc:spChg chg="add del">
          <ac:chgData name="Marley Gray" userId="63a35599-111f-44f3-a072-31c8a28e6c89" providerId="ADAL" clId="{EA018793-D84B-7346-B8F5-01BDB1767014}" dt="2019-02-08T20:55:42.237" v="3221" actId="26606"/>
          <ac:spMkLst>
            <pc:docMk/>
            <pc:sldMk cId="3813568901" sldId="261"/>
            <ac:spMk id="10" creationId="{42285737-90EE-47DC-AC80-8AE156B11969}"/>
          </ac:spMkLst>
        </pc:spChg>
        <pc:spChg chg="add del">
          <ac:chgData name="Marley Gray" userId="63a35599-111f-44f3-a072-31c8a28e6c89" providerId="ADAL" clId="{EA018793-D84B-7346-B8F5-01BDB1767014}" dt="2019-02-08T20:55:31.775" v="3216" actId="26606"/>
          <ac:spMkLst>
            <pc:docMk/>
            <pc:sldMk cId="3813568901" sldId="261"/>
            <ac:spMk id="23" creationId="{DB66F6E8-4D4A-4907-940A-774703A2D0FE}"/>
          </ac:spMkLst>
        </pc:spChg>
        <pc:spChg chg="add del">
          <ac:chgData name="Marley Gray" userId="63a35599-111f-44f3-a072-31c8a28e6c89" providerId="ADAL" clId="{EA018793-D84B-7346-B8F5-01BDB1767014}" dt="2019-02-08T20:55:31.775" v="3216" actId="26606"/>
          <ac:spMkLst>
            <pc:docMk/>
            <pc:sldMk cId="3813568901" sldId="261"/>
            <ac:spMk id="25" creationId="{8F1F5A56-E82B-4FD5-9025-B72896FFBB6D}"/>
          </ac:spMkLst>
        </pc:spChg>
        <pc:spChg chg="add del">
          <ac:chgData name="Marley Gray" userId="63a35599-111f-44f3-a072-31c8a28e6c89" providerId="ADAL" clId="{EA018793-D84B-7346-B8F5-01BDB1767014}" dt="2019-02-08T20:55:34.628" v="3218" actId="26606"/>
          <ac:spMkLst>
            <pc:docMk/>
            <pc:sldMk cId="3813568901" sldId="261"/>
            <ac:spMk id="27" creationId="{42A5316D-ED2F-4F89-B4B4-8D9240B1A348}"/>
          </ac:spMkLst>
        </pc:spChg>
        <pc:spChg chg="add del">
          <ac:chgData name="Marley Gray" userId="63a35599-111f-44f3-a072-31c8a28e6c89" providerId="ADAL" clId="{EA018793-D84B-7346-B8F5-01BDB1767014}" dt="2019-02-08T20:55:42.117" v="3220" actId="26606"/>
          <ac:spMkLst>
            <pc:docMk/>
            <pc:sldMk cId="3813568901" sldId="261"/>
            <ac:spMk id="29" creationId="{DB66F6E8-4D4A-4907-940A-774703A2D0FE}"/>
          </ac:spMkLst>
        </pc:spChg>
        <pc:spChg chg="add del">
          <ac:chgData name="Marley Gray" userId="63a35599-111f-44f3-a072-31c8a28e6c89" providerId="ADAL" clId="{EA018793-D84B-7346-B8F5-01BDB1767014}" dt="2019-02-08T20:55:42.117" v="3220" actId="26606"/>
          <ac:spMkLst>
            <pc:docMk/>
            <pc:sldMk cId="3813568901" sldId="261"/>
            <ac:spMk id="30" creationId="{8F1F5A56-E82B-4FD5-9025-B72896FFBB6D}"/>
          </ac:spMkLst>
        </pc:spChg>
        <pc:spChg chg="add">
          <ac:chgData name="Marley Gray" userId="63a35599-111f-44f3-a072-31c8a28e6c89" providerId="ADAL" clId="{EA018793-D84B-7346-B8F5-01BDB1767014}" dt="2019-02-08T20:55:42.237" v="3221" actId="26606"/>
          <ac:spMkLst>
            <pc:docMk/>
            <pc:sldMk cId="3813568901" sldId="261"/>
            <ac:spMk id="32" creationId="{DB66F6E8-4D4A-4907-940A-774703A2D0FE}"/>
          </ac:spMkLst>
        </pc:spChg>
        <pc:spChg chg="add">
          <ac:chgData name="Marley Gray" userId="63a35599-111f-44f3-a072-31c8a28e6c89" providerId="ADAL" clId="{EA018793-D84B-7346-B8F5-01BDB1767014}" dt="2019-02-08T20:55:42.237" v="3221" actId="26606"/>
          <ac:spMkLst>
            <pc:docMk/>
            <pc:sldMk cId="3813568901" sldId="261"/>
            <ac:spMk id="33" creationId="{8F1F5A56-E82B-4FD5-9025-B72896FFBB6D}"/>
          </ac:spMkLst>
        </pc:spChg>
        <pc:grpChg chg="add del">
          <ac:chgData name="Marley Gray" userId="63a35599-111f-44f3-a072-31c8a28e6c89" providerId="ADAL" clId="{EA018793-D84B-7346-B8F5-01BDB1767014}" dt="2019-02-08T20:55:42.237" v="3221" actId="26606"/>
          <ac:grpSpMkLst>
            <pc:docMk/>
            <pc:sldMk cId="3813568901" sldId="261"/>
            <ac:grpSpMk id="12" creationId="{B57BDC17-F1B3-455F-BBF1-680AA1F25C06}"/>
          </ac:grpSpMkLst>
        </pc:grpChg>
        <pc:graphicFrameChg chg="add mod modGraphic">
          <ac:chgData name="Marley Gray" userId="63a35599-111f-44f3-a072-31c8a28e6c89" providerId="ADAL" clId="{EA018793-D84B-7346-B8F5-01BDB1767014}" dt="2019-02-08T20:56:13.773" v="3226"/>
          <ac:graphicFrameMkLst>
            <pc:docMk/>
            <pc:sldMk cId="3813568901" sldId="261"/>
            <ac:graphicFrameMk id="5" creationId="{E8EEE3DD-DFF1-4CAB-9ABD-C9400B4CCC96}"/>
          </ac:graphicFrameMkLst>
        </pc:graphicFrameChg>
      </pc:sldChg>
      <pc:sldChg chg="addSp delSp modSp mod setBg setClrOvrMap">
        <pc:chgData name="Marley Gray" userId="63a35599-111f-44f3-a072-31c8a28e6c89" providerId="ADAL" clId="{EA018793-D84B-7346-B8F5-01BDB1767014}" dt="2019-02-08T20:57:16.555" v="3232" actId="403"/>
        <pc:sldMkLst>
          <pc:docMk/>
          <pc:sldMk cId="3701458417" sldId="262"/>
        </pc:sldMkLst>
        <pc:spChg chg="mod">
          <ac:chgData name="Marley Gray" userId="63a35599-111f-44f3-a072-31c8a28e6c89" providerId="ADAL" clId="{EA018793-D84B-7346-B8F5-01BDB1767014}" dt="2019-02-07T21:57:00.342" v="3009" actId="26606"/>
          <ac:spMkLst>
            <pc:docMk/>
            <pc:sldMk cId="3701458417" sldId="262"/>
            <ac:spMk id="2" creationId="{3AEF03E6-B4B4-894F-A160-1E629F1531FC}"/>
          </ac:spMkLst>
        </pc:spChg>
        <pc:spChg chg="add del mod">
          <ac:chgData name="Marley Gray" userId="63a35599-111f-44f3-a072-31c8a28e6c89" providerId="ADAL" clId="{EA018793-D84B-7346-B8F5-01BDB1767014}" dt="2019-02-07T21:57:00.342" v="3009" actId="26606"/>
          <ac:spMkLst>
            <pc:docMk/>
            <pc:sldMk cId="3701458417" sldId="262"/>
            <ac:spMk id="3" creationId="{9D6E4465-738E-9549-9BD4-1CAFFA10B3F5}"/>
          </ac:spMkLst>
        </pc:spChg>
        <pc:spChg chg="add del">
          <ac:chgData name="Marley Gray" userId="63a35599-111f-44f3-a072-31c8a28e6c89" providerId="ADAL" clId="{EA018793-D84B-7346-B8F5-01BDB1767014}" dt="2019-02-08T20:57:01.247" v="3227" actId="26606"/>
          <ac:spMkLst>
            <pc:docMk/>
            <pc:sldMk cId="3701458417" sldId="262"/>
            <ac:spMk id="8" creationId="{48A740BC-A0AA-45E0-B899-2AE9C6FE11CA}"/>
          </ac:spMkLst>
        </pc:spChg>
        <pc:spChg chg="add del">
          <ac:chgData name="Marley Gray" userId="63a35599-111f-44f3-a072-31c8a28e6c89" providerId="ADAL" clId="{EA018793-D84B-7346-B8F5-01BDB1767014}" dt="2019-02-07T21:56:49.297" v="3004" actId="26606"/>
          <ac:spMkLst>
            <pc:docMk/>
            <pc:sldMk cId="3701458417" sldId="262"/>
            <ac:spMk id="10" creationId="{42A5316D-ED2F-4F89-B4B4-8D9240B1A348}"/>
          </ac:spMkLst>
        </pc:spChg>
        <pc:spChg chg="add del">
          <ac:chgData name="Marley Gray" userId="63a35599-111f-44f3-a072-31c8a28e6c89" providerId="ADAL" clId="{EA018793-D84B-7346-B8F5-01BDB1767014}" dt="2019-02-07T21:56:52.447" v="3006" actId="26606"/>
          <ac:spMkLst>
            <pc:docMk/>
            <pc:sldMk cId="3701458417" sldId="262"/>
            <ac:spMk id="19" creationId="{42285737-90EE-47DC-AC80-8AE156B11969}"/>
          </ac:spMkLst>
        </pc:spChg>
        <pc:spChg chg="add del">
          <ac:chgData name="Marley Gray" userId="63a35599-111f-44f3-a072-31c8a28e6c89" providerId="ADAL" clId="{EA018793-D84B-7346-B8F5-01BDB1767014}" dt="2019-02-07T21:57:00.334" v="3008" actId="26606"/>
          <ac:spMkLst>
            <pc:docMk/>
            <pc:sldMk cId="3701458417" sldId="262"/>
            <ac:spMk id="22" creationId="{4351DFE5-F63D-4BE0-BDA9-E3EB88F01AA5}"/>
          </ac:spMkLst>
        </pc:spChg>
        <pc:spChg chg="add mod">
          <ac:chgData name="Marley Gray" userId="63a35599-111f-44f3-a072-31c8a28e6c89" providerId="ADAL" clId="{EA018793-D84B-7346-B8F5-01BDB1767014}" dt="2019-02-08T20:57:16.555" v="3232" actId="403"/>
          <ac:spMkLst>
            <pc:docMk/>
            <pc:sldMk cId="3701458417" sldId="262"/>
            <ac:spMk id="27" creationId="{9D6E4465-738E-9549-9BD4-1CAFFA10B3F5}"/>
          </ac:spMkLst>
        </pc:spChg>
        <pc:spChg chg="add">
          <ac:chgData name="Marley Gray" userId="63a35599-111f-44f3-a072-31c8a28e6c89" providerId="ADAL" clId="{EA018793-D84B-7346-B8F5-01BDB1767014}" dt="2019-02-08T20:57:01.247" v="3227" actId="26606"/>
          <ac:spMkLst>
            <pc:docMk/>
            <pc:sldMk cId="3701458417" sldId="262"/>
            <ac:spMk id="32" creationId="{48A740BC-A0AA-45E0-B899-2AE9C6FE11CA}"/>
          </ac:spMkLst>
        </pc:spChg>
        <pc:grpChg chg="add del">
          <ac:chgData name="Marley Gray" userId="63a35599-111f-44f3-a072-31c8a28e6c89" providerId="ADAL" clId="{EA018793-D84B-7346-B8F5-01BDB1767014}" dt="2019-02-07T21:56:52.447" v="3006" actId="26606"/>
          <ac:grpSpMkLst>
            <pc:docMk/>
            <pc:sldMk cId="3701458417" sldId="262"/>
            <ac:grpSpMk id="12" creationId="{B57BDC17-F1B3-455F-BBF1-680AA1F25C06}"/>
          </ac:grpSpMkLst>
        </pc:grpChg>
        <pc:graphicFrameChg chg="add del">
          <ac:chgData name="Marley Gray" userId="63a35599-111f-44f3-a072-31c8a28e6c89" providerId="ADAL" clId="{EA018793-D84B-7346-B8F5-01BDB1767014}" dt="2019-02-07T21:56:49.297" v="3004" actId="26606"/>
          <ac:graphicFrameMkLst>
            <pc:docMk/>
            <pc:sldMk cId="3701458417" sldId="262"/>
            <ac:graphicFrameMk id="5" creationId="{689BDBA0-E702-4938-A7B3-A491A4578A67}"/>
          </ac:graphicFrameMkLst>
        </pc:graphicFrameChg>
        <pc:graphicFrameChg chg="add del">
          <ac:chgData name="Marley Gray" userId="63a35599-111f-44f3-a072-31c8a28e6c89" providerId="ADAL" clId="{EA018793-D84B-7346-B8F5-01BDB1767014}" dt="2019-02-07T21:56:52.447" v="3006" actId="26606"/>
          <ac:graphicFrameMkLst>
            <pc:docMk/>
            <pc:sldMk cId="3701458417" sldId="262"/>
            <ac:graphicFrameMk id="20" creationId="{5FC8B26E-00A9-4BA2-ADB8-87C978FEDC17}"/>
          </ac:graphicFrameMkLst>
        </pc:graphicFrameChg>
        <pc:graphicFrameChg chg="add del">
          <ac:chgData name="Marley Gray" userId="63a35599-111f-44f3-a072-31c8a28e6c89" providerId="ADAL" clId="{EA018793-D84B-7346-B8F5-01BDB1767014}" dt="2019-02-07T21:57:00.334" v="3008" actId="26606"/>
          <ac:graphicFrameMkLst>
            <pc:docMk/>
            <pc:sldMk cId="3701458417" sldId="262"/>
            <ac:graphicFrameMk id="24" creationId="{E85C8F03-BF8C-4581-98E6-EE047EFD9150}"/>
          </ac:graphicFrameMkLst>
        </pc:graphicFrameChg>
        <pc:picChg chg="add del">
          <ac:chgData name="Marley Gray" userId="63a35599-111f-44f3-a072-31c8a28e6c89" providerId="ADAL" clId="{EA018793-D84B-7346-B8F5-01BDB1767014}" dt="2019-02-07T21:57:00.334" v="3008" actId="26606"/>
          <ac:picMkLst>
            <pc:docMk/>
            <pc:sldMk cId="3701458417" sldId="262"/>
            <ac:picMk id="23" creationId="{02DD2BC0-6F29-4B4F-8D61-2DCF6D2E8E73}"/>
          </ac:picMkLst>
        </pc:picChg>
        <pc:cxnChg chg="add del">
          <ac:chgData name="Marley Gray" userId="63a35599-111f-44f3-a072-31c8a28e6c89" providerId="ADAL" clId="{EA018793-D84B-7346-B8F5-01BDB1767014}" dt="2019-02-08T20:57:01.247" v="3227" actId="26606"/>
          <ac:cxnSpMkLst>
            <pc:docMk/>
            <pc:sldMk cId="3701458417" sldId="262"/>
            <ac:cxnSpMk id="26" creationId="{B874EF51-C858-4BB9-97C3-D17755787127}"/>
          </ac:cxnSpMkLst>
        </pc:cxnChg>
        <pc:cxnChg chg="add">
          <ac:chgData name="Marley Gray" userId="63a35599-111f-44f3-a072-31c8a28e6c89" providerId="ADAL" clId="{EA018793-D84B-7346-B8F5-01BDB1767014}" dt="2019-02-08T20:57:01.247" v="3227" actId="26606"/>
          <ac:cxnSpMkLst>
            <pc:docMk/>
            <pc:sldMk cId="3701458417" sldId="262"/>
            <ac:cxnSpMk id="34" creationId="{B874EF51-C858-4BB9-97C3-D17755787127}"/>
          </ac:cxnSpMkLst>
        </pc:cxnChg>
      </pc:sldChg>
      <pc:sldChg chg="addSp delSp modSp mod setBg">
        <pc:chgData name="Marley Gray" userId="63a35599-111f-44f3-a072-31c8a28e6c89" providerId="ADAL" clId="{EA018793-D84B-7346-B8F5-01BDB1767014}" dt="2019-02-08T20:58:36.197" v="3242" actId="26606"/>
        <pc:sldMkLst>
          <pc:docMk/>
          <pc:sldMk cId="2996000932" sldId="263"/>
        </pc:sldMkLst>
        <pc:spChg chg="mod">
          <ac:chgData name="Marley Gray" userId="63a35599-111f-44f3-a072-31c8a28e6c89" providerId="ADAL" clId="{EA018793-D84B-7346-B8F5-01BDB1767014}" dt="2019-02-08T20:58:36.197" v="3242" actId="26606"/>
          <ac:spMkLst>
            <pc:docMk/>
            <pc:sldMk cId="2996000932" sldId="263"/>
            <ac:spMk id="2" creationId="{D599ED70-B4A8-4346-8922-C9EA84F284A2}"/>
          </ac:spMkLst>
        </pc:spChg>
        <pc:spChg chg="del">
          <ac:chgData name="Marley Gray" userId="63a35599-111f-44f3-a072-31c8a28e6c89" providerId="ADAL" clId="{EA018793-D84B-7346-B8F5-01BDB1767014}" dt="2019-02-07T21:57:14.992" v="3010" actId="26606"/>
          <ac:spMkLst>
            <pc:docMk/>
            <pc:sldMk cId="2996000932" sldId="263"/>
            <ac:spMk id="3" creationId="{EE5BC28C-A024-6B4C-92BE-D3E2A3B70747}"/>
          </ac:spMkLst>
        </pc:spChg>
        <pc:spChg chg="add del">
          <ac:chgData name="Marley Gray" userId="63a35599-111f-44f3-a072-31c8a28e6c89" providerId="ADAL" clId="{EA018793-D84B-7346-B8F5-01BDB1767014}" dt="2019-02-08T20:57:57.292" v="3235" actId="26606"/>
          <ac:spMkLst>
            <pc:docMk/>
            <pc:sldMk cId="2996000932" sldId="263"/>
            <ac:spMk id="10" creationId="{46C2E80F-49A6-4372-B103-219D417A55ED}"/>
          </ac:spMkLst>
        </pc:spChg>
        <pc:spChg chg="add del">
          <ac:chgData name="Marley Gray" userId="63a35599-111f-44f3-a072-31c8a28e6c89" providerId="ADAL" clId="{EA018793-D84B-7346-B8F5-01BDB1767014}" dt="2019-02-08T20:57:57.269" v="3234" actId="26606"/>
          <ac:spMkLst>
            <pc:docMk/>
            <pc:sldMk cId="2996000932" sldId="263"/>
            <ac:spMk id="15" creationId="{E4505C23-674B-4195-81D6-0C127FEAE3F8}"/>
          </ac:spMkLst>
        </pc:spChg>
        <pc:spChg chg="add del">
          <ac:chgData name="Marley Gray" userId="63a35599-111f-44f3-a072-31c8a28e6c89" providerId="ADAL" clId="{EA018793-D84B-7346-B8F5-01BDB1767014}" dt="2019-02-08T20:57:57.269" v="3234" actId="26606"/>
          <ac:spMkLst>
            <pc:docMk/>
            <pc:sldMk cId="2996000932" sldId="263"/>
            <ac:spMk id="17" creationId="{65C9B8F0-FF66-4C15-BD05-E86B87331846}"/>
          </ac:spMkLst>
        </pc:spChg>
        <pc:spChg chg="add del">
          <ac:chgData name="Marley Gray" userId="63a35599-111f-44f3-a072-31c8a28e6c89" providerId="ADAL" clId="{EA018793-D84B-7346-B8F5-01BDB1767014}" dt="2019-02-08T20:58:36.197" v="3242" actId="26606"/>
          <ac:spMkLst>
            <pc:docMk/>
            <pc:sldMk cId="2996000932" sldId="263"/>
            <ac:spMk id="19" creationId="{A5711A0E-A428-4ED1-96CB-33D69FD842E4}"/>
          </ac:spMkLst>
        </pc:spChg>
        <pc:spChg chg="add del">
          <ac:chgData name="Marley Gray" userId="63a35599-111f-44f3-a072-31c8a28e6c89" providerId="ADAL" clId="{EA018793-D84B-7346-B8F5-01BDB1767014}" dt="2019-02-08T20:58:29.591" v="3239" actId="26606"/>
          <ac:spMkLst>
            <pc:docMk/>
            <pc:sldMk cId="2996000932" sldId="263"/>
            <ac:spMk id="24" creationId="{A5711A0E-A428-4ED1-96CB-33D69FD842E4}"/>
          </ac:spMkLst>
        </pc:spChg>
        <pc:spChg chg="add del">
          <ac:chgData name="Marley Gray" userId="63a35599-111f-44f3-a072-31c8a28e6c89" providerId="ADAL" clId="{EA018793-D84B-7346-B8F5-01BDB1767014}" dt="2019-02-08T20:58:36.156" v="3241" actId="26606"/>
          <ac:spMkLst>
            <pc:docMk/>
            <pc:sldMk cId="2996000932" sldId="263"/>
            <ac:spMk id="26" creationId="{8F1F5A56-E82B-4FD5-9025-B72896FFBB6D}"/>
          </ac:spMkLst>
        </pc:spChg>
        <pc:spChg chg="add del">
          <ac:chgData name="Marley Gray" userId="63a35599-111f-44f3-a072-31c8a28e6c89" providerId="ADAL" clId="{EA018793-D84B-7346-B8F5-01BDB1767014}" dt="2019-02-08T20:58:36.156" v="3241" actId="26606"/>
          <ac:spMkLst>
            <pc:docMk/>
            <pc:sldMk cId="2996000932" sldId="263"/>
            <ac:spMk id="27" creationId="{DB66F6E8-4D4A-4907-940A-774703A2D0FE}"/>
          </ac:spMkLst>
        </pc:spChg>
        <pc:spChg chg="add">
          <ac:chgData name="Marley Gray" userId="63a35599-111f-44f3-a072-31c8a28e6c89" providerId="ADAL" clId="{EA018793-D84B-7346-B8F5-01BDB1767014}" dt="2019-02-08T20:58:36.197" v="3242" actId="26606"/>
          <ac:spMkLst>
            <pc:docMk/>
            <pc:sldMk cId="2996000932" sldId="263"/>
            <ac:spMk id="33" creationId="{42285737-90EE-47DC-AC80-8AE156B11969}"/>
          </ac:spMkLst>
        </pc:spChg>
        <pc:grpChg chg="add">
          <ac:chgData name="Marley Gray" userId="63a35599-111f-44f3-a072-31c8a28e6c89" providerId="ADAL" clId="{EA018793-D84B-7346-B8F5-01BDB1767014}" dt="2019-02-08T20:58:36.197" v="3242" actId="26606"/>
          <ac:grpSpMkLst>
            <pc:docMk/>
            <pc:sldMk cId="2996000932" sldId="263"/>
            <ac:grpSpMk id="34" creationId="{B57BDC17-F1B3-455F-BBF1-680AA1F25C06}"/>
          </ac:grpSpMkLst>
        </pc:grpChg>
        <pc:graphicFrameChg chg="add mod modGraphic">
          <ac:chgData name="Marley Gray" userId="63a35599-111f-44f3-a072-31c8a28e6c89" providerId="ADAL" clId="{EA018793-D84B-7346-B8F5-01BDB1767014}" dt="2019-02-08T20:58:36.197" v="3242" actId="26606"/>
          <ac:graphicFrameMkLst>
            <pc:docMk/>
            <pc:sldMk cId="2996000932" sldId="263"/>
            <ac:graphicFrameMk id="5" creationId="{36073762-7C59-43DB-A01B-1E666DF089D2}"/>
          </ac:graphicFrameMkLst>
        </pc:graphicFrameChg>
      </pc:sldChg>
      <pc:sldChg chg="addSp delSp modSp mod setBg">
        <pc:chgData name="Marley Gray" userId="63a35599-111f-44f3-a072-31c8a28e6c89" providerId="ADAL" clId="{EA018793-D84B-7346-B8F5-01BDB1767014}" dt="2019-02-08T21:00:10.285" v="3248" actId="26606"/>
        <pc:sldMkLst>
          <pc:docMk/>
          <pc:sldMk cId="585504745" sldId="264"/>
        </pc:sldMkLst>
        <pc:spChg chg="mod">
          <ac:chgData name="Marley Gray" userId="63a35599-111f-44f3-a072-31c8a28e6c89" providerId="ADAL" clId="{EA018793-D84B-7346-B8F5-01BDB1767014}" dt="2019-02-07T21:58:19.707" v="3031" actId="26606"/>
          <ac:spMkLst>
            <pc:docMk/>
            <pc:sldMk cId="585504745" sldId="264"/>
            <ac:spMk id="2" creationId="{2EB29846-79E5-C344-8A5E-977671DF0BF4}"/>
          </ac:spMkLst>
        </pc:spChg>
        <pc:spChg chg="add">
          <ac:chgData name="Marley Gray" userId="63a35599-111f-44f3-a072-31c8a28e6c89" providerId="ADAL" clId="{EA018793-D84B-7346-B8F5-01BDB1767014}" dt="2019-02-08T21:00:10.285" v="3248" actId="26606"/>
          <ac:spMkLst>
            <pc:docMk/>
            <pc:sldMk cId="585504745" sldId="264"/>
            <ac:spMk id="6" creationId="{32BC26D8-82FB-445E-AA49-62A77D7C1EE0}"/>
          </ac:spMkLst>
        </pc:spChg>
        <pc:spChg chg="add">
          <ac:chgData name="Marley Gray" userId="63a35599-111f-44f3-a072-31c8a28e6c89" providerId="ADAL" clId="{EA018793-D84B-7346-B8F5-01BDB1767014}" dt="2019-02-08T21:00:10.285" v="3248" actId="26606"/>
          <ac:spMkLst>
            <pc:docMk/>
            <pc:sldMk cId="585504745" sldId="264"/>
            <ac:spMk id="7" creationId="{CB44330D-EA18-4254-AA95-EB49948539B8}"/>
          </ac:spMkLst>
        </pc:spChg>
        <pc:spChg chg="add del">
          <ac:chgData name="Marley Gray" userId="63a35599-111f-44f3-a072-31c8a28e6c89" providerId="ADAL" clId="{EA018793-D84B-7346-B8F5-01BDB1767014}" dt="2019-02-07T21:57:52.686" v="3016" actId="26606"/>
          <ac:spMkLst>
            <pc:docMk/>
            <pc:sldMk cId="585504745" sldId="264"/>
            <ac:spMk id="9" creationId="{81AEB8A9-B768-4E30-BA55-D919E6687343}"/>
          </ac:spMkLst>
        </pc:spChg>
        <pc:spChg chg="add del">
          <ac:chgData name="Marley Gray" userId="63a35599-111f-44f3-a072-31c8a28e6c89" providerId="ADAL" clId="{EA018793-D84B-7346-B8F5-01BDB1767014}" dt="2019-02-07T21:57:55.101" v="3018" actId="26606"/>
          <ac:spMkLst>
            <pc:docMk/>
            <pc:sldMk cId="585504745" sldId="264"/>
            <ac:spMk id="12" creationId="{57845966-6EFC-468A-9CC7-BAB4B95854E7}"/>
          </ac:spMkLst>
        </pc:spChg>
        <pc:spChg chg="add del">
          <ac:chgData name="Marley Gray" userId="63a35599-111f-44f3-a072-31c8a28e6c89" providerId="ADAL" clId="{EA018793-D84B-7346-B8F5-01BDB1767014}" dt="2019-02-07T21:57:55.101" v="3018" actId="26606"/>
          <ac:spMkLst>
            <pc:docMk/>
            <pc:sldMk cId="585504745" sldId="264"/>
            <ac:spMk id="13" creationId="{ADAD1991-FFD1-4E94-ABAB-7560D33008E4}"/>
          </ac:spMkLst>
        </pc:spChg>
        <pc:spChg chg="add del">
          <ac:chgData name="Marley Gray" userId="63a35599-111f-44f3-a072-31c8a28e6c89" providerId="ADAL" clId="{EA018793-D84B-7346-B8F5-01BDB1767014}" dt="2019-02-07T21:58:19.707" v="3031" actId="26606"/>
          <ac:spMkLst>
            <pc:docMk/>
            <pc:sldMk cId="585504745" sldId="264"/>
            <ac:spMk id="15" creationId="{81AEB8A9-B768-4E30-BA55-D919E6687343}"/>
          </ac:spMkLst>
        </pc:spChg>
        <pc:graphicFrameChg chg="mod modGraphic">
          <ac:chgData name="Marley Gray" userId="63a35599-111f-44f3-a072-31c8a28e6c89" providerId="ADAL" clId="{EA018793-D84B-7346-B8F5-01BDB1767014}" dt="2019-02-08T20:59:54.517" v="3247" actId="13782"/>
          <ac:graphicFrameMkLst>
            <pc:docMk/>
            <pc:sldMk cId="585504745" sldId="264"/>
            <ac:graphicFrameMk id="4" creationId="{62179C9E-6EE1-6443-B168-271CB8747A40}"/>
          </ac:graphicFrameMkLst>
        </pc:graphicFrameChg>
        <pc:picChg chg="add del">
          <ac:chgData name="Marley Gray" userId="63a35599-111f-44f3-a072-31c8a28e6c89" providerId="ADAL" clId="{EA018793-D84B-7346-B8F5-01BDB1767014}" dt="2019-02-07T21:57:55.101" v="3018" actId="26606"/>
          <ac:picMkLst>
            <pc:docMk/>
            <pc:sldMk cId="585504745" sldId="264"/>
            <ac:picMk id="11" creationId="{75554383-98AF-4A47-BB65-705FAAA4BE6A}"/>
          </ac:picMkLst>
        </pc:picChg>
      </pc:sldChg>
      <pc:sldChg chg="addSp delSp modSp add mod setBg setClrOvrMap">
        <pc:chgData name="Marley Gray" userId="63a35599-111f-44f3-a072-31c8a28e6c89" providerId="ADAL" clId="{EA018793-D84B-7346-B8F5-01BDB1767014}" dt="2019-02-08T20:47:52.371" v="3158"/>
        <pc:sldMkLst>
          <pc:docMk/>
          <pc:sldMk cId="1145842272" sldId="265"/>
        </pc:sldMkLst>
        <pc:spChg chg="mod">
          <ac:chgData name="Marley Gray" userId="63a35599-111f-44f3-a072-31c8a28e6c89" providerId="ADAL" clId="{EA018793-D84B-7346-B8F5-01BDB1767014}" dt="2019-02-08T20:44:12.127" v="3089" actId="26606"/>
          <ac:spMkLst>
            <pc:docMk/>
            <pc:sldMk cId="1145842272" sldId="265"/>
            <ac:spMk id="2" creationId="{D60C78ED-154C-3E41-9035-5C44B0742163}"/>
          </ac:spMkLst>
        </pc:spChg>
        <pc:spChg chg="add del mod">
          <ac:chgData name="Marley Gray" userId="63a35599-111f-44f3-a072-31c8a28e6c89" providerId="ADAL" clId="{EA018793-D84B-7346-B8F5-01BDB1767014}" dt="2019-02-07T21:52:16.643" v="2967" actId="26606"/>
          <ac:spMkLst>
            <pc:docMk/>
            <pc:sldMk cId="1145842272" sldId="265"/>
            <ac:spMk id="3" creationId="{76FFC36A-E8B7-DC4F-AB8D-C71EC3DD060C}"/>
          </ac:spMkLst>
        </pc:spChg>
        <pc:spChg chg="add del">
          <ac:chgData name="Marley Gray" userId="63a35599-111f-44f3-a072-31c8a28e6c89" providerId="ADAL" clId="{EA018793-D84B-7346-B8F5-01BDB1767014}" dt="2019-02-07T21:52:16.609" v="2966" actId="26606"/>
          <ac:spMkLst>
            <pc:docMk/>
            <pc:sldMk cId="1145842272" sldId="265"/>
            <ac:spMk id="10" creationId="{42A5316D-ED2F-4F89-B4B4-8D9240B1A348}"/>
          </ac:spMkLst>
        </pc:spChg>
        <pc:spChg chg="add del">
          <ac:chgData name="Marley Gray" userId="63a35599-111f-44f3-a072-31c8a28e6c89" providerId="ADAL" clId="{EA018793-D84B-7346-B8F5-01BDB1767014}" dt="2019-02-08T20:44:12.127" v="3089" actId="26606"/>
          <ac:spMkLst>
            <pc:docMk/>
            <pc:sldMk cId="1145842272" sldId="265"/>
            <ac:spMk id="19" creationId="{42285737-90EE-47DC-AC80-8AE156B11969}"/>
          </ac:spMkLst>
        </pc:spChg>
        <pc:spChg chg="add del">
          <ac:chgData name="Marley Gray" userId="63a35599-111f-44f3-a072-31c8a28e6c89" providerId="ADAL" clId="{EA018793-D84B-7346-B8F5-01BDB1767014}" dt="2019-02-08T20:44:10.644" v="3086" actId="26606"/>
          <ac:spMkLst>
            <pc:docMk/>
            <pc:sldMk cId="1145842272" sldId="265"/>
            <ac:spMk id="25" creationId="{A5711A0E-A428-4ED1-96CB-33D69FD842E4}"/>
          </ac:spMkLst>
        </pc:spChg>
        <pc:spChg chg="add del">
          <ac:chgData name="Marley Gray" userId="63a35599-111f-44f3-a072-31c8a28e6c89" providerId="ADAL" clId="{EA018793-D84B-7346-B8F5-01BDB1767014}" dt="2019-02-08T20:44:11.999" v="3088" actId="26606"/>
          <ac:spMkLst>
            <pc:docMk/>
            <pc:sldMk cId="1145842272" sldId="265"/>
            <ac:spMk id="28" creationId="{68575C10-8187-4AC4-AD72-C754EAFD2867}"/>
          </ac:spMkLst>
        </pc:spChg>
        <pc:spChg chg="add">
          <ac:chgData name="Marley Gray" userId="63a35599-111f-44f3-a072-31c8a28e6c89" providerId="ADAL" clId="{EA018793-D84B-7346-B8F5-01BDB1767014}" dt="2019-02-08T20:44:12.127" v="3089" actId="26606"/>
          <ac:spMkLst>
            <pc:docMk/>
            <pc:sldMk cId="1145842272" sldId="265"/>
            <ac:spMk id="30" creationId="{95724071-AC7B-4A67-934B-CD7F90745802}"/>
          </ac:spMkLst>
        </pc:spChg>
        <pc:grpChg chg="add del">
          <ac:chgData name="Marley Gray" userId="63a35599-111f-44f3-a072-31c8a28e6c89" providerId="ADAL" clId="{EA018793-D84B-7346-B8F5-01BDB1767014}" dt="2019-02-08T20:44:12.127" v="3089" actId="26606"/>
          <ac:grpSpMkLst>
            <pc:docMk/>
            <pc:sldMk cId="1145842272" sldId="265"/>
            <ac:grpSpMk id="12" creationId="{B57BDC17-F1B3-455F-BBF1-680AA1F25C06}"/>
          </ac:grpSpMkLst>
        </pc:grpChg>
        <pc:graphicFrameChg chg="add del">
          <ac:chgData name="Marley Gray" userId="63a35599-111f-44f3-a072-31c8a28e6c89" providerId="ADAL" clId="{EA018793-D84B-7346-B8F5-01BDB1767014}" dt="2019-02-07T21:52:16.609" v="2966" actId="26606"/>
          <ac:graphicFrameMkLst>
            <pc:docMk/>
            <pc:sldMk cId="1145842272" sldId="265"/>
            <ac:graphicFrameMk id="5" creationId="{305BE546-CA1F-4331-904B-CF9F8ECF9008}"/>
          </ac:graphicFrameMkLst>
        </pc:graphicFrameChg>
        <pc:graphicFrameChg chg="add mod modGraphic">
          <ac:chgData name="Marley Gray" userId="63a35599-111f-44f3-a072-31c8a28e6c89" providerId="ADAL" clId="{EA018793-D84B-7346-B8F5-01BDB1767014}" dt="2019-02-08T20:47:52.371" v="3158"/>
          <ac:graphicFrameMkLst>
            <pc:docMk/>
            <pc:sldMk cId="1145842272" sldId="265"/>
            <ac:graphicFrameMk id="20" creationId="{9DA7F58D-745A-44E6-B30A-5AC842E1CCFF}"/>
          </ac:graphicFrameMkLst>
        </pc:graphicFrameChg>
        <pc:cxnChg chg="add del">
          <ac:chgData name="Marley Gray" userId="63a35599-111f-44f3-a072-31c8a28e6c89" providerId="ADAL" clId="{EA018793-D84B-7346-B8F5-01BDB1767014}" dt="2019-02-08T20:44:11.999" v="3088" actId="26606"/>
          <ac:cxnSpMkLst>
            <pc:docMk/>
            <pc:sldMk cId="1145842272" sldId="265"/>
            <ac:cxnSpMk id="27" creationId="{74E776C9-ED67-41B7-B3A3-4DF76EF3ACEE}"/>
          </ac:cxnSpMkLst>
        </pc:cxnChg>
      </pc:sldChg>
      <pc:sldChg chg="add del">
        <pc:chgData name="Marley Gray" userId="63a35599-111f-44f3-a072-31c8a28e6c89" providerId="ADAL" clId="{EA018793-D84B-7346-B8F5-01BDB1767014}" dt="2019-02-08T21:01:16.532" v="3251" actId="2696"/>
        <pc:sldMkLst>
          <pc:docMk/>
          <pc:sldMk cId="1540133319" sldId="266"/>
        </pc:sldMkLst>
      </pc:sldChg>
      <pc:sldChg chg="add">
        <pc:chgData name="Marley Gray" userId="63a35599-111f-44f3-a072-31c8a28e6c89" providerId="ADAL" clId="{EA018793-D84B-7346-B8F5-01BDB1767014}" dt="2019-02-08T21:01:11.099" v="3250"/>
        <pc:sldMkLst>
          <pc:docMk/>
          <pc:sldMk cId="209581178" sldId="1532"/>
        </pc:sldMkLst>
      </pc:sldChg>
      <pc:sldMasterChg chg="delSldLayout modSldLayout">
        <pc:chgData name="Marley Gray" userId="63a35599-111f-44f3-a072-31c8a28e6c89" providerId="ADAL" clId="{EA018793-D84B-7346-B8F5-01BDB1767014}" dt="2019-02-09T02:39:47.196" v="3307" actId="2696"/>
        <pc:sldMasterMkLst>
          <pc:docMk/>
          <pc:sldMasterMk cId="739557182" sldId="2147483648"/>
        </pc:sldMasterMkLst>
        <pc:sldLayoutChg chg="addSp delSp modSp">
          <pc:chgData name="Marley Gray" userId="63a35599-111f-44f3-a072-31c8a28e6c89" providerId="ADAL" clId="{EA018793-D84B-7346-B8F5-01BDB1767014}" dt="2019-02-09T02:38:07.508" v="3292" actId="20577"/>
          <pc:sldLayoutMkLst>
            <pc:docMk/>
            <pc:sldMasterMk cId="739557182" sldId="2147483648"/>
            <pc:sldLayoutMk cId="3433080703" sldId="2147483649"/>
          </pc:sldLayoutMkLst>
          <pc:spChg chg="del">
            <ac:chgData name="Marley Gray" userId="63a35599-111f-44f3-a072-31c8a28e6c89" providerId="ADAL" clId="{EA018793-D84B-7346-B8F5-01BDB1767014}" dt="2019-02-09T02:37:59.222" v="3289"/>
            <ac:spMkLst>
              <pc:docMk/>
              <pc:sldMasterMk cId="739557182" sldId="2147483648"/>
              <pc:sldLayoutMk cId="3433080703" sldId="2147483649"/>
              <ac:spMk id="4" creationId="{B37101C9-4F5F-9C48-A778-20FDB9DA17EB}"/>
            </ac:spMkLst>
          </pc:spChg>
          <pc:spChg chg="del mod">
            <ac:chgData name="Marley Gray" userId="63a35599-111f-44f3-a072-31c8a28e6c89" providerId="ADAL" clId="{EA018793-D84B-7346-B8F5-01BDB1767014}" dt="2019-02-09T02:37:59.222" v="3289"/>
            <ac:spMkLst>
              <pc:docMk/>
              <pc:sldMasterMk cId="739557182" sldId="2147483648"/>
              <pc:sldLayoutMk cId="3433080703" sldId="2147483649"/>
              <ac:spMk id="5" creationId="{DDC59924-7EB9-0647-91C1-294BB2E87BB3}"/>
            </ac:spMkLst>
          </pc:spChg>
          <pc:spChg chg="del">
            <ac:chgData name="Marley Gray" userId="63a35599-111f-44f3-a072-31c8a28e6c89" providerId="ADAL" clId="{EA018793-D84B-7346-B8F5-01BDB1767014}" dt="2019-02-09T02:37:59.222" v="3289"/>
            <ac:spMkLst>
              <pc:docMk/>
              <pc:sldMasterMk cId="739557182" sldId="2147483648"/>
              <pc:sldLayoutMk cId="3433080703" sldId="2147483649"/>
              <ac:spMk id="6" creationId="{3E399747-8007-624A-B37E-971EE661A6EC}"/>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7" creationId="{79297985-206F-9D4E-9BA0-C2C3EF2EC26C}"/>
            </ac:spMkLst>
          </pc:spChg>
          <pc:spChg chg="add mod">
            <ac:chgData name="Marley Gray" userId="63a35599-111f-44f3-a072-31c8a28e6c89" providerId="ADAL" clId="{EA018793-D84B-7346-B8F5-01BDB1767014}" dt="2019-02-09T02:38:07.508" v="3292" actId="20577"/>
            <ac:spMkLst>
              <pc:docMk/>
              <pc:sldMasterMk cId="739557182" sldId="2147483648"/>
              <pc:sldLayoutMk cId="3433080703" sldId="2147483649"/>
              <ac:spMk id="8" creationId="{4443BD66-9FD7-684B-AACF-BA239211369D}"/>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9" creationId="{8FE72D68-FE3D-B347-924B-8EBBB0E18442}"/>
            </ac:spMkLst>
          </pc:spChg>
        </pc:sldLayoutChg>
        <pc:sldLayoutChg chg="modSp">
          <pc:chgData name="Marley Gray" userId="63a35599-111f-44f3-a072-31c8a28e6c89" providerId="ADAL" clId="{EA018793-D84B-7346-B8F5-01BDB1767014}" dt="2019-02-09T02:38:16.644" v="3294" actId="20577"/>
          <pc:sldLayoutMkLst>
            <pc:docMk/>
            <pc:sldMasterMk cId="739557182" sldId="2147483648"/>
            <pc:sldLayoutMk cId="1348375215" sldId="2147483650"/>
          </pc:sldLayoutMkLst>
          <pc:spChg chg="mod">
            <ac:chgData name="Marley Gray" userId="63a35599-111f-44f3-a072-31c8a28e6c89" providerId="ADAL" clId="{EA018793-D84B-7346-B8F5-01BDB1767014}" dt="2019-02-09T02:38:16.644" v="3294" actId="20577"/>
            <ac:spMkLst>
              <pc:docMk/>
              <pc:sldMasterMk cId="739557182" sldId="2147483648"/>
              <pc:sldLayoutMk cId="1348375215" sldId="2147483650"/>
              <ac:spMk id="5" creationId="{9ACE653A-7A9B-0745-83A9-43B54E7CA5D6}"/>
            </ac:spMkLst>
          </pc:spChg>
        </pc:sldLayoutChg>
        <pc:sldLayoutChg chg="modSp">
          <pc:chgData name="Marley Gray" userId="63a35599-111f-44f3-a072-31c8a28e6c89" providerId="ADAL" clId="{EA018793-D84B-7346-B8F5-01BDB1767014}" dt="2019-02-09T02:38:23.192" v="3296" actId="20577"/>
          <pc:sldLayoutMkLst>
            <pc:docMk/>
            <pc:sldMasterMk cId="739557182" sldId="2147483648"/>
            <pc:sldLayoutMk cId="2907236760" sldId="2147483651"/>
          </pc:sldLayoutMkLst>
          <pc:spChg chg="mod">
            <ac:chgData name="Marley Gray" userId="63a35599-111f-44f3-a072-31c8a28e6c89" providerId="ADAL" clId="{EA018793-D84B-7346-B8F5-01BDB1767014}" dt="2019-02-09T02:38:23.192" v="3296" actId="20577"/>
            <ac:spMkLst>
              <pc:docMk/>
              <pc:sldMasterMk cId="739557182" sldId="2147483648"/>
              <pc:sldLayoutMk cId="2907236760" sldId="2147483651"/>
              <ac:spMk id="5" creationId="{02095071-BE03-7243-812D-296C55338217}"/>
            </ac:spMkLst>
          </pc:spChg>
        </pc:sldLayoutChg>
        <pc:sldLayoutChg chg="modSp">
          <pc:chgData name="Marley Gray" userId="63a35599-111f-44f3-a072-31c8a28e6c89" providerId="ADAL" clId="{EA018793-D84B-7346-B8F5-01BDB1767014}" dt="2019-02-09T02:38:28.885" v="3298" actId="20577"/>
          <pc:sldLayoutMkLst>
            <pc:docMk/>
            <pc:sldMasterMk cId="739557182" sldId="2147483648"/>
            <pc:sldLayoutMk cId="4223835724" sldId="2147483654"/>
          </pc:sldLayoutMkLst>
          <pc:spChg chg="mod">
            <ac:chgData name="Marley Gray" userId="63a35599-111f-44f3-a072-31c8a28e6c89" providerId="ADAL" clId="{EA018793-D84B-7346-B8F5-01BDB1767014}" dt="2019-02-09T02:38:28.885" v="3298" actId="20577"/>
            <ac:spMkLst>
              <pc:docMk/>
              <pc:sldMasterMk cId="739557182" sldId="2147483648"/>
              <pc:sldLayoutMk cId="4223835724" sldId="2147483654"/>
              <ac:spMk id="4" creationId="{F0660A15-6D7C-0D48-B49E-FA61517D720E}"/>
            </ac:spMkLst>
          </pc:spChg>
        </pc:sldLayoutChg>
        <pc:sldLayoutChg chg="modSp">
          <pc:chgData name="Marley Gray" userId="63a35599-111f-44f3-a072-31c8a28e6c89" providerId="ADAL" clId="{EA018793-D84B-7346-B8F5-01BDB1767014}" dt="2019-02-09T02:38:39.666" v="3301" actId="20577"/>
          <pc:sldLayoutMkLst>
            <pc:docMk/>
            <pc:sldMasterMk cId="739557182" sldId="2147483648"/>
            <pc:sldLayoutMk cId="2997531844" sldId="2147483655"/>
          </pc:sldLayoutMkLst>
          <pc:spChg chg="mod">
            <ac:chgData name="Marley Gray" userId="63a35599-111f-44f3-a072-31c8a28e6c89" providerId="ADAL" clId="{EA018793-D84B-7346-B8F5-01BDB1767014}" dt="2019-02-09T02:38:39.666" v="3301" actId="20577"/>
            <ac:spMkLst>
              <pc:docMk/>
              <pc:sldMasterMk cId="739557182" sldId="2147483648"/>
              <pc:sldLayoutMk cId="2997531844" sldId="2147483655"/>
              <ac:spMk id="3" creationId="{DB076003-8D76-A242-9110-A93A5B1D94A8}"/>
            </ac:spMkLst>
          </pc:spChg>
        </pc:sldLayoutChg>
        <pc:sldLayoutChg chg="del">
          <pc:chgData name="Marley Gray" userId="63a35599-111f-44f3-a072-31c8a28e6c89" providerId="ADAL" clId="{EA018793-D84B-7346-B8F5-01BDB1767014}" dt="2019-02-09T02:39:47.196" v="3307" actId="2696"/>
          <pc:sldLayoutMkLst>
            <pc:docMk/>
            <pc:sldMasterMk cId="739557182" sldId="2147483648"/>
            <pc:sldLayoutMk cId="1058382574" sldId="2147483661"/>
          </pc:sldLayoutMkLst>
        </pc:sldLayoutChg>
      </pc:sldMasterChg>
    </pc:docChg>
  </pc:docChgLst>
  <pc:docChgLst>
    <pc:chgData name="Marley Gray" userId="63a35599-111f-44f3-a072-31c8a28e6c89" providerId="ADAL" clId="{5409C645-DC96-644B-9A29-BF4CB0D5853F}"/>
    <pc:docChg chg="undo custSel addSld delSld modSld sldOrd">
      <pc:chgData name="Marley Gray" userId="63a35599-111f-44f3-a072-31c8a28e6c89" providerId="ADAL" clId="{5409C645-DC96-644B-9A29-BF4CB0D5853F}" dt="2019-03-06T14:53:52.754" v="904"/>
      <pc:docMkLst>
        <pc:docMk/>
      </pc:docMkLst>
      <pc:sldChg chg="modSp del">
        <pc:chgData name="Marley Gray" userId="63a35599-111f-44f3-a072-31c8a28e6c89" providerId="ADAL" clId="{5409C645-DC96-644B-9A29-BF4CB0D5853F}" dt="2019-03-01T08:30:27.388" v="37" actId="2696"/>
        <pc:sldMkLst>
          <pc:docMk/>
          <pc:sldMk cId="2814769833" sldId="257"/>
        </pc:sldMkLst>
        <pc:graphicFrameChg chg="mod">
          <ac:chgData name="Marley Gray" userId="63a35599-111f-44f3-a072-31c8a28e6c89" providerId="ADAL" clId="{5409C645-DC96-644B-9A29-BF4CB0D5853F}" dt="2019-03-01T08:29:18.857" v="34" actId="20577"/>
          <ac:graphicFrameMkLst>
            <pc:docMk/>
            <pc:sldMk cId="2814769833" sldId="257"/>
            <ac:graphicFrameMk id="5" creationId="{CCBC3738-B90C-415F-B023-75F7EDCA463C}"/>
          </ac:graphicFrameMkLst>
        </pc:graphicFrameChg>
      </pc:sldChg>
      <pc:sldChg chg="modSp">
        <pc:chgData name="Marley Gray" userId="63a35599-111f-44f3-a072-31c8a28e6c89" providerId="ADAL" clId="{5409C645-DC96-644B-9A29-BF4CB0D5853F}" dt="2019-03-05T08:21:32.351" v="743" actId="20577"/>
        <pc:sldMkLst>
          <pc:docMk/>
          <pc:sldMk cId="2446092681" sldId="259"/>
        </pc:sldMkLst>
        <pc:graphicFrameChg chg="mod">
          <ac:chgData name="Marley Gray" userId="63a35599-111f-44f3-a072-31c8a28e6c89" providerId="ADAL" clId="{5409C645-DC96-644B-9A29-BF4CB0D5853F}" dt="2019-03-05T08:21:32.351" v="743"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5409C645-DC96-644B-9A29-BF4CB0D5853F}" dt="2019-03-02T04:21:41.185" v="107" actId="20577"/>
        <pc:sldMkLst>
          <pc:docMk/>
          <pc:sldMk cId="3701458417" sldId="262"/>
        </pc:sldMkLst>
        <pc:spChg chg="mod">
          <ac:chgData name="Marley Gray" userId="63a35599-111f-44f3-a072-31c8a28e6c89" providerId="ADAL" clId="{5409C645-DC96-644B-9A29-BF4CB0D5853F}" dt="2019-03-02T04:21:41.185" v="107" actId="20577"/>
          <ac:spMkLst>
            <pc:docMk/>
            <pc:sldMk cId="3701458417" sldId="262"/>
            <ac:spMk id="27" creationId="{9D6E4465-738E-9549-9BD4-1CAFFA10B3F5}"/>
          </ac:spMkLst>
        </pc:spChg>
      </pc:sldChg>
      <pc:sldChg chg="modSp">
        <pc:chgData name="Marley Gray" userId="63a35599-111f-44f3-a072-31c8a28e6c89" providerId="ADAL" clId="{5409C645-DC96-644B-9A29-BF4CB0D5853F}" dt="2019-03-05T08:36:22.811" v="852" actId="5736"/>
        <pc:sldMkLst>
          <pc:docMk/>
          <pc:sldMk cId="585504745" sldId="264"/>
        </pc:sldMkLst>
        <pc:graphicFrameChg chg="mod">
          <ac:chgData name="Marley Gray" userId="63a35599-111f-44f3-a072-31c8a28e6c89" providerId="ADAL" clId="{5409C645-DC96-644B-9A29-BF4CB0D5853F}" dt="2019-03-05T08:36:22.811" v="852" actId="5736"/>
          <ac:graphicFrameMkLst>
            <pc:docMk/>
            <pc:sldMk cId="585504745" sldId="264"/>
            <ac:graphicFrameMk id="4" creationId="{62179C9E-6EE1-6443-B168-271CB8747A40}"/>
          </ac:graphicFrameMkLst>
        </pc:graphicFrameChg>
      </pc:sldChg>
      <pc:sldChg chg="modSp">
        <pc:chgData name="Marley Gray" userId="63a35599-111f-44f3-a072-31c8a28e6c89" providerId="ADAL" clId="{5409C645-DC96-644B-9A29-BF4CB0D5853F}" dt="2019-03-05T08:19:52.280" v="730" actId="403"/>
        <pc:sldMkLst>
          <pc:docMk/>
          <pc:sldMk cId="1145842272" sldId="265"/>
        </pc:sldMkLst>
        <pc:graphicFrameChg chg="mod">
          <ac:chgData name="Marley Gray" userId="63a35599-111f-44f3-a072-31c8a28e6c89" providerId="ADAL" clId="{5409C645-DC96-644B-9A29-BF4CB0D5853F}" dt="2019-03-05T08:19:52.280" v="730" actId="403"/>
          <ac:graphicFrameMkLst>
            <pc:docMk/>
            <pc:sldMk cId="1145842272" sldId="265"/>
            <ac:graphicFrameMk id="20" creationId="{9DA7F58D-745A-44E6-B30A-5AC842E1CCFF}"/>
          </ac:graphicFrameMkLst>
        </pc:graphicFrameChg>
      </pc:sldChg>
      <pc:sldChg chg="modSp">
        <pc:chgData name="Marley Gray" userId="63a35599-111f-44f3-a072-31c8a28e6c89" providerId="ADAL" clId="{5409C645-DC96-644B-9A29-BF4CB0D5853F}" dt="2019-03-05T08:49:34.422" v="893" actId="5736"/>
        <pc:sldMkLst>
          <pc:docMk/>
          <pc:sldMk cId="1734328996" sldId="1533"/>
        </pc:sldMkLst>
        <pc:spChg chg="mod">
          <ac:chgData name="Marley Gray" userId="63a35599-111f-44f3-a072-31c8a28e6c89" providerId="ADAL" clId="{5409C645-DC96-644B-9A29-BF4CB0D5853F}" dt="2019-03-05T08:39:00.035" v="891" actId="20577"/>
          <ac:spMkLst>
            <pc:docMk/>
            <pc:sldMk cId="1734328996" sldId="1533"/>
            <ac:spMk id="2" creationId="{061E10D1-880D-BC47-A9ED-1079428EDD82}"/>
          </ac:spMkLst>
        </pc:spChg>
        <pc:spChg chg="mod">
          <ac:chgData name="Marley Gray" userId="63a35599-111f-44f3-a072-31c8a28e6c89" providerId="ADAL" clId="{5409C645-DC96-644B-9A29-BF4CB0D5853F}" dt="2019-03-05T08:49:34.422" v="893" actId="5736"/>
          <ac:spMkLst>
            <pc:docMk/>
            <pc:sldMk cId="1734328996" sldId="1533"/>
            <ac:spMk id="17" creationId="{2F11A855-121E-A94C-A705-1802E8B71BC6}"/>
          </ac:spMkLst>
        </pc:spChg>
        <pc:spChg chg="mod">
          <ac:chgData name="Marley Gray" userId="63a35599-111f-44f3-a072-31c8a28e6c89" providerId="ADAL" clId="{5409C645-DC96-644B-9A29-BF4CB0D5853F}" dt="2019-03-05T08:49:34.422" v="893" actId="5736"/>
          <ac:spMkLst>
            <pc:docMk/>
            <pc:sldMk cId="1734328996" sldId="1533"/>
            <ac:spMk id="18" creationId="{AED1CE2F-3730-7E4C-A1E9-485BB27FEB4D}"/>
          </ac:spMkLst>
        </pc:spChg>
        <pc:graphicFrameChg chg="mod">
          <ac:chgData name="Marley Gray" userId="63a35599-111f-44f3-a072-31c8a28e6c89" providerId="ADAL" clId="{5409C645-DC96-644B-9A29-BF4CB0D5853F}" dt="2019-03-05T08:49:34.422" v="893"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1" creationId="{C08023DD-0DC7-2F4C-9217-8FFFC56EFF4F}"/>
          </ac:graphicFrameMkLst>
        </pc:graphicFrameChg>
        <pc:cxnChg chg="mod">
          <ac:chgData name="Marley Gray" userId="63a35599-111f-44f3-a072-31c8a28e6c89" providerId="ADAL" clId="{5409C645-DC96-644B-9A29-BF4CB0D5853F}" dt="2019-03-05T08:49:34.422" v="893" actId="5736"/>
          <ac:cxnSpMkLst>
            <pc:docMk/>
            <pc:sldMk cId="1734328996" sldId="1533"/>
            <ac:cxnSpMk id="13" creationId="{7B9DBDDC-96AB-F24E-9946-8F54AAFE0963}"/>
          </ac:cxnSpMkLst>
        </pc:cxnChg>
        <pc:cxnChg chg="mod">
          <ac:chgData name="Marley Gray" userId="63a35599-111f-44f3-a072-31c8a28e6c89" providerId="ADAL" clId="{5409C645-DC96-644B-9A29-BF4CB0D5853F}" dt="2019-03-05T08:49:34.422" v="893" actId="5736"/>
          <ac:cxnSpMkLst>
            <pc:docMk/>
            <pc:sldMk cId="1734328996" sldId="1533"/>
            <ac:cxnSpMk id="16" creationId="{9A6E7E4A-8DB0-B144-B175-1558BB0D3578}"/>
          </ac:cxnSpMkLst>
        </pc:cxnChg>
      </pc:sldChg>
      <pc:sldChg chg="modSp">
        <pc:chgData name="Marley Gray" userId="63a35599-111f-44f3-a072-31c8a28e6c89" providerId="ADAL" clId="{5409C645-DC96-644B-9A29-BF4CB0D5853F}" dt="2019-02-26T08:24:07.124" v="0" actId="20577"/>
        <pc:sldMkLst>
          <pc:docMk/>
          <pc:sldMk cId="4076908276" sldId="1535"/>
        </pc:sldMkLst>
        <pc:graphicFrameChg chg="mod">
          <ac:chgData name="Marley Gray" userId="63a35599-111f-44f3-a072-31c8a28e6c89" providerId="ADAL" clId="{5409C645-DC96-644B-9A29-BF4CB0D5853F}" dt="2019-02-26T08:24:07.124" v="0" actId="20577"/>
          <ac:graphicFrameMkLst>
            <pc:docMk/>
            <pc:sldMk cId="4076908276" sldId="1535"/>
            <ac:graphicFrameMk id="5" creationId="{B6D84AFC-3840-D44D-A46A-0363BD856BB3}"/>
          </ac:graphicFrameMkLst>
        </pc:graphicFrameChg>
      </pc:sldChg>
      <pc:sldChg chg="modSp ord">
        <pc:chgData name="Marley Gray" userId="63a35599-111f-44f3-a072-31c8a28e6c89" providerId="ADAL" clId="{5409C645-DC96-644B-9A29-BF4CB0D5853F}" dt="2019-03-06T14:53:52.754" v="904"/>
        <pc:sldMkLst>
          <pc:docMk/>
          <pc:sldMk cId="186877002" sldId="1536"/>
        </pc:sldMkLst>
        <pc:graphicFrameChg chg="mod">
          <ac:chgData name="Marley Gray" userId="63a35599-111f-44f3-a072-31c8a28e6c89" providerId="ADAL" clId="{5409C645-DC96-644B-9A29-BF4CB0D5853F}" dt="2019-03-05T11:17:55.152" v="903" actId="5736"/>
          <ac:graphicFrameMkLst>
            <pc:docMk/>
            <pc:sldMk cId="186877002" sldId="1536"/>
            <ac:graphicFrameMk id="3" creationId="{7B045746-9B01-D94B-A86C-4790587EB131}"/>
          </ac:graphicFrameMkLst>
        </pc:graphicFrameChg>
      </pc:sldChg>
      <pc:sldChg chg="delSp add setBg delDesignElem">
        <pc:chgData name="Marley Gray" userId="63a35599-111f-44f3-a072-31c8a28e6c89" providerId="ADAL" clId="{5409C645-DC96-644B-9A29-BF4CB0D5853F}" dt="2019-03-01T08:30:25.602" v="36"/>
        <pc:sldMkLst>
          <pc:docMk/>
          <pc:sldMk cId="116978453" sldId="1537"/>
        </pc:sldMkLst>
        <pc:spChg chg="del">
          <ac:chgData name="Marley Gray" userId="63a35599-111f-44f3-a072-31c8a28e6c89" providerId="ADAL" clId="{5409C645-DC96-644B-9A29-BF4CB0D5853F}" dt="2019-03-01T08:30:25.602" v="36"/>
          <ac:spMkLst>
            <pc:docMk/>
            <pc:sldMk cId="116978453" sldId="1537"/>
            <ac:spMk id="49" creationId="{DB66F6E8-4D4A-4907-940A-774703A2D0FE}"/>
          </ac:spMkLst>
        </pc:spChg>
        <pc:spChg chg="del">
          <ac:chgData name="Marley Gray" userId="63a35599-111f-44f3-a072-31c8a28e6c89" providerId="ADAL" clId="{5409C645-DC96-644B-9A29-BF4CB0D5853F}" dt="2019-03-01T08:30:25.602" v="36"/>
          <ac:spMkLst>
            <pc:docMk/>
            <pc:sldMk cId="116978453" sldId="1537"/>
            <ac:spMk id="50" creationId="{8F1F5A56-E82B-4FD5-9025-B72896FFBB6D}"/>
          </ac:spMkLst>
        </pc:spChg>
      </pc:sldChg>
      <pc:sldChg chg="addSp delSp modSp add">
        <pc:chgData name="Marley Gray" userId="63a35599-111f-44f3-a072-31c8a28e6c89" providerId="ADAL" clId="{5409C645-DC96-644B-9A29-BF4CB0D5853F}" dt="2019-03-02T04:49:39.941" v="651" actId="2085"/>
        <pc:sldMkLst>
          <pc:docMk/>
          <pc:sldMk cId="4022532066" sldId="1538"/>
        </pc:sldMkLst>
        <pc:spChg chg="mod">
          <ac:chgData name="Marley Gray" userId="63a35599-111f-44f3-a072-31c8a28e6c89" providerId="ADAL" clId="{5409C645-DC96-644B-9A29-BF4CB0D5853F}" dt="2019-03-02T04:43:23.452" v="601" actId="20577"/>
          <ac:spMkLst>
            <pc:docMk/>
            <pc:sldMk cId="4022532066" sldId="1538"/>
            <ac:spMk id="2" creationId="{2B5D0F56-2563-B445-8F9D-3872D7060289}"/>
          </ac:spMkLst>
        </pc:spChg>
        <pc:spChg chg="add mod">
          <ac:chgData name="Marley Gray" userId="63a35599-111f-44f3-a072-31c8a28e6c89" providerId="ADAL" clId="{5409C645-DC96-644B-9A29-BF4CB0D5853F}" dt="2019-03-02T04:43:49.977" v="627" actId="20577"/>
          <ac:spMkLst>
            <pc:docMk/>
            <pc:sldMk cId="4022532066" sldId="1538"/>
            <ac:spMk id="3" creationId="{C78EFE76-97CB-4D4E-9AAE-18DE0DDB17EF}"/>
          </ac:spMkLst>
        </pc:spChg>
        <pc:spChg chg="add mod">
          <ac:chgData name="Marley Gray" userId="63a35599-111f-44f3-a072-31c8a28e6c89" providerId="ADAL" clId="{5409C645-DC96-644B-9A29-BF4CB0D5853F}" dt="2019-03-02T04:47:08.788" v="636" actId="1038"/>
          <ac:spMkLst>
            <pc:docMk/>
            <pc:sldMk cId="4022532066" sldId="1538"/>
            <ac:spMk id="5" creationId="{436EC71F-EAB3-474C-87E0-E484D9318B6F}"/>
          </ac:spMkLst>
        </pc:spChg>
        <pc:spChg chg="add mod">
          <ac:chgData name="Marley Gray" userId="63a35599-111f-44f3-a072-31c8a28e6c89" providerId="ADAL" clId="{5409C645-DC96-644B-9A29-BF4CB0D5853F}" dt="2019-03-02T04:48:04.774" v="637" actId="13822"/>
          <ac:spMkLst>
            <pc:docMk/>
            <pc:sldMk cId="4022532066" sldId="1538"/>
            <ac:spMk id="6" creationId="{D6154CFD-CC16-FF48-8A7A-6C10712DB3E6}"/>
          </ac:spMkLst>
        </pc:spChg>
        <pc:spChg chg="add mod">
          <ac:chgData name="Marley Gray" userId="63a35599-111f-44f3-a072-31c8a28e6c89" providerId="ADAL" clId="{5409C645-DC96-644B-9A29-BF4CB0D5853F}" dt="2019-03-02T04:41:07.709" v="524" actId="1076"/>
          <ac:spMkLst>
            <pc:docMk/>
            <pc:sldMk cId="4022532066" sldId="1538"/>
            <ac:spMk id="7" creationId="{CD985F76-8EE2-3046-9D88-92C329451CA5}"/>
          </ac:spMkLst>
        </pc:spChg>
        <pc:spChg chg="add mod">
          <ac:chgData name="Marley Gray" userId="63a35599-111f-44f3-a072-31c8a28e6c89" providerId="ADAL" clId="{5409C645-DC96-644B-9A29-BF4CB0D5853F}" dt="2019-03-02T04:46:49.220" v="630" actId="688"/>
          <ac:spMkLst>
            <pc:docMk/>
            <pc:sldMk cId="4022532066" sldId="1538"/>
            <ac:spMk id="10" creationId="{5743D6A9-791F-9142-8893-39D1C16B5DAB}"/>
          </ac:spMkLst>
        </pc:spChg>
        <pc:spChg chg="add mod">
          <ac:chgData name="Marley Gray" userId="63a35599-111f-44f3-a072-31c8a28e6c89" providerId="ADAL" clId="{5409C645-DC96-644B-9A29-BF4CB0D5853F}" dt="2019-03-02T04:49:39.941" v="651" actId="2085"/>
          <ac:spMkLst>
            <pc:docMk/>
            <pc:sldMk cId="4022532066" sldId="1538"/>
            <ac:spMk id="18" creationId="{E24794DC-90B5-2245-A46D-336B10E9E57A}"/>
          </ac:spMkLst>
        </pc:spChg>
        <pc:spChg chg="add mod">
          <ac:chgData name="Marley Gray" userId="63a35599-111f-44f3-a072-31c8a28e6c89" providerId="ADAL" clId="{5409C645-DC96-644B-9A29-BF4CB0D5853F}" dt="2019-03-02T04:49:04.655" v="649" actId="17032"/>
          <ac:spMkLst>
            <pc:docMk/>
            <pc:sldMk cId="4022532066" sldId="1538"/>
            <ac:spMk id="19" creationId="{FE07E4B4-C48E-B442-AE7B-2AC3A0747E1B}"/>
          </ac:spMkLst>
        </pc:spChg>
        <pc:graphicFrameChg chg="add del mod">
          <ac:chgData name="Marley Gray" userId="63a35599-111f-44f3-a072-31c8a28e6c89" providerId="ADAL" clId="{5409C645-DC96-644B-9A29-BF4CB0D5853F}" dt="2019-03-02T04:32:15.241" v="404" actId="1032"/>
          <ac:graphicFrameMkLst>
            <pc:docMk/>
            <pc:sldMk cId="4022532066" sldId="1538"/>
            <ac:graphicFrameMk id="4" creationId="{4FC430FF-4BAD-C04F-B309-A6C1AE7B8DED}"/>
          </ac:graphicFrameMkLst>
        </pc:graphicFrameChg>
        <pc:cxnChg chg="add mod">
          <ac:chgData name="Marley Gray" userId="63a35599-111f-44f3-a072-31c8a28e6c89" providerId="ADAL" clId="{5409C645-DC96-644B-9A29-BF4CB0D5853F}" dt="2019-03-02T04:46:49.220" v="630" actId="688"/>
          <ac:cxnSpMkLst>
            <pc:docMk/>
            <pc:sldMk cId="4022532066" sldId="1538"/>
            <ac:cxnSpMk id="9" creationId="{1E961948-FD85-7542-BB8C-0FC30DF4990F}"/>
          </ac:cxnSpMkLst>
        </pc:cxnChg>
      </pc:sldChg>
    </pc:docChg>
  </pc:docChgLst>
</pc:chgInfo>
</file>

<file path=ppt/diagrams/_rels/data110.xml.rels><?xml version="1.0" encoding="UTF-8" standalone="yes"?>
<Relationships xmlns="http://schemas.openxmlformats.org/package/2006/relationships"><Relationship Id="rId1" Type="http://schemas.openxmlformats.org/officeDocument/2006/relationships/image" Target="../media/image260.png"/></Relationships>
</file>

<file path=ppt/diagrams/_rels/data13.xml.rels><?xml version="1.0" encoding="UTF-8" standalone="yes"?>
<Relationships xmlns="http://schemas.openxmlformats.org/package/2006/relationships"><Relationship Id="rId1" Type="http://schemas.openxmlformats.org/officeDocument/2006/relationships/image" Target="../media/image271.png"/></Relationships>
</file>

<file path=ppt/diagrams/_rels/data15.xml.rels><?xml version="1.0" encoding="UTF-8" standalone="yes"?>
<Relationships xmlns="http://schemas.openxmlformats.org/package/2006/relationships"><Relationship Id="rId1" Type="http://schemas.openxmlformats.org/officeDocument/2006/relationships/image" Target="../media/image280.png"/></Relationships>
</file>

<file path=ppt/diagrams/_rels/data17.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image" Target="../media/image350.png"/></Relationships>
</file>

<file path=ppt/diagrams/_rels/data19.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image" Target="../media/image390.png"/></Relationships>
</file>

<file path=ppt/diagrams/_rels/data21.xml.rels><?xml version="1.0" encoding="UTF-8" standalone="yes"?>
<Relationships xmlns="http://schemas.openxmlformats.org/package/2006/relationships"><Relationship Id="rId3" Type="http://schemas.openxmlformats.org/officeDocument/2006/relationships/image" Target="../media/image501.png"/><Relationship Id="rId2" Type="http://schemas.openxmlformats.org/officeDocument/2006/relationships/image" Target="../media/image481.png"/><Relationship Id="rId1" Type="http://schemas.openxmlformats.org/officeDocument/2006/relationships/image" Target="../media/image47.png"/><Relationship Id="rId5" Type="http://schemas.openxmlformats.org/officeDocument/2006/relationships/image" Target="../media/image521.png"/><Relationship Id="rId4" Type="http://schemas.openxmlformats.org/officeDocument/2006/relationships/image" Target="../media/image51.png"/></Relationships>
</file>

<file path=ppt/diagrams/_rels/data22.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ata220.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image" Target="../media/image470.png"/><Relationship Id="rId1" Type="http://schemas.openxmlformats.org/officeDocument/2006/relationships/image" Target="../media/image461.png"/></Relationships>
</file>

<file path=ppt/diagrams/_rels/data260.xml.rels><?xml version="1.0" encoding="UTF-8" standalone="yes"?>
<Relationships xmlns="http://schemas.openxmlformats.org/package/2006/relationships"><Relationship Id="rId3" Type="http://schemas.openxmlformats.org/officeDocument/2006/relationships/image" Target="../media/image680.png"/><Relationship Id="rId2" Type="http://schemas.openxmlformats.org/officeDocument/2006/relationships/image" Target="../media/image670.png"/><Relationship Id="rId1" Type="http://schemas.openxmlformats.org/officeDocument/2006/relationships/image" Target="../media/image660.png"/><Relationship Id="rId5" Type="http://schemas.openxmlformats.org/officeDocument/2006/relationships/image" Target="../media/image700.png"/><Relationship Id="rId4" Type="http://schemas.openxmlformats.org/officeDocument/2006/relationships/image" Target="../media/image690.png"/></Relationships>
</file>

<file path=ppt/diagrams/_rels/data2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1.png"/><Relationship Id="rId1" Type="http://schemas.openxmlformats.org/officeDocument/2006/relationships/image" Target="../media/image610.png"/><Relationship Id="rId5" Type="http://schemas.openxmlformats.org/officeDocument/2006/relationships/image" Target="../media/image65.png"/><Relationship Id="rId4" Type="http://schemas.openxmlformats.org/officeDocument/2006/relationships/image" Target="../media/image64.png"/></Relationships>
</file>

<file path=ppt/diagrams/_rels/data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ata300.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image" Target="../media/image511.png"/><Relationship Id="rId1" Type="http://schemas.openxmlformats.org/officeDocument/2006/relationships/image" Target="../media/image500.png"/><Relationship Id="rId5" Type="http://schemas.openxmlformats.org/officeDocument/2006/relationships/image" Target="../media/image540.png"/><Relationship Id="rId4" Type="http://schemas.openxmlformats.org/officeDocument/2006/relationships/image" Target="../media/image530.png"/></Relationships>
</file>

<file path=ppt/diagrams/_rels/data3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image" Target="../media/image67.png"/><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diagrams/_rels/data340.xml.rels><?xml version="1.0" encoding="UTF-8" standalone="yes"?>
<Relationships xmlns="http://schemas.openxmlformats.org/package/2006/relationships"><Relationship Id="rId3" Type="http://schemas.openxmlformats.org/officeDocument/2006/relationships/image" Target="../media/image640.png"/><Relationship Id="rId2" Type="http://schemas.openxmlformats.org/officeDocument/2006/relationships/image" Target="../media/image631.png"/><Relationship Id="rId1" Type="http://schemas.openxmlformats.org/officeDocument/2006/relationships/image" Target="../media/image620.png"/><Relationship Id="rId4" Type="http://schemas.openxmlformats.org/officeDocument/2006/relationships/image" Target="../media/image651.png"/></Relationships>
</file>

<file path=ppt/diagrams/_rels/data37.xml.rels><?xml version="1.0" encoding="UTF-8" standalone="yes"?>
<Relationships xmlns="http://schemas.openxmlformats.org/package/2006/relationships"><Relationship Id="rId3" Type="http://schemas.openxmlformats.org/officeDocument/2006/relationships/image" Target="../media/image681.png"/><Relationship Id="rId2" Type="http://schemas.openxmlformats.org/officeDocument/2006/relationships/image" Target="../media/image671.png"/><Relationship Id="rId1" Type="http://schemas.openxmlformats.org/officeDocument/2006/relationships/image" Target="../media/image661.png"/><Relationship Id="rId6" Type="http://schemas.openxmlformats.org/officeDocument/2006/relationships/image" Target="../media/image710.png"/><Relationship Id="rId5" Type="http://schemas.openxmlformats.org/officeDocument/2006/relationships/image" Target="../media/image701.png"/><Relationship Id="rId4" Type="http://schemas.openxmlformats.org/officeDocument/2006/relationships/image" Target="../media/image691.png"/></Relationships>
</file>

<file path=ppt/diagrams/_rels/data380.xml.rels><?xml version="1.0" encoding="UTF-8" standalone="yes"?>
<Relationships xmlns="http://schemas.openxmlformats.org/package/2006/relationships"><Relationship Id="rId8" Type="http://schemas.openxmlformats.org/officeDocument/2006/relationships/image" Target="../media/image790.png"/><Relationship Id="rId3" Type="http://schemas.openxmlformats.org/officeDocument/2006/relationships/image" Target="../media/image740.png"/><Relationship Id="rId7" Type="http://schemas.openxmlformats.org/officeDocument/2006/relationships/image" Target="../media/image780.png"/><Relationship Id="rId2" Type="http://schemas.openxmlformats.org/officeDocument/2006/relationships/image" Target="../media/image730.png"/><Relationship Id="rId1" Type="http://schemas.openxmlformats.org/officeDocument/2006/relationships/image" Target="../media/image720.png"/><Relationship Id="rId6" Type="http://schemas.openxmlformats.org/officeDocument/2006/relationships/image" Target="../media/image770.png"/><Relationship Id="rId5" Type="http://schemas.openxmlformats.org/officeDocument/2006/relationships/image" Target="../media/image760.png"/><Relationship Id="rId4" Type="http://schemas.openxmlformats.org/officeDocument/2006/relationships/image" Target="../media/image750.png"/></Relationships>
</file>

<file path=ppt/diagrams/_rels/data6.xml.rels><?xml version="1.0" encoding="UTF-8" standalone="yes"?>
<Relationships xmlns="http://schemas.openxmlformats.org/package/2006/relationships"><Relationship Id="rId3" Type="http://schemas.openxmlformats.org/officeDocument/2006/relationships/image" Target="../media/image381.png"/><Relationship Id="rId2" Type="http://schemas.openxmlformats.org/officeDocument/2006/relationships/image" Target="../media/image371.png"/><Relationship Id="rId1" Type="http://schemas.openxmlformats.org/officeDocument/2006/relationships/image" Target="../media/image362.png"/></Relationships>
</file>

<file path=ppt/diagrams/_rels/data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_rels/data80.xml.rels><?xml version="1.0" encoding="UTF-8" standalone="yes"?>
<Relationships xmlns="http://schemas.openxmlformats.org/package/2006/relationships"><Relationship Id="rId1" Type="http://schemas.openxmlformats.org/officeDocument/2006/relationships/image" Target="../media/image250.png"/></Relationships>
</file>

<file path=ppt/diagrams/_rels/data9.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image" Target="../media/image382.png"/><Relationship Id="rId1" Type="http://schemas.openxmlformats.org/officeDocument/2006/relationships/image" Target="../media/image372.png"/><Relationship Id="rId6" Type="http://schemas.openxmlformats.org/officeDocument/2006/relationships/image" Target="../media/image43.png"/><Relationship Id="rId5" Type="http://schemas.openxmlformats.org/officeDocument/2006/relationships/image" Target="../media/image420.png"/><Relationship Id="rId4" Type="http://schemas.openxmlformats.org/officeDocument/2006/relationships/image" Target="../media/image41.png"/></Relationships>
</file>

<file path=ppt/diagrams/_rels/drawing15.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B59D9-5E27-42A1-AC4C-5B3F42277033}" type="doc">
      <dgm:prSet loTypeId="urn:microsoft.com/office/officeart/2005/8/layout/arrow4" loCatId="list" qsTypeId="urn:microsoft.com/office/officeart/2005/8/quickstyle/simple1" qsCatId="simple" csTypeId="urn:microsoft.com/office/officeart/2005/8/colors/colorful1" csCatId="colorful" phldr="1"/>
      <dgm:spPr/>
      <dgm:t>
        <a:bodyPr/>
        <a:lstStyle/>
        <a:p>
          <a:endParaRPr lang="en-US"/>
        </a:p>
      </dgm:t>
    </dgm:pt>
    <dgm:pt modelId="{5B856C35-8331-486D-B0E5-22D181E9A3A8}">
      <dgm:prSet custT="1"/>
      <dgm:spPr/>
      <dgm:t>
        <a:bodyPr/>
        <a:lstStyle/>
        <a:p>
          <a:r>
            <a:rPr lang="en-US" sz="4000" dirty="0"/>
            <a:t>What its for:</a:t>
          </a:r>
        </a:p>
      </dgm:t>
    </dgm:pt>
    <dgm:pt modelId="{FA37E941-D6E0-44AB-B4FA-D3CA49923F51}" type="parTrans" cxnId="{FB8CBF08-A8AE-4FE5-91CF-9D078D499FC1}">
      <dgm:prSet/>
      <dgm:spPr/>
      <dgm:t>
        <a:bodyPr/>
        <a:lstStyle/>
        <a:p>
          <a:endParaRPr lang="en-US" sz="3200"/>
        </a:p>
      </dgm:t>
    </dgm:pt>
    <dgm:pt modelId="{CE3458DC-FA4A-4C92-9814-76FE6A2B900F}" type="sibTrans" cxnId="{FB8CBF08-A8AE-4FE5-91CF-9D078D499FC1}">
      <dgm:prSet/>
      <dgm:spPr/>
      <dgm:t>
        <a:bodyPr/>
        <a:lstStyle/>
        <a:p>
          <a:endParaRPr lang="en-US" sz="3200"/>
        </a:p>
      </dgm:t>
    </dgm:pt>
    <dgm:pt modelId="{B84B3A1E-144F-497C-A722-81646057A5CA}">
      <dgm:prSet custT="1"/>
      <dgm:spPr/>
      <dgm:t>
        <a:bodyPr/>
        <a:lstStyle/>
        <a:p>
          <a:r>
            <a:rPr lang="en-US" sz="1800" b="1" dirty="0"/>
            <a:t>Educate</a:t>
          </a:r>
          <a:r>
            <a:rPr lang="en-US" sz="1800" dirty="0"/>
            <a:t> – </a:t>
          </a:r>
          <a:r>
            <a:rPr lang="en-US" sz="1800" b="0" i="0" dirty="0"/>
            <a:t>take a step back and CLEARLY define a token in non-technical and cross industry terms. Using real world, everyday analogies so ANYONE can understand them using properties and behaviors to describe and define them</a:t>
          </a:r>
          <a:r>
            <a:rPr lang="en-US" sz="1800" dirty="0"/>
            <a:t>.</a:t>
          </a:r>
        </a:p>
      </dgm:t>
    </dgm:pt>
    <dgm:pt modelId="{04AFBDA3-C2EC-4CF4-90B9-D9BCEBF3972D}" type="parTrans" cxnId="{A90386BF-FAE5-4A21-BC05-91DBCAD6E235}">
      <dgm:prSet/>
      <dgm:spPr/>
      <dgm:t>
        <a:bodyPr/>
        <a:lstStyle/>
        <a:p>
          <a:endParaRPr lang="en-US" sz="3200"/>
        </a:p>
      </dgm:t>
    </dgm:pt>
    <dgm:pt modelId="{B4C75BEA-B7E3-4927-B799-31AF07D38399}" type="sibTrans" cxnId="{A90386BF-FAE5-4A21-BC05-91DBCAD6E235}">
      <dgm:prSet/>
      <dgm:spPr/>
      <dgm:t>
        <a:bodyPr/>
        <a:lstStyle/>
        <a:p>
          <a:endParaRPr lang="en-US" sz="3200"/>
        </a:p>
      </dgm:t>
    </dgm:pt>
    <dgm:pt modelId="{94C5742D-716E-43BA-BDBB-047D07FF98A2}">
      <dgm:prSet custT="1"/>
      <dgm:spPr/>
      <dgm:t>
        <a:bodyPr/>
        <a:lstStyle/>
        <a:p>
          <a:r>
            <a:rPr lang="en-US" sz="1800" b="1" dirty="0"/>
            <a:t>Establish</a:t>
          </a:r>
          <a:r>
            <a:rPr lang="en-US" sz="1800" dirty="0"/>
            <a:t> a common set of terms and definitions that can be used by business and technical participants to speak the same language</a:t>
          </a:r>
        </a:p>
      </dgm:t>
    </dgm:pt>
    <dgm:pt modelId="{91CE4862-A2B6-4168-B626-7789F8E43604}" type="parTrans" cxnId="{3CE27EF8-6744-4481-A933-1CBBBDBABE0B}">
      <dgm:prSet/>
      <dgm:spPr/>
      <dgm:t>
        <a:bodyPr/>
        <a:lstStyle/>
        <a:p>
          <a:endParaRPr lang="en-US" sz="3200"/>
        </a:p>
      </dgm:t>
    </dgm:pt>
    <dgm:pt modelId="{5879A6C5-E7F8-4348-A220-37EA852776A9}" type="sibTrans" cxnId="{3CE27EF8-6744-4481-A933-1CBBBDBABE0B}">
      <dgm:prSet/>
      <dgm:spPr/>
      <dgm:t>
        <a:bodyPr/>
        <a:lstStyle/>
        <a:p>
          <a:endParaRPr lang="en-US" sz="3200"/>
        </a:p>
      </dgm:t>
    </dgm:pt>
    <dgm:pt modelId="{C4695E33-F578-4A30-9BC1-D42E32C8F6DC}">
      <dgm:prSet custT="1"/>
      <dgm:spPr/>
      <dgm:t>
        <a:bodyPr/>
        <a:lstStyle/>
        <a:p>
          <a:r>
            <a:rPr lang="en-US" sz="1800" b="1" dirty="0"/>
            <a:t>Create</a:t>
          </a:r>
          <a:r>
            <a:rPr lang="en-US" sz="1800" dirty="0"/>
            <a:t> - </a:t>
          </a:r>
          <a:r>
            <a:rPr lang="en-US" sz="1800" b="0" i="0" dirty="0"/>
            <a:t>implementation neutral token definitions (artifacts) with clear requirements that developers can follow, and standards validate following a composition framework</a:t>
          </a:r>
          <a:endParaRPr lang="en-US" sz="1800" dirty="0"/>
        </a:p>
      </dgm:t>
    </dgm:pt>
    <dgm:pt modelId="{58855546-5B34-48EC-9E67-0768ACBCE3B6}" type="parTrans" cxnId="{BF45D98A-1851-4795-B3FE-0A20F6177581}">
      <dgm:prSet/>
      <dgm:spPr/>
      <dgm:t>
        <a:bodyPr/>
        <a:lstStyle/>
        <a:p>
          <a:endParaRPr lang="en-US" sz="3200"/>
        </a:p>
      </dgm:t>
    </dgm:pt>
    <dgm:pt modelId="{28A3A477-63F4-4C33-A54B-247F5C2991CA}" type="sibTrans" cxnId="{BF45D98A-1851-4795-B3FE-0A20F6177581}">
      <dgm:prSet/>
      <dgm:spPr/>
      <dgm:t>
        <a:bodyPr/>
        <a:lstStyle/>
        <a:p>
          <a:endParaRPr lang="en-US" sz="3200"/>
        </a:p>
      </dgm:t>
    </dgm:pt>
    <dgm:pt modelId="{43B4DD5F-1730-418D-A9E7-7CABF3561DD8}">
      <dgm:prSet custT="1"/>
      <dgm:spPr/>
      <dgm:t>
        <a:bodyPr/>
        <a:lstStyle/>
        <a:p>
          <a:r>
            <a:rPr lang="en-GB" sz="1800" b="1" dirty="0"/>
            <a:t>Define</a:t>
          </a:r>
          <a:r>
            <a:rPr lang="en-GB" sz="18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dirty="0"/>
        </a:p>
      </dgm:t>
    </dgm:pt>
    <dgm:pt modelId="{B916A537-EC3E-451D-AD74-8F2FA4E07008}" type="parTrans" cxnId="{0E1E932A-3011-4577-A65B-E77A9A7FCFD8}">
      <dgm:prSet/>
      <dgm:spPr/>
      <dgm:t>
        <a:bodyPr/>
        <a:lstStyle/>
        <a:p>
          <a:endParaRPr lang="en-US" sz="3200"/>
        </a:p>
      </dgm:t>
    </dgm:pt>
    <dgm:pt modelId="{2A09E6BC-07D5-4439-8B67-F83525F843C2}" type="sibTrans" cxnId="{0E1E932A-3011-4577-A65B-E77A9A7FCFD8}">
      <dgm:prSet/>
      <dgm:spPr/>
      <dgm:t>
        <a:bodyPr/>
        <a:lstStyle/>
        <a:p>
          <a:endParaRPr lang="en-US" sz="3200"/>
        </a:p>
      </dgm:t>
    </dgm:pt>
    <dgm:pt modelId="{A1032B95-4363-4EDB-BDD6-63B4AE1399C0}">
      <dgm:prSet custT="1"/>
      <dgm:spPr/>
      <dgm:t>
        <a:bodyPr/>
        <a:lstStyle/>
        <a:p>
          <a:endParaRPr lang="en-US" sz="1800"/>
        </a:p>
      </dgm:t>
    </dgm:pt>
    <dgm:pt modelId="{20C11B4E-F8E9-4E43-AE7D-8B944D01AFDE}" type="parTrans" cxnId="{6E0EE194-3E70-4AF7-BCB5-7F95E8A7D365}">
      <dgm:prSet/>
      <dgm:spPr/>
      <dgm:t>
        <a:bodyPr/>
        <a:lstStyle/>
        <a:p>
          <a:endParaRPr lang="en-US" sz="3200"/>
        </a:p>
      </dgm:t>
    </dgm:pt>
    <dgm:pt modelId="{0FD3AC4A-822F-4AB6-9717-9BB9700F7DED}" type="sibTrans" cxnId="{6E0EE194-3E70-4AF7-BCB5-7F95E8A7D365}">
      <dgm:prSet/>
      <dgm:spPr/>
      <dgm:t>
        <a:bodyPr/>
        <a:lstStyle/>
        <a:p>
          <a:endParaRPr lang="en-US" sz="3200"/>
        </a:p>
      </dgm:t>
    </dgm:pt>
    <dgm:pt modelId="{8F717034-5AD8-42D4-A675-42BAF4558D7C}">
      <dgm:prSet custT="1"/>
      <dgm:spPr/>
      <dgm:t>
        <a:bodyPr/>
        <a:lstStyle/>
        <a:p>
          <a:endParaRPr lang="en-US" sz="1800"/>
        </a:p>
      </dgm:t>
    </dgm:pt>
    <dgm:pt modelId="{B32CE242-CD56-4168-8B45-AE90172444C7}" type="parTrans" cxnId="{263C7C48-66B0-46BC-BD4B-9F0E78C1082E}">
      <dgm:prSet/>
      <dgm:spPr/>
      <dgm:t>
        <a:bodyPr/>
        <a:lstStyle/>
        <a:p>
          <a:endParaRPr lang="en-US" sz="3200"/>
        </a:p>
      </dgm:t>
    </dgm:pt>
    <dgm:pt modelId="{56F40D5F-C044-44E3-92E6-1395E1CC73A0}" type="sibTrans" cxnId="{263C7C48-66B0-46BC-BD4B-9F0E78C1082E}">
      <dgm:prSet/>
      <dgm:spPr/>
      <dgm:t>
        <a:bodyPr/>
        <a:lstStyle/>
        <a:p>
          <a:endParaRPr lang="en-US" sz="3200"/>
        </a:p>
      </dgm:t>
    </dgm:pt>
    <dgm:pt modelId="{7C5AD458-BBC7-4C17-BFBD-C86F4C7A58E4}">
      <dgm:prSet custT="1"/>
      <dgm:spPr/>
      <dgm:t>
        <a:bodyPr/>
        <a:lstStyle/>
        <a:p>
          <a:r>
            <a:rPr lang="en-US" sz="3600"/>
            <a:t>It is </a:t>
          </a:r>
          <a:r>
            <a:rPr lang="en-US" sz="3600" b="1"/>
            <a:t>NOT:</a:t>
          </a:r>
          <a:endParaRPr lang="en-US" sz="3600"/>
        </a:p>
      </dgm:t>
    </dgm:pt>
    <dgm:pt modelId="{1AFFC6E0-F94A-4895-BCC9-FD5580795AF5}" type="parTrans" cxnId="{DA0BE01A-A3DC-46B5-B11D-F14FE37D2C21}">
      <dgm:prSet/>
      <dgm:spPr/>
      <dgm:t>
        <a:bodyPr/>
        <a:lstStyle/>
        <a:p>
          <a:endParaRPr lang="en-US" sz="3200"/>
        </a:p>
      </dgm:t>
    </dgm:pt>
    <dgm:pt modelId="{79EA9ABF-C896-4FEF-9619-8ECCB98552D6}" type="sibTrans" cxnId="{DA0BE01A-A3DC-46B5-B11D-F14FE37D2C21}">
      <dgm:prSet/>
      <dgm:spPr/>
      <dgm:t>
        <a:bodyPr/>
        <a:lstStyle/>
        <a:p>
          <a:endParaRPr lang="en-US" sz="3200"/>
        </a:p>
      </dgm:t>
    </dgm:pt>
    <dgm:pt modelId="{84E1A224-B057-4E35-9D38-8886F51FC014}">
      <dgm:prSet custT="1"/>
      <dgm:spPr/>
      <dgm:t>
        <a:bodyPr/>
        <a:lstStyle/>
        <a:p>
          <a:r>
            <a:rPr lang="en-US" sz="2400"/>
            <a:t>Blockchain specific </a:t>
          </a:r>
        </a:p>
      </dgm:t>
    </dgm:pt>
    <dgm:pt modelId="{2247F02C-610B-47C9-9A0E-E0AD86F8461E}" type="parTrans" cxnId="{1503B273-1783-4FF2-B5E5-7AF59260507D}">
      <dgm:prSet/>
      <dgm:spPr/>
      <dgm:t>
        <a:bodyPr/>
        <a:lstStyle/>
        <a:p>
          <a:endParaRPr lang="en-US" sz="3200"/>
        </a:p>
      </dgm:t>
    </dgm:pt>
    <dgm:pt modelId="{4DFEE83E-B73F-4767-9D05-094BF39AE621}" type="sibTrans" cxnId="{1503B273-1783-4FF2-B5E5-7AF59260507D}">
      <dgm:prSet/>
      <dgm:spPr/>
      <dgm:t>
        <a:bodyPr/>
        <a:lstStyle/>
        <a:p>
          <a:endParaRPr lang="en-US" sz="3200"/>
        </a:p>
      </dgm:t>
    </dgm:pt>
    <dgm:pt modelId="{EE37C255-A111-40B4-8827-A5B05BCB308A}">
      <dgm:prSet custT="1"/>
      <dgm:spPr/>
      <dgm:t>
        <a:bodyPr/>
        <a:lstStyle/>
        <a:p>
          <a:r>
            <a:rPr lang="en-US" sz="2400" dirty="0"/>
            <a:t>A legal framework – but a common ground</a:t>
          </a:r>
        </a:p>
      </dgm:t>
    </dgm:pt>
    <dgm:pt modelId="{91742F29-4AF2-4638-9178-8644389DF8B7}" type="parTrans" cxnId="{7F95C446-A007-4221-8545-20273C72F0CA}">
      <dgm:prSet/>
      <dgm:spPr/>
      <dgm:t>
        <a:bodyPr/>
        <a:lstStyle/>
        <a:p>
          <a:endParaRPr lang="en-US" sz="3200"/>
        </a:p>
      </dgm:t>
    </dgm:pt>
    <dgm:pt modelId="{C0AEC463-38FD-4495-A248-744A74780D10}" type="sibTrans" cxnId="{7F95C446-A007-4221-8545-20273C72F0CA}">
      <dgm:prSet/>
      <dgm:spPr/>
      <dgm:t>
        <a:bodyPr/>
        <a:lstStyle/>
        <a:p>
          <a:endParaRPr lang="en-US" sz="3200"/>
        </a:p>
      </dgm:t>
    </dgm:pt>
    <dgm:pt modelId="{7AE01F6F-2A5E-4286-9337-D2B24C2CF5FA}">
      <dgm:prSet custT="1"/>
      <dgm:spPr/>
      <dgm:t>
        <a:bodyPr/>
        <a:lstStyle/>
        <a:p>
          <a:r>
            <a:rPr lang="en-US" sz="2400"/>
            <a:t>Complete or comprehensive – requires and encourages collaboration</a:t>
          </a:r>
        </a:p>
      </dgm:t>
    </dgm:pt>
    <dgm:pt modelId="{6B8E11B1-D4C6-458F-97F3-5F8E687FEB2C}" type="parTrans" cxnId="{D3DFE0BE-25DE-437B-BCF4-0D7AD7C70CAB}">
      <dgm:prSet/>
      <dgm:spPr/>
      <dgm:t>
        <a:bodyPr/>
        <a:lstStyle/>
        <a:p>
          <a:endParaRPr lang="en-US" sz="3200"/>
        </a:p>
      </dgm:t>
    </dgm:pt>
    <dgm:pt modelId="{CCF80837-0C6D-4DA9-B390-A11E4EF5C387}" type="sibTrans" cxnId="{D3DFE0BE-25DE-437B-BCF4-0D7AD7C70CAB}">
      <dgm:prSet/>
      <dgm:spPr/>
      <dgm:t>
        <a:bodyPr/>
        <a:lstStyle/>
        <a:p>
          <a:endParaRPr lang="en-US" sz="3200"/>
        </a:p>
      </dgm:t>
    </dgm:pt>
    <dgm:pt modelId="{2F016F9A-1DE0-E743-92A3-859C084019E9}" type="pres">
      <dgm:prSet presAssocID="{E66B59D9-5E27-42A1-AC4C-5B3F42277033}" presName="compositeShape" presStyleCnt="0">
        <dgm:presLayoutVars>
          <dgm:chMax val="2"/>
          <dgm:dir/>
          <dgm:resizeHandles val="exact"/>
        </dgm:presLayoutVars>
      </dgm:prSet>
      <dgm:spPr/>
    </dgm:pt>
    <dgm:pt modelId="{C12366C7-93B9-6A4B-AC4A-D5A6AA2C0BDE}" type="pres">
      <dgm:prSet presAssocID="{5B856C35-8331-486D-B0E5-22D181E9A3A8}" presName="upArrow" presStyleLbl="node1" presStyleIdx="0" presStyleCnt="2" custScaleX="32858" custScaleY="67315" custLinFactNeighborX="-11159" custLinFactNeighborY="4841"/>
      <dgm:spPr/>
    </dgm:pt>
    <dgm:pt modelId="{E6E75B27-C9C4-184C-B9BD-2C0623675859}" type="pres">
      <dgm:prSet presAssocID="{5B856C35-8331-486D-B0E5-22D181E9A3A8}" presName="upArrowText" presStyleLbl="revTx" presStyleIdx="0" presStyleCnt="2" custScaleX="159690" custScaleY="93316" custLinFactNeighborX="4842" custLinFactNeighborY="10562">
        <dgm:presLayoutVars>
          <dgm:chMax val="0"/>
          <dgm:bulletEnabled val="1"/>
        </dgm:presLayoutVars>
      </dgm:prSet>
      <dgm:spPr/>
    </dgm:pt>
    <dgm:pt modelId="{385745DD-3B5F-604B-9569-B557A3622115}" type="pres">
      <dgm:prSet presAssocID="{7C5AD458-BBC7-4C17-BFBD-C86F4C7A58E4}" presName="downArrow" presStyleLbl="node1" presStyleIdx="1" presStyleCnt="2" custScaleX="33552" custScaleY="67315" custLinFactNeighborX="-11159" custLinFactNeighborY="4841"/>
      <dgm:spPr/>
    </dgm:pt>
    <dgm:pt modelId="{6964C86A-3D38-864F-8BA2-A426576EBE19}" type="pres">
      <dgm:prSet presAssocID="{7C5AD458-BBC7-4C17-BFBD-C86F4C7A58E4}" presName="downArrowText" presStyleLbl="revTx" presStyleIdx="1" presStyleCnt="2" custScaleX="132399" custScaleY="78495" custLinFactNeighborX="-455" custLinFactNeighborY="10797">
        <dgm:presLayoutVars>
          <dgm:chMax val="0"/>
          <dgm:bulletEnabled val="1"/>
        </dgm:presLayoutVars>
      </dgm:prSet>
      <dgm:spPr/>
    </dgm:pt>
  </dgm:ptLst>
  <dgm:cxnLst>
    <dgm:cxn modelId="{FB8CBF08-A8AE-4FE5-91CF-9D078D499FC1}" srcId="{E66B59D9-5E27-42A1-AC4C-5B3F42277033}" destId="{5B856C35-8331-486D-B0E5-22D181E9A3A8}" srcOrd="0" destOrd="0" parTransId="{FA37E941-D6E0-44AB-B4FA-D3CA49923F51}" sibTransId="{CE3458DC-FA4A-4C92-9814-76FE6A2B900F}"/>
    <dgm:cxn modelId="{BF534C18-BC99-5C44-A891-4719BF3CA974}" type="presOf" srcId="{43B4DD5F-1730-418D-A9E7-7CABF3561DD8}" destId="{E6E75B27-C9C4-184C-B9BD-2C0623675859}" srcOrd="0" destOrd="4" presId="urn:microsoft.com/office/officeart/2005/8/layout/arrow4"/>
    <dgm:cxn modelId="{DA0BE01A-A3DC-46B5-B11D-F14FE37D2C21}" srcId="{E66B59D9-5E27-42A1-AC4C-5B3F42277033}" destId="{7C5AD458-BBC7-4C17-BFBD-C86F4C7A58E4}" srcOrd="1" destOrd="0" parTransId="{1AFFC6E0-F94A-4895-BCC9-FD5580795AF5}" sibTransId="{79EA9ABF-C896-4FEF-9619-8ECCB98552D6}"/>
    <dgm:cxn modelId="{0E1E932A-3011-4577-A65B-E77A9A7FCFD8}" srcId="{5B856C35-8331-486D-B0E5-22D181E9A3A8}" destId="{43B4DD5F-1730-418D-A9E7-7CABF3561DD8}" srcOrd="3" destOrd="0" parTransId="{B916A537-EC3E-451D-AD74-8F2FA4E07008}" sibTransId="{2A09E6BC-07D5-4439-8B67-F83525F843C2}"/>
    <dgm:cxn modelId="{948EDF2F-75E8-7E4C-AB36-23D0737FC2B8}" type="presOf" srcId="{C4695E33-F578-4A30-9BC1-D42E32C8F6DC}" destId="{E6E75B27-C9C4-184C-B9BD-2C0623675859}" srcOrd="0" destOrd="3" presId="urn:microsoft.com/office/officeart/2005/8/layout/arrow4"/>
    <dgm:cxn modelId="{3D83733A-3D70-3246-984D-1F022D4A90FF}" type="presOf" srcId="{8F717034-5AD8-42D4-A675-42BAF4558D7C}" destId="{E6E75B27-C9C4-184C-B9BD-2C0623675859}" srcOrd="0" destOrd="6" presId="urn:microsoft.com/office/officeart/2005/8/layout/arrow4"/>
    <dgm:cxn modelId="{3DC8953D-47FF-B549-A89D-D95283A5959F}" type="presOf" srcId="{94C5742D-716E-43BA-BDBB-047D07FF98A2}" destId="{E6E75B27-C9C4-184C-B9BD-2C0623675859}" srcOrd="0" destOrd="2" presId="urn:microsoft.com/office/officeart/2005/8/layout/arrow4"/>
    <dgm:cxn modelId="{7F95C446-A007-4221-8545-20273C72F0CA}" srcId="{7C5AD458-BBC7-4C17-BFBD-C86F4C7A58E4}" destId="{EE37C255-A111-40B4-8827-A5B05BCB308A}" srcOrd="1" destOrd="0" parTransId="{91742F29-4AF2-4638-9178-8644389DF8B7}" sibTransId="{C0AEC463-38FD-4495-A248-744A74780D10}"/>
    <dgm:cxn modelId="{263C7C48-66B0-46BC-BD4B-9F0E78C1082E}" srcId="{5B856C35-8331-486D-B0E5-22D181E9A3A8}" destId="{8F717034-5AD8-42D4-A675-42BAF4558D7C}" srcOrd="5" destOrd="0" parTransId="{B32CE242-CD56-4168-8B45-AE90172444C7}" sibTransId="{56F40D5F-C044-44E3-92E6-1395E1CC73A0}"/>
    <dgm:cxn modelId="{EFBF565F-CB09-AA4C-B9D6-947FEE659F52}" type="presOf" srcId="{5B856C35-8331-486D-B0E5-22D181E9A3A8}" destId="{E6E75B27-C9C4-184C-B9BD-2C0623675859}" srcOrd="0" destOrd="0" presId="urn:microsoft.com/office/officeart/2005/8/layout/arrow4"/>
    <dgm:cxn modelId="{48184B64-E0FF-6F41-8930-40EC7412F1CD}" type="presOf" srcId="{A1032B95-4363-4EDB-BDD6-63B4AE1399C0}" destId="{E6E75B27-C9C4-184C-B9BD-2C0623675859}" srcOrd="0" destOrd="5" presId="urn:microsoft.com/office/officeart/2005/8/layout/arrow4"/>
    <dgm:cxn modelId="{1503B273-1783-4FF2-B5E5-7AF59260507D}" srcId="{7C5AD458-BBC7-4C17-BFBD-C86F4C7A58E4}" destId="{84E1A224-B057-4E35-9D38-8886F51FC014}" srcOrd="0" destOrd="0" parTransId="{2247F02C-610B-47C9-9A0E-E0AD86F8461E}" sibTransId="{4DFEE83E-B73F-4767-9D05-094BF39AE621}"/>
    <dgm:cxn modelId="{D1E8AB8A-2A47-4B46-A0D1-DE5BD2CC83E6}" type="presOf" srcId="{B84B3A1E-144F-497C-A722-81646057A5CA}" destId="{E6E75B27-C9C4-184C-B9BD-2C0623675859}" srcOrd="0" destOrd="1" presId="urn:microsoft.com/office/officeart/2005/8/layout/arrow4"/>
    <dgm:cxn modelId="{BF45D98A-1851-4795-B3FE-0A20F6177581}" srcId="{5B856C35-8331-486D-B0E5-22D181E9A3A8}" destId="{C4695E33-F578-4A30-9BC1-D42E32C8F6DC}" srcOrd="2" destOrd="0" parTransId="{58855546-5B34-48EC-9E67-0768ACBCE3B6}" sibTransId="{28A3A477-63F4-4C33-A54B-247F5C2991CA}"/>
    <dgm:cxn modelId="{6E0EE194-3E70-4AF7-BCB5-7F95E8A7D365}" srcId="{5B856C35-8331-486D-B0E5-22D181E9A3A8}" destId="{A1032B95-4363-4EDB-BDD6-63B4AE1399C0}" srcOrd="4" destOrd="0" parTransId="{20C11B4E-F8E9-4E43-AE7D-8B944D01AFDE}" sibTransId="{0FD3AC4A-822F-4AB6-9717-9BB9700F7DED}"/>
    <dgm:cxn modelId="{3522C298-BB57-F84A-950D-C5C31B96244A}" type="presOf" srcId="{E66B59D9-5E27-42A1-AC4C-5B3F42277033}" destId="{2F016F9A-1DE0-E743-92A3-859C084019E9}" srcOrd="0" destOrd="0" presId="urn:microsoft.com/office/officeart/2005/8/layout/arrow4"/>
    <dgm:cxn modelId="{8FD75BA0-AD7A-3849-829B-DFFE5A1804BD}" type="presOf" srcId="{7C5AD458-BBC7-4C17-BFBD-C86F4C7A58E4}" destId="{6964C86A-3D38-864F-8BA2-A426576EBE19}" srcOrd="0" destOrd="0" presId="urn:microsoft.com/office/officeart/2005/8/layout/arrow4"/>
    <dgm:cxn modelId="{EF1757AD-00B4-B147-8651-7E170981005D}" type="presOf" srcId="{EE37C255-A111-40B4-8827-A5B05BCB308A}" destId="{6964C86A-3D38-864F-8BA2-A426576EBE19}" srcOrd="0" destOrd="2" presId="urn:microsoft.com/office/officeart/2005/8/layout/arrow4"/>
    <dgm:cxn modelId="{DD2F14B3-2E9A-C34F-A788-49E6DD26D05E}" type="presOf" srcId="{84E1A224-B057-4E35-9D38-8886F51FC014}" destId="{6964C86A-3D38-864F-8BA2-A426576EBE19}" srcOrd="0" destOrd="1" presId="urn:microsoft.com/office/officeart/2005/8/layout/arrow4"/>
    <dgm:cxn modelId="{D3DFE0BE-25DE-437B-BCF4-0D7AD7C70CAB}" srcId="{7C5AD458-BBC7-4C17-BFBD-C86F4C7A58E4}" destId="{7AE01F6F-2A5E-4286-9337-D2B24C2CF5FA}" srcOrd="2" destOrd="0" parTransId="{6B8E11B1-D4C6-458F-97F3-5F8E687FEB2C}" sibTransId="{CCF80837-0C6D-4DA9-B390-A11E4EF5C387}"/>
    <dgm:cxn modelId="{A90386BF-FAE5-4A21-BC05-91DBCAD6E235}" srcId="{5B856C35-8331-486D-B0E5-22D181E9A3A8}" destId="{B84B3A1E-144F-497C-A722-81646057A5CA}" srcOrd="0" destOrd="0" parTransId="{04AFBDA3-C2EC-4CF4-90B9-D9BCEBF3972D}" sibTransId="{B4C75BEA-B7E3-4927-B799-31AF07D38399}"/>
    <dgm:cxn modelId="{37C10AC1-D06C-F34E-B9B5-D80C2AE8836E}" type="presOf" srcId="{7AE01F6F-2A5E-4286-9337-D2B24C2CF5FA}" destId="{6964C86A-3D38-864F-8BA2-A426576EBE19}" srcOrd="0" destOrd="3" presId="urn:microsoft.com/office/officeart/2005/8/layout/arrow4"/>
    <dgm:cxn modelId="{3CE27EF8-6744-4481-A933-1CBBBDBABE0B}" srcId="{5B856C35-8331-486D-B0E5-22D181E9A3A8}" destId="{94C5742D-716E-43BA-BDBB-047D07FF98A2}" srcOrd="1" destOrd="0" parTransId="{91CE4862-A2B6-4168-B626-7789F8E43604}" sibTransId="{5879A6C5-E7F8-4348-A220-37EA852776A9}"/>
    <dgm:cxn modelId="{997763F4-9F72-3B4D-B302-8EE8749C5427}" type="presParOf" srcId="{2F016F9A-1DE0-E743-92A3-859C084019E9}" destId="{C12366C7-93B9-6A4B-AC4A-D5A6AA2C0BDE}" srcOrd="0" destOrd="0" presId="urn:microsoft.com/office/officeart/2005/8/layout/arrow4"/>
    <dgm:cxn modelId="{F4572DE2-9A93-6344-8A10-736D1F6AA4CE}" type="presParOf" srcId="{2F016F9A-1DE0-E743-92A3-859C084019E9}" destId="{E6E75B27-C9C4-184C-B9BD-2C0623675859}" srcOrd="1" destOrd="0" presId="urn:microsoft.com/office/officeart/2005/8/layout/arrow4"/>
    <dgm:cxn modelId="{7B2A1CDD-A6A7-A34E-863A-9C4000EC68E6}" type="presParOf" srcId="{2F016F9A-1DE0-E743-92A3-859C084019E9}" destId="{385745DD-3B5F-604B-9569-B557A3622115}" srcOrd="2" destOrd="0" presId="urn:microsoft.com/office/officeart/2005/8/layout/arrow4"/>
    <dgm:cxn modelId="{AAA0B57F-51B1-3342-92BD-A5F7760E12DD}" type="presParOf" srcId="{2F016F9A-1DE0-E743-92A3-859C084019E9}" destId="{6964C86A-3D38-864F-8BA2-A426576EBE19}"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𝑏</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𝑟</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1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nchor="b"/>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𝑆𝐶</m:t>
                    </m:r>
                  </m:oMath>
                </m:oMathPara>
              </a14:m>
              <a:endParaRPr lang="en-US" dirty="0"/>
            </a:p>
          </dgm:t>
        </dgm:pt>
      </mc:Choice>
      <mc:Fallback xmlns="">
        <dgm:pt modelId="{175435B6-A00E-FC46-9FD5-7E0FA8F30FCF}">
          <dgm:prSet phldrT="[Text]"/>
          <dgm:spPr/>
          <dgm:t>
            <a:bodyPr anchor="b"/>
            <a:lstStyle/>
            <a:p>
              <a:pPr/>
              <a:r>
                <a:rPr lang="en-US" b="0" i="0">
                  <a:latin typeface="Cambria Math" panose="02040503050406030204" pitchFamily="18" charset="0"/>
                </a:rPr>
                <a:t>𝑆𝐶</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oMath>
                </m:oMathPara>
              </a14:m>
              <a:endParaRPr lang="en-US" dirty="0"/>
            </a:p>
          </dgm:t>
        </dgm:pt>
      </mc:Choice>
      <mc:Fallback xmlns="">
        <dgm:pt modelId="{175435B6-A00E-FC46-9FD5-7E0FA8F30FCF}">
          <dgm:prSet phldrT="[Text]"/>
          <dgm:spPr>
            <a:solidFill>
              <a:schemeClr val="accent6"/>
            </a:solidFill>
          </dgm:spPr>
          <dgm:t>
            <a:bodyPr/>
            <a:lstStyle/>
            <a:p>
              <a:pPr/>
              <a:r>
                <a:rPr lang="en-US" b="0" i="0">
                  <a:latin typeface="Cambria Math" panose="02040503050406030204" pitchFamily="18" charset="0"/>
                </a:rPr>
                <a:t>𝑚</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mc:AlternateContent xmlns:mc="http://schemas.openxmlformats.org/markup-compatibility/2006" xmlns:a14="http://schemas.microsoft.com/office/drawing/2010/main">
      <mc:Choice Requires="a14">
        <dgm:pt modelId="{998EE5B7-4AFC-A346-9B39-1694A8FC31A2}">
          <dgm:prSet phldrT="[Text]" custT="1"/>
          <dgm:spPr/>
          <dgm:t>
            <a:bodyPr/>
            <a:lstStyle/>
            <a:p>
              <a:r>
                <a:rPr lang="en-US" sz="1600" i="1" dirty="0"/>
                <a:t>reference -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endParaRPr lang="en-US" sz="1600" i="1" dirty="0"/>
            </a:p>
          </dgm:t>
        </dgm:pt>
      </mc:Choice>
      <mc:Fallback xmlns="">
        <dgm:pt modelId="{998EE5B7-4AFC-A346-9B39-1694A8FC31A2}">
          <dgm:prSet phldrT="[Text]" custT="1"/>
          <dgm:spPr/>
          <dgm:t>
            <a:bodyPr/>
            <a:lstStyle/>
            <a:p>
              <a:r>
                <a:rPr lang="en-US" sz="1600" i="1" dirty="0"/>
                <a:t>reference - </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endParaRPr lang="en-US" sz="1600" i="1" dirty="0"/>
            </a:p>
          </dgm:t>
        </dgm:pt>
      </mc:Fallback>
    </mc:AlternateConten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mc:AlternateContent xmlns:mc="http://schemas.openxmlformats.org/markup-compatibility/2006" xmlns:a14="http://schemas.microsoft.com/office/drawing/2010/main">
      <mc:Choice Requires="a14">
        <dgm:pt modelId="{4883CCE6-24FC-4248-BF50-598FE9BC65C3}">
          <dgm:prSet phldrT="[Text]" custT="1"/>
          <dgm:spPr/>
          <dgm:t>
            <a:bodyPr/>
            <a:lstStyle/>
            <a:p>
              <a:r>
                <a:rPr lang="en-US" sz="1600" i="1" dirty="0"/>
                <a:t>reference</a:t>
              </a:r>
              <a:r>
                <a:rPr lang="en-US" sz="1400" i="1" dirty="0"/>
                <a:t> - </a:t>
              </a:r>
              <a14:m>
                <m:oMath xmlns:m="http://schemas.openxmlformats.org/officeDocument/2006/math">
                  <m:r>
                    <a:rPr lang="en-US" sz="1400" i="1" smtClean="0">
                      <a:latin typeface="Cambria Math" panose="02040503050406030204" pitchFamily="18" charset="0"/>
                      <a:ea typeface="Cambria Math" panose="02040503050406030204" pitchFamily="18" charset="0"/>
                    </a:rPr>
                    <m:t>𝜙</m:t>
                  </m:r>
                </m:oMath>
              </a14:m>
              <a:r>
                <a:rPr lang="en-US" sz="1400" i="1" dirty="0"/>
                <a:t>SKU</a:t>
              </a:r>
            </a:p>
          </dgm:t>
        </dgm:pt>
      </mc:Choice>
      <mc:Fallback xmlns="">
        <dgm:pt modelId="{4883CCE6-24FC-4248-BF50-598FE9BC65C3}">
          <dgm:prSet phldrT="[Text]" custT="1"/>
          <dgm:spPr/>
          <dgm:t>
            <a:bodyPr/>
            <a:lstStyle/>
            <a:p>
              <a:r>
                <a:rPr lang="en-US" sz="1600" i="1" dirty="0"/>
                <a:t>reference</a:t>
              </a:r>
              <a:r>
                <a:rPr lang="en-US" sz="1400" i="1" dirty="0"/>
                <a:t> - </a:t>
              </a:r>
              <a:r>
                <a:rPr lang="en-US" sz="1400" i="0">
                  <a:latin typeface="Cambria Math" panose="02040503050406030204" pitchFamily="18" charset="0"/>
                  <a:ea typeface="Cambria Math" panose="02040503050406030204" pitchFamily="18" charset="0"/>
                </a:rPr>
                <a:t>𝜙</a:t>
              </a:r>
              <a:r>
                <a:rPr lang="en-US" sz="1400" i="1" dirty="0"/>
                <a:t>SKU</a:t>
              </a:r>
            </a:p>
          </dgm:t>
        </dgm:pt>
      </mc:Fallback>
    </mc:AlternateConten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3"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dgm:pt modelId="{998EE5B7-4AFC-A346-9B39-1694A8FC31A2}">
      <dgm:prSet phldrT="[Text]" custT="1"/>
      <dgm:spPr>
        <a:blipFill>
          <a:blip xmlns:r="http://schemas.openxmlformats.org/officeDocument/2006/relationships" r:embed="rId1"/>
          <a:stretch>
            <a:fillRect l="-4237" t="-6897" b="-10345"/>
          </a:stretch>
        </a:blipFill>
      </dgm:spPr>
      <dgm:t>
        <a:bodyPr/>
        <a:lstStyle/>
        <a:p>
          <a:r>
            <a:rPr lang="en-US">
              <a:noFill/>
            </a:rPr>
            <a:t> </a:t>
          </a:r>
        </a:p>
      </dgm:t>
    </dgm:p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dgm:pt modelId="{4883CCE6-24FC-4248-BF50-598FE9BC65C3}">
      <dgm:prSet phldrT="[Text]" custT="1"/>
      <dgm:spPr>
        <a:blipFill>
          <a:blip xmlns:r="http://schemas.openxmlformats.org/officeDocument/2006/relationships" r:embed="rId2"/>
          <a:stretch>
            <a:fillRect l="-4237" t="-6667" b="-10000"/>
          </a:stretch>
        </a:blipFill>
      </dgm:spPr>
      <dgm:t>
        <a:bodyPr/>
        <a:lstStyle/>
        <a:p>
          <a:r>
            <a:rPr lang="en-US">
              <a:noFill/>
            </a:rPr>
            <a:t> </a:t>
          </a:r>
        </a:p>
      </dgm:t>
    </dgm:p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3"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mc:AlternateContent xmlns:mc="http://schemas.openxmlformats.org/markup-compatibility/2006" xmlns:a14="http://schemas.microsoft.com/office/drawing/2010/main">
      <mc:Choice Requires="a14">
        <dgm:pt modelId="{998EE5B7-4AFC-A346-9B39-1694A8FC31A2}">
          <dgm:prSet phldrT="[Text]" custT="1"/>
          <dgm:spPr/>
          <dgm:t>
            <a:bodyPr/>
            <a:lstStyle/>
            <a:p>
              <a:r>
                <a:rPr lang="en-US" sz="1600" i="1" dirty="0"/>
                <a:t>reference -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endParaRPr lang="en-US" sz="1600" i="1" dirty="0"/>
            </a:p>
          </dgm:t>
        </dgm:pt>
      </mc:Choice>
      <mc:Fallback xmlns="">
        <dgm:pt modelId="{998EE5B7-4AFC-A346-9B39-1694A8FC31A2}">
          <dgm:prSet phldrT="[Text]" custT="1"/>
          <dgm:spPr/>
          <dgm:t>
            <a:bodyPr/>
            <a:lstStyle/>
            <a:p>
              <a:r>
                <a:rPr lang="en-US" sz="1600" i="1" dirty="0"/>
                <a:t>reference - </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endParaRPr lang="en-US" sz="1600" i="1" dirty="0"/>
            </a:p>
          </dgm:t>
        </dgm:pt>
      </mc:Fallback>
    </mc:AlternateConten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mc:AlternateContent xmlns:mc="http://schemas.openxmlformats.org/markup-compatibility/2006" xmlns:a14="http://schemas.microsoft.com/office/drawing/2010/main">
      <mc:Choice Requires="a14">
        <dgm:pt modelId="{4883CCE6-24FC-4248-BF50-598FE9BC65C3}">
          <dgm:prSet phldrT="[Text]" custT="1"/>
          <dgm:spPr/>
          <dgm:t>
            <a:bodyPr/>
            <a:lstStyle/>
            <a:p>
              <a:r>
                <a:rPr lang="en-US" sz="1600" i="1" dirty="0"/>
                <a:t>reference</a:t>
              </a:r>
              <a:r>
                <a:rPr lang="en-US" sz="1400" i="1" dirty="0"/>
                <a:t> - </a:t>
              </a:r>
              <a14:m>
                <m:oMath xmlns:m="http://schemas.openxmlformats.org/officeDocument/2006/math">
                  <m:r>
                    <a:rPr lang="en-US" sz="1400" i="1" smtClean="0">
                      <a:latin typeface="Cambria Math" panose="02040503050406030204" pitchFamily="18" charset="0"/>
                      <a:ea typeface="Cambria Math" panose="02040503050406030204" pitchFamily="18" charset="0"/>
                    </a:rPr>
                    <m:t>𝜙</m:t>
                  </m:r>
                </m:oMath>
              </a14:m>
              <a:r>
                <a:rPr lang="en-US" sz="1400" i="1" dirty="0"/>
                <a:t>SKU</a:t>
              </a:r>
            </a:p>
          </dgm:t>
        </dgm:pt>
      </mc:Choice>
      <mc:Fallback xmlns="">
        <dgm:pt modelId="{4883CCE6-24FC-4248-BF50-598FE9BC65C3}">
          <dgm:prSet phldrT="[Text]" custT="1"/>
          <dgm:spPr/>
          <dgm:t>
            <a:bodyPr/>
            <a:lstStyle/>
            <a:p>
              <a:r>
                <a:rPr lang="en-US" sz="1600" i="1" dirty="0"/>
                <a:t>reference</a:t>
              </a:r>
              <a:r>
                <a:rPr lang="en-US" sz="1400" i="1" dirty="0"/>
                <a:t> - </a:t>
              </a:r>
              <a:r>
                <a:rPr lang="en-US" sz="1400" i="0">
                  <a:latin typeface="Cambria Math" panose="02040503050406030204" pitchFamily="18" charset="0"/>
                  <a:ea typeface="Cambria Math" panose="02040503050406030204" pitchFamily="18" charset="0"/>
                </a:rPr>
                <a:t>𝜙</a:t>
              </a:r>
              <a:r>
                <a:rPr lang="en-US" sz="1400" i="1" dirty="0"/>
                <a:t>SKU</a:t>
              </a:r>
            </a:p>
          </dgm:t>
        </dgm:pt>
      </mc:Fallback>
    </mc:AlternateConten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dgm:pt modelId="{998EE5B7-4AFC-A346-9B39-1694A8FC31A2}">
      <dgm:prSet phldrT="[Text]" custT="1"/>
      <dgm:spPr>
        <a:blipFill>
          <a:blip xmlns:r="http://schemas.openxmlformats.org/officeDocument/2006/relationships" r:embed="rId1"/>
          <a:stretch>
            <a:fillRect l="-4237" t="-6667" b="-10000"/>
          </a:stretch>
        </a:blipFill>
      </dgm:spPr>
      <dgm:t>
        <a:bodyPr/>
        <a:lstStyle/>
        <a:p>
          <a:r>
            <a:rPr lang="en-US">
              <a:noFill/>
            </a:rPr>
            <a:t> </a:t>
          </a:r>
        </a:p>
      </dgm:t>
    </dgm:p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dgm:pt modelId="{4883CCE6-24FC-4248-BF50-598FE9BC65C3}">
      <dgm:prSet phldrT="[Text]" custT="1"/>
      <dgm:spPr>
        <a:blipFill>
          <a:blip xmlns:r="http://schemas.openxmlformats.org/officeDocument/2006/relationships" r:embed="rId2"/>
          <a:stretch>
            <a:fillRect l="-4237" t="-6667" b="-10000"/>
          </a:stretch>
        </a:blipFill>
      </dgm:spPr>
      <dgm:t>
        <a:bodyPr/>
        <a:lstStyle/>
        <a:p>
          <a:r>
            <a:rPr lang="en-US">
              <a:noFill/>
            </a:rPr>
            <a:t> </a:t>
          </a:r>
        </a:p>
      </dgm:t>
    </dgm:p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34C0B7-79BC-2547-870D-9775DAB0F176}" type="doc">
      <dgm:prSet loTypeId="urn:microsoft.com/office/officeart/2005/8/layout/hierarchy6" loCatId="" qsTypeId="urn:microsoft.com/office/officeart/2005/8/quickstyle/simple1" qsCatId="simple" csTypeId="urn:microsoft.com/office/officeart/2005/8/colors/colorful3" csCatId="colorful" phldr="1"/>
      <dgm:spPr/>
      <dgm:t>
        <a:bodyPr/>
        <a:lstStyle/>
        <a:p>
          <a:endParaRPr lang="en-US"/>
        </a:p>
      </dgm:t>
    </dgm:pt>
    <dgm:pt modelId="{248B5F9C-D9A2-7744-9BBE-D271816FF46C}">
      <dgm:prSet phldrT="[Text]"/>
      <dgm:spPr>
        <a:solidFill>
          <a:schemeClr val="tx2"/>
        </a:solidFill>
      </dgm:spPr>
      <dgm:t>
        <a:bodyPr/>
        <a:lstStyle/>
        <a:p>
          <a:r>
            <a:rPr lang="en-US" dirty="0"/>
            <a:t>Loyalty</a:t>
          </a:r>
        </a:p>
        <a:p>
          <a:r>
            <a:rPr lang="en-US" dirty="0"/>
            <a:t>Definition</a:t>
          </a:r>
        </a:p>
      </dgm:t>
    </dgm:pt>
    <dgm:pt modelId="{04AEB736-7DE0-814E-9734-842BFEE00588}" type="parTrans" cxnId="{F3B98433-FD42-2E4B-9823-7279E8A79A7E}">
      <dgm:prSet/>
      <dgm:spPr/>
      <dgm:t>
        <a:bodyPr/>
        <a:lstStyle/>
        <a:p>
          <a:endParaRPr lang="en-US"/>
        </a:p>
      </dgm:t>
    </dgm:pt>
    <dgm:pt modelId="{920ED6F9-066E-5C4C-992E-53FE0DA73F15}" type="sibTrans" cxnId="{F3B98433-FD42-2E4B-9823-7279E8A79A7E}">
      <dgm:prSet/>
      <dgm:spPr/>
      <dgm:t>
        <a:bodyPr/>
        <a:lstStyle/>
        <a:p>
          <a:endParaRPr lang="en-US"/>
        </a:p>
      </dgm:t>
    </dgm:pt>
    <dgm:pt modelId="{5FAA3D11-B5CB-C243-9151-13E6748B2E67}">
      <dgm:prSet phldrT="[Text]"/>
      <dgm:spPr/>
      <dgm:t>
        <a:bodyPr/>
        <a:lstStyle/>
        <a:p>
          <a:r>
            <a:rPr lang="en-US" dirty="0"/>
            <a:t>Airline</a:t>
          </a:r>
        </a:p>
        <a:p>
          <a:r>
            <a:rPr lang="en-US" dirty="0"/>
            <a:t>Loyalty </a:t>
          </a:r>
        </a:p>
        <a:p>
          <a:r>
            <a:rPr lang="en-US" dirty="0"/>
            <a:t>Class</a:t>
          </a:r>
        </a:p>
      </dgm:t>
    </dgm:pt>
    <dgm:pt modelId="{7F2F50E7-DC94-0946-BEA9-8A35842BF227}" type="parTrans" cxnId="{63161D36-F043-894B-A87B-228460092696}">
      <dgm:prSet/>
      <dgm:spPr/>
      <dgm:t>
        <a:bodyPr/>
        <a:lstStyle/>
        <a:p>
          <a:endParaRPr lang="en-US"/>
        </a:p>
      </dgm:t>
    </dgm:pt>
    <dgm:pt modelId="{ADE11030-B0F7-1F4D-9E6C-22CCE90486BF}" type="sibTrans" cxnId="{63161D36-F043-894B-A87B-228460092696}">
      <dgm:prSet/>
      <dgm:spPr/>
      <dgm:t>
        <a:bodyPr/>
        <a:lstStyle/>
        <a:p>
          <a:endParaRPr lang="en-US"/>
        </a:p>
      </dgm:t>
    </dgm:pt>
    <dgm:pt modelId="{E32BEF89-0030-914B-AF79-40F302AB9B94}">
      <dgm:prSet phldrT="[Text]"/>
      <dgm:spPr/>
      <dgm:t>
        <a:bodyPr/>
        <a:lstStyle/>
        <a:p>
          <a:r>
            <a:rPr lang="en-US" dirty="0"/>
            <a:t>Hotel </a:t>
          </a:r>
        </a:p>
        <a:p>
          <a:r>
            <a:rPr lang="en-US" dirty="0"/>
            <a:t>Loyalty</a:t>
          </a:r>
        </a:p>
        <a:p>
          <a:r>
            <a:rPr lang="en-US" dirty="0"/>
            <a:t>Class</a:t>
          </a:r>
        </a:p>
      </dgm:t>
    </dgm:pt>
    <dgm:pt modelId="{F2DA763A-AD3B-3E44-998F-2DAEF5EDFB85}" type="parTrans" cxnId="{F89B07A6-4314-EE4F-B611-14673C3498E6}">
      <dgm:prSet/>
      <dgm:spPr/>
      <dgm:t>
        <a:bodyPr/>
        <a:lstStyle/>
        <a:p>
          <a:endParaRPr lang="en-US"/>
        </a:p>
      </dgm:t>
    </dgm:pt>
    <dgm:pt modelId="{5DD5AC5C-BC5C-4F48-9BF6-FCD8C715EFDA}" type="sibTrans" cxnId="{F89B07A6-4314-EE4F-B611-14673C3498E6}">
      <dgm:prSet/>
      <dgm:spPr/>
      <dgm:t>
        <a:bodyPr/>
        <a:lstStyle/>
        <a:p>
          <a:endParaRPr lang="en-US"/>
        </a:p>
      </dgm:t>
    </dgm:pt>
    <dgm:pt modelId="{D53969A3-13CD-1143-AC7F-FA556DCE7CFD}">
      <dgm:prSet phldrT="[Text]"/>
      <dgm:spPr/>
      <dgm:t>
        <a:bodyPr/>
        <a:lstStyle/>
        <a:p>
          <a:r>
            <a:rPr lang="en-US" dirty="0"/>
            <a:t>Airline Points</a:t>
          </a:r>
        </a:p>
      </dgm:t>
    </dgm:pt>
    <dgm:pt modelId="{4EBCB104-0B1D-164A-B479-7D2DDF7BD2D3}" type="parTrans" cxnId="{E52B9D25-1965-0844-AC6B-4B9B4E97212D}">
      <dgm:prSet/>
      <dgm:spPr/>
      <dgm:t>
        <a:bodyPr/>
        <a:lstStyle/>
        <a:p>
          <a:endParaRPr lang="en-US"/>
        </a:p>
      </dgm:t>
    </dgm:pt>
    <dgm:pt modelId="{E30D5DCB-0747-9946-951C-E6349A5CE868}" type="sibTrans" cxnId="{E52B9D25-1965-0844-AC6B-4B9B4E97212D}">
      <dgm:prSet/>
      <dgm:spPr/>
      <dgm:t>
        <a:bodyPr/>
        <a:lstStyle/>
        <a:p>
          <a:endParaRPr lang="en-US"/>
        </a:p>
      </dgm:t>
    </dgm:pt>
    <dgm:pt modelId="{C8E04258-8012-E740-8F69-9B1F7339FFA9}">
      <dgm:prSet phldrT="[Text]"/>
      <dgm:spPr/>
      <dgm:t>
        <a:bodyPr/>
        <a:lstStyle/>
        <a:p>
          <a:r>
            <a:rPr lang="en-US" dirty="0"/>
            <a:t>Hotel Points</a:t>
          </a:r>
        </a:p>
      </dgm:t>
    </dgm:pt>
    <dgm:pt modelId="{0E164F88-5CB2-0140-A0EB-4994EAFA33AA}" type="parTrans" cxnId="{2A99455A-ED44-AA4C-B8CF-AA9642327578}">
      <dgm:prSet/>
      <dgm:spPr/>
      <dgm:t>
        <a:bodyPr/>
        <a:lstStyle/>
        <a:p>
          <a:endParaRPr lang="en-US"/>
        </a:p>
      </dgm:t>
    </dgm:pt>
    <dgm:pt modelId="{97C277CD-3F6B-FD4A-8E58-FBE4D8F37F42}" type="sibTrans" cxnId="{2A99455A-ED44-AA4C-B8CF-AA9642327578}">
      <dgm:prSet/>
      <dgm:spPr/>
      <dgm:t>
        <a:bodyPr/>
        <a:lstStyle/>
        <a:p>
          <a:endParaRPr lang="en-US"/>
        </a:p>
      </dgm:t>
    </dgm:pt>
    <dgm:pt modelId="{D61E2817-C326-7545-A24D-1AF0D7D34541}">
      <dgm:prSet phldrT="[Text]"/>
      <dgm:spPr>
        <a:solidFill>
          <a:schemeClr val="bg2">
            <a:lumMod val="50000"/>
          </a:schemeClr>
        </a:solidFill>
      </dgm:spPr>
      <dgm:t>
        <a:bodyPr/>
        <a:lstStyle/>
        <a:p>
          <a:r>
            <a:rPr lang="en-US"/>
            <a:t>Inventory</a:t>
          </a:r>
        </a:p>
        <a:p>
          <a:r>
            <a:rPr lang="en-US"/>
            <a:t>Definition</a:t>
          </a:r>
          <a:endParaRPr lang="en-US" dirty="0"/>
        </a:p>
      </dgm:t>
    </dgm:pt>
    <dgm:pt modelId="{225A2FC3-777A-8C47-BCA1-EBA05ABCA9C9}" type="parTrans" cxnId="{67DE4DC9-2E33-8B4F-8C91-AE9ABB469F24}">
      <dgm:prSet/>
      <dgm:spPr/>
      <dgm:t>
        <a:bodyPr/>
        <a:lstStyle/>
        <a:p>
          <a:endParaRPr lang="en-US"/>
        </a:p>
      </dgm:t>
    </dgm:pt>
    <dgm:pt modelId="{E5451A67-032A-0545-9C76-DA039CEA11BA}" type="sibTrans" cxnId="{67DE4DC9-2E33-8B4F-8C91-AE9ABB469F24}">
      <dgm:prSet/>
      <dgm:spPr/>
      <dgm:t>
        <a:bodyPr/>
        <a:lstStyle/>
        <a:p>
          <a:endParaRPr lang="en-US"/>
        </a:p>
      </dgm:t>
    </dgm:pt>
    <dgm:pt modelId="{EAA402EE-F37C-4C47-A1BF-126A12FCB70E}">
      <dgm:prSet phldrT="[Text]"/>
      <dgm:spPr/>
      <dgm:t>
        <a:bodyPr/>
        <a:lstStyle/>
        <a:p>
          <a:r>
            <a:rPr lang="en-US" dirty="0"/>
            <a:t>Inventory</a:t>
          </a:r>
        </a:p>
        <a:p>
          <a:r>
            <a:rPr lang="en-US" dirty="0"/>
            <a:t>Class</a:t>
          </a:r>
        </a:p>
      </dgm:t>
    </dgm:pt>
    <dgm:pt modelId="{13891512-505C-6D4E-8243-B310DD3C7AAF}" type="parTrans" cxnId="{568EB74C-56D3-274D-850D-1E84D1E0DA21}">
      <dgm:prSet/>
      <dgm:spPr/>
      <dgm:t>
        <a:bodyPr/>
        <a:lstStyle/>
        <a:p>
          <a:endParaRPr lang="en-US"/>
        </a:p>
      </dgm:t>
    </dgm:pt>
    <dgm:pt modelId="{43E30F7F-7B47-A043-8BED-D174270D4148}" type="sibTrans" cxnId="{568EB74C-56D3-274D-850D-1E84D1E0DA21}">
      <dgm:prSet/>
      <dgm:spPr/>
      <dgm:t>
        <a:bodyPr/>
        <a:lstStyle/>
        <a:p>
          <a:endParaRPr lang="en-US"/>
        </a:p>
      </dgm:t>
    </dgm:pt>
    <dgm:pt modelId="{0819D6EC-2FD6-6E4F-93DB-072DC4A65C57}">
      <dgm:prSet phldrT="[Text]"/>
      <dgm:spPr/>
      <dgm:t>
        <a:bodyPr/>
        <a:lstStyle/>
        <a:p>
          <a:r>
            <a:rPr lang="en-US" dirty="0"/>
            <a:t>Barrel of Oil</a:t>
          </a:r>
        </a:p>
        <a:p>
          <a:r>
            <a:rPr lang="en-US" dirty="0"/>
            <a:t>Token</a:t>
          </a:r>
          <a:endParaRPr lang="en-US"/>
        </a:p>
      </dgm:t>
    </dgm:pt>
    <dgm:pt modelId="{CBCC722A-A2A5-F04D-BF74-49C2F35310B5}" type="parTrans" cxnId="{25F3D506-475B-B943-A322-92CCDC18DABF}">
      <dgm:prSet/>
      <dgm:spPr/>
      <dgm:t>
        <a:bodyPr/>
        <a:lstStyle/>
        <a:p>
          <a:endParaRPr lang="en-US"/>
        </a:p>
      </dgm:t>
    </dgm:pt>
    <dgm:pt modelId="{68142C93-9A01-1B48-83A2-37363EC458E9}" type="sibTrans" cxnId="{25F3D506-475B-B943-A322-92CCDC18DABF}">
      <dgm:prSet/>
      <dgm:spPr/>
      <dgm:t>
        <a:bodyPr/>
        <a:lstStyle/>
        <a:p>
          <a:endParaRPr lang="en-US"/>
        </a:p>
      </dgm:t>
    </dgm:pt>
    <dgm:pt modelId="{0F1CDE04-9A66-5944-8AAC-40D2C8BFB5A7}">
      <dgm:prSet phldrT="[Text]"/>
      <dgm:spPr/>
      <dgm:t>
        <a:bodyPr/>
        <a:lstStyle/>
        <a:p>
          <a:r>
            <a:rPr lang="en-US" dirty="0"/>
            <a:t>Formula</a:t>
          </a:r>
        </a:p>
      </dgm:t>
    </dgm:pt>
    <dgm:pt modelId="{B216B969-F707-1B4B-815E-43951C335EE0}" type="sibTrans" cxnId="{4A34DC02-3E6A-674C-B302-BD1AC8E4D2F0}">
      <dgm:prSet/>
      <dgm:spPr/>
      <dgm:t>
        <a:bodyPr/>
        <a:lstStyle/>
        <a:p>
          <a:endParaRPr lang="en-US"/>
        </a:p>
      </dgm:t>
    </dgm:pt>
    <dgm:pt modelId="{7EE28C3D-9059-E643-96FC-5C6CEA89335A}" type="parTrans" cxnId="{4A34DC02-3E6A-674C-B302-BD1AC8E4D2F0}">
      <dgm:prSet/>
      <dgm:spPr/>
      <dgm:t>
        <a:bodyPr/>
        <a:lstStyle/>
        <a:p>
          <a:endParaRPr lang="en-US"/>
        </a:p>
      </dgm:t>
    </dgm:pt>
    <dgm:pt modelId="{BAA65C52-FB49-3F42-BD50-0D3B946EB6D0}" type="pres">
      <dgm:prSet presAssocID="{3A34C0B7-79BC-2547-870D-9775DAB0F176}" presName="mainComposite" presStyleCnt="0">
        <dgm:presLayoutVars>
          <dgm:chPref val="1"/>
          <dgm:dir/>
          <dgm:animOne val="branch"/>
          <dgm:animLvl val="lvl"/>
          <dgm:resizeHandles val="exact"/>
        </dgm:presLayoutVars>
      </dgm:prSet>
      <dgm:spPr/>
    </dgm:pt>
    <dgm:pt modelId="{8A30A569-E64C-9346-880A-BC6A6B4EC7CE}" type="pres">
      <dgm:prSet presAssocID="{3A34C0B7-79BC-2547-870D-9775DAB0F176}" presName="hierFlow" presStyleCnt="0"/>
      <dgm:spPr/>
    </dgm:pt>
    <dgm:pt modelId="{F14B4D4F-65B4-0440-8D10-4B572219C131}" type="pres">
      <dgm:prSet presAssocID="{3A34C0B7-79BC-2547-870D-9775DAB0F176}" presName="hierChild1" presStyleCnt="0">
        <dgm:presLayoutVars>
          <dgm:chPref val="1"/>
          <dgm:animOne val="branch"/>
          <dgm:animLvl val="lvl"/>
        </dgm:presLayoutVars>
      </dgm:prSet>
      <dgm:spPr/>
    </dgm:pt>
    <dgm:pt modelId="{A4D38F57-0278-DA47-9BB8-DD85F92A2858}" type="pres">
      <dgm:prSet presAssocID="{0F1CDE04-9A66-5944-8AAC-40D2C8BFB5A7}" presName="Name14" presStyleCnt="0"/>
      <dgm:spPr/>
    </dgm:pt>
    <dgm:pt modelId="{4586CAFA-CFD2-894D-A7E1-994BCCCB8456}" type="pres">
      <dgm:prSet presAssocID="{0F1CDE04-9A66-5944-8AAC-40D2C8BFB5A7}" presName="level1Shape" presStyleLbl="node0" presStyleIdx="0" presStyleCnt="1" custScaleY="54135">
        <dgm:presLayoutVars>
          <dgm:chPref val="3"/>
        </dgm:presLayoutVars>
      </dgm:prSet>
      <dgm:spPr/>
    </dgm:pt>
    <dgm:pt modelId="{8BDC13C6-BBA9-6042-BB4F-3499AFBE441B}" type="pres">
      <dgm:prSet presAssocID="{0F1CDE04-9A66-5944-8AAC-40D2C8BFB5A7}" presName="hierChild2" presStyleCnt="0"/>
      <dgm:spPr/>
    </dgm:pt>
    <dgm:pt modelId="{61DA48D6-0687-844A-86CC-00E4E9CBA4E2}" type="pres">
      <dgm:prSet presAssocID="{04AEB736-7DE0-814E-9734-842BFEE00588}" presName="Name19" presStyleLbl="parChTrans1D2" presStyleIdx="0" presStyleCnt="2"/>
      <dgm:spPr/>
    </dgm:pt>
    <dgm:pt modelId="{B0E71EA1-B4E8-7041-B611-A85777E33BDE}" type="pres">
      <dgm:prSet presAssocID="{248B5F9C-D9A2-7744-9BBE-D271816FF46C}" presName="Name21" presStyleCnt="0"/>
      <dgm:spPr/>
    </dgm:pt>
    <dgm:pt modelId="{CE41CE8B-EC80-0F42-9F48-D45E3F9B4264}" type="pres">
      <dgm:prSet presAssocID="{248B5F9C-D9A2-7744-9BBE-D271816FF46C}" presName="level2Shape" presStyleLbl="node2" presStyleIdx="0" presStyleCnt="2" custScaleY="54135"/>
      <dgm:spPr/>
    </dgm:pt>
    <dgm:pt modelId="{2EF01482-06C9-404B-B3E3-1BE9D6A4D011}" type="pres">
      <dgm:prSet presAssocID="{248B5F9C-D9A2-7744-9BBE-D271816FF46C}" presName="hierChild3" presStyleCnt="0"/>
      <dgm:spPr/>
    </dgm:pt>
    <dgm:pt modelId="{A3BC43AD-C372-2348-A34B-46719D94D372}" type="pres">
      <dgm:prSet presAssocID="{7F2F50E7-DC94-0946-BEA9-8A35842BF227}" presName="Name19" presStyleLbl="parChTrans1D3" presStyleIdx="0" presStyleCnt="3"/>
      <dgm:spPr/>
    </dgm:pt>
    <dgm:pt modelId="{0FF46306-BBC1-4144-B9C5-B7AAC0B8FC6E}" type="pres">
      <dgm:prSet presAssocID="{5FAA3D11-B5CB-C243-9151-13E6748B2E67}" presName="Name21" presStyleCnt="0"/>
      <dgm:spPr/>
    </dgm:pt>
    <dgm:pt modelId="{68806CB6-88EA-734D-A176-F3A41F1F11CE}" type="pres">
      <dgm:prSet presAssocID="{5FAA3D11-B5CB-C243-9151-13E6748B2E67}" presName="level2Shape" presStyleLbl="node3" presStyleIdx="0" presStyleCnt="3" custScaleY="76205"/>
      <dgm:spPr/>
    </dgm:pt>
    <dgm:pt modelId="{B2B907B9-E999-A14F-824B-4C09E36D7661}" type="pres">
      <dgm:prSet presAssocID="{5FAA3D11-B5CB-C243-9151-13E6748B2E67}" presName="hierChild3" presStyleCnt="0"/>
      <dgm:spPr/>
    </dgm:pt>
    <dgm:pt modelId="{5FEBFCF7-5B94-FC48-BCDE-28C4E628045E}" type="pres">
      <dgm:prSet presAssocID="{4EBCB104-0B1D-164A-B479-7D2DDF7BD2D3}" presName="Name19" presStyleLbl="parChTrans1D4" presStyleIdx="0" presStyleCnt="3"/>
      <dgm:spPr/>
    </dgm:pt>
    <dgm:pt modelId="{56F9AB5E-03D8-B643-82D3-5C751830CE1C}" type="pres">
      <dgm:prSet presAssocID="{D53969A3-13CD-1143-AC7F-FA556DCE7CFD}" presName="Name21" presStyleCnt="0"/>
      <dgm:spPr/>
    </dgm:pt>
    <dgm:pt modelId="{A3FEBEDD-F405-B940-947A-5F80AD6A69F8}" type="pres">
      <dgm:prSet presAssocID="{D53969A3-13CD-1143-AC7F-FA556DCE7CFD}" presName="level2Shape" presStyleLbl="node4" presStyleIdx="0" presStyleCnt="3" custScaleY="76205"/>
      <dgm:spPr/>
    </dgm:pt>
    <dgm:pt modelId="{3E2C2F58-6D5C-684D-AA27-BA62B821FF19}" type="pres">
      <dgm:prSet presAssocID="{D53969A3-13CD-1143-AC7F-FA556DCE7CFD}" presName="hierChild3" presStyleCnt="0"/>
      <dgm:spPr/>
    </dgm:pt>
    <dgm:pt modelId="{0A2E8C8A-C05D-3240-A6E1-7A57066242E8}" type="pres">
      <dgm:prSet presAssocID="{F2DA763A-AD3B-3E44-998F-2DAEF5EDFB85}" presName="Name19" presStyleLbl="parChTrans1D3" presStyleIdx="1" presStyleCnt="3"/>
      <dgm:spPr/>
    </dgm:pt>
    <dgm:pt modelId="{B4F87AA0-4EED-184D-B8D6-CFB316204963}" type="pres">
      <dgm:prSet presAssocID="{E32BEF89-0030-914B-AF79-40F302AB9B94}" presName="Name21" presStyleCnt="0"/>
      <dgm:spPr/>
    </dgm:pt>
    <dgm:pt modelId="{34A7D953-C2BC-6244-BBA6-A49A77E83FA1}" type="pres">
      <dgm:prSet presAssocID="{E32BEF89-0030-914B-AF79-40F302AB9B94}" presName="level2Shape" presStyleLbl="node3" presStyleIdx="1" presStyleCnt="3" custScaleY="76205"/>
      <dgm:spPr/>
    </dgm:pt>
    <dgm:pt modelId="{9270597F-5603-AD43-9969-A7EFC2B2CD04}" type="pres">
      <dgm:prSet presAssocID="{E32BEF89-0030-914B-AF79-40F302AB9B94}" presName="hierChild3" presStyleCnt="0"/>
      <dgm:spPr/>
    </dgm:pt>
    <dgm:pt modelId="{80643A54-B9DF-474C-9B5B-861C4E20324F}" type="pres">
      <dgm:prSet presAssocID="{0E164F88-5CB2-0140-A0EB-4994EAFA33AA}" presName="Name19" presStyleLbl="parChTrans1D4" presStyleIdx="1" presStyleCnt="3"/>
      <dgm:spPr/>
    </dgm:pt>
    <dgm:pt modelId="{A6BC6FB6-DCD5-3B4C-8CC5-3ADFB755EAA4}" type="pres">
      <dgm:prSet presAssocID="{C8E04258-8012-E740-8F69-9B1F7339FFA9}" presName="Name21" presStyleCnt="0"/>
      <dgm:spPr/>
    </dgm:pt>
    <dgm:pt modelId="{C40C198A-966C-3342-A0B7-95D1F378C854}" type="pres">
      <dgm:prSet presAssocID="{C8E04258-8012-E740-8F69-9B1F7339FFA9}" presName="level2Shape" presStyleLbl="node4" presStyleIdx="1" presStyleCnt="3" custScaleY="76205"/>
      <dgm:spPr/>
    </dgm:pt>
    <dgm:pt modelId="{03ED58FA-4D46-AA4D-9BBF-F654C4828642}" type="pres">
      <dgm:prSet presAssocID="{C8E04258-8012-E740-8F69-9B1F7339FFA9}" presName="hierChild3" presStyleCnt="0"/>
      <dgm:spPr/>
    </dgm:pt>
    <dgm:pt modelId="{2E10A562-6F8A-6A49-8805-9784DA73D423}" type="pres">
      <dgm:prSet presAssocID="{225A2FC3-777A-8C47-BCA1-EBA05ABCA9C9}" presName="Name19" presStyleLbl="parChTrans1D2" presStyleIdx="1" presStyleCnt="2"/>
      <dgm:spPr/>
    </dgm:pt>
    <dgm:pt modelId="{D2D10815-6C88-F648-9336-B5A2AAD405A0}" type="pres">
      <dgm:prSet presAssocID="{D61E2817-C326-7545-A24D-1AF0D7D34541}" presName="Name21" presStyleCnt="0"/>
      <dgm:spPr/>
    </dgm:pt>
    <dgm:pt modelId="{13848797-61B8-3442-B08B-54B846C0989A}" type="pres">
      <dgm:prSet presAssocID="{D61E2817-C326-7545-A24D-1AF0D7D34541}" presName="level2Shape" presStyleLbl="node2" presStyleIdx="1" presStyleCnt="2" custScaleY="54135"/>
      <dgm:spPr/>
    </dgm:pt>
    <dgm:pt modelId="{2662AD99-1F67-7D43-B45F-064175B4BA94}" type="pres">
      <dgm:prSet presAssocID="{D61E2817-C326-7545-A24D-1AF0D7D34541}" presName="hierChild3" presStyleCnt="0"/>
      <dgm:spPr/>
    </dgm:pt>
    <dgm:pt modelId="{D86B1E1C-86A3-E846-B5B2-CAC0D4365011}" type="pres">
      <dgm:prSet presAssocID="{13891512-505C-6D4E-8243-B310DD3C7AAF}" presName="Name19" presStyleLbl="parChTrans1D3" presStyleIdx="2" presStyleCnt="3"/>
      <dgm:spPr/>
    </dgm:pt>
    <dgm:pt modelId="{46041474-47E6-744F-B0A5-4DBAC5E9F744}" type="pres">
      <dgm:prSet presAssocID="{EAA402EE-F37C-4C47-A1BF-126A12FCB70E}" presName="Name21" presStyleCnt="0"/>
      <dgm:spPr/>
    </dgm:pt>
    <dgm:pt modelId="{D2C02D63-2417-AB46-8B6B-4C7CD729E4D0}" type="pres">
      <dgm:prSet presAssocID="{EAA402EE-F37C-4C47-A1BF-126A12FCB70E}" presName="level2Shape" presStyleLbl="node3" presStyleIdx="2" presStyleCnt="3" custScaleY="76205"/>
      <dgm:spPr/>
    </dgm:pt>
    <dgm:pt modelId="{0070CB6E-1CE0-9B48-A52D-8CBB4E67ECE4}" type="pres">
      <dgm:prSet presAssocID="{EAA402EE-F37C-4C47-A1BF-126A12FCB70E}" presName="hierChild3" presStyleCnt="0"/>
      <dgm:spPr/>
    </dgm:pt>
    <dgm:pt modelId="{C5753227-F662-6B40-8050-61E83FD9D1E2}" type="pres">
      <dgm:prSet presAssocID="{CBCC722A-A2A5-F04D-BF74-49C2F35310B5}" presName="Name19" presStyleLbl="parChTrans1D4" presStyleIdx="2" presStyleCnt="3"/>
      <dgm:spPr/>
    </dgm:pt>
    <dgm:pt modelId="{495C9622-FE4D-2741-B517-D7606A56C9D1}" type="pres">
      <dgm:prSet presAssocID="{0819D6EC-2FD6-6E4F-93DB-072DC4A65C57}" presName="Name21" presStyleCnt="0"/>
      <dgm:spPr/>
    </dgm:pt>
    <dgm:pt modelId="{18468CB1-4047-144D-B56A-F72671F090A6}" type="pres">
      <dgm:prSet presAssocID="{0819D6EC-2FD6-6E4F-93DB-072DC4A65C57}" presName="level2Shape" presStyleLbl="node4" presStyleIdx="2" presStyleCnt="3" custScaleY="76205"/>
      <dgm:spPr/>
    </dgm:pt>
    <dgm:pt modelId="{5821D113-ABAF-DB45-A500-11E43B0F7D0C}" type="pres">
      <dgm:prSet presAssocID="{0819D6EC-2FD6-6E4F-93DB-072DC4A65C57}" presName="hierChild3" presStyleCnt="0"/>
      <dgm:spPr/>
    </dgm:pt>
    <dgm:pt modelId="{937FCC75-C6DC-414A-A8E7-AEC2E622326D}" type="pres">
      <dgm:prSet presAssocID="{3A34C0B7-79BC-2547-870D-9775DAB0F176}" presName="bgShapesFlow" presStyleCnt="0"/>
      <dgm:spPr/>
    </dgm:pt>
  </dgm:ptLst>
  <dgm:cxnLst>
    <dgm:cxn modelId="{4A34DC02-3E6A-674C-B302-BD1AC8E4D2F0}" srcId="{3A34C0B7-79BC-2547-870D-9775DAB0F176}" destId="{0F1CDE04-9A66-5944-8AAC-40D2C8BFB5A7}" srcOrd="0" destOrd="0" parTransId="{7EE28C3D-9059-E643-96FC-5C6CEA89335A}" sibTransId="{B216B969-F707-1B4B-815E-43951C335EE0}"/>
    <dgm:cxn modelId="{25F3D506-475B-B943-A322-92CCDC18DABF}" srcId="{EAA402EE-F37C-4C47-A1BF-126A12FCB70E}" destId="{0819D6EC-2FD6-6E4F-93DB-072DC4A65C57}" srcOrd="0" destOrd="0" parTransId="{CBCC722A-A2A5-F04D-BF74-49C2F35310B5}" sibTransId="{68142C93-9A01-1B48-83A2-37363EC458E9}"/>
    <dgm:cxn modelId="{1F18900E-FA31-2245-9D06-C7F8B99D2195}" type="presOf" srcId="{0819D6EC-2FD6-6E4F-93DB-072DC4A65C57}" destId="{18468CB1-4047-144D-B56A-F72671F090A6}" srcOrd="0" destOrd="0" presId="urn:microsoft.com/office/officeart/2005/8/layout/hierarchy6"/>
    <dgm:cxn modelId="{92EF521F-F2B9-DC45-ADF2-8CE3000FBC68}" type="presOf" srcId="{0F1CDE04-9A66-5944-8AAC-40D2C8BFB5A7}" destId="{4586CAFA-CFD2-894D-A7E1-994BCCCB8456}" srcOrd="0" destOrd="0" presId="urn:microsoft.com/office/officeart/2005/8/layout/hierarchy6"/>
    <dgm:cxn modelId="{08AF0821-8216-A54C-947B-25D92D520263}" type="presOf" srcId="{CBCC722A-A2A5-F04D-BF74-49C2F35310B5}" destId="{C5753227-F662-6B40-8050-61E83FD9D1E2}" srcOrd="0" destOrd="0" presId="urn:microsoft.com/office/officeart/2005/8/layout/hierarchy6"/>
    <dgm:cxn modelId="{E52B9D25-1965-0844-AC6B-4B9B4E97212D}" srcId="{5FAA3D11-B5CB-C243-9151-13E6748B2E67}" destId="{D53969A3-13CD-1143-AC7F-FA556DCE7CFD}" srcOrd="0" destOrd="0" parTransId="{4EBCB104-0B1D-164A-B479-7D2DDF7BD2D3}" sibTransId="{E30D5DCB-0747-9946-951C-E6349A5CE868}"/>
    <dgm:cxn modelId="{008A4F28-6058-B744-B051-24E220A108BD}" type="presOf" srcId="{D61E2817-C326-7545-A24D-1AF0D7D34541}" destId="{13848797-61B8-3442-B08B-54B846C0989A}" srcOrd="0" destOrd="0" presId="urn:microsoft.com/office/officeart/2005/8/layout/hierarchy6"/>
    <dgm:cxn modelId="{F3B98433-FD42-2E4B-9823-7279E8A79A7E}" srcId="{0F1CDE04-9A66-5944-8AAC-40D2C8BFB5A7}" destId="{248B5F9C-D9A2-7744-9BBE-D271816FF46C}" srcOrd="0" destOrd="0" parTransId="{04AEB736-7DE0-814E-9734-842BFEE00588}" sibTransId="{920ED6F9-066E-5C4C-992E-53FE0DA73F15}"/>
    <dgm:cxn modelId="{63161D36-F043-894B-A87B-228460092696}" srcId="{248B5F9C-D9A2-7744-9BBE-D271816FF46C}" destId="{5FAA3D11-B5CB-C243-9151-13E6748B2E67}" srcOrd="0" destOrd="0" parTransId="{7F2F50E7-DC94-0946-BEA9-8A35842BF227}" sibTransId="{ADE11030-B0F7-1F4D-9E6C-22CCE90486BF}"/>
    <dgm:cxn modelId="{26887D4C-0CED-044A-92A6-2FB39D8F5F35}" type="presOf" srcId="{0E164F88-5CB2-0140-A0EB-4994EAFA33AA}" destId="{80643A54-B9DF-474C-9B5B-861C4E20324F}" srcOrd="0" destOrd="0" presId="urn:microsoft.com/office/officeart/2005/8/layout/hierarchy6"/>
    <dgm:cxn modelId="{568EB74C-56D3-274D-850D-1E84D1E0DA21}" srcId="{D61E2817-C326-7545-A24D-1AF0D7D34541}" destId="{EAA402EE-F37C-4C47-A1BF-126A12FCB70E}" srcOrd="0" destOrd="0" parTransId="{13891512-505C-6D4E-8243-B310DD3C7AAF}" sibTransId="{43E30F7F-7B47-A043-8BED-D174270D4148}"/>
    <dgm:cxn modelId="{2A99455A-ED44-AA4C-B8CF-AA9642327578}" srcId="{E32BEF89-0030-914B-AF79-40F302AB9B94}" destId="{C8E04258-8012-E740-8F69-9B1F7339FFA9}" srcOrd="0" destOrd="0" parTransId="{0E164F88-5CB2-0140-A0EB-4994EAFA33AA}" sibTransId="{97C277CD-3F6B-FD4A-8E58-FBE4D8F37F42}"/>
    <dgm:cxn modelId="{E105B95F-E8AB-1F43-BA02-DB57825CE5FA}" type="presOf" srcId="{13891512-505C-6D4E-8243-B310DD3C7AAF}" destId="{D86B1E1C-86A3-E846-B5B2-CAC0D4365011}" srcOrd="0" destOrd="0" presId="urn:microsoft.com/office/officeart/2005/8/layout/hierarchy6"/>
    <dgm:cxn modelId="{FCF3A883-05DE-2A45-BDFF-3075D8DFA629}" type="presOf" srcId="{E32BEF89-0030-914B-AF79-40F302AB9B94}" destId="{34A7D953-C2BC-6244-BBA6-A49A77E83FA1}" srcOrd="0" destOrd="0" presId="urn:microsoft.com/office/officeart/2005/8/layout/hierarchy6"/>
    <dgm:cxn modelId="{CE27708B-3882-3C46-BF8F-07A4A327B5CF}" type="presOf" srcId="{D53969A3-13CD-1143-AC7F-FA556DCE7CFD}" destId="{A3FEBEDD-F405-B940-947A-5F80AD6A69F8}" srcOrd="0" destOrd="0" presId="urn:microsoft.com/office/officeart/2005/8/layout/hierarchy6"/>
    <dgm:cxn modelId="{6E1C648E-9C6F-8446-9955-55387EBDC1DA}" type="presOf" srcId="{7F2F50E7-DC94-0946-BEA9-8A35842BF227}" destId="{A3BC43AD-C372-2348-A34B-46719D94D372}" srcOrd="0" destOrd="0" presId="urn:microsoft.com/office/officeart/2005/8/layout/hierarchy6"/>
    <dgm:cxn modelId="{E6E2CA95-1FE9-6C43-AC01-EBAE31E31036}" type="presOf" srcId="{EAA402EE-F37C-4C47-A1BF-126A12FCB70E}" destId="{D2C02D63-2417-AB46-8B6B-4C7CD729E4D0}" srcOrd="0" destOrd="0" presId="urn:microsoft.com/office/officeart/2005/8/layout/hierarchy6"/>
    <dgm:cxn modelId="{08C6999E-E494-E24C-B712-949E530EBB4C}" type="presOf" srcId="{3A34C0B7-79BC-2547-870D-9775DAB0F176}" destId="{BAA65C52-FB49-3F42-BD50-0D3B946EB6D0}" srcOrd="0" destOrd="0" presId="urn:microsoft.com/office/officeart/2005/8/layout/hierarchy6"/>
    <dgm:cxn modelId="{F89B07A6-4314-EE4F-B611-14673C3498E6}" srcId="{248B5F9C-D9A2-7744-9BBE-D271816FF46C}" destId="{E32BEF89-0030-914B-AF79-40F302AB9B94}" srcOrd="1" destOrd="0" parTransId="{F2DA763A-AD3B-3E44-998F-2DAEF5EDFB85}" sibTransId="{5DD5AC5C-BC5C-4F48-9BF6-FCD8C715EFDA}"/>
    <dgm:cxn modelId="{B42838A6-A2FD-8A43-9BE7-C830F426743F}" type="presOf" srcId="{225A2FC3-777A-8C47-BCA1-EBA05ABCA9C9}" destId="{2E10A562-6F8A-6A49-8805-9784DA73D423}" srcOrd="0" destOrd="0" presId="urn:microsoft.com/office/officeart/2005/8/layout/hierarchy6"/>
    <dgm:cxn modelId="{67DE4DC9-2E33-8B4F-8C91-AE9ABB469F24}" srcId="{0F1CDE04-9A66-5944-8AAC-40D2C8BFB5A7}" destId="{D61E2817-C326-7545-A24D-1AF0D7D34541}" srcOrd="1" destOrd="0" parTransId="{225A2FC3-777A-8C47-BCA1-EBA05ABCA9C9}" sibTransId="{E5451A67-032A-0545-9C76-DA039CEA11BA}"/>
    <dgm:cxn modelId="{797371CB-8BE0-474B-827C-CC846B4B6227}" type="presOf" srcId="{04AEB736-7DE0-814E-9734-842BFEE00588}" destId="{61DA48D6-0687-844A-86CC-00E4E9CBA4E2}" srcOrd="0" destOrd="0" presId="urn:microsoft.com/office/officeart/2005/8/layout/hierarchy6"/>
    <dgm:cxn modelId="{395818DD-2C30-7343-B08C-F63F6903DB92}" type="presOf" srcId="{F2DA763A-AD3B-3E44-998F-2DAEF5EDFB85}" destId="{0A2E8C8A-C05D-3240-A6E1-7A57066242E8}" srcOrd="0" destOrd="0" presId="urn:microsoft.com/office/officeart/2005/8/layout/hierarchy6"/>
    <dgm:cxn modelId="{CD0CC6E6-4683-034A-B9CD-BB70BDC9708D}" type="presOf" srcId="{4EBCB104-0B1D-164A-B479-7D2DDF7BD2D3}" destId="{5FEBFCF7-5B94-FC48-BCDE-28C4E628045E}" srcOrd="0" destOrd="0" presId="urn:microsoft.com/office/officeart/2005/8/layout/hierarchy6"/>
    <dgm:cxn modelId="{767143EC-B6B4-4C48-9808-64C271F3BFF0}" type="presOf" srcId="{5FAA3D11-B5CB-C243-9151-13E6748B2E67}" destId="{68806CB6-88EA-734D-A176-F3A41F1F11CE}" srcOrd="0" destOrd="0" presId="urn:microsoft.com/office/officeart/2005/8/layout/hierarchy6"/>
    <dgm:cxn modelId="{4E501CEE-48F5-174C-9C77-C398E1B363DC}" type="presOf" srcId="{248B5F9C-D9A2-7744-9BBE-D271816FF46C}" destId="{CE41CE8B-EC80-0F42-9F48-D45E3F9B4264}" srcOrd="0" destOrd="0" presId="urn:microsoft.com/office/officeart/2005/8/layout/hierarchy6"/>
    <dgm:cxn modelId="{1336E8FF-7825-C34B-BC46-ED314607EF26}" type="presOf" srcId="{C8E04258-8012-E740-8F69-9B1F7339FFA9}" destId="{C40C198A-966C-3342-A0B7-95D1F378C854}" srcOrd="0" destOrd="0" presId="urn:microsoft.com/office/officeart/2005/8/layout/hierarchy6"/>
    <dgm:cxn modelId="{1A818E4C-E2BB-314E-B18D-BCCE67ED1659}" type="presParOf" srcId="{BAA65C52-FB49-3F42-BD50-0D3B946EB6D0}" destId="{8A30A569-E64C-9346-880A-BC6A6B4EC7CE}" srcOrd="0" destOrd="0" presId="urn:microsoft.com/office/officeart/2005/8/layout/hierarchy6"/>
    <dgm:cxn modelId="{B0F7B5AC-03A4-0F45-82DE-EC3AFD991314}" type="presParOf" srcId="{8A30A569-E64C-9346-880A-BC6A6B4EC7CE}" destId="{F14B4D4F-65B4-0440-8D10-4B572219C131}" srcOrd="0" destOrd="0" presId="urn:microsoft.com/office/officeart/2005/8/layout/hierarchy6"/>
    <dgm:cxn modelId="{85683FFA-02D0-0246-A66A-72C6DE3CCB75}" type="presParOf" srcId="{F14B4D4F-65B4-0440-8D10-4B572219C131}" destId="{A4D38F57-0278-DA47-9BB8-DD85F92A2858}" srcOrd="0" destOrd="0" presId="urn:microsoft.com/office/officeart/2005/8/layout/hierarchy6"/>
    <dgm:cxn modelId="{775CD705-606B-DC4C-80B9-21683765024B}" type="presParOf" srcId="{A4D38F57-0278-DA47-9BB8-DD85F92A2858}" destId="{4586CAFA-CFD2-894D-A7E1-994BCCCB8456}" srcOrd="0" destOrd="0" presId="urn:microsoft.com/office/officeart/2005/8/layout/hierarchy6"/>
    <dgm:cxn modelId="{BE45FD1E-68EF-E541-AA31-C3375226FB92}" type="presParOf" srcId="{A4D38F57-0278-DA47-9BB8-DD85F92A2858}" destId="{8BDC13C6-BBA9-6042-BB4F-3499AFBE441B}" srcOrd="1" destOrd="0" presId="urn:microsoft.com/office/officeart/2005/8/layout/hierarchy6"/>
    <dgm:cxn modelId="{71867FFF-13E5-1945-98CE-9D82923F8EAC}" type="presParOf" srcId="{8BDC13C6-BBA9-6042-BB4F-3499AFBE441B}" destId="{61DA48D6-0687-844A-86CC-00E4E9CBA4E2}" srcOrd="0" destOrd="0" presId="urn:microsoft.com/office/officeart/2005/8/layout/hierarchy6"/>
    <dgm:cxn modelId="{3740A488-1E45-0B43-B309-F41D28B3BBFB}" type="presParOf" srcId="{8BDC13C6-BBA9-6042-BB4F-3499AFBE441B}" destId="{B0E71EA1-B4E8-7041-B611-A85777E33BDE}" srcOrd="1" destOrd="0" presId="urn:microsoft.com/office/officeart/2005/8/layout/hierarchy6"/>
    <dgm:cxn modelId="{B361B99B-DC25-7149-B9F3-124AFA9BFD04}" type="presParOf" srcId="{B0E71EA1-B4E8-7041-B611-A85777E33BDE}" destId="{CE41CE8B-EC80-0F42-9F48-D45E3F9B4264}" srcOrd="0" destOrd="0" presId="urn:microsoft.com/office/officeart/2005/8/layout/hierarchy6"/>
    <dgm:cxn modelId="{4832729E-2F3B-8C46-A988-E84D874379FA}" type="presParOf" srcId="{B0E71EA1-B4E8-7041-B611-A85777E33BDE}" destId="{2EF01482-06C9-404B-B3E3-1BE9D6A4D011}" srcOrd="1" destOrd="0" presId="urn:microsoft.com/office/officeart/2005/8/layout/hierarchy6"/>
    <dgm:cxn modelId="{C403616A-57DA-DA42-9389-1DA1EF8AFB17}" type="presParOf" srcId="{2EF01482-06C9-404B-B3E3-1BE9D6A4D011}" destId="{A3BC43AD-C372-2348-A34B-46719D94D372}" srcOrd="0" destOrd="0" presId="urn:microsoft.com/office/officeart/2005/8/layout/hierarchy6"/>
    <dgm:cxn modelId="{8CD2C8E1-F5F8-074A-808B-4CF4ED9D2523}" type="presParOf" srcId="{2EF01482-06C9-404B-B3E3-1BE9D6A4D011}" destId="{0FF46306-BBC1-4144-B9C5-B7AAC0B8FC6E}" srcOrd="1" destOrd="0" presId="urn:microsoft.com/office/officeart/2005/8/layout/hierarchy6"/>
    <dgm:cxn modelId="{40DB6163-2BCC-704C-9A5A-23D2C0529682}" type="presParOf" srcId="{0FF46306-BBC1-4144-B9C5-B7AAC0B8FC6E}" destId="{68806CB6-88EA-734D-A176-F3A41F1F11CE}" srcOrd="0" destOrd="0" presId="urn:microsoft.com/office/officeart/2005/8/layout/hierarchy6"/>
    <dgm:cxn modelId="{AC77DDF5-4FFC-C848-AB1A-ADA054A04185}" type="presParOf" srcId="{0FF46306-BBC1-4144-B9C5-B7AAC0B8FC6E}" destId="{B2B907B9-E999-A14F-824B-4C09E36D7661}" srcOrd="1" destOrd="0" presId="urn:microsoft.com/office/officeart/2005/8/layout/hierarchy6"/>
    <dgm:cxn modelId="{62F55EB9-F2A2-0A49-AC33-6431DCC7430F}" type="presParOf" srcId="{B2B907B9-E999-A14F-824B-4C09E36D7661}" destId="{5FEBFCF7-5B94-FC48-BCDE-28C4E628045E}" srcOrd="0" destOrd="0" presId="urn:microsoft.com/office/officeart/2005/8/layout/hierarchy6"/>
    <dgm:cxn modelId="{5CB2576F-8353-0841-9688-1E65D35B1602}" type="presParOf" srcId="{B2B907B9-E999-A14F-824B-4C09E36D7661}" destId="{56F9AB5E-03D8-B643-82D3-5C751830CE1C}" srcOrd="1" destOrd="0" presId="urn:microsoft.com/office/officeart/2005/8/layout/hierarchy6"/>
    <dgm:cxn modelId="{92B7EB5F-11F4-BC49-B019-982CFBC9E739}" type="presParOf" srcId="{56F9AB5E-03D8-B643-82D3-5C751830CE1C}" destId="{A3FEBEDD-F405-B940-947A-5F80AD6A69F8}" srcOrd="0" destOrd="0" presId="urn:microsoft.com/office/officeart/2005/8/layout/hierarchy6"/>
    <dgm:cxn modelId="{64CA54F7-F56A-5C41-BB13-E7D20CEBDEF8}" type="presParOf" srcId="{56F9AB5E-03D8-B643-82D3-5C751830CE1C}" destId="{3E2C2F58-6D5C-684D-AA27-BA62B821FF19}" srcOrd="1" destOrd="0" presId="urn:microsoft.com/office/officeart/2005/8/layout/hierarchy6"/>
    <dgm:cxn modelId="{3FE9B06D-81A9-F74F-B835-894E962FE546}" type="presParOf" srcId="{2EF01482-06C9-404B-B3E3-1BE9D6A4D011}" destId="{0A2E8C8A-C05D-3240-A6E1-7A57066242E8}" srcOrd="2" destOrd="0" presId="urn:microsoft.com/office/officeart/2005/8/layout/hierarchy6"/>
    <dgm:cxn modelId="{8EF33F3A-FFCA-834D-8B52-F4645C460867}" type="presParOf" srcId="{2EF01482-06C9-404B-B3E3-1BE9D6A4D011}" destId="{B4F87AA0-4EED-184D-B8D6-CFB316204963}" srcOrd="3" destOrd="0" presId="urn:microsoft.com/office/officeart/2005/8/layout/hierarchy6"/>
    <dgm:cxn modelId="{A3209B6C-68F2-9647-BAF9-83D60358E54A}" type="presParOf" srcId="{B4F87AA0-4EED-184D-B8D6-CFB316204963}" destId="{34A7D953-C2BC-6244-BBA6-A49A77E83FA1}" srcOrd="0" destOrd="0" presId="urn:microsoft.com/office/officeart/2005/8/layout/hierarchy6"/>
    <dgm:cxn modelId="{F5A6E465-BBD4-7443-9AB2-8304C4A67566}" type="presParOf" srcId="{B4F87AA0-4EED-184D-B8D6-CFB316204963}" destId="{9270597F-5603-AD43-9969-A7EFC2B2CD04}" srcOrd="1" destOrd="0" presId="urn:microsoft.com/office/officeart/2005/8/layout/hierarchy6"/>
    <dgm:cxn modelId="{65F80605-52DD-344B-B931-0EB0B0021ADC}" type="presParOf" srcId="{9270597F-5603-AD43-9969-A7EFC2B2CD04}" destId="{80643A54-B9DF-474C-9B5B-861C4E20324F}" srcOrd="0" destOrd="0" presId="urn:microsoft.com/office/officeart/2005/8/layout/hierarchy6"/>
    <dgm:cxn modelId="{29ECAC56-61F0-6F40-AFF0-C0431D6EF0D6}" type="presParOf" srcId="{9270597F-5603-AD43-9969-A7EFC2B2CD04}" destId="{A6BC6FB6-DCD5-3B4C-8CC5-3ADFB755EAA4}" srcOrd="1" destOrd="0" presId="urn:microsoft.com/office/officeart/2005/8/layout/hierarchy6"/>
    <dgm:cxn modelId="{5F1DD633-0D7F-674F-B382-44B75FB8E25C}" type="presParOf" srcId="{A6BC6FB6-DCD5-3B4C-8CC5-3ADFB755EAA4}" destId="{C40C198A-966C-3342-A0B7-95D1F378C854}" srcOrd="0" destOrd="0" presId="urn:microsoft.com/office/officeart/2005/8/layout/hierarchy6"/>
    <dgm:cxn modelId="{901773B5-4FDF-4641-8522-35F29F135457}" type="presParOf" srcId="{A6BC6FB6-DCD5-3B4C-8CC5-3ADFB755EAA4}" destId="{03ED58FA-4D46-AA4D-9BBF-F654C4828642}" srcOrd="1" destOrd="0" presId="urn:microsoft.com/office/officeart/2005/8/layout/hierarchy6"/>
    <dgm:cxn modelId="{1E7B0023-9E92-624F-9529-46FF727E1114}" type="presParOf" srcId="{8BDC13C6-BBA9-6042-BB4F-3499AFBE441B}" destId="{2E10A562-6F8A-6A49-8805-9784DA73D423}" srcOrd="2" destOrd="0" presId="urn:microsoft.com/office/officeart/2005/8/layout/hierarchy6"/>
    <dgm:cxn modelId="{4E78EF63-FE80-504E-BCC8-3EC514353BC9}" type="presParOf" srcId="{8BDC13C6-BBA9-6042-BB4F-3499AFBE441B}" destId="{D2D10815-6C88-F648-9336-B5A2AAD405A0}" srcOrd="3" destOrd="0" presId="urn:microsoft.com/office/officeart/2005/8/layout/hierarchy6"/>
    <dgm:cxn modelId="{6B449BF0-7D33-5241-B2D4-6BCCBDBC5361}" type="presParOf" srcId="{D2D10815-6C88-F648-9336-B5A2AAD405A0}" destId="{13848797-61B8-3442-B08B-54B846C0989A}" srcOrd="0" destOrd="0" presId="urn:microsoft.com/office/officeart/2005/8/layout/hierarchy6"/>
    <dgm:cxn modelId="{4EA6E089-48AD-7746-B0E1-1F0DC63A8101}" type="presParOf" srcId="{D2D10815-6C88-F648-9336-B5A2AAD405A0}" destId="{2662AD99-1F67-7D43-B45F-064175B4BA94}" srcOrd="1" destOrd="0" presId="urn:microsoft.com/office/officeart/2005/8/layout/hierarchy6"/>
    <dgm:cxn modelId="{802DB753-284E-9044-BEA9-7FDB3D3DEC9B}" type="presParOf" srcId="{2662AD99-1F67-7D43-B45F-064175B4BA94}" destId="{D86B1E1C-86A3-E846-B5B2-CAC0D4365011}" srcOrd="0" destOrd="0" presId="urn:microsoft.com/office/officeart/2005/8/layout/hierarchy6"/>
    <dgm:cxn modelId="{14E194AF-1326-0F4D-925B-15655B4E59D0}" type="presParOf" srcId="{2662AD99-1F67-7D43-B45F-064175B4BA94}" destId="{46041474-47E6-744F-B0A5-4DBAC5E9F744}" srcOrd="1" destOrd="0" presId="urn:microsoft.com/office/officeart/2005/8/layout/hierarchy6"/>
    <dgm:cxn modelId="{B69BBDE4-243C-224E-B28F-62E8498F6E97}" type="presParOf" srcId="{46041474-47E6-744F-B0A5-4DBAC5E9F744}" destId="{D2C02D63-2417-AB46-8B6B-4C7CD729E4D0}" srcOrd="0" destOrd="0" presId="urn:microsoft.com/office/officeart/2005/8/layout/hierarchy6"/>
    <dgm:cxn modelId="{E23218D6-6BE9-2E49-8667-4924EB1F08B3}" type="presParOf" srcId="{46041474-47E6-744F-B0A5-4DBAC5E9F744}" destId="{0070CB6E-1CE0-9B48-A52D-8CBB4E67ECE4}" srcOrd="1" destOrd="0" presId="urn:microsoft.com/office/officeart/2005/8/layout/hierarchy6"/>
    <dgm:cxn modelId="{DB8C1A0F-3FDC-D241-BF87-BAE8E2AB5D50}" type="presParOf" srcId="{0070CB6E-1CE0-9B48-A52D-8CBB4E67ECE4}" destId="{C5753227-F662-6B40-8050-61E83FD9D1E2}" srcOrd="0" destOrd="0" presId="urn:microsoft.com/office/officeart/2005/8/layout/hierarchy6"/>
    <dgm:cxn modelId="{0044572C-58B4-5740-B044-B84E5347B9BD}" type="presParOf" srcId="{0070CB6E-1CE0-9B48-A52D-8CBB4E67ECE4}" destId="{495C9622-FE4D-2741-B517-D7606A56C9D1}" srcOrd="1" destOrd="0" presId="urn:microsoft.com/office/officeart/2005/8/layout/hierarchy6"/>
    <dgm:cxn modelId="{C3B5037F-B9B5-8B46-80EB-A18E831CEBCB}" type="presParOf" srcId="{495C9622-FE4D-2741-B517-D7606A56C9D1}" destId="{18468CB1-4047-144D-B56A-F72671F090A6}" srcOrd="0" destOrd="0" presId="urn:microsoft.com/office/officeart/2005/8/layout/hierarchy6"/>
    <dgm:cxn modelId="{AFF14D47-F65D-AC4F-835D-1A7BCDE708B7}" type="presParOf" srcId="{495C9622-FE4D-2741-B517-D7606A56C9D1}" destId="{5821D113-ABAF-DB45-A500-11E43B0F7D0C}" srcOrd="1" destOrd="0" presId="urn:microsoft.com/office/officeart/2005/8/layout/hierarchy6"/>
    <dgm:cxn modelId="{F16719E9-44C0-604B-ADAE-51B7B68E73B6}" type="presParOf" srcId="{BAA65C52-FB49-3F42-BD50-0D3B946EB6D0}" destId="{937FCC75-C6DC-414A-A8E7-AEC2E622326D}"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 </m:t>
                  </m:r>
                  <m:r>
                    <a:rPr lang="en-US" sz="1600" b="0" i="1" smtClean="0">
                      <a:latin typeface="Cambria Math" panose="02040503050406030204" pitchFamily="18" charset="0"/>
                    </a:rPr>
                    <m:t>𝑝</m:t>
                  </m:r>
                  <m:r>
                    <a:rPr lang="en-US" sz="1600" b="0" i="1" smtClean="0">
                      <a:latin typeface="Cambria Math" panose="02040503050406030204" pitchFamily="18" charset="0"/>
                    </a:rPr>
                    <m:t>}</m:t>
                  </m:r>
                </m:oMath>
              </a14:m>
              <a:r>
                <a:rPr lang="en-US" sz="1600" dirty="0"/>
                <a:t> (Non-fungible: non-transferable &amp; </a:t>
              </a:r>
              <a:r>
                <a:rPr lang="en-US" sz="1600" dirty="0" err="1"/>
                <a:t>pausable</a:t>
              </a:r>
              <a:r>
                <a:rPr lang="en-US" sz="1600" dirty="0"/>
                <a:t>) (implicit </a:t>
              </a:r>
              <a:r>
                <a:rPr lang="en-US" sz="1600" i="1" dirty="0"/>
                <a:t>~d</a:t>
              </a:r>
              <a:r>
                <a:rPr lang="en-US" sz="1600" dirty="0"/>
                <a:t>)</a:t>
              </a:r>
            </a:p>
          </dgm:t>
        </dgm:pt>
      </mc:Choice>
      <mc:Fallback xmlns="">
        <dgm:pt modelId="{3C970EA8-0023-3F43-ADFC-CE7E68B90EAD}">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a:t>
              </a:r>
              <a:r>
                <a:rPr lang="en-US" sz="1600" b="0" i="0">
                  <a:latin typeface="Cambria Math" panose="02040503050406030204" pitchFamily="18" charset="0"/>
                </a:rPr>
                <a:t>{~𝑡, 𝑝}</a:t>
              </a:r>
              <a:r>
                <a:rPr lang="en-US" sz="1600" dirty="0"/>
                <a:t> (Non-fungible: non-transferable &amp; </a:t>
              </a:r>
              <a:r>
                <a:rPr lang="en-US" sz="1600" dirty="0" err="1"/>
                <a:t>pausable</a:t>
              </a:r>
              <a:r>
                <a:rPr lang="en-US" sz="1600" dirty="0"/>
                <a:t>) (implicit </a:t>
              </a:r>
              <a:r>
                <a:rPr lang="en-US" sz="1600" i="1" dirty="0"/>
                <a:t>~d</a:t>
              </a:r>
              <a:r>
                <a:rPr lang="en-US" sz="1600" dirty="0"/>
                <a:t>)</a:t>
              </a:r>
            </a:p>
          </dgm:t>
        </dgm:pt>
      </mc:Fallback>
    </mc:AlternateContent>
    <dgm:pt modelId="{C18071F8-FD61-F54C-B28A-68606334F7F8}" type="parTrans" cxnId="{BF321F6B-0B75-3045-9A3A-BC30BD88EDBD}">
      <dgm:prSet/>
      <dgm:spPr/>
      <dgm:t>
        <a:bodyPr/>
        <a:lstStyle/>
        <a:p>
          <a:endParaRPr lang="en-US" sz="1600"/>
        </a:p>
      </dgm:t>
    </dgm:pt>
    <dgm:pt modelId="{C3438E18-91F0-4242-9B50-0A063C3B685C}" type="sibTrans" cxnId="{BF321F6B-0B75-3045-9A3A-BC30BD88EDBD}">
      <dgm:prSet/>
      <dgm:spPr/>
      <dgm:t>
        <a:bodyPr/>
        <a:lstStyle/>
        <a:p>
          <a:endParaRPr lang="en-US" sz="1600"/>
        </a:p>
      </dgm:t>
    </dgm:pt>
    <mc:AlternateContent xmlns:mc="http://schemas.openxmlformats.org/markup-compatibility/2006" xmlns:a14="http://schemas.microsoft.com/office/drawing/2010/main">
      <mc:Choice Requires="a14">
        <dgm:pt modelId="{AB4290DD-5EFF-E544-810B-C4DFF5A2DEBF}">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𝑒</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oMath>
              </a14:m>
              <a:r>
                <a:rPr lang="en-US" sz="1600" dirty="0"/>
                <a:t> (Hybrid: expire-able &amp; transferable)</a:t>
              </a:r>
            </a:p>
          </dgm:t>
        </dgm:pt>
      </mc:Choice>
      <mc:Fallback xmlns="">
        <dgm:pt modelId="{AB4290DD-5EFF-E544-810B-C4DFF5A2DEBF}">
          <dgm:prSet phldrT="[Text]" custT="1"/>
          <dgm:spPr/>
          <dgm:t>
            <a:bodyPr/>
            <a:lstStyle/>
            <a:p>
              <a:r>
                <a:rPr lang="en-US" sz="1600" b="0" i="0">
                  <a:latin typeface="Cambria Math" panose="02040503050406030204" pitchFamily="18" charset="0"/>
                  <a:ea typeface="Cambria Math" panose="02040503050406030204" pitchFamily="18" charset="0"/>
                </a:rPr>
                <a:t>𝜏_</a:t>
              </a:r>
              <a:r>
                <a:rPr lang="el-GR" sz="1600" b="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(𝜏_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){𝑒,𝑡}</a:t>
              </a:r>
              <a:r>
                <a:rPr lang="en-US" sz="1600" dirty="0"/>
                <a:t> (Hybrid: expire-able &amp; transferable)</a:t>
              </a:r>
            </a:p>
          </dgm:t>
        </dgm:pt>
      </mc:Fallback>
    </mc:AlternateContent>
    <dgm:pt modelId="{7A4B8680-18E0-4545-8FEB-143CFBFA6579}" type="parTrans" cxnId="{AF92DF1A-3378-7441-8999-04D31A83527C}">
      <dgm:prSet/>
      <dgm:spPr/>
      <dgm:t>
        <a:bodyPr/>
        <a:lstStyle/>
        <a:p>
          <a:endParaRPr lang="en-US" sz="1600"/>
        </a:p>
      </dgm:t>
    </dgm:pt>
    <dgm:pt modelId="{76B8D256-7AAB-4745-9001-AD4E5C58C0D8}" type="sibTrans" cxnId="{AF92DF1A-3378-7441-8999-04D31A83527C}">
      <dgm:prSet/>
      <dgm:spPr/>
      <dgm:t>
        <a:bodyPr/>
        <a:lstStyle/>
        <a:p>
          <a:endParaRPr lang="en-US" sz="1600"/>
        </a:p>
      </dgm:t>
    </dgm:pt>
    <mc:AlternateContent xmlns:mc="http://schemas.openxmlformats.org/markup-compatibility/2006" xmlns:a14="http://schemas.microsoft.com/office/drawing/2010/main">
      <mc:Choice Requires="a14">
        <dgm:pt modelId="{8668413B-4D0B-A749-AED5-3D4E01C35E42}">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𝑑</m:t>
                  </m:r>
                  <m:r>
                    <a:rPr lang="en-US" sz="1600" b="0" i="1">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Divisible &amp; Supply Control)</a:t>
              </a:r>
            </a:p>
          </dgm:t>
        </dgm:pt>
      </mc:Choice>
      <mc:Fallback xmlns="">
        <dgm:pt modelId="{8668413B-4D0B-A749-AED5-3D4E01C35E42}">
          <dgm:prSet phldrT="[Text]" custT="1"/>
          <dgm:spPr/>
          <dgm:t>
            <a:bodyPr/>
            <a:lstStyle/>
            <a:p>
              <a:r>
                <a:rPr lang="en-US" sz="1600" i="0">
                  <a:latin typeface="Cambria Math" panose="02040503050406030204" pitchFamily="18" charset="0"/>
                  <a:ea typeface="Cambria Math" panose="02040503050406030204" pitchFamily="18" charset="0"/>
                </a:rPr>
                <a:t>𝜏</a:t>
              </a:r>
              <a:r>
                <a:rPr lang="en-US" sz="1600" b="0" i="0">
                  <a:latin typeface="Cambria Math" panose="02040503050406030204" pitchFamily="18" charset="0"/>
                  <a:ea typeface="Cambria Math" panose="02040503050406030204" pitchFamily="18" charset="0"/>
                </a:rPr>
                <a:t>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{𝑑,𝑆𝐶}</a:t>
              </a:r>
              <a:r>
                <a:rPr lang="en-US" sz="1600" dirty="0"/>
                <a:t> (Fungible: Divisible &amp; Supply Control)</a:t>
              </a:r>
            </a:p>
          </dgm:t>
        </dgm:pt>
      </mc:Fallback>
    </mc:AlternateContent>
    <dgm:pt modelId="{185CA98F-6F6A-0542-99AF-7A6E8F467EC5}" type="sibTrans" cxnId="{056B9446-AD71-9A43-AF5A-8217D4D6FA3D}">
      <dgm:prSet/>
      <dgm:spPr/>
      <dgm:t>
        <a:bodyPr/>
        <a:lstStyle/>
        <a:p>
          <a:endParaRPr lang="en-US" sz="1600"/>
        </a:p>
      </dgm:t>
    </dgm:pt>
    <dgm:pt modelId="{E4697279-374C-5B46-9D4C-AFDB14CAD23D}" type="parTrans" cxnId="{056B9446-AD71-9A43-AF5A-8217D4D6FA3D}">
      <dgm:prSet/>
      <dgm:spPr/>
      <dgm:t>
        <a:bodyPr/>
        <a:lstStyle/>
        <a:p>
          <a:endParaRPr lang="en-US" sz="1600"/>
        </a:p>
      </dgm:t>
    </dgm:pt>
    <mc:AlternateContent xmlns:mc="http://schemas.openxmlformats.org/markup-compatibility/2006" xmlns:a14="http://schemas.microsoft.com/office/drawing/2010/main">
      <mc:Choice Requires="a14">
        <dgm:pt modelId="{4D8985A6-B295-1848-946D-B37569C6F118}">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oMath>
              </a14:m>
              <a:r>
                <a:rPr lang="en-US" sz="1600" i="1" dirty="0"/>
                <a:t>~d,</a:t>
              </a:r>
              <a14:m>
                <m:oMath xmlns:m="http://schemas.openxmlformats.org/officeDocument/2006/math">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a:t>
              </a:r>
            </a:p>
          </dgm:t>
        </dgm:pt>
      </mc:Choice>
      <mc:Fallback xmlns="">
        <dgm:pt modelId="{4D8985A6-B295-1848-946D-B37569C6F118}">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a:t>
              </a:r>
              <a:r>
                <a:rPr lang="en-US" sz="1600" i="1" dirty="0"/>
                <a:t>~d,</a:t>
              </a:r>
              <a:r>
                <a:rPr lang="en-US" sz="1600" b="0" i="0">
                  <a:latin typeface="Cambria Math" panose="02040503050406030204" pitchFamily="18" charset="0"/>
                  <a:ea typeface="Cambria Math" panose="02040503050406030204" pitchFamily="18" charset="0"/>
                </a:rPr>
                <a:t>𝑔, 𝑆𝐶}</a:t>
              </a:r>
              <a:r>
                <a:rPr lang="en-US" sz="1600" dirty="0"/>
                <a:t> (Fungible: whole, delegable &amp; Supply Control)</a:t>
              </a:r>
            </a:p>
          </dgm:t>
        </dgm:pt>
      </mc:Fallback>
    </mc:AlternateContent>
    <dgm:pt modelId="{E4B8CFF0-06D3-1A4A-B83F-8E79067AFC43}" type="parTrans" cxnId="{308CF990-B8FD-4444-99A4-51633F57BD0E}">
      <dgm:prSet/>
      <dgm:spPr/>
      <dgm:t>
        <a:bodyPr/>
        <a:lstStyle/>
        <a:p>
          <a:endParaRPr lang="en-US" sz="1600"/>
        </a:p>
      </dgm:t>
    </dgm:pt>
    <dgm:pt modelId="{BBCFA5F3-7CF7-314B-8384-DC217804F46D}" type="sibTrans" cxnId="{308CF990-B8FD-4444-99A4-51633F57BD0E}">
      <dgm:prSet/>
      <dgm:spPr/>
      <dgm:t>
        <a:bodyPr/>
        <a:lstStyle/>
        <a:p>
          <a:endParaRPr lang="en-US" sz="1600"/>
        </a:p>
      </dgm:t>
    </dgm:pt>
    <mc:AlternateContent xmlns:mc="http://schemas.openxmlformats.org/markup-compatibility/2006" xmlns:a14="http://schemas.microsoft.com/office/drawing/2010/main">
      <mc:Choice Requires="a14">
        <dgm:pt modelId="{E80E5A18-7E21-AB43-8BAA-D87E8B61AD63}">
          <dgm:prSet phldrT="[Text]" custT="1"/>
          <dgm:spPr/>
          <dgm:t>
            <a:bodyPr/>
            <a:lstStyle/>
            <a:p>
              <a:r>
                <a:rPr lang="en-US" sz="1600" dirty="0"/>
                <a:t>[</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r>
                <a:rPr lang="en-US" sz="1600" dirty="0"/>
                <a:t>{</a:t>
              </a:r>
              <a:r>
                <a:rPr lang="en-US" sz="1600" i="1" dirty="0"/>
                <a:t>~d</a:t>
              </a:r>
              <a14:m>
                <m:oMath xmlns:m="http://schemas.openxmlformats.org/officeDocument/2006/math">
                  <m:r>
                    <a:rPr lang="en-US" sz="1600" b="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𝜙</m:t>
                  </m:r>
                  <m:r>
                    <a:rPr lang="en-US" sz="1600" b="0" i="1" smtClean="0">
                      <a:latin typeface="Cambria Math" panose="02040503050406030204" pitchFamily="18" charset="0"/>
                      <a:ea typeface="Cambria Math" panose="02040503050406030204" pitchFamily="18" charset="0"/>
                    </a:rPr>
                    <m:t>𝑆𝐾𝑈</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 and a SKU property)</a:t>
              </a:r>
            </a:p>
          </dgm:t>
        </dgm:pt>
      </mc:Choice>
      <mc:Fallback xmlns="">
        <dgm:pt modelId="{E80E5A18-7E21-AB43-8BAA-D87E8B61AD63}">
          <dgm:prSet phldrT="[Text]" custT="1"/>
          <dgm:spPr/>
          <dgm:t>
            <a:bodyPr/>
            <a:lstStyle/>
            <a:p>
              <a:r>
                <a:rPr lang="en-US" sz="1600" dirty="0"/>
                <a:t>[</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dirty="0"/>
                <a:t>{</a:t>
              </a:r>
              <a:r>
                <a:rPr lang="en-US" sz="1600" i="1" dirty="0"/>
                <a:t>~d</a:t>
              </a:r>
              <a:r>
                <a:rPr lang="en-US" sz="1600" b="0" i="0">
                  <a:latin typeface="Cambria Math" panose="02040503050406030204" pitchFamily="18" charset="0"/>
                  <a:ea typeface="Cambria Math" panose="02040503050406030204" pitchFamily="18" charset="0"/>
                </a:rPr>
                <a:t>,𝑔, 𝑆𝐶}+𝜙𝑆𝐾𝑈]</a:t>
              </a:r>
              <a:r>
                <a:rPr lang="en-US" sz="1600"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sz="1600"/>
        </a:p>
      </dgm:t>
    </dgm:pt>
    <dgm:pt modelId="{BDDC5783-4CE4-D14D-835B-A8E0D49E503C}" type="sibTrans" cxnId="{F993ADF3-5DBD-CD4E-9061-553B49350B37}">
      <dgm:prSet/>
      <dgm:spPr/>
      <dgm:t>
        <a:bodyPr/>
        <a:lstStyle/>
        <a:p>
          <a:endParaRPr lang="en-US" sz="1600"/>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custT="1"/>
      <dgm:spPr>
        <a:blipFill>
          <a:blip xmlns:r="http://schemas.openxmlformats.org/officeDocument/2006/relationships" r:embed="rId1"/>
          <a:stretch>
            <a:fillRect t="-3333" b="-10000"/>
          </a:stretch>
        </a:blipFill>
      </dgm:spPr>
      <dgm:t>
        <a:bodyPr/>
        <a:lstStyle/>
        <a:p>
          <a:r>
            <a:rPr lang="en-US">
              <a:noFill/>
            </a:rPr>
            <a:t> </a:t>
          </a:r>
        </a:p>
      </dgm:t>
    </dgm:pt>
    <dgm:pt modelId="{C18071F8-FD61-F54C-B28A-68606334F7F8}" type="parTrans" cxnId="{BF321F6B-0B75-3045-9A3A-BC30BD88EDBD}">
      <dgm:prSet/>
      <dgm:spPr/>
      <dgm:t>
        <a:bodyPr/>
        <a:lstStyle/>
        <a:p>
          <a:endParaRPr lang="en-US" sz="1600"/>
        </a:p>
      </dgm:t>
    </dgm:pt>
    <dgm:pt modelId="{C3438E18-91F0-4242-9B50-0A063C3B685C}" type="sibTrans" cxnId="{BF321F6B-0B75-3045-9A3A-BC30BD88EDBD}">
      <dgm:prSet/>
      <dgm:spPr/>
      <dgm:t>
        <a:bodyPr/>
        <a:lstStyle/>
        <a:p>
          <a:endParaRPr lang="en-US" sz="1600"/>
        </a:p>
      </dgm:t>
    </dgm:pt>
    <dgm:pt modelId="{AB4290DD-5EFF-E544-810B-C4DFF5A2DEBF}">
      <dgm:prSet phldrT="[Text]" custT="1"/>
      <dgm:spPr>
        <a:blipFill>
          <a:blip xmlns:r="http://schemas.openxmlformats.org/officeDocument/2006/relationships" r:embed="rId2"/>
          <a:stretch>
            <a:fillRect b="-9677"/>
          </a:stretch>
        </a:blipFill>
      </dgm:spPr>
      <dgm:t>
        <a:bodyPr/>
        <a:lstStyle/>
        <a:p>
          <a:r>
            <a:rPr lang="en-US">
              <a:noFill/>
            </a:rPr>
            <a:t> </a:t>
          </a:r>
        </a:p>
      </dgm:t>
    </dgm:pt>
    <dgm:pt modelId="{7A4B8680-18E0-4545-8FEB-143CFBFA6579}" type="parTrans" cxnId="{AF92DF1A-3378-7441-8999-04D31A83527C}">
      <dgm:prSet/>
      <dgm:spPr/>
      <dgm:t>
        <a:bodyPr/>
        <a:lstStyle/>
        <a:p>
          <a:endParaRPr lang="en-US" sz="1600"/>
        </a:p>
      </dgm:t>
    </dgm:pt>
    <dgm:pt modelId="{76B8D256-7AAB-4745-9001-AD4E5C58C0D8}" type="sibTrans" cxnId="{AF92DF1A-3378-7441-8999-04D31A83527C}">
      <dgm:prSet/>
      <dgm:spPr/>
      <dgm:t>
        <a:bodyPr/>
        <a:lstStyle/>
        <a:p>
          <a:endParaRPr lang="en-US" sz="1600"/>
        </a:p>
      </dgm:t>
    </dgm:pt>
    <dgm:pt modelId="{8668413B-4D0B-A749-AED5-3D4E01C35E42}">
      <dgm:prSet phldrT="[Text]" custT="1"/>
      <dgm:spPr>
        <a:blipFill>
          <a:blip xmlns:r="http://schemas.openxmlformats.org/officeDocument/2006/relationships" r:embed="rId3"/>
          <a:stretch>
            <a:fillRect t="-3226" b="-9677"/>
          </a:stretch>
        </a:blipFill>
      </dgm:spPr>
      <dgm:t>
        <a:bodyPr/>
        <a:lstStyle/>
        <a:p>
          <a:r>
            <a:rPr lang="en-US">
              <a:noFill/>
            </a:rPr>
            <a:t> </a:t>
          </a:r>
        </a:p>
      </dgm:t>
    </dgm:pt>
    <dgm:pt modelId="{185CA98F-6F6A-0542-99AF-7A6E8F467EC5}" type="sibTrans" cxnId="{056B9446-AD71-9A43-AF5A-8217D4D6FA3D}">
      <dgm:prSet/>
      <dgm:spPr/>
      <dgm:t>
        <a:bodyPr/>
        <a:lstStyle/>
        <a:p>
          <a:endParaRPr lang="en-US" sz="1600"/>
        </a:p>
      </dgm:t>
    </dgm:pt>
    <dgm:pt modelId="{E4697279-374C-5B46-9D4C-AFDB14CAD23D}" type="parTrans" cxnId="{056B9446-AD71-9A43-AF5A-8217D4D6FA3D}">
      <dgm:prSet/>
      <dgm:spPr/>
      <dgm:t>
        <a:bodyPr/>
        <a:lstStyle/>
        <a:p>
          <a:endParaRPr lang="en-US" sz="1600"/>
        </a:p>
      </dgm:t>
    </dgm:pt>
    <dgm:pt modelId="{4D8985A6-B295-1848-946D-B37569C6F118}">
      <dgm:prSet phldrT="[Text]" custT="1"/>
      <dgm:spPr>
        <a:blipFill>
          <a:blip xmlns:r="http://schemas.openxmlformats.org/officeDocument/2006/relationships" r:embed="rId4"/>
          <a:stretch>
            <a:fillRect b="-9677"/>
          </a:stretch>
        </a:blipFill>
      </dgm:spPr>
      <dgm:t>
        <a:bodyPr/>
        <a:lstStyle/>
        <a:p>
          <a:r>
            <a:rPr lang="en-US">
              <a:noFill/>
            </a:rPr>
            <a:t> </a:t>
          </a:r>
        </a:p>
      </dgm:t>
    </dgm:pt>
    <dgm:pt modelId="{E4B8CFF0-06D3-1A4A-B83F-8E79067AFC43}" type="parTrans" cxnId="{308CF990-B8FD-4444-99A4-51633F57BD0E}">
      <dgm:prSet/>
      <dgm:spPr/>
      <dgm:t>
        <a:bodyPr/>
        <a:lstStyle/>
        <a:p>
          <a:endParaRPr lang="en-US" sz="1600"/>
        </a:p>
      </dgm:t>
    </dgm:pt>
    <dgm:pt modelId="{BBCFA5F3-7CF7-314B-8384-DC217804F46D}" type="sibTrans" cxnId="{308CF990-B8FD-4444-99A4-51633F57BD0E}">
      <dgm:prSet/>
      <dgm:spPr/>
      <dgm:t>
        <a:bodyPr/>
        <a:lstStyle/>
        <a:p>
          <a:endParaRPr lang="en-US" sz="1600"/>
        </a:p>
      </dgm:t>
    </dgm:pt>
    <dgm:pt modelId="{E80E5A18-7E21-AB43-8BAA-D87E8B61AD63}">
      <dgm:prSet phldrT="[Text]" custT="1"/>
      <dgm:spPr>
        <a:blipFill>
          <a:blip xmlns:r="http://schemas.openxmlformats.org/officeDocument/2006/relationships" r:embed="rId5"/>
          <a:stretch>
            <a:fillRect t="-3226" b="-9677"/>
          </a:stretch>
        </a:blipFill>
      </dgm:spPr>
      <dgm:t>
        <a:bodyPr/>
        <a:lstStyle/>
        <a:p>
          <a:r>
            <a:rPr lang="en-US">
              <a:noFill/>
            </a:rPr>
            <a:t> </a:t>
          </a:r>
        </a:p>
      </dgm:t>
    </dgm:pt>
    <dgm:pt modelId="{41C037C1-DE92-D942-889A-A20487A6A204}" type="parTrans" cxnId="{F993ADF3-5DBD-CD4E-9061-553B49350B37}">
      <dgm:prSet/>
      <dgm:spPr/>
      <dgm:t>
        <a:bodyPr/>
        <a:lstStyle/>
        <a:p>
          <a:endParaRPr lang="en-US" sz="1600"/>
        </a:p>
      </dgm:t>
    </dgm:pt>
    <dgm:pt modelId="{BDDC5783-4CE4-D14D-835B-A8E0D49E503C}" type="sibTrans" cxnId="{F993ADF3-5DBD-CD4E-9061-553B49350B37}">
      <dgm:prSet/>
      <dgm:spPr/>
      <dgm:t>
        <a:bodyPr/>
        <a:lstStyle/>
        <a:p>
          <a:endParaRPr lang="en-US" sz="1600"/>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9723C53-DDF2-45EF-B7E6-F0839FFF259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3CC73F1-B2DA-4D94-94C5-B618CEFFACDF}">
      <dgm:prSet/>
      <dgm:spPr/>
      <dgm:t>
        <a:bodyPr/>
        <a:lstStyle/>
        <a:p>
          <a:pPr>
            <a:lnSpc>
              <a:spcPct val="100000"/>
            </a:lnSpc>
          </a:pPr>
          <a:r>
            <a:rPr lang="en-US" dirty="0"/>
            <a:t>Some behaviors can apply to a token's class, like </a:t>
          </a:r>
          <a:r>
            <a:rPr lang="en-US" b="1" dirty="0"/>
            <a:t>delegable</a:t>
          </a:r>
          <a:r>
            <a:rPr lang="en-US" dirty="0"/>
            <a:t> (</a:t>
          </a:r>
          <a:r>
            <a:rPr lang="en-US" i="1" dirty="0"/>
            <a:t>g</a:t>
          </a:r>
          <a:r>
            <a:rPr lang="en-US" dirty="0"/>
            <a:t>) and can </a:t>
          </a:r>
          <a:r>
            <a:rPr lang="en-US" b="1" dirty="0"/>
            <a:t>influence</a:t>
          </a:r>
          <a:r>
            <a:rPr lang="en-US" dirty="0"/>
            <a:t> behaviors added to the definition of the token like transfer and burn. </a:t>
          </a:r>
        </a:p>
      </dgm:t>
    </dgm:pt>
    <dgm:pt modelId="{D4AD8AC4-2641-4A25-BF75-1B54A905FBB9}" type="parTrans" cxnId="{83EC2641-AFE6-4BA7-A837-73A58E001023}">
      <dgm:prSet/>
      <dgm:spPr/>
      <dgm:t>
        <a:bodyPr/>
        <a:lstStyle/>
        <a:p>
          <a:endParaRPr lang="en-US"/>
        </a:p>
      </dgm:t>
    </dgm:pt>
    <dgm:pt modelId="{62C9C3FE-2BE6-4999-8686-8A35FC239D45}" type="sibTrans" cxnId="{83EC2641-AFE6-4BA7-A837-73A58E001023}">
      <dgm:prSet/>
      <dgm:spPr/>
      <dgm:t>
        <a:bodyPr/>
        <a:lstStyle/>
        <a:p>
          <a:endParaRPr lang="en-US"/>
        </a:p>
      </dgm:t>
    </dgm:pt>
    <dgm:pt modelId="{7EB6380D-B691-4F15-B5BA-62DB3FEE516B}">
      <dgm:prSet custT="1"/>
      <dgm:spPr/>
      <dgm:t>
        <a:bodyPr/>
        <a:lstStyle/>
        <a:p>
          <a:pPr>
            <a:lnSpc>
              <a:spcPct val="100000"/>
            </a:lnSpc>
          </a:pPr>
          <a:r>
            <a:rPr lang="en-US" sz="1600" dirty="0"/>
            <a:t>Some behaviors have a natural opposite or a need to indicate a lack or disabled behavior. These will have the same symbol, where the opposite is indicated by a prefix of </a:t>
          </a:r>
          <a:r>
            <a:rPr lang="en-US" sz="1600" b="0" dirty="0"/>
            <a:t>~.</a:t>
          </a:r>
        </a:p>
      </dgm:t>
    </dgm:pt>
    <dgm:pt modelId="{A21CF9A7-4CA5-4733-9091-28FA49A33C8B}" type="parTrans" cxnId="{38A89D22-404F-4B38-85C0-57193E60DB5B}">
      <dgm:prSet/>
      <dgm:spPr/>
      <dgm:t>
        <a:bodyPr/>
        <a:lstStyle/>
        <a:p>
          <a:endParaRPr lang="en-US"/>
        </a:p>
      </dgm:t>
    </dgm:pt>
    <dgm:pt modelId="{5EB43944-8BE6-4224-9D31-3BD6B629E4DE}" type="sibTrans" cxnId="{38A89D22-404F-4B38-85C0-57193E60DB5B}">
      <dgm:prSet/>
      <dgm:spPr/>
      <dgm:t>
        <a:bodyPr/>
        <a:lstStyle/>
        <a:p>
          <a:endParaRPr lang="en-US"/>
        </a:p>
      </dgm:t>
    </dgm:pt>
    <dgm:pt modelId="{FAE829A2-F624-44DD-A7E3-4E0D03A32505}">
      <dgm:prSet/>
      <dgm:spPr/>
      <dgm:t>
        <a:bodyPr/>
        <a:lstStyle/>
        <a:p>
          <a:pPr>
            <a:lnSpc>
              <a:spcPct val="100000"/>
            </a:lnSpc>
          </a:pPr>
          <a:r>
            <a:rPr lang="en-US"/>
            <a:t>Some behaviors are incompatible with others.</a:t>
          </a:r>
        </a:p>
      </dgm:t>
    </dgm:pt>
    <dgm:pt modelId="{D1D9D649-A804-497D-8BFE-746D5C573ABE}" type="parTrans" cxnId="{E0E9C35B-E434-468C-BD70-4F787591CFB3}">
      <dgm:prSet/>
      <dgm:spPr/>
      <dgm:t>
        <a:bodyPr/>
        <a:lstStyle/>
        <a:p>
          <a:endParaRPr lang="en-US"/>
        </a:p>
      </dgm:t>
    </dgm:pt>
    <dgm:pt modelId="{CC33EDCC-4054-48E1-9EAE-579D3624DDC6}" type="sibTrans" cxnId="{E0E9C35B-E434-468C-BD70-4F787591CFB3}">
      <dgm:prSet/>
      <dgm:spPr/>
      <dgm:t>
        <a:bodyPr/>
        <a:lstStyle/>
        <a:p>
          <a:endParaRPr lang="en-US"/>
        </a:p>
      </dgm:t>
    </dgm:pt>
    <dgm:pt modelId="{E929FAF7-53F4-48F4-BF1C-3E4A38E56E45}">
      <dgm:prSet/>
      <dgm:spPr/>
      <dgm:t>
        <a:bodyPr/>
        <a:lstStyle/>
        <a:p>
          <a:pPr>
            <a:lnSpc>
              <a:spcPct val="100000"/>
            </a:lnSpc>
          </a:pPr>
          <a:r>
            <a:rPr lang="en-US"/>
            <a:t>Some behaviors are implicit based on the base token.   I.e. transferable, is implicit for fungible tokens.</a:t>
          </a:r>
        </a:p>
      </dgm:t>
    </dgm:pt>
    <dgm:pt modelId="{A3EF944F-EF54-4341-81E3-DBFD930C1937}" type="parTrans" cxnId="{03F9B7D8-AB42-4D9B-A270-DF694A0FB8CA}">
      <dgm:prSet/>
      <dgm:spPr/>
      <dgm:t>
        <a:bodyPr/>
        <a:lstStyle/>
        <a:p>
          <a:endParaRPr lang="en-US"/>
        </a:p>
      </dgm:t>
    </dgm:pt>
    <dgm:pt modelId="{93D9CAB7-0FF3-4451-BFE2-0E225A7391A1}" type="sibTrans" cxnId="{03F9B7D8-AB42-4D9B-A270-DF694A0FB8CA}">
      <dgm:prSet/>
      <dgm:spPr/>
      <dgm:t>
        <a:bodyPr/>
        <a:lstStyle/>
        <a:p>
          <a:endParaRPr lang="en-US"/>
        </a:p>
      </dgm:t>
    </dgm:pt>
    <dgm:pt modelId="{D1120B6C-872C-40C5-A78E-027185E057EC}" type="pres">
      <dgm:prSet presAssocID="{D9723C53-DDF2-45EF-B7E6-F0839FFF2597}" presName="root" presStyleCnt="0">
        <dgm:presLayoutVars>
          <dgm:dir/>
          <dgm:resizeHandles val="exact"/>
        </dgm:presLayoutVars>
      </dgm:prSet>
      <dgm:spPr/>
    </dgm:pt>
    <dgm:pt modelId="{F5A50E67-356B-4EE3-9F19-BBFFF9AAEA71}" type="pres">
      <dgm:prSet presAssocID="{13CC73F1-B2DA-4D94-94C5-B618CEFFACDF}" presName="compNode" presStyleCnt="0"/>
      <dgm:spPr/>
    </dgm:pt>
    <dgm:pt modelId="{DB5A86A2-5635-46F8-88B7-5B0F3888A99C}" type="pres">
      <dgm:prSet presAssocID="{13CC73F1-B2DA-4D94-94C5-B618CEFFACDF}" presName="bgRect" presStyleLbl="bgShp" presStyleIdx="0" presStyleCnt="4"/>
      <dgm:spPr/>
    </dgm:pt>
    <dgm:pt modelId="{0B0A2CCC-4345-40BF-BB62-CDDA659BC0BF}" type="pres">
      <dgm:prSet presAssocID="{13CC73F1-B2DA-4D94-94C5-B618CEFFACD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etective"/>
        </a:ext>
      </dgm:extLst>
    </dgm:pt>
    <dgm:pt modelId="{6C17649F-E652-48D8-9164-41C65788C14A}" type="pres">
      <dgm:prSet presAssocID="{13CC73F1-B2DA-4D94-94C5-B618CEFFACDF}" presName="spaceRect" presStyleCnt="0"/>
      <dgm:spPr/>
    </dgm:pt>
    <dgm:pt modelId="{198D16CE-C50E-4FDF-A00B-BA5782D9099F}" type="pres">
      <dgm:prSet presAssocID="{13CC73F1-B2DA-4D94-94C5-B618CEFFACDF}" presName="parTx" presStyleLbl="revTx" presStyleIdx="0" presStyleCnt="4">
        <dgm:presLayoutVars>
          <dgm:chMax val="0"/>
          <dgm:chPref val="0"/>
        </dgm:presLayoutVars>
      </dgm:prSet>
      <dgm:spPr/>
    </dgm:pt>
    <dgm:pt modelId="{1770B244-9B42-48FB-8D72-3AD2D874163A}" type="pres">
      <dgm:prSet presAssocID="{62C9C3FE-2BE6-4999-8686-8A35FC239D45}" presName="sibTrans" presStyleCnt="0"/>
      <dgm:spPr/>
    </dgm:pt>
    <dgm:pt modelId="{2373953B-86EC-439D-949D-948503E78086}" type="pres">
      <dgm:prSet presAssocID="{7EB6380D-B691-4F15-B5BA-62DB3FEE516B}" presName="compNode" presStyleCnt="0"/>
      <dgm:spPr/>
    </dgm:pt>
    <dgm:pt modelId="{C7C6AEB3-3364-4E7C-963E-341F4ED0839C}" type="pres">
      <dgm:prSet presAssocID="{7EB6380D-B691-4F15-B5BA-62DB3FEE516B}" presName="bgRect" presStyleLbl="bgShp" presStyleIdx="1" presStyleCnt="4"/>
      <dgm:spPr/>
    </dgm:pt>
    <dgm:pt modelId="{EBE3F5FE-F2E0-404B-9BE6-EA8810668016}" type="pres">
      <dgm:prSet presAssocID="{7EB6380D-B691-4F15-B5BA-62DB3FEE516B}"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an and woman"/>
        </a:ext>
      </dgm:extLst>
    </dgm:pt>
    <dgm:pt modelId="{F4A1D4E5-3767-4859-9B48-410AEBF67DBC}" type="pres">
      <dgm:prSet presAssocID="{7EB6380D-B691-4F15-B5BA-62DB3FEE516B}" presName="spaceRect" presStyleCnt="0"/>
      <dgm:spPr/>
    </dgm:pt>
    <dgm:pt modelId="{5A29E542-9695-4892-8F31-50D5943C0CCB}" type="pres">
      <dgm:prSet presAssocID="{7EB6380D-B691-4F15-B5BA-62DB3FEE516B}" presName="parTx" presStyleLbl="revTx" presStyleIdx="1" presStyleCnt="4">
        <dgm:presLayoutVars>
          <dgm:chMax val="0"/>
          <dgm:chPref val="0"/>
        </dgm:presLayoutVars>
      </dgm:prSet>
      <dgm:spPr/>
    </dgm:pt>
    <dgm:pt modelId="{F6626975-0AD8-4BDE-B830-A1C3ADAFA7C1}" type="pres">
      <dgm:prSet presAssocID="{5EB43944-8BE6-4224-9D31-3BD6B629E4DE}" presName="sibTrans" presStyleCnt="0"/>
      <dgm:spPr/>
    </dgm:pt>
    <dgm:pt modelId="{8B8FD04C-981E-4376-9F28-CFB2E648B1C5}" type="pres">
      <dgm:prSet presAssocID="{FAE829A2-F624-44DD-A7E3-4E0D03A32505}" presName="compNode" presStyleCnt="0"/>
      <dgm:spPr/>
    </dgm:pt>
    <dgm:pt modelId="{7A11D88A-3EDF-4244-B55C-26C262C08D3A}" type="pres">
      <dgm:prSet presAssocID="{FAE829A2-F624-44DD-A7E3-4E0D03A32505}" presName="bgRect" presStyleLbl="bgShp" presStyleIdx="2" presStyleCnt="4"/>
      <dgm:spPr/>
    </dgm:pt>
    <dgm:pt modelId="{DBFFFA97-DD3D-4790-9EDC-F5938BB2EBFF}" type="pres">
      <dgm:prSet presAssocID="{FAE829A2-F624-44DD-A7E3-4E0D03A3250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483B5720-99C1-455E-91AF-22764A761EC0}" type="pres">
      <dgm:prSet presAssocID="{FAE829A2-F624-44DD-A7E3-4E0D03A32505}" presName="spaceRect" presStyleCnt="0"/>
      <dgm:spPr/>
    </dgm:pt>
    <dgm:pt modelId="{59B9010E-ECB3-4215-9072-F5A1D6698F47}" type="pres">
      <dgm:prSet presAssocID="{FAE829A2-F624-44DD-A7E3-4E0D03A32505}" presName="parTx" presStyleLbl="revTx" presStyleIdx="2" presStyleCnt="4">
        <dgm:presLayoutVars>
          <dgm:chMax val="0"/>
          <dgm:chPref val="0"/>
        </dgm:presLayoutVars>
      </dgm:prSet>
      <dgm:spPr/>
    </dgm:pt>
    <dgm:pt modelId="{7E9D1E93-8A9F-4CC1-851D-6249E490F551}" type="pres">
      <dgm:prSet presAssocID="{CC33EDCC-4054-48E1-9EAE-579D3624DDC6}" presName="sibTrans" presStyleCnt="0"/>
      <dgm:spPr/>
    </dgm:pt>
    <dgm:pt modelId="{3DC0AC8B-4862-4EED-B6CB-CDB7CE636D1C}" type="pres">
      <dgm:prSet presAssocID="{E929FAF7-53F4-48F4-BF1C-3E4A38E56E45}" presName="compNode" presStyleCnt="0"/>
      <dgm:spPr/>
    </dgm:pt>
    <dgm:pt modelId="{656FF16A-C7AE-4EDA-BF37-40B822D97731}" type="pres">
      <dgm:prSet presAssocID="{E929FAF7-53F4-48F4-BF1C-3E4A38E56E45}" presName="bgRect" presStyleLbl="bgShp" presStyleIdx="3" presStyleCnt="4"/>
      <dgm:spPr/>
    </dgm:pt>
    <dgm:pt modelId="{4418C9AF-30DA-45EE-93CD-FDA6F805A1C9}" type="pres">
      <dgm:prSet presAssocID="{E929FAF7-53F4-48F4-BF1C-3E4A38E56E45}"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heckmark"/>
        </a:ext>
      </dgm:extLst>
    </dgm:pt>
    <dgm:pt modelId="{760D519D-720D-4B52-8072-76794BEAE0F2}" type="pres">
      <dgm:prSet presAssocID="{E929FAF7-53F4-48F4-BF1C-3E4A38E56E45}" presName="spaceRect" presStyleCnt="0"/>
      <dgm:spPr/>
    </dgm:pt>
    <dgm:pt modelId="{C15B7142-28DD-465E-AB69-C66B0B403EE1}" type="pres">
      <dgm:prSet presAssocID="{E929FAF7-53F4-48F4-BF1C-3E4A38E56E45}" presName="parTx" presStyleLbl="revTx" presStyleIdx="3" presStyleCnt="4">
        <dgm:presLayoutVars>
          <dgm:chMax val="0"/>
          <dgm:chPref val="0"/>
        </dgm:presLayoutVars>
      </dgm:prSet>
      <dgm:spPr/>
    </dgm:pt>
  </dgm:ptLst>
  <dgm:cxnLst>
    <dgm:cxn modelId="{26219421-F135-4510-A713-46212C209B81}" type="presOf" srcId="{FAE829A2-F624-44DD-A7E3-4E0D03A32505}" destId="{59B9010E-ECB3-4215-9072-F5A1D6698F47}" srcOrd="0" destOrd="0" presId="urn:microsoft.com/office/officeart/2018/2/layout/IconVerticalSolidList"/>
    <dgm:cxn modelId="{38A89D22-404F-4B38-85C0-57193E60DB5B}" srcId="{D9723C53-DDF2-45EF-B7E6-F0839FFF2597}" destId="{7EB6380D-B691-4F15-B5BA-62DB3FEE516B}" srcOrd="1" destOrd="0" parTransId="{A21CF9A7-4CA5-4733-9091-28FA49A33C8B}" sibTransId="{5EB43944-8BE6-4224-9D31-3BD6B629E4DE}"/>
    <dgm:cxn modelId="{95347130-3E6C-498B-B8AC-A6B83C11047A}" type="presOf" srcId="{D9723C53-DDF2-45EF-B7E6-F0839FFF2597}" destId="{D1120B6C-872C-40C5-A78E-027185E057EC}" srcOrd="0" destOrd="0" presId="urn:microsoft.com/office/officeart/2018/2/layout/IconVerticalSolidList"/>
    <dgm:cxn modelId="{83EC2641-AFE6-4BA7-A837-73A58E001023}" srcId="{D9723C53-DDF2-45EF-B7E6-F0839FFF2597}" destId="{13CC73F1-B2DA-4D94-94C5-B618CEFFACDF}" srcOrd="0" destOrd="0" parTransId="{D4AD8AC4-2641-4A25-BF75-1B54A905FBB9}" sibTransId="{62C9C3FE-2BE6-4999-8686-8A35FC239D45}"/>
    <dgm:cxn modelId="{E0E9C35B-E434-468C-BD70-4F787591CFB3}" srcId="{D9723C53-DDF2-45EF-B7E6-F0839FFF2597}" destId="{FAE829A2-F624-44DD-A7E3-4E0D03A32505}" srcOrd="2" destOrd="0" parTransId="{D1D9D649-A804-497D-8BFE-746D5C573ABE}" sibTransId="{CC33EDCC-4054-48E1-9EAE-579D3624DDC6}"/>
    <dgm:cxn modelId="{677538BE-85E9-466D-8698-129D1B9E5F18}" type="presOf" srcId="{7EB6380D-B691-4F15-B5BA-62DB3FEE516B}" destId="{5A29E542-9695-4892-8F31-50D5943C0CCB}" srcOrd="0" destOrd="0" presId="urn:microsoft.com/office/officeart/2018/2/layout/IconVerticalSolidList"/>
    <dgm:cxn modelId="{03F9B7D8-AB42-4D9B-A270-DF694A0FB8CA}" srcId="{D9723C53-DDF2-45EF-B7E6-F0839FFF2597}" destId="{E929FAF7-53F4-48F4-BF1C-3E4A38E56E45}" srcOrd="3" destOrd="0" parTransId="{A3EF944F-EF54-4341-81E3-DBFD930C1937}" sibTransId="{93D9CAB7-0FF3-4451-BFE2-0E225A7391A1}"/>
    <dgm:cxn modelId="{ED7809E1-6000-4429-A822-AB5921C29881}" type="presOf" srcId="{E929FAF7-53F4-48F4-BF1C-3E4A38E56E45}" destId="{C15B7142-28DD-465E-AB69-C66B0B403EE1}" srcOrd="0" destOrd="0" presId="urn:microsoft.com/office/officeart/2018/2/layout/IconVerticalSolidList"/>
    <dgm:cxn modelId="{C3AA09F5-E16D-4CB5-9C17-10143EEBA9A5}" type="presOf" srcId="{13CC73F1-B2DA-4D94-94C5-B618CEFFACDF}" destId="{198D16CE-C50E-4FDF-A00B-BA5782D9099F}" srcOrd="0" destOrd="0" presId="urn:microsoft.com/office/officeart/2018/2/layout/IconVerticalSolidList"/>
    <dgm:cxn modelId="{1482021D-7911-423D-B2C5-2B6ADAD0ED74}" type="presParOf" srcId="{D1120B6C-872C-40C5-A78E-027185E057EC}" destId="{F5A50E67-356B-4EE3-9F19-BBFFF9AAEA71}" srcOrd="0" destOrd="0" presId="urn:microsoft.com/office/officeart/2018/2/layout/IconVerticalSolidList"/>
    <dgm:cxn modelId="{EB24C0DB-872B-4316-8C81-3997D8005EBA}" type="presParOf" srcId="{F5A50E67-356B-4EE3-9F19-BBFFF9AAEA71}" destId="{DB5A86A2-5635-46F8-88B7-5B0F3888A99C}" srcOrd="0" destOrd="0" presId="urn:microsoft.com/office/officeart/2018/2/layout/IconVerticalSolidList"/>
    <dgm:cxn modelId="{A71FC0C4-8BB4-4788-85F4-B7259180AB63}" type="presParOf" srcId="{F5A50E67-356B-4EE3-9F19-BBFFF9AAEA71}" destId="{0B0A2CCC-4345-40BF-BB62-CDDA659BC0BF}" srcOrd="1" destOrd="0" presId="urn:microsoft.com/office/officeart/2018/2/layout/IconVerticalSolidList"/>
    <dgm:cxn modelId="{9E418F98-84DC-44B5-BD3A-0B1CE1F347A2}" type="presParOf" srcId="{F5A50E67-356B-4EE3-9F19-BBFFF9AAEA71}" destId="{6C17649F-E652-48D8-9164-41C65788C14A}" srcOrd="2" destOrd="0" presId="urn:microsoft.com/office/officeart/2018/2/layout/IconVerticalSolidList"/>
    <dgm:cxn modelId="{5E86EF7E-6843-4F9B-AF5B-388D4902B116}" type="presParOf" srcId="{F5A50E67-356B-4EE3-9F19-BBFFF9AAEA71}" destId="{198D16CE-C50E-4FDF-A00B-BA5782D9099F}" srcOrd="3" destOrd="0" presId="urn:microsoft.com/office/officeart/2018/2/layout/IconVerticalSolidList"/>
    <dgm:cxn modelId="{74205B3E-C1F3-49EC-8CCB-22DFC7020977}" type="presParOf" srcId="{D1120B6C-872C-40C5-A78E-027185E057EC}" destId="{1770B244-9B42-48FB-8D72-3AD2D874163A}" srcOrd="1" destOrd="0" presId="urn:microsoft.com/office/officeart/2018/2/layout/IconVerticalSolidList"/>
    <dgm:cxn modelId="{C03E6025-8290-4D68-ACDC-CE2B6D91569F}" type="presParOf" srcId="{D1120B6C-872C-40C5-A78E-027185E057EC}" destId="{2373953B-86EC-439D-949D-948503E78086}" srcOrd="2" destOrd="0" presId="urn:microsoft.com/office/officeart/2018/2/layout/IconVerticalSolidList"/>
    <dgm:cxn modelId="{B3A2E900-8E91-4091-9519-B81DEB17498F}" type="presParOf" srcId="{2373953B-86EC-439D-949D-948503E78086}" destId="{C7C6AEB3-3364-4E7C-963E-341F4ED0839C}" srcOrd="0" destOrd="0" presId="urn:microsoft.com/office/officeart/2018/2/layout/IconVerticalSolidList"/>
    <dgm:cxn modelId="{DCF6767B-6A0E-46BF-B429-AC0DEB99B333}" type="presParOf" srcId="{2373953B-86EC-439D-949D-948503E78086}" destId="{EBE3F5FE-F2E0-404B-9BE6-EA8810668016}" srcOrd="1" destOrd="0" presId="urn:microsoft.com/office/officeart/2018/2/layout/IconVerticalSolidList"/>
    <dgm:cxn modelId="{77220CD9-DBB6-49BC-97A3-8B087BA1767F}" type="presParOf" srcId="{2373953B-86EC-439D-949D-948503E78086}" destId="{F4A1D4E5-3767-4859-9B48-410AEBF67DBC}" srcOrd="2" destOrd="0" presId="urn:microsoft.com/office/officeart/2018/2/layout/IconVerticalSolidList"/>
    <dgm:cxn modelId="{28FBEB6F-5A0F-474E-A635-3E721698014F}" type="presParOf" srcId="{2373953B-86EC-439D-949D-948503E78086}" destId="{5A29E542-9695-4892-8F31-50D5943C0CCB}" srcOrd="3" destOrd="0" presId="urn:microsoft.com/office/officeart/2018/2/layout/IconVerticalSolidList"/>
    <dgm:cxn modelId="{81ABCA8B-D1B6-4EAD-BC0E-346FEB4A2DEF}" type="presParOf" srcId="{D1120B6C-872C-40C5-A78E-027185E057EC}" destId="{F6626975-0AD8-4BDE-B830-A1C3ADAFA7C1}" srcOrd="3" destOrd="0" presId="urn:microsoft.com/office/officeart/2018/2/layout/IconVerticalSolidList"/>
    <dgm:cxn modelId="{2EBEB69F-5296-40B9-8BFC-8C360903B9C4}" type="presParOf" srcId="{D1120B6C-872C-40C5-A78E-027185E057EC}" destId="{8B8FD04C-981E-4376-9F28-CFB2E648B1C5}" srcOrd="4" destOrd="0" presId="urn:microsoft.com/office/officeart/2018/2/layout/IconVerticalSolidList"/>
    <dgm:cxn modelId="{628D5158-0B79-4680-8445-FAB5FD1B78EA}" type="presParOf" srcId="{8B8FD04C-981E-4376-9F28-CFB2E648B1C5}" destId="{7A11D88A-3EDF-4244-B55C-26C262C08D3A}" srcOrd="0" destOrd="0" presId="urn:microsoft.com/office/officeart/2018/2/layout/IconVerticalSolidList"/>
    <dgm:cxn modelId="{97F8E60D-80B4-44BE-A6C7-1410E8388375}" type="presParOf" srcId="{8B8FD04C-981E-4376-9F28-CFB2E648B1C5}" destId="{DBFFFA97-DD3D-4790-9EDC-F5938BB2EBFF}" srcOrd="1" destOrd="0" presId="urn:microsoft.com/office/officeart/2018/2/layout/IconVerticalSolidList"/>
    <dgm:cxn modelId="{45505298-084D-49CD-81EE-FA51BF3CB8D3}" type="presParOf" srcId="{8B8FD04C-981E-4376-9F28-CFB2E648B1C5}" destId="{483B5720-99C1-455E-91AF-22764A761EC0}" srcOrd="2" destOrd="0" presId="urn:microsoft.com/office/officeart/2018/2/layout/IconVerticalSolidList"/>
    <dgm:cxn modelId="{23C6D483-A6DD-42E3-A932-76E7914D9C15}" type="presParOf" srcId="{8B8FD04C-981E-4376-9F28-CFB2E648B1C5}" destId="{59B9010E-ECB3-4215-9072-F5A1D6698F47}" srcOrd="3" destOrd="0" presId="urn:microsoft.com/office/officeart/2018/2/layout/IconVerticalSolidList"/>
    <dgm:cxn modelId="{9547160E-331E-4DF7-8CF0-4438EAB490D1}" type="presParOf" srcId="{D1120B6C-872C-40C5-A78E-027185E057EC}" destId="{7E9D1E93-8A9F-4CC1-851D-6249E490F551}" srcOrd="5" destOrd="0" presId="urn:microsoft.com/office/officeart/2018/2/layout/IconVerticalSolidList"/>
    <dgm:cxn modelId="{DC860B11-454E-4520-AC57-7B16C3171B0C}" type="presParOf" srcId="{D1120B6C-872C-40C5-A78E-027185E057EC}" destId="{3DC0AC8B-4862-4EED-B6CB-CDB7CE636D1C}" srcOrd="6" destOrd="0" presId="urn:microsoft.com/office/officeart/2018/2/layout/IconVerticalSolidList"/>
    <dgm:cxn modelId="{08F9F3C5-0DFB-4273-85C9-5B58A1DA3910}" type="presParOf" srcId="{3DC0AC8B-4862-4EED-B6CB-CDB7CE636D1C}" destId="{656FF16A-C7AE-4EDA-BF37-40B822D97731}" srcOrd="0" destOrd="0" presId="urn:microsoft.com/office/officeart/2018/2/layout/IconVerticalSolidList"/>
    <dgm:cxn modelId="{80F32B80-A109-4908-A7C4-FF014AC26326}" type="presParOf" srcId="{3DC0AC8B-4862-4EED-B6CB-CDB7CE636D1C}" destId="{4418C9AF-30DA-45EE-93CD-FDA6F805A1C9}" srcOrd="1" destOrd="0" presId="urn:microsoft.com/office/officeart/2018/2/layout/IconVerticalSolidList"/>
    <dgm:cxn modelId="{6D0C9A48-5070-4BAD-99AC-BB2CDFFB9BCA}" type="presParOf" srcId="{3DC0AC8B-4862-4EED-B6CB-CDB7CE636D1C}" destId="{760D519D-720D-4B52-8072-76794BEAE0F2}" srcOrd="2" destOrd="0" presId="urn:microsoft.com/office/officeart/2018/2/layout/IconVerticalSolidList"/>
    <dgm:cxn modelId="{0421D61A-8946-47E8-8E18-987EA3769E4C}" type="presParOf" srcId="{3DC0AC8B-4862-4EED-B6CB-CDB7CE636D1C}" destId="{C15B7142-28DD-465E-AB69-C66B0B403EE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0.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3"/>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dirty="0"/>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2"/>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2"/>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2">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2"/>
      <dgm:spPr/>
    </dgm:pt>
    <dgm:pt modelId="{C9B8B36C-60E9-7643-8A59-4415D6613DA2}" type="pres">
      <dgm:prSet presAssocID="{9452E596-A216-9E47-8D29-919C1A6E07E1}" presName="text2" presStyleLbl="fgAcc2" presStyleIdx="1"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2"/>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2"/>
      <dgm:spPr/>
    </dgm:pt>
    <dgm:pt modelId="{DFA0D484-D2DD-7445-B5A4-D44BCD20B7C5}" type="pres">
      <dgm:prSet presAssocID="{C46FA916-0FFE-3149-AD0A-1DFB3851F0EA}" presName="text3" presStyleLbl="fgAcc3" presStyleIdx="0" presStyleCnt="2">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8"/>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8"/>
      <dgm:spPr/>
    </dgm:pt>
    <dgm:pt modelId="{0E6DEDC6-FD43-DC41-9A85-3E4892CBFCC1}" type="pres">
      <dgm:prSet presAssocID="{F7E1740E-2F7C-2049-96E5-FF905D2C548E}" presName="text4" presStyleLbl="fgAcc4" presStyleIdx="0" presStyleCnt="8">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8"/>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8"/>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8">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8"/>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8"/>
      <dgm:spPr/>
    </dgm:pt>
    <dgm:pt modelId="{B669F9A0-5B32-0148-8A28-009118DEBB10}" type="pres">
      <dgm:prSet presAssocID="{0043558D-BEC2-3047-9C10-EE17BB2BB649}" presName="text4" presStyleLbl="fgAcc4" presStyleIdx="2" presStyleCnt="8">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8"/>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8"/>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8">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2"/>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2"/>
      <dgm:spPr/>
    </dgm:pt>
    <dgm:pt modelId="{B08741F9-0289-3046-8CC2-17EA4DD821EE}" type="pres">
      <dgm:prSet presAssocID="{7F149706-424C-DB4B-8476-305A0F658F04}" presName="text3" presStyleLbl="fgAcc3" presStyleIdx="1" presStyleCnt="2">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8"/>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8"/>
      <dgm:spPr/>
    </dgm:pt>
    <dgm:pt modelId="{A0BCFFE6-AF4B-FA42-845C-702F0E8FD2AB}" type="pres">
      <dgm:prSet presAssocID="{9F1B09ED-B58D-294D-9CE8-D735A3D42C4D}" presName="text4" presStyleLbl="fgAcc4" presStyleIdx="4" presStyleCnt="8">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8"/>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8"/>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8">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8"/>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8"/>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8">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8"/>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8"/>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8">
        <dgm:presLayoutVars>
          <dgm:chPref val="3"/>
        </dgm:presLayoutVars>
      </dgm:prSet>
      <dgm:spPr/>
    </dgm:pt>
    <dgm:pt modelId="{304C693A-1BB6-9449-9BAD-4485AED9E56A}" type="pres">
      <dgm:prSet presAssocID="{147C5AD9-B337-3F4E-B9DE-C55096168A11}"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EB5B0237-1B69-214C-97E0-B659005CC156}" srcId="{C46FA916-0FFE-3149-AD0A-1DFB3851F0EA}" destId="{0043558D-BEC2-3047-9C10-EE17BB2BB649}" srcOrd="1" destOrd="0" parTransId="{00DF81E6-D284-5646-B90B-FC3D4BFAB747}" sibTransId="{B38E3621-177A-2646-81AD-F2C777948E00}"/>
    <dgm:cxn modelId="{D0CE2340-60A4-3F44-8C4A-7527C900C251}" type="presOf" srcId="{C087F288-41F5-8E4E-ADF9-3E9490032902}" destId="{202B1E4D-AF2B-914C-AEC7-D31E24426CCE}" srcOrd="0" destOrd="0" presId="urn:microsoft.com/office/officeart/2005/8/layout/hierarchy1"/>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8040A3B5-BD35-A040-A457-B93A3C8CFED0}" type="presOf" srcId="{0043558D-BEC2-3047-9C10-EE17BB2BB649}" destId="{B669F9A0-5B32-0148-8A28-009118DEBB10}"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FD3CB7CA-C073-EA4C-B386-D69A5F5B4E67}" type="presOf" srcId="{992F7382-34FC-CE4A-B247-ECEF9379DC62}" destId="{7CAE5794-AEC1-2742-894D-C37EE33339FE}"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dirty="0"/>
                <a:t>fractional</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i="1" dirty="0"/>
            </a:p>
          </dgm:t>
        </dgm:pt>
      </mc:Choice>
      <mc:Fallback xmlns="">
        <dgm:pt modelId="{C46FA916-0FFE-3149-AD0A-1DFB3851F0EA}">
          <dgm:prSet phldrT="[Text]"/>
          <dgm:spPr/>
          <dgm:t>
            <a:bodyPr/>
            <a:lstStyle/>
            <a:p>
              <a:r>
                <a:rPr lang="en-US" dirty="0"/>
                <a:t>fractional</a:t>
              </a:r>
            </a:p>
            <a:p>
              <a:pPr/>
              <a:r>
                <a:rPr lang="en-US" b="0" i="0">
                  <a:latin typeface="Cambria Math" panose="02040503050406030204" pitchFamily="18" charset="0"/>
                </a:rPr>
                <a:t>𝑑</a:t>
              </a:r>
              <a:endParaRPr lang="en-US" i="1" dirty="0"/>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dirty="0"/>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2"/>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2"/>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2">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2"/>
      <dgm:spPr/>
    </dgm:pt>
    <dgm:pt modelId="{C9B8B36C-60E9-7643-8A59-4415D6613DA2}" type="pres">
      <dgm:prSet presAssocID="{9452E596-A216-9E47-8D29-919C1A6E07E1}" presName="text2" presStyleLbl="fgAcc2" presStyleIdx="1"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2"/>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2"/>
      <dgm:spPr/>
    </dgm:pt>
    <dgm:pt modelId="{DFA0D484-D2DD-7445-B5A4-D44BCD20B7C5}" type="pres">
      <dgm:prSet presAssocID="{C46FA916-0FFE-3149-AD0A-1DFB3851F0EA}" presName="text3" presStyleLbl="fgAcc3" presStyleIdx="0" presStyleCnt="2">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8"/>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8"/>
      <dgm:spPr/>
    </dgm:pt>
    <dgm:pt modelId="{0E6DEDC6-FD43-DC41-9A85-3E4892CBFCC1}" type="pres">
      <dgm:prSet presAssocID="{F7E1740E-2F7C-2049-96E5-FF905D2C548E}" presName="text4" presStyleLbl="fgAcc4" presStyleIdx="0" presStyleCnt="8">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8"/>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8"/>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8">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8"/>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8"/>
      <dgm:spPr/>
    </dgm:pt>
    <dgm:pt modelId="{B669F9A0-5B32-0148-8A28-009118DEBB10}" type="pres">
      <dgm:prSet presAssocID="{0043558D-BEC2-3047-9C10-EE17BB2BB649}" presName="text4" presStyleLbl="fgAcc4" presStyleIdx="2" presStyleCnt="8">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8"/>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8"/>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8">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2"/>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2"/>
      <dgm:spPr/>
    </dgm:pt>
    <dgm:pt modelId="{B08741F9-0289-3046-8CC2-17EA4DD821EE}" type="pres">
      <dgm:prSet presAssocID="{7F149706-424C-DB4B-8476-305A0F658F04}" presName="text3" presStyleLbl="fgAcc3" presStyleIdx="1" presStyleCnt="2">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8"/>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8"/>
      <dgm:spPr/>
    </dgm:pt>
    <dgm:pt modelId="{A0BCFFE6-AF4B-FA42-845C-702F0E8FD2AB}" type="pres">
      <dgm:prSet presAssocID="{9F1B09ED-B58D-294D-9CE8-D735A3D42C4D}" presName="text4" presStyleLbl="fgAcc4" presStyleIdx="4" presStyleCnt="8">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8"/>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8"/>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8">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8"/>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8"/>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8">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8"/>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8"/>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8">
        <dgm:presLayoutVars>
          <dgm:chPref val="3"/>
        </dgm:presLayoutVars>
      </dgm:prSet>
      <dgm:spPr/>
    </dgm:pt>
    <dgm:pt modelId="{304C693A-1BB6-9449-9BAD-4485AED9E56A}" type="pres">
      <dgm:prSet presAssocID="{147C5AD9-B337-3F4E-B9DE-C55096168A11}"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EB5B0237-1B69-214C-97E0-B659005CC156}" srcId="{C46FA916-0FFE-3149-AD0A-1DFB3851F0EA}" destId="{0043558D-BEC2-3047-9C10-EE17BB2BB649}" srcOrd="1" destOrd="0" parTransId="{00DF81E6-D284-5646-B90B-FC3D4BFAB747}" sibTransId="{B38E3621-177A-2646-81AD-F2C777948E00}"/>
    <dgm:cxn modelId="{D0CE2340-60A4-3F44-8C4A-7527C900C251}" type="presOf" srcId="{C087F288-41F5-8E4E-ADF9-3E9490032902}" destId="{202B1E4D-AF2B-914C-AEC7-D31E24426CCE}" srcOrd="0" destOrd="0" presId="urn:microsoft.com/office/officeart/2005/8/layout/hierarchy1"/>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8040A3B5-BD35-A040-A457-B93A3C8CFED0}" type="presOf" srcId="{0043558D-BEC2-3047-9C10-EE17BB2BB649}" destId="{B669F9A0-5B32-0148-8A28-009118DEBB10}"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FD3CB7CA-C073-EA4C-B386-D69A5F5B4E67}" type="presOf" srcId="{992F7382-34FC-CE4A-B247-ECEF9379DC62}" destId="{7CAE5794-AEC1-2742-894D-C37EE33339FE}"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C812A036-5432-AA44-880C-116AEC592C86}" type="doc">
      <dgm:prSet loTypeId="urn:microsoft.com/office/officeart/2005/8/layout/hierarchy1" loCatId="" qsTypeId="urn:microsoft.com/office/officeart/2005/8/quickstyle/simple1" qsCatId="simple" csTypeId="urn:microsoft.com/office/officeart/2005/8/colors/colorful4" csCatId="colorful" phldr="1"/>
      <dgm:spPr/>
      <dgm:t>
        <a:bodyPr/>
        <a:lstStyle/>
        <a:p>
          <a:endParaRPr lang="en-US"/>
        </a:p>
      </dgm:t>
    </dgm:pt>
    <dgm:pt modelId="{5F766ADE-BD49-F74D-A53D-77FFABAB6167}">
      <dgm:prSet phldrT="[Text]"/>
      <dgm:spPr/>
      <dgm:t>
        <a:bodyPr/>
        <a:lstStyle/>
        <a:p>
          <a:r>
            <a:rPr lang="en-US" dirty="0"/>
            <a:t>Fractional Fungible</a:t>
          </a:r>
        </a:p>
      </dgm:t>
    </dgm:pt>
    <dgm:pt modelId="{3842C53D-A2C4-9242-94B8-033FB0C29B43}" type="parTrans" cxnId="{30D310EE-7A92-D54F-866B-5F34367B82F6}">
      <dgm:prSet/>
      <dgm:spPr/>
      <dgm:t>
        <a:bodyPr/>
        <a:lstStyle/>
        <a:p>
          <a:endParaRPr lang="en-US"/>
        </a:p>
      </dgm:t>
    </dgm:pt>
    <dgm:pt modelId="{265B79D5-57EA-0747-8329-597F2B308970}" type="sibTrans" cxnId="{30D310EE-7A92-D54F-866B-5F34367B82F6}">
      <dgm:prSet/>
      <dgm:spPr/>
      <dgm:t>
        <a:bodyPr/>
        <a:lstStyle/>
        <a:p>
          <a:endParaRPr lang="en-US"/>
        </a:p>
      </dgm:t>
    </dgm:pt>
    <dgm:pt modelId="{562B6FED-0339-C145-BDF6-7BBDD2F7BC6A}">
      <dgm:prSet phldrT="[Text]"/>
      <dgm:spPr/>
      <dgm:t>
        <a:bodyPr/>
        <a:lstStyle/>
        <a:p>
          <a:r>
            <a:rPr lang="en-US" dirty="0"/>
            <a:t>Supply Control</a:t>
          </a:r>
        </a:p>
      </dgm:t>
    </dgm:pt>
    <dgm:pt modelId="{4E7740F4-66B2-F341-823B-E0FC074B64BC}" type="parTrans" cxnId="{56BD45FC-5314-6C45-A10F-47B577CD7781}">
      <dgm:prSet/>
      <dgm:spPr/>
      <dgm:t>
        <a:bodyPr/>
        <a:lstStyle/>
        <a:p>
          <a:endParaRPr lang="en-US"/>
        </a:p>
      </dgm:t>
    </dgm:pt>
    <dgm:pt modelId="{0DE49CF8-2C3E-9346-AA8D-F0249C74BCFB}" type="sibTrans" cxnId="{56BD45FC-5314-6C45-A10F-47B577CD7781}">
      <dgm:prSet/>
      <dgm:spPr/>
      <dgm:t>
        <a:bodyPr/>
        <a:lstStyle/>
        <a:p>
          <a:endParaRPr lang="en-US"/>
        </a:p>
      </dgm:t>
    </dgm:pt>
    <dgm:pt modelId="{823786F0-FA11-B841-8D39-D9353D29433C}">
      <dgm:prSet phldrT="[Text]"/>
      <dgm:spPr/>
      <dgm:t>
        <a:bodyPr/>
        <a:lstStyle/>
        <a:p>
          <a:r>
            <a:rPr lang="en-US" b="0" dirty="0"/>
            <a:t>Inventory Item Token</a:t>
          </a:r>
          <a:endParaRPr lang="en-US" dirty="0"/>
        </a:p>
      </dgm:t>
    </dgm:pt>
    <dgm:pt modelId="{2D51C6B3-4532-5C4B-AE03-2FA1D21835EC}" type="parTrans" cxnId="{ABE474B2-3A50-A040-9176-679FA64B0000}">
      <dgm:prSet/>
      <dgm:spPr/>
      <dgm:t>
        <a:bodyPr/>
        <a:lstStyle/>
        <a:p>
          <a:endParaRPr lang="en-US"/>
        </a:p>
      </dgm:t>
    </dgm:pt>
    <dgm:pt modelId="{E9BB77B9-9B87-C746-954C-ECF322924D95}" type="sibTrans" cxnId="{ABE474B2-3A50-A040-9176-679FA64B0000}">
      <dgm:prSet/>
      <dgm:spPr/>
      <dgm:t>
        <a:bodyPr/>
        <a:lstStyle/>
        <a:p>
          <a:endParaRPr lang="en-US"/>
        </a:p>
      </dgm:t>
    </dgm:pt>
    <dgm:pt modelId="{054277BF-C658-5343-BAC8-3669503E76DA}">
      <dgm:prSet phldrT="[Text]"/>
      <dgm:spPr/>
      <dgm:t>
        <a:bodyPr/>
        <a:lstStyle/>
        <a:p>
          <a:r>
            <a:rPr lang="en-US" dirty="0"/>
            <a:t>Whole Fungible</a:t>
          </a:r>
        </a:p>
      </dgm:t>
    </dgm:pt>
    <dgm:pt modelId="{3C52C8EB-4B16-FB46-B540-3D9712B668B4}" type="parTrans" cxnId="{0B5B945B-1E9D-244D-B7E5-E009B66AEEC0}">
      <dgm:prSet/>
      <dgm:spPr/>
      <dgm:t>
        <a:bodyPr/>
        <a:lstStyle/>
        <a:p>
          <a:endParaRPr lang="en-US"/>
        </a:p>
      </dgm:t>
    </dgm:pt>
    <dgm:pt modelId="{1CB3C713-1C49-9C42-A7A7-DD3092C20AE4}" type="sibTrans" cxnId="{0B5B945B-1E9D-244D-B7E5-E009B66AEEC0}">
      <dgm:prSet/>
      <dgm:spPr/>
      <dgm:t>
        <a:bodyPr/>
        <a:lstStyle/>
        <a:p>
          <a:endParaRPr lang="en-US"/>
        </a:p>
      </dgm:t>
    </dgm:pt>
    <dgm:pt modelId="{03604510-CA01-994D-8BF6-B871AD63DF5B}">
      <dgm:prSet phldrT="[Text]"/>
      <dgm:spPr/>
      <dgm:t>
        <a:bodyPr/>
        <a:lstStyle/>
        <a:p>
          <a:r>
            <a:rPr lang="en-US" dirty="0"/>
            <a:t>Fractional Non-Fungible</a:t>
          </a:r>
        </a:p>
      </dgm:t>
    </dgm:pt>
    <dgm:pt modelId="{28E8F32E-F147-B347-9626-1E08A38E1814}" type="parTrans" cxnId="{85F80886-0E26-E241-8C6E-96EB6B6EE82D}">
      <dgm:prSet/>
      <dgm:spPr/>
      <dgm:t>
        <a:bodyPr/>
        <a:lstStyle/>
        <a:p>
          <a:endParaRPr lang="en-US"/>
        </a:p>
      </dgm:t>
    </dgm:pt>
    <dgm:pt modelId="{EBAA7887-6EEA-5E4D-93E9-7ACDF199F949}" type="sibTrans" cxnId="{85F80886-0E26-E241-8C6E-96EB6B6EE82D}">
      <dgm:prSet/>
      <dgm:spPr/>
      <dgm:t>
        <a:bodyPr/>
        <a:lstStyle/>
        <a:p>
          <a:endParaRPr lang="en-US"/>
        </a:p>
      </dgm:t>
    </dgm:pt>
    <dgm:pt modelId="{2B35E26E-5522-4E48-8159-5B95DE01B457}">
      <dgm:prSet phldrT="[Text]"/>
      <dgm:spPr/>
      <dgm:t>
        <a:bodyPr/>
        <a:lstStyle/>
        <a:p>
          <a:r>
            <a:rPr lang="en-US" dirty="0"/>
            <a:t>Singleton</a:t>
          </a:r>
        </a:p>
      </dgm:t>
    </dgm:pt>
    <dgm:pt modelId="{8DA0B1C9-C316-E84C-842A-C751C8DF5188}" type="parTrans" cxnId="{BAC75EC4-D289-794B-8298-98E904020AA4}">
      <dgm:prSet/>
      <dgm:spPr/>
      <dgm:t>
        <a:bodyPr/>
        <a:lstStyle/>
        <a:p>
          <a:endParaRPr lang="en-US"/>
        </a:p>
      </dgm:t>
    </dgm:pt>
    <dgm:pt modelId="{F09E9813-BA49-2642-B4AB-A2C569FAA243}" type="sibTrans" cxnId="{BAC75EC4-D289-794B-8298-98E904020AA4}">
      <dgm:prSet/>
      <dgm:spPr/>
      <dgm:t>
        <a:bodyPr/>
        <a:lstStyle/>
        <a:p>
          <a:endParaRPr lang="en-US"/>
        </a:p>
      </dgm:t>
    </dgm:pt>
    <dgm:pt modelId="{0B74F249-E3A1-8545-9B66-E3720C15FDE3}">
      <dgm:prSet phldrT="[Text]"/>
      <dgm:spPr/>
      <dgm:t>
        <a:bodyPr/>
        <a:lstStyle/>
        <a:p>
          <a:r>
            <a:rPr lang="en-US" dirty="0"/>
            <a:t>Barrel of Oil</a:t>
          </a:r>
        </a:p>
      </dgm:t>
    </dgm:pt>
    <dgm:pt modelId="{AC5CA04A-1A19-2840-8DCE-F150020B76AB}" type="parTrans" cxnId="{C3C04670-E825-0945-BB46-1DD13B46F891}">
      <dgm:prSet/>
      <dgm:spPr/>
      <dgm:t>
        <a:bodyPr/>
        <a:lstStyle/>
        <a:p>
          <a:endParaRPr lang="en-US"/>
        </a:p>
      </dgm:t>
    </dgm:pt>
    <dgm:pt modelId="{7D47D2D2-4C29-124B-870A-9DEBCD4D51D2}" type="sibTrans" cxnId="{C3C04670-E825-0945-BB46-1DD13B46F891}">
      <dgm:prSet/>
      <dgm:spPr/>
      <dgm:t>
        <a:bodyPr/>
        <a:lstStyle/>
        <a:p>
          <a:endParaRPr lang="en-US"/>
        </a:p>
      </dgm:t>
    </dgm:pt>
    <dgm:pt modelId="{A9624B57-8546-C44F-BE66-E3D2F17E15E4}" type="pres">
      <dgm:prSet presAssocID="{C812A036-5432-AA44-880C-116AEC592C86}" presName="hierChild1" presStyleCnt="0">
        <dgm:presLayoutVars>
          <dgm:chPref val="1"/>
          <dgm:dir/>
          <dgm:animOne val="branch"/>
          <dgm:animLvl val="lvl"/>
          <dgm:resizeHandles/>
        </dgm:presLayoutVars>
      </dgm:prSet>
      <dgm:spPr/>
    </dgm:pt>
    <dgm:pt modelId="{699688C7-B78B-C141-B0C0-4138007F0378}" type="pres">
      <dgm:prSet presAssocID="{5F766ADE-BD49-F74D-A53D-77FFABAB6167}" presName="hierRoot1" presStyleCnt="0"/>
      <dgm:spPr/>
    </dgm:pt>
    <dgm:pt modelId="{277346D9-90F1-6048-8645-4AAE2E8D17F4}" type="pres">
      <dgm:prSet presAssocID="{5F766ADE-BD49-F74D-A53D-77FFABAB6167}" presName="composite" presStyleCnt="0"/>
      <dgm:spPr/>
    </dgm:pt>
    <dgm:pt modelId="{11D3FB45-30F4-EA4F-B97D-1ACC4A042894}" type="pres">
      <dgm:prSet presAssocID="{5F766ADE-BD49-F74D-A53D-77FFABAB6167}" presName="background" presStyleLbl="node0" presStyleIdx="0" presStyleCnt="4"/>
      <dgm:spPr/>
    </dgm:pt>
    <dgm:pt modelId="{649FCFD3-1104-B541-A659-A51A1F3665A4}" type="pres">
      <dgm:prSet presAssocID="{5F766ADE-BD49-F74D-A53D-77FFABAB6167}" presName="text" presStyleLbl="fgAcc0" presStyleIdx="0" presStyleCnt="4">
        <dgm:presLayoutVars>
          <dgm:chPref val="3"/>
        </dgm:presLayoutVars>
      </dgm:prSet>
      <dgm:spPr/>
    </dgm:pt>
    <dgm:pt modelId="{55F132C4-796A-AA4E-8295-FC387709C5FD}" type="pres">
      <dgm:prSet presAssocID="{5F766ADE-BD49-F74D-A53D-77FFABAB6167}" presName="hierChild2" presStyleCnt="0"/>
      <dgm:spPr/>
    </dgm:pt>
    <dgm:pt modelId="{53B52BD5-F0AD-C641-9672-21A4296CF494}" type="pres">
      <dgm:prSet presAssocID="{054277BF-C658-5343-BAC8-3669503E76DA}" presName="hierRoot1" presStyleCnt="0"/>
      <dgm:spPr/>
    </dgm:pt>
    <dgm:pt modelId="{447D9E8C-493F-B24B-ACBC-9E3A353CCE85}" type="pres">
      <dgm:prSet presAssocID="{054277BF-C658-5343-BAC8-3669503E76DA}" presName="composite" presStyleCnt="0"/>
      <dgm:spPr/>
    </dgm:pt>
    <dgm:pt modelId="{0FECAA92-8734-4346-9AA7-1CFD84E529E2}" type="pres">
      <dgm:prSet presAssocID="{054277BF-C658-5343-BAC8-3669503E76DA}" presName="background" presStyleLbl="node0" presStyleIdx="1" presStyleCnt="4"/>
      <dgm:spPr/>
    </dgm:pt>
    <dgm:pt modelId="{BA5EF941-C97B-AC4A-8F31-F111C026AD23}" type="pres">
      <dgm:prSet presAssocID="{054277BF-C658-5343-BAC8-3669503E76DA}" presName="text" presStyleLbl="fgAcc0" presStyleIdx="1" presStyleCnt="4">
        <dgm:presLayoutVars>
          <dgm:chPref val="3"/>
        </dgm:presLayoutVars>
      </dgm:prSet>
      <dgm:spPr/>
    </dgm:pt>
    <dgm:pt modelId="{CFD49A9B-0984-734B-9220-E6C161FBE7FA}" type="pres">
      <dgm:prSet presAssocID="{054277BF-C658-5343-BAC8-3669503E76DA}" presName="hierChild2" presStyleCnt="0"/>
      <dgm:spPr/>
    </dgm:pt>
    <dgm:pt modelId="{7442C832-8536-4848-8AF2-E0A5DD27E1EA}" type="pres">
      <dgm:prSet presAssocID="{4E7740F4-66B2-F341-823B-E0FC074B64BC}" presName="Name10" presStyleLbl="parChTrans1D2" presStyleIdx="0" presStyleCnt="1"/>
      <dgm:spPr/>
    </dgm:pt>
    <dgm:pt modelId="{F044CD8E-CA6E-FB46-9450-4E199D772D72}" type="pres">
      <dgm:prSet presAssocID="{562B6FED-0339-C145-BDF6-7BBDD2F7BC6A}" presName="hierRoot2" presStyleCnt="0"/>
      <dgm:spPr/>
    </dgm:pt>
    <dgm:pt modelId="{5DC4F7D7-ED1F-3947-9300-CF5ED2D4844E}" type="pres">
      <dgm:prSet presAssocID="{562B6FED-0339-C145-BDF6-7BBDD2F7BC6A}" presName="composite2" presStyleCnt="0"/>
      <dgm:spPr/>
    </dgm:pt>
    <dgm:pt modelId="{4C58BF69-0F26-134B-BB34-67A54F1F92FD}" type="pres">
      <dgm:prSet presAssocID="{562B6FED-0339-C145-BDF6-7BBDD2F7BC6A}" presName="background2" presStyleLbl="node2" presStyleIdx="0" presStyleCnt="1"/>
      <dgm:spPr/>
    </dgm:pt>
    <dgm:pt modelId="{327006D6-5A76-E24B-B200-44D70EF3D88E}" type="pres">
      <dgm:prSet presAssocID="{562B6FED-0339-C145-BDF6-7BBDD2F7BC6A}" presName="text2" presStyleLbl="fgAcc2" presStyleIdx="0" presStyleCnt="1">
        <dgm:presLayoutVars>
          <dgm:chPref val="3"/>
        </dgm:presLayoutVars>
      </dgm:prSet>
      <dgm:spPr/>
    </dgm:pt>
    <dgm:pt modelId="{ACEDD74C-8554-5048-94EA-4C7BE08109F1}" type="pres">
      <dgm:prSet presAssocID="{562B6FED-0339-C145-BDF6-7BBDD2F7BC6A}" presName="hierChild3" presStyleCnt="0"/>
      <dgm:spPr/>
    </dgm:pt>
    <dgm:pt modelId="{5DBF94AE-2FDB-7243-B05F-E39B200A9D35}" type="pres">
      <dgm:prSet presAssocID="{2D51C6B3-4532-5C4B-AE03-2FA1D21835EC}" presName="Name17" presStyleLbl="parChTrans1D3" presStyleIdx="0" presStyleCnt="1"/>
      <dgm:spPr/>
    </dgm:pt>
    <dgm:pt modelId="{B9E9A6DB-DE9E-E44F-9791-9573591D946F}" type="pres">
      <dgm:prSet presAssocID="{823786F0-FA11-B841-8D39-D9353D29433C}" presName="hierRoot3" presStyleCnt="0"/>
      <dgm:spPr/>
    </dgm:pt>
    <dgm:pt modelId="{550D1D56-CCCF-6B4D-9488-3F624312AE3D}" type="pres">
      <dgm:prSet presAssocID="{823786F0-FA11-B841-8D39-D9353D29433C}" presName="composite3" presStyleCnt="0"/>
      <dgm:spPr/>
    </dgm:pt>
    <dgm:pt modelId="{DB78208D-1622-B644-AEFB-5F56C6FCEF2D}" type="pres">
      <dgm:prSet presAssocID="{823786F0-FA11-B841-8D39-D9353D29433C}" presName="background3" presStyleLbl="node3" presStyleIdx="0" presStyleCnt="1"/>
      <dgm:spPr/>
    </dgm:pt>
    <dgm:pt modelId="{22E5453D-9A2C-4B4A-BD1C-988073D7BE6F}" type="pres">
      <dgm:prSet presAssocID="{823786F0-FA11-B841-8D39-D9353D29433C}" presName="text3" presStyleLbl="fgAcc3" presStyleIdx="0" presStyleCnt="1">
        <dgm:presLayoutVars>
          <dgm:chPref val="3"/>
        </dgm:presLayoutVars>
      </dgm:prSet>
      <dgm:spPr/>
    </dgm:pt>
    <dgm:pt modelId="{33A1CD55-9933-DB4F-918A-34D8AAD81F68}" type="pres">
      <dgm:prSet presAssocID="{823786F0-FA11-B841-8D39-D9353D29433C}" presName="hierChild4" presStyleCnt="0"/>
      <dgm:spPr/>
    </dgm:pt>
    <dgm:pt modelId="{891ED63C-E6FD-1E44-A01E-23EEE436648F}" type="pres">
      <dgm:prSet presAssocID="{AC5CA04A-1A19-2840-8DCE-F150020B76AB}" presName="Name23" presStyleLbl="parChTrans1D4" presStyleIdx="0" presStyleCnt="1"/>
      <dgm:spPr/>
    </dgm:pt>
    <dgm:pt modelId="{0C3F4ABE-BDD2-6446-8E15-89B73373D8F0}" type="pres">
      <dgm:prSet presAssocID="{0B74F249-E3A1-8545-9B66-E3720C15FDE3}" presName="hierRoot4" presStyleCnt="0"/>
      <dgm:spPr/>
    </dgm:pt>
    <dgm:pt modelId="{B04234D5-0334-5F45-B81C-13FD3F854B3D}" type="pres">
      <dgm:prSet presAssocID="{0B74F249-E3A1-8545-9B66-E3720C15FDE3}" presName="composite4" presStyleCnt="0"/>
      <dgm:spPr/>
    </dgm:pt>
    <dgm:pt modelId="{4AA19F0D-4EAB-514C-A3E7-BB9FDF2756E9}" type="pres">
      <dgm:prSet presAssocID="{0B74F249-E3A1-8545-9B66-E3720C15FDE3}" presName="background4" presStyleLbl="node4" presStyleIdx="0" presStyleCnt="1"/>
      <dgm:spPr/>
    </dgm:pt>
    <dgm:pt modelId="{37E36096-F202-6C44-BB9B-D65A1FA4F6CB}" type="pres">
      <dgm:prSet presAssocID="{0B74F249-E3A1-8545-9B66-E3720C15FDE3}" presName="text4" presStyleLbl="fgAcc4" presStyleIdx="0" presStyleCnt="1">
        <dgm:presLayoutVars>
          <dgm:chPref val="3"/>
        </dgm:presLayoutVars>
      </dgm:prSet>
      <dgm:spPr/>
    </dgm:pt>
    <dgm:pt modelId="{48D13656-593E-5642-8652-4A1E403E9071}" type="pres">
      <dgm:prSet presAssocID="{0B74F249-E3A1-8545-9B66-E3720C15FDE3}" presName="hierChild5" presStyleCnt="0"/>
      <dgm:spPr/>
    </dgm:pt>
    <dgm:pt modelId="{14E09580-13BE-FC43-B0B0-75496332C74F}" type="pres">
      <dgm:prSet presAssocID="{03604510-CA01-994D-8BF6-B871AD63DF5B}" presName="hierRoot1" presStyleCnt="0"/>
      <dgm:spPr/>
    </dgm:pt>
    <dgm:pt modelId="{72DF2DF0-D3E1-D04A-9C88-0A36921CF248}" type="pres">
      <dgm:prSet presAssocID="{03604510-CA01-994D-8BF6-B871AD63DF5B}" presName="composite" presStyleCnt="0"/>
      <dgm:spPr/>
    </dgm:pt>
    <dgm:pt modelId="{3EB12AEF-50D4-9249-872F-385EFFCA7C9E}" type="pres">
      <dgm:prSet presAssocID="{03604510-CA01-994D-8BF6-B871AD63DF5B}" presName="background" presStyleLbl="node0" presStyleIdx="2" presStyleCnt="4"/>
      <dgm:spPr/>
    </dgm:pt>
    <dgm:pt modelId="{F233017E-B438-2B47-AACF-89FE21BD4F7A}" type="pres">
      <dgm:prSet presAssocID="{03604510-CA01-994D-8BF6-B871AD63DF5B}" presName="text" presStyleLbl="fgAcc0" presStyleIdx="2" presStyleCnt="4">
        <dgm:presLayoutVars>
          <dgm:chPref val="3"/>
        </dgm:presLayoutVars>
      </dgm:prSet>
      <dgm:spPr/>
    </dgm:pt>
    <dgm:pt modelId="{A93101F6-0192-A34B-A86B-0B5288BC7EB9}" type="pres">
      <dgm:prSet presAssocID="{03604510-CA01-994D-8BF6-B871AD63DF5B}" presName="hierChild2" presStyleCnt="0"/>
      <dgm:spPr/>
    </dgm:pt>
    <dgm:pt modelId="{40163F63-6C95-DC48-A1EC-F8D0E468C95B}" type="pres">
      <dgm:prSet presAssocID="{2B35E26E-5522-4E48-8159-5B95DE01B457}" presName="hierRoot1" presStyleCnt="0"/>
      <dgm:spPr/>
    </dgm:pt>
    <dgm:pt modelId="{F2A9A5A9-4427-5C4B-981C-99480A8E0B2E}" type="pres">
      <dgm:prSet presAssocID="{2B35E26E-5522-4E48-8159-5B95DE01B457}" presName="composite" presStyleCnt="0"/>
      <dgm:spPr/>
    </dgm:pt>
    <dgm:pt modelId="{17282CD0-F8AD-D649-9C40-0F59A3A80F7A}" type="pres">
      <dgm:prSet presAssocID="{2B35E26E-5522-4E48-8159-5B95DE01B457}" presName="background" presStyleLbl="node0" presStyleIdx="3" presStyleCnt="4"/>
      <dgm:spPr/>
    </dgm:pt>
    <dgm:pt modelId="{84321F29-10B6-F049-B92D-07E8AF028399}" type="pres">
      <dgm:prSet presAssocID="{2B35E26E-5522-4E48-8159-5B95DE01B457}" presName="text" presStyleLbl="fgAcc0" presStyleIdx="3" presStyleCnt="4">
        <dgm:presLayoutVars>
          <dgm:chPref val="3"/>
        </dgm:presLayoutVars>
      </dgm:prSet>
      <dgm:spPr/>
    </dgm:pt>
    <dgm:pt modelId="{64D207C0-B4A8-4544-877E-626AA7B2AD77}" type="pres">
      <dgm:prSet presAssocID="{2B35E26E-5522-4E48-8159-5B95DE01B457}" presName="hierChild2" presStyleCnt="0"/>
      <dgm:spPr/>
    </dgm:pt>
  </dgm:ptLst>
  <dgm:cxnLst>
    <dgm:cxn modelId="{1F6C2D33-491D-BE48-93C2-D9C231910855}" type="presOf" srcId="{054277BF-C658-5343-BAC8-3669503E76DA}" destId="{BA5EF941-C97B-AC4A-8F31-F111C026AD23}" srcOrd="0" destOrd="0" presId="urn:microsoft.com/office/officeart/2005/8/layout/hierarchy1"/>
    <dgm:cxn modelId="{A71C283F-33B2-C942-99C5-F8E33ACF9854}" type="presOf" srcId="{AC5CA04A-1A19-2840-8DCE-F150020B76AB}" destId="{891ED63C-E6FD-1E44-A01E-23EEE436648F}" srcOrd="0" destOrd="0" presId="urn:microsoft.com/office/officeart/2005/8/layout/hierarchy1"/>
    <dgm:cxn modelId="{B3763255-D4D7-C547-8B4B-C168A0BF0EB2}" type="presOf" srcId="{03604510-CA01-994D-8BF6-B871AD63DF5B}" destId="{F233017E-B438-2B47-AACF-89FE21BD4F7A}" srcOrd="0" destOrd="0" presId="urn:microsoft.com/office/officeart/2005/8/layout/hierarchy1"/>
    <dgm:cxn modelId="{0B5B945B-1E9D-244D-B7E5-E009B66AEEC0}" srcId="{C812A036-5432-AA44-880C-116AEC592C86}" destId="{054277BF-C658-5343-BAC8-3669503E76DA}" srcOrd="1" destOrd="0" parTransId="{3C52C8EB-4B16-FB46-B540-3D9712B668B4}" sibTransId="{1CB3C713-1C49-9C42-A7A7-DD3092C20AE4}"/>
    <dgm:cxn modelId="{3F071B62-0930-6A43-B574-99D3516A526E}" type="presOf" srcId="{562B6FED-0339-C145-BDF6-7BBDD2F7BC6A}" destId="{327006D6-5A76-E24B-B200-44D70EF3D88E}" srcOrd="0" destOrd="0" presId="urn:microsoft.com/office/officeart/2005/8/layout/hierarchy1"/>
    <dgm:cxn modelId="{C3C04670-E825-0945-BB46-1DD13B46F891}" srcId="{823786F0-FA11-B841-8D39-D9353D29433C}" destId="{0B74F249-E3A1-8545-9B66-E3720C15FDE3}" srcOrd="0" destOrd="0" parTransId="{AC5CA04A-1A19-2840-8DCE-F150020B76AB}" sibTransId="{7D47D2D2-4C29-124B-870A-9DEBCD4D51D2}"/>
    <dgm:cxn modelId="{85F80886-0E26-E241-8C6E-96EB6B6EE82D}" srcId="{C812A036-5432-AA44-880C-116AEC592C86}" destId="{03604510-CA01-994D-8BF6-B871AD63DF5B}" srcOrd="2" destOrd="0" parTransId="{28E8F32E-F147-B347-9626-1E08A38E1814}" sibTransId="{EBAA7887-6EEA-5E4D-93E9-7ACDF199F949}"/>
    <dgm:cxn modelId="{2D97E7A9-3F06-4F44-BECA-2C4570270E47}" type="presOf" srcId="{C812A036-5432-AA44-880C-116AEC592C86}" destId="{A9624B57-8546-C44F-BE66-E3D2F17E15E4}" srcOrd="0" destOrd="0" presId="urn:microsoft.com/office/officeart/2005/8/layout/hierarchy1"/>
    <dgm:cxn modelId="{ABE474B2-3A50-A040-9176-679FA64B0000}" srcId="{562B6FED-0339-C145-BDF6-7BBDD2F7BC6A}" destId="{823786F0-FA11-B841-8D39-D9353D29433C}" srcOrd="0" destOrd="0" parTransId="{2D51C6B3-4532-5C4B-AE03-2FA1D21835EC}" sibTransId="{E9BB77B9-9B87-C746-954C-ECF322924D95}"/>
    <dgm:cxn modelId="{E3914EC0-9EC9-054C-A781-35ABC11BC5D2}" type="presOf" srcId="{2D51C6B3-4532-5C4B-AE03-2FA1D21835EC}" destId="{5DBF94AE-2FDB-7243-B05F-E39B200A9D35}" srcOrd="0" destOrd="0" presId="urn:microsoft.com/office/officeart/2005/8/layout/hierarchy1"/>
    <dgm:cxn modelId="{BAC75EC4-D289-794B-8298-98E904020AA4}" srcId="{C812A036-5432-AA44-880C-116AEC592C86}" destId="{2B35E26E-5522-4E48-8159-5B95DE01B457}" srcOrd="3" destOrd="0" parTransId="{8DA0B1C9-C316-E84C-842A-C751C8DF5188}" sibTransId="{F09E9813-BA49-2642-B4AB-A2C569FAA243}"/>
    <dgm:cxn modelId="{49FAAED2-99DD-8046-9E40-4E2B5788E849}" type="presOf" srcId="{4E7740F4-66B2-F341-823B-E0FC074B64BC}" destId="{7442C832-8536-4848-8AF2-E0A5DD27E1EA}" srcOrd="0" destOrd="0" presId="urn:microsoft.com/office/officeart/2005/8/layout/hierarchy1"/>
    <dgm:cxn modelId="{A98E8DD6-65AE-284C-B69E-1D321F7FC76C}" type="presOf" srcId="{5F766ADE-BD49-F74D-A53D-77FFABAB6167}" destId="{649FCFD3-1104-B541-A659-A51A1F3665A4}" srcOrd="0" destOrd="0" presId="urn:microsoft.com/office/officeart/2005/8/layout/hierarchy1"/>
    <dgm:cxn modelId="{DD0276E6-EEDA-C748-80C8-D432B269360D}" type="presOf" srcId="{2B35E26E-5522-4E48-8159-5B95DE01B457}" destId="{84321F29-10B6-F049-B92D-07E8AF028399}" srcOrd="0" destOrd="0" presId="urn:microsoft.com/office/officeart/2005/8/layout/hierarchy1"/>
    <dgm:cxn modelId="{E1ECA0E8-27EF-C941-ACDA-8104FBB78D7E}" type="presOf" srcId="{0B74F249-E3A1-8545-9B66-E3720C15FDE3}" destId="{37E36096-F202-6C44-BB9B-D65A1FA4F6CB}" srcOrd="0" destOrd="0" presId="urn:microsoft.com/office/officeart/2005/8/layout/hierarchy1"/>
    <dgm:cxn modelId="{30D310EE-7A92-D54F-866B-5F34367B82F6}" srcId="{C812A036-5432-AA44-880C-116AEC592C86}" destId="{5F766ADE-BD49-F74D-A53D-77FFABAB6167}" srcOrd="0" destOrd="0" parTransId="{3842C53D-A2C4-9242-94B8-033FB0C29B43}" sibTransId="{265B79D5-57EA-0747-8329-597F2B308970}"/>
    <dgm:cxn modelId="{DA182EF5-61B9-4448-9954-00C3DB38933E}" type="presOf" srcId="{823786F0-FA11-B841-8D39-D9353D29433C}" destId="{22E5453D-9A2C-4B4A-BD1C-988073D7BE6F}" srcOrd="0" destOrd="0" presId="urn:microsoft.com/office/officeart/2005/8/layout/hierarchy1"/>
    <dgm:cxn modelId="{56BD45FC-5314-6C45-A10F-47B577CD7781}" srcId="{054277BF-C658-5343-BAC8-3669503E76DA}" destId="{562B6FED-0339-C145-BDF6-7BBDD2F7BC6A}" srcOrd="0" destOrd="0" parTransId="{4E7740F4-66B2-F341-823B-E0FC074B64BC}" sibTransId="{0DE49CF8-2C3E-9346-AA8D-F0249C74BCFB}"/>
    <dgm:cxn modelId="{1BA46D74-D878-3840-A88E-C3026579846E}" type="presParOf" srcId="{A9624B57-8546-C44F-BE66-E3D2F17E15E4}" destId="{699688C7-B78B-C141-B0C0-4138007F0378}" srcOrd="0" destOrd="0" presId="urn:microsoft.com/office/officeart/2005/8/layout/hierarchy1"/>
    <dgm:cxn modelId="{AD44DB14-12A5-E14E-AC2F-824B6361D14D}" type="presParOf" srcId="{699688C7-B78B-C141-B0C0-4138007F0378}" destId="{277346D9-90F1-6048-8645-4AAE2E8D17F4}" srcOrd="0" destOrd="0" presId="urn:microsoft.com/office/officeart/2005/8/layout/hierarchy1"/>
    <dgm:cxn modelId="{15DEA5D1-0CF7-7346-BF25-C45B79E5C62D}" type="presParOf" srcId="{277346D9-90F1-6048-8645-4AAE2E8D17F4}" destId="{11D3FB45-30F4-EA4F-B97D-1ACC4A042894}" srcOrd="0" destOrd="0" presId="urn:microsoft.com/office/officeart/2005/8/layout/hierarchy1"/>
    <dgm:cxn modelId="{4ECD540B-4A14-BE4C-9263-036AB2FCE00F}" type="presParOf" srcId="{277346D9-90F1-6048-8645-4AAE2E8D17F4}" destId="{649FCFD3-1104-B541-A659-A51A1F3665A4}" srcOrd="1" destOrd="0" presId="urn:microsoft.com/office/officeart/2005/8/layout/hierarchy1"/>
    <dgm:cxn modelId="{176EA5F4-8FC1-4745-A114-8456731342E8}" type="presParOf" srcId="{699688C7-B78B-C141-B0C0-4138007F0378}" destId="{55F132C4-796A-AA4E-8295-FC387709C5FD}" srcOrd="1" destOrd="0" presId="urn:microsoft.com/office/officeart/2005/8/layout/hierarchy1"/>
    <dgm:cxn modelId="{C122D93D-69E0-A047-B201-70F7AA41897F}" type="presParOf" srcId="{A9624B57-8546-C44F-BE66-E3D2F17E15E4}" destId="{53B52BD5-F0AD-C641-9672-21A4296CF494}" srcOrd="1" destOrd="0" presId="urn:microsoft.com/office/officeart/2005/8/layout/hierarchy1"/>
    <dgm:cxn modelId="{FB04CA76-E9BB-8D47-8180-F0B82B0AEA97}" type="presParOf" srcId="{53B52BD5-F0AD-C641-9672-21A4296CF494}" destId="{447D9E8C-493F-B24B-ACBC-9E3A353CCE85}" srcOrd="0" destOrd="0" presId="urn:microsoft.com/office/officeart/2005/8/layout/hierarchy1"/>
    <dgm:cxn modelId="{CD29C1C9-3D96-194E-ABCA-43979B063446}" type="presParOf" srcId="{447D9E8C-493F-B24B-ACBC-9E3A353CCE85}" destId="{0FECAA92-8734-4346-9AA7-1CFD84E529E2}" srcOrd="0" destOrd="0" presId="urn:microsoft.com/office/officeart/2005/8/layout/hierarchy1"/>
    <dgm:cxn modelId="{E9217D01-FE8C-5B46-80CE-EF2245545F77}" type="presParOf" srcId="{447D9E8C-493F-B24B-ACBC-9E3A353CCE85}" destId="{BA5EF941-C97B-AC4A-8F31-F111C026AD23}" srcOrd="1" destOrd="0" presId="urn:microsoft.com/office/officeart/2005/8/layout/hierarchy1"/>
    <dgm:cxn modelId="{D6080807-6011-C640-8529-AB695CA0EACF}" type="presParOf" srcId="{53B52BD5-F0AD-C641-9672-21A4296CF494}" destId="{CFD49A9B-0984-734B-9220-E6C161FBE7FA}" srcOrd="1" destOrd="0" presId="urn:microsoft.com/office/officeart/2005/8/layout/hierarchy1"/>
    <dgm:cxn modelId="{DDE781B2-03EC-4246-BBD6-E33895F504AE}" type="presParOf" srcId="{CFD49A9B-0984-734B-9220-E6C161FBE7FA}" destId="{7442C832-8536-4848-8AF2-E0A5DD27E1EA}" srcOrd="0" destOrd="0" presId="urn:microsoft.com/office/officeart/2005/8/layout/hierarchy1"/>
    <dgm:cxn modelId="{A6C7DA1A-1418-BD42-85F5-91DAF6C10FA7}" type="presParOf" srcId="{CFD49A9B-0984-734B-9220-E6C161FBE7FA}" destId="{F044CD8E-CA6E-FB46-9450-4E199D772D72}" srcOrd="1" destOrd="0" presId="urn:microsoft.com/office/officeart/2005/8/layout/hierarchy1"/>
    <dgm:cxn modelId="{DF99E394-13BB-264F-8B70-26E84B519B7C}" type="presParOf" srcId="{F044CD8E-CA6E-FB46-9450-4E199D772D72}" destId="{5DC4F7D7-ED1F-3947-9300-CF5ED2D4844E}" srcOrd="0" destOrd="0" presId="urn:microsoft.com/office/officeart/2005/8/layout/hierarchy1"/>
    <dgm:cxn modelId="{D81CAAFA-DC4B-3844-A260-FFA02C92931C}" type="presParOf" srcId="{5DC4F7D7-ED1F-3947-9300-CF5ED2D4844E}" destId="{4C58BF69-0F26-134B-BB34-67A54F1F92FD}" srcOrd="0" destOrd="0" presId="urn:microsoft.com/office/officeart/2005/8/layout/hierarchy1"/>
    <dgm:cxn modelId="{A27B6DBB-1252-AA41-8A0C-2864BF8100A5}" type="presParOf" srcId="{5DC4F7D7-ED1F-3947-9300-CF5ED2D4844E}" destId="{327006D6-5A76-E24B-B200-44D70EF3D88E}" srcOrd="1" destOrd="0" presId="urn:microsoft.com/office/officeart/2005/8/layout/hierarchy1"/>
    <dgm:cxn modelId="{C740CD09-5A8B-FC49-8F9E-9CC8EE20F3EC}" type="presParOf" srcId="{F044CD8E-CA6E-FB46-9450-4E199D772D72}" destId="{ACEDD74C-8554-5048-94EA-4C7BE08109F1}" srcOrd="1" destOrd="0" presId="urn:microsoft.com/office/officeart/2005/8/layout/hierarchy1"/>
    <dgm:cxn modelId="{A7A96163-3377-474D-9452-F0E10E430CC4}" type="presParOf" srcId="{ACEDD74C-8554-5048-94EA-4C7BE08109F1}" destId="{5DBF94AE-2FDB-7243-B05F-E39B200A9D35}" srcOrd="0" destOrd="0" presId="urn:microsoft.com/office/officeart/2005/8/layout/hierarchy1"/>
    <dgm:cxn modelId="{E4E6CD7C-52B8-B74A-A0D1-C3313E03CD36}" type="presParOf" srcId="{ACEDD74C-8554-5048-94EA-4C7BE08109F1}" destId="{B9E9A6DB-DE9E-E44F-9791-9573591D946F}" srcOrd="1" destOrd="0" presId="urn:microsoft.com/office/officeart/2005/8/layout/hierarchy1"/>
    <dgm:cxn modelId="{F1AAB90F-BF71-2944-954C-C7A7B4B2B4AF}" type="presParOf" srcId="{B9E9A6DB-DE9E-E44F-9791-9573591D946F}" destId="{550D1D56-CCCF-6B4D-9488-3F624312AE3D}" srcOrd="0" destOrd="0" presId="urn:microsoft.com/office/officeart/2005/8/layout/hierarchy1"/>
    <dgm:cxn modelId="{42A834E7-FEFD-0A44-8C23-8F093AC03326}" type="presParOf" srcId="{550D1D56-CCCF-6B4D-9488-3F624312AE3D}" destId="{DB78208D-1622-B644-AEFB-5F56C6FCEF2D}" srcOrd="0" destOrd="0" presId="urn:microsoft.com/office/officeart/2005/8/layout/hierarchy1"/>
    <dgm:cxn modelId="{E9872FBB-1C3B-9841-B6BE-B5D25248C90C}" type="presParOf" srcId="{550D1D56-CCCF-6B4D-9488-3F624312AE3D}" destId="{22E5453D-9A2C-4B4A-BD1C-988073D7BE6F}" srcOrd="1" destOrd="0" presId="urn:microsoft.com/office/officeart/2005/8/layout/hierarchy1"/>
    <dgm:cxn modelId="{D351DF1F-4B7B-D748-932F-702C3C907459}" type="presParOf" srcId="{B9E9A6DB-DE9E-E44F-9791-9573591D946F}" destId="{33A1CD55-9933-DB4F-918A-34D8AAD81F68}" srcOrd="1" destOrd="0" presId="urn:microsoft.com/office/officeart/2005/8/layout/hierarchy1"/>
    <dgm:cxn modelId="{DBC11C06-7F4F-DE45-BA3F-745C5E87BE95}" type="presParOf" srcId="{33A1CD55-9933-DB4F-918A-34D8AAD81F68}" destId="{891ED63C-E6FD-1E44-A01E-23EEE436648F}" srcOrd="0" destOrd="0" presId="urn:microsoft.com/office/officeart/2005/8/layout/hierarchy1"/>
    <dgm:cxn modelId="{DFDC241A-63E2-B240-88F4-1C29E8452160}" type="presParOf" srcId="{33A1CD55-9933-DB4F-918A-34D8AAD81F68}" destId="{0C3F4ABE-BDD2-6446-8E15-89B73373D8F0}" srcOrd="1" destOrd="0" presId="urn:microsoft.com/office/officeart/2005/8/layout/hierarchy1"/>
    <dgm:cxn modelId="{DD91D481-DB2E-5E46-95E9-4E425FA0AFB6}" type="presParOf" srcId="{0C3F4ABE-BDD2-6446-8E15-89B73373D8F0}" destId="{B04234D5-0334-5F45-B81C-13FD3F854B3D}" srcOrd="0" destOrd="0" presId="urn:microsoft.com/office/officeart/2005/8/layout/hierarchy1"/>
    <dgm:cxn modelId="{03C36E4E-D5E1-BA4D-92C3-71D2D7531E2C}" type="presParOf" srcId="{B04234D5-0334-5F45-B81C-13FD3F854B3D}" destId="{4AA19F0D-4EAB-514C-A3E7-BB9FDF2756E9}" srcOrd="0" destOrd="0" presId="urn:microsoft.com/office/officeart/2005/8/layout/hierarchy1"/>
    <dgm:cxn modelId="{7B89DEB0-7F71-754D-B889-E7714B516C00}" type="presParOf" srcId="{B04234D5-0334-5F45-B81C-13FD3F854B3D}" destId="{37E36096-F202-6C44-BB9B-D65A1FA4F6CB}" srcOrd="1" destOrd="0" presId="urn:microsoft.com/office/officeart/2005/8/layout/hierarchy1"/>
    <dgm:cxn modelId="{02EC705C-4C2D-A447-8086-411B15A86D39}" type="presParOf" srcId="{0C3F4ABE-BDD2-6446-8E15-89B73373D8F0}" destId="{48D13656-593E-5642-8652-4A1E403E9071}" srcOrd="1" destOrd="0" presId="urn:microsoft.com/office/officeart/2005/8/layout/hierarchy1"/>
    <dgm:cxn modelId="{A76AB2D8-8739-3848-AD62-83E27B2ABD62}" type="presParOf" srcId="{A9624B57-8546-C44F-BE66-E3D2F17E15E4}" destId="{14E09580-13BE-FC43-B0B0-75496332C74F}" srcOrd="2" destOrd="0" presId="urn:microsoft.com/office/officeart/2005/8/layout/hierarchy1"/>
    <dgm:cxn modelId="{EBB57DCC-EC3F-C049-8B80-7B5BA29367DC}" type="presParOf" srcId="{14E09580-13BE-FC43-B0B0-75496332C74F}" destId="{72DF2DF0-D3E1-D04A-9C88-0A36921CF248}" srcOrd="0" destOrd="0" presId="urn:microsoft.com/office/officeart/2005/8/layout/hierarchy1"/>
    <dgm:cxn modelId="{14675AFF-45BA-0E46-96DE-E2C47EF5EC8B}" type="presParOf" srcId="{72DF2DF0-D3E1-D04A-9C88-0A36921CF248}" destId="{3EB12AEF-50D4-9249-872F-385EFFCA7C9E}" srcOrd="0" destOrd="0" presId="urn:microsoft.com/office/officeart/2005/8/layout/hierarchy1"/>
    <dgm:cxn modelId="{1BF03EE1-D89C-2E45-9178-4804955E6A09}" type="presParOf" srcId="{72DF2DF0-D3E1-D04A-9C88-0A36921CF248}" destId="{F233017E-B438-2B47-AACF-89FE21BD4F7A}" srcOrd="1" destOrd="0" presId="urn:microsoft.com/office/officeart/2005/8/layout/hierarchy1"/>
    <dgm:cxn modelId="{60A34B59-CD0E-F240-BF07-3DBDE15A1E74}" type="presParOf" srcId="{14E09580-13BE-FC43-B0B0-75496332C74F}" destId="{A93101F6-0192-A34B-A86B-0B5288BC7EB9}" srcOrd="1" destOrd="0" presId="urn:microsoft.com/office/officeart/2005/8/layout/hierarchy1"/>
    <dgm:cxn modelId="{145EC8F9-15D6-3C42-9318-9CFEBCE0EBB6}" type="presParOf" srcId="{A9624B57-8546-C44F-BE66-E3D2F17E15E4}" destId="{40163F63-6C95-DC48-A1EC-F8D0E468C95B}" srcOrd="3" destOrd="0" presId="urn:microsoft.com/office/officeart/2005/8/layout/hierarchy1"/>
    <dgm:cxn modelId="{67F79CBE-203A-AF4E-A27E-25934572D4D9}" type="presParOf" srcId="{40163F63-6C95-DC48-A1EC-F8D0E468C95B}" destId="{F2A9A5A9-4427-5C4B-981C-99480A8E0B2E}" srcOrd="0" destOrd="0" presId="urn:microsoft.com/office/officeart/2005/8/layout/hierarchy1"/>
    <dgm:cxn modelId="{55002AC7-3A0B-6649-B418-851ADDD1E1E1}" type="presParOf" srcId="{F2A9A5A9-4427-5C4B-981C-99480A8E0B2E}" destId="{17282CD0-F8AD-D649-9C40-0F59A3A80F7A}" srcOrd="0" destOrd="0" presId="urn:microsoft.com/office/officeart/2005/8/layout/hierarchy1"/>
    <dgm:cxn modelId="{E330C4F2-EFED-3348-B030-40E60E9D2202}" type="presParOf" srcId="{F2A9A5A9-4427-5C4B-981C-99480A8E0B2E}" destId="{84321F29-10B6-F049-B92D-07E8AF028399}" srcOrd="1" destOrd="0" presId="urn:microsoft.com/office/officeart/2005/8/layout/hierarchy1"/>
    <dgm:cxn modelId="{5DE93B01-E8BB-8C4B-828F-07818EC8E150}" type="presParOf" srcId="{40163F63-6C95-DC48-A1EC-F8D0E468C95B}" destId="{64D207C0-B4A8-4544-877E-626AA7B2AD77}"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E73171C0-635B-3C45-B03C-9B1E0EC78878}" type="doc">
      <dgm:prSet loTypeId="urn:microsoft.com/office/officeart/2005/8/layout/hierarchy2" loCatId="" qsTypeId="urn:microsoft.com/office/officeart/2005/8/quickstyle/simple1" qsCatId="simple" csTypeId="urn:microsoft.com/office/officeart/2005/8/colors/colorful1" csCatId="colorful" phldr="1"/>
      <dgm:spPr/>
      <dgm:t>
        <a:bodyPr/>
        <a:lstStyle/>
        <a:p>
          <a:endParaRPr lang="en-US"/>
        </a:p>
      </dgm:t>
    </dgm:pt>
    <dgm:pt modelId="{8511DAC6-FA4B-E441-B10E-C3E2A6C9700D}">
      <dgm:prSet phldrT="[Text]"/>
      <dgm:spPr/>
      <dgm:t>
        <a:bodyPr/>
        <a:lstStyle/>
        <a:p>
          <a:r>
            <a:rPr lang="en-US" dirty="0"/>
            <a:t>Node</a:t>
          </a:r>
        </a:p>
      </dgm:t>
    </dgm:pt>
    <dgm:pt modelId="{4294DC10-D24A-574A-A8D2-0B21543F70A7}" type="parTrans" cxnId="{BAD9B59B-27D6-A64E-86C9-752B36537267}">
      <dgm:prSet/>
      <dgm:spPr/>
      <dgm:t>
        <a:bodyPr/>
        <a:lstStyle/>
        <a:p>
          <a:endParaRPr lang="en-US"/>
        </a:p>
      </dgm:t>
    </dgm:pt>
    <dgm:pt modelId="{609051BA-6399-8C4F-B759-4D3E09BA43EE}" type="sibTrans" cxnId="{BAD9B59B-27D6-A64E-86C9-752B36537267}">
      <dgm:prSet/>
      <dgm:spPr/>
      <dgm:t>
        <a:bodyPr/>
        <a:lstStyle/>
        <a:p>
          <a:endParaRPr lang="en-US"/>
        </a:p>
      </dgm:t>
    </dgm:pt>
    <dgm:pt modelId="{5E3E9BC7-25F3-CC4B-858A-52B66D88D331}">
      <dgm:prSet phldrT="[Text]"/>
      <dgm:spPr/>
      <dgm:t>
        <a:bodyPr/>
        <a:lstStyle/>
        <a:p>
          <a:r>
            <a:rPr lang="en-US" dirty="0"/>
            <a:t>Formula</a:t>
          </a:r>
        </a:p>
      </dgm:t>
    </dgm:pt>
    <dgm:pt modelId="{F13014C1-D1DF-1443-8052-F67932138C29}" type="parTrans" cxnId="{79FB422B-DD22-784F-A992-71BF544A64F1}">
      <dgm:prSet/>
      <dgm:spPr/>
      <dgm:t>
        <a:bodyPr/>
        <a:lstStyle/>
        <a:p>
          <a:endParaRPr lang="en-US"/>
        </a:p>
      </dgm:t>
    </dgm:pt>
    <dgm:pt modelId="{9B144A74-5411-004E-884F-534E7FE94694}" type="sibTrans" cxnId="{79FB422B-DD22-784F-A992-71BF544A64F1}">
      <dgm:prSet/>
      <dgm:spPr/>
      <dgm:t>
        <a:bodyPr/>
        <a:lstStyle/>
        <a:p>
          <a:endParaRPr lang="en-US"/>
        </a:p>
      </dgm:t>
    </dgm:pt>
    <dgm:pt modelId="{31A01FFF-C59A-5C49-8D88-AE8441D302E6}">
      <dgm:prSet phldrT="[Text]"/>
      <dgm:spPr/>
      <dgm:t>
        <a:bodyPr/>
        <a:lstStyle/>
        <a:p>
          <a:r>
            <a:rPr lang="en-US" dirty="0"/>
            <a:t>Formula</a:t>
          </a:r>
        </a:p>
      </dgm:t>
    </dgm:pt>
    <dgm:pt modelId="{414ED713-EFE5-2347-B203-E994B1896C84}" type="parTrans" cxnId="{FED165AD-55DF-8740-BB56-4C43072D37AA}">
      <dgm:prSet/>
      <dgm:spPr/>
      <dgm:t>
        <a:bodyPr/>
        <a:lstStyle/>
        <a:p>
          <a:endParaRPr lang="en-US"/>
        </a:p>
      </dgm:t>
    </dgm:pt>
    <dgm:pt modelId="{FB4EADC5-E4EC-DE46-8FEE-69890153B0B4}" type="sibTrans" cxnId="{FED165AD-55DF-8740-BB56-4C43072D37AA}">
      <dgm:prSet/>
      <dgm:spPr/>
      <dgm:t>
        <a:bodyPr/>
        <a:lstStyle/>
        <a:p>
          <a:endParaRPr lang="en-US"/>
        </a:p>
      </dgm:t>
    </dgm:pt>
    <dgm:pt modelId="{326AC439-9F9B-C044-B88D-25455F723BBB}">
      <dgm:prSet phldrT="[Text]"/>
      <dgm:spPr/>
      <dgm:t>
        <a:bodyPr/>
        <a:lstStyle/>
        <a:p>
          <a:r>
            <a:rPr lang="en-US" dirty="0"/>
            <a:t>Artifact b</a:t>
          </a:r>
        </a:p>
      </dgm:t>
    </dgm:pt>
    <dgm:pt modelId="{83EE96D6-0B3C-BB4B-9850-E32A97F316F1}" type="parTrans" cxnId="{90E2A537-76D8-6E43-ABF7-1FD69C85DB09}">
      <dgm:prSet/>
      <dgm:spPr/>
      <dgm:t>
        <a:bodyPr/>
        <a:lstStyle/>
        <a:p>
          <a:endParaRPr lang="en-US"/>
        </a:p>
      </dgm:t>
    </dgm:pt>
    <dgm:pt modelId="{2D2830EB-1B54-1348-AA7F-CCD31FB97F37}" type="sibTrans" cxnId="{90E2A537-76D8-6E43-ABF7-1FD69C85DB09}">
      <dgm:prSet/>
      <dgm:spPr/>
      <dgm:t>
        <a:bodyPr/>
        <a:lstStyle/>
        <a:p>
          <a:endParaRPr lang="en-US"/>
        </a:p>
      </dgm:t>
    </dgm:pt>
    <dgm:pt modelId="{F381FC08-EFC7-8E41-A37C-18A537A1EC7D}">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dirty="0"/>
            <a:t>Artifact c</a:t>
          </a:r>
        </a:p>
      </dgm:t>
    </dgm:pt>
    <dgm:pt modelId="{CBB01132-0A83-154D-A088-056FEED384B0}" type="parTrans" cxnId="{08096D2B-D525-0147-8334-E7F02C837CD9}">
      <dgm:prSet/>
      <dgm:spPr/>
      <dgm:t>
        <a:bodyPr/>
        <a:lstStyle/>
        <a:p>
          <a:endParaRPr lang="en-US"/>
        </a:p>
      </dgm:t>
    </dgm:pt>
    <dgm:pt modelId="{51FFE9BD-42F6-E04B-8760-EF5F649AD77E}" type="sibTrans" cxnId="{08096D2B-D525-0147-8334-E7F02C837CD9}">
      <dgm:prSet/>
      <dgm:spPr/>
      <dgm:t>
        <a:bodyPr/>
        <a:lstStyle/>
        <a:p>
          <a:endParaRPr lang="en-US"/>
        </a:p>
      </dgm:t>
    </dgm:pt>
    <dgm:pt modelId="{63628EE3-8519-7440-BEA4-B4784D8EEEC3}">
      <dgm:prSet phldrT="[Text]"/>
      <dgm:spPr>
        <a:solidFill>
          <a:schemeClr val="accent6"/>
        </a:solidFill>
      </dgm:spPr>
      <dgm:t>
        <a:bodyPr/>
        <a:lstStyle/>
        <a:p>
          <a:r>
            <a:rPr lang="en-US" dirty="0"/>
            <a:t>Artifact a</a:t>
          </a:r>
        </a:p>
      </dgm:t>
    </dgm:pt>
    <dgm:pt modelId="{DA3B76A4-8CF4-3A48-81F7-31E334E6A466}" type="parTrans" cxnId="{C21E9DC7-B16B-7447-9500-1A226F2AAFFB}">
      <dgm:prSet/>
      <dgm:spPr/>
      <dgm:t>
        <a:bodyPr/>
        <a:lstStyle/>
        <a:p>
          <a:endParaRPr lang="en-US"/>
        </a:p>
      </dgm:t>
    </dgm:pt>
    <dgm:pt modelId="{8C443728-B246-6E4B-97F6-7B0E893319E1}" type="sibTrans" cxnId="{C21E9DC7-B16B-7447-9500-1A226F2AAFFB}">
      <dgm:prSet/>
      <dgm:spPr/>
      <dgm:t>
        <a:bodyPr/>
        <a:lstStyle/>
        <a:p>
          <a:endParaRPr lang="en-US"/>
        </a:p>
      </dgm:t>
    </dgm:pt>
    <dgm:pt modelId="{740164D8-CBCB-BC4D-93A0-59869F4EA789}" type="pres">
      <dgm:prSet presAssocID="{E73171C0-635B-3C45-B03C-9B1E0EC78878}" presName="diagram" presStyleCnt="0">
        <dgm:presLayoutVars>
          <dgm:chPref val="1"/>
          <dgm:dir/>
          <dgm:animOne val="branch"/>
          <dgm:animLvl val="lvl"/>
          <dgm:resizeHandles val="exact"/>
        </dgm:presLayoutVars>
      </dgm:prSet>
      <dgm:spPr/>
    </dgm:pt>
    <dgm:pt modelId="{5D4B01E5-84F6-2545-9ACA-487C57195456}" type="pres">
      <dgm:prSet presAssocID="{8511DAC6-FA4B-E441-B10E-C3E2A6C9700D}" presName="root1" presStyleCnt="0"/>
      <dgm:spPr/>
    </dgm:pt>
    <dgm:pt modelId="{8E9ACA2C-EF0D-DC40-B8A7-D2810E47B7EA}" type="pres">
      <dgm:prSet presAssocID="{8511DAC6-FA4B-E441-B10E-C3E2A6C9700D}" presName="LevelOneTextNode" presStyleLbl="node0" presStyleIdx="0" presStyleCnt="1">
        <dgm:presLayoutVars>
          <dgm:chPref val="3"/>
        </dgm:presLayoutVars>
      </dgm:prSet>
      <dgm:spPr/>
    </dgm:pt>
    <dgm:pt modelId="{B58513D3-C7A7-0B49-BED8-9CE4D2E53FF7}" type="pres">
      <dgm:prSet presAssocID="{8511DAC6-FA4B-E441-B10E-C3E2A6C9700D}" presName="level2hierChild" presStyleCnt="0"/>
      <dgm:spPr/>
    </dgm:pt>
    <dgm:pt modelId="{AF44AC8D-CA80-5541-BF56-DFE80ED2E174}" type="pres">
      <dgm:prSet presAssocID="{F13014C1-D1DF-1443-8052-F67932138C29}" presName="conn2-1" presStyleLbl="parChTrans1D2" presStyleIdx="0" presStyleCnt="1"/>
      <dgm:spPr/>
    </dgm:pt>
    <dgm:pt modelId="{FA2DEC8B-8148-7B4D-B2C3-1B80BC939E60}" type="pres">
      <dgm:prSet presAssocID="{F13014C1-D1DF-1443-8052-F67932138C29}" presName="connTx" presStyleLbl="parChTrans1D2" presStyleIdx="0" presStyleCnt="1"/>
      <dgm:spPr/>
    </dgm:pt>
    <dgm:pt modelId="{B95FD4A7-79D9-EB4F-AE96-76F3A37DA6F7}" type="pres">
      <dgm:prSet presAssocID="{5E3E9BC7-25F3-CC4B-858A-52B66D88D331}" presName="root2" presStyleCnt="0"/>
      <dgm:spPr/>
    </dgm:pt>
    <dgm:pt modelId="{D38F2EFD-CB86-F848-B03E-55BE03D24232}" type="pres">
      <dgm:prSet presAssocID="{5E3E9BC7-25F3-CC4B-858A-52B66D88D331}" presName="LevelTwoTextNode" presStyleLbl="node2" presStyleIdx="0" presStyleCnt="1">
        <dgm:presLayoutVars>
          <dgm:chPref val="3"/>
        </dgm:presLayoutVars>
      </dgm:prSet>
      <dgm:spPr/>
    </dgm:pt>
    <dgm:pt modelId="{4A9FCE7B-5084-104A-A921-C7132F64C5B1}" type="pres">
      <dgm:prSet presAssocID="{5E3E9BC7-25F3-CC4B-858A-52B66D88D331}" presName="level3hierChild" presStyleCnt="0"/>
      <dgm:spPr/>
    </dgm:pt>
    <dgm:pt modelId="{9BBDDBC8-0695-3241-924D-B88205D31204}" type="pres">
      <dgm:prSet presAssocID="{DA3B76A4-8CF4-3A48-81F7-31E334E6A466}" presName="conn2-1" presStyleLbl="parChTrans1D3" presStyleIdx="0" presStyleCnt="2"/>
      <dgm:spPr/>
    </dgm:pt>
    <dgm:pt modelId="{7B81EE33-43B6-D142-9EBB-C3A0C95140CF}" type="pres">
      <dgm:prSet presAssocID="{DA3B76A4-8CF4-3A48-81F7-31E334E6A466}" presName="connTx" presStyleLbl="parChTrans1D3" presStyleIdx="0" presStyleCnt="2"/>
      <dgm:spPr/>
    </dgm:pt>
    <dgm:pt modelId="{8F09B021-A1E2-A043-A2ED-EFADFE9BBA2A}" type="pres">
      <dgm:prSet presAssocID="{63628EE3-8519-7440-BEA4-B4784D8EEEC3}" presName="root2" presStyleCnt="0"/>
      <dgm:spPr/>
    </dgm:pt>
    <dgm:pt modelId="{931F09DC-494B-BE4C-8598-C7A503EB1752}" type="pres">
      <dgm:prSet presAssocID="{63628EE3-8519-7440-BEA4-B4784D8EEEC3}" presName="LevelTwoTextNode" presStyleLbl="node3" presStyleIdx="0" presStyleCnt="2">
        <dgm:presLayoutVars>
          <dgm:chPref val="3"/>
        </dgm:presLayoutVars>
      </dgm:prSet>
      <dgm:spPr/>
    </dgm:pt>
    <dgm:pt modelId="{3F4C9A07-84BC-744F-AC3A-64BE60CA7D35}" type="pres">
      <dgm:prSet presAssocID="{63628EE3-8519-7440-BEA4-B4784D8EEEC3}" presName="level3hierChild" presStyleCnt="0"/>
      <dgm:spPr/>
    </dgm:pt>
    <dgm:pt modelId="{77B4B631-611F-4E4F-8F0F-4F7BAE2AD118}" type="pres">
      <dgm:prSet presAssocID="{414ED713-EFE5-2347-B203-E994B1896C84}" presName="conn2-1" presStyleLbl="parChTrans1D3" presStyleIdx="1" presStyleCnt="2"/>
      <dgm:spPr/>
    </dgm:pt>
    <dgm:pt modelId="{4553CB99-2FD1-CD44-83C5-08F375D8A840}" type="pres">
      <dgm:prSet presAssocID="{414ED713-EFE5-2347-B203-E994B1896C84}" presName="connTx" presStyleLbl="parChTrans1D3" presStyleIdx="1" presStyleCnt="2"/>
      <dgm:spPr/>
    </dgm:pt>
    <dgm:pt modelId="{899C8ABB-E2FA-6048-BC40-2F914212B2FA}" type="pres">
      <dgm:prSet presAssocID="{31A01FFF-C59A-5C49-8D88-AE8441D302E6}" presName="root2" presStyleCnt="0"/>
      <dgm:spPr/>
    </dgm:pt>
    <dgm:pt modelId="{E863603D-D8C2-7E4F-8F7F-C1510010AF2C}" type="pres">
      <dgm:prSet presAssocID="{31A01FFF-C59A-5C49-8D88-AE8441D302E6}" presName="LevelTwoTextNode" presStyleLbl="node3" presStyleIdx="1" presStyleCnt="2">
        <dgm:presLayoutVars>
          <dgm:chPref val="3"/>
        </dgm:presLayoutVars>
      </dgm:prSet>
      <dgm:spPr/>
    </dgm:pt>
    <dgm:pt modelId="{FE4C044C-36F5-D14B-AF5C-95412047A600}" type="pres">
      <dgm:prSet presAssocID="{31A01FFF-C59A-5C49-8D88-AE8441D302E6}" presName="level3hierChild" presStyleCnt="0"/>
      <dgm:spPr/>
    </dgm:pt>
    <dgm:pt modelId="{5DC3D620-9383-5F4A-AB5D-4B36C70CB0D9}" type="pres">
      <dgm:prSet presAssocID="{83EE96D6-0B3C-BB4B-9850-E32A97F316F1}" presName="conn2-1" presStyleLbl="parChTrans1D4" presStyleIdx="0" presStyleCnt="2"/>
      <dgm:spPr/>
    </dgm:pt>
    <dgm:pt modelId="{C8AFB0C0-94EE-BF41-A078-F63286FE39A4}" type="pres">
      <dgm:prSet presAssocID="{83EE96D6-0B3C-BB4B-9850-E32A97F316F1}" presName="connTx" presStyleLbl="parChTrans1D4" presStyleIdx="0" presStyleCnt="2"/>
      <dgm:spPr/>
    </dgm:pt>
    <dgm:pt modelId="{F91EAE59-F456-3748-871E-F5949B9A4B7F}" type="pres">
      <dgm:prSet presAssocID="{326AC439-9F9B-C044-B88D-25455F723BBB}" presName="root2" presStyleCnt="0"/>
      <dgm:spPr/>
    </dgm:pt>
    <dgm:pt modelId="{144920BE-1287-8246-BA72-0489B45E999E}" type="pres">
      <dgm:prSet presAssocID="{326AC439-9F9B-C044-B88D-25455F723BBB}" presName="LevelTwoTextNode" presStyleLbl="node4" presStyleIdx="0" presStyleCnt="2">
        <dgm:presLayoutVars>
          <dgm:chPref val="3"/>
        </dgm:presLayoutVars>
      </dgm:prSet>
      <dgm:spPr/>
    </dgm:pt>
    <dgm:pt modelId="{2639DE03-F431-1845-BE16-461CB8F2C2F3}" type="pres">
      <dgm:prSet presAssocID="{326AC439-9F9B-C044-B88D-25455F723BBB}" presName="level3hierChild" presStyleCnt="0"/>
      <dgm:spPr/>
    </dgm:pt>
    <dgm:pt modelId="{3C3E2267-A823-4042-801A-7E9E6968DB63}" type="pres">
      <dgm:prSet presAssocID="{CBB01132-0A83-154D-A088-056FEED384B0}" presName="conn2-1" presStyleLbl="parChTrans1D4" presStyleIdx="1" presStyleCnt="2"/>
      <dgm:spPr/>
    </dgm:pt>
    <dgm:pt modelId="{93E8ABED-A3C1-894C-8222-CF89BEF277DE}" type="pres">
      <dgm:prSet presAssocID="{CBB01132-0A83-154D-A088-056FEED384B0}" presName="connTx" presStyleLbl="parChTrans1D4" presStyleIdx="1" presStyleCnt="2"/>
      <dgm:spPr/>
    </dgm:pt>
    <dgm:pt modelId="{A41A4CE1-ED3C-C149-8C37-8124BA5C1BEA}" type="pres">
      <dgm:prSet presAssocID="{F381FC08-EFC7-8E41-A37C-18A537A1EC7D}" presName="root2" presStyleCnt="0"/>
      <dgm:spPr/>
    </dgm:pt>
    <dgm:pt modelId="{645401C6-0796-5A44-9F82-8A9DE1E48C5E}" type="pres">
      <dgm:prSet presAssocID="{F381FC08-EFC7-8E41-A37C-18A537A1EC7D}" presName="LevelTwoTextNode" presStyleLbl="node4" presStyleIdx="1" presStyleCnt="2" custLinFactNeighborX="499">
        <dgm:presLayoutVars>
          <dgm:chPref val="3"/>
        </dgm:presLayoutVars>
      </dgm:prSet>
      <dgm:spPr/>
    </dgm:pt>
    <dgm:pt modelId="{6DD96979-748B-9346-BADE-539FC1C559EB}" type="pres">
      <dgm:prSet presAssocID="{F381FC08-EFC7-8E41-A37C-18A537A1EC7D}" presName="level3hierChild" presStyleCnt="0"/>
      <dgm:spPr/>
    </dgm:pt>
  </dgm:ptLst>
  <dgm:cxnLst>
    <dgm:cxn modelId="{C5B99202-9F26-294D-8034-F88F7B9710FC}" type="presOf" srcId="{31A01FFF-C59A-5C49-8D88-AE8441D302E6}" destId="{E863603D-D8C2-7E4F-8F7F-C1510010AF2C}" srcOrd="0" destOrd="0" presId="urn:microsoft.com/office/officeart/2005/8/layout/hierarchy2"/>
    <dgm:cxn modelId="{70956D12-7577-0E46-A20D-51949263A781}" type="presOf" srcId="{F381FC08-EFC7-8E41-A37C-18A537A1EC7D}" destId="{645401C6-0796-5A44-9F82-8A9DE1E48C5E}" srcOrd="0" destOrd="0" presId="urn:microsoft.com/office/officeart/2005/8/layout/hierarchy2"/>
    <dgm:cxn modelId="{4ED2A319-6EA4-144C-84E7-3EB1E30CA4A6}" type="presOf" srcId="{F13014C1-D1DF-1443-8052-F67932138C29}" destId="{FA2DEC8B-8148-7B4D-B2C3-1B80BC939E60}" srcOrd="1" destOrd="0" presId="urn:microsoft.com/office/officeart/2005/8/layout/hierarchy2"/>
    <dgm:cxn modelId="{79FB422B-DD22-784F-A992-71BF544A64F1}" srcId="{8511DAC6-FA4B-E441-B10E-C3E2A6C9700D}" destId="{5E3E9BC7-25F3-CC4B-858A-52B66D88D331}" srcOrd="0" destOrd="0" parTransId="{F13014C1-D1DF-1443-8052-F67932138C29}" sibTransId="{9B144A74-5411-004E-884F-534E7FE94694}"/>
    <dgm:cxn modelId="{08096D2B-D525-0147-8334-E7F02C837CD9}" srcId="{31A01FFF-C59A-5C49-8D88-AE8441D302E6}" destId="{F381FC08-EFC7-8E41-A37C-18A537A1EC7D}" srcOrd="1" destOrd="0" parTransId="{CBB01132-0A83-154D-A088-056FEED384B0}" sibTransId="{51FFE9BD-42F6-E04B-8760-EF5F649AD77E}"/>
    <dgm:cxn modelId="{563C6C2D-992F-004D-BEEB-FDFF74D9C8D9}" type="presOf" srcId="{E73171C0-635B-3C45-B03C-9B1E0EC78878}" destId="{740164D8-CBCB-BC4D-93A0-59869F4EA789}" srcOrd="0" destOrd="0" presId="urn:microsoft.com/office/officeart/2005/8/layout/hierarchy2"/>
    <dgm:cxn modelId="{90E2A537-76D8-6E43-ABF7-1FD69C85DB09}" srcId="{31A01FFF-C59A-5C49-8D88-AE8441D302E6}" destId="{326AC439-9F9B-C044-B88D-25455F723BBB}" srcOrd="0" destOrd="0" parTransId="{83EE96D6-0B3C-BB4B-9850-E32A97F316F1}" sibTransId="{2D2830EB-1B54-1348-AA7F-CCD31FB97F37}"/>
    <dgm:cxn modelId="{DEAE983E-B59B-1C41-936A-8380996CD2E9}" type="presOf" srcId="{63628EE3-8519-7440-BEA4-B4784D8EEEC3}" destId="{931F09DC-494B-BE4C-8598-C7A503EB1752}" srcOrd="0" destOrd="0" presId="urn:microsoft.com/office/officeart/2005/8/layout/hierarchy2"/>
    <dgm:cxn modelId="{22445A4A-1DC2-8949-80C2-D300A6DF433E}" type="presOf" srcId="{414ED713-EFE5-2347-B203-E994B1896C84}" destId="{77B4B631-611F-4E4F-8F0F-4F7BAE2AD118}" srcOrd="0" destOrd="0" presId="urn:microsoft.com/office/officeart/2005/8/layout/hierarchy2"/>
    <dgm:cxn modelId="{227C566E-B450-2F4D-A450-6C054F307695}" type="presOf" srcId="{5E3E9BC7-25F3-CC4B-858A-52B66D88D331}" destId="{D38F2EFD-CB86-F848-B03E-55BE03D24232}" srcOrd="0" destOrd="0" presId="urn:microsoft.com/office/officeart/2005/8/layout/hierarchy2"/>
    <dgm:cxn modelId="{34FEF36E-7899-3240-B4EB-0CCBCE4B7A04}" type="presOf" srcId="{DA3B76A4-8CF4-3A48-81F7-31E334E6A466}" destId="{9BBDDBC8-0695-3241-924D-B88205D31204}" srcOrd="0" destOrd="0" presId="urn:microsoft.com/office/officeart/2005/8/layout/hierarchy2"/>
    <dgm:cxn modelId="{0B6F7B74-56A4-2F46-AFF0-1957111B6676}" type="presOf" srcId="{414ED713-EFE5-2347-B203-E994B1896C84}" destId="{4553CB99-2FD1-CD44-83C5-08F375D8A840}" srcOrd="1" destOrd="0" presId="urn:microsoft.com/office/officeart/2005/8/layout/hierarchy2"/>
    <dgm:cxn modelId="{D93D788C-7F74-374E-95FD-036F5B03790F}" type="presOf" srcId="{8511DAC6-FA4B-E441-B10E-C3E2A6C9700D}" destId="{8E9ACA2C-EF0D-DC40-B8A7-D2810E47B7EA}" srcOrd="0" destOrd="0" presId="urn:microsoft.com/office/officeart/2005/8/layout/hierarchy2"/>
    <dgm:cxn modelId="{08D83D96-19E9-6D49-ACC4-FF212C56A9A0}" type="presOf" srcId="{83EE96D6-0B3C-BB4B-9850-E32A97F316F1}" destId="{C8AFB0C0-94EE-BF41-A078-F63286FE39A4}" srcOrd="1" destOrd="0" presId="urn:microsoft.com/office/officeart/2005/8/layout/hierarchy2"/>
    <dgm:cxn modelId="{BAD9B59B-27D6-A64E-86C9-752B36537267}" srcId="{E73171C0-635B-3C45-B03C-9B1E0EC78878}" destId="{8511DAC6-FA4B-E441-B10E-C3E2A6C9700D}" srcOrd="0" destOrd="0" parTransId="{4294DC10-D24A-574A-A8D2-0B21543F70A7}" sibTransId="{609051BA-6399-8C4F-B759-4D3E09BA43EE}"/>
    <dgm:cxn modelId="{04B68E9C-930C-3949-89DA-0AEFDFD4F913}" type="presOf" srcId="{CBB01132-0A83-154D-A088-056FEED384B0}" destId="{3C3E2267-A823-4042-801A-7E9E6968DB63}" srcOrd="0" destOrd="0" presId="urn:microsoft.com/office/officeart/2005/8/layout/hierarchy2"/>
    <dgm:cxn modelId="{42E00BA6-AF60-EC4A-B58A-E00F22286737}" type="presOf" srcId="{DA3B76A4-8CF4-3A48-81F7-31E334E6A466}" destId="{7B81EE33-43B6-D142-9EBB-C3A0C95140CF}" srcOrd="1" destOrd="0" presId="urn:microsoft.com/office/officeart/2005/8/layout/hierarchy2"/>
    <dgm:cxn modelId="{FED165AD-55DF-8740-BB56-4C43072D37AA}" srcId="{5E3E9BC7-25F3-CC4B-858A-52B66D88D331}" destId="{31A01FFF-C59A-5C49-8D88-AE8441D302E6}" srcOrd="1" destOrd="0" parTransId="{414ED713-EFE5-2347-B203-E994B1896C84}" sibTransId="{FB4EADC5-E4EC-DE46-8FEE-69890153B0B4}"/>
    <dgm:cxn modelId="{85E685B8-6AFF-ED40-B598-9EE67EFB381D}" type="presOf" srcId="{83EE96D6-0B3C-BB4B-9850-E32A97F316F1}" destId="{5DC3D620-9383-5F4A-AB5D-4B36C70CB0D9}" srcOrd="0" destOrd="0" presId="urn:microsoft.com/office/officeart/2005/8/layout/hierarchy2"/>
    <dgm:cxn modelId="{576B6AC4-CAAF-8246-9728-655ABFD63225}" type="presOf" srcId="{326AC439-9F9B-C044-B88D-25455F723BBB}" destId="{144920BE-1287-8246-BA72-0489B45E999E}" srcOrd="0" destOrd="0" presId="urn:microsoft.com/office/officeart/2005/8/layout/hierarchy2"/>
    <dgm:cxn modelId="{C21E9DC7-B16B-7447-9500-1A226F2AAFFB}" srcId="{5E3E9BC7-25F3-CC4B-858A-52B66D88D331}" destId="{63628EE3-8519-7440-BEA4-B4784D8EEEC3}" srcOrd="0" destOrd="0" parTransId="{DA3B76A4-8CF4-3A48-81F7-31E334E6A466}" sibTransId="{8C443728-B246-6E4B-97F6-7B0E893319E1}"/>
    <dgm:cxn modelId="{07B77BE9-F140-5B47-80A5-0663164C37EE}" type="presOf" srcId="{F13014C1-D1DF-1443-8052-F67932138C29}" destId="{AF44AC8D-CA80-5541-BF56-DFE80ED2E174}" srcOrd="0" destOrd="0" presId="urn:microsoft.com/office/officeart/2005/8/layout/hierarchy2"/>
    <dgm:cxn modelId="{4B77D3F9-D1BC-AE43-B2BD-5CA2CAF88928}" type="presOf" srcId="{CBB01132-0A83-154D-A088-056FEED384B0}" destId="{93E8ABED-A3C1-894C-8222-CF89BEF277DE}" srcOrd="1" destOrd="0" presId="urn:microsoft.com/office/officeart/2005/8/layout/hierarchy2"/>
    <dgm:cxn modelId="{2D128BBB-A5FA-A24A-B9E8-1CC247F9D48F}" type="presParOf" srcId="{740164D8-CBCB-BC4D-93A0-59869F4EA789}" destId="{5D4B01E5-84F6-2545-9ACA-487C57195456}" srcOrd="0" destOrd="0" presId="urn:microsoft.com/office/officeart/2005/8/layout/hierarchy2"/>
    <dgm:cxn modelId="{97698314-8134-E24E-BC13-5A44E9BC1FF2}" type="presParOf" srcId="{5D4B01E5-84F6-2545-9ACA-487C57195456}" destId="{8E9ACA2C-EF0D-DC40-B8A7-D2810E47B7EA}" srcOrd="0" destOrd="0" presId="urn:microsoft.com/office/officeart/2005/8/layout/hierarchy2"/>
    <dgm:cxn modelId="{784E761E-3A09-4644-9358-6C7FF7745FFE}" type="presParOf" srcId="{5D4B01E5-84F6-2545-9ACA-487C57195456}" destId="{B58513D3-C7A7-0B49-BED8-9CE4D2E53FF7}" srcOrd="1" destOrd="0" presId="urn:microsoft.com/office/officeart/2005/8/layout/hierarchy2"/>
    <dgm:cxn modelId="{ADE0C3B8-BE31-4144-8E03-A6CEAB03074D}" type="presParOf" srcId="{B58513D3-C7A7-0B49-BED8-9CE4D2E53FF7}" destId="{AF44AC8D-CA80-5541-BF56-DFE80ED2E174}" srcOrd="0" destOrd="0" presId="urn:microsoft.com/office/officeart/2005/8/layout/hierarchy2"/>
    <dgm:cxn modelId="{1411901E-2FA4-6E42-8168-F6A37D42BE61}" type="presParOf" srcId="{AF44AC8D-CA80-5541-BF56-DFE80ED2E174}" destId="{FA2DEC8B-8148-7B4D-B2C3-1B80BC939E60}" srcOrd="0" destOrd="0" presId="urn:microsoft.com/office/officeart/2005/8/layout/hierarchy2"/>
    <dgm:cxn modelId="{F3FF6A07-80CD-F345-B842-490ABA4BD6AC}" type="presParOf" srcId="{B58513D3-C7A7-0B49-BED8-9CE4D2E53FF7}" destId="{B95FD4A7-79D9-EB4F-AE96-76F3A37DA6F7}" srcOrd="1" destOrd="0" presId="urn:microsoft.com/office/officeart/2005/8/layout/hierarchy2"/>
    <dgm:cxn modelId="{245EEC6B-68DB-0F4D-B510-16FA719317C2}" type="presParOf" srcId="{B95FD4A7-79D9-EB4F-AE96-76F3A37DA6F7}" destId="{D38F2EFD-CB86-F848-B03E-55BE03D24232}" srcOrd="0" destOrd="0" presId="urn:microsoft.com/office/officeart/2005/8/layout/hierarchy2"/>
    <dgm:cxn modelId="{EF7329BA-2527-B44D-AAD4-4E6A3CADAFDB}" type="presParOf" srcId="{B95FD4A7-79D9-EB4F-AE96-76F3A37DA6F7}" destId="{4A9FCE7B-5084-104A-A921-C7132F64C5B1}" srcOrd="1" destOrd="0" presId="urn:microsoft.com/office/officeart/2005/8/layout/hierarchy2"/>
    <dgm:cxn modelId="{8F6C9B3F-FF44-5A44-97DC-D22D36B56051}" type="presParOf" srcId="{4A9FCE7B-5084-104A-A921-C7132F64C5B1}" destId="{9BBDDBC8-0695-3241-924D-B88205D31204}" srcOrd="0" destOrd="0" presId="urn:microsoft.com/office/officeart/2005/8/layout/hierarchy2"/>
    <dgm:cxn modelId="{87407701-4732-D943-A9C0-61F26A8F17F4}" type="presParOf" srcId="{9BBDDBC8-0695-3241-924D-B88205D31204}" destId="{7B81EE33-43B6-D142-9EBB-C3A0C95140CF}" srcOrd="0" destOrd="0" presId="urn:microsoft.com/office/officeart/2005/8/layout/hierarchy2"/>
    <dgm:cxn modelId="{AD2CD83B-9E28-6A4D-9190-CB584F5A86BE}" type="presParOf" srcId="{4A9FCE7B-5084-104A-A921-C7132F64C5B1}" destId="{8F09B021-A1E2-A043-A2ED-EFADFE9BBA2A}" srcOrd="1" destOrd="0" presId="urn:microsoft.com/office/officeart/2005/8/layout/hierarchy2"/>
    <dgm:cxn modelId="{D39F0209-C413-2C4C-BE0E-4610FD0ECBAB}" type="presParOf" srcId="{8F09B021-A1E2-A043-A2ED-EFADFE9BBA2A}" destId="{931F09DC-494B-BE4C-8598-C7A503EB1752}" srcOrd="0" destOrd="0" presId="urn:microsoft.com/office/officeart/2005/8/layout/hierarchy2"/>
    <dgm:cxn modelId="{2BF98D00-DE71-B948-8A35-ED298985C785}" type="presParOf" srcId="{8F09B021-A1E2-A043-A2ED-EFADFE9BBA2A}" destId="{3F4C9A07-84BC-744F-AC3A-64BE60CA7D35}" srcOrd="1" destOrd="0" presId="urn:microsoft.com/office/officeart/2005/8/layout/hierarchy2"/>
    <dgm:cxn modelId="{CBE89C3A-64CA-2845-A508-09C6ADF70311}" type="presParOf" srcId="{4A9FCE7B-5084-104A-A921-C7132F64C5B1}" destId="{77B4B631-611F-4E4F-8F0F-4F7BAE2AD118}" srcOrd="2" destOrd="0" presId="urn:microsoft.com/office/officeart/2005/8/layout/hierarchy2"/>
    <dgm:cxn modelId="{00265D29-F73D-5C47-B1D6-DAAF7DD155C0}" type="presParOf" srcId="{77B4B631-611F-4E4F-8F0F-4F7BAE2AD118}" destId="{4553CB99-2FD1-CD44-83C5-08F375D8A840}" srcOrd="0" destOrd="0" presId="urn:microsoft.com/office/officeart/2005/8/layout/hierarchy2"/>
    <dgm:cxn modelId="{91745D9B-3140-544D-A187-EAE16A90C363}" type="presParOf" srcId="{4A9FCE7B-5084-104A-A921-C7132F64C5B1}" destId="{899C8ABB-E2FA-6048-BC40-2F914212B2FA}" srcOrd="3" destOrd="0" presId="urn:microsoft.com/office/officeart/2005/8/layout/hierarchy2"/>
    <dgm:cxn modelId="{49B9FCC2-33AA-E24E-909A-51A695B19979}" type="presParOf" srcId="{899C8ABB-E2FA-6048-BC40-2F914212B2FA}" destId="{E863603D-D8C2-7E4F-8F7F-C1510010AF2C}" srcOrd="0" destOrd="0" presId="urn:microsoft.com/office/officeart/2005/8/layout/hierarchy2"/>
    <dgm:cxn modelId="{006EEB27-9652-294D-8FBC-252788CF5796}" type="presParOf" srcId="{899C8ABB-E2FA-6048-BC40-2F914212B2FA}" destId="{FE4C044C-36F5-D14B-AF5C-95412047A600}" srcOrd="1" destOrd="0" presId="urn:microsoft.com/office/officeart/2005/8/layout/hierarchy2"/>
    <dgm:cxn modelId="{374493F8-24ED-4142-90FC-CB5C6F3D3353}" type="presParOf" srcId="{FE4C044C-36F5-D14B-AF5C-95412047A600}" destId="{5DC3D620-9383-5F4A-AB5D-4B36C70CB0D9}" srcOrd="0" destOrd="0" presId="urn:microsoft.com/office/officeart/2005/8/layout/hierarchy2"/>
    <dgm:cxn modelId="{C0A019FE-B45F-8A43-8BF3-A23FFFE7A6C9}" type="presParOf" srcId="{5DC3D620-9383-5F4A-AB5D-4B36C70CB0D9}" destId="{C8AFB0C0-94EE-BF41-A078-F63286FE39A4}" srcOrd="0" destOrd="0" presId="urn:microsoft.com/office/officeart/2005/8/layout/hierarchy2"/>
    <dgm:cxn modelId="{B493218B-0064-8B40-97C6-8EAB7B0568FB}" type="presParOf" srcId="{FE4C044C-36F5-D14B-AF5C-95412047A600}" destId="{F91EAE59-F456-3748-871E-F5949B9A4B7F}" srcOrd="1" destOrd="0" presId="urn:microsoft.com/office/officeart/2005/8/layout/hierarchy2"/>
    <dgm:cxn modelId="{BB2D0A94-0CA8-D74A-A860-F49FE4AD95F9}" type="presParOf" srcId="{F91EAE59-F456-3748-871E-F5949B9A4B7F}" destId="{144920BE-1287-8246-BA72-0489B45E999E}" srcOrd="0" destOrd="0" presId="urn:microsoft.com/office/officeart/2005/8/layout/hierarchy2"/>
    <dgm:cxn modelId="{D90CCC20-3211-094E-8331-CAE0A2BB9C6D}" type="presParOf" srcId="{F91EAE59-F456-3748-871E-F5949B9A4B7F}" destId="{2639DE03-F431-1845-BE16-461CB8F2C2F3}" srcOrd="1" destOrd="0" presId="urn:microsoft.com/office/officeart/2005/8/layout/hierarchy2"/>
    <dgm:cxn modelId="{54808EFC-A404-D241-8617-98ECAAA82673}" type="presParOf" srcId="{FE4C044C-36F5-D14B-AF5C-95412047A600}" destId="{3C3E2267-A823-4042-801A-7E9E6968DB63}" srcOrd="2" destOrd="0" presId="urn:microsoft.com/office/officeart/2005/8/layout/hierarchy2"/>
    <dgm:cxn modelId="{2B1D7161-4D11-E040-8FC6-B25C306BE12A}" type="presParOf" srcId="{3C3E2267-A823-4042-801A-7E9E6968DB63}" destId="{93E8ABED-A3C1-894C-8222-CF89BEF277DE}" srcOrd="0" destOrd="0" presId="urn:microsoft.com/office/officeart/2005/8/layout/hierarchy2"/>
    <dgm:cxn modelId="{5C521F51-8FA0-474A-B5EF-C3C7A935549A}" type="presParOf" srcId="{FE4C044C-36F5-D14B-AF5C-95412047A600}" destId="{A41A4CE1-ED3C-C149-8C37-8124BA5C1BEA}" srcOrd="3" destOrd="0" presId="urn:microsoft.com/office/officeart/2005/8/layout/hierarchy2"/>
    <dgm:cxn modelId="{14C338EF-C28D-9F48-9325-DD430C9D92FC}" type="presParOf" srcId="{A41A4CE1-ED3C-C149-8C37-8124BA5C1BEA}" destId="{645401C6-0796-5A44-9F82-8A9DE1E48C5E}" srcOrd="0" destOrd="0" presId="urn:microsoft.com/office/officeart/2005/8/layout/hierarchy2"/>
    <dgm:cxn modelId="{B2600AE7-2CEF-2D43-9E50-09CC7FB6ED4F}" type="presParOf" srcId="{A41A4CE1-ED3C-C149-8C37-8124BA5C1BEA}" destId="{6DD96979-748B-9346-BADE-539FC1C559EB}"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 </m:t>
                  </m:r>
                  <m:r>
                    <a:rPr lang="en-US" sz="1600" b="0" i="1" smtClean="0">
                      <a:latin typeface="Cambria Math" panose="02040503050406030204" pitchFamily="18" charset="0"/>
                    </a:rPr>
                    <m:t>𝑃</m:t>
                  </m:r>
                  <m:r>
                    <a:rPr lang="en-US" sz="1600" b="0" i="1" smtClean="0">
                      <a:latin typeface="Cambria Math" panose="02040503050406030204" pitchFamily="18" charset="0"/>
                    </a:rPr>
                    <m:t>}</m:t>
                  </m:r>
                </m:oMath>
              </a14:m>
              <a:r>
                <a:rPr lang="en-US" sz="1600" dirty="0"/>
                <a:t> (Non-fungible: non-transferable &amp; </a:t>
              </a:r>
              <a:r>
                <a:rPr lang="en-US" sz="1600" dirty="0" err="1"/>
                <a:t>pausable</a:t>
              </a:r>
              <a:r>
                <a:rPr lang="en-US" sz="1600" dirty="0"/>
                <a:t>) (implicit </a:t>
              </a:r>
              <a:r>
                <a:rPr lang="en-US" sz="1600" i="1" dirty="0"/>
                <a:t>~d</a:t>
              </a:r>
              <a:r>
                <a:rPr lang="en-US" sz="1600" dirty="0"/>
                <a:t>)</a:t>
              </a:r>
            </a:p>
          </dgm:t>
        </dgm:pt>
      </mc:Choice>
      <mc:Fallback xmlns="">
        <dgm:pt modelId="{3C970EA8-0023-3F43-ADFC-CE7E68B90EAD}">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a:t>
              </a:r>
              <a:r>
                <a:rPr lang="en-US" sz="1600" b="0" i="0">
                  <a:latin typeface="Cambria Math" panose="02040503050406030204" pitchFamily="18" charset="0"/>
                </a:rPr>
                <a:t>{~𝑡, 𝑃}</a:t>
              </a:r>
              <a:r>
                <a:rPr lang="en-US" sz="1600" dirty="0"/>
                <a:t> (Non-fungible: non-transferable &amp; </a:t>
              </a:r>
              <a:r>
                <a:rPr lang="en-US" sz="1600" dirty="0" err="1"/>
                <a:t>pausable</a:t>
              </a:r>
              <a:r>
                <a:rPr lang="en-US" sz="1600" dirty="0"/>
                <a:t>) (implicit </a:t>
              </a:r>
              <a:r>
                <a:rPr lang="en-US" sz="1600" i="1" dirty="0"/>
                <a:t>~d</a:t>
              </a:r>
              <a:r>
                <a:rPr lang="en-US" sz="1600" dirty="0"/>
                <a:t>)</a:t>
              </a:r>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xmlns:a14="http://schemas.microsoft.com/office/drawing/2010/main">
      <mc:Choice Requires="a14">
        <dgm:pt modelId="{AB4290DD-5EFF-E544-810B-C4DFF5A2DEBF}">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𝑒</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oMath>
              </a14:m>
              <a:r>
                <a:rPr lang="en-US" sz="1600" dirty="0"/>
                <a:t> (Hybrid: expire-able &amp; transferable)</a:t>
              </a:r>
            </a:p>
          </dgm:t>
        </dgm:pt>
      </mc:Choice>
      <mc:Fallback xmlns="">
        <dgm:pt modelId="{AB4290DD-5EFF-E544-810B-C4DFF5A2DEBF}">
          <dgm:prSet phldrT="[Text]" custT="1"/>
          <dgm:spPr/>
          <dgm:t>
            <a:bodyPr/>
            <a:lstStyle/>
            <a:p>
              <a:r>
                <a:rPr lang="en-US" sz="1600" b="0" i="0">
                  <a:latin typeface="Cambria Math" panose="02040503050406030204" pitchFamily="18" charset="0"/>
                  <a:ea typeface="Cambria Math" panose="02040503050406030204" pitchFamily="18" charset="0"/>
                </a:rPr>
                <a:t>𝜏_</a:t>
              </a:r>
              <a:r>
                <a:rPr lang="el-GR" sz="1600" b="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(𝜏_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){𝑒,𝑡}</a:t>
              </a:r>
              <a:r>
                <a:rPr lang="en-US" sz="1600" dirty="0"/>
                <a:t> (Hybrid: expire-able &amp; transferable)</a:t>
              </a:r>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xmlns:a14="http://schemas.microsoft.com/office/drawing/2010/main">
      <mc:Choice Requires="a14">
        <dgm:pt modelId="{8668413B-4D0B-A749-AED5-3D4E01C35E42}">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sSup>
                        <m:sSupPr>
                          <m:ctrlPr>
                            <a:rPr lang="en-US" sz="1600" i="1" smtClean="0">
                              <a:latin typeface="Cambria Math" panose="02040503050406030204" pitchFamily="18" charset="0"/>
                              <a:ea typeface="Cambria Math" panose="02040503050406030204" pitchFamily="18" charset="0"/>
                            </a:rPr>
                          </m:ctrlPr>
                        </m:sSupPr>
                        <m:e>
                          <m:r>
                            <m:rPr>
                              <m:sty m:val="p"/>
                            </m:rPr>
                            <a:rPr lang="el-GR" sz="1600" i="1" smtClean="0">
                              <a:latin typeface="Cambria Math" panose="02040503050406030204" pitchFamily="18" charset="0"/>
                              <a:ea typeface="Cambria Math" panose="02040503050406030204" pitchFamily="18" charset="0"/>
                            </a:rPr>
                            <m:t>Ϝ</m:t>
                          </m:r>
                        </m:e>
                        <m:sup>
                          <m:r>
                            <a:rPr lang="en-US" sz="1600" b="0" i="1" smtClean="0">
                              <a:latin typeface="Cambria Math" panose="02040503050406030204" pitchFamily="18" charset="0"/>
                              <a:ea typeface="Cambria Math" panose="02040503050406030204" pitchFamily="18" charset="0"/>
                            </a:rPr>
                            <m:t>′</m:t>
                          </m:r>
                        </m:sup>
                      </m:sSup>
                    </m:sub>
                  </m:sSub>
                  <m:r>
                    <a:rPr lang="en-US" sz="1600" b="0" i="1" smtClean="0">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𝑑</m:t>
                  </m:r>
                  <m:r>
                    <a:rPr lang="en-US" sz="1600" b="0" i="1">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Divisible &amp; Supply Control)</a:t>
              </a:r>
            </a:p>
          </dgm:t>
        </dgm:pt>
      </mc:Choice>
      <mc:Fallback xmlns="">
        <dgm:pt modelId="{8668413B-4D0B-A749-AED5-3D4E01C35E42}">
          <dgm:prSet phldrT="[Text]" custT="1"/>
          <dgm:spPr/>
          <dgm:t>
            <a:bodyPr/>
            <a:lstStyle/>
            <a:p>
              <a:r>
                <a:rPr lang="en-US" sz="1600" i="0">
                  <a:latin typeface="Cambria Math" panose="02040503050406030204" pitchFamily="18" charset="0"/>
                  <a:ea typeface="Cambria Math" panose="02040503050406030204" pitchFamily="18" charset="0"/>
                </a:rPr>
                <a:t>𝜏</a:t>
              </a:r>
              <a:r>
                <a:rPr lang="en-US" sz="1600" b="0" i="0">
                  <a:latin typeface="Cambria Math" panose="02040503050406030204" pitchFamily="18" charset="0"/>
                  <a:ea typeface="Cambria Math" panose="02040503050406030204" pitchFamily="18" charset="0"/>
                </a:rPr>
                <a:t>_(</a:t>
              </a:r>
              <a:r>
                <a:rPr lang="el-GR" sz="1600" i="0">
                  <a:latin typeface="Cambria Math" panose="02040503050406030204" pitchFamily="18" charset="0"/>
                  <a:ea typeface="Cambria Math" panose="02040503050406030204" pitchFamily="18" charset="0"/>
                </a:rPr>
                <a:t>Ϝ</a:t>
              </a:r>
              <a:r>
                <a:rPr lang="en-US" sz="1600" i="0">
                  <a:latin typeface="Cambria Math" panose="02040503050406030204" pitchFamily="18" charset="0"/>
                  <a:ea typeface="Cambria Math" panose="02040503050406030204" pitchFamily="18" charset="0"/>
                </a:rPr>
                <a:t>^</a:t>
              </a:r>
              <a:r>
                <a:rPr lang="en-US" sz="1600" b="0" i="0">
                  <a:latin typeface="Cambria Math" panose="02040503050406030204" pitchFamily="18" charset="0"/>
                  <a:ea typeface="Cambria Math" panose="02040503050406030204" pitchFamily="18" charset="0"/>
                </a:rPr>
                <a:t>′ ) {𝑑,𝑆𝐶}</a:t>
              </a:r>
              <a:r>
                <a:rPr lang="en-US" sz="1600" dirty="0"/>
                <a:t> (Fungible: Divisible &amp; Supply Control)</a:t>
              </a:r>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xmlns:a14="http://schemas.microsoft.com/office/drawing/2010/main">
      <mc:Choice Requires="a14">
        <dgm:pt modelId="{4D8985A6-B295-1848-946D-B37569C6F118}">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oMath>
              </a14:m>
              <a:r>
                <a:rPr lang="en-US" sz="1600" i="1" dirty="0"/>
                <a:t>~d,</a:t>
              </a:r>
              <a14:m>
                <m:oMath xmlns:m="http://schemas.openxmlformats.org/officeDocument/2006/math">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a:t>
              </a:r>
            </a:p>
          </dgm:t>
        </dgm:pt>
      </mc:Choice>
      <mc:Fallback xmlns="">
        <dgm:pt modelId="{4D8985A6-B295-1848-946D-B37569C6F118}">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a:t>
              </a:r>
              <a:r>
                <a:rPr lang="en-US" sz="1600" i="1" dirty="0"/>
                <a:t>~d,</a:t>
              </a:r>
              <a:r>
                <a:rPr lang="en-US" sz="1600" b="0" i="0">
                  <a:latin typeface="Cambria Math" panose="02040503050406030204" pitchFamily="18" charset="0"/>
                  <a:ea typeface="Cambria Math" panose="02040503050406030204" pitchFamily="18" charset="0"/>
                </a:rPr>
                <a:t>𝑔, 𝑆𝐶}</a:t>
              </a:r>
              <a:r>
                <a:rPr lang="en-US" sz="1600" dirty="0"/>
                <a:t> (Fungible: whole, delegable &amp; Supply Control)</a:t>
              </a:r>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xmlns:a14="http://schemas.microsoft.com/office/drawing/2010/main">
      <mc:Choice Requires="a14">
        <dgm:pt modelId="{E80E5A18-7E21-AB43-8BAA-D87E8B61AD63}">
          <dgm:prSet phldrT="[Text]" custT="1"/>
          <dgm:spPr/>
          <dgm:t>
            <a:bodyPr/>
            <a:lstStyle/>
            <a:p>
              <a:r>
                <a:rPr lang="en-US" sz="1500" dirty="0"/>
                <a:t>[</a:t>
              </a:r>
              <a14:m>
                <m:oMath xmlns:m="http://schemas.openxmlformats.org/officeDocument/2006/math">
                  <m:sSub>
                    <m:sSubPr>
                      <m:ctrlPr>
                        <a:rPr lang="en-US" sz="1500" i="1" smtClean="0">
                          <a:latin typeface="Cambria Math" panose="02040503050406030204" pitchFamily="18" charset="0"/>
                        </a:rPr>
                      </m:ctrlPr>
                    </m:sSubPr>
                    <m:e>
                      <m:r>
                        <a:rPr lang="en-US" sz="1500" i="1" smtClean="0">
                          <a:latin typeface="Cambria Math" panose="02040503050406030204" pitchFamily="18" charset="0"/>
                          <a:ea typeface="Cambria Math" panose="02040503050406030204" pitchFamily="18" charset="0"/>
                        </a:rPr>
                        <m:t>𝜏</m:t>
                      </m:r>
                    </m:e>
                    <m:sub>
                      <m:r>
                        <m:rPr>
                          <m:sty m:val="p"/>
                        </m:rPr>
                        <a:rPr lang="el-GR" sz="1500" i="1" smtClean="0">
                          <a:latin typeface="Cambria Math" panose="02040503050406030204" pitchFamily="18" charset="0"/>
                          <a:ea typeface="Cambria Math" panose="02040503050406030204" pitchFamily="18" charset="0"/>
                        </a:rPr>
                        <m:t>Ϝ</m:t>
                      </m:r>
                    </m:sub>
                  </m:sSub>
                </m:oMath>
              </a14:m>
              <a:r>
                <a:rPr lang="en-US" sz="1500" dirty="0"/>
                <a:t>{</a:t>
              </a:r>
              <a:r>
                <a:rPr lang="en-US" sz="1400" i="1" dirty="0"/>
                <a:t>~d</a:t>
              </a:r>
              <a14:m>
                <m:oMath xmlns:m="http://schemas.openxmlformats.org/officeDocument/2006/math">
                  <m:r>
                    <a:rPr lang="en-US" sz="1500" b="0" i="1">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𝑔</m:t>
                  </m:r>
                  <m:r>
                    <a:rPr lang="en-US" sz="1500" b="0" i="1" smtClean="0">
                      <a:latin typeface="Cambria Math" panose="02040503050406030204" pitchFamily="18" charset="0"/>
                      <a:ea typeface="Cambria Math" panose="02040503050406030204" pitchFamily="18" charset="0"/>
                    </a:rPr>
                    <m:t>, </m:t>
                  </m:r>
                  <m:r>
                    <a:rPr lang="en-US" sz="1500" b="0" i="1">
                      <a:latin typeface="Cambria Math" panose="02040503050406030204" pitchFamily="18" charset="0"/>
                      <a:ea typeface="Cambria Math" panose="02040503050406030204" pitchFamily="18" charset="0"/>
                    </a:rPr>
                    <m:t>𝑆𝐶</m:t>
                  </m:r>
                  <m:r>
                    <a:rPr lang="en-US" sz="1500" b="0" i="1" smtClean="0">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𝜙</m:t>
                  </m:r>
                  <m:r>
                    <a:rPr lang="en-US" sz="1500" b="0" i="1" smtClean="0">
                      <a:latin typeface="Cambria Math" panose="02040503050406030204" pitchFamily="18" charset="0"/>
                      <a:ea typeface="Cambria Math" panose="02040503050406030204" pitchFamily="18" charset="0"/>
                    </a:rPr>
                    <m:t>𝑆𝐾𝑈</m:t>
                  </m:r>
                  <m:r>
                    <a:rPr lang="en-US" sz="1500" b="0" i="1" smtClean="0">
                      <a:latin typeface="Cambria Math" panose="02040503050406030204" pitchFamily="18" charset="0"/>
                      <a:ea typeface="Cambria Math" panose="02040503050406030204" pitchFamily="18" charset="0"/>
                    </a:rPr>
                    <m:t>]</m:t>
                  </m:r>
                </m:oMath>
              </a14:m>
              <a:r>
                <a:rPr lang="en-US" sz="1500" dirty="0"/>
                <a:t> (Fungible: whole, delegable &amp; Supply Control and a SKU property)</a:t>
              </a:r>
            </a:p>
          </dgm:t>
        </dgm:pt>
      </mc:Choice>
      <mc:Fallback xmlns="">
        <dgm:pt modelId="{E80E5A18-7E21-AB43-8BAA-D87E8B61AD63}">
          <dgm:prSet phldrT="[Text]" custT="1"/>
          <dgm:spPr/>
          <dgm:t>
            <a:bodyPr/>
            <a:lstStyle/>
            <a:p>
              <a:r>
                <a:rPr lang="en-US" sz="1500" dirty="0"/>
                <a:t>[</a:t>
              </a:r>
              <a:r>
                <a:rPr lang="en-US" sz="1500" i="0">
                  <a:latin typeface="Cambria Math" panose="02040503050406030204" pitchFamily="18" charset="0"/>
                  <a:ea typeface="Cambria Math" panose="02040503050406030204" pitchFamily="18" charset="0"/>
                </a:rPr>
                <a:t>𝜏_</a:t>
              </a:r>
              <a:r>
                <a:rPr lang="el-GR" sz="1500" i="0">
                  <a:latin typeface="Cambria Math" panose="02040503050406030204" pitchFamily="18" charset="0"/>
                  <a:ea typeface="Cambria Math" panose="02040503050406030204" pitchFamily="18" charset="0"/>
                </a:rPr>
                <a:t>Ϝ</a:t>
              </a:r>
              <a:r>
                <a:rPr lang="en-US" sz="1500" dirty="0"/>
                <a:t>{</a:t>
              </a:r>
              <a:r>
                <a:rPr lang="en-US" sz="1400" i="1" dirty="0"/>
                <a:t>~d</a:t>
              </a:r>
              <a:r>
                <a:rPr lang="en-US" sz="1500" b="0" i="0">
                  <a:latin typeface="Cambria Math" panose="02040503050406030204" pitchFamily="18" charset="0"/>
                  <a:ea typeface="Cambria Math" panose="02040503050406030204" pitchFamily="18" charset="0"/>
                </a:rPr>
                <a:t>,𝑔, 𝑆𝐶}+𝜙𝑆𝐾𝑈]</a:t>
              </a:r>
              <a:r>
                <a:rPr lang="en-US" sz="1500"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0.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dgm:spPr>
        <a:blipFill>
          <a:blip xmlns:r="http://schemas.openxmlformats.org/officeDocument/2006/relationships" r:embed="rId1"/>
          <a:stretch>
            <a:fillRect/>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dgm:spPr>
        <a:blipFill>
          <a:blip xmlns:r="http://schemas.openxmlformats.org/officeDocument/2006/relationships" r:embed="rId2"/>
          <a:stretch>
            <a:fillRect/>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dgm:spPr>
        <a:blipFill>
          <a:blip xmlns:r="http://schemas.openxmlformats.org/officeDocument/2006/relationships" r:embed="rId3"/>
          <a:stretch>
            <a:fillRect/>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dgm:spPr>
        <a:blipFill>
          <a:blip xmlns:r="http://schemas.openxmlformats.org/officeDocument/2006/relationships" r:embed="rId4"/>
          <a:stretch>
            <a:fillRect/>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custT="1"/>
      <dgm:spPr>
        <a:blipFill>
          <a:blip xmlns:r="http://schemas.openxmlformats.org/officeDocument/2006/relationships" r:embed="rId5"/>
          <a:stretch>
            <a:fillRect/>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custT="1"/>
      <dgm:spPr>
        <a:blipFill>
          <a:blip xmlns:r="http://schemas.openxmlformats.org/officeDocument/2006/relationships" r:embed="rId1"/>
          <a:stretch>
            <a:fillRect t="-20000" b="-28571"/>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custT="1"/>
      <dgm:spPr>
        <a:blipFill>
          <a:blip xmlns:r="http://schemas.openxmlformats.org/officeDocument/2006/relationships" r:embed="rId2"/>
          <a:stretch>
            <a:fillRect b="-2857"/>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custT="1"/>
      <dgm:spPr>
        <a:blipFill>
          <a:blip xmlns:r="http://schemas.openxmlformats.org/officeDocument/2006/relationships" r:embed="rId3"/>
          <a:stretch>
            <a:fillRect b="-6061"/>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custT="1"/>
      <dgm:spPr>
        <a:blipFill>
          <a:blip xmlns:r="http://schemas.openxmlformats.org/officeDocument/2006/relationships" r:embed="rId4"/>
          <a:stretch>
            <a:fillRect t="-23529" r="-549" b="-29412"/>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custT="1"/>
      <dgm:spPr>
        <a:blipFill>
          <a:blip xmlns:r="http://schemas.openxmlformats.org/officeDocument/2006/relationships" r:embed="rId5"/>
          <a:stretch>
            <a:fillRect t="-17647" b="-26471"/>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dgm:spPr/>
          <dgm: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𝑉𝑜𝑡𝑒</m:t>
                    </m:r>
                  </m:oMath>
                </m:oMathPara>
              </a14:m>
              <a:endParaRPr lang="en-US" dirty="0"/>
            </a:p>
          </dgm:t>
        </dgm:pt>
      </mc:Choice>
      <mc:Fallback xmlns="">
        <dgm:pt modelId="{3C970EA8-0023-3F43-ADFC-CE7E68B90EAD}">
          <dgm:prSet phldrT="[Text]"/>
          <dgm:spPr/>
          <dgm:t>
            <a:bodyPr/>
            <a:lstStyle/>
            <a:p>
              <a:r>
                <a:rPr lang="en-US" i="0">
                  <a:latin typeface="Cambria Math" panose="02040503050406030204" pitchFamily="18" charset="0"/>
                </a:rPr>
                <a:t>𝑉𝑜𝑡𝑒</a:t>
              </a:r>
              <a:endParaRPr lang="en-US" dirty="0"/>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xmlns:a14="http://schemas.microsoft.com/office/drawing/2010/main">
      <mc:Choice Requires="a14">
        <dgm:pt modelId="{AB4290DD-5EFF-E544-810B-C4DFF5A2DEBF}">
          <dgm:prSet phldrT="[Text]"/>
          <dgm:spPr/>
          <dgm: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𝑇h𝑒𝑎𝑡𝑒𝑟</m:t>
                    </m:r>
                    <m:r>
                      <a:rPr lang="en-US" smtClean="0">
                        <a:latin typeface="Cambria Math" panose="02040503050406030204" pitchFamily="18" charset="0"/>
                      </a:rPr>
                      <m:t> </m:t>
                    </m:r>
                    <m:r>
                      <a:rPr lang="en-US" smtClean="0">
                        <a:latin typeface="Cambria Math" panose="02040503050406030204" pitchFamily="18" charset="0"/>
                      </a:rPr>
                      <m:t>𝑇𝑖𝑐𝑘𝑒𝑡</m:t>
                    </m:r>
                  </m:oMath>
                </m:oMathPara>
              </a14:m>
              <a:endParaRPr lang="en-US" dirty="0"/>
            </a:p>
          </dgm:t>
        </dgm:pt>
      </mc:Choice>
      <mc:Fallback xmlns="">
        <dgm:pt modelId="{AB4290DD-5EFF-E544-810B-C4DFF5A2DEBF}">
          <dgm:prSet phldrT="[Text]"/>
          <dgm:spPr/>
          <dgm:t>
            <a:bodyPr/>
            <a:lstStyle/>
            <a:p>
              <a:r>
                <a:rPr lang="en-US" i="0">
                  <a:latin typeface="Cambria Math" panose="02040503050406030204" pitchFamily="18" charset="0"/>
                </a:rPr>
                <a:t>𝑇ℎ𝑒𝑎𝑡𝑒𝑟 𝑇𝑖𝑐𝑘𝑒𝑡</a:t>
              </a:r>
              <a:endParaRPr lang="en-US" dirty="0"/>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xmlns:a14="http://schemas.microsoft.com/office/drawing/2010/main">
      <mc:Choice Requires="a14">
        <dgm:pt modelId="{8668413B-4D0B-A749-AED5-3D4E01C35E42}">
          <dgm:prSet phldrT="[Text]"/>
          <dgm:spPr/>
          <dgm: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𝑃h𝑦𝑠𝑖𝑐𝑎𝑙</m:t>
                    </m:r>
                    <m:r>
                      <a:rPr lang="en-US" i="1" smtClean="0">
                        <a:latin typeface="Cambria Math" panose="02040503050406030204" pitchFamily="18" charset="0"/>
                      </a:rPr>
                      <m:t> </m:t>
                    </m:r>
                    <m:r>
                      <a:rPr lang="en-US" i="1" smtClean="0">
                        <a:latin typeface="Cambria Math" panose="02040503050406030204" pitchFamily="18" charset="0"/>
                      </a:rPr>
                      <m:t>𝐶𝑎𝑠h</m:t>
                    </m:r>
                  </m:oMath>
                </m:oMathPara>
              </a14:m>
              <a:endParaRPr lang="en-US" dirty="0"/>
            </a:p>
          </dgm:t>
        </dgm:pt>
      </mc:Choice>
      <mc:Fallback xmlns="">
        <dgm:pt modelId="{8668413B-4D0B-A749-AED5-3D4E01C35E42}">
          <dgm:prSet phldrT="[Text]"/>
          <dgm:spPr/>
          <dgm:t>
            <a:bodyPr/>
            <a:lstStyle/>
            <a:p>
              <a:r>
                <a:rPr lang="en-US" i="0">
                  <a:latin typeface="Cambria Math" panose="02040503050406030204" pitchFamily="18" charset="0"/>
                </a:rPr>
                <a:t>𝑃ℎ𝑦𝑠𝑖𝑐𝑎𝑙 𝐶𝑎𝑠ℎ</a:t>
              </a:r>
              <a:endParaRPr lang="en-US" dirty="0"/>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xmlns:a14="http://schemas.microsoft.com/office/drawing/2010/main">
      <mc:Choice Requires="a14">
        <dgm:pt modelId="{4D8985A6-B295-1848-946D-B37569C6F118}">
          <dgm:prSet phldrT="[Text]"/>
          <dgm:spPr/>
          <dgm: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𝐵𝑎𝑟𝑟𝑒𝑙</m:t>
                    </m:r>
                    <m:r>
                      <a:rPr lang="en-US" smtClean="0">
                        <a:latin typeface="Cambria Math" panose="02040503050406030204" pitchFamily="18" charset="0"/>
                      </a:rPr>
                      <m:t> </m:t>
                    </m:r>
                    <m:r>
                      <a:rPr lang="en-US" smtClean="0">
                        <a:latin typeface="Cambria Math" panose="02040503050406030204" pitchFamily="18" charset="0"/>
                      </a:rPr>
                      <m:t>𝑜𝑓</m:t>
                    </m:r>
                    <m:r>
                      <a:rPr lang="en-US" smtClean="0">
                        <a:latin typeface="Cambria Math" panose="02040503050406030204" pitchFamily="18" charset="0"/>
                      </a:rPr>
                      <m:t> </m:t>
                    </m:r>
                    <m:r>
                      <a:rPr lang="en-US" smtClean="0">
                        <a:latin typeface="Cambria Math" panose="02040503050406030204" pitchFamily="18" charset="0"/>
                      </a:rPr>
                      <m:t>𝑂𝑖𝑙</m:t>
                    </m:r>
                  </m:oMath>
                </m:oMathPara>
              </a14:m>
              <a:endParaRPr lang="en-US" dirty="0"/>
            </a:p>
          </dgm:t>
        </dgm:pt>
      </mc:Choice>
      <mc:Fallback xmlns="">
        <dgm:pt modelId="{4D8985A6-B295-1848-946D-B37569C6F118}">
          <dgm:prSet phldrT="[Text]"/>
          <dgm:spPr/>
          <dgm:t>
            <a:bodyPr/>
            <a:lstStyle/>
            <a:p>
              <a:r>
                <a:rPr lang="en-US" i="0">
                  <a:latin typeface="Cambria Math" panose="02040503050406030204" pitchFamily="18" charset="0"/>
                </a:rPr>
                <a:t>𝐵𝑎𝑟𝑟𝑒𝑙 𝑜𝑓 𝑂𝑖𝑙</a:t>
              </a:r>
              <a:endParaRPr lang="en-US" dirty="0"/>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xmlns:a14="http://schemas.microsoft.com/office/drawing/2010/main">
      <mc:Choice Requires="a14">
        <dgm:pt modelId="{E80E5A18-7E21-AB43-8BAA-D87E8B61AD63}">
          <dgm:prSet phldrT="[Text]" custT="1"/>
          <dgm:spPr/>
          <dgm:t>
            <a:bodyPr/>
            <a:lstStyle/>
            <a:p>
              <a:pPr/>
              <a14:m>
                <m:oMathPara xmlns:m="http://schemas.openxmlformats.org/officeDocument/2006/math">
                  <m:oMathParaPr>
                    <m:jc m:val="centerGroup"/>
                  </m:oMathParaPr>
                  <m:oMath xmlns:m="http://schemas.openxmlformats.org/officeDocument/2006/math">
                    <m:r>
                      <m:rPr>
                        <m:sty m:val="p"/>
                      </m:rPr>
                      <a:rPr lang="en-US" sz="1500" b="0" i="0" smtClean="0">
                        <a:latin typeface="Cambria Math" panose="02040503050406030204" pitchFamily="18" charset="0"/>
                      </a:rPr>
                      <m:t>Inventory</m:t>
                    </m:r>
                    <m:r>
                      <a:rPr lang="en-US" sz="1500" b="0" i="0" smtClean="0">
                        <a:latin typeface="Cambria Math" panose="02040503050406030204" pitchFamily="18" charset="0"/>
                      </a:rPr>
                      <m:t> </m:t>
                    </m:r>
                    <m:r>
                      <m:rPr>
                        <m:sty m:val="p"/>
                      </m:rPr>
                      <a:rPr lang="en-US" sz="1500" b="0" i="0" smtClean="0">
                        <a:latin typeface="Cambria Math" panose="02040503050406030204" pitchFamily="18" charset="0"/>
                      </a:rPr>
                      <m:t>Item</m:t>
                    </m:r>
                  </m:oMath>
                </m:oMathPara>
              </a14:m>
              <a:endParaRPr lang="en-US" sz="1500" dirty="0"/>
            </a:p>
          </dgm:t>
        </dgm:pt>
      </mc:Choice>
      <mc:Fallback xmlns="">
        <dgm:pt modelId="{E80E5A18-7E21-AB43-8BAA-D87E8B61AD63}">
          <dgm:prSet phldrT="[Text]" custT="1"/>
          <dgm:spPr/>
          <dgm:t>
            <a:bodyPr/>
            <a:lstStyle/>
            <a:p>
              <a:r>
                <a:rPr lang="en-US" sz="1500" b="0" i="0">
                  <a:latin typeface="Cambria Math" panose="02040503050406030204" pitchFamily="18" charset="0"/>
                </a:rPr>
                <a:t>Inventory Item</a:t>
              </a:r>
              <a:endParaRPr lang="en-US" sz="1500" dirty="0"/>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07EFB743-BC48-FF47-B6A4-DCB70412E8AD}"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D4C0D434-7295-CA45-86D3-B691175CE161}">
      <dgm:prSet phldrT="[Text]"/>
      <dgm:spPr/>
      <dgm:t>
        <a:bodyPr/>
        <a:lstStyle/>
        <a:p>
          <a:r>
            <a:rPr lang="en-US" dirty="0"/>
            <a:t>artifacts</a:t>
          </a:r>
        </a:p>
      </dgm:t>
    </dgm:pt>
    <dgm:pt modelId="{06F6E3DA-3544-914E-9CE1-B0E5A16A2105}" type="parTrans" cxnId="{70C30754-E30C-4D40-A640-19F552C94EAF}">
      <dgm:prSet/>
      <dgm:spPr/>
      <dgm:t>
        <a:bodyPr/>
        <a:lstStyle/>
        <a:p>
          <a:endParaRPr lang="en-US"/>
        </a:p>
      </dgm:t>
    </dgm:pt>
    <dgm:pt modelId="{E441E99F-B78C-E542-9E00-AAA9A39A4431}" type="sibTrans" cxnId="{70C30754-E30C-4D40-A640-19F552C94EAF}">
      <dgm:prSet/>
      <dgm:spPr/>
      <dgm:t>
        <a:bodyPr/>
        <a:lstStyle/>
        <a:p>
          <a:endParaRPr lang="en-US"/>
        </a:p>
      </dgm:t>
    </dgm:pt>
    <dgm:pt modelId="{AC92D667-7CA8-014B-BC6E-E5D7223C09F9}">
      <dgm:prSet phldrT="[Text]"/>
      <dgm:spPr/>
      <dgm:t>
        <a:bodyPr/>
        <a:lstStyle/>
        <a:p>
          <a:r>
            <a:rPr lang="en-US" dirty="0"/>
            <a:t>base</a:t>
          </a:r>
        </a:p>
      </dgm:t>
    </dgm:pt>
    <dgm:pt modelId="{86348685-C237-3D4A-8EBB-05152787335E}" type="parTrans" cxnId="{0F5691DB-BBBB-5F47-80DB-4FC2243F9BDB}">
      <dgm:prSet/>
      <dgm:spPr/>
      <dgm:t>
        <a:bodyPr/>
        <a:lstStyle/>
        <a:p>
          <a:endParaRPr lang="en-US"/>
        </a:p>
      </dgm:t>
    </dgm:pt>
    <dgm:pt modelId="{0861B770-28E0-674D-A97E-EDB6FB8D1E5F}" type="sibTrans" cxnId="{0F5691DB-BBBB-5F47-80DB-4FC2243F9BDB}">
      <dgm:prSet/>
      <dgm:spPr/>
      <dgm:t>
        <a:bodyPr/>
        <a:lstStyle/>
        <a:p>
          <a:endParaRPr lang="en-US"/>
        </a:p>
      </dgm:t>
    </dgm:pt>
    <dgm:pt modelId="{EFE132AF-1062-2D45-A729-82E044270DEE}">
      <dgm:prSet phldrT="[Text]"/>
      <dgm:spPr/>
      <dgm:t>
        <a:bodyPr/>
        <a:lstStyle/>
        <a:p>
          <a:r>
            <a:rPr lang="en-US" dirty="0"/>
            <a:t>fungible</a:t>
          </a:r>
        </a:p>
      </dgm:t>
    </dgm:pt>
    <dgm:pt modelId="{D2AD3716-03DE-7D4A-BEEF-A1D43254BAF9}" type="parTrans" cxnId="{FC793982-918C-064F-B1E5-27970A02A7E2}">
      <dgm:prSet/>
      <dgm:spPr/>
      <dgm:t>
        <a:bodyPr/>
        <a:lstStyle/>
        <a:p>
          <a:endParaRPr lang="en-US"/>
        </a:p>
      </dgm:t>
    </dgm:pt>
    <dgm:pt modelId="{99890507-1325-6C48-898A-1293D830AEA5}" type="sibTrans" cxnId="{FC793982-918C-064F-B1E5-27970A02A7E2}">
      <dgm:prSet/>
      <dgm:spPr/>
      <dgm:t>
        <a:bodyPr/>
        <a:lstStyle/>
        <a:p>
          <a:endParaRPr lang="en-US"/>
        </a:p>
      </dgm:t>
    </dgm:pt>
    <dgm:pt modelId="{22043EB7-C3DB-6142-922F-6E5E852AB6C1}">
      <dgm:prSet phldrT="[Text]"/>
      <dgm:spPr/>
      <dgm:t>
        <a:bodyPr/>
        <a:lstStyle/>
        <a:p>
          <a:r>
            <a:rPr lang="en-US" dirty="0"/>
            <a:t>non-fungible</a:t>
          </a:r>
        </a:p>
      </dgm:t>
    </dgm:pt>
    <dgm:pt modelId="{0494D77A-7D57-4445-B505-DC67FCD7C228}" type="parTrans" cxnId="{F91F2CE0-E428-0A49-B560-73D947399F2F}">
      <dgm:prSet/>
      <dgm:spPr/>
      <dgm:t>
        <a:bodyPr/>
        <a:lstStyle/>
        <a:p>
          <a:endParaRPr lang="en-US"/>
        </a:p>
      </dgm:t>
    </dgm:pt>
    <dgm:pt modelId="{C9B0EA66-9962-1646-B0C0-0DCDA8E17363}" type="sibTrans" cxnId="{F91F2CE0-E428-0A49-B560-73D947399F2F}">
      <dgm:prSet/>
      <dgm:spPr/>
      <dgm:t>
        <a:bodyPr/>
        <a:lstStyle/>
        <a:p>
          <a:endParaRPr lang="en-US"/>
        </a:p>
      </dgm:t>
    </dgm:pt>
    <dgm:pt modelId="{881FD2BF-C11B-1E41-9792-877F4118B37C}">
      <dgm:prSet phldrT="[Text]"/>
      <dgm:spPr/>
      <dgm:t>
        <a:bodyPr/>
        <a:lstStyle/>
        <a:p>
          <a:r>
            <a:rPr lang="en-US" dirty="0"/>
            <a:t>behaviors</a:t>
          </a:r>
        </a:p>
      </dgm:t>
    </dgm:pt>
    <dgm:pt modelId="{6AFC6142-02E9-6342-AF42-33506D89073C}" type="parTrans" cxnId="{2644F6DB-E3DA-0A40-B53C-BF7128B5C738}">
      <dgm:prSet/>
      <dgm:spPr/>
      <dgm:t>
        <a:bodyPr/>
        <a:lstStyle/>
        <a:p>
          <a:endParaRPr lang="en-US"/>
        </a:p>
      </dgm:t>
    </dgm:pt>
    <dgm:pt modelId="{BE4D7C45-6849-2A4B-9EFE-48CBA4D859A8}" type="sibTrans" cxnId="{2644F6DB-E3DA-0A40-B53C-BF7128B5C738}">
      <dgm:prSet/>
      <dgm:spPr/>
      <dgm:t>
        <a:bodyPr/>
        <a:lstStyle/>
        <a:p>
          <a:endParaRPr lang="en-US"/>
        </a:p>
      </dgm:t>
    </dgm:pt>
    <dgm:pt modelId="{F1217A5C-51E8-2849-8DD6-21C55F9CFC75}">
      <dgm:prSet phldrT="[Text]"/>
      <dgm:spPr/>
      <dgm:t>
        <a:bodyPr/>
        <a:lstStyle/>
        <a:p>
          <a:r>
            <a:rPr lang="en-US" dirty="0" err="1"/>
            <a:t>mintable</a:t>
          </a:r>
          <a:endParaRPr lang="en-US" dirty="0"/>
        </a:p>
      </dgm:t>
    </dgm:pt>
    <dgm:pt modelId="{A0B132D0-53A9-824C-8263-6473DBC731CD}" type="parTrans" cxnId="{808F2279-AF15-6845-8F06-4E4ECECC0B70}">
      <dgm:prSet/>
      <dgm:spPr/>
      <dgm:t>
        <a:bodyPr/>
        <a:lstStyle/>
        <a:p>
          <a:endParaRPr lang="en-US"/>
        </a:p>
      </dgm:t>
    </dgm:pt>
    <dgm:pt modelId="{82AD0C95-218E-BA4B-920E-2F0CF988043E}" type="sibTrans" cxnId="{808F2279-AF15-6845-8F06-4E4ECECC0B70}">
      <dgm:prSet/>
      <dgm:spPr/>
      <dgm:t>
        <a:bodyPr/>
        <a:lstStyle/>
        <a:p>
          <a:endParaRPr lang="en-US"/>
        </a:p>
      </dgm:t>
    </dgm:pt>
    <dgm:pt modelId="{8BF881AC-6CE2-564E-B25B-F1E0BDE72D5C}">
      <dgm:prSet/>
      <dgm:spPr/>
      <dgm:t>
        <a:bodyPr/>
        <a:lstStyle/>
        <a:p>
          <a:r>
            <a:rPr lang="en-US" dirty="0"/>
            <a:t>behavior-groups</a:t>
          </a:r>
        </a:p>
      </dgm:t>
    </dgm:pt>
    <dgm:pt modelId="{C01881FC-E9B4-304C-8C89-6387AF66BB20}" type="parTrans" cxnId="{C5FE8103-C1D3-8D4A-A84C-E228658A045F}">
      <dgm:prSet/>
      <dgm:spPr/>
      <dgm:t>
        <a:bodyPr/>
        <a:lstStyle/>
        <a:p>
          <a:endParaRPr lang="en-US"/>
        </a:p>
      </dgm:t>
    </dgm:pt>
    <dgm:pt modelId="{C7537525-12BF-7C4E-8DFA-713D2990E30E}" type="sibTrans" cxnId="{C5FE8103-C1D3-8D4A-A84C-E228658A045F}">
      <dgm:prSet/>
      <dgm:spPr/>
      <dgm:t>
        <a:bodyPr/>
        <a:lstStyle/>
        <a:p>
          <a:endParaRPr lang="en-US"/>
        </a:p>
      </dgm:t>
    </dgm:pt>
    <dgm:pt modelId="{F27C5F4B-2770-D742-8EF3-8B0639FABC5C}">
      <dgm:prSet/>
      <dgm:spPr/>
      <dgm:t>
        <a:bodyPr/>
        <a:lstStyle/>
        <a:p>
          <a:r>
            <a:rPr lang="en-US" dirty="0"/>
            <a:t>token-templates</a:t>
          </a:r>
        </a:p>
      </dgm:t>
    </dgm:pt>
    <dgm:pt modelId="{1365381F-771B-7546-8526-31096D38147D}" type="parTrans" cxnId="{FB382C53-46DA-4F47-B888-AAA0C20BB80F}">
      <dgm:prSet/>
      <dgm:spPr/>
      <dgm:t>
        <a:bodyPr/>
        <a:lstStyle/>
        <a:p>
          <a:endParaRPr lang="en-US"/>
        </a:p>
      </dgm:t>
    </dgm:pt>
    <dgm:pt modelId="{2D72EDFB-BB97-1040-98B3-0D6EFA7BD1C3}" type="sibTrans" cxnId="{FB382C53-46DA-4F47-B888-AAA0C20BB80F}">
      <dgm:prSet/>
      <dgm:spPr/>
      <dgm:t>
        <a:bodyPr/>
        <a:lstStyle/>
        <a:p>
          <a:endParaRPr lang="en-US"/>
        </a:p>
      </dgm:t>
    </dgm:pt>
    <dgm:pt modelId="{25DA17BC-CEF9-024A-B263-E7FA41FA4361}">
      <dgm:prSet phldrT="[Text]"/>
      <dgm:spPr/>
      <dgm:t>
        <a:bodyPr/>
        <a:lstStyle/>
        <a:p>
          <a:r>
            <a:rPr lang="en-US" dirty="0"/>
            <a:t>burnable</a:t>
          </a:r>
        </a:p>
      </dgm:t>
    </dgm:pt>
    <dgm:pt modelId="{20693AA4-5E52-CF48-BB4C-345A16FF4368}" type="parTrans" cxnId="{E4426611-1777-6E4E-B4D3-9349E4572CB7}">
      <dgm:prSet/>
      <dgm:spPr/>
      <dgm:t>
        <a:bodyPr/>
        <a:lstStyle/>
        <a:p>
          <a:endParaRPr lang="en-US"/>
        </a:p>
      </dgm:t>
    </dgm:pt>
    <dgm:pt modelId="{070C31F9-791C-D040-B94C-50FC10034EFB}" type="sibTrans" cxnId="{E4426611-1777-6E4E-B4D3-9349E4572CB7}">
      <dgm:prSet/>
      <dgm:spPr/>
      <dgm:t>
        <a:bodyPr/>
        <a:lstStyle/>
        <a:p>
          <a:endParaRPr lang="en-US"/>
        </a:p>
      </dgm:t>
    </dgm:pt>
    <dgm:pt modelId="{35ECD60E-6E2E-1E40-8853-9B7ABDF2F70D}">
      <dgm:prSet phldrT="[Text]"/>
      <dgm:spPr/>
      <dgm:t>
        <a:bodyPr/>
        <a:lstStyle/>
        <a:p>
          <a:r>
            <a:rPr lang="en-US" dirty="0"/>
            <a:t>...</a:t>
          </a:r>
        </a:p>
      </dgm:t>
    </dgm:pt>
    <dgm:pt modelId="{8D6CBC6E-278B-7A4E-AA8C-A8D5B9ACC76E}" type="parTrans" cxnId="{BD89AE36-0144-3C4F-B7F0-2D36D4CECF23}">
      <dgm:prSet/>
      <dgm:spPr/>
      <dgm:t>
        <a:bodyPr/>
        <a:lstStyle/>
        <a:p>
          <a:endParaRPr lang="en-US"/>
        </a:p>
      </dgm:t>
    </dgm:pt>
    <dgm:pt modelId="{8773EBAA-4642-B047-9533-DEF20E01F698}" type="sibTrans" cxnId="{BD89AE36-0144-3C4F-B7F0-2D36D4CECF23}">
      <dgm:prSet/>
      <dgm:spPr/>
      <dgm:t>
        <a:bodyPr/>
        <a:lstStyle/>
        <a:p>
          <a:endParaRPr lang="en-US"/>
        </a:p>
      </dgm:t>
    </dgm:pt>
    <dgm:pt modelId="{6121ECF4-9665-484E-9C7D-BAD054E72474}">
      <dgm:prSet/>
      <dgm:spPr/>
      <dgm:t>
        <a:bodyPr/>
        <a:lstStyle/>
        <a:p>
          <a:r>
            <a:rPr lang="en-US" dirty="0"/>
            <a:t>supply-control</a:t>
          </a:r>
        </a:p>
      </dgm:t>
    </dgm:pt>
    <dgm:pt modelId="{889F7840-0E42-694A-A77B-4A81D1EE8493}" type="parTrans" cxnId="{A2B05365-C4B9-A843-82DF-AC0337F1D2FD}">
      <dgm:prSet/>
      <dgm:spPr/>
      <dgm:t>
        <a:bodyPr/>
        <a:lstStyle/>
        <a:p>
          <a:endParaRPr lang="en-US"/>
        </a:p>
      </dgm:t>
    </dgm:pt>
    <dgm:pt modelId="{EF8AAAE6-E7E6-C048-9E7B-5470CEF09E1E}" type="sibTrans" cxnId="{A2B05365-C4B9-A843-82DF-AC0337F1D2FD}">
      <dgm:prSet/>
      <dgm:spPr/>
      <dgm:t>
        <a:bodyPr/>
        <a:lstStyle/>
        <a:p>
          <a:endParaRPr lang="en-US"/>
        </a:p>
      </dgm:t>
    </dgm:pt>
    <dgm:pt modelId="{78B8536A-D9FC-494E-871E-2A3751104DB9}">
      <dgm:prSet/>
      <dgm:spPr/>
      <dgm:t>
        <a:bodyPr/>
        <a:lstStyle/>
        <a:p>
          <a:r>
            <a:rPr lang="en-US" dirty="0"/>
            <a:t>...</a:t>
          </a:r>
        </a:p>
      </dgm:t>
    </dgm:pt>
    <dgm:pt modelId="{797B8613-9C8F-7340-A964-62E2BBCBBD4A}" type="parTrans" cxnId="{3536EEFC-5F98-9143-A4F3-13661CE3A1EA}">
      <dgm:prSet/>
      <dgm:spPr/>
      <dgm:t>
        <a:bodyPr/>
        <a:lstStyle/>
        <a:p>
          <a:endParaRPr lang="en-US"/>
        </a:p>
      </dgm:t>
    </dgm:pt>
    <dgm:pt modelId="{EE5ED650-8FBB-354D-9D7A-93A4F6D73708}" type="sibTrans" cxnId="{3536EEFC-5F98-9143-A4F3-13661CE3A1EA}">
      <dgm:prSet/>
      <dgm:spPr/>
      <dgm:t>
        <a:bodyPr/>
        <a:lstStyle/>
        <a:p>
          <a:endParaRPr lang="en-US"/>
        </a:p>
      </dgm:t>
    </dgm:pt>
    <dgm:pt modelId="{7D9393E7-264D-FE43-98B6-C957BE35951E}">
      <dgm:prSet/>
      <dgm:spPr/>
      <dgm:t>
        <a:bodyPr/>
        <a:lstStyle/>
        <a:p>
          <a:r>
            <a:rPr lang="en-US" dirty="0"/>
            <a:t>property-sets</a:t>
          </a:r>
        </a:p>
      </dgm:t>
    </dgm:pt>
    <dgm:pt modelId="{F447432F-EFAF-A949-A108-62E5DA3035EB}" type="parTrans" cxnId="{D52E37FA-B19F-DB4C-935A-D2A42E194012}">
      <dgm:prSet/>
      <dgm:spPr/>
      <dgm:t>
        <a:bodyPr/>
        <a:lstStyle/>
        <a:p>
          <a:endParaRPr lang="en-US"/>
        </a:p>
      </dgm:t>
    </dgm:pt>
    <dgm:pt modelId="{56563652-46F2-8240-A40E-68F75527ACA2}" type="sibTrans" cxnId="{D52E37FA-B19F-DB4C-935A-D2A42E194012}">
      <dgm:prSet/>
      <dgm:spPr/>
      <dgm:t>
        <a:bodyPr/>
        <a:lstStyle/>
        <a:p>
          <a:endParaRPr lang="en-US"/>
        </a:p>
      </dgm:t>
    </dgm:pt>
    <dgm:pt modelId="{9D2D4B59-ADE3-A84A-81DE-C98BFC1E64DF}">
      <dgm:prSet/>
      <dgm:spPr/>
      <dgm:t>
        <a:bodyPr/>
        <a:lstStyle/>
        <a:p>
          <a:r>
            <a:rPr lang="en-US" dirty="0"/>
            <a:t>SKU</a:t>
          </a:r>
        </a:p>
      </dgm:t>
    </dgm:pt>
    <dgm:pt modelId="{345478CC-7E2E-344D-89F2-C226664740C1}" type="parTrans" cxnId="{9446B0F3-DD05-4F48-B76C-48F203A4E109}">
      <dgm:prSet/>
      <dgm:spPr/>
      <dgm:t>
        <a:bodyPr/>
        <a:lstStyle/>
        <a:p>
          <a:endParaRPr lang="en-US"/>
        </a:p>
      </dgm:t>
    </dgm:pt>
    <dgm:pt modelId="{F6EC5FD3-324A-364B-9D03-B2108548117F}" type="sibTrans" cxnId="{9446B0F3-DD05-4F48-B76C-48F203A4E109}">
      <dgm:prSet/>
      <dgm:spPr/>
      <dgm:t>
        <a:bodyPr/>
        <a:lstStyle/>
        <a:p>
          <a:endParaRPr lang="en-US"/>
        </a:p>
      </dgm:t>
    </dgm:pt>
    <dgm:pt modelId="{F3EED303-3FD9-A34E-9F95-23CD64CB225D}">
      <dgm:prSet/>
      <dgm:spPr/>
      <dgm:t>
        <a:bodyPr/>
        <a:lstStyle/>
        <a:p>
          <a:r>
            <a:rPr lang="en-US" dirty="0"/>
            <a:t>...</a:t>
          </a:r>
        </a:p>
      </dgm:t>
    </dgm:pt>
    <dgm:pt modelId="{DC57BA79-3DF6-CC44-881E-B974B3FEFA58}" type="parTrans" cxnId="{8513D615-3CB1-DD41-85E3-AAA0CB3BC6DA}">
      <dgm:prSet/>
      <dgm:spPr/>
      <dgm:t>
        <a:bodyPr/>
        <a:lstStyle/>
        <a:p>
          <a:endParaRPr lang="en-US"/>
        </a:p>
      </dgm:t>
    </dgm:pt>
    <dgm:pt modelId="{2B3E6BA2-C571-EE43-9F92-D14A0FE21D72}" type="sibTrans" cxnId="{8513D615-3CB1-DD41-85E3-AAA0CB3BC6DA}">
      <dgm:prSet/>
      <dgm:spPr/>
      <dgm:t>
        <a:bodyPr/>
        <a:lstStyle/>
        <a:p>
          <a:endParaRPr lang="en-US"/>
        </a:p>
      </dgm:t>
    </dgm:pt>
    <dgm:pt modelId="{6EF8B7AE-79F7-734D-9BDE-B16A24BB3A97}">
      <dgm:prSet phldrT="[Text]"/>
      <dgm:spPr/>
      <dgm:t>
        <a:bodyPr/>
        <a:lstStyle/>
        <a:p>
          <a:r>
            <a:rPr lang="en-US" dirty="0"/>
            <a:t>latest</a:t>
          </a:r>
        </a:p>
      </dgm:t>
    </dgm:pt>
    <dgm:pt modelId="{EA5F6DBA-3143-374A-93E7-3FE4DAEB5553}" type="parTrans" cxnId="{0FE63C89-4287-0C46-A260-CB82F221CBFF}">
      <dgm:prSet/>
      <dgm:spPr/>
      <dgm:t>
        <a:bodyPr/>
        <a:lstStyle/>
        <a:p>
          <a:endParaRPr lang="en-US"/>
        </a:p>
      </dgm:t>
    </dgm:pt>
    <dgm:pt modelId="{9635BE35-BEFA-AB44-92D8-EA12D8DF65AE}" type="sibTrans" cxnId="{0FE63C89-4287-0C46-A260-CB82F221CBFF}">
      <dgm:prSet/>
      <dgm:spPr/>
      <dgm:t>
        <a:bodyPr/>
        <a:lstStyle/>
        <a:p>
          <a:endParaRPr lang="en-US"/>
        </a:p>
      </dgm:t>
    </dgm:pt>
    <dgm:pt modelId="{23A17BFB-4DB6-DB48-A5CD-7E5A3AA0B42E}">
      <dgm:prSet phldrT="[Text]"/>
      <dgm:spPr/>
      <dgm:t>
        <a:bodyPr/>
        <a:lstStyle/>
        <a:p>
          <a:r>
            <a:rPr lang="en-US" dirty="0"/>
            <a:t>1.0</a:t>
          </a:r>
        </a:p>
      </dgm:t>
    </dgm:pt>
    <dgm:pt modelId="{AB84630C-4AE8-F144-90CA-ED80961773C3}" type="parTrans" cxnId="{0A07E9FD-15C9-5242-B592-B571F3D23BB3}">
      <dgm:prSet/>
      <dgm:spPr/>
      <dgm:t>
        <a:bodyPr/>
        <a:lstStyle/>
        <a:p>
          <a:endParaRPr lang="en-US"/>
        </a:p>
      </dgm:t>
    </dgm:pt>
    <dgm:pt modelId="{B9235CCC-82F5-7F44-8B90-C9577F5CC7DE}" type="sibTrans" cxnId="{0A07E9FD-15C9-5242-B592-B571F3D23BB3}">
      <dgm:prSet/>
      <dgm:spPr/>
      <dgm:t>
        <a:bodyPr/>
        <a:lstStyle/>
        <a:p>
          <a:endParaRPr lang="en-US"/>
        </a:p>
      </dgm:t>
    </dgm:pt>
    <dgm:pt modelId="{4E3FFAF0-5295-5345-B856-92049552023C}">
      <dgm:prSet/>
      <dgm:spPr/>
      <dgm:t>
        <a:bodyPr/>
        <a:lstStyle/>
        <a:p>
          <a:r>
            <a:rPr lang="en-US" dirty="0"/>
            <a:t>latest</a:t>
          </a:r>
        </a:p>
      </dgm:t>
    </dgm:pt>
    <dgm:pt modelId="{776A01B9-395C-C547-98C2-AFA262EFFBF2}" type="parTrans" cxnId="{EE5B88CC-D9E0-9B45-8414-B72F590148F3}">
      <dgm:prSet/>
      <dgm:spPr/>
      <dgm:t>
        <a:bodyPr/>
        <a:lstStyle/>
        <a:p>
          <a:endParaRPr lang="en-US"/>
        </a:p>
      </dgm:t>
    </dgm:pt>
    <dgm:pt modelId="{77183838-4970-A24B-A220-21C3D2240501}" type="sibTrans" cxnId="{EE5B88CC-D9E0-9B45-8414-B72F590148F3}">
      <dgm:prSet/>
      <dgm:spPr/>
      <dgm:t>
        <a:bodyPr/>
        <a:lstStyle/>
        <a:p>
          <a:endParaRPr lang="en-US"/>
        </a:p>
      </dgm:t>
    </dgm:pt>
    <dgm:pt modelId="{3BCAE871-5DDD-934D-B236-AACD68F93510}">
      <dgm:prSet/>
      <dgm:spPr/>
      <dgm:t>
        <a:bodyPr/>
        <a:lstStyle/>
        <a:p>
          <a:r>
            <a:rPr lang="en-US" dirty="0"/>
            <a:t>2.0</a:t>
          </a:r>
        </a:p>
      </dgm:t>
    </dgm:pt>
    <dgm:pt modelId="{6C62F107-D527-1647-8A12-255FFEEC8936}" type="parTrans" cxnId="{12D1287E-FB81-154B-8A4F-7E53C55593A5}">
      <dgm:prSet/>
      <dgm:spPr/>
      <dgm:t>
        <a:bodyPr/>
        <a:lstStyle/>
        <a:p>
          <a:endParaRPr lang="en-US"/>
        </a:p>
      </dgm:t>
    </dgm:pt>
    <dgm:pt modelId="{97A17762-CBBE-504B-A922-9A213D9297E1}" type="sibTrans" cxnId="{12D1287E-FB81-154B-8A4F-7E53C55593A5}">
      <dgm:prSet/>
      <dgm:spPr/>
      <dgm:t>
        <a:bodyPr/>
        <a:lstStyle/>
        <a:p>
          <a:endParaRPr lang="en-US"/>
        </a:p>
      </dgm:t>
    </dgm:pt>
    <dgm:pt modelId="{4F5B5EF1-0447-1545-869E-1212CA353C7A}">
      <dgm:prSet/>
      <dgm:spPr/>
      <dgm:t>
        <a:bodyPr/>
        <a:lstStyle/>
        <a:p>
          <a:r>
            <a:rPr lang="en-US" dirty="0"/>
            <a:t>1.0.1</a:t>
          </a:r>
        </a:p>
      </dgm:t>
    </dgm:pt>
    <dgm:pt modelId="{9A2A0DB8-584E-7549-A3B8-AAA51207AB5F}" type="parTrans" cxnId="{11BD9F39-3E23-5446-A5EF-8335DADEC407}">
      <dgm:prSet/>
      <dgm:spPr/>
      <dgm:t>
        <a:bodyPr/>
        <a:lstStyle/>
        <a:p>
          <a:endParaRPr lang="en-US"/>
        </a:p>
      </dgm:t>
    </dgm:pt>
    <dgm:pt modelId="{170B8F6C-8237-0040-8A0E-FECA7328C73B}" type="sibTrans" cxnId="{11BD9F39-3E23-5446-A5EF-8335DADEC407}">
      <dgm:prSet/>
      <dgm:spPr/>
      <dgm:t>
        <a:bodyPr/>
        <a:lstStyle/>
        <a:p>
          <a:endParaRPr lang="en-US"/>
        </a:p>
      </dgm:t>
    </dgm:pt>
    <dgm:pt modelId="{EC508A39-4FAB-8342-B548-46AEC0557FF6}">
      <dgm:prSet/>
      <dgm:spPr/>
      <dgm:t>
        <a:bodyPr/>
        <a:lstStyle/>
        <a:p>
          <a:r>
            <a:rPr lang="en-US" dirty="0"/>
            <a:t>formulas</a:t>
          </a:r>
        </a:p>
      </dgm:t>
    </dgm:pt>
    <dgm:pt modelId="{B7405EB0-FDC5-514B-86E7-B0B06AB2FFFA}" type="parTrans" cxnId="{A78B57ED-8088-504A-B226-A5462EEEFCCE}">
      <dgm:prSet/>
      <dgm:spPr/>
      <dgm:t>
        <a:bodyPr/>
        <a:lstStyle/>
        <a:p>
          <a:endParaRPr lang="en-US"/>
        </a:p>
      </dgm:t>
    </dgm:pt>
    <dgm:pt modelId="{46D43D28-A3A1-1B43-9BBF-F7B592BB37D3}" type="sibTrans" cxnId="{A78B57ED-8088-504A-B226-A5462EEEFCCE}">
      <dgm:prSet/>
      <dgm:spPr/>
      <dgm:t>
        <a:bodyPr/>
        <a:lstStyle/>
        <a:p>
          <a:endParaRPr lang="en-US"/>
        </a:p>
      </dgm:t>
    </dgm:pt>
    <dgm:pt modelId="{5D69CB28-D1CF-ED4E-B313-2985B5730C58}">
      <dgm:prSet/>
      <dgm:spPr/>
      <dgm:t>
        <a:bodyPr/>
        <a:lstStyle/>
        <a:p>
          <a:r>
            <a:rPr lang="en-US" dirty="0"/>
            <a:t>definitions</a:t>
          </a:r>
        </a:p>
      </dgm:t>
    </dgm:pt>
    <dgm:pt modelId="{48A580D3-E3BC-1148-BFCE-8F5E2DB7D71B}" type="parTrans" cxnId="{BB803069-0DA6-5E48-BBB1-2E7621FE5431}">
      <dgm:prSet/>
      <dgm:spPr/>
      <dgm:t>
        <a:bodyPr/>
        <a:lstStyle/>
        <a:p>
          <a:endParaRPr lang="en-US"/>
        </a:p>
      </dgm:t>
    </dgm:pt>
    <dgm:pt modelId="{208F2DE6-4F73-0443-B939-C59D6D30F027}" type="sibTrans" cxnId="{BB803069-0DA6-5E48-BBB1-2E7621FE5431}">
      <dgm:prSet/>
      <dgm:spPr/>
      <dgm:t>
        <a:bodyPr/>
        <a:lstStyle/>
        <a:p>
          <a:endParaRPr lang="en-US"/>
        </a:p>
      </dgm:t>
    </dgm:pt>
    <dgm:pt modelId="{164F0061-2662-B94B-9641-AE2F1E00D9BB}">
      <dgm:prSet/>
      <dgm:spPr/>
      <dgm:t>
        <a:bodyPr/>
        <a:lstStyle/>
        <a:p>
          <a:r>
            <a:rPr lang="en-US" dirty="0"/>
            <a:t>Invoice</a:t>
          </a:r>
        </a:p>
      </dgm:t>
    </dgm:pt>
    <dgm:pt modelId="{190836B1-B036-9942-99EF-3FD9CB5E8BFA}" type="parTrans" cxnId="{948BBF7C-7019-F647-88D3-D0E37FEECB57}">
      <dgm:prSet/>
      <dgm:spPr/>
      <dgm:t>
        <a:bodyPr/>
        <a:lstStyle/>
        <a:p>
          <a:endParaRPr lang="en-US"/>
        </a:p>
      </dgm:t>
    </dgm:pt>
    <dgm:pt modelId="{7EF47A06-16A5-0745-824E-E648D838CCD9}" type="sibTrans" cxnId="{948BBF7C-7019-F647-88D3-D0E37FEECB57}">
      <dgm:prSet/>
      <dgm:spPr/>
      <dgm:t>
        <a:bodyPr/>
        <a:lstStyle/>
        <a:p>
          <a:endParaRPr lang="en-US"/>
        </a:p>
      </dgm:t>
    </dgm:pt>
    <dgm:pt modelId="{639DCE14-F725-2844-B59C-472862FB4B70}">
      <dgm:prSet/>
      <dgm:spPr/>
      <dgm:t>
        <a:bodyPr/>
        <a:lstStyle/>
        <a:p>
          <a:r>
            <a:rPr lang="en-US" dirty="0"/>
            <a:t>Stable Coin</a:t>
          </a:r>
        </a:p>
      </dgm:t>
    </dgm:pt>
    <dgm:pt modelId="{1D66C839-F103-8B49-9522-B765435E5DB5}" type="parTrans" cxnId="{5B7CE803-824C-E945-BD73-2673A991E849}">
      <dgm:prSet/>
      <dgm:spPr/>
      <dgm:t>
        <a:bodyPr/>
        <a:lstStyle/>
        <a:p>
          <a:endParaRPr lang="en-US"/>
        </a:p>
      </dgm:t>
    </dgm:pt>
    <dgm:pt modelId="{5AEB1FBE-90E6-7B41-94A2-6A27543F2CFE}" type="sibTrans" cxnId="{5B7CE803-824C-E945-BD73-2673A991E849}">
      <dgm:prSet/>
      <dgm:spPr/>
      <dgm:t>
        <a:bodyPr/>
        <a:lstStyle/>
        <a:p>
          <a:endParaRPr lang="en-US"/>
        </a:p>
      </dgm:t>
    </dgm:pt>
    <dgm:pt modelId="{3E5A62C4-F9B4-C64E-8E44-F14AAF3A32C0}">
      <dgm:prSet/>
      <dgm:spPr/>
      <dgm:t>
        <a:bodyPr/>
        <a:lstStyle/>
        <a:p>
          <a:r>
            <a:rPr lang="en-US" dirty="0"/>
            <a:t>specifications</a:t>
          </a:r>
        </a:p>
      </dgm:t>
    </dgm:pt>
    <dgm:pt modelId="{0F3BAE31-C596-654E-A4AF-1193FB48EE56}" type="parTrans" cxnId="{962D11E5-2AAE-6C4C-8039-EBDC39C007A5}">
      <dgm:prSet/>
      <dgm:spPr/>
      <dgm:t>
        <a:bodyPr/>
        <a:lstStyle/>
        <a:p>
          <a:endParaRPr lang="en-US"/>
        </a:p>
      </dgm:t>
    </dgm:pt>
    <dgm:pt modelId="{ACCA821C-33BD-C748-B560-364D059B8D57}" type="sibTrans" cxnId="{962D11E5-2AAE-6C4C-8039-EBDC39C007A5}">
      <dgm:prSet/>
      <dgm:spPr/>
      <dgm:t>
        <a:bodyPr/>
        <a:lstStyle/>
        <a:p>
          <a:endParaRPr lang="en-US"/>
        </a:p>
      </dgm:t>
    </dgm:pt>
    <dgm:pt modelId="{43799048-13C3-694F-80D7-32871D64CE85}" type="pres">
      <dgm:prSet presAssocID="{07EFB743-BC48-FF47-B6A4-DCB70412E8AD}" presName="diagram" presStyleCnt="0">
        <dgm:presLayoutVars>
          <dgm:chPref val="1"/>
          <dgm:dir/>
          <dgm:animOne val="branch"/>
          <dgm:animLvl val="lvl"/>
          <dgm:resizeHandles val="exact"/>
        </dgm:presLayoutVars>
      </dgm:prSet>
      <dgm:spPr/>
    </dgm:pt>
    <dgm:pt modelId="{7E23824E-7670-7F4C-95C8-B4A909AB7676}" type="pres">
      <dgm:prSet presAssocID="{D4C0D434-7295-CA45-86D3-B691175CE161}" presName="root1" presStyleCnt="0"/>
      <dgm:spPr/>
    </dgm:pt>
    <dgm:pt modelId="{5A246C06-1DE2-124D-ADA7-8EF8F03BF4D3}" type="pres">
      <dgm:prSet presAssocID="{D4C0D434-7295-CA45-86D3-B691175CE161}" presName="LevelOneTextNode" presStyleLbl="node0" presStyleIdx="0" presStyleCnt="1">
        <dgm:presLayoutVars>
          <dgm:chPref val="3"/>
        </dgm:presLayoutVars>
      </dgm:prSet>
      <dgm:spPr/>
    </dgm:pt>
    <dgm:pt modelId="{BD3D58AE-0453-6B45-B224-44F1952291B9}" type="pres">
      <dgm:prSet presAssocID="{D4C0D434-7295-CA45-86D3-B691175CE161}" presName="level2hierChild" presStyleCnt="0"/>
      <dgm:spPr/>
    </dgm:pt>
    <dgm:pt modelId="{40441118-4E5F-5041-B978-621E4BF47925}" type="pres">
      <dgm:prSet presAssocID="{86348685-C237-3D4A-8EBB-05152787335E}" presName="conn2-1" presStyleLbl="parChTrans1D2" presStyleIdx="0" presStyleCnt="5"/>
      <dgm:spPr/>
    </dgm:pt>
    <dgm:pt modelId="{243C3A90-F79E-7844-BD25-54525290082F}" type="pres">
      <dgm:prSet presAssocID="{86348685-C237-3D4A-8EBB-05152787335E}" presName="connTx" presStyleLbl="parChTrans1D2" presStyleIdx="0" presStyleCnt="5"/>
      <dgm:spPr/>
    </dgm:pt>
    <dgm:pt modelId="{C0D074BA-0A8B-1F41-B483-A6718BCB7A11}" type="pres">
      <dgm:prSet presAssocID="{AC92D667-7CA8-014B-BC6E-E5D7223C09F9}" presName="root2" presStyleCnt="0"/>
      <dgm:spPr/>
    </dgm:pt>
    <dgm:pt modelId="{1E9B937D-DD83-8347-87AE-EE5326010ACA}" type="pres">
      <dgm:prSet presAssocID="{AC92D667-7CA8-014B-BC6E-E5D7223C09F9}" presName="LevelTwoTextNode" presStyleLbl="node2" presStyleIdx="0" presStyleCnt="5">
        <dgm:presLayoutVars>
          <dgm:chPref val="3"/>
        </dgm:presLayoutVars>
      </dgm:prSet>
      <dgm:spPr/>
    </dgm:pt>
    <dgm:pt modelId="{720FB7C7-C97E-7943-99C4-6ACD28774E7B}" type="pres">
      <dgm:prSet presAssocID="{AC92D667-7CA8-014B-BC6E-E5D7223C09F9}" presName="level3hierChild" presStyleCnt="0"/>
      <dgm:spPr/>
    </dgm:pt>
    <dgm:pt modelId="{771EF1CC-FF5D-664B-BE8C-1729435DC991}" type="pres">
      <dgm:prSet presAssocID="{D2AD3716-03DE-7D4A-BEEF-A1D43254BAF9}" presName="conn2-1" presStyleLbl="parChTrans1D3" presStyleIdx="0" presStyleCnt="12"/>
      <dgm:spPr/>
    </dgm:pt>
    <dgm:pt modelId="{898731E8-1C49-654A-B5E3-2F16E13B919E}" type="pres">
      <dgm:prSet presAssocID="{D2AD3716-03DE-7D4A-BEEF-A1D43254BAF9}" presName="connTx" presStyleLbl="parChTrans1D3" presStyleIdx="0" presStyleCnt="12"/>
      <dgm:spPr/>
    </dgm:pt>
    <dgm:pt modelId="{801ECC51-9AEB-E24A-B9F0-9A96245AA166}" type="pres">
      <dgm:prSet presAssocID="{EFE132AF-1062-2D45-A729-82E044270DEE}" presName="root2" presStyleCnt="0"/>
      <dgm:spPr/>
    </dgm:pt>
    <dgm:pt modelId="{5F91173B-5609-454A-954E-716B7383A022}" type="pres">
      <dgm:prSet presAssocID="{EFE132AF-1062-2D45-A729-82E044270DEE}" presName="LevelTwoTextNode" presStyleLbl="node3" presStyleIdx="0" presStyleCnt="12">
        <dgm:presLayoutVars>
          <dgm:chPref val="3"/>
        </dgm:presLayoutVars>
      </dgm:prSet>
      <dgm:spPr/>
    </dgm:pt>
    <dgm:pt modelId="{619FDCBF-3A30-AE4C-B470-24D4B7425C67}" type="pres">
      <dgm:prSet presAssocID="{EFE132AF-1062-2D45-A729-82E044270DEE}" presName="level3hierChild" presStyleCnt="0"/>
      <dgm:spPr/>
    </dgm:pt>
    <dgm:pt modelId="{9559C214-1EC8-9F48-8201-D74C016B4969}" type="pres">
      <dgm:prSet presAssocID="{0494D77A-7D57-4445-B505-DC67FCD7C228}" presName="conn2-1" presStyleLbl="parChTrans1D3" presStyleIdx="1" presStyleCnt="12"/>
      <dgm:spPr/>
    </dgm:pt>
    <dgm:pt modelId="{AB4A50DF-606B-DC49-A407-D1D82F94850E}" type="pres">
      <dgm:prSet presAssocID="{0494D77A-7D57-4445-B505-DC67FCD7C228}" presName="connTx" presStyleLbl="parChTrans1D3" presStyleIdx="1" presStyleCnt="12"/>
      <dgm:spPr/>
    </dgm:pt>
    <dgm:pt modelId="{AA507BA7-C92D-C140-B20D-2BE223A2E0AF}" type="pres">
      <dgm:prSet presAssocID="{22043EB7-C3DB-6142-922F-6E5E852AB6C1}" presName="root2" presStyleCnt="0"/>
      <dgm:spPr/>
    </dgm:pt>
    <dgm:pt modelId="{1006A253-5558-C84C-981E-BA5CFF5D34FF}" type="pres">
      <dgm:prSet presAssocID="{22043EB7-C3DB-6142-922F-6E5E852AB6C1}" presName="LevelTwoTextNode" presStyleLbl="node3" presStyleIdx="1" presStyleCnt="12">
        <dgm:presLayoutVars>
          <dgm:chPref val="3"/>
        </dgm:presLayoutVars>
      </dgm:prSet>
      <dgm:spPr/>
    </dgm:pt>
    <dgm:pt modelId="{ED90F936-72CB-FE41-87B3-F8879204C92D}" type="pres">
      <dgm:prSet presAssocID="{22043EB7-C3DB-6142-922F-6E5E852AB6C1}" presName="level3hierChild" presStyleCnt="0"/>
      <dgm:spPr/>
    </dgm:pt>
    <dgm:pt modelId="{0F9DFC85-D070-E842-90CD-AFD86671F8C4}" type="pres">
      <dgm:prSet presAssocID="{6AFC6142-02E9-6342-AF42-33506D89073C}" presName="conn2-1" presStyleLbl="parChTrans1D2" presStyleIdx="1" presStyleCnt="5"/>
      <dgm:spPr/>
    </dgm:pt>
    <dgm:pt modelId="{2BCEC762-3C9D-8C4A-ACD5-714405BB912C}" type="pres">
      <dgm:prSet presAssocID="{6AFC6142-02E9-6342-AF42-33506D89073C}" presName="connTx" presStyleLbl="parChTrans1D2" presStyleIdx="1" presStyleCnt="5"/>
      <dgm:spPr/>
    </dgm:pt>
    <dgm:pt modelId="{9B5B399D-3F24-4A46-B21B-CCFDF4F8CD97}" type="pres">
      <dgm:prSet presAssocID="{881FD2BF-C11B-1E41-9792-877F4118B37C}" presName="root2" presStyleCnt="0"/>
      <dgm:spPr/>
    </dgm:pt>
    <dgm:pt modelId="{AF2AE564-D418-0446-921F-B2EC7F5E96EA}" type="pres">
      <dgm:prSet presAssocID="{881FD2BF-C11B-1E41-9792-877F4118B37C}" presName="LevelTwoTextNode" presStyleLbl="node2" presStyleIdx="1" presStyleCnt="5">
        <dgm:presLayoutVars>
          <dgm:chPref val="3"/>
        </dgm:presLayoutVars>
      </dgm:prSet>
      <dgm:spPr/>
    </dgm:pt>
    <dgm:pt modelId="{B284BFB7-89FF-5B43-B141-DF96FFDBBDEF}" type="pres">
      <dgm:prSet presAssocID="{881FD2BF-C11B-1E41-9792-877F4118B37C}" presName="level3hierChild" presStyleCnt="0"/>
      <dgm:spPr/>
    </dgm:pt>
    <dgm:pt modelId="{A3DECA81-C0B4-3C4C-AF51-E0054EB1FE41}" type="pres">
      <dgm:prSet presAssocID="{A0B132D0-53A9-824C-8263-6473DBC731CD}" presName="conn2-1" presStyleLbl="parChTrans1D3" presStyleIdx="2" presStyleCnt="12"/>
      <dgm:spPr/>
    </dgm:pt>
    <dgm:pt modelId="{4BA8BE47-A6A7-564C-A6AA-438E66248A45}" type="pres">
      <dgm:prSet presAssocID="{A0B132D0-53A9-824C-8263-6473DBC731CD}" presName="connTx" presStyleLbl="parChTrans1D3" presStyleIdx="2" presStyleCnt="12"/>
      <dgm:spPr/>
    </dgm:pt>
    <dgm:pt modelId="{72B932F1-4B24-2946-BE10-E3A5A2840568}" type="pres">
      <dgm:prSet presAssocID="{F1217A5C-51E8-2849-8DD6-21C55F9CFC75}" presName="root2" presStyleCnt="0"/>
      <dgm:spPr/>
    </dgm:pt>
    <dgm:pt modelId="{A05504E5-A433-614F-8902-02C10C413641}" type="pres">
      <dgm:prSet presAssocID="{F1217A5C-51E8-2849-8DD6-21C55F9CFC75}" presName="LevelTwoTextNode" presStyleLbl="node3" presStyleIdx="2" presStyleCnt="12">
        <dgm:presLayoutVars>
          <dgm:chPref val="3"/>
        </dgm:presLayoutVars>
      </dgm:prSet>
      <dgm:spPr/>
    </dgm:pt>
    <dgm:pt modelId="{D26CC104-F47F-F147-9083-D5D5DD304FF6}" type="pres">
      <dgm:prSet presAssocID="{F1217A5C-51E8-2849-8DD6-21C55F9CFC75}" presName="level3hierChild" presStyleCnt="0"/>
      <dgm:spPr/>
    </dgm:pt>
    <dgm:pt modelId="{E71F0000-DBDF-E84C-9504-D4D53C019629}" type="pres">
      <dgm:prSet presAssocID="{EA5F6DBA-3143-374A-93E7-3FE4DAEB5553}" presName="conn2-1" presStyleLbl="parChTrans1D4" presStyleIdx="0" presStyleCnt="7"/>
      <dgm:spPr/>
    </dgm:pt>
    <dgm:pt modelId="{AFA9FC24-2879-7645-B595-B566C51EB356}" type="pres">
      <dgm:prSet presAssocID="{EA5F6DBA-3143-374A-93E7-3FE4DAEB5553}" presName="connTx" presStyleLbl="parChTrans1D4" presStyleIdx="0" presStyleCnt="7"/>
      <dgm:spPr/>
    </dgm:pt>
    <dgm:pt modelId="{FB444545-269D-9C41-B737-9671EC009795}" type="pres">
      <dgm:prSet presAssocID="{6EF8B7AE-79F7-734D-9BDE-B16A24BB3A97}" presName="root2" presStyleCnt="0"/>
      <dgm:spPr/>
    </dgm:pt>
    <dgm:pt modelId="{9EACE343-4992-9345-8872-4A5359CC352A}" type="pres">
      <dgm:prSet presAssocID="{6EF8B7AE-79F7-734D-9BDE-B16A24BB3A97}" presName="LevelTwoTextNode" presStyleLbl="node4" presStyleIdx="0" presStyleCnt="7">
        <dgm:presLayoutVars>
          <dgm:chPref val="3"/>
        </dgm:presLayoutVars>
      </dgm:prSet>
      <dgm:spPr/>
    </dgm:pt>
    <dgm:pt modelId="{7F92E313-3D5C-654F-A871-D2CB7E8211D1}" type="pres">
      <dgm:prSet presAssocID="{6EF8B7AE-79F7-734D-9BDE-B16A24BB3A97}" presName="level3hierChild" presStyleCnt="0"/>
      <dgm:spPr/>
    </dgm:pt>
    <dgm:pt modelId="{16E2DA98-AAB7-DF42-A8FE-384FE7DCF5F8}" type="pres">
      <dgm:prSet presAssocID="{AB84630C-4AE8-F144-90CA-ED80961773C3}" presName="conn2-1" presStyleLbl="parChTrans1D4" presStyleIdx="1" presStyleCnt="7"/>
      <dgm:spPr/>
    </dgm:pt>
    <dgm:pt modelId="{D090D99B-76D0-BC4E-98D6-E9183B463221}" type="pres">
      <dgm:prSet presAssocID="{AB84630C-4AE8-F144-90CA-ED80961773C3}" presName="connTx" presStyleLbl="parChTrans1D4" presStyleIdx="1" presStyleCnt="7"/>
      <dgm:spPr/>
    </dgm:pt>
    <dgm:pt modelId="{E8263608-7758-E841-B761-A2F57F4F0814}" type="pres">
      <dgm:prSet presAssocID="{23A17BFB-4DB6-DB48-A5CD-7E5A3AA0B42E}" presName="root2" presStyleCnt="0"/>
      <dgm:spPr/>
    </dgm:pt>
    <dgm:pt modelId="{4D68E7B0-C2EC-584F-B95B-FBFDD7EDA686}" type="pres">
      <dgm:prSet presAssocID="{23A17BFB-4DB6-DB48-A5CD-7E5A3AA0B42E}" presName="LevelTwoTextNode" presStyleLbl="node4" presStyleIdx="1" presStyleCnt="7">
        <dgm:presLayoutVars>
          <dgm:chPref val="3"/>
        </dgm:presLayoutVars>
      </dgm:prSet>
      <dgm:spPr/>
    </dgm:pt>
    <dgm:pt modelId="{2FFD4FB7-993D-494C-B577-5C8B0B2B86EC}" type="pres">
      <dgm:prSet presAssocID="{23A17BFB-4DB6-DB48-A5CD-7E5A3AA0B42E}" presName="level3hierChild" presStyleCnt="0"/>
      <dgm:spPr/>
    </dgm:pt>
    <dgm:pt modelId="{816F84FF-8F2E-684C-AECB-761E19FD87C5}" type="pres">
      <dgm:prSet presAssocID="{20693AA4-5E52-CF48-BB4C-345A16FF4368}" presName="conn2-1" presStyleLbl="parChTrans1D3" presStyleIdx="3" presStyleCnt="12"/>
      <dgm:spPr/>
    </dgm:pt>
    <dgm:pt modelId="{550C1189-27E9-9246-A0DF-7AA86962D9BD}" type="pres">
      <dgm:prSet presAssocID="{20693AA4-5E52-CF48-BB4C-345A16FF4368}" presName="connTx" presStyleLbl="parChTrans1D3" presStyleIdx="3" presStyleCnt="12"/>
      <dgm:spPr/>
    </dgm:pt>
    <dgm:pt modelId="{0A802606-1747-5841-81AC-EAA7D643B433}" type="pres">
      <dgm:prSet presAssocID="{25DA17BC-CEF9-024A-B263-E7FA41FA4361}" presName="root2" presStyleCnt="0"/>
      <dgm:spPr/>
    </dgm:pt>
    <dgm:pt modelId="{ECD9BD29-47F4-7946-82F5-057A929936D8}" type="pres">
      <dgm:prSet presAssocID="{25DA17BC-CEF9-024A-B263-E7FA41FA4361}" presName="LevelTwoTextNode" presStyleLbl="node3" presStyleIdx="3" presStyleCnt="12">
        <dgm:presLayoutVars>
          <dgm:chPref val="3"/>
        </dgm:presLayoutVars>
      </dgm:prSet>
      <dgm:spPr/>
    </dgm:pt>
    <dgm:pt modelId="{CD9B2AE4-CC82-6049-BB4B-A76719AABE20}" type="pres">
      <dgm:prSet presAssocID="{25DA17BC-CEF9-024A-B263-E7FA41FA4361}" presName="level3hierChild" presStyleCnt="0"/>
      <dgm:spPr/>
    </dgm:pt>
    <dgm:pt modelId="{F91E13A9-3795-164F-AC25-A1FB50E22232}" type="pres">
      <dgm:prSet presAssocID="{8D6CBC6E-278B-7A4E-AA8C-A8D5B9ACC76E}" presName="conn2-1" presStyleLbl="parChTrans1D3" presStyleIdx="4" presStyleCnt="12"/>
      <dgm:spPr/>
    </dgm:pt>
    <dgm:pt modelId="{80C4FB5D-A509-0244-B0F2-78D46538BADE}" type="pres">
      <dgm:prSet presAssocID="{8D6CBC6E-278B-7A4E-AA8C-A8D5B9ACC76E}" presName="connTx" presStyleLbl="parChTrans1D3" presStyleIdx="4" presStyleCnt="12"/>
      <dgm:spPr/>
    </dgm:pt>
    <dgm:pt modelId="{015C03CB-8689-E44D-A6E8-DCE543E77A4F}" type="pres">
      <dgm:prSet presAssocID="{35ECD60E-6E2E-1E40-8853-9B7ABDF2F70D}" presName="root2" presStyleCnt="0"/>
      <dgm:spPr/>
    </dgm:pt>
    <dgm:pt modelId="{E05D4FFB-C155-4345-95DA-485CE0BE34BA}" type="pres">
      <dgm:prSet presAssocID="{35ECD60E-6E2E-1E40-8853-9B7ABDF2F70D}" presName="LevelTwoTextNode" presStyleLbl="node3" presStyleIdx="4" presStyleCnt="12">
        <dgm:presLayoutVars>
          <dgm:chPref val="3"/>
        </dgm:presLayoutVars>
      </dgm:prSet>
      <dgm:spPr/>
    </dgm:pt>
    <dgm:pt modelId="{318E1271-3ADA-434F-8752-3962B8F9845B}" type="pres">
      <dgm:prSet presAssocID="{35ECD60E-6E2E-1E40-8853-9B7ABDF2F70D}" presName="level3hierChild" presStyleCnt="0"/>
      <dgm:spPr/>
    </dgm:pt>
    <dgm:pt modelId="{E6134FA6-FADE-1545-BEAA-CAA1A6570211}" type="pres">
      <dgm:prSet presAssocID="{C01881FC-E9B4-304C-8C89-6387AF66BB20}" presName="conn2-1" presStyleLbl="parChTrans1D2" presStyleIdx="2" presStyleCnt="5"/>
      <dgm:spPr/>
    </dgm:pt>
    <dgm:pt modelId="{4737CF98-1E66-C348-94BD-9129395A1FEA}" type="pres">
      <dgm:prSet presAssocID="{C01881FC-E9B4-304C-8C89-6387AF66BB20}" presName="connTx" presStyleLbl="parChTrans1D2" presStyleIdx="2" presStyleCnt="5"/>
      <dgm:spPr/>
    </dgm:pt>
    <dgm:pt modelId="{70DA9F06-189A-F943-B1E6-C57D4FB58F92}" type="pres">
      <dgm:prSet presAssocID="{8BF881AC-6CE2-564E-B25B-F1E0BDE72D5C}" presName="root2" presStyleCnt="0"/>
      <dgm:spPr/>
    </dgm:pt>
    <dgm:pt modelId="{0247E392-0923-3242-8613-CEEB472FB5C8}" type="pres">
      <dgm:prSet presAssocID="{8BF881AC-6CE2-564E-B25B-F1E0BDE72D5C}" presName="LevelTwoTextNode" presStyleLbl="node2" presStyleIdx="2" presStyleCnt="5">
        <dgm:presLayoutVars>
          <dgm:chPref val="3"/>
        </dgm:presLayoutVars>
      </dgm:prSet>
      <dgm:spPr/>
    </dgm:pt>
    <dgm:pt modelId="{929C295C-FC15-B645-B307-C736371E67A9}" type="pres">
      <dgm:prSet presAssocID="{8BF881AC-6CE2-564E-B25B-F1E0BDE72D5C}" presName="level3hierChild" presStyleCnt="0"/>
      <dgm:spPr/>
    </dgm:pt>
    <dgm:pt modelId="{5F5BA7C9-1BAA-024C-80AA-226BCEC3151D}" type="pres">
      <dgm:prSet presAssocID="{889F7840-0E42-694A-A77B-4A81D1EE8493}" presName="conn2-1" presStyleLbl="parChTrans1D3" presStyleIdx="5" presStyleCnt="12"/>
      <dgm:spPr/>
    </dgm:pt>
    <dgm:pt modelId="{0DDFA560-CE08-A648-97FA-44DE2857B1A6}" type="pres">
      <dgm:prSet presAssocID="{889F7840-0E42-694A-A77B-4A81D1EE8493}" presName="connTx" presStyleLbl="parChTrans1D3" presStyleIdx="5" presStyleCnt="12"/>
      <dgm:spPr/>
    </dgm:pt>
    <dgm:pt modelId="{75D161C2-52D1-074E-8ABF-FE8684BDDF25}" type="pres">
      <dgm:prSet presAssocID="{6121ECF4-9665-484E-9C7D-BAD054E72474}" presName="root2" presStyleCnt="0"/>
      <dgm:spPr/>
    </dgm:pt>
    <dgm:pt modelId="{92BD3403-A691-544B-A8EE-CAB23D2980D8}" type="pres">
      <dgm:prSet presAssocID="{6121ECF4-9665-484E-9C7D-BAD054E72474}" presName="LevelTwoTextNode" presStyleLbl="node3" presStyleIdx="5" presStyleCnt="12">
        <dgm:presLayoutVars>
          <dgm:chPref val="3"/>
        </dgm:presLayoutVars>
      </dgm:prSet>
      <dgm:spPr/>
    </dgm:pt>
    <dgm:pt modelId="{4C39E740-BB0F-6940-B793-889D0C5F6213}" type="pres">
      <dgm:prSet presAssocID="{6121ECF4-9665-484E-9C7D-BAD054E72474}" presName="level3hierChild" presStyleCnt="0"/>
      <dgm:spPr/>
    </dgm:pt>
    <dgm:pt modelId="{FFCCB93C-0273-B048-98F9-E20A9CE442C1}" type="pres">
      <dgm:prSet presAssocID="{797B8613-9C8F-7340-A964-62E2BBCBBD4A}" presName="conn2-1" presStyleLbl="parChTrans1D3" presStyleIdx="6" presStyleCnt="12"/>
      <dgm:spPr/>
    </dgm:pt>
    <dgm:pt modelId="{77101F57-D603-E24A-93A2-9A31F4FF4CFD}" type="pres">
      <dgm:prSet presAssocID="{797B8613-9C8F-7340-A964-62E2BBCBBD4A}" presName="connTx" presStyleLbl="parChTrans1D3" presStyleIdx="6" presStyleCnt="12"/>
      <dgm:spPr/>
    </dgm:pt>
    <dgm:pt modelId="{D31054F2-76A5-5945-B5A0-7F4D14174D75}" type="pres">
      <dgm:prSet presAssocID="{78B8536A-D9FC-494E-871E-2A3751104DB9}" presName="root2" presStyleCnt="0"/>
      <dgm:spPr/>
    </dgm:pt>
    <dgm:pt modelId="{316CC3D8-9F78-DA4B-9BD4-43C7D23B5B86}" type="pres">
      <dgm:prSet presAssocID="{78B8536A-D9FC-494E-871E-2A3751104DB9}" presName="LevelTwoTextNode" presStyleLbl="node3" presStyleIdx="6" presStyleCnt="12">
        <dgm:presLayoutVars>
          <dgm:chPref val="3"/>
        </dgm:presLayoutVars>
      </dgm:prSet>
      <dgm:spPr/>
    </dgm:pt>
    <dgm:pt modelId="{B5804A08-B06D-5345-A2D1-58AB8F2B0EC1}" type="pres">
      <dgm:prSet presAssocID="{78B8536A-D9FC-494E-871E-2A3751104DB9}" presName="level3hierChild" presStyleCnt="0"/>
      <dgm:spPr/>
    </dgm:pt>
    <dgm:pt modelId="{CCC6CBD4-99BE-F448-843E-EDC1921005F4}" type="pres">
      <dgm:prSet presAssocID="{F447432F-EFAF-A949-A108-62E5DA3035EB}" presName="conn2-1" presStyleLbl="parChTrans1D2" presStyleIdx="3" presStyleCnt="5"/>
      <dgm:spPr/>
    </dgm:pt>
    <dgm:pt modelId="{30FDC307-8A35-BD41-A7BB-0608DC7DFA72}" type="pres">
      <dgm:prSet presAssocID="{F447432F-EFAF-A949-A108-62E5DA3035EB}" presName="connTx" presStyleLbl="parChTrans1D2" presStyleIdx="3" presStyleCnt="5"/>
      <dgm:spPr/>
    </dgm:pt>
    <dgm:pt modelId="{6160308F-F50A-B043-95AA-CCCF5F2C605C}" type="pres">
      <dgm:prSet presAssocID="{7D9393E7-264D-FE43-98B6-C957BE35951E}" presName="root2" presStyleCnt="0"/>
      <dgm:spPr/>
    </dgm:pt>
    <dgm:pt modelId="{F974B399-30C5-F741-8D48-972B59429A52}" type="pres">
      <dgm:prSet presAssocID="{7D9393E7-264D-FE43-98B6-C957BE35951E}" presName="LevelTwoTextNode" presStyleLbl="node2" presStyleIdx="3" presStyleCnt="5">
        <dgm:presLayoutVars>
          <dgm:chPref val="3"/>
        </dgm:presLayoutVars>
      </dgm:prSet>
      <dgm:spPr/>
    </dgm:pt>
    <dgm:pt modelId="{5DAE31C6-38BB-634A-A2E5-C7316A35AF27}" type="pres">
      <dgm:prSet presAssocID="{7D9393E7-264D-FE43-98B6-C957BE35951E}" presName="level3hierChild" presStyleCnt="0"/>
      <dgm:spPr/>
    </dgm:pt>
    <dgm:pt modelId="{238BC29B-B51A-AA47-ABEB-4D474911DA6C}" type="pres">
      <dgm:prSet presAssocID="{345478CC-7E2E-344D-89F2-C226664740C1}" presName="conn2-1" presStyleLbl="parChTrans1D3" presStyleIdx="7" presStyleCnt="12"/>
      <dgm:spPr/>
    </dgm:pt>
    <dgm:pt modelId="{19C6FABB-4A55-E04C-8B86-ABAC210C43AA}" type="pres">
      <dgm:prSet presAssocID="{345478CC-7E2E-344D-89F2-C226664740C1}" presName="connTx" presStyleLbl="parChTrans1D3" presStyleIdx="7" presStyleCnt="12"/>
      <dgm:spPr/>
    </dgm:pt>
    <dgm:pt modelId="{3CB1A629-C050-2C4F-BBB2-B541C7450234}" type="pres">
      <dgm:prSet presAssocID="{9D2D4B59-ADE3-A84A-81DE-C98BFC1E64DF}" presName="root2" presStyleCnt="0"/>
      <dgm:spPr/>
    </dgm:pt>
    <dgm:pt modelId="{14C7CD3C-761B-B94E-A7BD-43B67BA4A913}" type="pres">
      <dgm:prSet presAssocID="{9D2D4B59-ADE3-A84A-81DE-C98BFC1E64DF}" presName="LevelTwoTextNode" presStyleLbl="node3" presStyleIdx="7" presStyleCnt="12">
        <dgm:presLayoutVars>
          <dgm:chPref val="3"/>
        </dgm:presLayoutVars>
      </dgm:prSet>
      <dgm:spPr/>
    </dgm:pt>
    <dgm:pt modelId="{F3E9E5CE-91B7-FA47-8D13-5DD19037D5A4}" type="pres">
      <dgm:prSet presAssocID="{9D2D4B59-ADE3-A84A-81DE-C98BFC1E64DF}" presName="level3hierChild" presStyleCnt="0"/>
      <dgm:spPr/>
    </dgm:pt>
    <dgm:pt modelId="{3888B4B5-62A6-644B-96A0-A6274A16EB4E}" type="pres">
      <dgm:prSet presAssocID="{776A01B9-395C-C547-98C2-AFA262EFFBF2}" presName="conn2-1" presStyleLbl="parChTrans1D4" presStyleIdx="2" presStyleCnt="7"/>
      <dgm:spPr/>
    </dgm:pt>
    <dgm:pt modelId="{3B5BD754-9083-E441-91FA-174BC919F38A}" type="pres">
      <dgm:prSet presAssocID="{776A01B9-395C-C547-98C2-AFA262EFFBF2}" presName="connTx" presStyleLbl="parChTrans1D4" presStyleIdx="2" presStyleCnt="7"/>
      <dgm:spPr/>
    </dgm:pt>
    <dgm:pt modelId="{782A8F95-367D-7548-8677-5C3F22BA00C1}" type="pres">
      <dgm:prSet presAssocID="{4E3FFAF0-5295-5345-B856-92049552023C}" presName="root2" presStyleCnt="0"/>
      <dgm:spPr/>
    </dgm:pt>
    <dgm:pt modelId="{789E2809-8262-0643-A7E1-538641697CBC}" type="pres">
      <dgm:prSet presAssocID="{4E3FFAF0-5295-5345-B856-92049552023C}" presName="LevelTwoTextNode" presStyleLbl="node4" presStyleIdx="2" presStyleCnt="7">
        <dgm:presLayoutVars>
          <dgm:chPref val="3"/>
        </dgm:presLayoutVars>
      </dgm:prSet>
      <dgm:spPr/>
    </dgm:pt>
    <dgm:pt modelId="{07EB15C5-5878-DD43-9465-CDFD505E40A0}" type="pres">
      <dgm:prSet presAssocID="{4E3FFAF0-5295-5345-B856-92049552023C}" presName="level3hierChild" presStyleCnt="0"/>
      <dgm:spPr/>
    </dgm:pt>
    <dgm:pt modelId="{B7BCEF41-32CE-F94A-A7DC-6DFE8751236D}" type="pres">
      <dgm:prSet presAssocID="{6C62F107-D527-1647-8A12-255FFEEC8936}" presName="conn2-1" presStyleLbl="parChTrans1D4" presStyleIdx="3" presStyleCnt="7"/>
      <dgm:spPr/>
    </dgm:pt>
    <dgm:pt modelId="{BF8F0BC2-382C-6141-B96C-6C61199CC869}" type="pres">
      <dgm:prSet presAssocID="{6C62F107-D527-1647-8A12-255FFEEC8936}" presName="connTx" presStyleLbl="parChTrans1D4" presStyleIdx="3" presStyleCnt="7"/>
      <dgm:spPr/>
    </dgm:pt>
    <dgm:pt modelId="{CFE8EA0B-E406-4840-94C4-72C5376AF24A}" type="pres">
      <dgm:prSet presAssocID="{3BCAE871-5DDD-934D-B236-AACD68F93510}" presName="root2" presStyleCnt="0"/>
      <dgm:spPr/>
    </dgm:pt>
    <dgm:pt modelId="{25A08C2E-E0ED-824A-9A48-4FB6EFA90843}" type="pres">
      <dgm:prSet presAssocID="{3BCAE871-5DDD-934D-B236-AACD68F93510}" presName="LevelTwoTextNode" presStyleLbl="node4" presStyleIdx="3" presStyleCnt="7">
        <dgm:presLayoutVars>
          <dgm:chPref val="3"/>
        </dgm:presLayoutVars>
      </dgm:prSet>
      <dgm:spPr/>
    </dgm:pt>
    <dgm:pt modelId="{78AA5F20-F894-D647-B2D8-9F6FE60B5832}" type="pres">
      <dgm:prSet presAssocID="{3BCAE871-5DDD-934D-B236-AACD68F93510}" presName="level3hierChild" presStyleCnt="0"/>
      <dgm:spPr/>
    </dgm:pt>
    <dgm:pt modelId="{1FA29736-831A-3646-85FD-58A0EF8E64DF}" type="pres">
      <dgm:prSet presAssocID="{9A2A0DB8-584E-7549-A3B8-AAA51207AB5F}" presName="conn2-1" presStyleLbl="parChTrans1D4" presStyleIdx="4" presStyleCnt="7"/>
      <dgm:spPr/>
    </dgm:pt>
    <dgm:pt modelId="{EC036439-0E99-D844-B37C-55182919414B}" type="pres">
      <dgm:prSet presAssocID="{9A2A0DB8-584E-7549-A3B8-AAA51207AB5F}" presName="connTx" presStyleLbl="parChTrans1D4" presStyleIdx="4" presStyleCnt="7"/>
      <dgm:spPr/>
    </dgm:pt>
    <dgm:pt modelId="{3D65F783-428B-B347-AAA1-F1BBA6C59527}" type="pres">
      <dgm:prSet presAssocID="{4F5B5EF1-0447-1545-869E-1212CA353C7A}" presName="root2" presStyleCnt="0"/>
      <dgm:spPr/>
    </dgm:pt>
    <dgm:pt modelId="{09A12FC9-56B1-B545-9BEF-FEE43B983434}" type="pres">
      <dgm:prSet presAssocID="{4F5B5EF1-0447-1545-869E-1212CA353C7A}" presName="LevelTwoTextNode" presStyleLbl="node4" presStyleIdx="4" presStyleCnt="7">
        <dgm:presLayoutVars>
          <dgm:chPref val="3"/>
        </dgm:presLayoutVars>
      </dgm:prSet>
      <dgm:spPr/>
    </dgm:pt>
    <dgm:pt modelId="{430C59CF-BB98-4241-B7D4-0F92386EF0B1}" type="pres">
      <dgm:prSet presAssocID="{4F5B5EF1-0447-1545-869E-1212CA353C7A}" presName="level3hierChild" presStyleCnt="0"/>
      <dgm:spPr/>
    </dgm:pt>
    <dgm:pt modelId="{97787625-6832-F745-BB6F-732C0F4BBC60}" type="pres">
      <dgm:prSet presAssocID="{DC57BA79-3DF6-CC44-881E-B974B3FEFA58}" presName="conn2-1" presStyleLbl="parChTrans1D3" presStyleIdx="8" presStyleCnt="12"/>
      <dgm:spPr/>
    </dgm:pt>
    <dgm:pt modelId="{B15B639F-7E53-4345-8711-F02D4B724BF3}" type="pres">
      <dgm:prSet presAssocID="{DC57BA79-3DF6-CC44-881E-B974B3FEFA58}" presName="connTx" presStyleLbl="parChTrans1D3" presStyleIdx="8" presStyleCnt="12"/>
      <dgm:spPr/>
    </dgm:pt>
    <dgm:pt modelId="{65E4B73C-3932-5247-B7E0-CEACF7A92583}" type="pres">
      <dgm:prSet presAssocID="{F3EED303-3FD9-A34E-9F95-23CD64CB225D}" presName="root2" presStyleCnt="0"/>
      <dgm:spPr/>
    </dgm:pt>
    <dgm:pt modelId="{1BF7A1AB-E3EB-8D45-AB4F-66DC8A7F8BED}" type="pres">
      <dgm:prSet presAssocID="{F3EED303-3FD9-A34E-9F95-23CD64CB225D}" presName="LevelTwoTextNode" presStyleLbl="node3" presStyleIdx="8" presStyleCnt="12">
        <dgm:presLayoutVars>
          <dgm:chPref val="3"/>
        </dgm:presLayoutVars>
      </dgm:prSet>
      <dgm:spPr/>
    </dgm:pt>
    <dgm:pt modelId="{C93054A1-1DEA-3140-B6F9-D195FBD0BA81}" type="pres">
      <dgm:prSet presAssocID="{F3EED303-3FD9-A34E-9F95-23CD64CB225D}" presName="level3hierChild" presStyleCnt="0"/>
      <dgm:spPr/>
    </dgm:pt>
    <dgm:pt modelId="{2765342C-21B6-E84C-94B9-A0FBCD7BD1E1}" type="pres">
      <dgm:prSet presAssocID="{1365381F-771B-7546-8526-31096D38147D}" presName="conn2-1" presStyleLbl="parChTrans1D2" presStyleIdx="4" presStyleCnt="5"/>
      <dgm:spPr/>
    </dgm:pt>
    <dgm:pt modelId="{C98CE1CF-03D5-3645-A0F8-6C9D894377A4}" type="pres">
      <dgm:prSet presAssocID="{1365381F-771B-7546-8526-31096D38147D}" presName="connTx" presStyleLbl="parChTrans1D2" presStyleIdx="4" presStyleCnt="5"/>
      <dgm:spPr/>
    </dgm:pt>
    <dgm:pt modelId="{599BF36F-6BF8-B34B-9287-C0FA10A57E6C}" type="pres">
      <dgm:prSet presAssocID="{F27C5F4B-2770-D742-8EF3-8B0639FABC5C}" presName="root2" presStyleCnt="0"/>
      <dgm:spPr/>
    </dgm:pt>
    <dgm:pt modelId="{B81C31AD-F28A-174B-8587-92965EBF6A02}" type="pres">
      <dgm:prSet presAssocID="{F27C5F4B-2770-D742-8EF3-8B0639FABC5C}" presName="LevelTwoTextNode" presStyleLbl="node2" presStyleIdx="4" presStyleCnt="5">
        <dgm:presLayoutVars>
          <dgm:chPref val="3"/>
        </dgm:presLayoutVars>
      </dgm:prSet>
      <dgm:spPr/>
    </dgm:pt>
    <dgm:pt modelId="{D366BAED-7617-1442-9C5B-762FE99946CA}" type="pres">
      <dgm:prSet presAssocID="{F27C5F4B-2770-D742-8EF3-8B0639FABC5C}" presName="level3hierChild" presStyleCnt="0"/>
      <dgm:spPr/>
    </dgm:pt>
    <dgm:pt modelId="{CC7D4F0E-870B-DF48-84CE-35F2609A8744}" type="pres">
      <dgm:prSet presAssocID="{B7405EB0-FDC5-514B-86E7-B0B06AB2FFFA}" presName="conn2-1" presStyleLbl="parChTrans1D3" presStyleIdx="9" presStyleCnt="12"/>
      <dgm:spPr/>
    </dgm:pt>
    <dgm:pt modelId="{71786F09-4D37-0F48-8A91-8A2067105E7E}" type="pres">
      <dgm:prSet presAssocID="{B7405EB0-FDC5-514B-86E7-B0B06AB2FFFA}" presName="connTx" presStyleLbl="parChTrans1D3" presStyleIdx="9" presStyleCnt="12"/>
      <dgm:spPr/>
    </dgm:pt>
    <dgm:pt modelId="{42A4DA74-B6B9-9B4E-ABBD-93DFFA259469}" type="pres">
      <dgm:prSet presAssocID="{EC508A39-4FAB-8342-B548-46AEC0557FF6}" presName="root2" presStyleCnt="0"/>
      <dgm:spPr/>
    </dgm:pt>
    <dgm:pt modelId="{7E5214BF-73EC-C04E-BAF8-04272B7CC8C7}" type="pres">
      <dgm:prSet presAssocID="{EC508A39-4FAB-8342-B548-46AEC0557FF6}" presName="LevelTwoTextNode" presStyleLbl="node3" presStyleIdx="9" presStyleCnt="12">
        <dgm:presLayoutVars>
          <dgm:chPref val="3"/>
        </dgm:presLayoutVars>
      </dgm:prSet>
      <dgm:spPr/>
    </dgm:pt>
    <dgm:pt modelId="{72A3BD1D-BDA2-4A48-83DA-168ED2504763}" type="pres">
      <dgm:prSet presAssocID="{EC508A39-4FAB-8342-B548-46AEC0557FF6}" presName="level3hierChild" presStyleCnt="0"/>
      <dgm:spPr/>
    </dgm:pt>
    <dgm:pt modelId="{7CF4B309-2936-594D-A119-B9ABCFA994F4}" type="pres">
      <dgm:prSet presAssocID="{48A580D3-E3BC-1148-BFCE-8F5E2DB7D71B}" presName="conn2-1" presStyleLbl="parChTrans1D3" presStyleIdx="10" presStyleCnt="12"/>
      <dgm:spPr/>
    </dgm:pt>
    <dgm:pt modelId="{3C4921F8-93DA-8941-90BA-34A1F596103D}" type="pres">
      <dgm:prSet presAssocID="{48A580D3-E3BC-1148-BFCE-8F5E2DB7D71B}" presName="connTx" presStyleLbl="parChTrans1D3" presStyleIdx="10" presStyleCnt="12"/>
      <dgm:spPr/>
    </dgm:pt>
    <dgm:pt modelId="{00241C18-1843-D643-B321-C17434809D6A}" type="pres">
      <dgm:prSet presAssocID="{5D69CB28-D1CF-ED4E-B313-2985B5730C58}" presName="root2" presStyleCnt="0"/>
      <dgm:spPr/>
    </dgm:pt>
    <dgm:pt modelId="{358CBA3D-F210-1744-A0ED-230AF43C2C8E}" type="pres">
      <dgm:prSet presAssocID="{5D69CB28-D1CF-ED4E-B313-2985B5730C58}" presName="LevelTwoTextNode" presStyleLbl="node3" presStyleIdx="10" presStyleCnt="12">
        <dgm:presLayoutVars>
          <dgm:chPref val="3"/>
        </dgm:presLayoutVars>
      </dgm:prSet>
      <dgm:spPr/>
    </dgm:pt>
    <dgm:pt modelId="{27EBE37E-2545-6443-B096-2DFDA701D63C}" type="pres">
      <dgm:prSet presAssocID="{5D69CB28-D1CF-ED4E-B313-2985B5730C58}" presName="level3hierChild" presStyleCnt="0"/>
      <dgm:spPr/>
    </dgm:pt>
    <dgm:pt modelId="{23D7CF8E-F99A-BF4C-9FFB-044609FCAC1D}" type="pres">
      <dgm:prSet presAssocID="{190836B1-B036-9942-99EF-3FD9CB5E8BFA}" presName="conn2-1" presStyleLbl="parChTrans1D4" presStyleIdx="5" presStyleCnt="7"/>
      <dgm:spPr/>
    </dgm:pt>
    <dgm:pt modelId="{4CA308E4-8C69-9245-B493-9FA6FB95A9E6}" type="pres">
      <dgm:prSet presAssocID="{190836B1-B036-9942-99EF-3FD9CB5E8BFA}" presName="connTx" presStyleLbl="parChTrans1D4" presStyleIdx="5" presStyleCnt="7"/>
      <dgm:spPr/>
    </dgm:pt>
    <dgm:pt modelId="{B12177E0-319E-CA42-A9F9-123165BC70FB}" type="pres">
      <dgm:prSet presAssocID="{164F0061-2662-B94B-9641-AE2F1E00D9BB}" presName="root2" presStyleCnt="0"/>
      <dgm:spPr/>
    </dgm:pt>
    <dgm:pt modelId="{698CCDBB-135E-8D43-BECA-3C2312C84EB5}" type="pres">
      <dgm:prSet presAssocID="{164F0061-2662-B94B-9641-AE2F1E00D9BB}" presName="LevelTwoTextNode" presStyleLbl="node4" presStyleIdx="5" presStyleCnt="7">
        <dgm:presLayoutVars>
          <dgm:chPref val="3"/>
        </dgm:presLayoutVars>
      </dgm:prSet>
      <dgm:spPr/>
    </dgm:pt>
    <dgm:pt modelId="{9339B495-F0BB-2048-8BE9-FBD963F35D7B}" type="pres">
      <dgm:prSet presAssocID="{164F0061-2662-B94B-9641-AE2F1E00D9BB}" presName="level3hierChild" presStyleCnt="0"/>
      <dgm:spPr/>
    </dgm:pt>
    <dgm:pt modelId="{9F60163E-2DFE-4D4A-BE6B-B26FC4FD5106}" type="pres">
      <dgm:prSet presAssocID="{1D66C839-F103-8B49-9522-B765435E5DB5}" presName="conn2-1" presStyleLbl="parChTrans1D4" presStyleIdx="6" presStyleCnt="7"/>
      <dgm:spPr/>
    </dgm:pt>
    <dgm:pt modelId="{08F7C4E0-EDE4-B946-9BFB-B67C90C2CF71}" type="pres">
      <dgm:prSet presAssocID="{1D66C839-F103-8B49-9522-B765435E5DB5}" presName="connTx" presStyleLbl="parChTrans1D4" presStyleIdx="6" presStyleCnt="7"/>
      <dgm:spPr/>
    </dgm:pt>
    <dgm:pt modelId="{853FB7BC-4737-1D48-A359-21A9AEAE7B61}" type="pres">
      <dgm:prSet presAssocID="{639DCE14-F725-2844-B59C-472862FB4B70}" presName="root2" presStyleCnt="0"/>
      <dgm:spPr/>
    </dgm:pt>
    <dgm:pt modelId="{6D5DCB66-12A2-1843-8680-9A4219E9AF6E}" type="pres">
      <dgm:prSet presAssocID="{639DCE14-F725-2844-B59C-472862FB4B70}" presName="LevelTwoTextNode" presStyleLbl="node4" presStyleIdx="6" presStyleCnt="7">
        <dgm:presLayoutVars>
          <dgm:chPref val="3"/>
        </dgm:presLayoutVars>
      </dgm:prSet>
      <dgm:spPr/>
    </dgm:pt>
    <dgm:pt modelId="{997B667A-275B-1C48-9E14-98F2D105A5FE}" type="pres">
      <dgm:prSet presAssocID="{639DCE14-F725-2844-B59C-472862FB4B70}" presName="level3hierChild" presStyleCnt="0"/>
      <dgm:spPr/>
    </dgm:pt>
    <dgm:pt modelId="{FC39102B-194D-0B4E-BA35-0A248D0E4498}" type="pres">
      <dgm:prSet presAssocID="{0F3BAE31-C596-654E-A4AF-1193FB48EE56}" presName="conn2-1" presStyleLbl="parChTrans1D3" presStyleIdx="11" presStyleCnt="12"/>
      <dgm:spPr/>
    </dgm:pt>
    <dgm:pt modelId="{6A61521D-7CA8-EA46-90E1-7249DE36D2BD}" type="pres">
      <dgm:prSet presAssocID="{0F3BAE31-C596-654E-A4AF-1193FB48EE56}" presName="connTx" presStyleLbl="parChTrans1D3" presStyleIdx="11" presStyleCnt="12"/>
      <dgm:spPr/>
    </dgm:pt>
    <dgm:pt modelId="{481544EA-94D3-7B45-B38A-CA0D1229F5A9}" type="pres">
      <dgm:prSet presAssocID="{3E5A62C4-F9B4-C64E-8E44-F14AAF3A32C0}" presName="root2" presStyleCnt="0"/>
      <dgm:spPr/>
    </dgm:pt>
    <dgm:pt modelId="{9B1BEC10-5038-E546-8A41-5F998BC65FAC}" type="pres">
      <dgm:prSet presAssocID="{3E5A62C4-F9B4-C64E-8E44-F14AAF3A32C0}" presName="LevelTwoTextNode" presStyleLbl="node3" presStyleIdx="11" presStyleCnt="12">
        <dgm:presLayoutVars>
          <dgm:chPref val="3"/>
        </dgm:presLayoutVars>
      </dgm:prSet>
      <dgm:spPr/>
    </dgm:pt>
    <dgm:pt modelId="{FEF494CC-9604-6E44-8A44-B0F36444EB80}" type="pres">
      <dgm:prSet presAssocID="{3E5A62C4-F9B4-C64E-8E44-F14AAF3A32C0}" presName="level3hierChild" presStyleCnt="0"/>
      <dgm:spPr/>
    </dgm:pt>
  </dgm:ptLst>
  <dgm:cxnLst>
    <dgm:cxn modelId="{2825A602-926A-344F-B164-DAFB8C756FC5}" type="presOf" srcId="{48A580D3-E3BC-1148-BFCE-8F5E2DB7D71B}" destId="{7CF4B309-2936-594D-A119-B9ABCFA994F4}" srcOrd="0" destOrd="0" presId="urn:microsoft.com/office/officeart/2005/8/layout/hierarchy2"/>
    <dgm:cxn modelId="{C5FE8103-C1D3-8D4A-A84C-E228658A045F}" srcId="{D4C0D434-7295-CA45-86D3-B691175CE161}" destId="{8BF881AC-6CE2-564E-B25B-F1E0BDE72D5C}" srcOrd="2" destOrd="0" parTransId="{C01881FC-E9B4-304C-8C89-6387AF66BB20}" sibTransId="{C7537525-12BF-7C4E-8DFA-713D2990E30E}"/>
    <dgm:cxn modelId="{5B7CE803-824C-E945-BD73-2673A991E849}" srcId="{5D69CB28-D1CF-ED4E-B313-2985B5730C58}" destId="{639DCE14-F725-2844-B59C-472862FB4B70}" srcOrd="1" destOrd="0" parTransId="{1D66C839-F103-8B49-9522-B765435E5DB5}" sibTransId="{5AEB1FBE-90E6-7B41-94A2-6A27543F2CFE}"/>
    <dgm:cxn modelId="{FCA80E08-AF06-8C4E-9AD9-5A31B8C84637}" type="presOf" srcId="{0494D77A-7D57-4445-B505-DC67FCD7C228}" destId="{9559C214-1EC8-9F48-8201-D74C016B4969}" srcOrd="0" destOrd="0" presId="urn:microsoft.com/office/officeart/2005/8/layout/hierarchy2"/>
    <dgm:cxn modelId="{C1FA3509-D0EA-4245-8C63-25E20A31B16C}" type="presOf" srcId="{B7405EB0-FDC5-514B-86E7-B0B06AB2FFFA}" destId="{CC7D4F0E-870B-DF48-84CE-35F2609A8744}" srcOrd="0" destOrd="0" presId="urn:microsoft.com/office/officeart/2005/8/layout/hierarchy2"/>
    <dgm:cxn modelId="{BFA2010B-B84A-F548-9580-AAC8117C03AB}" type="presOf" srcId="{20693AA4-5E52-CF48-BB4C-345A16FF4368}" destId="{816F84FF-8F2E-684C-AECB-761E19FD87C5}" srcOrd="0" destOrd="0" presId="urn:microsoft.com/office/officeart/2005/8/layout/hierarchy2"/>
    <dgm:cxn modelId="{7080E70B-1D6E-DA4B-BF72-B1041640B8FA}" type="presOf" srcId="{776A01B9-395C-C547-98C2-AFA262EFFBF2}" destId="{3B5BD754-9083-E441-91FA-174BC919F38A}" srcOrd="1" destOrd="0" presId="urn:microsoft.com/office/officeart/2005/8/layout/hierarchy2"/>
    <dgm:cxn modelId="{D2C51F10-FA9A-C145-8334-DBD43A96287E}" type="presOf" srcId="{C01881FC-E9B4-304C-8C89-6387AF66BB20}" destId="{E6134FA6-FADE-1545-BEAA-CAA1A6570211}" srcOrd="0" destOrd="0" presId="urn:microsoft.com/office/officeart/2005/8/layout/hierarchy2"/>
    <dgm:cxn modelId="{E4426611-1777-6E4E-B4D3-9349E4572CB7}" srcId="{881FD2BF-C11B-1E41-9792-877F4118B37C}" destId="{25DA17BC-CEF9-024A-B263-E7FA41FA4361}" srcOrd="1" destOrd="0" parTransId="{20693AA4-5E52-CF48-BB4C-345A16FF4368}" sibTransId="{070C31F9-791C-D040-B94C-50FC10034EFB}"/>
    <dgm:cxn modelId="{7FF77012-548D-814A-9439-321BDEA9840B}" type="presOf" srcId="{25DA17BC-CEF9-024A-B263-E7FA41FA4361}" destId="{ECD9BD29-47F4-7946-82F5-057A929936D8}" srcOrd="0" destOrd="0" presId="urn:microsoft.com/office/officeart/2005/8/layout/hierarchy2"/>
    <dgm:cxn modelId="{B9B5DF14-BECF-EE41-A383-83FC222EB1FB}" type="presOf" srcId="{639DCE14-F725-2844-B59C-472862FB4B70}" destId="{6D5DCB66-12A2-1843-8680-9A4219E9AF6E}" srcOrd="0" destOrd="0" presId="urn:microsoft.com/office/officeart/2005/8/layout/hierarchy2"/>
    <dgm:cxn modelId="{D9740715-221C-5248-9376-0F77439FC766}" type="presOf" srcId="{48A580D3-E3BC-1148-BFCE-8F5E2DB7D71B}" destId="{3C4921F8-93DA-8941-90BA-34A1F596103D}" srcOrd="1" destOrd="0" presId="urn:microsoft.com/office/officeart/2005/8/layout/hierarchy2"/>
    <dgm:cxn modelId="{8513D615-3CB1-DD41-85E3-AAA0CB3BC6DA}" srcId="{7D9393E7-264D-FE43-98B6-C957BE35951E}" destId="{F3EED303-3FD9-A34E-9F95-23CD64CB225D}" srcOrd="1" destOrd="0" parTransId="{DC57BA79-3DF6-CC44-881E-B974B3FEFA58}" sibTransId="{2B3E6BA2-C571-EE43-9F92-D14A0FE21D72}"/>
    <dgm:cxn modelId="{C6F31616-B1E8-944D-A0AA-E347908DB12F}" type="presOf" srcId="{776A01B9-395C-C547-98C2-AFA262EFFBF2}" destId="{3888B4B5-62A6-644B-96A0-A6274A16EB4E}" srcOrd="0" destOrd="0" presId="urn:microsoft.com/office/officeart/2005/8/layout/hierarchy2"/>
    <dgm:cxn modelId="{B16CF61F-03B2-724E-A7E8-AE1FC6887E27}" type="presOf" srcId="{AB84630C-4AE8-F144-90CA-ED80961773C3}" destId="{D090D99B-76D0-BC4E-98D6-E9183B463221}" srcOrd="1" destOrd="0" presId="urn:microsoft.com/office/officeart/2005/8/layout/hierarchy2"/>
    <dgm:cxn modelId="{27D29723-BC70-4740-9031-0DF51341E0CC}" type="presOf" srcId="{B7405EB0-FDC5-514B-86E7-B0B06AB2FFFA}" destId="{71786F09-4D37-0F48-8A91-8A2067105E7E}" srcOrd="1" destOrd="0" presId="urn:microsoft.com/office/officeart/2005/8/layout/hierarchy2"/>
    <dgm:cxn modelId="{9E7A5333-41A4-4D45-92B9-39AB076E5AC4}" type="presOf" srcId="{F27C5F4B-2770-D742-8EF3-8B0639FABC5C}" destId="{B81C31AD-F28A-174B-8587-92965EBF6A02}" srcOrd="0" destOrd="0" presId="urn:microsoft.com/office/officeart/2005/8/layout/hierarchy2"/>
    <dgm:cxn modelId="{BD89AE36-0144-3C4F-B7F0-2D36D4CECF23}" srcId="{881FD2BF-C11B-1E41-9792-877F4118B37C}" destId="{35ECD60E-6E2E-1E40-8853-9B7ABDF2F70D}" srcOrd="2" destOrd="0" parTransId="{8D6CBC6E-278B-7A4E-AA8C-A8D5B9ACC76E}" sibTransId="{8773EBAA-4642-B047-9533-DEF20E01F698}"/>
    <dgm:cxn modelId="{D8713237-B9AF-7847-9CB4-FDFC893BC8F9}" type="presOf" srcId="{164F0061-2662-B94B-9641-AE2F1E00D9BB}" destId="{698CCDBB-135E-8D43-BECA-3C2312C84EB5}" srcOrd="0" destOrd="0" presId="urn:microsoft.com/office/officeart/2005/8/layout/hierarchy2"/>
    <dgm:cxn modelId="{B9DD4537-C304-5249-9199-8F807D52D707}" type="presOf" srcId="{22043EB7-C3DB-6142-922F-6E5E852AB6C1}" destId="{1006A253-5558-C84C-981E-BA5CFF5D34FF}" srcOrd="0" destOrd="0" presId="urn:microsoft.com/office/officeart/2005/8/layout/hierarchy2"/>
    <dgm:cxn modelId="{11BD9F39-3E23-5446-A5EF-8335DADEC407}" srcId="{9D2D4B59-ADE3-A84A-81DE-C98BFC1E64DF}" destId="{4F5B5EF1-0447-1545-869E-1212CA353C7A}" srcOrd="2" destOrd="0" parTransId="{9A2A0DB8-584E-7549-A3B8-AAA51207AB5F}" sibTransId="{170B8F6C-8237-0040-8A0E-FECA7328C73B}"/>
    <dgm:cxn modelId="{0DC2583B-370C-9E48-A5A5-C873B3A969C8}" type="presOf" srcId="{9A2A0DB8-584E-7549-A3B8-AAA51207AB5F}" destId="{1FA29736-831A-3646-85FD-58A0EF8E64DF}" srcOrd="0" destOrd="0" presId="urn:microsoft.com/office/officeart/2005/8/layout/hierarchy2"/>
    <dgm:cxn modelId="{A85E3240-D097-7A43-937C-82C78EED956E}" type="presOf" srcId="{5D69CB28-D1CF-ED4E-B313-2985B5730C58}" destId="{358CBA3D-F210-1744-A0ED-230AF43C2C8E}" srcOrd="0" destOrd="0" presId="urn:microsoft.com/office/officeart/2005/8/layout/hierarchy2"/>
    <dgm:cxn modelId="{DE60B741-77DD-5046-81C2-74DBC9BCCCCC}" type="presOf" srcId="{EC508A39-4FAB-8342-B548-46AEC0557FF6}" destId="{7E5214BF-73EC-C04E-BAF8-04272B7CC8C7}" srcOrd="0" destOrd="0" presId="urn:microsoft.com/office/officeart/2005/8/layout/hierarchy2"/>
    <dgm:cxn modelId="{284AD646-3070-DB43-9EBB-4718C3B97D7C}" type="presOf" srcId="{345478CC-7E2E-344D-89F2-C226664740C1}" destId="{19C6FABB-4A55-E04C-8B86-ABAC210C43AA}" srcOrd="1" destOrd="0" presId="urn:microsoft.com/office/officeart/2005/8/layout/hierarchy2"/>
    <dgm:cxn modelId="{32544E49-10C1-E447-AED3-140E3A8E3FD3}" type="presOf" srcId="{1D66C839-F103-8B49-9522-B765435E5DB5}" destId="{9F60163E-2DFE-4D4A-BE6B-B26FC4FD5106}" srcOrd="0" destOrd="0" presId="urn:microsoft.com/office/officeart/2005/8/layout/hierarchy2"/>
    <dgm:cxn modelId="{04B1134C-F1A0-7E4E-A67C-262942D3328A}" type="presOf" srcId="{AC92D667-7CA8-014B-BC6E-E5D7223C09F9}" destId="{1E9B937D-DD83-8347-87AE-EE5326010ACA}" srcOrd="0" destOrd="0" presId="urn:microsoft.com/office/officeart/2005/8/layout/hierarchy2"/>
    <dgm:cxn modelId="{F4AC764D-950E-4749-8808-0453F9F6E603}" type="presOf" srcId="{86348685-C237-3D4A-8EBB-05152787335E}" destId="{40441118-4E5F-5041-B978-621E4BF47925}" srcOrd="0" destOrd="0" presId="urn:microsoft.com/office/officeart/2005/8/layout/hierarchy2"/>
    <dgm:cxn modelId="{AD69E74F-BAE0-9B47-B61F-3C97DB1D9D27}" type="presOf" srcId="{3E5A62C4-F9B4-C64E-8E44-F14AAF3A32C0}" destId="{9B1BEC10-5038-E546-8A41-5F998BC65FAC}" srcOrd="0" destOrd="0" presId="urn:microsoft.com/office/officeart/2005/8/layout/hierarchy2"/>
    <dgm:cxn modelId="{FB382C53-46DA-4F47-B888-AAA0C20BB80F}" srcId="{D4C0D434-7295-CA45-86D3-B691175CE161}" destId="{F27C5F4B-2770-D742-8EF3-8B0639FABC5C}" srcOrd="4" destOrd="0" parTransId="{1365381F-771B-7546-8526-31096D38147D}" sibTransId="{2D72EDFB-BB97-1040-98B3-0D6EFA7BD1C3}"/>
    <dgm:cxn modelId="{A5049653-20C5-8141-8B66-009C8440118A}" type="presOf" srcId="{3BCAE871-5DDD-934D-B236-AACD68F93510}" destId="{25A08C2E-E0ED-824A-9A48-4FB6EFA90843}" srcOrd="0" destOrd="0" presId="urn:microsoft.com/office/officeart/2005/8/layout/hierarchy2"/>
    <dgm:cxn modelId="{70C30754-E30C-4D40-A640-19F552C94EAF}" srcId="{07EFB743-BC48-FF47-B6A4-DCB70412E8AD}" destId="{D4C0D434-7295-CA45-86D3-B691175CE161}" srcOrd="0" destOrd="0" parTransId="{06F6E3DA-3544-914E-9CE1-B0E5A16A2105}" sibTransId="{E441E99F-B78C-E542-9E00-AAA9A39A4431}"/>
    <dgm:cxn modelId="{FBA4EE58-8059-434E-8503-BEC12DA9184A}" type="presOf" srcId="{EA5F6DBA-3143-374A-93E7-3FE4DAEB5553}" destId="{AFA9FC24-2879-7645-B595-B566C51EB356}" srcOrd="1" destOrd="0" presId="urn:microsoft.com/office/officeart/2005/8/layout/hierarchy2"/>
    <dgm:cxn modelId="{4EE96359-0854-714D-BB48-61CE4667E9AA}" type="presOf" srcId="{6C62F107-D527-1647-8A12-255FFEEC8936}" destId="{B7BCEF41-32CE-F94A-A7DC-6DFE8751236D}" srcOrd="0" destOrd="0" presId="urn:microsoft.com/office/officeart/2005/8/layout/hierarchy2"/>
    <dgm:cxn modelId="{9326225A-05C6-BF45-B923-3030F9677381}" type="presOf" srcId="{C01881FC-E9B4-304C-8C89-6387AF66BB20}" destId="{4737CF98-1E66-C348-94BD-9129395A1FEA}" srcOrd="1" destOrd="0" presId="urn:microsoft.com/office/officeart/2005/8/layout/hierarchy2"/>
    <dgm:cxn modelId="{13A4165F-80FC-284F-B8B6-344F9B8A8CCA}" type="presOf" srcId="{8BF881AC-6CE2-564E-B25B-F1E0BDE72D5C}" destId="{0247E392-0923-3242-8613-CEEB472FB5C8}" srcOrd="0" destOrd="0" presId="urn:microsoft.com/office/officeart/2005/8/layout/hierarchy2"/>
    <dgm:cxn modelId="{5A1F1264-ED6D-A44B-B633-E2DCBA2222DE}" type="presOf" srcId="{A0B132D0-53A9-824C-8263-6473DBC731CD}" destId="{A3DECA81-C0B4-3C4C-AF51-E0054EB1FE41}" srcOrd="0" destOrd="0" presId="urn:microsoft.com/office/officeart/2005/8/layout/hierarchy2"/>
    <dgm:cxn modelId="{8041A664-B68C-1040-AC1F-2212895395EA}" type="presOf" srcId="{D2AD3716-03DE-7D4A-BEEF-A1D43254BAF9}" destId="{898731E8-1C49-654A-B5E3-2F16E13B919E}" srcOrd="1" destOrd="0" presId="urn:microsoft.com/office/officeart/2005/8/layout/hierarchy2"/>
    <dgm:cxn modelId="{A2B05365-C4B9-A843-82DF-AC0337F1D2FD}" srcId="{8BF881AC-6CE2-564E-B25B-F1E0BDE72D5C}" destId="{6121ECF4-9665-484E-9C7D-BAD054E72474}" srcOrd="0" destOrd="0" parTransId="{889F7840-0E42-694A-A77B-4A81D1EE8493}" sibTransId="{EF8AAAE6-E7E6-C048-9E7B-5470CEF09E1E}"/>
    <dgm:cxn modelId="{D02F4368-FF7D-9247-AB89-FC385ABC7109}" type="presOf" srcId="{1D66C839-F103-8B49-9522-B765435E5DB5}" destId="{08F7C4E0-EDE4-B946-9BFB-B67C90C2CF71}" srcOrd="1" destOrd="0" presId="urn:microsoft.com/office/officeart/2005/8/layout/hierarchy2"/>
    <dgm:cxn modelId="{BB803069-0DA6-5E48-BBB1-2E7621FE5431}" srcId="{F27C5F4B-2770-D742-8EF3-8B0639FABC5C}" destId="{5D69CB28-D1CF-ED4E-B313-2985B5730C58}" srcOrd="1" destOrd="0" parTransId="{48A580D3-E3BC-1148-BFCE-8F5E2DB7D71B}" sibTransId="{208F2DE6-4F73-0443-B939-C59D6D30F027}"/>
    <dgm:cxn modelId="{196B3D69-9D64-4941-81DE-EFD1764793C3}" type="presOf" srcId="{35ECD60E-6E2E-1E40-8853-9B7ABDF2F70D}" destId="{E05D4FFB-C155-4345-95DA-485CE0BE34BA}" srcOrd="0" destOrd="0" presId="urn:microsoft.com/office/officeart/2005/8/layout/hierarchy2"/>
    <dgm:cxn modelId="{4CB8546C-1DA8-1E48-A2C1-606AC93AB585}" type="presOf" srcId="{797B8613-9C8F-7340-A964-62E2BBCBBD4A}" destId="{77101F57-D603-E24A-93A2-9A31F4FF4CFD}" srcOrd="1" destOrd="0" presId="urn:microsoft.com/office/officeart/2005/8/layout/hierarchy2"/>
    <dgm:cxn modelId="{712C1273-8437-A34A-91FE-D5C714103969}" type="presOf" srcId="{A0B132D0-53A9-824C-8263-6473DBC731CD}" destId="{4BA8BE47-A6A7-564C-A6AA-438E66248A45}" srcOrd="1" destOrd="0" presId="urn:microsoft.com/office/officeart/2005/8/layout/hierarchy2"/>
    <dgm:cxn modelId="{9C50B873-BA52-464C-B8A9-8303C9F81C81}" type="presOf" srcId="{23A17BFB-4DB6-DB48-A5CD-7E5A3AA0B42E}" destId="{4D68E7B0-C2EC-584F-B95B-FBFDD7EDA686}" srcOrd="0" destOrd="0" presId="urn:microsoft.com/office/officeart/2005/8/layout/hierarchy2"/>
    <dgm:cxn modelId="{DA0CF574-C368-D845-ABE8-1199AB8F4FFA}" type="presOf" srcId="{F447432F-EFAF-A949-A108-62E5DA3035EB}" destId="{CCC6CBD4-99BE-F448-843E-EDC1921005F4}" srcOrd="0" destOrd="0" presId="urn:microsoft.com/office/officeart/2005/8/layout/hierarchy2"/>
    <dgm:cxn modelId="{ED00D677-5212-444B-AE7B-D8C180C675A7}" type="presOf" srcId="{190836B1-B036-9942-99EF-3FD9CB5E8BFA}" destId="{4CA308E4-8C69-9245-B493-9FA6FB95A9E6}" srcOrd="1" destOrd="0" presId="urn:microsoft.com/office/officeart/2005/8/layout/hierarchy2"/>
    <dgm:cxn modelId="{808F2279-AF15-6845-8F06-4E4ECECC0B70}" srcId="{881FD2BF-C11B-1E41-9792-877F4118B37C}" destId="{F1217A5C-51E8-2849-8DD6-21C55F9CFC75}" srcOrd="0" destOrd="0" parTransId="{A0B132D0-53A9-824C-8263-6473DBC731CD}" sibTransId="{82AD0C95-218E-BA4B-920E-2F0CF988043E}"/>
    <dgm:cxn modelId="{CA7A6F79-3C12-EC4B-AFDC-CF2EF4B0FD0C}" type="presOf" srcId="{1365381F-771B-7546-8526-31096D38147D}" destId="{C98CE1CF-03D5-3645-A0F8-6C9D894377A4}" srcOrd="1" destOrd="0" presId="urn:microsoft.com/office/officeart/2005/8/layout/hierarchy2"/>
    <dgm:cxn modelId="{0F2B7179-90CA-2A4F-A52F-C3E159702F2F}" type="presOf" srcId="{0F3BAE31-C596-654E-A4AF-1193FB48EE56}" destId="{FC39102B-194D-0B4E-BA35-0A248D0E4498}" srcOrd="0" destOrd="0" presId="urn:microsoft.com/office/officeart/2005/8/layout/hierarchy2"/>
    <dgm:cxn modelId="{948BBF7C-7019-F647-88D3-D0E37FEECB57}" srcId="{5D69CB28-D1CF-ED4E-B313-2985B5730C58}" destId="{164F0061-2662-B94B-9641-AE2F1E00D9BB}" srcOrd="0" destOrd="0" parTransId="{190836B1-B036-9942-99EF-3FD9CB5E8BFA}" sibTransId="{7EF47A06-16A5-0745-824E-E648D838CCD9}"/>
    <dgm:cxn modelId="{B7E0BD7D-10AF-494E-9A87-898B03D5693A}" type="presOf" srcId="{345478CC-7E2E-344D-89F2-C226664740C1}" destId="{238BC29B-B51A-AA47-ABEB-4D474911DA6C}" srcOrd="0" destOrd="0" presId="urn:microsoft.com/office/officeart/2005/8/layout/hierarchy2"/>
    <dgm:cxn modelId="{12D1287E-FB81-154B-8A4F-7E53C55593A5}" srcId="{9D2D4B59-ADE3-A84A-81DE-C98BFC1E64DF}" destId="{3BCAE871-5DDD-934D-B236-AACD68F93510}" srcOrd="1" destOrd="0" parTransId="{6C62F107-D527-1647-8A12-255FFEEC8936}" sibTransId="{97A17762-CBBE-504B-A922-9A213D9297E1}"/>
    <dgm:cxn modelId="{3393C07F-DA33-3745-B17E-319E09DD91E7}" type="presOf" srcId="{9D2D4B59-ADE3-A84A-81DE-C98BFC1E64DF}" destId="{14C7CD3C-761B-B94E-A7BD-43B67BA4A913}" srcOrd="0" destOrd="0" presId="urn:microsoft.com/office/officeart/2005/8/layout/hierarchy2"/>
    <dgm:cxn modelId="{D56B2980-BD94-4347-9DD6-1A6E0B867C67}" type="presOf" srcId="{78B8536A-D9FC-494E-871E-2A3751104DB9}" destId="{316CC3D8-9F78-DA4B-9BD4-43C7D23B5B86}" srcOrd="0" destOrd="0" presId="urn:microsoft.com/office/officeart/2005/8/layout/hierarchy2"/>
    <dgm:cxn modelId="{A7750781-571C-784A-B868-5EAA0AE1B233}" type="presOf" srcId="{0494D77A-7D57-4445-B505-DC67FCD7C228}" destId="{AB4A50DF-606B-DC49-A407-D1D82F94850E}" srcOrd="1" destOrd="0" presId="urn:microsoft.com/office/officeart/2005/8/layout/hierarchy2"/>
    <dgm:cxn modelId="{FC793982-918C-064F-B1E5-27970A02A7E2}" srcId="{AC92D667-7CA8-014B-BC6E-E5D7223C09F9}" destId="{EFE132AF-1062-2D45-A729-82E044270DEE}" srcOrd="0" destOrd="0" parTransId="{D2AD3716-03DE-7D4A-BEEF-A1D43254BAF9}" sibTransId="{99890507-1325-6C48-898A-1293D830AEA5}"/>
    <dgm:cxn modelId="{85BA2383-785A-004E-85C0-BD17FC8AB1ED}" type="presOf" srcId="{8D6CBC6E-278B-7A4E-AA8C-A8D5B9ACC76E}" destId="{80C4FB5D-A509-0244-B0F2-78D46538BADE}" srcOrd="1" destOrd="0" presId="urn:microsoft.com/office/officeart/2005/8/layout/hierarchy2"/>
    <dgm:cxn modelId="{53877D83-3907-7C49-8C3D-4F147458C33B}" type="presOf" srcId="{EA5F6DBA-3143-374A-93E7-3FE4DAEB5553}" destId="{E71F0000-DBDF-E84C-9504-D4D53C019629}" srcOrd="0" destOrd="0" presId="urn:microsoft.com/office/officeart/2005/8/layout/hierarchy2"/>
    <dgm:cxn modelId="{C7E76C86-1C76-EF4E-B433-2F0910BC054B}" type="presOf" srcId="{20693AA4-5E52-CF48-BB4C-345A16FF4368}" destId="{550C1189-27E9-9246-A0DF-7AA86962D9BD}" srcOrd="1" destOrd="0" presId="urn:microsoft.com/office/officeart/2005/8/layout/hierarchy2"/>
    <dgm:cxn modelId="{0FE63C89-4287-0C46-A260-CB82F221CBFF}" srcId="{F1217A5C-51E8-2849-8DD6-21C55F9CFC75}" destId="{6EF8B7AE-79F7-734D-9BDE-B16A24BB3A97}" srcOrd="0" destOrd="0" parTransId="{EA5F6DBA-3143-374A-93E7-3FE4DAEB5553}" sibTransId="{9635BE35-BEFA-AB44-92D8-EA12D8DF65AE}"/>
    <dgm:cxn modelId="{C1C91A8F-1187-F445-AE2F-C03FD0B38DF4}" type="presOf" srcId="{EFE132AF-1062-2D45-A729-82E044270DEE}" destId="{5F91173B-5609-454A-954E-716B7383A022}" srcOrd="0" destOrd="0" presId="urn:microsoft.com/office/officeart/2005/8/layout/hierarchy2"/>
    <dgm:cxn modelId="{312BC193-9FEA-C249-A14C-6DA5E4A8D46C}" type="presOf" srcId="{0F3BAE31-C596-654E-A4AF-1193FB48EE56}" destId="{6A61521D-7CA8-EA46-90E1-7249DE36D2BD}" srcOrd="1" destOrd="0" presId="urn:microsoft.com/office/officeart/2005/8/layout/hierarchy2"/>
    <dgm:cxn modelId="{2CB81294-D758-F44E-BA15-EF04BD3E4E0B}" type="presOf" srcId="{6C62F107-D527-1647-8A12-255FFEEC8936}" destId="{BF8F0BC2-382C-6141-B96C-6C61199CC869}" srcOrd="1" destOrd="0" presId="urn:microsoft.com/office/officeart/2005/8/layout/hierarchy2"/>
    <dgm:cxn modelId="{A9897C97-0373-4546-8C90-0195513395CB}" type="presOf" srcId="{6EF8B7AE-79F7-734D-9BDE-B16A24BB3A97}" destId="{9EACE343-4992-9345-8872-4A5359CC352A}" srcOrd="0" destOrd="0" presId="urn:microsoft.com/office/officeart/2005/8/layout/hierarchy2"/>
    <dgm:cxn modelId="{98D3899D-42F2-B149-BFAE-EB9EC4DCF959}" type="presOf" srcId="{889F7840-0E42-694A-A77B-4A81D1EE8493}" destId="{5F5BA7C9-1BAA-024C-80AA-226BCEC3151D}" srcOrd="0" destOrd="0" presId="urn:microsoft.com/office/officeart/2005/8/layout/hierarchy2"/>
    <dgm:cxn modelId="{BDCECFA1-9CBB-354A-92A4-F0FD1D625786}" type="presOf" srcId="{1365381F-771B-7546-8526-31096D38147D}" destId="{2765342C-21B6-E84C-94B9-A0FBCD7BD1E1}" srcOrd="0" destOrd="0" presId="urn:microsoft.com/office/officeart/2005/8/layout/hierarchy2"/>
    <dgm:cxn modelId="{474BFBA2-286E-614D-A1CE-94834B7B784D}" type="presOf" srcId="{9A2A0DB8-584E-7549-A3B8-AAA51207AB5F}" destId="{EC036439-0E99-D844-B37C-55182919414B}" srcOrd="1" destOrd="0" presId="urn:microsoft.com/office/officeart/2005/8/layout/hierarchy2"/>
    <dgm:cxn modelId="{1ED13DA5-A4BF-6A4C-825D-C1FF6FA1AB87}" type="presOf" srcId="{881FD2BF-C11B-1E41-9792-877F4118B37C}" destId="{AF2AE564-D418-0446-921F-B2EC7F5E96EA}" srcOrd="0" destOrd="0" presId="urn:microsoft.com/office/officeart/2005/8/layout/hierarchy2"/>
    <dgm:cxn modelId="{467C30A8-814F-454F-9469-37C326EB9681}" type="presOf" srcId="{D4C0D434-7295-CA45-86D3-B691175CE161}" destId="{5A246C06-1DE2-124D-ADA7-8EF8F03BF4D3}" srcOrd="0" destOrd="0" presId="urn:microsoft.com/office/officeart/2005/8/layout/hierarchy2"/>
    <dgm:cxn modelId="{2CE41AB4-63A0-DE4C-808A-55C87DB47E12}" type="presOf" srcId="{4F5B5EF1-0447-1545-869E-1212CA353C7A}" destId="{09A12FC9-56B1-B545-9BEF-FEE43B983434}" srcOrd="0" destOrd="0" presId="urn:microsoft.com/office/officeart/2005/8/layout/hierarchy2"/>
    <dgm:cxn modelId="{E0D3B5B6-FA46-E04F-993C-BB0B1AA52BDC}" type="presOf" srcId="{6AFC6142-02E9-6342-AF42-33506D89073C}" destId="{0F9DFC85-D070-E842-90CD-AFD86671F8C4}" srcOrd="0" destOrd="0" presId="urn:microsoft.com/office/officeart/2005/8/layout/hierarchy2"/>
    <dgm:cxn modelId="{92AD6FB9-D52A-2346-AFBA-0B61E7661D44}" type="presOf" srcId="{7D9393E7-264D-FE43-98B6-C957BE35951E}" destId="{F974B399-30C5-F741-8D48-972B59429A52}" srcOrd="0" destOrd="0" presId="urn:microsoft.com/office/officeart/2005/8/layout/hierarchy2"/>
    <dgm:cxn modelId="{A782B8C0-55F3-2443-8EE1-FB3E94EAC9B6}" type="presOf" srcId="{DC57BA79-3DF6-CC44-881E-B974B3FEFA58}" destId="{B15B639F-7E53-4345-8711-F02D4B724BF3}" srcOrd="1" destOrd="0" presId="urn:microsoft.com/office/officeart/2005/8/layout/hierarchy2"/>
    <dgm:cxn modelId="{B9CEFBC2-0847-6D41-B234-3DDF2D66BB82}" type="presOf" srcId="{8D6CBC6E-278B-7A4E-AA8C-A8D5B9ACC76E}" destId="{F91E13A9-3795-164F-AC25-A1FB50E22232}" srcOrd="0" destOrd="0" presId="urn:microsoft.com/office/officeart/2005/8/layout/hierarchy2"/>
    <dgm:cxn modelId="{EE5B88CC-D9E0-9B45-8414-B72F590148F3}" srcId="{9D2D4B59-ADE3-A84A-81DE-C98BFC1E64DF}" destId="{4E3FFAF0-5295-5345-B856-92049552023C}" srcOrd="0" destOrd="0" parTransId="{776A01B9-395C-C547-98C2-AFA262EFFBF2}" sibTransId="{77183838-4970-A24B-A220-21C3D2240501}"/>
    <dgm:cxn modelId="{23A338D1-4FE5-634C-9C9D-4002FA955ED8}" type="presOf" srcId="{4E3FFAF0-5295-5345-B856-92049552023C}" destId="{789E2809-8262-0643-A7E1-538641697CBC}" srcOrd="0" destOrd="0" presId="urn:microsoft.com/office/officeart/2005/8/layout/hierarchy2"/>
    <dgm:cxn modelId="{0F5691DB-BBBB-5F47-80DB-4FC2243F9BDB}" srcId="{D4C0D434-7295-CA45-86D3-B691175CE161}" destId="{AC92D667-7CA8-014B-BC6E-E5D7223C09F9}" srcOrd="0" destOrd="0" parTransId="{86348685-C237-3D4A-8EBB-05152787335E}" sibTransId="{0861B770-28E0-674D-A97E-EDB6FB8D1E5F}"/>
    <dgm:cxn modelId="{2644F6DB-E3DA-0A40-B53C-BF7128B5C738}" srcId="{D4C0D434-7295-CA45-86D3-B691175CE161}" destId="{881FD2BF-C11B-1E41-9792-877F4118B37C}" srcOrd="1" destOrd="0" parTransId="{6AFC6142-02E9-6342-AF42-33506D89073C}" sibTransId="{BE4D7C45-6849-2A4B-9EFE-48CBA4D859A8}"/>
    <dgm:cxn modelId="{74A00ADC-57A7-F54A-993B-7ADAC4C52DB8}" type="presOf" srcId="{86348685-C237-3D4A-8EBB-05152787335E}" destId="{243C3A90-F79E-7844-BD25-54525290082F}" srcOrd="1" destOrd="0" presId="urn:microsoft.com/office/officeart/2005/8/layout/hierarchy2"/>
    <dgm:cxn modelId="{8A7F6EDF-AB54-124B-BF18-F3CBC564EF37}" type="presOf" srcId="{DC57BA79-3DF6-CC44-881E-B974B3FEFA58}" destId="{97787625-6832-F745-BB6F-732C0F4BBC60}" srcOrd="0" destOrd="0" presId="urn:microsoft.com/office/officeart/2005/8/layout/hierarchy2"/>
    <dgm:cxn modelId="{F91F2CE0-E428-0A49-B560-73D947399F2F}" srcId="{AC92D667-7CA8-014B-BC6E-E5D7223C09F9}" destId="{22043EB7-C3DB-6142-922F-6E5E852AB6C1}" srcOrd="1" destOrd="0" parTransId="{0494D77A-7D57-4445-B505-DC67FCD7C228}" sibTransId="{C9B0EA66-9962-1646-B0C0-0DCDA8E17363}"/>
    <dgm:cxn modelId="{962D11E5-2AAE-6C4C-8039-EBDC39C007A5}" srcId="{F27C5F4B-2770-D742-8EF3-8B0639FABC5C}" destId="{3E5A62C4-F9B4-C64E-8E44-F14AAF3A32C0}" srcOrd="2" destOrd="0" parTransId="{0F3BAE31-C596-654E-A4AF-1193FB48EE56}" sibTransId="{ACCA821C-33BD-C748-B560-364D059B8D57}"/>
    <dgm:cxn modelId="{073135E5-439B-3C4C-9B27-41F26638CA86}" type="presOf" srcId="{07EFB743-BC48-FF47-B6A4-DCB70412E8AD}" destId="{43799048-13C3-694F-80D7-32871D64CE85}" srcOrd="0" destOrd="0" presId="urn:microsoft.com/office/officeart/2005/8/layout/hierarchy2"/>
    <dgm:cxn modelId="{3B7CABE9-336A-2246-B4FF-BABE0E54F1C9}" type="presOf" srcId="{F1217A5C-51E8-2849-8DD6-21C55F9CFC75}" destId="{A05504E5-A433-614F-8902-02C10C413641}" srcOrd="0" destOrd="0" presId="urn:microsoft.com/office/officeart/2005/8/layout/hierarchy2"/>
    <dgm:cxn modelId="{5CE3AAEA-A17D-7847-B1E8-82355DE712FB}" type="presOf" srcId="{889F7840-0E42-694A-A77B-4A81D1EE8493}" destId="{0DDFA560-CE08-A648-97FA-44DE2857B1A6}" srcOrd="1" destOrd="0" presId="urn:microsoft.com/office/officeart/2005/8/layout/hierarchy2"/>
    <dgm:cxn modelId="{A78B57ED-8088-504A-B226-A5462EEEFCCE}" srcId="{F27C5F4B-2770-D742-8EF3-8B0639FABC5C}" destId="{EC508A39-4FAB-8342-B548-46AEC0557FF6}" srcOrd="0" destOrd="0" parTransId="{B7405EB0-FDC5-514B-86E7-B0B06AB2FFFA}" sibTransId="{46D43D28-A3A1-1B43-9BBF-F7B592BB37D3}"/>
    <dgm:cxn modelId="{E1E8E9ED-6DA5-574D-8202-BCC296C1B167}" type="presOf" srcId="{F3EED303-3FD9-A34E-9F95-23CD64CB225D}" destId="{1BF7A1AB-E3EB-8D45-AB4F-66DC8A7F8BED}" srcOrd="0" destOrd="0" presId="urn:microsoft.com/office/officeart/2005/8/layout/hierarchy2"/>
    <dgm:cxn modelId="{66BDD5EE-F4D6-8141-819B-59EE11A5E1B1}" type="presOf" srcId="{D2AD3716-03DE-7D4A-BEEF-A1D43254BAF9}" destId="{771EF1CC-FF5D-664B-BE8C-1729435DC991}" srcOrd="0" destOrd="0" presId="urn:microsoft.com/office/officeart/2005/8/layout/hierarchy2"/>
    <dgm:cxn modelId="{1760CDF2-B25B-DF43-A6E6-F33CEFAC90A4}" type="presOf" srcId="{6121ECF4-9665-484E-9C7D-BAD054E72474}" destId="{92BD3403-A691-544B-A8EE-CAB23D2980D8}" srcOrd="0" destOrd="0" presId="urn:microsoft.com/office/officeart/2005/8/layout/hierarchy2"/>
    <dgm:cxn modelId="{9446B0F3-DD05-4F48-B76C-48F203A4E109}" srcId="{7D9393E7-264D-FE43-98B6-C957BE35951E}" destId="{9D2D4B59-ADE3-A84A-81DE-C98BFC1E64DF}" srcOrd="0" destOrd="0" parTransId="{345478CC-7E2E-344D-89F2-C226664740C1}" sibTransId="{F6EC5FD3-324A-364B-9D03-B2108548117F}"/>
    <dgm:cxn modelId="{86A3C5F5-6B08-744F-B5FA-B9CE2463D40E}" type="presOf" srcId="{797B8613-9C8F-7340-A964-62E2BBCBBD4A}" destId="{FFCCB93C-0273-B048-98F9-E20A9CE442C1}" srcOrd="0" destOrd="0" presId="urn:microsoft.com/office/officeart/2005/8/layout/hierarchy2"/>
    <dgm:cxn modelId="{309B73F6-CA35-2749-9706-A60D97F0DB10}" type="presOf" srcId="{AB84630C-4AE8-F144-90CA-ED80961773C3}" destId="{16E2DA98-AAB7-DF42-A8FE-384FE7DCF5F8}" srcOrd="0" destOrd="0" presId="urn:microsoft.com/office/officeart/2005/8/layout/hierarchy2"/>
    <dgm:cxn modelId="{EA68E4F6-3FFC-D144-BFB2-2D1BEFC6F9D6}" type="presOf" srcId="{F447432F-EFAF-A949-A108-62E5DA3035EB}" destId="{30FDC307-8A35-BD41-A7BB-0608DC7DFA72}" srcOrd="1" destOrd="0" presId="urn:microsoft.com/office/officeart/2005/8/layout/hierarchy2"/>
    <dgm:cxn modelId="{C0F0B7F7-DFA2-8843-BD1D-EE0E4CACFE1E}" type="presOf" srcId="{6AFC6142-02E9-6342-AF42-33506D89073C}" destId="{2BCEC762-3C9D-8C4A-ACD5-714405BB912C}" srcOrd="1" destOrd="0" presId="urn:microsoft.com/office/officeart/2005/8/layout/hierarchy2"/>
    <dgm:cxn modelId="{A5BB29F8-FCB3-FB4A-8CC9-E636C8CD9ED3}" type="presOf" srcId="{190836B1-B036-9942-99EF-3FD9CB5E8BFA}" destId="{23D7CF8E-F99A-BF4C-9FFB-044609FCAC1D}" srcOrd="0" destOrd="0" presId="urn:microsoft.com/office/officeart/2005/8/layout/hierarchy2"/>
    <dgm:cxn modelId="{D52E37FA-B19F-DB4C-935A-D2A42E194012}" srcId="{D4C0D434-7295-CA45-86D3-B691175CE161}" destId="{7D9393E7-264D-FE43-98B6-C957BE35951E}" srcOrd="3" destOrd="0" parTransId="{F447432F-EFAF-A949-A108-62E5DA3035EB}" sibTransId="{56563652-46F2-8240-A40E-68F75527ACA2}"/>
    <dgm:cxn modelId="{3536EEFC-5F98-9143-A4F3-13661CE3A1EA}" srcId="{8BF881AC-6CE2-564E-B25B-F1E0BDE72D5C}" destId="{78B8536A-D9FC-494E-871E-2A3751104DB9}" srcOrd="1" destOrd="0" parTransId="{797B8613-9C8F-7340-A964-62E2BBCBBD4A}" sibTransId="{EE5ED650-8FBB-354D-9D7A-93A4F6D73708}"/>
    <dgm:cxn modelId="{0A07E9FD-15C9-5242-B592-B571F3D23BB3}" srcId="{F1217A5C-51E8-2849-8DD6-21C55F9CFC75}" destId="{23A17BFB-4DB6-DB48-A5CD-7E5A3AA0B42E}" srcOrd="1" destOrd="0" parTransId="{AB84630C-4AE8-F144-90CA-ED80961773C3}" sibTransId="{B9235CCC-82F5-7F44-8B90-C9577F5CC7DE}"/>
    <dgm:cxn modelId="{FA125106-DA64-7345-BEA0-FF817996AE55}" type="presParOf" srcId="{43799048-13C3-694F-80D7-32871D64CE85}" destId="{7E23824E-7670-7F4C-95C8-B4A909AB7676}" srcOrd="0" destOrd="0" presId="urn:microsoft.com/office/officeart/2005/8/layout/hierarchy2"/>
    <dgm:cxn modelId="{2594CF26-2DBC-2E44-8CDE-31B5434B3414}" type="presParOf" srcId="{7E23824E-7670-7F4C-95C8-B4A909AB7676}" destId="{5A246C06-1DE2-124D-ADA7-8EF8F03BF4D3}" srcOrd="0" destOrd="0" presId="urn:microsoft.com/office/officeart/2005/8/layout/hierarchy2"/>
    <dgm:cxn modelId="{AD14CC50-D7A9-C24F-B1CC-4A9870BD8904}" type="presParOf" srcId="{7E23824E-7670-7F4C-95C8-B4A909AB7676}" destId="{BD3D58AE-0453-6B45-B224-44F1952291B9}" srcOrd="1" destOrd="0" presId="urn:microsoft.com/office/officeart/2005/8/layout/hierarchy2"/>
    <dgm:cxn modelId="{0FED837A-E9FB-B74A-838B-2FBFC36A74E5}" type="presParOf" srcId="{BD3D58AE-0453-6B45-B224-44F1952291B9}" destId="{40441118-4E5F-5041-B978-621E4BF47925}" srcOrd="0" destOrd="0" presId="urn:microsoft.com/office/officeart/2005/8/layout/hierarchy2"/>
    <dgm:cxn modelId="{E6F5FBE6-58AB-A348-A8E8-84216617617A}" type="presParOf" srcId="{40441118-4E5F-5041-B978-621E4BF47925}" destId="{243C3A90-F79E-7844-BD25-54525290082F}" srcOrd="0" destOrd="0" presId="urn:microsoft.com/office/officeart/2005/8/layout/hierarchy2"/>
    <dgm:cxn modelId="{039EDFBD-B74F-274D-A91B-B85870AD8575}" type="presParOf" srcId="{BD3D58AE-0453-6B45-B224-44F1952291B9}" destId="{C0D074BA-0A8B-1F41-B483-A6718BCB7A11}" srcOrd="1" destOrd="0" presId="urn:microsoft.com/office/officeart/2005/8/layout/hierarchy2"/>
    <dgm:cxn modelId="{F46029DF-C93A-2748-A7B5-B1ECB9DDBCBA}" type="presParOf" srcId="{C0D074BA-0A8B-1F41-B483-A6718BCB7A11}" destId="{1E9B937D-DD83-8347-87AE-EE5326010ACA}" srcOrd="0" destOrd="0" presId="urn:microsoft.com/office/officeart/2005/8/layout/hierarchy2"/>
    <dgm:cxn modelId="{E0BC3917-6D51-BC44-B2A9-94BEEA12E02D}" type="presParOf" srcId="{C0D074BA-0A8B-1F41-B483-A6718BCB7A11}" destId="{720FB7C7-C97E-7943-99C4-6ACD28774E7B}" srcOrd="1" destOrd="0" presId="urn:microsoft.com/office/officeart/2005/8/layout/hierarchy2"/>
    <dgm:cxn modelId="{0094323E-55C9-134E-B51A-17311667DDB2}" type="presParOf" srcId="{720FB7C7-C97E-7943-99C4-6ACD28774E7B}" destId="{771EF1CC-FF5D-664B-BE8C-1729435DC991}" srcOrd="0" destOrd="0" presId="urn:microsoft.com/office/officeart/2005/8/layout/hierarchy2"/>
    <dgm:cxn modelId="{31F43C24-C85B-9A4E-8381-393C5454C59C}" type="presParOf" srcId="{771EF1CC-FF5D-664B-BE8C-1729435DC991}" destId="{898731E8-1C49-654A-B5E3-2F16E13B919E}" srcOrd="0" destOrd="0" presId="urn:microsoft.com/office/officeart/2005/8/layout/hierarchy2"/>
    <dgm:cxn modelId="{55620B6B-1DF3-8946-9384-3F49C15C8D8D}" type="presParOf" srcId="{720FB7C7-C97E-7943-99C4-6ACD28774E7B}" destId="{801ECC51-9AEB-E24A-B9F0-9A96245AA166}" srcOrd="1" destOrd="0" presId="urn:microsoft.com/office/officeart/2005/8/layout/hierarchy2"/>
    <dgm:cxn modelId="{1778D9A2-1DBF-A148-878F-2B67E7E16FB4}" type="presParOf" srcId="{801ECC51-9AEB-E24A-B9F0-9A96245AA166}" destId="{5F91173B-5609-454A-954E-716B7383A022}" srcOrd="0" destOrd="0" presId="urn:microsoft.com/office/officeart/2005/8/layout/hierarchy2"/>
    <dgm:cxn modelId="{14D75B25-1C9D-DD4F-B8D4-6E3707BC6F5C}" type="presParOf" srcId="{801ECC51-9AEB-E24A-B9F0-9A96245AA166}" destId="{619FDCBF-3A30-AE4C-B470-24D4B7425C67}" srcOrd="1" destOrd="0" presId="urn:microsoft.com/office/officeart/2005/8/layout/hierarchy2"/>
    <dgm:cxn modelId="{24E1DC63-7791-574B-A853-D3A8876DBA55}" type="presParOf" srcId="{720FB7C7-C97E-7943-99C4-6ACD28774E7B}" destId="{9559C214-1EC8-9F48-8201-D74C016B4969}" srcOrd="2" destOrd="0" presId="urn:microsoft.com/office/officeart/2005/8/layout/hierarchy2"/>
    <dgm:cxn modelId="{13933D4F-2670-2345-8FE4-D6DC04A0FD64}" type="presParOf" srcId="{9559C214-1EC8-9F48-8201-D74C016B4969}" destId="{AB4A50DF-606B-DC49-A407-D1D82F94850E}" srcOrd="0" destOrd="0" presId="urn:microsoft.com/office/officeart/2005/8/layout/hierarchy2"/>
    <dgm:cxn modelId="{FE50D072-FC48-E84E-BBC4-F2E51D4D2C52}" type="presParOf" srcId="{720FB7C7-C97E-7943-99C4-6ACD28774E7B}" destId="{AA507BA7-C92D-C140-B20D-2BE223A2E0AF}" srcOrd="3" destOrd="0" presId="urn:microsoft.com/office/officeart/2005/8/layout/hierarchy2"/>
    <dgm:cxn modelId="{4E3D8434-29F4-B345-833B-C636CE6C1499}" type="presParOf" srcId="{AA507BA7-C92D-C140-B20D-2BE223A2E0AF}" destId="{1006A253-5558-C84C-981E-BA5CFF5D34FF}" srcOrd="0" destOrd="0" presId="urn:microsoft.com/office/officeart/2005/8/layout/hierarchy2"/>
    <dgm:cxn modelId="{A8646368-B3BF-9041-8A01-E9A29A7AC0DF}" type="presParOf" srcId="{AA507BA7-C92D-C140-B20D-2BE223A2E0AF}" destId="{ED90F936-72CB-FE41-87B3-F8879204C92D}" srcOrd="1" destOrd="0" presId="urn:microsoft.com/office/officeart/2005/8/layout/hierarchy2"/>
    <dgm:cxn modelId="{518EC9B6-57E6-4748-9593-564CC6EBD269}" type="presParOf" srcId="{BD3D58AE-0453-6B45-B224-44F1952291B9}" destId="{0F9DFC85-D070-E842-90CD-AFD86671F8C4}" srcOrd="2" destOrd="0" presId="urn:microsoft.com/office/officeart/2005/8/layout/hierarchy2"/>
    <dgm:cxn modelId="{B7AD8403-A6E2-554C-B722-BB6A4C948721}" type="presParOf" srcId="{0F9DFC85-D070-E842-90CD-AFD86671F8C4}" destId="{2BCEC762-3C9D-8C4A-ACD5-714405BB912C}" srcOrd="0" destOrd="0" presId="urn:microsoft.com/office/officeart/2005/8/layout/hierarchy2"/>
    <dgm:cxn modelId="{6BBC0434-D60D-CE4A-90B4-D170E1202164}" type="presParOf" srcId="{BD3D58AE-0453-6B45-B224-44F1952291B9}" destId="{9B5B399D-3F24-4A46-B21B-CCFDF4F8CD97}" srcOrd="3" destOrd="0" presId="urn:microsoft.com/office/officeart/2005/8/layout/hierarchy2"/>
    <dgm:cxn modelId="{3A58A57F-02EA-6F44-B7EB-76D45FE208C3}" type="presParOf" srcId="{9B5B399D-3F24-4A46-B21B-CCFDF4F8CD97}" destId="{AF2AE564-D418-0446-921F-B2EC7F5E96EA}" srcOrd="0" destOrd="0" presId="urn:microsoft.com/office/officeart/2005/8/layout/hierarchy2"/>
    <dgm:cxn modelId="{4F2CBD89-6878-7945-A445-9C95A44657BF}" type="presParOf" srcId="{9B5B399D-3F24-4A46-B21B-CCFDF4F8CD97}" destId="{B284BFB7-89FF-5B43-B141-DF96FFDBBDEF}" srcOrd="1" destOrd="0" presId="urn:microsoft.com/office/officeart/2005/8/layout/hierarchy2"/>
    <dgm:cxn modelId="{88745CAE-4038-4643-900B-993F23F80BA8}" type="presParOf" srcId="{B284BFB7-89FF-5B43-B141-DF96FFDBBDEF}" destId="{A3DECA81-C0B4-3C4C-AF51-E0054EB1FE41}" srcOrd="0" destOrd="0" presId="urn:microsoft.com/office/officeart/2005/8/layout/hierarchy2"/>
    <dgm:cxn modelId="{7BC90217-80A6-AB4C-A1F9-5AF5484A9D7F}" type="presParOf" srcId="{A3DECA81-C0B4-3C4C-AF51-E0054EB1FE41}" destId="{4BA8BE47-A6A7-564C-A6AA-438E66248A45}" srcOrd="0" destOrd="0" presId="urn:microsoft.com/office/officeart/2005/8/layout/hierarchy2"/>
    <dgm:cxn modelId="{1FAEB87A-55F4-6749-9366-94FA79641A2F}" type="presParOf" srcId="{B284BFB7-89FF-5B43-B141-DF96FFDBBDEF}" destId="{72B932F1-4B24-2946-BE10-E3A5A2840568}" srcOrd="1" destOrd="0" presId="urn:microsoft.com/office/officeart/2005/8/layout/hierarchy2"/>
    <dgm:cxn modelId="{175E8799-C13E-D344-A948-4862BCFDC894}" type="presParOf" srcId="{72B932F1-4B24-2946-BE10-E3A5A2840568}" destId="{A05504E5-A433-614F-8902-02C10C413641}" srcOrd="0" destOrd="0" presId="urn:microsoft.com/office/officeart/2005/8/layout/hierarchy2"/>
    <dgm:cxn modelId="{520E6C99-9EAD-7342-840F-954F3C5639E3}" type="presParOf" srcId="{72B932F1-4B24-2946-BE10-E3A5A2840568}" destId="{D26CC104-F47F-F147-9083-D5D5DD304FF6}" srcOrd="1" destOrd="0" presId="urn:microsoft.com/office/officeart/2005/8/layout/hierarchy2"/>
    <dgm:cxn modelId="{97176988-BE02-9A47-B504-56186D7537A7}" type="presParOf" srcId="{D26CC104-F47F-F147-9083-D5D5DD304FF6}" destId="{E71F0000-DBDF-E84C-9504-D4D53C019629}" srcOrd="0" destOrd="0" presId="urn:microsoft.com/office/officeart/2005/8/layout/hierarchy2"/>
    <dgm:cxn modelId="{31843FA9-EF79-7F4C-801F-468C686BF34A}" type="presParOf" srcId="{E71F0000-DBDF-E84C-9504-D4D53C019629}" destId="{AFA9FC24-2879-7645-B595-B566C51EB356}" srcOrd="0" destOrd="0" presId="urn:microsoft.com/office/officeart/2005/8/layout/hierarchy2"/>
    <dgm:cxn modelId="{B9597E79-8892-3248-B252-2307DCB71466}" type="presParOf" srcId="{D26CC104-F47F-F147-9083-D5D5DD304FF6}" destId="{FB444545-269D-9C41-B737-9671EC009795}" srcOrd="1" destOrd="0" presId="urn:microsoft.com/office/officeart/2005/8/layout/hierarchy2"/>
    <dgm:cxn modelId="{55B4406B-02B2-114F-9CAF-E40440161849}" type="presParOf" srcId="{FB444545-269D-9C41-B737-9671EC009795}" destId="{9EACE343-4992-9345-8872-4A5359CC352A}" srcOrd="0" destOrd="0" presId="urn:microsoft.com/office/officeart/2005/8/layout/hierarchy2"/>
    <dgm:cxn modelId="{73206AE0-7BB2-E440-A663-58F9B21A5E28}" type="presParOf" srcId="{FB444545-269D-9C41-B737-9671EC009795}" destId="{7F92E313-3D5C-654F-A871-D2CB7E8211D1}" srcOrd="1" destOrd="0" presId="urn:microsoft.com/office/officeart/2005/8/layout/hierarchy2"/>
    <dgm:cxn modelId="{2BAFE90C-4DE2-1B43-A3BA-085CD6E3BCFE}" type="presParOf" srcId="{D26CC104-F47F-F147-9083-D5D5DD304FF6}" destId="{16E2DA98-AAB7-DF42-A8FE-384FE7DCF5F8}" srcOrd="2" destOrd="0" presId="urn:microsoft.com/office/officeart/2005/8/layout/hierarchy2"/>
    <dgm:cxn modelId="{314F9D15-8A50-8A4A-9B98-BED41A62651E}" type="presParOf" srcId="{16E2DA98-AAB7-DF42-A8FE-384FE7DCF5F8}" destId="{D090D99B-76D0-BC4E-98D6-E9183B463221}" srcOrd="0" destOrd="0" presId="urn:microsoft.com/office/officeart/2005/8/layout/hierarchy2"/>
    <dgm:cxn modelId="{0B67FBA3-03F6-B048-88A3-6B0B7DE3A220}" type="presParOf" srcId="{D26CC104-F47F-F147-9083-D5D5DD304FF6}" destId="{E8263608-7758-E841-B761-A2F57F4F0814}" srcOrd="3" destOrd="0" presId="urn:microsoft.com/office/officeart/2005/8/layout/hierarchy2"/>
    <dgm:cxn modelId="{83D85E0B-1142-1A4D-9A8D-A20D903F7A4C}" type="presParOf" srcId="{E8263608-7758-E841-B761-A2F57F4F0814}" destId="{4D68E7B0-C2EC-584F-B95B-FBFDD7EDA686}" srcOrd="0" destOrd="0" presId="urn:microsoft.com/office/officeart/2005/8/layout/hierarchy2"/>
    <dgm:cxn modelId="{C1696B3A-CD71-CA49-8427-95E388CED370}" type="presParOf" srcId="{E8263608-7758-E841-B761-A2F57F4F0814}" destId="{2FFD4FB7-993D-494C-B577-5C8B0B2B86EC}" srcOrd="1" destOrd="0" presId="urn:microsoft.com/office/officeart/2005/8/layout/hierarchy2"/>
    <dgm:cxn modelId="{47E97EDE-9434-2D44-8C40-150FC54A63CA}" type="presParOf" srcId="{B284BFB7-89FF-5B43-B141-DF96FFDBBDEF}" destId="{816F84FF-8F2E-684C-AECB-761E19FD87C5}" srcOrd="2" destOrd="0" presId="urn:microsoft.com/office/officeart/2005/8/layout/hierarchy2"/>
    <dgm:cxn modelId="{B0DAE343-6711-C846-9E15-E90AC25A3677}" type="presParOf" srcId="{816F84FF-8F2E-684C-AECB-761E19FD87C5}" destId="{550C1189-27E9-9246-A0DF-7AA86962D9BD}" srcOrd="0" destOrd="0" presId="urn:microsoft.com/office/officeart/2005/8/layout/hierarchy2"/>
    <dgm:cxn modelId="{9FFE8282-185D-DE48-80EB-CA0CB0484D99}" type="presParOf" srcId="{B284BFB7-89FF-5B43-B141-DF96FFDBBDEF}" destId="{0A802606-1747-5841-81AC-EAA7D643B433}" srcOrd="3" destOrd="0" presId="urn:microsoft.com/office/officeart/2005/8/layout/hierarchy2"/>
    <dgm:cxn modelId="{5F7EE2B2-FE3F-FF43-80A2-3F801D6A87C4}" type="presParOf" srcId="{0A802606-1747-5841-81AC-EAA7D643B433}" destId="{ECD9BD29-47F4-7946-82F5-057A929936D8}" srcOrd="0" destOrd="0" presId="urn:microsoft.com/office/officeart/2005/8/layout/hierarchy2"/>
    <dgm:cxn modelId="{0513B763-937D-1543-BB83-754A5456F795}" type="presParOf" srcId="{0A802606-1747-5841-81AC-EAA7D643B433}" destId="{CD9B2AE4-CC82-6049-BB4B-A76719AABE20}" srcOrd="1" destOrd="0" presId="urn:microsoft.com/office/officeart/2005/8/layout/hierarchy2"/>
    <dgm:cxn modelId="{265B1739-5861-0D48-B6C3-B5677E56372A}" type="presParOf" srcId="{B284BFB7-89FF-5B43-B141-DF96FFDBBDEF}" destId="{F91E13A9-3795-164F-AC25-A1FB50E22232}" srcOrd="4" destOrd="0" presId="urn:microsoft.com/office/officeart/2005/8/layout/hierarchy2"/>
    <dgm:cxn modelId="{C81316BF-3498-8B47-8F79-496C6A6F7A12}" type="presParOf" srcId="{F91E13A9-3795-164F-AC25-A1FB50E22232}" destId="{80C4FB5D-A509-0244-B0F2-78D46538BADE}" srcOrd="0" destOrd="0" presId="urn:microsoft.com/office/officeart/2005/8/layout/hierarchy2"/>
    <dgm:cxn modelId="{F0EF4718-DA0E-8349-82EC-85FB9BA1C4AC}" type="presParOf" srcId="{B284BFB7-89FF-5B43-B141-DF96FFDBBDEF}" destId="{015C03CB-8689-E44D-A6E8-DCE543E77A4F}" srcOrd="5" destOrd="0" presId="urn:microsoft.com/office/officeart/2005/8/layout/hierarchy2"/>
    <dgm:cxn modelId="{063E2CCB-76E1-6D43-AE82-71D56BBB83E3}" type="presParOf" srcId="{015C03CB-8689-E44D-A6E8-DCE543E77A4F}" destId="{E05D4FFB-C155-4345-95DA-485CE0BE34BA}" srcOrd="0" destOrd="0" presId="urn:microsoft.com/office/officeart/2005/8/layout/hierarchy2"/>
    <dgm:cxn modelId="{8BAA1F0C-D855-5B41-BDC5-D13BC6512AD1}" type="presParOf" srcId="{015C03CB-8689-E44D-A6E8-DCE543E77A4F}" destId="{318E1271-3ADA-434F-8752-3962B8F9845B}" srcOrd="1" destOrd="0" presId="urn:microsoft.com/office/officeart/2005/8/layout/hierarchy2"/>
    <dgm:cxn modelId="{60E00209-5A58-4C44-85A1-87BEB1943464}" type="presParOf" srcId="{BD3D58AE-0453-6B45-B224-44F1952291B9}" destId="{E6134FA6-FADE-1545-BEAA-CAA1A6570211}" srcOrd="4" destOrd="0" presId="urn:microsoft.com/office/officeart/2005/8/layout/hierarchy2"/>
    <dgm:cxn modelId="{3A167527-B0D2-B54D-A292-63D65799537E}" type="presParOf" srcId="{E6134FA6-FADE-1545-BEAA-CAA1A6570211}" destId="{4737CF98-1E66-C348-94BD-9129395A1FEA}" srcOrd="0" destOrd="0" presId="urn:microsoft.com/office/officeart/2005/8/layout/hierarchy2"/>
    <dgm:cxn modelId="{A668590A-BFE6-3E46-8FB1-E5AB4B8F49C4}" type="presParOf" srcId="{BD3D58AE-0453-6B45-B224-44F1952291B9}" destId="{70DA9F06-189A-F943-B1E6-C57D4FB58F92}" srcOrd="5" destOrd="0" presId="urn:microsoft.com/office/officeart/2005/8/layout/hierarchy2"/>
    <dgm:cxn modelId="{BDB5C315-7222-534E-912E-B044B9697C89}" type="presParOf" srcId="{70DA9F06-189A-F943-B1E6-C57D4FB58F92}" destId="{0247E392-0923-3242-8613-CEEB472FB5C8}" srcOrd="0" destOrd="0" presId="urn:microsoft.com/office/officeart/2005/8/layout/hierarchy2"/>
    <dgm:cxn modelId="{6E3020EB-F005-C44D-A4EA-2343F4CDBF8B}" type="presParOf" srcId="{70DA9F06-189A-F943-B1E6-C57D4FB58F92}" destId="{929C295C-FC15-B645-B307-C736371E67A9}" srcOrd="1" destOrd="0" presId="urn:microsoft.com/office/officeart/2005/8/layout/hierarchy2"/>
    <dgm:cxn modelId="{BABE55BE-332E-DF40-8904-356CB2339095}" type="presParOf" srcId="{929C295C-FC15-B645-B307-C736371E67A9}" destId="{5F5BA7C9-1BAA-024C-80AA-226BCEC3151D}" srcOrd="0" destOrd="0" presId="urn:microsoft.com/office/officeart/2005/8/layout/hierarchy2"/>
    <dgm:cxn modelId="{AFF7F79E-CC9F-A146-BBAA-463D017A615F}" type="presParOf" srcId="{5F5BA7C9-1BAA-024C-80AA-226BCEC3151D}" destId="{0DDFA560-CE08-A648-97FA-44DE2857B1A6}" srcOrd="0" destOrd="0" presId="urn:microsoft.com/office/officeart/2005/8/layout/hierarchy2"/>
    <dgm:cxn modelId="{2401C2DF-7E2A-154F-85A2-56074A4260FA}" type="presParOf" srcId="{929C295C-FC15-B645-B307-C736371E67A9}" destId="{75D161C2-52D1-074E-8ABF-FE8684BDDF25}" srcOrd="1" destOrd="0" presId="urn:microsoft.com/office/officeart/2005/8/layout/hierarchy2"/>
    <dgm:cxn modelId="{D99D7C07-9947-7848-9408-E92438846007}" type="presParOf" srcId="{75D161C2-52D1-074E-8ABF-FE8684BDDF25}" destId="{92BD3403-A691-544B-A8EE-CAB23D2980D8}" srcOrd="0" destOrd="0" presId="urn:microsoft.com/office/officeart/2005/8/layout/hierarchy2"/>
    <dgm:cxn modelId="{AF263BB9-6CD2-754A-B0B6-F4218B8F4613}" type="presParOf" srcId="{75D161C2-52D1-074E-8ABF-FE8684BDDF25}" destId="{4C39E740-BB0F-6940-B793-889D0C5F6213}" srcOrd="1" destOrd="0" presId="urn:microsoft.com/office/officeart/2005/8/layout/hierarchy2"/>
    <dgm:cxn modelId="{E3AFCED5-B461-424F-9449-8BA5B8063341}" type="presParOf" srcId="{929C295C-FC15-B645-B307-C736371E67A9}" destId="{FFCCB93C-0273-B048-98F9-E20A9CE442C1}" srcOrd="2" destOrd="0" presId="urn:microsoft.com/office/officeart/2005/8/layout/hierarchy2"/>
    <dgm:cxn modelId="{0FF1C94D-A898-5D4D-A6B3-4AE46EA45230}" type="presParOf" srcId="{FFCCB93C-0273-B048-98F9-E20A9CE442C1}" destId="{77101F57-D603-E24A-93A2-9A31F4FF4CFD}" srcOrd="0" destOrd="0" presId="urn:microsoft.com/office/officeart/2005/8/layout/hierarchy2"/>
    <dgm:cxn modelId="{D1972158-6281-E64A-B890-082E7FDF00AD}" type="presParOf" srcId="{929C295C-FC15-B645-B307-C736371E67A9}" destId="{D31054F2-76A5-5945-B5A0-7F4D14174D75}" srcOrd="3" destOrd="0" presId="urn:microsoft.com/office/officeart/2005/8/layout/hierarchy2"/>
    <dgm:cxn modelId="{B713394A-5857-9541-98DD-445122060DE7}" type="presParOf" srcId="{D31054F2-76A5-5945-B5A0-7F4D14174D75}" destId="{316CC3D8-9F78-DA4B-9BD4-43C7D23B5B86}" srcOrd="0" destOrd="0" presId="urn:microsoft.com/office/officeart/2005/8/layout/hierarchy2"/>
    <dgm:cxn modelId="{CBC40D6A-E20E-9341-BBF0-04415950389C}" type="presParOf" srcId="{D31054F2-76A5-5945-B5A0-7F4D14174D75}" destId="{B5804A08-B06D-5345-A2D1-58AB8F2B0EC1}" srcOrd="1" destOrd="0" presId="urn:microsoft.com/office/officeart/2005/8/layout/hierarchy2"/>
    <dgm:cxn modelId="{322C69ED-863A-0F45-ABC0-988F2EC507E1}" type="presParOf" srcId="{BD3D58AE-0453-6B45-B224-44F1952291B9}" destId="{CCC6CBD4-99BE-F448-843E-EDC1921005F4}" srcOrd="6" destOrd="0" presId="urn:microsoft.com/office/officeart/2005/8/layout/hierarchy2"/>
    <dgm:cxn modelId="{C64940FB-E10D-2542-9DB0-390B38DB2FAE}" type="presParOf" srcId="{CCC6CBD4-99BE-F448-843E-EDC1921005F4}" destId="{30FDC307-8A35-BD41-A7BB-0608DC7DFA72}" srcOrd="0" destOrd="0" presId="urn:microsoft.com/office/officeart/2005/8/layout/hierarchy2"/>
    <dgm:cxn modelId="{BC035BDC-48A5-A84B-888A-E55FF2AB3411}" type="presParOf" srcId="{BD3D58AE-0453-6B45-B224-44F1952291B9}" destId="{6160308F-F50A-B043-95AA-CCCF5F2C605C}" srcOrd="7" destOrd="0" presId="urn:microsoft.com/office/officeart/2005/8/layout/hierarchy2"/>
    <dgm:cxn modelId="{5C46C2CA-2A63-704E-96B2-0DCC023CCDB8}" type="presParOf" srcId="{6160308F-F50A-B043-95AA-CCCF5F2C605C}" destId="{F974B399-30C5-F741-8D48-972B59429A52}" srcOrd="0" destOrd="0" presId="urn:microsoft.com/office/officeart/2005/8/layout/hierarchy2"/>
    <dgm:cxn modelId="{36C0412D-B977-1244-A41B-A6B3A236EBAF}" type="presParOf" srcId="{6160308F-F50A-B043-95AA-CCCF5F2C605C}" destId="{5DAE31C6-38BB-634A-A2E5-C7316A35AF27}" srcOrd="1" destOrd="0" presId="urn:microsoft.com/office/officeart/2005/8/layout/hierarchy2"/>
    <dgm:cxn modelId="{F39EFBE0-9CCE-8647-858B-4E362C4D62A9}" type="presParOf" srcId="{5DAE31C6-38BB-634A-A2E5-C7316A35AF27}" destId="{238BC29B-B51A-AA47-ABEB-4D474911DA6C}" srcOrd="0" destOrd="0" presId="urn:microsoft.com/office/officeart/2005/8/layout/hierarchy2"/>
    <dgm:cxn modelId="{9239BEBA-B823-EE4E-BCE6-6FE031DEDC86}" type="presParOf" srcId="{238BC29B-B51A-AA47-ABEB-4D474911DA6C}" destId="{19C6FABB-4A55-E04C-8B86-ABAC210C43AA}" srcOrd="0" destOrd="0" presId="urn:microsoft.com/office/officeart/2005/8/layout/hierarchy2"/>
    <dgm:cxn modelId="{D805CE91-FA7B-A543-813E-4BD2140E268C}" type="presParOf" srcId="{5DAE31C6-38BB-634A-A2E5-C7316A35AF27}" destId="{3CB1A629-C050-2C4F-BBB2-B541C7450234}" srcOrd="1" destOrd="0" presId="urn:microsoft.com/office/officeart/2005/8/layout/hierarchy2"/>
    <dgm:cxn modelId="{85D83F37-97D6-9044-A5BF-2EBD6838CD78}" type="presParOf" srcId="{3CB1A629-C050-2C4F-BBB2-B541C7450234}" destId="{14C7CD3C-761B-B94E-A7BD-43B67BA4A913}" srcOrd="0" destOrd="0" presId="urn:microsoft.com/office/officeart/2005/8/layout/hierarchy2"/>
    <dgm:cxn modelId="{EFA4A4CC-24B0-474A-B17D-ABB08C2525D1}" type="presParOf" srcId="{3CB1A629-C050-2C4F-BBB2-B541C7450234}" destId="{F3E9E5CE-91B7-FA47-8D13-5DD19037D5A4}" srcOrd="1" destOrd="0" presId="urn:microsoft.com/office/officeart/2005/8/layout/hierarchy2"/>
    <dgm:cxn modelId="{52277B8B-3239-C34E-AE75-063E23D7CDC3}" type="presParOf" srcId="{F3E9E5CE-91B7-FA47-8D13-5DD19037D5A4}" destId="{3888B4B5-62A6-644B-96A0-A6274A16EB4E}" srcOrd="0" destOrd="0" presId="urn:microsoft.com/office/officeart/2005/8/layout/hierarchy2"/>
    <dgm:cxn modelId="{AB2A0483-9247-D944-8D33-893966BDCF00}" type="presParOf" srcId="{3888B4B5-62A6-644B-96A0-A6274A16EB4E}" destId="{3B5BD754-9083-E441-91FA-174BC919F38A}" srcOrd="0" destOrd="0" presId="urn:microsoft.com/office/officeart/2005/8/layout/hierarchy2"/>
    <dgm:cxn modelId="{EBB689A9-C877-7243-88E4-A22B556C8DA6}" type="presParOf" srcId="{F3E9E5CE-91B7-FA47-8D13-5DD19037D5A4}" destId="{782A8F95-367D-7548-8677-5C3F22BA00C1}" srcOrd="1" destOrd="0" presId="urn:microsoft.com/office/officeart/2005/8/layout/hierarchy2"/>
    <dgm:cxn modelId="{0437DB67-3674-5748-A24B-8EC962D82C2F}" type="presParOf" srcId="{782A8F95-367D-7548-8677-5C3F22BA00C1}" destId="{789E2809-8262-0643-A7E1-538641697CBC}" srcOrd="0" destOrd="0" presId="urn:microsoft.com/office/officeart/2005/8/layout/hierarchy2"/>
    <dgm:cxn modelId="{8069A0B8-CA71-874E-8FE1-3CEFEE7CFA8B}" type="presParOf" srcId="{782A8F95-367D-7548-8677-5C3F22BA00C1}" destId="{07EB15C5-5878-DD43-9465-CDFD505E40A0}" srcOrd="1" destOrd="0" presId="urn:microsoft.com/office/officeart/2005/8/layout/hierarchy2"/>
    <dgm:cxn modelId="{8D1B2BE0-81FF-4E41-9F09-F63012768AA6}" type="presParOf" srcId="{F3E9E5CE-91B7-FA47-8D13-5DD19037D5A4}" destId="{B7BCEF41-32CE-F94A-A7DC-6DFE8751236D}" srcOrd="2" destOrd="0" presId="urn:microsoft.com/office/officeart/2005/8/layout/hierarchy2"/>
    <dgm:cxn modelId="{A020DD3C-4341-E747-888A-0F7C06F04FE7}" type="presParOf" srcId="{B7BCEF41-32CE-F94A-A7DC-6DFE8751236D}" destId="{BF8F0BC2-382C-6141-B96C-6C61199CC869}" srcOrd="0" destOrd="0" presId="urn:microsoft.com/office/officeart/2005/8/layout/hierarchy2"/>
    <dgm:cxn modelId="{24D21C71-4378-744B-A968-52F1641EADB1}" type="presParOf" srcId="{F3E9E5CE-91B7-FA47-8D13-5DD19037D5A4}" destId="{CFE8EA0B-E406-4840-94C4-72C5376AF24A}" srcOrd="3" destOrd="0" presId="urn:microsoft.com/office/officeart/2005/8/layout/hierarchy2"/>
    <dgm:cxn modelId="{647DCB3C-DBFB-8245-80AF-13F6D31750C9}" type="presParOf" srcId="{CFE8EA0B-E406-4840-94C4-72C5376AF24A}" destId="{25A08C2E-E0ED-824A-9A48-4FB6EFA90843}" srcOrd="0" destOrd="0" presId="urn:microsoft.com/office/officeart/2005/8/layout/hierarchy2"/>
    <dgm:cxn modelId="{644BB7C4-475B-C842-9284-95929944F53A}" type="presParOf" srcId="{CFE8EA0B-E406-4840-94C4-72C5376AF24A}" destId="{78AA5F20-F894-D647-B2D8-9F6FE60B5832}" srcOrd="1" destOrd="0" presId="urn:microsoft.com/office/officeart/2005/8/layout/hierarchy2"/>
    <dgm:cxn modelId="{6AA98FF9-651B-1C4D-A271-80FA48577576}" type="presParOf" srcId="{F3E9E5CE-91B7-FA47-8D13-5DD19037D5A4}" destId="{1FA29736-831A-3646-85FD-58A0EF8E64DF}" srcOrd="4" destOrd="0" presId="urn:microsoft.com/office/officeart/2005/8/layout/hierarchy2"/>
    <dgm:cxn modelId="{5FF9D2DE-392A-4B48-AF93-C20A8FAA202A}" type="presParOf" srcId="{1FA29736-831A-3646-85FD-58A0EF8E64DF}" destId="{EC036439-0E99-D844-B37C-55182919414B}" srcOrd="0" destOrd="0" presId="urn:microsoft.com/office/officeart/2005/8/layout/hierarchy2"/>
    <dgm:cxn modelId="{50F5D8FB-D5A0-8440-AE77-29F823163DF7}" type="presParOf" srcId="{F3E9E5CE-91B7-FA47-8D13-5DD19037D5A4}" destId="{3D65F783-428B-B347-AAA1-F1BBA6C59527}" srcOrd="5" destOrd="0" presId="urn:microsoft.com/office/officeart/2005/8/layout/hierarchy2"/>
    <dgm:cxn modelId="{D94CAECD-0647-A14C-8D1A-C19F048595DD}" type="presParOf" srcId="{3D65F783-428B-B347-AAA1-F1BBA6C59527}" destId="{09A12FC9-56B1-B545-9BEF-FEE43B983434}" srcOrd="0" destOrd="0" presId="urn:microsoft.com/office/officeart/2005/8/layout/hierarchy2"/>
    <dgm:cxn modelId="{C9C0A707-DAF9-064C-8046-A1F304C120FE}" type="presParOf" srcId="{3D65F783-428B-B347-AAA1-F1BBA6C59527}" destId="{430C59CF-BB98-4241-B7D4-0F92386EF0B1}" srcOrd="1" destOrd="0" presId="urn:microsoft.com/office/officeart/2005/8/layout/hierarchy2"/>
    <dgm:cxn modelId="{24BE1B90-C702-D043-99F2-9B80E1AF38CB}" type="presParOf" srcId="{5DAE31C6-38BB-634A-A2E5-C7316A35AF27}" destId="{97787625-6832-F745-BB6F-732C0F4BBC60}" srcOrd="2" destOrd="0" presId="urn:microsoft.com/office/officeart/2005/8/layout/hierarchy2"/>
    <dgm:cxn modelId="{EFDE4BC5-8E5D-604E-BDE7-16E394D49E7B}" type="presParOf" srcId="{97787625-6832-F745-BB6F-732C0F4BBC60}" destId="{B15B639F-7E53-4345-8711-F02D4B724BF3}" srcOrd="0" destOrd="0" presId="urn:microsoft.com/office/officeart/2005/8/layout/hierarchy2"/>
    <dgm:cxn modelId="{6AF65639-87CC-5C4B-8F09-FCD8214E1FA7}" type="presParOf" srcId="{5DAE31C6-38BB-634A-A2E5-C7316A35AF27}" destId="{65E4B73C-3932-5247-B7E0-CEACF7A92583}" srcOrd="3" destOrd="0" presId="urn:microsoft.com/office/officeart/2005/8/layout/hierarchy2"/>
    <dgm:cxn modelId="{C0F19B57-4E5C-1340-A252-19EF370042E3}" type="presParOf" srcId="{65E4B73C-3932-5247-B7E0-CEACF7A92583}" destId="{1BF7A1AB-E3EB-8D45-AB4F-66DC8A7F8BED}" srcOrd="0" destOrd="0" presId="urn:microsoft.com/office/officeart/2005/8/layout/hierarchy2"/>
    <dgm:cxn modelId="{E1E1761C-1872-8149-82C5-4CFC2E6E63C8}" type="presParOf" srcId="{65E4B73C-3932-5247-B7E0-CEACF7A92583}" destId="{C93054A1-1DEA-3140-B6F9-D195FBD0BA81}" srcOrd="1" destOrd="0" presId="urn:microsoft.com/office/officeart/2005/8/layout/hierarchy2"/>
    <dgm:cxn modelId="{BEA5763D-9AAA-E74F-8FF4-B5C1851C81F6}" type="presParOf" srcId="{BD3D58AE-0453-6B45-B224-44F1952291B9}" destId="{2765342C-21B6-E84C-94B9-A0FBCD7BD1E1}" srcOrd="8" destOrd="0" presId="urn:microsoft.com/office/officeart/2005/8/layout/hierarchy2"/>
    <dgm:cxn modelId="{6D56CED1-2524-1440-A712-57D8C86798D2}" type="presParOf" srcId="{2765342C-21B6-E84C-94B9-A0FBCD7BD1E1}" destId="{C98CE1CF-03D5-3645-A0F8-6C9D894377A4}" srcOrd="0" destOrd="0" presId="urn:microsoft.com/office/officeart/2005/8/layout/hierarchy2"/>
    <dgm:cxn modelId="{E3FCB2AA-67B0-7143-817F-5CA082550452}" type="presParOf" srcId="{BD3D58AE-0453-6B45-B224-44F1952291B9}" destId="{599BF36F-6BF8-B34B-9287-C0FA10A57E6C}" srcOrd="9" destOrd="0" presId="urn:microsoft.com/office/officeart/2005/8/layout/hierarchy2"/>
    <dgm:cxn modelId="{2675B6B3-4D66-CF42-8FB2-0B2470A44C6C}" type="presParOf" srcId="{599BF36F-6BF8-B34B-9287-C0FA10A57E6C}" destId="{B81C31AD-F28A-174B-8587-92965EBF6A02}" srcOrd="0" destOrd="0" presId="urn:microsoft.com/office/officeart/2005/8/layout/hierarchy2"/>
    <dgm:cxn modelId="{33C8CCA1-A1AD-0B4A-837A-A232D1A8350E}" type="presParOf" srcId="{599BF36F-6BF8-B34B-9287-C0FA10A57E6C}" destId="{D366BAED-7617-1442-9C5B-762FE99946CA}" srcOrd="1" destOrd="0" presId="urn:microsoft.com/office/officeart/2005/8/layout/hierarchy2"/>
    <dgm:cxn modelId="{D2A48147-4589-7044-9473-C66A6DDDF2C5}" type="presParOf" srcId="{D366BAED-7617-1442-9C5B-762FE99946CA}" destId="{CC7D4F0E-870B-DF48-84CE-35F2609A8744}" srcOrd="0" destOrd="0" presId="urn:microsoft.com/office/officeart/2005/8/layout/hierarchy2"/>
    <dgm:cxn modelId="{E232D16B-60E5-A547-80DA-88E72A1FAA8F}" type="presParOf" srcId="{CC7D4F0E-870B-DF48-84CE-35F2609A8744}" destId="{71786F09-4D37-0F48-8A91-8A2067105E7E}" srcOrd="0" destOrd="0" presId="urn:microsoft.com/office/officeart/2005/8/layout/hierarchy2"/>
    <dgm:cxn modelId="{B0879E90-13BB-EB46-B98E-94E26AD57FEB}" type="presParOf" srcId="{D366BAED-7617-1442-9C5B-762FE99946CA}" destId="{42A4DA74-B6B9-9B4E-ABBD-93DFFA259469}" srcOrd="1" destOrd="0" presId="urn:microsoft.com/office/officeart/2005/8/layout/hierarchy2"/>
    <dgm:cxn modelId="{6FE02D7C-CA09-6B4E-ACBF-D7A774E3BAF2}" type="presParOf" srcId="{42A4DA74-B6B9-9B4E-ABBD-93DFFA259469}" destId="{7E5214BF-73EC-C04E-BAF8-04272B7CC8C7}" srcOrd="0" destOrd="0" presId="urn:microsoft.com/office/officeart/2005/8/layout/hierarchy2"/>
    <dgm:cxn modelId="{7725B4F4-ED43-FD4D-942B-786999886BB7}" type="presParOf" srcId="{42A4DA74-B6B9-9B4E-ABBD-93DFFA259469}" destId="{72A3BD1D-BDA2-4A48-83DA-168ED2504763}" srcOrd="1" destOrd="0" presId="urn:microsoft.com/office/officeart/2005/8/layout/hierarchy2"/>
    <dgm:cxn modelId="{C910F581-2745-3A4E-AE18-0BF3F9DCA0CB}" type="presParOf" srcId="{D366BAED-7617-1442-9C5B-762FE99946CA}" destId="{7CF4B309-2936-594D-A119-B9ABCFA994F4}" srcOrd="2" destOrd="0" presId="urn:microsoft.com/office/officeart/2005/8/layout/hierarchy2"/>
    <dgm:cxn modelId="{A3D6F09C-839B-5843-BFEC-C084E2242B65}" type="presParOf" srcId="{7CF4B309-2936-594D-A119-B9ABCFA994F4}" destId="{3C4921F8-93DA-8941-90BA-34A1F596103D}" srcOrd="0" destOrd="0" presId="urn:microsoft.com/office/officeart/2005/8/layout/hierarchy2"/>
    <dgm:cxn modelId="{3678EFF6-A88E-5F43-8E31-EAAA1274AF85}" type="presParOf" srcId="{D366BAED-7617-1442-9C5B-762FE99946CA}" destId="{00241C18-1843-D643-B321-C17434809D6A}" srcOrd="3" destOrd="0" presId="urn:microsoft.com/office/officeart/2005/8/layout/hierarchy2"/>
    <dgm:cxn modelId="{76CE4A09-A8D8-5D46-92D1-CBAC88680F16}" type="presParOf" srcId="{00241C18-1843-D643-B321-C17434809D6A}" destId="{358CBA3D-F210-1744-A0ED-230AF43C2C8E}" srcOrd="0" destOrd="0" presId="urn:microsoft.com/office/officeart/2005/8/layout/hierarchy2"/>
    <dgm:cxn modelId="{0559B364-293B-BF4B-B215-8D9DC848A480}" type="presParOf" srcId="{00241C18-1843-D643-B321-C17434809D6A}" destId="{27EBE37E-2545-6443-B096-2DFDA701D63C}" srcOrd="1" destOrd="0" presId="urn:microsoft.com/office/officeart/2005/8/layout/hierarchy2"/>
    <dgm:cxn modelId="{97708BBF-645A-9F4D-B663-192942C164CA}" type="presParOf" srcId="{27EBE37E-2545-6443-B096-2DFDA701D63C}" destId="{23D7CF8E-F99A-BF4C-9FFB-044609FCAC1D}" srcOrd="0" destOrd="0" presId="urn:microsoft.com/office/officeart/2005/8/layout/hierarchy2"/>
    <dgm:cxn modelId="{B7EA2244-8C1E-364F-AF55-EFC632DFD484}" type="presParOf" srcId="{23D7CF8E-F99A-BF4C-9FFB-044609FCAC1D}" destId="{4CA308E4-8C69-9245-B493-9FA6FB95A9E6}" srcOrd="0" destOrd="0" presId="urn:microsoft.com/office/officeart/2005/8/layout/hierarchy2"/>
    <dgm:cxn modelId="{830FF886-9DF8-C649-B5F8-C14D6D4EEB53}" type="presParOf" srcId="{27EBE37E-2545-6443-B096-2DFDA701D63C}" destId="{B12177E0-319E-CA42-A9F9-123165BC70FB}" srcOrd="1" destOrd="0" presId="urn:microsoft.com/office/officeart/2005/8/layout/hierarchy2"/>
    <dgm:cxn modelId="{8A4844FD-EEE2-8F4D-AEB8-CB10E8E23F01}" type="presParOf" srcId="{B12177E0-319E-CA42-A9F9-123165BC70FB}" destId="{698CCDBB-135E-8D43-BECA-3C2312C84EB5}" srcOrd="0" destOrd="0" presId="urn:microsoft.com/office/officeart/2005/8/layout/hierarchy2"/>
    <dgm:cxn modelId="{93AACC5A-D041-1D42-AB8A-4BFCB9A4C505}" type="presParOf" srcId="{B12177E0-319E-CA42-A9F9-123165BC70FB}" destId="{9339B495-F0BB-2048-8BE9-FBD963F35D7B}" srcOrd="1" destOrd="0" presId="urn:microsoft.com/office/officeart/2005/8/layout/hierarchy2"/>
    <dgm:cxn modelId="{8CBD4204-D83D-9941-87E8-E6C3A85598A4}" type="presParOf" srcId="{27EBE37E-2545-6443-B096-2DFDA701D63C}" destId="{9F60163E-2DFE-4D4A-BE6B-B26FC4FD5106}" srcOrd="2" destOrd="0" presId="urn:microsoft.com/office/officeart/2005/8/layout/hierarchy2"/>
    <dgm:cxn modelId="{0B3DD292-A756-904C-9ECB-B472E1B25B09}" type="presParOf" srcId="{9F60163E-2DFE-4D4A-BE6B-B26FC4FD5106}" destId="{08F7C4E0-EDE4-B946-9BFB-B67C90C2CF71}" srcOrd="0" destOrd="0" presId="urn:microsoft.com/office/officeart/2005/8/layout/hierarchy2"/>
    <dgm:cxn modelId="{2E1F41EA-7131-4348-A14F-A64E81349AB7}" type="presParOf" srcId="{27EBE37E-2545-6443-B096-2DFDA701D63C}" destId="{853FB7BC-4737-1D48-A359-21A9AEAE7B61}" srcOrd="3" destOrd="0" presId="urn:microsoft.com/office/officeart/2005/8/layout/hierarchy2"/>
    <dgm:cxn modelId="{CD41C4A4-33EE-2342-805F-FDF505BF8E2C}" type="presParOf" srcId="{853FB7BC-4737-1D48-A359-21A9AEAE7B61}" destId="{6D5DCB66-12A2-1843-8680-9A4219E9AF6E}" srcOrd="0" destOrd="0" presId="urn:microsoft.com/office/officeart/2005/8/layout/hierarchy2"/>
    <dgm:cxn modelId="{BEE15FE1-A045-504F-8F92-2609FE1F4976}" type="presParOf" srcId="{853FB7BC-4737-1D48-A359-21A9AEAE7B61}" destId="{997B667A-275B-1C48-9E14-98F2D105A5FE}" srcOrd="1" destOrd="0" presId="urn:microsoft.com/office/officeart/2005/8/layout/hierarchy2"/>
    <dgm:cxn modelId="{29583710-6502-5D43-8A25-C4655C0553D4}" type="presParOf" srcId="{D366BAED-7617-1442-9C5B-762FE99946CA}" destId="{FC39102B-194D-0B4E-BA35-0A248D0E4498}" srcOrd="4" destOrd="0" presId="urn:microsoft.com/office/officeart/2005/8/layout/hierarchy2"/>
    <dgm:cxn modelId="{4060A1A4-4FEA-4042-8BEE-5799A3950E56}" type="presParOf" srcId="{FC39102B-194D-0B4E-BA35-0A248D0E4498}" destId="{6A61521D-7CA8-EA46-90E1-7249DE36D2BD}" srcOrd="0" destOrd="0" presId="urn:microsoft.com/office/officeart/2005/8/layout/hierarchy2"/>
    <dgm:cxn modelId="{547D38B7-B860-E741-A9C0-DE4DB01553BB}" type="presParOf" srcId="{D366BAED-7617-1442-9C5B-762FE99946CA}" destId="{481544EA-94D3-7B45-B38A-CA0D1229F5A9}" srcOrd="5" destOrd="0" presId="urn:microsoft.com/office/officeart/2005/8/layout/hierarchy2"/>
    <dgm:cxn modelId="{EED65045-F2E1-1744-9B88-B93C29E8C85F}" type="presParOf" srcId="{481544EA-94D3-7B45-B38A-CA0D1229F5A9}" destId="{9B1BEC10-5038-E546-8A41-5F998BC65FAC}" srcOrd="0" destOrd="0" presId="urn:microsoft.com/office/officeart/2005/8/layout/hierarchy2"/>
    <dgm:cxn modelId="{7B98F6D2-9BB4-744F-AB33-CBFE4046EBF8}" type="presParOf" srcId="{481544EA-94D3-7B45-B38A-CA0D1229F5A9}" destId="{FEF494CC-9604-6E44-8A44-B0F36444EB80}"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D8D388-4F25-4DB1-A485-832E1938F82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33EAD08-A92F-49F5-ACE4-363A63822088}">
      <dgm:prSet/>
      <dgm:spPr/>
      <dgm:t>
        <a:bodyPr/>
        <a:lstStyle/>
        <a:p>
          <a:pPr>
            <a:lnSpc>
              <a:spcPct val="100000"/>
            </a:lnSpc>
          </a:pPr>
          <a:r>
            <a:rPr lang="en-US"/>
            <a:t>Tokens are comprised of properties and behaviors that are interacted with using standard control messages  </a:t>
          </a:r>
        </a:p>
      </dgm:t>
    </dgm:pt>
    <dgm:pt modelId="{4CC92EC7-2662-488E-826B-E107AD51D518}" type="parTrans" cxnId="{3C4FE494-2047-4C9D-8021-1D61728A0800}">
      <dgm:prSet/>
      <dgm:spPr/>
      <dgm:t>
        <a:bodyPr/>
        <a:lstStyle/>
        <a:p>
          <a:endParaRPr lang="en-US"/>
        </a:p>
      </dgm:t>
    </dgm:pt>
    <dgm:pt modelId="{E92DBF8E-15A9-4D49-B580-2F35B591CBE5}" type="sibTrans" cxnId="{3C4FE494-2047-4C9D-8021-1D61728A0800}">
      <dgm:prSet/>
      <dgm:spPr/>
      <dgm:t>
        <a:bodyPr/>
        <a:lstStyle/>
        <a:p>
          <a:endParaRPr lang="en-US"/>
        </a:p>
      </dgm:t>
    </dgm:pt>
    <dgm:pt modelId="{3B71A94E-9E27-49B5-BCD0-1B84A406CBBA}">
      <dgm:prSet/>
      <dgm:spPr/>
      <dgm:t>
        <a:bodyPr/>
        <a:lstStyle/>
        <a:p>
          <a:pPr>
            <a:lnSpc>
              <a:spcPct val="100000"/>
            </a:lnSpc>
          </a:pPr>
          <a:r>
            <a:rPr lang="en-US" dirty="0"/>
            <a:t>All Tokens will have a common set of base token properties including simple name/value pair generic properties.</a:t>
          </a:r>
        </a:p>
      </dgm:t>
    </dgm:pt>
    <dgm:pt modelId="{DAC3176D-4C06-4A27-89CB-32FA02C9871D}" type="parTrans" cxnId="{B1606D15-0043-4DA6-B8C3-B1EF0BC37890}">
      <dgm:prSet/>
      <dgm:spPr/>
      <dgm:t>
        <a:bodyPr/>
        <a:lstStyle/>
        <a:p>
          <a:endParaRPr lang="en-US"/>
        </a:p>
      </dgm:t>
    </dgm:pt>
    <dgm:pt modelId="{89EF57D4-8BFC-4430-890A-DD7388587B54}" type="sibTrans" cxnId="{B1606D15-0043-4DA6-B8C3-B1EF0BC37890}">
      <dgm:prSet/>
      <dgm:spPr/>
      <dgm:t>
        <a:bodyPr/>
        <a:lstStyle/>
        <a:p>
          <a:endParaRPr lang="en-US"/>
        </a:p>
      </dgm:t>
    </dgm:pt>
    <dgm:pt modelId="{79C3DCA6-F92B-4F7A-8CA6-D08EE09348A3}">
      <dgm:prSet/>
      <dgm:spPr/>
      <dgm:t>
        <a:bodyPr/>
        <a:lstStyle/>
        <a:p>
          <a:pPr>
            <a:lnSpc>
              <a:spcPct val="100000"/>
            </a:lnSpc>
          </a:pPr>
          <a:r>
            <a:rPr lang="en-US" dirty="0"/>
            <a:t>Tokens differentiate themselves based on their behaviors and property sets.</a:t>
          </a:r>
        </a:p>
      </dgm:t>
    </dgm:pt>
    <dgm:pt modelId="{BA6B7A19-5373-45C2-9E55-A0C0573C9005}" type="parTrans" cxnId="{1F564F94-58F4-4BB5-9222-8EF68B529817}">
      <dgm:prSet/>
      <dgm:spPr/>
      <dgm:t>
        <a:bodyPr/>
        <a:lstStyle/>
        <a:p>
          <a:endParaRPr lang="en-US"/>
        </a:p>
      </dgm:t>
    </dgm:pt>
    <dgm:pt modelId="{D38FCC1A-6DBD-423A-AE71-1D0507C1BAE7}" type="sibTrans" cxnId="{1F564F94-58F4-4BB5-9222-8EF68B529817}">
      <dgm:prSet/>
      <dgm:spPr/>
      <dgm:t>
        <a:bodyPr/>
        <a:lstStyle/>
        <a:p>
          <a:endParaRPr lang="en-US"/>
        </a:p>
      </dgm:t>
    </dgm:pt>
    <dgm:pt modelId="{947A1234-DC8F-4726-BC23-6CA8F28DD0C8}">
      <dgm:prSet/>
      <dgm:spPr/>
      <dgm:t>
        <a:bodyPr/>
        <a:lstStyle/>
        <a:p>
          <a:pPr>
            <a:lnSpc>
              <a:spcPct val="100000"/>
            </a:lnSpc>
          </a:pPr>
          <a:r>
            <a:rPr lang="en-US" dirty="0"/>
            <a:t>The Taxonomy defines behaviors and properties that are the building blocks of tokens.  Some behaviors are already known, the taxonomy just defines them in a standard way and organizes them.</a:t>
          </a:r>
        </a:p>
      </dgm:t>
    </dgm:pt>
    <dgm:pt modelId="{F5C48CFA-7D69-46F4-95D8-9E12B2F9A81C}" type="parTrans" cxnId="{F8582219-17EF-4E2F-80B9-CC42E90D0382}">
      <dgm:prSet/>
      <dgm:spPr/>
      <dgm:t>
        <a:bodyPr/>
        <a:lstStyle/>
        <a:p>
          <a:endParaRPr lang="en-US"/>
        </a:p>
      </dgm:t>
    </dgm:pt>
    <dgm:pt modelId="{865523CD-0C24-4C0D-9C66-31BB1DCACFF0}" type="sibTrans" cxnId="{F8582219-17EF-4E2F-80B9-CC42E90D0382}">
      <dgm:prSet/>
      <dgm:spPr/>
      <dgm:t>
        <a:bodyPr/>
        <a:lstStyle/>
        <a:p>
          <a:endParaRPr lang="en-US"/>
        </a:p>
      </dgm:t>
    </dgm:pt>
    <dgm:pt modelId="{A1ABE9C9-7D13-4651-8EB1-6299FB17C667}">
      <dgm:prSet/>
      <dgm:spPr/>
      <dgm:t>
        <a:bodyPr/>
        <a:lstStyle/>
        <a:p>
          <a:pPr>
            <a:lnSpc>
              <a:spcPct val="100000"/>
            </a:lnSpc>
          </a:pPr>
          <a:r>
            <a:rPr lang="en-US" dirty="0"/>
            <a:t>Controls are actions described as messages that are used to invoke a behavior and represent properties.</a:t>
          </a:r>
        </a:p>
      </dgm:t>
    </dgm:pt>
    <dgm:pt modelId="{401477AA-9104-4A4C-8297-48419964CFA9}" type="parTrans" cxnId="{F811AD5A-5A70-4609-A795-8E9351F84F52}">
      <dgm:prSet/>
      <dgm:spPr/>
      <dgm:t>
        <a:bodyPr/>
        <a:lstStyle/>
        <a:p>
          <a:endParaRPr lang="en-US"/>
        </a:p>
      </dgm:t>
    </dgm:pt>
    <dgm:pt modelId="{72C7B213-B455-4C56-BD29-C74257541B1A}" type="sibTrans" cxnId="{F811AD5A-5A70-4609-A795-8E9351F84F52}">
      <dgm:prSet/>
      <dgm:spPr/>
      <dgm:t>
        <a:bodyPr/>
        <a:lstStyle/>
        <a:p>
          <a:endParaRPr lang="en-US"/>
        </a:p>
      </dgm:t>
    </dgm:pt>
    <dgm:pt modelId="{907B9404-B2CD-44FA-8600-7B6DA0E5AA9C}" type="pres">
      <dgm:prSet presAssocID="{ACD8D388-4F25-4DB1-A485-832E1938F82D}" presName="root" presStyleCnt="0">
        <dgm:presLayoutVars>
          <dgm:dir/>
          <dgm:resizeHandles val="exact"/>
        </dgm:presLayoutVars>
      </dgm:prSet>
      <dgm:spPr/>
    </dgm:pt>
    <dgm:pt modelId="{5BDA0884-6AA3-453D-AC08-1D2895D78624}" type="pres">
      <dgm:prSet presAssocID="{F33EAD08-A92F-49F5-ACE4-363A63822088}" presName="compNode" presStyleCnt="0"/>
      <dgm:spPr/>
    </dgm:pt>
    <dgm:pt modelId="{FF051064-B8B4-45D1-8529-2425C13CE824}" type="pres">
      <dgm:prSet presAssocID="{F33EAD08-A92F-49F5-ACE4-363A63822088}" presName="bgRect" presStyleLbl="bgShp" presStyleIdx="0" presStyleCnt="5"/>
      <dgm:spPr/>
    </dgm:pt>
    <dgm:pt modelId="{5A4C382E-CF82-43E8-9B7E-75B7B8C83BEB}" type="pres">
      <dgm:prSet presAssocID="{F33EAD08-A92F-49F5-ACE4-363A6382208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uzzle pieces"/>
        </a:ext>
      </dgm:extLst>
    </dgm:pt>
    <dgm:pt modelId="{0A4F62A8-7831-4A5F-8ADF-67490DB9572F}" type="pres">
      <dgm:prSet presAssocID="{F33EAD08-A92F-49F5-ACE4-363A63822088}" presName="spaceRect" presStyleCnt="0"/>
      <dgm:spPr/>
    </dgm:pt>
    <dgm:pt modelId="{0F0488F0-B643-4449-928B-F93AE4E323CF}" type="pres">
      <dgm:prSet presAssocID="{F33EAD08-A92F-49F5-ACE4-363A63822088}" presName="parTx" presStyleLbl="revTx" presStyleIdx="0" presStyleCnt="5">
        <dgm:presLayoutVars>
          <dgm:chMax val="0"/>
          <dgm:chPref val="0"/>
        </dgm:presLayoutVars>
      </dgm:prSet>
      <dgm:spPr/>
    </dgm:pt>
    <dgm:pt modelId="{5181599F-A9A7-4454-ADC2-7272B95AB6B6}" type="pres">
      <dgm:prSet presAssocID="{E92DBF8E-15A9-4D49-B580-2F35B591CBE5}" presName="sibTrans" presStyleCnt="0"/>
      <dgm:spPr/>
    </dgm:pt>
    <dgm:pt modelId="{2C42DE3F-3B92-47A7-B12F-EFABAF71844D}" type="pres">
      <dgm:prSet presAssocID="{3B71A94E-9E27-49B5-BCD0-1B84A406CBBA}" presName="compNode" presStyleCnt="0"/>
      <dgm:spPr/>
    </dgm:pt>
    <dgm:pt modelId="{A6192711-E5C9-48CC-835E-6A9C3CFE58D5}" type="pres">
      <dgm:prSet presAssocID="{3B71A94E-9E27-49B5-BCD0-1B84A406CBBA}" presName="bgRect" presStyleLbl="bgShp" presStyleIdx="1" presStyleCnt="5"/>
      <dgm:spPr/>
    </dgm:pt>
    <dgm:pt modelId="{F2AD27FF-6168-46DE-885B-E468C739BF24}" type="pres">
      <dgm:prSet presAssocID="{3B71A94E-9E27-49B5-BCD0-1B84A406CBBA}"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
        </a:ext>
      </dgm:extLst>
    </dgm:pt>
    <dgm:pt modelId="{B959EF1E-7A20-441F-95CA-7B99759CC109}" type="pres">
      <dgm:prSet presAssocID="{3B71A94E-9E27-49B5-BCD0-1B84A406CBBA}" presName="spaceRect" presStyleCnt="0"/>
      <dgm:spPr/>
    </dgm:pt>
    <dgm:pt modelId="{8CB798A9-5969-4C7C-90B9-FFF5B647CCD9}" type="pres">
      <dgm:prSet presAssocID="{3B71A94E-9E27-49B5-BCD0-1B84A406CBBA}" presName="parTx" presStyleLbl="revTx" presStyleIdx="1" presStyleCnt="5">
        <dgm:presLayoutVars>
          <dgm:chMax val="0"/>
          <dgm:chPref val="0"/>
        </dgm:presLayoutVars>
      </dgm:prSet>
      <dgm:spPr/>
    </dgm:pt>
    <dgm:pt modelId="{70808C80-58EB-4EB6-8A2E-7AF73C98C2BF}" type="pres">
      <dgm:prSet presAssocID="{89EF57D4-8BFC-4430-890A-DD7388587B54}" presName="sibTrans" presStyleCnt="0"/>
      <dgm:spPr/>
    </dgm:pt>
    <dgm:pt modelId="{D13049D3-D1AA-4B6B-8E6E-9AF1CECC282B}" type="pres">
      <dgm:prSet presAssocID="{79C3DCA6-F92B-4F7A-8CA6-D08EE09348A3}" presName="compNode" presStyleCnt="0"/>
      <dgm:spPr/>
    </dgm:pt>
    <dgm:pt modelId="{874EECE9-7796-4518-877D-2A9F5A70C762}" type="pres">
      <dgm:prSet presAssocID="{79C3DCA6-F92B-4F7A-8CA6-D08EE09348A3}" presName="bgRect" presStyleLbl="bgShp" presStyleIdx="2" presStyleCnt="5"/>
      <dgm:spPr/>
    </dgm:pt>
    <dgm:pt modelId="{3961C0CE-99B1-4C07-BBBC-B52A07B0DA79}" type="pres">
      <dgm:prSet presAssocID="{79C3DCA6-F92B-4F7A-8CA6-D08EE09348A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ance steps"/>
        </a:ext>
      </dgm:extLst>
    </dgm:pt>
    <dgm:pt modelId="{2CD91BA3-4711-4D7B-9730-53928318C898}" type="pres">
      <dgm:prSet presAssocID="{79C3DCA6-F92B-4F7A-8CA6-D08EE09348A3}" presName="spaceRect" presStyleCnt="0"/>
      <dgm:spPr/>
    </dgm:pt>
    <dgm:pt modelId="{A84D832A-20A9-466A-8AF0-EFAA575D1797}" type="pres">
      <dgm:prSet presAssocID="{79C3DCA6-F92B-4F7A-8CA6-D08EE09348A3}" presName="parTx" presStyleLbl="revTx" presStyleIdx="2" presStyleCnt="5">
        <dgm:presLayoutVars>
          <dgm:chMax val="0"/>
          <dgm:chPref val="0"/>
        </dgm:presLayoutVars>
      </dgm:prSet>
      <dgm:spPr/>
    </dgm:pt>
    <dgm:pt modelId="{C256F5E3-0EE8-4CB7-9228-13EE65F1EB79}" type="pres">
      <dgm:prSet presAssocID="{D38FCC1A-6DBD-423A-AE71-1D0507C1BAE7}" presName="sibTrans" presStyleCnt="0"/>
      <dgm:spPr/>
    </dgm:pt>
    <dgm:pt modelId="{A069E7C4-D537-4F8D-A90F-6E322B15BD66}" type="pres">
      <dgm:prSet presAssocID="{947A1234-DC8F-4726-BC23-6CA8F28DD0C8}" presName="compNode" presStyleCnt="0"/>
      <dgm:spPr/>
    </dgm:pt>
    <dgm:pt modelId="{EE611467-6309-4FD6-8FCC-55EA462DE8D2}" type="pres">
      <dgm:prSet presAssocID="{947A1234-DC8F-4726-BC23-6CA8F28DD0C8}" presName="bgRect" presStyleLbl="bgShp" presStyleIdx="3" presStyleCnt="5"/>
      <dgm:spPr/>
    </dgm:pt>
    <dgm:pt modelId="{21DAEBB1-794A-4BEE-88DA-78ADD1C6A681}" type="pres">
      <dgm:prSet presAssocID="{947A1234-DC8F-4726-BC23-6CA8F28DD0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hopping basket"/>
        </a:ext>
      </dgm:extLst>
    </dgm:pt>
    <dgm:pt modelId="{343A8499-F056-4BA2-BDAE-FEDC62A1A740}" type="pres">
      <dgm:prSet presAssocID="{947A1234-DC8F-4726-BC23-6CA8F28DD0C8}" presName="spaceRect" presStyleCnt="0"/>
      <dgm:spPr/>
    </dgm:pt>
    <dgm:pt modelId="{E9AB23A5-72B0-4029-99E5-C989F7B5340D}" type="pres">
      <dgm:prSet presAssocID="{947A1234-DC8F-4726-BC23-6CA8F28DD0C8}" presName="parTx" presStyleLbl="revTx" presStyleIdx="3" presStyleCnt="5">
        <dgm:presLayoutVars>
          <dgm:chMax val="0"/>
          <dgm:chPref val="0"/>
        </dgm:presLayoutVars>
      </dgm:prSet>
      <dgm:spPr/>
    </dgm:pt>
    <dgm:pt modelId="{E59B159D-7AFC-472B-A24D-7B9808EAEF80}" type="pres">
      <dgm:prSet presAssocID="{865523CD-0C24-4C0D-9C66-31BB1DCACFF0}" presName="sibTrans" presStyleCnt="0"/>
      <dgm:spPr/>
    </dgm:pt>
    <dgm:pt modelId="{3B61718C-5B2C-43F8-9610-5293D206CBA0}" type="pres">
      <dgm:prSet presAssocID="{A1ABE9C9-7D13-4651-8EB1-6299FB17C667}" presName="compNode" presStyleCnt="0"/>
      <dgm:spPr/>
    </dgm:pt>
    <dgm:pt modelId="{F82ACEF8-D071-4248-A970-24F0BFDD5122}" type="pres">
      <dgm:prSet presAssocID="{A1ABE9C9-7D13-4651-8EB1-6299FB17C667}" presName="bgRect" presStyleLbl="bgShp" presStyleIdx="4" presStyleCnt="5"/>
      <dgm:spPr/>
    </dgm:pt>
    <dgm:pt modelId="{0DD709A7-3C3F-401B-9739-2625F939BE4D}" type="pres">
      <dgm:prSet presAssocID="{A1ABE9C9-7D13-4651-8EB1-6299FB17C667}"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Marketing"/>
        </a:ext>
      </dgm:extLst>
    </dgm:pt>
    <dgm:pt modelId="{E4BAF3D2-CCE0-408C-BF99-7708EF8D5EEF}" type="pres">
      <dgm:prSet presAssocID="{A1ABE9C9-7D13-4651-8EB1-6299FB17C667}" presName="spaceRect" presStyleCnt="0"/>
      <dgm:spPr/>
    </dgm:pt>
    <dgm:pt modelId="{AD4382B6-563C-40F0-AFED-838E3DF7A53C}" type="pres">
      <dgm:prSet presAssocID="{A1ABE9C9-7D13-4651-8EB1-6299FB17C667}" presName="parTx" presStyleLbl="revTx" presStyleIdx="4" presStyleCnt="5">
        <dgm:presLayoutVars>
          <dgm:chMax val="0"/>
          <dgm:chPref val="0"/>
        </dgm:presLayoutVars>
      </dgm:prSet>
      <dgm:spPr/>
    </dgm:pt>
  </dgm:ptLst>
  <dgm:cxnLst>
    <dgm:cxn modelId="{B1606D15-0043-4DA6-B8C3-B1EF0BC37890}" srcId="{ACD8D388-4F25-4DB1-A485-832E1938F82D}" destId="{3B71A94E-9E27-49B5-BCD0-1B84A406CBBA}" srcOrd="1" destOrd="0" parTransId="{DAC3176D-4C06-4A27-89CB-32FA02C9871D}" sibTransId="{89EF57D4-8BFC-4430-890A-DD7388587B54}"/>
    <dgm:cxn modelId="{F8582219-17EF-4E2F-80B9-CC42E90D0382}" srcId="{ACD8D388-4F25-4DB1-A485-832E1938F82D}" destId="{947A1234-DC8F-4726-BC23-6CA8F28DD0C8}" srcOrd="3" destOrd="0" parTransId="{F5C48CFA-7D69-46F4-95D8-9E12B2F9A81C}" sibTransId="{865523CD-0C24-4C0D-9C66-31BB1DCACFF0}"/>
    <dgm:cxn modelId="{F2A0411F-6242-9343-8255-782EF90752A9}" type="presOf" srcId="{3B71A94E-9E27-49B5-BCD0-1B84A406CBBA}" destId="{8CB798A9-5969-4C7C-90B9-FFF5B647CCD9}" srcOrd="0" destOrd="0" presId="urn:microsoft.com/office/officeart/2018/2/layout/IconVerticalSolidList"/>
    <dgm:cxn modelId="{D6751C59-E6C8-BE4A-8183-7AE55F4FDBB5}" type="presOf" srcId="{79C3DCA6-F92B-4F7A-8CA6-D08EE09348A3}" destId="{A84D832A-20A9-466A-8AF0-EFAA575D1797}" srcOrd="0" destOrd="0" presId="urn:microsoft.com/office/officeart/2018/2/layout/IconVerticalSolidList"/>
    <dgm:cxn modelId="{F811AD5A-5A70-4609-A795-8E9351F84F52}" srcId="{ACD8D388-4F25-4DB1-A485-832E1938F82D}" destId="{A1ABE9C9-7D13-4651-8EB1-6299FB17C667}" srcOrd="4" destOrd="0" parTransId="{401477AA-9104-4A4C-8297-48419964CFA9}" sibTransId="{72C7B213-B455-4C56-BD29-C74257541B1A}"/>
    <dgm:cxn modelId="{E056D588-6F2B-7142-AADE-32DD09FC7491}" type="presOf" srcId="{ACD8D388-4F25-4DB1-A485-832E1938F82D}" destId="{907B9404-B2CD-44FA-8600-7B6DA0E5AA9C}" srcOrd="0" destOrd="0" presId="urn:microsoft.com/office/officeart/2018/2/layout/IconVerticalSolidList"/>
    <dgm:cxn modelId="{1F564F94-58F4-4BB5-9222-8EF68B529817}" srcId="{ACD8D388-4F25-4DB1-A485-832E1938F82D}" destId="{79C3DCA6-F92B-4F7A-8CA6-D08EE09348A3}" srcOrd="2" destOrd="0" parTransId="{BA6B7A19-5373-45C2-9E55-A0C0573C9005}" sibTransId="{D38FCC1A-6DBD-423A-AE71-1D0507C1BAE7}"/>
    <dgm:cxn modelId="{3C4FE494-2047-4C9D-8021-1D61728A0800}" srcId="{ACD8D388-4F25-4DB1-A485-832E1938F82D}" destId="{F33EAD08-A92F-49F5-ACE4-363A63822088}" srcOrd="0" destOrd="0" parTransId="{4CC92EC7-2662-488E-826B-E107AD51D518}" sibTransId="{E92DBF8E-15A9-4D49-B580-2F35B591CBE5}"/>
    <dgm:cxn modelId="{54AE05B7-F966-8A4E-8B8F-6F65C608EF7E}" type="presOf" srcId="{F33EAD08-A92F-49F5-ACE4-363A63822088}" destId="{0F0488F0-B643-4449-928B-F93AE4E323CF}" srcOrd="0" destOrd="0" presId="urn:microsoft.com/office/officeart/2018/2/layout/IconVerticalSolidList"/>
    <dgm:cxn modelId="{B03833E3-A750-2A42-B9D2-C95CAFB9480A}" type="presOf" srcId="{A1ABE9C9-7D13-4651-8EB1-6299FB17C667}" destId="{AD4382B6-563C-40F0-AFED-838E3DF7A53C}" srcOrd="0" destOrd="0" presId="urn:microsoft.com/office/officeart/2018/2/layout/IconVerticalSolidList"/>
    <dgm:cxn modelId="{96C22CFF-5364-F44D-B746-61A6D989BB39}" type="presOf" srcId="{947A1234-DC8F-4726-BC23-6CA8F28DD0C8}" destId="{E9AB23A5-72B0-4029-99E5-C989F7B5340D}" srcOrd="0" destOrd="0" presId="urn:microsoft.com/office/officeart/2018/2/layout/IconVerticalSolidList"/>
    <dgm:cxn modelId="{7DD27B19-9FE2-AF4A-B0B0-7EFD8F8BD6CE}" type="presParOf" srcId="{907B9404-B2CD-44FA-8600-7B6DA0E5AA9C}" destId="{5BDA0884-6AA3-453D-AC08-1D2895D78624}" srcOrd="0" destOrd="0" presId="urn:microsoft.com/office/officeart/2018/2/layout/IconVerticalSolidList"/>
    <dgm:cxn modelId="{023B6345-82F4-3B4C-9EA5-28891A74885E}" type="presParOf" srcId="{5BDA0884-6AA3-453D-AC08-1D2895D78624}" destId="{FF051064-B8B4-45D1-8529-2425C13CE824}" srcOrd="0" destOrd="0" presId="urn:microsoft.com/office/officeart/2018/2/layout/IconVerticalSolidList"/>
    <dgm:cxn modelId="{DE2C8512-749D-7B43-BBA7-D3E96199AB90}" type="presParOf" srcId="{5BDA0884-6AA3-453D-AC08-1D2895D78624}" destId="{5A4C382E-CF82-43E8-9B7E-75B7B8C83BEB}" srcOrd="1" destOrd="0" presId="urn:microsoft.com/office/officeart/2018/2/layout/IconVerticalSolidList"/>
    <dgm:cxn modelId="{93499C4B-EB59-9141-81DD-D2521BF61F46}" type="presParOf" srcId="{5BDA0884-6AA3-453D-AC08-1D2895D78624}" destId="{0A4F62A8-7831-4A5F-8ADF-67490DB9572F}" srcOrd="2" destOrd="0" presId="urn:microsoft.com/office/officeart/2018/2/layout/IconVerticalSolidList"/>
    <dgm:cxn modelId="{974003A8-7FC9-9747-A83B-7925F51BC91C}" type="presParOf" srcId="{5BDA0884-6AA3-453D-AC08-1D2895D78624}" destId="{0F0488F0-B643-4449-928B-F93AE4E323CF}" srcOrd="3" destOrd="0" presId="urn:microsoft.com/office/officeart/2018/2/layout/IconVerticalSolidList"/>
    <dgm:cxn modelId="{4E99A249-B6C9-AA4F-A1DD-B3EB25E219D3}" type="presParOf" srcId="{907B9404-B2CD-44FA-8600-7B6DA0E5AA9C}" destId="{5181599F-A9A7-4454-ADC2-7272B95AB6B6}" srcOrd="1" destOrd="0" presId="urn:microsoft.com/office/officeart/2018/2/layout/IconVerticalSolidList"/>
    <dgm:cxn modelId="{D26C8C03-9DE3-E842-A971-90CB1BED5188}" type="presParOf" srcId="{907B9404-B2CD-44FA-8600-7B6DA0E5AA9C}" destId="{2C42DE3F-3B92-47A7-B12F-EFABAF71844D}" srcOrd="2" destOrd="0" presId="urn:microsoft.com/office/officeart/2018/2/layout/IconVerticalSolidList"/>
    <dgm:cxn modelId="{DCF97004-4319-B847-B014-5984D53924C8}" type="presParOf" srcId="{2C42DE3F-3B92-47A7-B12F-EFABAF71844D}" destId="{A6192711-E5C9-48CC-835E-6A9C3CFE58D5}" srcOrd="0" destOrd="0" presId="urn:microsoft.com/office/officeart/2018/2/layout/IconVerticalSolidList"/>
    <dgm:cxn modelId="{224D93BB-C5A7-2E4D-A991-7F56E7E96BF6}" type="presParOf" srcId="{2C42DE3F-3B92-47A7-B12F-EFABAF71844D}" destId="{F2AD27FF-6168-46DE-885B-E468C739BF24}" srcOrd="1" destOrd="0" presId="urn:microsoft.com/office/officeart/2018/2/layout/IconVerticalSolidList"/>
    <dgm:cxn modelId="{51E3BC2E-62B9-C247-92E1-95EF571C8757}" type="presParOf" srcId="{2C42DE3F-3B92-47A7-B12F-EFABAF71844D}" destId="{B959EF1E-7A20-441F-95CA-7B99759CC109}" srcOrd="2" destOrd="0" presId="urn:microsoft.com/office/officeart/2018/2/layout/IconVerticalSolidList"/>
    <dgm:cxn modelId="{6883400C-F3F2-AF4F-9704-39EE28D5B645}" type="presParOf" srcId="{2C42DE3F-3B92-47A7-B12F-EFABAF71844D}" destId="{8CB798A9-5969-4C7C-90B9-FFF5B647CCD9}" srcOrd="3" destOrd="0" presId="urn:microsoft.com/office/officeart/2018/2/layout/IconVerticalSolidList"/>
    <dgm:cxn modelId="{96D208CC-7A72-F340-9F41-32E5BE3A4A85}" type="presParOf" srcId="{907B9404-B2CD-44FA-8600-7B6DA0E5AA9C}" destId="{70808C80-58EB-4EB6-8A2E-7AF73C98C2BF}" srcOrd="3" destOrd="0" presId="urn:microsoft.com/office/officeart/2018/2/layout/IconVerticalSolidList"/>
    <dgm:cxn modelId="{30A68A5F-4A79-AE48-8F61-9CFBAE23B0F5}" type="presParOf" srcId="{907B9404-B2CD-44FA-8600-7B6DA0E5AA9C}" destId="{D13049D3-D1AA-4B6B-8E6E-9AF1CECC282B}" srcOrd="4" destOrd="0" presId="urn:microsoft.com/office/officeart/2018/2/layout/IconVerticalSolidList"/>
    <dgm:cxn modelId="{56680EDD-680A-3E4A-97C7-76FF8DC06302}" type="presParOf" srcId="{D13049D3-D1AA-4B6B-8E6E-9AF1CECC282B}" destId="{874EECE9-7796-4518-877D-2A9F5A70C762}" srcOrd="0" destOrd="0" presId="urn:microsoft.com/office/officeart/2018/2/layout/IconVerticalSolidList"/>
    <dgm:cxn modelId="{BAF2BBB1-8DAD-B842-B8C5-BCFA5CD0F2F5}" type="presParOf" srcId="{D13049D3-D1AA-4B6B-8E6E-9AF1CECC282B}" destId="{3961C0CE-99B1-4C07-BBBC-B52A07B0DA79}" srcOrd="1" destOrd="0" presId="urn:microsoft.com/office/officeart/2018/2/layout/IconVerticalSolidList"/>
    <dgm:cxn modelId="{45365734-991B-DF49-AF61-0A73276322A1}" type="presParOf" srcId="{D13049D3-D1AA-4B6B-8E6E-9AF1CECC282B}" destId="{2CD91BA3-4711-4D7B-9730-53928318C898}" srcOrd="2" destOrd="0" presId="urn:microsoft.com/office/officeart/2018/2/layout/IconVerticalSolidList"/>
    <dgm:cxn modelId="{318807D4-78FB-9645-AE7D-4EFA95B26AA6}" type="presParOf" srcId="{D13049D3-D1AA-4B6B-8E6E-9AF1CECC282B}" destId="{A84D832A-20A9-466A-8AF0-EFAA575D1797}" srcOrd="3" destOrd="0" presId="urn:microsoft.com/office/officeart/2018/2/layout/IconVerticalSolidList"/>
    <dgm:cxn modelId="{D312882D-5929-9344-BC27-B534B896B0AD}" type="presParOf" srcId="{907B9404-B2CD-44FA-8600-7B6DA0E5AA9C}" destId="{C256F5E3-0EE8-4CB7-9228-13EE65F1EB79}" srcOrd="5" destOrd="0" presId="urn:microsoft.com/office/officeart/2018/2/layout/IconVerticalSolidList"/>
    <dgm:cxn modelId="{2FD2F40F-FB68-EC4C-92E8-359257AF5E79}" type="presParOf" srcId="{907B9404-B2CD-44FA-8600-7B6DA0E5AA9C}" destId="{A069E7C4-D537-4F8D-A90F-6E322B15BD66}" srcOrd="6" destOrd="0" presId="urn:microsoft.com/office/officeart/2018/2/layout/IconVerticalSolidList"/>
    <dgm:cxn modelId="{7061B9D8-BAAB-7340-9BF1-2B3F9F6C74B2}" type="presParOf" srcId="{A069E7C4-D537-4F8D-A90F-6E322B15BD66}" destId="{EE611467-6309-4FD6-8FCC-55EA462DE8D2}" srcOrd="0" destOrd="0" presId="urn:microsoft.com/office/officeart/2018/2/layout/IconVerticalSolidList"/>
    <dgm:cxn modelId="{189CC7E8-4F51-E648-B78A-A92B2308203C}" type="presParOf" srcId="{A069E7C4-D537-4F8D-A90F-6E322B15BD66}" destId="{21DAEBB1-794A-4BEE-88DA-78ADD1C6A681}" srcOrd="1" destOrd="0" presId="urn:microsoft.com/office/officeart/2018/2/layout/IconVerticalSolidList"/>
    <dgm:cxn modelId="{579DD10D-FA88-074C-BD98-A6FEAAAA111B}" type="presParOf" srcId="{A069E7C4-D537-4F8D-A90F-6E322B15BD66}" destId="{343A8499-F056-4BA2-BDAE-FEDC62A1A740}" srcOrd="2" destOrd="0" presId="urn:microsoft.com/office/officeart/2018/2/layout/IconVerticalSolidList"/>
    <dgm:cxn modelId="{6A0F41F9-80ED-C940-8AB0-788AE6D187F0}" type="presParOf" srcId="{A069E7C4-D537-4F8D-A90F-6E322B15BD66}" destId="{E9AB23A5-72B0-4029-99E5-C989F7B5340D}" srcOrd="3" destOrd="0" presId="urn:microsoft.com/office/officeart/2018/2/layout/IconVerticalSolidList"/>
    <dgm:cxn modelId="{93E7E593-1E4D-8D48-A28E-1DC8042FBC75}" type="presParOf" srcId="{907B9404-B2CD-44FA-8600-7B6DA0E5AA9C}" destId="{E59B159D-7AFC-472B-A24D-7B9808EAEF80}" srcOrd="7" destOrd="0" presId="urn:microsoft.com/office/officeart/2018/2/layout/IconVerticalSolidList"/>
    <dgm:cxn modelId="{3699248F-AF6C-4646-807E-4E086F5FD714}" type="presParOf" srcId="{907B9404-B2CD-44FA-8600-7B6DA0E5AA9C}" destId="{3B61718C-5B2C-43F8-9610-5293D206CBA0}" srcOrd="8" destOrd="0" presId="urn:microsoft.com/office/officeart/2018/2/layout/IconVerticalSolidList"/>
    <dgm:cxn modelId="{2A6CEBD4-FAA1-C745-AD01-55B9EA7442BB}" type="presParOf" srcId="{3B61718C-5B2C-43F8-9610-5293D206CBA0}" destId="{F82ACEF8-D071-4248-A970-24F0BFDD5122}" srcOrd="0" destOrd="0" presId="urn:microsoft.com/office/officeart/2018/2/layout/IconVerticalSolidList"/>
    <dgm:cxn modelId="{8726D42F-B702-904D-A2B4-7A19E71FA102}" type="presParOf" srcId="{3B61718C-5B2C-43F8-9610-5293D206CBA0}" destId="{0DD709A7-3C3F-401B-9739-2625F939BE4D}" srcOrd="1" destOrd="0" presId="urn:microsoft.com/office/officeart/2018/2/layout/IconVerticalSolidList"/>
    <dgm:cxn modelId="{E9540FB2-374B-184A-95FE-FF7913E9898A}" type="presParOf" srcId="{3B61718C-5B2C-43F8-9610-5293D206CBA0}" destId="{E4BAF3D2-CCE0-408C-BF99-7708EF8D5EEF}" srcOrd="2" destOrd="0" presId="urn:microsoft.com/office/officeart/2018/2/layout/IconVerticalSolidList"/>
    <dgm:cxn modelId="{5B923CA8-FDEA-2E48-9112-D199FBD9F502}" type="presParOf" srcId="{3B61718C-5B2C-43F8-9610-5293D206CBA0}" destId="{AD4382B6-563C-40F0-AFED-838E3DF7A5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2" csCatId="colorful" phldr="1"/>
      <dgm:spPr/>
      <dgm:t>
        <a:bodyPr/>
        <a:lstStyle/>
        <a:p>
          <a:endParaRPr lang="en-US"/>
        </a:p>
      </dgm:t>
    </dgm:pt>
    <dgm:pt modelId="{691A5B26-46E8-7E49-9168-2688D26D14AB}">
      <dgm:prSet phldrT="[Text]"/>
      <dgm:spPr/>
      <dgm:t>
        <a:bodyPr/>
        <a:lstStyle/>
        <a:p>
          <a:r>
            <a:rPr lang="en-US" dirty="0"/>
            <a:t>behaviors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a:t>mint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burn</a:t>
          </a:r>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Chaincode Source</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Kotlin Source</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DAML Source</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2"/>
      <dgm:spPr/>
    </dgm:pt>
    <dgm:pt modelId="{97BA4308-065E-C949-8148-6877EA18FF5D}" type="pres">
      <dgm:prSet presAssocID="{7EA223BB-0F8A-6049-AEA7-AFC5B7196254}" presName="connTx" presStyleLbl="parChTrans1D2" presStyleIdx="0" presStyleCnt="2"/>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2">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5"/>
      <dgm:spPr/>
    </dgm:pt>
    <dgm:pt modelId="{CCCAB4CF-136D-7E46-8D58-9574D703A6D8}" type="pres">
      <dgm:prSet presAssocID="{011E51B8-C742-DF4C-A8A7-B99B535BCA94}" presName="connTx" presStyleLbl="parChTrans1D3" presStyleIdx="0" presStyleCnt="5"/>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5">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5"/>
      <dgm:spPr/>
    </dgm:pt>
    <dgm:pt modelId="{3E823F2F-4D36-1045-AE67-36478398FFCC}" type="pres">
      <dgm:prSet presAssocID="{F78D2F2E-8963-D64B-94D2-395FAE5CB5CE}" presName="connTx" presStyleLbl="parChTrans1D3" presStyleIdx="1" presStyleCnt="5"/>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5">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5"/>
      <dgm:spPr/>
    </dgm:pt>
    <dgm:pt modelId="{5BE299E3-E83A-EC46-B3D4-98439A9601F5}" type="pres">
      <dgm:prSet presAssocID="{BC517AA7-A6A8-384C-9DA2-7C36F534ED9B}" presName="connTx" presStyleLbl="parChTrans1D3" presStyleIdx="2" presStyleCnt="5"/>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5">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5"/>
      <dgm:spPr/>
    </dgm:pt>
    <dgm:pt modelId="{1EF59D41-F2D6-B544-AADC-8F9DDDE4394C}" type="pres">
      <dgm:prSet presAssocID="{851B912B-F972-FC47-AAF1-3A639EF393A0}" presName="connTx" presStyleLbl="parChTrans1D3" presStyleIdx="3" presStyleCnt="5"/>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5">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2"/>
      <dgm:spPr/>
    </dgm:pt>
    <dgm:pt modelId="{E45969A8-BE62-D14C-B4D9-A0E0FA9ECD66}" type="pres">
      <dgm:prSet presAssocID="{3DDE3525-8695-AD46-99BD-10736E2503DC}" presName="connTx" presStyleLbl="parChTrans1D2" presStyleIdx="1" presStyleCnt="2"/>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2">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3" presStyleIdx="4" presStyleCnt="5"/>
      <dgm:spPr/>
    </dgm:pt>
    <dgm:pt modelId="{9FE5FDB6-329A-3D47-BB13-D9E80064475A}" type="pres">
      <dgm:prSet presAssocID="{7A4C7E07-3BEA-3443-97A3-370EF61F7E35}" presName="connTx" presStyleLbl="parChTrans1D3" presStyleIdx="4" presStyleCnt="5"/>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3" presStyleIdx="4" presStyleCnt="5">
        <dgm:presLayoutVars>
          <dgm:chPref val="3"/>
        </dgm:presLayoutVars>
      </dgm:prSet>
      <dgm:spPr/>
    </dgm:pt>
    <dgm:pt modelId="{9BF06181-B498-5340-BB55-1B53AFD04FC9}" type="pres">
      <dgm:prSet presAssocID="{652357D6-FB50-CD4E-A6F2-02E0F933D80A}" presName="level3hierChild" presStyleCnt="0"/>
      <dgm:spPr/>
    </dgm:pt>
  </dgm:ptLst>
  <dgm:cxnLst>
    <dgm:cxn modelId="{2995D900-022D-E948-8596-79D51A3C7A77}" srcId="{1CA407E6-3D44-EC4C-94C8-270DE2103F3B}" destId="{A25F867C-3EA8-5244-A558-3382718647E9}" srcOrd="0" destOrd="0" parTransId="{E8A9FBC1-FD39-BE41-9A9B-B9AFC1A51B47}" sibTransId="{41452EAB-2E4E-E446-A44B-A31874718AEC}"/>
    <dgm:cxn modelId="{CE032403-7B63-B542-B4F6-88BFD80C028F}" type="presOf" srcId="{691A5B26-46E8-7E49-9168-2688D26D14AB}" destId="{B7637AEA-95D9-1340-9872-B3BC3B74F38F}" srcOrd="0" destOrd="0" presId="urn:microsoft.com/office/officeart/2005/8/layout/hierarchy2"/>
    <dgm:cxn modelId="{B502C508-0A8F-6F4C-B2DC-E1E0D4BDDF62}" type="presOf" srcId="{7EA223BB-0F8A-6049-AEA7-AFC5B7196254}" destId="{2516218B-7769-B145-8B60-94B022A96D82}"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EA3A5913-53F2-0E4F-B079-76239FDC3629}" type="presOf" srcId="{7A4C7E07-3BEA-3443-97A3-370EF61F7E35}" destId="{9FE5FDB6-329A-3D47-BB13-D9E80064475A}"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FEE6321-BF5F-294E-B40E-6FC1A8630F30}" srcId="{D9ABD188-3123-094E-B31B-A31985F73CA6}" destId="{691A5B26-46E8-7E49-9168-2688D26D14AB}" srcOrd="0" destOrd="0" parTransId="{137B1108-1F04-3F45-BDE2-667394F3D67C}" sibTransId="{3B6B0B90-1A7F-3548-BFB9-251BD87F9107}"/>
    <dgm:cxn modelId="{5BB3082E-DE91-0741-A783-46495C4F3D26}" type="presOf" srcId="{B515B003-4EDD-1244-A08B-21346AD3B520}" destId="{9FF8C7EB-AF3C-FB4A-A758-AA5E1827FE59}" srcOrd="0" destOrd="0" presId="urn:microsoft.com/office/officeart/2005/8/layout/hierarchy2"/>
    <dgm:cxn modelId="{00A75932-3D8E-5949-B0F9-2951B409DB90}" type="presOf" srcId="{363CC9EC-C08E-CE45-91EF-292B9923A64A}" destId="{EC0B4D09-6DD2-414B-9282-4CF439319E25}" srcOrd="1" destOrd="0" presId="urn:microsoft.com/office/officeart/2005/8/layout/hierarchy2"/>
    <dgm:cxn modelId="{20588634-5A88-A949-9962-504D774939C1}" type="presOf" srcId="{1C6A92EC-FD51-B84E-9F19-64AA4FEE7710}" destId="{FA75FFCC-4186-CF47-B745-A70119E3B51C}" srcOrd="0" destOrd="0" presId="urn:microsoft.com/office/officeart/2005/8/layout/hierarchy2"/>
    <dgm:cxn modelId="{9F770A37-D4DB-354D-A13F-29C2F2EC77B8}" type="presOf" srcId="{7A4C7E07-3BEA-3443-97A3-370EF61F7E35}" destId="{6B0C4C60-7454-9F44-9D28-A02293FA3287}" srcOrd="0" destOrd="0" presId="urn:microsoft.com/office/officeart/2005/8/layout/hierarchy2"/>
    <dgm:cxn modelId="{DEEBC939-2004-E343-A3DF-8C25C3D173E1}" type="presOf" srcId="{8093D537-9A12-EB48-9FFD-11A7DE0F43BA}" destId="{A1BF66D6-CE99-E04B-843D-90A2BE62618C}" srcOrd="0" destOrd="0" presId="urn:microsoft.com/office/officeart/2005/8/layout/hierarchy2"/>
    <dgm:cxn modelId="{F9421F3E-6C35-1A45-8873-000755378D08}" type="presOf" srcId="{275E3A35-BD56-6B46-AA54-D0E740332C52}" destId="{57EB036C-1FB7-6549-ADAB-A9F2B3E98609}" srcOrd="1" destOrd="0" presId="urn:microsoft.com/office/officeart/2005/8/layout/hierarchy2"/>
    <dgm:cxn modelId="{AB21383E-5524-8A4F-8580-B5C018B6C333}" type="presOf" srcId="{652357D6-FB50-CD4E-A6F2-02E0F933D80A}" destId="{50ADC08C-D82B-634E-945E-B5187B9CFBCB}"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63D7D153-7CB0-6346-AB2B-8B52CE3D442E}" type="presOf" srcId="{851B912B-F972-FC47-AAF1-3A639EF393A0}" destId="{FDF0F3EB-67A4-6B4F-94A9-CDCF2425D41B}" srcOrd="0" destOrd="0" presId="urn:microsoft.com/office/officeart/2005/8/layout/hierarchy2"/>
    <dgm:cxn modelId="{A55F9854-2049-9D45-868F-7D7EDA9B2D5A}" type="presOf" srcId="{363CC9EC-C08E-CE45-91EF-292B9923A64A}" destId="{7A365A98-8FD0-8A4D-8D79-D2516375E225}" srcOrd="0" destOrd="0" presId="urn:microsoft.com/office/officeart/2005/8/layout/hierarchy2"/>
    <dgm:cxn modelId="{BA07365E-0CFB-5741-BC96-28BE3AAFB095}" type="presOf" srcId="{3DDE3525-8695-AD46-99BD-10736E2503DC}" destId="{49225FFD-92E3-2142-81F2-B75BABA8198E}" srcOrd="0" destOrd="0" presId="urn:microsoft.com/office/officeart/2005/8/layout/hierarchy2"/>
    <dgm:cxn modelId="{60BB775E-2084-B04B-B779-251DF5203098}" type="presOf" srcId="{CED10A41-B62A-3D43-A6C0-87FF1B63E529}" destId="{40AC13F4-2CEF-A446-AF2E-450D12371176}" srcOrd="1" destOrd="0" presId="urn:microsoft.com/office/officeart/2005/8/layout/hierarchy2"/>
    <dgm:cxn modelId="{42B8026F-504F-3B4B-9F0B-09E670500C75}" type="presOf" srcId="{AC68B41D-2C08-604C-8960-09D4AF28F1E9}" destId="{75BA03FB-703A-CA47-A15B-3DCA3760B1DE}" srcOrd="0" destOrd="0" presId="urn:microsoft.com/office/officeart/2005/8/layout/hierarchy2"/>
    <dgm:cxn modelId="{D2094D6F-D079-AB4D-A268-6B42D6FAF643}" type="presOf" srcId="{01386A52-66EF-C644-A73C-A6800D74EA3C}" destId="{A75FA488-9212-DE4E-BE54-CAE5B587F4A1}" srcOrd="0" destOrd="0" presId="urn:microsoft.com/office/officeart/2005/8/layout/hierarchy2"/>
    <dgm:cxn modelId="{61FD4473-CEF3-C64B-8D15-03379F55C1BA}" type="presOf" srcId="{9567421A-7447-D345-A912-C49EF837924A}" destId="{7E2336FF-6AFB-FA48-A50E-83B1127949D5}" srcOrd="0" destOrd="0" presId="urn:microsoft.com/office/officeart/2005/8/layout/hierarchy2"/>
    <dgm:cxn modelId="{FD74D674-EB13-E943-9033-F4F6230CF24F}" type="presOf" srcId="{3DDE3525-8695-AD46-99BD-10736E2503DC}" destId="{E45969A8-BE62-D14C-B4D9-A0E0FA9ECD66}" srcOrd="1" destOrd="0" presId="urn:microsoft.com/office/officeart/2005/8/layout/hierarchy2"/>
    <dgm:cxn modelId="{B9033275-F868-4245-8125-C1DD5E7C3D1E}" type="presOf" srcId="{BC517AA7-A6A8-384C-9DA2-7C36F534ED9B}" destId="{54CC033E-03F0-E647-9895-0D8A02067F05}" srcOrd="0" destOrd="0" presId="urn:microsoft.com/office/officeart/2005/8/layout/hierarchy2"/>
    <dgm:cxn modelId="{70E29C78-CCA2-B94A-8950-ED4922E2416F}" type="presOf" srcId="{F78D2F2E-8963-D64B-94D2-395FAE5CB5CE}" destId="{3E823F2F-4D36-1045-AE67-36478398FFCC}" srcOrd="1" destOrd="0" presId="urn:microsoft.com/office/officeart/2005/8/layout/hierarchy2"/>
    <dgm:cxn modelId="{2E88E37C-A14C-D341-8333-CD793C821190}" type="presOf" srcId="{011E51B8-C742-DF4C-A8A7-B99B535BCA94}" destId="{663A36C6-70BB-7B40-8B9D-1076CC29D3DB}" srcOrd="0" destOrd="0" presId="urn:microsoft.com/office/officeart/2005/8/layout/hierarchy2"/>
    <dgm:cxn modelId="{5D405380-DED2-C546-A917-88D7ECE6CBF7}" type="presOf" srcId="{7EA223BB-0F8A-6049-AEA7-AFC5B7196254}" destId="{97BA4308-065E-C949-8148-6877EA18FF5D}" srcOrd="1" destOrd="0" presId="urn:microsoft.com/office/officeart/2005/8/layout/hierarchy2"/>
    <dgm:cxn modelId="{23FAA394-E5A4-514D-9DFD-1A438E8740A7}" type="presOf" srcId="{8D284350-E0FF-E84F-A807-60FE6C913C0C}" destId="{5CED553E-9F4F-3F45-A0A4-34916CF03C67}" srcOrd="0" destOrd="0" presId="urn:microsoft.com/office/officeart/2005/8/layout/hierarchy2"/>
    <dgm:cxn modelId="{92586D9B-3EE0-1F42-9C5C-87FB576EB1BE}" type="presOf" srcId="{F78D2F2E-8963-D64B-94D2-395FAE5CB5CE}" destId="{D2357713-18DA-884B-B644-BCCDA5FAA618}" srcOrd="0" destOrd="0" presId="urn:microsoft.com/office/officeart/2005/8/layout/hierarchy2"/>
    <dgm:cxn modelId="{24BE61AB-BFC9-DD48-BAFA-79C45AC404C6}" type="presOf" srcId="{275E3A35-BD56-6B46-AA54-D0E740332C52}" destId="{873CC47A-5ECB-5543-9EBC-C54BBB9946F4}" srcOrd="0" destOrd="0" presId="urn:microsoft.com/office/officeart/2005/8/layout/hierarchy2"/>
    <dgm:cxn modelId="{0F1913AD-C128-F94A-9413-CD8B78CBD560}" srcId="{1C6A92EC-FD51-B84E-9F19-64AA4FEE7710}" destId="{652357D6-FB50-CD4E-A6F2-02E0F933D80A}" srcOrd="0"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C53CCEB8-1726-9B49-AB04-BAD5DB9519E5}" type="presOf" srcId="{BC517AA7-A6A8-384C-9DA2-7C36F534ED9B}" destId="{5BE299E3-E83A-EC46-B3D4-98439A9601F5}" srcOrd="1"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7F450FC7-FAAB-2043-9B7C-53ACBB0371B7}" type="presOf" srcId="{A25F867C-3EA8-5244-A558-3382718647E9}" destId="{E41FDAD1-9B44-7247-8A98-B0128B6368FE}" srcOrd="0" destOrd="0" presId="urn:microsoft.com/office/officeart/2005/8/layout/hierarchy2"/>
    <dgm:cxn modelId="{E71DACC9-5944-F247-9834-F219C957124D}" type="presOf" srcId="{D9ABD188-3123-094E-B31B-A31985F73CA6}" destId="{C90C7C40-3633-164D-96D1-AD056756643A}" srcOrd="0"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CF5601DB-A967-5B4B-9C97-3259E0C54A17}" type="presOf" srcId="{9BAA98AF-E536-494C-914E-420F814AEC50}" destId="{643BBAA8-1E60-FB48-B094-7C1727D18ED1}" srcOrd="0" destOrd="0" presId="urn:microsoft.com/office/officeart/2005/8/layout/hierarchy2"/>
    <dgm:cxn modelId="{250A62E1-EAD9-424A-AFA4-59EEA1E28C59}" type="presOf" srcId="{E8A9FBC1-FD39-BE41-9A9B-B9AFC1A51B47}" destId="{7357ACDA-6270-5248-B00F-AC23842AE759}" srcOrd="1" destOrd="0" presId="urn:microsoft.com/office/officeart/2005/8/layout/hierarchy2"/>
    <dgm:cxn modelId="{58B227EC-5BEA-C149-8F14-06AB23AAA83F}" type="presOf" srcId="{E8A9FBC1-FD39-BE41-9A9B-B9AFC1A51B47}" destId="{134521BF-3B27-7245-AD6A-90D1FCC7B249}" srcOrd="0" destOrd="0" presId="urn:microsoft.com/office/officeart/2005/8/layout/hierarchy2"/>
    <dgm:cxn modelId="{281AB6F0-9B2D-EA4C-818D-71098C107C0D}" type="presOf" srcId="{851B912B-F972-FC47-AAF1-3A639EF393A0}" destId="{1EF59D41-F2D6-B544-AADC-8F9DDDE4394C}" srcOrd="1" destOrd="0" presId="urn:microsoft.com/office/officeart/2005/8/layout/hierarchy2"/>
    <dgm:cxn modelId="{9C4DC5F1-030A-B844-9458-8B730592F3B8}" type="presOf" srcId="{011E51B8-C742-DF4C-A8A7-B99B535BCA94}" destId="{CCCAB4CF-136D-7E46-8D58-9574D703A6D8}" srcOrd="1" destOrd="0" presId="urn:microsoft.com/office/officeart/2005/8/layout/hierarchy2"/>
    <dgm:cxn modelId="{87D55AF3-83DD-604F-87CD-155057E48248}" type="presOf" srcId="{1CA407E6-3D44-EC4C-94C8-270DE2103F3B}" destId="{30170449-3099-C646-AC5C-A9B453BDBC77}" srcOrd="0" destOrd="0" presId="urn:microsoft.com/office/officeart/2005/8/layout/hierarchy2"/>
    <dgm:cxn modelId="{69F6FEF5-A60E-044F-85A9-4FF6E4751771}" type="presOf" srcId="{CED10A41-B62A-3D43-A6C0-87FF1B63E529}" destId="{B7DC6195-385E-2949-809B-BAD59C65AB2E}" srcOrd="0"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342D85A9-4B60-E842-B259-9D987D4DD447}" type="presParOf" srcId="{56C20A8F-F540-994D-BE20-EB6EA6526757}" destId="{2516218B-7769-B145-8B60-94B022A96D82}" srcOrd="0" destOrd="0" presId="urn:microsoft.com/office/officeart/2005/8/layout/hierarchy2"/>
    <dgm:cxn modelId="{8BCA7B66-6ED6-AE48-B0FE-4619D3657E4C}" type="presParOf" srcId="{2516218B-7769-B145-8B60-94B022A96D82}" destId="{97BA4308-065E-C949-8148-6877EA18FF5D}" srcOrd="0" destOrd="0" presId="urn:microsoft.com/office/officeart/2005/8/layout/hierarchy2"/>
    <dgm:cxn modelId="{CCBA79E2-3929-A14E-9D17-3519D2E7E5FC}" type="presParOf" srcId="{56C20A8F-F540-994D-BE20-EB6EA6526757}" destId="{AF1FA936-C348-D944-87E0-7AB3271BECA8}" srcOrd="1" destOrd="0" presId="urn:microsoft.com/office/officeart/2005/8/layout/hierarchy2"/>
    <dgm:cxn modelId="{E254C223-E5D1-C049-97FB-324493CCB30E}" type="presParOf" srcId="{AF1FA936-C348-D944-87E0-7AB3271BECA8}" destId="{9FF8C7EB-AF3C-FB4A-A758-AA5E1827FE59}" srcOrd="0" destOrd="0" presId="urn:microsoft.com/office/officeart/2005/8/layout/hierarchy2"/>
    <dgm:cxn modelId="{C0267C7B-F3C3-894A-8B4C-28AC3A16366B}" type="presParOf" srcId="{AF1FA936-C348-D944-87E0-7AB3271BECA8}" destId="{9C7E015A-CCD3-5443-8EC2-569A2FD2EEA8}" srcOrd="1" destOrd="0" presId="urn:microsoft.com/office/officeart/2005/8/layout/hierarchy2"/>
    <dgm:cxn modelId="{FB55BCB7-52AB-8545-885F-4974B21B16F7}" type="presParOf" srcId="{9C7E015A-CCD3-5443-8EC2-569A2FD2EEA8}" destId="{663A36C6-70BB-7B40-8B9D-1076CC29D3DB}" srcOrd="0" destOrd="0" presId="urn:microsoft.com/office/officeart/2005/8/layout/hierarchy2"/>
    <dgm:cxn modelId="{A2C49D55-9566-2B45-A45F-4A30EAA60437}" type="presParOf" srcId="{663A36C6-70BB-7B40-8B9D-1076CC29D3DB}" destId="{CCCAB4CF-136D-7E46-8D58-9574D703A6D8}" srcOrd="0" destOrd="0" presId="urn:microsoft.com/office/officeart/2005/8/layout/hierarchy2"/>
    <dgm:cxn modelId="{5FF26081-7615-3040-B5A0-0A98A63DC008}" type="presParOf" srcId="{9C7E015A-CCD3-5443-8EC2-569A2FD2EEA8}" destId="{8187D87D-431E-EE48-A4D5-A5B437111869}" srcOrd="1" destOrd="0" presId="urn:microsoft.com/office/officeart/2005/8/layout/hierarchy2"/>
    <dgm:cxn modelId="{4177B32E-402C-9847-A604-1E2B80F7B6AB}" type="presParOf" srcId="{8187D87D-431E-EE48-A4D5-A5B437111869}" destId="{7E2336FF-6AFB-FA48-A50E-83B1127949D5}" srcOrd="0" destOrd="0" presId="urn:microsoft.com/office/officeart/2005/8/layout/hierarchy2"/>
    <dgm:cxn modelId="{758269F8-6501-FD4E-BAA6-CEECA407C64D}" type="presParOf" srcId="{8187D87D-431E-EE48-A4D5-A5B437111869}" destId="{5027FFF4-D911-1B47-AFF2-D08DF5556FDF}" srcOrd="1" destOrd="0" presId="urn:microsoft.com/office/officeart/2005/8/layout/hierarchy2"/>
    <dgm:cxn modelId="{2BFFBB87-202A-174C-AB8D-AB43FEE15C8F}" type="presParOf" srcId="{5027FFF4-D911-1B47-AFF2-D08DF5556FDF}" destId="{873CC47A-5ECB-5543-9EBC-C54BBB9946F4}" srcOrd="0" destOrd="0" presId="urn:microsoft.com/office/officeart/2005/8/layout/hierarchy2"/>
    <dgm:cxn modelId="{A11D98D2-0A48-7944-8259-4FB97B20F746}" type="presParOf" srcId="{873CC47A-5ECB-5543-9EBC-C54BBB9946F4}" destId="{57EB036C-1FB7-6549-ADAB-A9F2B3E98609}" srcOrd="0" destOrd="0" presId="urn:microsoft.com/office/officeart/2005/8/layout/hierarchy2"/>
    <dgm:cxn modelId="{62CDF51D-E300-6F4E-862E-3E0DEB191522}" type="presParOf" srcId="{5027FFF4-D911-1B47-AFF2-D08DF5556FDF}" destId="{BBE0F303-A6A2-184A-B2E9-7DA808DF65A6}" srcOrd="1" destOrd="0" presId="urn:microsoft.com/office/officeart/2005/8/layout/hierarchy2"/>
    <dgm:cxn modelId="{7B652D64-5038-5A48-9533-A80357A71DDD}" type="presParOf" srcId="{BBE0F303-A6A2-184A-B2E9-7DA808DF65A6}" destId="{A75FA488-9212-DE4E-BE54-CAE5B587F4A1}" srcOrd="0" destOrd="0" presId="urn:microsoft.com/office/officeart/2005/8/layout/hierarchy2"/>
    <dgm:cxn modelId="{019661FD-1C13-6440-A1BB-C30E276C4067}" type="presParOf" srcId="{BBE0F303-A6A2-184A-B2E9-7DA808DF65A6}" destId="{92D24A97-0CD4-A146-8E34-90A9A656C94B}" srcOrd="1" destOrd="0" presId="urn:microsoft.com/office/officeart/2005/8/layout/hierarchy2"/>
    <dgm:cxn modelId="{F7C8B035-61C8-4945-A3C9-7B902CB58C46}" type="presParOf" srcId="{9C7E015A-CCD3-5443-8EC2-569A2FD2EEA8}" destId="{D2357713-18DA-884B-B644-BCCDA5FAA618}" srcOrd="2" destOrd="0" presId="urn:microsoft.com/office/officeart/2005/8/layout/hierarchy2"/>
    <dgm:cxn modelId="{E1CE0F21-0850-2747-AD44-A5D283CE42A6}" type="presParOf" srcId="{D2357713-18DA-884B-B644-BCCDA5FAA618}" destId="{3E823F2F-4D36-1045-AE67-36478398FFCC}" srcOrd="0" destOrd="0" presId="urn:microsoft.com/office/officeart/2005/8/layout/hierarchy2"/>
    <dgm:cxn modelId="{C18CB4C6-59F5-CD46-8017-AF5D171E2710}" type="presParOf" srcId="{9C7E015A-CCD3-5443-8EC2-569A2FD2EEA8}" destId="{A9290B45-E562-254E-9318-1AAC2BFE2A34}" srcOrd="3" destOrd="0" presId="urn:microsoft.com/office/officeart/2005/8/layout/hierarchy2"/>
    <dgm:cxn modelId="{605470E5-E42B-0A46-A6D3-107B566A4BB2}" type="presParOf" srcId="{A9290B45-E562-254E-9318-1AAC2BFE2A34}" destId="{75BA03FB-703A-CA47-A15B-3DCA3760B1DE}" srcOrd="0" destOrd="0" presId="urn:microsoft.com/office/officeart/2005/8/layout/hierarchy2"/>
    <dgm:cxn modelId="{DD34C634-18E4-4B4F-A343-4397F73509DC}" type="presParOf" srcId="{A9290B45-E562-254E-9318-1AAC2BFE2A34}" destId="{051F04C3-00A4-8543-80BA-3E51432198D7}" srcOrd="1" destOrd="0" presId="urn:microsoft.com/office/officeart/2005/8/layout/hierarchy2"/>
    <dgm:cxn modelId="{C11F4C06-215A-454B-93B0-C019B1CA4531}" type="presParOf" srcId="{051F04C3-00A4-8543-80BA-3E51432198D7}" destId="{B7DC6195-385E-2949-809B-BAD59C65AB2E}" srcOrd="0" destOrd="0" presId="urn:microsoft.com/office/officeart/2005/8/layout/hierarchy2"/>
    <dgm:cxn modelId="{828030B2-6986-484C-B13C-6560F6E8963B}" type="presParOf" srcId="{B7DC6195-385E-2949-809B-BAD59C65AB2E}" destId="{40AC13F4-2CEF-A446-AF2E-450D12371176}" srcOrd="0" destOrd="0" presId="urn:microsoft.com/office/officeart/2005/8/layout/hierarchy2"/>
    <dgm:cxn modelId="{E6C54CBE-B703-0E48-BD87-E4F83E8A3E44}" type="presParOf" srcId="{051F04C3-00A4-8543-80BA-3E51432198D7}" destId="{3661C252-A694-F541-8976-3C884917FFB7}" srcOrd="1" destOrd="0" presId="urn:microsoft.com/office/officeart/2005/8/layout/hierarchy2"/>
    <dgm:cxn modelId="{2D80BEA6-813A-4745-90AD-48F8586D48F5}" type="presParOf" srcId="{3661C252-A694-F541-8976-3C884917FFB7}" destId="{A1BF66D6-CE99-E04B-843D-90A2BE62618C}" srcOrd="0" destOrd="0" presId="urn:microsoft.com/office/officeart/2005/8/layout/hierarchy2"/>
    <dgm:cxn modelId="{D179EDB8-E402-6D40-BE4E-5284BE5A0A7F}" type="presParOf" srcId="{3661C252-A694-F541-8976-3C884917FFB7}" destId="{A8920DE1-E2A0-C640-BADB-74763FB84A6B}" srcOrd="1" destOrd="0" presId="urn:microsoft.com/office/officeart/2005/8/layout/hierarchy2"/>
    <dgm:cxn modelId="{D8C98F48-4D5A-824D-9CB5-BAA94692ADE4}" type="presParOf" srcId="{9C7E015A-CCD3-5443-8EC2-569A2FD2EEA8}" destId="{54CC033E-03F0-E647-9895-0D8A02067F05}" srcOrd="4" destOrd="0" presId="urn:microsoft.com/office/officeart/2005/8/layout/hierarchy2"/>
    <dgm:cxn modelId="{F2EE388F-59E0-F94C-BF2B-BF95EF4223F8}" type="presParOf" srcId="{54CC033E-03F0-E647-9895-0D8A02067F05}" destId="{5BE299E3-E83A-EC46-B3D4-98439A9601F5}" srcOrd="0" destOrd="0" presId="urn:microsoft.com/office/officeart/2005/8/layout/hierarchy2"/>
    <dgm:cxn modelId="{04667B4E-C97A-444E-A1A9-71EF965FEFF2}" type="presParOf" srcId="{9C7E015A-CCD3-5443-8EC2-569A2FD2EEA8}" destId="{70DAEAA8-18BB-F04A-A225-AEB42081D4B2}" srcOrd="5" destOrd="0" presId="urn:microsoft.com/office/officeart/2005/8/layout/hierarchy2"/>
    <dgm:cxn modelId="{06A53FBD-8AA1-C64E-837E-CC9B09B679A7}" type="presParOf" srcId="{70DAEAA8-18BB-F04A-A225-AEB42081D4B2}" destId="{643BBAA8-1E60-FB48-B094-7C1727D18ED1}" srcOrd="0" destOrd="0" presId="urn:microsoft.com/office/officeart/2005/8/layout/hierarchy2"/>
    <dgm:cxn modelId="{F0D668A1-324D-1346-BFFD-BA168B1D7EE4}" type="presParOf" srcId="{70DAEAA8-18BB-F04A-A225-AEB42081D4B2}" destId="{257F15EB-8326-C94D-BBC7-3EF2428C2FB8}" srcOrd="1" destOrd="0" presId="urn:microsoft.com/office/officeart/2005/8/layout/hierarchy2"/>
    <dgm:cxn modelId="{2A9DB0C9-431D-D54D-A6B9-1D8443DEC2E6}" type="presParOf" srcId="{257F15EB-8326-C94D-BBC7-3EF2428C2FB8}" destId="{7A365A98-8FD0-8A4D-8D79-D2516375E225}" srcOrd="0" destOrd="0" presId="urn:microsoft.com/office/officeart/2005/8/layout/hierarchy2"/>
    <dgm:cxn modelId="{192EBC73-3B29-AE4A-B391-3330DBD1C933}" type="presParOf" srcId="{7A365A98-8FD0-8A4D-8D79-D2516375E225}" destId="{EC0B4D09-6DD2-414B-9282-4CF439319E25}" srcOrd="0" destOrd="0" presId="urn:microsoft.com/office/officeart/2005/8/layout/hierarchy2"/>
    <dgm:cxn modelId="{FAF545C5-4E2C-D542-AD01-D6F85F15E2FA}" type="presParOf" srcId="{257F15EB-8326-C94D-BBC7-3EF2428C2FB8}" destId="{78F4894F-26EB-3048-896F-1494EFEFE13E}" srcOrd="1" destOrd="0" presId="urn:microsoft.com/office/officeart/2005/8/layout/hierarchy2"/>
    <dgm:cxn modelId="{E44E467F-7623-C94B-B7CB-64E076F5E0D9}" type="presParOf" srcId="{78F4894F-26EB-3048-896F-1494EFEFE13E}" destId="{5CED553E-9F4F-3F45-A0A4-34916CF03C67}" srcOrd="0" destOrd="0" presId="urn:microsoft.com/office/officeart/2005/8/layout/hierarchy2"/>
    <dgm:cxn modelId="{55215DBA-552E-AD4C-8D85-4C27F5F1B844}" type="presParOf" srcId="{78F4894F-26EB-3048-896F-1494EFEFE13E}" destId="{B6CF07B6-2BF5-3747-8E3E-992C3867C49B}" srcOrd="1" destOrd="0" presId="urn:microsoft.com/office/officeart/2005/8/layout/hierarchy2"/>
    <dgm:cxn modelId="{4E61CB6D-73D4-2449-A489-C59CD62951CE}" type="presParOf" srcId="{9C7E015A-CCD3-5443-8EC2-569A2FD2EEA8}" destId="{FDF0F3EB-67A4-6B4F-94A9-CDCF2425D41B}" srcOrd="6" destOrd="0" presId="urn:microsoft.com/office/officeart/2005/8/layout/hierarchy2"/>
    <dgm:cxn modelId="{220FF752-40F8-DA40-AEFD-6B9607784D02}" type="presParOf" srcId="{FDF0F3EB-67A4-6B4F-94A9-CDCF2425D41B}" destId="{1EF59D41-F2D6-B544-AADC-8F9DDDE4394C}" srcOrd="0" destOrd="0" presId="urn:microsoft.com/office/officeart/2005/8/layout/hierarchy2"/>
    <dgm:cxn modelId="{3D6AE5B3-1967-B641-A55F-C4FEC8221137}" type="presParOf" srcId="{9C7E015A-CCD3-5443-8EC2-569A2FD2EEA8}" destId="{AA688C9D-AB6A-B64F-BEA6-7122C347135B}" srcOrd="7" destOrd="0" presId="urn:microsoft.com/office/officeart/2005/8/layout/hierarchy2"/>
    <dgm:cxn modelId="{4D93306C-D896-7D41-A0C6-04E2427E3C52}" type="presParOf" srcId="{AA688C9D-AB6A-B64F-BEA6-7122C347135B}" destId="{30170449-3099-C646-AC5C-A9B453BDBC77}" srcOrd="0" destOrd="0" presId="urn:microsoft.com/office/officeart/2005/8/layout/hierarchy2"/>
    <dgm:cxn modelId="{47DB3CD7-E59F-E14E-9393-6CC11EDDAE6C}" type="presParOf" srcId="{AA688C9D-AB6A-B64F-BEA6-7122C347135B}" destId="{596EF09B-8A17-0F4F-9ECD-8A02034A6072}" srcOrd="1" destOrd="0" presId="urn:microsoft.com/office/officeart/2005/8/layout/hierarchy2"/>
    <dgm:cxn modelId="{7D635617-D873-CA4B-92D3-7EB71CAAF8D6}" type="presParOf" srcId="{596EF09B-8A17-0F4F-9ECD-8A02034A6072}" destId="{134521BF-3B27-7245-AD6A-90D1FCC7B249}" srcOrd="0" destOrd="0" presId="urn:microsoft.com/office/officeart/2005/8/layout/hierarchy2"/>
    <dgm:cxn modelId="{DE5C7688-ABD6-744A-B3D9-D732C5CEC982}" type="presParOf" srcId="{134521BF-3B27-7245-AD6A-90D1FCC7B249}" destId="{7357ACDA-6270-5248-B00F-AC23842AE759}" srcOrd="0" destOrd="0" presId="urn:microsoft.com/office/officeart/2005/8/layout/hierarchy2"/>
    <dgm:cxn modelId="{6AF79990-DA20-A542-9264-74EF1830E66A}" type="presParOf" srcId="{596EF09B-8A17-0F4F-9ECD-8A02034A6072}" destId="{0E6866B2-8A42-9845-B870-94F871068740}" srcOrd="1" destOrd="0" presId="urn:microsoft.com/office/officeart/2005/8/layout/hierarchy2"/>
    <dgm:cxn modelId="{49E82F9D-BB4B-FE4D-BDC4-038839801C6E}" type="presParOf" srcId="{0E6866B2-8A42-9845-B870-94F871068740}" destId="{E41FDAD1-9B44-7247-8A98-B0128B6368FE}" srcOrd="0" destOrd="0" presId="urn:microsoft.com/office/officeart/2005/8/layout/hierarchy2"/>
    <dgm:cxn modelId="{EAC3D76F-C665-4F4E-B6D1-F50C2FDA02DF}" type="presParOf" srcId="{0E6866B2-8A42-9845-B870-94F871068740}" destId="{705184C2-1EAA-7243-88D4-06051CB14DDF}" srcOrd="1" destOrd="0" presId="urn:microsoft.com/office/officeart/2005/8/layout/hierarchy2"/>
    <dgm:cxn modelId="{753AA95F-C405-414E-8501-205BD087F0E8}" type="presParOf" srcId="{56C20A8F-F540-994D-BE20-EB6EA6526757}" destId="{49225FFD-92E3-2142-81F2-B75BABA8198E}" srcOrd="2" destOrd="0" presId="urn:microsoft.com/office/officeart/2005/8/layout/hierarchy2"/>
    <dgm:cxn modelId="{F85AE4FB-A2CB-6641-ADEF-C7D0B0EF87F8}" type="presParOf" srcId="{49225FFD-92E3-2142-81F2-B75BABA8198E}" destId="{E45969A8-BE62-D14C-B4D9-A0E0FA9ECD66}" srcOrd="0" destOrd="0" presId="urn:microsoft.com/office/officeart/2005/8/layout/hierarchy2"/>
    <dgm:cxn modelId="{67BB00BF-6864-8C4C-A821-88BA0C68D417}" type="presParOf" srcId="{56C20A8F-F540-994D-BE20-EB6EA6526757}" destId="{5FB8240E-248C-5240-AB97-7FDD83B22319}" srcOrd="3" destOrd="0" presId="urn:microsoft.com/office/officeart/2005/8/layout/hierarchy2"/>
    <dgm:cxn modelId="{089569F4-CEB4-214F-85F7-0BE9D3E9209E}" type="presParOf" srcId="{5FB8240E-248C-5240-AB97-7FDD83B22319}" destId="{FA75FFCC-4186-CF47-B745-A70119E3B51C}" srcOrd="0" destOrd="0" presId="urn:microsoft.com/office/officeart/2005/8/layout/hierarchy2"/>
    <dgm:cxn modelId="{BB6C014F-B1B6-FA45-9909-A1460544E052}" type="presParOf" srcId="{5FB8240E-248C-5240-AB97-7FDD83B22319}" destId="{7183C65A-8133-364E-BB0D-366568F0C0A1}" srcOrd="1" destOrd="0" presId="urn:microsoft.com/office/officeart/2005/8/layout/hierarchy2"/>
    <dgm:cxn modelId="{3E12AD0E-18A2-054C-A390-2C00B56C0A8F}" type="presParOf" srcId="{7183C65A-8133-364E-BB0D-366568F0C0A1}" destId="{6B0C4C60-7454-9F44-9D28-A02293FA3287}" srcOrd="0" destOrd="0" presId="urn:microsoft.com/office/officeart/2005/8/layout/hierarchy2"/>
    <dgm:cxn modelId="{D67A8997-4224-6B40-A2C7-35EB07DEDBA0}" type="presParOf" srcId="{6B0C4C60-7454-9F44-9D28-A02293FA3287}" destId="{9FE5FDB6-329A-3D47-BB13-D9E80064475A}" srcOrd="0" destOrd="0" presId="urn:microsoft.com/office/officeart/2005/8/layout/hierarchy2"/>
    <dgm:cxn modelId="{7264D770-8672-444B-8037-88150C6ABB80}" type="presParOf" srcId="{7183C65A-8133-364E-BB0D-366568F0C0A1}" destId="{1715EC23-7F96-E84F-9D22-7A250B420F58}" srcOrd="1" destOrd="0" presId="urn:microsoft.com/office/officeart/2005/8/layout/hierarchy2"/>
    <dgm:cxn modelId="{22CE095C-2A6B-E14E-BCC1-6F2CF0DA68E1}" type="presParOf" srcId="{1715EC23-7F96-E84F-9D22-7A250B420F58}" destId="{50ADC08C-D82B-634E-945E-B5187B9CFBCB}" srcOrd="0" destOrd="0" presId="urn:microsoft.com/office/officeart/2005/8/layout/hierarchy2"/>
    <dgm:cxn modelId="{9E74F2DA-A748-F744-B5CC-346D986923B1}"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0.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6DC2C98D-CCCC-4F4D-AF92-4F4CEE20908A}">
      <dgm:prSet phldrT="[Text]"/>
      <dgm:spPr>
        <a:blipFill>
          <a:blip xmlns:r="http://schemas.openxmlformats.org/officeDocument/2006/relationships" r:embed="rId3"/>
          <a:stretch>
            <a:fillRect/>
          </a:stretch>
        </a:blipFill>
      </dgm:spPr>
      <dgm:t>
        <a:bodyPr/>
        <a:lstStyle/>
        <a:p>
          <a:r>
            <a:rPr lang="en-US">
              <a:noFill/>
            </a:rPr>
            <a:t> </a:t>
          </a:r>
        </a:p>
      </dgm:t>
    </dgm:p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4"/>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a:ln>
          <a:solidFill>
            <a:srgbClr val="7030A0"/>
          </a:solidFill>
        </a:ln>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2679247E-FB2D-9841-9DCC-4035E1590273}">
      <dgm:prSet/>
      <dgm:spPr>
        <a:blipFill>
          <a:blip xmlns:r="http://schemas.openxmlformats.org/officeDocument/2006/relationships" r:embed="rId5"/>
          <a:stretch>
            <a:fillRect/>
          </a:stretch>
        </a:blipFill>
      </dgm:spPr>
      <dgm:t>
        <a:bodyPr/>
        <a:lstStyle/>
        <a:p>
          <a:r>
            <a:rPr lang="en-US">
              <a:noFill/>
            </a:rPr>
            <a:t> </a:t>
          </a:r>
        </a:p>
      </dgm:t>
    </dgm:p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singleton</a:t>
          </a:r>
        </a:p>
        <a:p>
          <a:r>
            <a:rPr lang="en-US" i="1" dirty="0"/>
            <a:t>s</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A95AEE53-EA6C-BA42-8126-633606425981}">
      <dgm:prSet phldrT="[Text]"/>
      <dgm:spPr>
        <a:ln>
          <a:solidFill>
            <a:srgbClr val="7030A0"/>
          </a:solidFill>
        </a:ln>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dirty="0"/>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a:ln>
          <a:solidFill>
            <a:srgbClr val="7030A0"/>
          </a:solidFill>
        </a:ln>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a:ln>
          <a:solidFill>
            <a:srgbClr val="7030A0"/>
          </a:solidFill>
        </a:ln>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72024C8D-F0DC-1F44-B250-ECE2983E5CAA}">
      <dgm:prSet/>
      <dgm:spPr/>
      <dgm:t>
        <a:bodyPr/>
        <a:lstStyle/>
        <a:p>
          <a:r>
            <a:rPr lang="en-US" dirty="0"/>
            <a:t>Whole</a:t>
          </a:r>
        </a:p>
        <a:p>
          <a:r>
            <a:rPr lang="en-US" dirty="0"/>
            <a:t>~d</a:t>
          </a:r>
        </a:p>
      </dgm:t>
    </dgm:pt>
    <dgm:pt modelId="{AC6AC70B-516E-454B-A045-D6CA7062F223}" type="parTrans" cxnId="{081B35B3-D26D-DE4D-9DBC-86A98FCF40BD}">
      <dgm:prSet/>
      <dgm:spPr/>
      <dgm:t>
        <a:bodyPr/>
        <a:lstStyle/>
        <a:p>
          <a:endParaRPr lang="en-US"/>
        </a:p>
      </dgm:t>
    </dgm:pt>
    <dgm:pt modelId="{B8B20DF8-E54A-1247-9215-E3C90604E5E1}" type="sibTrans" cxnId="{081B35B3-D26D-DE4D-9DBC-86A98FCF40BD}">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3"/>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3"/>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3">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3"/>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3"/>
      <dgm:spPr/>
    </dgm:pt>
    <dgm:pt modelId="{C9B8B36C-60E9-7643-8A59-4415D6613DA2}" type="pres">
      <dgm:prSet presAssocID="{9452E596-A216-9E47-8D29-919C1A6E07E1}" presName="text2" presStyleLbl="fgAcc2" presStyleIdx="1" presStyleCnt="3">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5"/>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5"/>
      <dgm:spPr/>
    </dgm:pt>
    <dgm:pt modelId="{DFA0D484-D2DD-7445-B5A4-D44BCD20B7C5}" type="pres">
      <dgm:prSet presAssocID="{C46FA916-0FFE-3149-AD0A-1DFB3851F0EA}" presName="text3" presStyleLbl="fgAcc3" presStyleIdx="0" presStyleCnt="5">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6"/>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6"/>
      <dgm:spPr/>
    </dgm:pt>
    <dgm:pt modelId="{0E6DEDC6-FD43-DC41-9A85-3E4892CBFCC1}" type="pres">
      <dgm:prSet presAssocID="{F7E1740E-2F7C-2049-96E5-FF905D2C548E}" presName="text4" presStyleLbl="fgAcc4" presStyleIdx="0" presStyleCnt="16">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6"/>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6"/>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16">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6"/>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6"/>
      <dgm:spPr/>
    </dgm:pt>
    <dgm:pt modelId="{B669F9A0-5B32-0148-8A28-009118DEBB10}" type="pres">
      <dgm:prSet presAssocID="{0043558D-BEC2-3047-9C10-EE17BB2BB649}" presName="text4" presStyleLbl="fgAcc4" presStyleIdx="2" presStyleCnt="16">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6"/>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6"/>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16">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5"/>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5"/>
      <dgm:spPr/>
    </dgm:pt>
    <dgm:pt modelId="{B08741F9-0289-3046-8CC2-17EA4DD821EE}" type="pres">
      <dgm:prSet presAssocID="{7F149706-424C-DB4B-8476-305A0F658F04}" presName="text3" presStyleLbl="fgAcc3" presStyleIdx="1" presStyleCnt="5">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6"/>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6"/>
      <dgm:spPr/>
    </dgm:pt>
    <dgm:pt modelId="{A0BCFFE6-AF4B-FA42-845C-702F0E8FD2AB}" type="pres">
      <dgm:prSet presAssocID="{9F1B09ED-B58D-294D-9CE8-D735A3D42C4D}" presName="text4" presStyleLbl="fgAcc4" presStyleIdx="4" presStyleCnt="16">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6"/>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6"/>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16">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6"/>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6"/>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16">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6"/>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6"/>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16">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6"/>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6"/>
      <dgm:spPr/>
    </dgm:pt>
    <dgm:pt modelId="{225E2BA3-A3B7-5D48-9C6B-E8B28E67F229}" type="pres">
      <dgm:prSet presAssocID="{680AEE4C-2E15-3D46-8697-EE656F51DD47}" presName="text4" presStyleLbl="fgAcc4" presStyleIdx="8" presStyleCnt="16">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6"/>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6"/>
      <dgm:spPr>
        <a:gradFill rotWithShape="0">
          <a:gsLst>
            <a:gs pos="0">
              <a:srgbClr val="7030A0"/>
            </a:gs>
            <a:gs pos="50000">
              <a:srgbClr val="7030A0"/>
            </a:gs>
            <a:gs pos="100000">
              <a:srgbClr val="7030A0"/>
            </a:gs>
          </a:gsLst>
        </a:gradFill>
      </dgm:spPr>
    </dgm:pt>
    <dgm:pt modelId="{D6851DD7-0F9B-BA48-8046-368FE8F4F984}" type="pres">
      <dgm:prSet presAssocID="{D7F58B11-5128-1640-A2C6-1110BB461C0B}" presName="text4" presStyleLbl="fgAcc4" presStyleIdx="9" presStyleCnt="16">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2" presStyleCnt="3"/>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2" presStyleCnt="3"/>
      <dgm:spPr/>
    </dgm:pt>
    <dgm:pt modelId="{62EFE8A0-28CA-A141-B4A5-7EF71D9B91C5}" type="pres">
      <dgm:prSet presAssocID="{6DC2C98D-CCCC-4F4D-AF92-4F4CEE20908A}" presName="text2" presStyleLbl="fgAcc2" presStyleIdx="2" presStyleCnt="3">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5"/>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5"/>
      <dgm:spPr/>
    </dgm:pt>
    <dgm:pt modelId="{4D0BF6CE-D069-6E42-9F1C-57799F5B1699}" type="pres">
      <dgm:prSet presAssocID="{2679247E-FB2D-9841-9DCC-4035E1590273}" presName="text3" presStyleLbl="fgAcc3" presStyleIdx="2" presStyleCnt="5">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6"/>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6"/>
      <dgm:spPr/>
    </dgm:pt>
    <dgm:pt modelId="{C151BA4A-56EE-114D-B5A1-5835C6CE7881}" type="pres">
      <dgm:prSet presAssocID="{ED82B50B-F755-7A4A-AAC1-79447AD70B03}" presName="text4" presStyleLbl="fgAcc4" presStyleIdx="10" presStyleCnt="16">
        <dgm:presLayoutVars>
          <dgm:chPref val="3"/>
        </dgm:presLayoutVars>
      </dgm:prSet>
      <dgm:spPr/>
    </dgm:pt>
    <dgm:pt modelId="{9CAB0D9B-5371-A541-A044-E8FD7CD049EE}" type="pres">
      <dgm:prSet presAssocID="{ED82B50B-F755-7A4A-AAC1-79447AD70B03}" presName="hierChild5" presStyleCnt="0"/>
      <dgm:spPr/>
    </dgm:pt>
    <dgm:pt modelId="{6C757393-A8A3-EA42-A66B-6786C4048677}" type="pres">
      <dgm:prSet presAssocID="{AC6AC70B-516E-454B-A045-D6CA7062F223}" presName="Name17" presStyleLbl="parChTrans1D3" presStyleIdx="3" presStyleCnt="5"/>
      <dgm:spPr/>
    </dgm:pt>
    <dgm:pt modelId="{4D17B5EF-F914-8940-AB82-0EDFE33A8716}" type="pres">
      <dgm:prSet presAssocID="{72024C8D-F0DC-1F44-B250-ECE2983E5CAA}" presName="hierRoot3" presStyleCnt="0"/>
      <dgm:spPr/>
    </dgm:pt>
    <dgm:pt modelId="{4A7D2D23-7295-344A-B3C5-FCD27F02B3D8}" type="pres">
      <dgm:prSet presAssocID="{72024C8D-F0DC-1F44-B250-ECE2983E5CAA}" presName="composite3" presStyleCnt="0"/>
      <dgm:spPr/>
    </dgm:pt>
    <dgm:pt modelId="{17087B65-ED89-FE45-AE99-2ABDF459D35D}" type="pres">
      <dgm:prSet presAssocID="{72024C8D-F0DC-1F44-B250-ECE2983E5CAA}" presName="background3" presStyleLbl="node3" presStyleIdx="3" presStyleCnt="5"/>
      <dgm:spPr/>
    </dgm:pt>
    <dgm:pt modelId="{7C394292-C03B-AE48-99DA-6A056C6133F0}" type="pres">
      <dgm:prSet presAssocID="{72024C8D-F0DC-1F44-B250-ECE2983E5CAA}" presName="text3" presStyleLbl="fgAcc3" presStyleIdx="3" presStyleCnt="5">
        <dgm:presLayoutVars>
          <dgm:chPref val="3"/>
        </dgm:presLayoutVars>
      </dgm:prSet>
      <dgm:spPr/>
    </dgm:pt>
    <dgm:pt modelId="{0D82977B-6C0D-2E42-B76D-41C3917B5E73}" type="pres">
      <dgm:prSet presAssocID="{72024C8D-F0DC-1F44-B250-ECE2983E5CAA}" presName="hierChild4" presStyleCnt="0"/>
      <dgm:spPr/>
    </dgm:pt>
    <dgm:pt modelId="{3D2CCAA6-C4BD-684B-8E13-E397C8585B48}" type="pres">
      <dgm:prSet presAssocID="{EFCD32DC-9293-D849-AC40-D980A7D15873}" presName="Name17" presStyleLbl="parChTrans1D3" presStyleIdx="4" presStyleCnt="5"/>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4" presStyleCnt="5"/>
      <dgm:spPr/>
    </dgm:pt>
    <dgm:pt modelId="{673FF100-B240-7541-9C0F-42C603752E0A}" type="pres">
      <dgm:prSet presAssocID="{401706ED-0B37-7B4C-A589-302162ADB371}" presName="text3" presStyleLbl="fgAcc3" presStyleIdx="4" presStyleCnt="5">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6"/>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6"/>
      <dgm:spPr/>
    </dgm:pt>
    <dgm:pt modelId="{740D46E4-766D-8042-8E55-B064E3E6EDF6}" type="pres">
      <dgm:prSet presAssocID="{B10B3219-AC8F-0445-BF11-A4A718F1F9CD}" presName="text4" presStyleLbl="fgAcc4" presStyleIdx="11" presStyleCnt="16">
        <dgm:presLayoutVars>
          <dgm:chPref val="3"/>
        </dgm:presLayoutVars>
      </dgm:prSet>
      <dgm:spPr/>
    </dgm:pt>
    <dgm:pt modelId="{5DF7F9F7-D0AE-2E47-8A7E-B04ECBA7A6A2}" type="pres">
      <dgm:prSet presAssocID="{B10B3219-AC8F-0445-BF11-A4A718F1F9CD}" presName="hierChild5" presStyleCnt="0"/>
      <dgm:spPr/>
    </dgm:pt>
    <dgm:pt modelId="{3A115499-A1FD-3E4C-9F8D-0F158E97CE78}" type="pres">
      <dgm:prSet presAssocID="{8774AEE4-AF9D-0D4D-A366-D1E618B85404}" presName="Name23" presStyleLbl="parChTrans1D4" presStyleIdx="12" presStyleCnt="16"/>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2" presStyleCnt="16"/>
      <dgm:spPr>
        <a:gradFill rotWithShape="0">
          <a:gsLst>
            <a:gs pos="0">
              <a:srgbClr val="7030A0"/>
            </a:gs>
            <a:gs pos="50000">
              <a:srgbClr val="7030A0"/>
            </a:gs>
            <a:gs pos="100000">
              <a:srgbClr val="7030A0"/>
            </a:gs>
          </a:gsLst>
        </a:gradFill>
      </dgm:spPr>
    </dgm:pt>
    <dgm:pt modelId="{689D78F7-EF78-E94D-BA54-BA8C64CF3837}" type="pres">
      <dgm:prSet presAssocID="{A95AEE53-EA6C-BA42-8126-633606425981}" presName="text4" presStyleLbl="fgAcc4" presStyleIdx="12" presStyleCnt="16">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3" presStyleCnt="16"/>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3" presStyleCnt="16"/>
      <dgm:spPr/>
    </dgm:pt>
    <dgm:pt modelId="{70AB08C7-28D1-3B49-B531-67A59C337451}" type="pres">
      <dgm:prSet presAssocID="{00B10219-8BF1-8F41-A569-5FFD00C05E55}" presName="text4" presStyleLbl="fgAcc4" presStyleIdx="13" presStyleCnt="16">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4" presStyleCnt="16"/>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4" presStyleCnt="16"/>
      <dgm:spPr>
        <a:gradFill rotWithShape="0">
          <a:gsLst>
            <a:gs pos="0">
              <a:srgbClr val="7030A0"/>
            </a:gs>
            <a:gs pos="50000">
              <a:srgbClr val="7030A0"/>
            </a:gs>
            <a:gs pos="100000">
              <a:srgbClr val="7030A0"/>
            </a:gs>
          </a:gsLst>
        </a:gradFill>
      </dgm:spPr>
    </dgm:pt>
    <dgm:pt modelId="{DC8A5239-8F8E-D84F-8C62-52E4844260EA}" type="pres">
      <dgm:prSet presAssocID="{7CC9D633-BA4F-7C41-8053-A78D27272800}" presName="text4" presStyleLbl="fgAcc4" presStyleIdx="14" presStyleCnt="16">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5" presStyleCnt="16"/>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5" presStyleCnt="16"/>
      <dgm:spPr>
        <a:gradFill rotWithShape="0">
          <a:gsLst>
            <a:gs pos="0">
              <a:srgbClr val="7030A0"/>
            </a:gs>
            <a:gs pos="50000">
              <a:srgbClr val="7030A0"/>
            </a:gs>
            <a:gs pos="100000">
              <a:srgbClr val="7030A0"/>
            </a:gs>
          </a:gsLst>
        </a:gradFill>
      </dgm:spPr>
    </dgm:pt>
    <dgm:pt modelId="{CC0A1A98-8EAC-4641-B43A-DDF4BE60CECF}" type="pres">
      <dgm:prSet presAssocID="{28A1FD85-0721-F546-AEA3-C6CC1CF14577}" presName="text4" presStyleLbl="fgAcc4" presStyleIdx="15" presStyleCnt="16">
        <dgm:presLayoutVars>
          <dgm:chPref val="3"/>
        </dgm:presLayoutVars>
      </dgm:prSet>
      <dgm:spPr/>
    </dgm:pt>
    <dgm:pt modelId="{D085BC37-FC08-1044-B99D-30DF169AD054}" type="pres">
      <dgm:prSet presAssocID="{28A1FD85-0721-F546-AEA3-C6CC1CF14577}"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454E4305-817E-EB41-A896-A1109E084598}" type="presOf" srcId="{680AEE4C-2E15-3D46-8697-EE656F51DD47}" destId="{225E2BA3-A3B7-5D48-9C6B-E8B28E67F229}"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437C3F08-2D6A-D142-B9F5-82180662AD11}" type="presOf" srcId="{4C71C205-3A1F-7745-971F-F5202369F299}" destId="{10400CA4-7F3C-0444-8B04-6BA06692FEA7}" srcOrd="0" destOrd="0" presId="urn:microsoft.com/office/officeart/2005/8/layout/hierarchy1"/>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F691911-6C5B-F04B-9E5C-CB5304129C23}" type="presOf" srcId="{ED82B50B-F755-7A4A-AAC1-79447AD70B03}" destId="{C151BA4A-56EE-114D-B5A1-5835C6CE7881}"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716A8F1A-605A-7E44-A372-DC7B3191C9FF}" srcId="{0043558D-BEC2-3047-9C10-EE17BB2BB649}" destId="{77A08C41-6D8E-A94F-B395-A1A50CF056CB}" srcOrd="0" destOrd="0" parTransId="{808A3A2F-7AFD-F041-AB00-84E2FB3F3BF3}" sibTransId="{C3CD1A83-4967-984D-8473-5C4A00EFA1F3}"/>
    <dgm:cxn modelId="{E3D7911E-038A-B242-8881-C629485E8BC4}" type="presOf" srcId="{A5F4D043-E260-1B4C-9496-05A202FABE5B}" destId="{BBF34C35-61F3-6647-BF9F-94B2BD97DE2B}" srcOrd="0" destOrd="0" presId="urn:microsoft.com/office/officeart/2005/8/layout/hierarchy1"/>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6DE8A12A-C3E6-7643-8EC4-125D19893E50}" type="presOf" srcId="{AC6AC70B-516E-454B-A045-D6CA7062F223}" destId="{6C757393-A8A3-EA42-A66B-6786C4048677}"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0090E62F-09AC-4A46-B215-B74178B02321}" type="presOf" srcId="{C9152EC4-5649-B04A-8BCD-3ECAEF06A4A1}" destId="{1B1A8213-3358-3B45-BE3D-788D956B7654}" srcOrd="0" destOrd="0" presId="urn:microsoft.com/office/officeart/2005/8/layout/hierarchy1"/>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527A6D39-EB5D-904D-A8D6-6E980944BD35}" type="presOf" srcId="{1D856C15-99B3-FE41-8544-770342D5A4C1}" destId="{C51FAD05-6E08-084A-8C84-49C636BA2903}"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10BDF554-6A64-8947-8F75-B06353800FD7}" type="presOf" srcId="{401706ED-0B37-7B4C-A589-302162ADB371}" destId="{673FF100-B240-7541-9C0F-42C603752E0A}" srcOrd="0" destOrd="0" presId="urn:microsoft.com/office/officeart/2005/8/layout/hierarchy1"/>
    <dgm:cxn modelId="{4EB08459-84E5-B248-A8E2-8FBE8A5A4A34}" type="presOf" srcId="{72024C8D-F0DC-1F44-B250-ECE2983E5CAA}" destId="{7C394292-C03B-AE48-99DA-6A056C6133F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51718868-C42E-5E44-9C08-CDF1DECC4D6A}" type="presOf" srcId="{F3CEB537-9C1E-5A42-B93D-1DB74BFFA760}" destId="{0181B171-CFCF-2141-8A6A-01FCA424459A}"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1BECE8F-4CE4-244D-A4AC-C58D5B118D00}" type="presOf" srcId="{6DC2C98D-CCCC-4F4D-AF92-4F4CEE20908A}" destId="{62EFE8A0-28CA-A141-B4A5-7EF71D9B91C5}" srcOrd="0" destOrd="0" presId="urn:microsoft.com/office/officeart/2005/8/layout/hierarchy1"/>
    <dgm:cxn modelId="{5637A290-8E6C-1C4F-A4E6-4EB7E21F71EE}" srcId="{B10B3219-AC8F-0445-BF11-A4A718F1F9CD}" destId="{A95AEE53-EA6C-BA42-8126-633606425981}" srcOrd="0" destOrd="0" parTransId="{8774AEE4-AF9D-0D4D-A366-D1E618B85404}" sibTransId="{F419D99C-6532-6740-85CC-93C890854962}"/>
    <dgm:cxn modelId="{07B93199-9B41-AD46-A1FA-09D4369204A5}" type="presOf" srcId="{A95AEE53-EA6C-BA42-8126-633606425981}" destId="{689D78F7-EF78-E94D-BA54-BA8C64CF3837}" srcOrd="0" destOrd="0" presId="urn:microsoft.com/office/officeart/2005/8/layout/hierarchy1"/>
    <dgm:cxn modelId="{246F6F9D-5BEA-A548-A7FD-9F2FC9824DDD}" type="presOf" srcId="{2576E17C-1038-4B4C-B3FF-124ABDADC6E1}" destId="{8E72CF41-678A-4F4C-A020-59F9522FD70F}"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081B35B3-D26D-DE4D-9DBC-86A98FCF40BD}" srcId="{6DC2C98D-CCCC-4F4D-AF92-4F4CEE20908A}" destId="{72024C8D-F0DC-1F44-B250-ECE2983E5CAA}" srcOrd="1" destOrd="0" parTransId="{AC6AC70B-516E-454B-A045-D6CA7062F223}" sibTransId="{B8B20DF8-E54A-1247-9215-E3C90604E5E1}"/>
    <dgm:cxn modelId="{8040A3B5-BD35-A040-A457-B93A3C8CFED0}" type="presOf" srcId="{0043558D-BEC2-3047-9C10-EE17BB2BB649}" destId="{B669F9A0-5B32-0148-8A28-009118DEBB10}" srcOrd="0" destOrd="0" presId="urn:microsoft.com/office/officeart/2005/8/layout/hierarchy1"/>
    <dgm:cxn modelId="{EB6838B8-F3E8-B64A-A901-7D17343A5228}" srcId="{C087F288-41F5-8E4E-ADF9-3E9490032902}" destId="{6DC2C98D-CCCC-4F4D-AF92-4F4CEE20908A}" srcOrd="2" destOrd="0" parTransId="{1DBEE5EA-5E43-6540-AFCA-C4D1A2ABDEF4}" sibTransId="{37963F72-FFC7-2D4D-BC86-760EA0718B8B}"/>
    <dgm:cxn modelId="{4074BEB9-B009-C745-AD9D-D1FF7B791C8D}" type="presOf" srcId="{2679247E-FB2D-9841-9DCC-4035E1590273}" destId="{4D0BF6CE-D069-6E42-9F1C-57799F5B1699}"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023B91C1-98C2-3A4E-9501-49118FEA73F6}" type="presOf" srcId="{7CC9D633-BA4F-7C41-8053-A78D27272800}" destId="{DC8A5239-8F8E-D84F-8C62-52E4844260EA}"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9C33A4CA-6A39-E74B-95C9-B1AD64F4CAD3}" type="presOf" srcId="{1DBEE5EA-5E43-6540-AFCA-C4D1A2ABDEF4}" destId="{49D80310-6E71-B04C-B42B-B49AE178A562}" srcOrd="0" destOrd="0" presId="urn:microsoft.com/office/officeart/2005/8/layout/hierarchy1"/>
    <dgm:cxn modelId="{FD3CB7CA-C073-EA4C-B386-D69A5F5B4E67}" type="presOf" srcId="{992F7382-34FC-CE4A-B247-ECEF9379DC62}" destId="{7CAE5794-AEC1-2742-894D-C37EE33339FE}" srcOrd="0" destOrd="0" presId="urn:microsoft.com/office/officeart/2005/8/layout/hierarchy1"/>
    <dgm:cxn modelId="{DA696CCB-B122-374A-8EC2-57ED87B15B94}" type="presOf" srcId="{D7F58B11-5128-1640-A2C6-1110BB461C0B}" destId="{D6851DD7-0F9B-BA48-8046-368FE8F4F984}"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511A04D7-B683-3F4C-A1FC-E231BAEF7155}" type="presOf" srcId="{28A1FD85-0721-F546-AEA3-C6CC1CF14577}" destId="{CC0A1A98-8EAC-4641-B43A-DDF4BE60CECF}"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6D4BF3DC-8446-524C-AFEB-E0E6019949B3}" type="presOf" srcId="{EFCD32DC-9293-D849-AC40-D980A7D15873}" destId="{3D2CCAA6-C4BD-684B-8E13-E397C8585B48}" srcOrd="0" destOrd="0" presId="urn:microsoft.com/office/officeart/2005/8/layout/hierarchy1"/>
    <dgm:cxn modelId="{5F55B2DF-F735-D540-87B1-93E7C500C9B3}" type="presOf" srcId="{8774AEE4-AF9D-0D4D-A366-D1E618B85404}" destId="{3A115499-A1FD-3E4C-9F8D-0F158E97CE78}"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691507E7-1878-0648-ACD6-34ED71CB53E0}" type="presOf" srcId="{70C7069C-D4BC-634A-8884-160DF08A6D8A}" destId="{C8BA2E82-4020-2E4B-AE60-52AB16D252DA}" srcOrd="0" destOrd="0" presId="urn:microsoft.com/office/officeart/2005/8/layout/hierarchy1"/>
    <dgm:cxn modelId="{2CAA76F1-53B1-664A-BF65-1AE39730153B}" type="presOf" srcId="{DF3B1067-0BB0-F044-9A67-B727CFECC172}" destId="{0A70BB91-0948-264A-B2EA-433175DDE9A3}" srcOrd="0" destOrd="0" presId="urn:microsoft.com/office/officeart/2005/8/layout/hierarchy1"/>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A280DCF5-FA8B-BA4F-9C21-3D9BC8980A79}" type="presOf" srcId="{00B10219-8BF1-8F41-A569-5FFD00C05E55}" destId="{70AB08C7-28D1-3B49-B531-67A59C337451}"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67DF86FA-5214-F24D-85D7-52D1240B7543}" srcId="{6DC2C98D-CCCC-4F4D-AF92-4F4CEE20908A}" destId="{401706ED-0B37-7B4C-A589-302162ADB371}" srcOrd="2" destOrd="0" parTransId="{EFCD32DC-9293-D849-AC40-D980A7D15873}" sibTransId="{AB1CC68F-75C1-134A-B216-E7529DC30A39}"/>
    <dgm:cxn modelId="{74C7E1FB-ADA8-704E-B270-8AE8108ADB4B}" type="presOf" srcId="{B10B3219-AC8F-0445-BF11-A4A718F1F9CD}" destId="{740D46E4-766D-8042-8E55-B064E3E6EDF6}"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 modelId="{7C20CC56-84F9-BC46-A8EA-335B8A3BE2E0}" type="presParOf" srcId="{36BFBC27-81F4-F143-B7D5-81BF2CED7E73}" destId="{0181B171-CFCF-2141-8A6A-01FCA424459A}" srcOrd="2" destOrd="0" presId="urn:microsoft.com/office/officeart/2005/8/layout/hierarchy1"/>
    <dgm:cxn modelId="{472DAF55-F4ED-1E4B-9A45-57D170B8FC03}" type="presParOf" srcId="{36BFBC27-81F4-F143-B7D5-81BF2CED7E73}" destId="{1A1389C9-1D24-1D40-AE5F-5281EFA261B6}" srcOrd="3" destOrd="0" presId="urn:microsoft.com/office/officeart/2005/8/layout/hierarchy1"/>
    <dgm:cxn modelId="{776D6993-FF0E-A743-B5B1-943C7A76B95B}" type="presParOf" srcId="{1A1389C9-1D24-1D40-AE5F-5281EFA261B6}" destId="{0C7D7A79-FFE3-3A41-9996-5CAC89780542}" srcOrd="0" destOrd="0" presId="urn:microsoft.com/office/officeart/2005/8/layout/hierarchy1"/>
    <dgm:cxn modelId="{01322DE5-5CFE-5047-A7B2-893632C2F677}" type="presParOf" srcId="{0C7D7A79-FFE3-3A41-9996-5CAC89780542}" destId="{BB8DB9B8-FE23-AE41-BF5C-B262EF10691A}" srcOrd="0" destOrd="0" presId="urn:microsoft.com/office/officeart/2005/8/layout/hierarchy1"/>
    <dgm:cxn modelId="{E295762F-CB3E-E74C-B34C-7A89A0F6D25B}" type="presParOf" srcId="{0C7D7A79-FFE3-3A41-9996-5CAC89780542}" destId="{225E2BA3-A3B7-5D48-9C6B-E8B28E67F229}" srcOrd="1" destOrd="0" presId="urn:microsoft.com/office/officeart/2005/8/layout/hierarchy1"/>
    <dgm:cxn modelId="{BE76D5D2-39DB-3F4C-93BB-F98F25658DCF}" type="presParOf" srcId="{1A1389C9-1D24-1D40-AE5F-5281EFA261B6}" destId="{E2B55AE1-AC93-E645-93FF-F4A1703988AC}" srcOrd="1" destOrd="0" presId="urn:microsoft.com/office/officeart/2005/8/layout/hierarchy1"/>
    <dgm:cxn modelId="{75EB769C-9FD8-D34F-9B5D-B0B0C96145FF}" type="presParOf" srcId="{E2B55AE1-AC93-E645-93FF-F4A1703988AC}" destId="{1B1A8213-3358-3B45-BE3D-788D956B7654}" srcOrd="0" destOrd="0" presId="urn:microsoft.com/office/officeart/2005/8/layout/hierarchy1"/>
    <dgm:cxn modelId="{9A0FB101-6776-624C-A2D0-3ABDD5560F5A}" type="presParOf" srcId="{E2B55AE1-AC93-E645-93FF-F4A1703988AC}" destId="{4F62A89A-FC64-4545-ACFB-CED9E91C94E0}" srcOrd="1" destOrd="0" presId="urn:microsoft.com/office/officeart/2005/8/layout/hierarchy1"/>
    <dgm:cxn modelId="{6645279F-A526-EF41-9FF8-B8F64EA54E79}" type="presParOf" srcId="{4F62A89A-FC64-4545-ACFB-CED9E91C94E0}" destId="{E469CC4F-6454-A242-9683-0715A998DA25}" srcOrd="0" destOrd="0" presId="urn:microsoft.com/office/officeart/2005/8/layout/hierarchy1"/>
    <dgm:cxn modelId="{9E218284-D23C-3142-A23F-CBF303C041A8}" type="presParOf" srcId="{E469CC4F-6454-A242-9683-0715A998DA25}" destId="{B64202D5-9866-7A4E-808A-731671CD3A2C}" srcOrd="0" destOrd="0" presId="urn:microsoft.com/office/officeart/2005/8/layout/hierarchy1"/>
    <dgm:cxn modelId="{FDD38BBA-48EF-2944-A65B-8FC8B517B0F3}" type="presParOf" srcId="{E469CC4F-6454-A242-9683-0715A998DA25}" destId="{D6851DD7-0F9B-BA48-8046-368FE8F4F984}" srcOrd="1" destOrd="0" presId="urn:microsoft.com/office/officeart/2005/8/layout/hierarchy1"/>
    <dgm:cxn modelId="{08AF338A-B032-9140-A13D-87D0644D272F}" type="presParOf" srcId="{4F62A89A-FC64-4545-ACFB-CED9E91C94E0}" destId="{CDFC650F-FE53-054F-B7F9-089B5C3DD9AF}" srcOrd="1" destOrd="0" presId="urn:microsoft.com/office/officeart/2005/8/layout/hierarchy1"/>
    <dgm:cxn modelId="{87A72025-67C9-F54D-81C9-0BBB05A81DE1}" type="presParOf" srcId="{A6595520-6C39-4145-A2FD-C7A5666E32DB}" destId="{49D80310-6E71-B04C-B42B-B49AE178A562}" srcOrd="4" destOrd="0" presId="urn:microsoft.com/office/officeart/2005/8/layout/hierarchy1"/>
    <dgm:cxn modelId="{63C960CF-4CA2-5340-AEA5-97CCBCE27038}" type="presParOf" srcId="{A6595520-6C39-4145-A2FD-C7A5666E32DB}" destId="{43C62501-09BD-3C47-8481-D9CAD7D5CDDA}" srcOrd="5" destOrd="0" presId="urn:microsoft.com/office/officeart/2005/8/layout/hierarchy1"/>
    <dgm:cxn modelId="{7C78F114-2DD9-9D43-95F9-BC067A1E0D83}" type="presParOf" srcId="{43C62501-09BD-3C47-8481-D9CAD7D5CDDA}" destId="{0E28C61B-493B-454F-90C7-D4D62AFBF359}" srcOrd="0" destOrd="0" presId="urn:microsoft.com/office/officeart/2005/8/layout/hierarchy1"/>
    <dgm:cxn modelId="{6B00A67D-DF1F-5A46-AAA6-302A8E4F444F}" type="presParOf" srcId="{0E28C61B-493B-454F-90C7-D4D62AFBF359}" destId="{25BA7415-94A1-A94F-93CF-D8D33FEEE3B9}" srcOrd="0" destOrd="0" presId="urn:microsoft.com/office/officeart/2005/8/layout/hierarchy1"/>
    <dgm:cxn modelId="{78E1EBBF-0A41-9541-A2B6-6791E2C4B5CE}" type="presParOf" srcId="{0E28C61B-493B-454F-90C7-D4D62AFBF359}" destId="{62EFE8A0-28CA-A141-B4A5-7EF71D9B91C5}" srcOrd="1" destOrd="0" presId="urn:microsoft.com/office/officeart/2005/8/layout/hierarchy1"/>
    <dgm:cxn modelId="{3FB2EE53-242A-1349-83AB-DFC1510AD154}" type="presParOf" srcId="{43C62501-09BD-3C47-8481-D9CAD7D5CDDA}" destId="{44F9EF7E-B3DD-A04C-94D7-706B08C9242E}" srcOrd="1" destOrd="0" presId="urn:microsoft.com/office/officeart/2005/8/layout/hierarchy1"/>
    <dgm:cxn modelId="{C53167F8-122B-A244-BF6A-76F5A6F1DB90}" type="presParOf" srcId="{44F9EF7E-B3DD-A04C-94D7-706B08C9242E}" destId="{BBF34C35-61F3-6647-BF9F-94B2BD97DE2B}" srcOrd="0" destOrd="0" presId="urn:microsoft.com/office/officeart/2005/8/layout/hierarchy1"/>
    <dgm:cxn modelId="{C96E297A-9C0F-3F43-B82C-82F8C28AF62A}" type="presParOf" srcId="{44F9EF7E-B3DD-A04C-94D7-706B08C9242E}" destId="{026B1565-DC64-4448-865A-07FD8248E23D}" srcOrd="1" destOrd="0" presId="urn:microsoft.com/office/officeart/2005/8/layout/hierarchy1"/>
    <dgm:cxn modelId="{0977099F-F7B8-9746-80BA-017D0BD472C8}" type="presParOf" srcId="{026B1565-DC64-4448-865A-07FD8248E23D}" destId="{9A3515BC-F56C-644A-96C7-9FAB6068D546}" srcOrd="0" destOrd="0" presId="urn:microsoft.com/office/officeart/2005/8/layout/hierarchy1"/>
    <dgm:cxn modelId="{0003BA2D-7592-FB42-BFE3-209C3652C434}" type="presParOf" srcId="{9A3515BC-F56C-644A-96C7-9FAB6068D546}" destId="{6986B7E6-7277-8045-A036-C6AAFAF52FA3}" srcOrd="0" destOrd="0" presId="urn:microsoft.com/office/officeart/2005/8/layout/hierarchy1"/>
    <dgm:cxn modelId="{C3087C8C-711E-A74C-8AED-CBFBC80DE0C4}" type="presParOf" srcId="{9A3515BC-F56C-644A-96C7-9FAB6068D546}" destId="{4D0BF6CE-D069-6E42-9F1C-57799F5B1699}" srcOrd="1" destOrd="0" presId="urn:microsoft.com/office/officeart/2005/8/layout/hierarchy1"/>
    <dgm:cxn modelId="{5060DF11-0689-5749-9C72-64665D447C94}" type="presParOf" srcId="{026B1565-DC64-4448-865A-07FD8248E23D}" destId="{0CE07DB2-CDD1-5241-93EE-776098A1045A}" srcOrd="1" destOrd="0" presId="urn:microsoft.com/office/officeart/2005/8/layout/hierarchy1"/>
    <dgm:cxn modelId="{7991D480-CA44-984A-8C70-A9CFEE9971D3}" type="presParOf" srcId="{0CE07DB2-CDD1-5241-93EE-776098A1045A}" destId="{C51FAD05-6E08-084A-8C84-49C636BA2903}" srcOrd="0" destOrd="0" presId="urn:microsoft.com/office/officeart/2005/8/layout/hierarchy1"/>
    <dgm:cxn modelId="{DFF9A429-B5F7-9B42-9997-1CDBAE553EFC}" type="presParOf" srcId="{0CE07DB2-CDD1-5241-93EE-776098A1045A}" destId="{FF059C22-9033-6C40-BC51-AD9351BC5B9E}" srcOrd="1" destOrd="0" presId="urn:microsoft.com/office/officeart/2005/8/layout/hierarchy1"/>
    <dgm:cxn modelId="{0BA42C7B-8DE9-5B42-8A7D-2281A2C3138B}" type="presParOf" srcId="{FF059C22-9033-6C40-BC51-AD9351BC5B9E}" destId="{76E7024D-94C9-E24F-990C-3C5DF6833B5F}" srcOrd="0" destOrd="0" presId="urn:microsoft.com/office/officeart/2005/8/layout/hierarchy1"/>
    <dgm:cxn modelId="{33746B6C-5F0D-3D4C-B464-245CA8FA6285}" type="presParOf" srcId="{76E7024D-94C9-E24F-990C-3C5DF6833B5F}" destId="{7E34F603-D52E-2A49-886A-FF1747189D43}" srcOrd="0" destOrd="0" presId="urn:microsoft.com/office/officeart/2005/8/layout/hierarchy1"/>
    <dgm:cxn modelId="{943F0741-E05A-7848-AD9D-D41286076C75}" type="presParOf" srcId="{76E7024D-94C9-E24F-990C-3C5DF6833B5F}" destId="{C151BA4A-56EE-114D-B5A1-5835C6CE7881}" srcOrd="1" destOrd="0" presId="urn:microsoft.com/office/officeart/2005/8/layout/hierarchy1"/>
    <dgm:cxn modelId="{95300468-EC70-BA46-8EC9-20F5AF5BECEA}" type="presParOf" srcId="{FF059C22-9033-6C40-BC51-AD9351BC5B9E}" destId="{9CAB0D9B-5371-A541-A044-E8FD7CD049EE}" srcOrd="1" destOrd="0" presId="urn:microsoft.com/office/officeart/2005/8/layout/hierarchy1"/>
    <dgm:cxn modelId="{8BDBC8D7-A1DB-E64B-A32D-F3A3DB43ADEF}" type="presParOf" srcId="{44F9EF7E-B3DD-A04C-94D7-706B08C9242E}" destId="{6C757393-A8A3-EA42-A66B-6786C4048677}" srcOrd="2" destOrd="0" presId="urn:microsoft.com/office/officeart/2005/8/layout/hierarchy1"/>
    <dgm:cxn modelId="{FD16F510-B82E-244B-A939-08BAC8669BFA}" type="presParOf" srcId="{44F9EF7E-B3DD-A04C-94D7-706B08C9242E}" destId="{4D17B5EF-F914-8940-AB82-0EDFE33A8716}" srcOrd="3" destOrd="0" presId="urn:microsoft.com/office/officeart/2005/8/layout/hierarchy1"/>
    <dgm:cxn modelId="{E08E1C50-1CB5-4F45-BCBD-5854B1CCB049}" type="presParOf" srcId="{4D17B5EF-F914-8940-AB82-0EDFE33A8716}" destId="{4A7D2D23-7295-344A-B3C5-FCD27F02B3D8}" srcOrd="0" destOrd="0" presId="urn:microsoft.com/office/officeart/2005/8/layout/hierarchy1"/>
    <dgm:cxn modelId="{870E5D24-13C2-8249-8EF0-A64E5A09F143}" type="presParOf" srcId="{4A7D2D23-7295-344A-B3C5-FCD27F02B3D8}" destId="{17087B65-ED89-FE45-AE99-2ABDF459D35D}" srcOrd="0" destOrd="0" presId="urn:microsoft.com/office/officeart/2005/8/layout/hierarchy1"/>
    <dgm:cxn modelId="{50CF7F6C-C21E-4B49-96A7-40AF77D8D043}" type="presParOf" srcId="{4A7D2D23-7295-344A-B3C5-FCD27F02B3D8}" destId="{7C394292-C03B-AE48-99DA-6A056C6133F0}" srcOrd="1" destOrd="0" presId="urn:microsoft.com/office/officeart/2005/8/layout/hierarchy1"/>
    <dgm:cxn modelId="{D251EC23-06CE-8449-8ED3-F19196892362}" type="presParOf" srcId="{4D17B5EF-F914-8940-AB82-0EDFE33A8716}" destId="{0D82977B-6C0D-2E42-B76D-41C3917B5E73}" srcOrd="1" destOrd="0" presId="urn:microsoft.com/office/officeart/2005/8/layout/hierarchy1"/>
    <dgm:cxn modelId="{22ADDCC6-B8B4-BC4F-AE94-8DCB33AD6E6C}" type="presParOf" srcId="{44F9EF7E-B3DD-A04C-94D7-706B08C9242E}" destId="{3D2CCAA6-C4BD-684B-8E13-E397C8585B48}" srcOrd="4" destOrd="0" presId="urn:microsoft.com/office/officeart/2005/8/layout/hierarchy1"/>
    <dgm:cxn modelId="{F37177B0-60BF-0543-97EF-379C669FB6FC}" type="presParOf" srcId="{44F9EF7E-B3DD-A04C-94D7-706B08C9242E}" destId="{2ED43712-4743-374F-AC2A-B6AE47444A2B}" srcOrd="5" destOrd="0" presId="urn:microsoft.com/office/officeart/2005/8/layout/hierarchy1"/>
    <dgm:cxn modelId="{239700A6-3709-0E48-A41A-17544FC86DD0}" type="presParOf" srcId="{2ED43712-4743-374F-AC2A-B6AE47444A2B}" destId="{88C7E22E-64BC-A049-8B90-9D3F37867730}" srcOrd="0" destOrd="0" presId="urn:microsoft.com/office/officeart/2005/8/layout/hierarchy1"/>
    <dgm:cxn modelId="{8B9D7B19-31D9-D740-83E5-37BE47E89D2D}" type="presParOf" srcId="{88C7E22E-64BC-A049-8B90-9D3F37867730}" destId="{275C4045-9F54-3F4C-BE62-9DA97D9736E3}" srcOrd="0" destOrd="0" presId="urn:microsoft.com/office/officeart/2005/8/layout/hierarchy1"/>
    <dgm:cxn modelId="{BF10BB07-F283-7A48-A3EC-7D9A5BC95DA6}" type="presParOf" srcId="{88C7E22E-64BC-A049-8B90-9D3F37867730}" destId="{673FF100-B240-7541-9C0F-42C603752E0A}" srcOrd="1" destOrd="0" presId="urn:microsoft.com/office/officeart/2005/8/layout/hierarchy1"/>
    <dgm:cxn modelId="{89BCE41D-22C8-9847-A361-3467988B14A4}" type="presParOf" srcId="{2ED43712-4743-374F-AC2A-B6AE47444A2B}" destId="{9AA0944A-2750-B945-9DAC-E4E9584E92FD}" srcOrd="1" destOrd="0" presId="urn:microsoft.com/office/officeart/2005/8/layout/hierarchy1"/>
    <dgm:cxn modelId="{9AA63E9D-124F-2345-B5D3-6E76340BED62}" type="presParOf" srcId="{9AA0944A-2750-B945-9DAC-E4E9584E92FD}" destId="{0A70BB91-0948-264A-B2EA-433175DDE9A3}" srcOrd="0" destOrd="0" presId="urn:microsoft.com/office/officeart/2005/8/layout/hierarchy1"/>
    <dgm:cxn modelId="{8AE2D827-4910-0747-A3E0-6BB30021B515}" type="presParOf" srcId="{9AA0944A-2750-B945-9DAC-E4E9584E92FD}" destId="{097781AA-3C5E-C643-BDAB-5B8572BF00FB}" srcOrd="1" destOrd="0" presId="urn:microsoft.com/office/officeart/2005/8/layout/hierarchy1"/>
    <dgm:cxn modelId="{33D6630E-8A0C-EC42-A925-C0418730936F}" type="presParOf" srcId="{097781AA-3C5E-C643-BDAB-5B8572BF00FB}" destId="{D36F35A9-D8B2-4346-9420-B0728C181655}" srcOrd="0" destOrd="0" presId="urn:microsoft.com/office/officeart/2005/8/layout/hierarchy1"/>
    <dgm:cxn modelId="{806F66AB-B39C-2243-A939-E06536E4A648}" type="presParOf" srcId="{D36F35A9-D8B2-4346-9420-B0728C181655}" destId="{85E0FE02-5FD3-B141-81EF-B4073127AF72}" srcOrd="0" destOrd="0" presId="urn:microsoft.com/office/officeart/2005/8/layout/hierarchy1"/>
    <dgm:cxn modelId="{F30D8D01-8959-D941-B26C-82B273FBDD9C}" type="presParOf" srcId="{D36F35A9-D8B2-4346-9420-B0728C181655}" destId="{740D46E4-766D-8042-8E55-B064E3E6EDF6}" srcOrd="1" destOrd="0" presId="urn:microsoft.com/office/officeart/2005/8/layout/hierarchy1"/>
    <dgm:cxn modelId="{48CC2A6C-27B7-C349-A6D9-7BA697685FA4}" type="presParOf" srcId="{097781AA-3C5E-C643-BDAB-5B8572BF00FB}" destId="{5DF7F9F7-D0AE-2E47-8A7E-B04ECBA7A6A2}" srcOrd="1" destOrd="0" presId="urn:microsoft.com/office/officeart/2005/8/layout/hierarchy1"/>
    <dgm:cxn modelId="{08A6DB10-05BB-E940-A597-AB6757F0CCD7}" type="presParOf" srcId="{5DF7F9F7-D0AE-2E47-8A7E-B04ECBA7A6A2}" destId="{3A115499-A1FD-3E4C-9F8D-0F158E97CE78}" srcOrd="0" destOrd="0" presId="urn:microsoft.com/office/officeart/2005/8/layout/hierarchy1"/>
    <dgm:cxn modelId="{97746DD9-BF7A-7A45-8B20-768B481145FD}" type="presParOf" srcId="{5DF7F9F7-D0AE-2E47-8A7E-B04ECBA7A6A2}" destId="{45DA32DD-4072-1349-BF59-60A642905020}" srcOrd="1" destOrd="0" presId="urn:microsoft.com/office/officeart/2005/8/layout/hierarchy1"/>
    <dgm:cxn modelId="{10811B0D-5FF6-CF45-A1C7-6E2555386575}" type="presParOf" srcId="{45DA32DD-4072-1349-BF59-60A642905020}" destId="{DC99DC6A-0D1A-9541-8830-479433990195}" srcOrd="0" destOrd="0" presId="urn:microsoft.com/office/officeart/2005/8/layout/hierarchy1"/>
    <dgm:cxn modelId="{1DBBF5AA-1443-9742-8CC7-3E2A09E79874}" type="presParOf" srcId="{DC99DC6A-0D1A-9541-8830-479433990195}" destId="{AA904E09-1F2F-DA46-886F-D49BFEBF103F}" srcOrd="0" destOrd="0" presId="urn:microsoft.com/office/officeart/2005/8/layout/hierarchy1"/>
    <dgm:cxn modelId="{5E81EBB6-1786-D64C-BFE1-ED2201E30908}" type="presParOf" srcId="{DC99DC6A-0D1A-9541-8830-479433990195}" destId="{689D78F7-EF78-E94D-BA54-BA8C64CF3837}" srcOrd="1" destOrd="0" presId="urn:microsoft.com/office/officeart/2005/8/layout/hierarchy1"/>
    <dgm:cxn modelId="{0471C30C-620F-4C4F-9300-107F9BE443CA}" type="presParOf" srcId="{45DA32DD-4072-1349-BF59-60A642905020}" destId="{438B9E51-8D18-DF47-BDEC-8197C00A4BEF}" srcOrd="1" destOrd="0" presId="urn:microsoft.com/office/officeart/2005/8/layout/hierarchy1"/>
    <dgm:cxn modelId="{F2075B6E-FC26-214C-B985-2184EB67696F}" type="presParOf" srcId="{9AA0944A-2750-B945-9DAC-E4E9584E92FD}" destId="{8E72CF41-678A-4F4C-A020-59F9522FD70F}" srcOrd="2" destOrd="0" presId="urn:microsoft.com/office/officeart/2005/8/layout/hierarchy1"/>
    <dgm:cxn modelId="{A653D136-4280-7B42-A8D6-C7F4F8C76B77}" type="presParOf" srcId="{9AA0944A-2750-B945-9DAC-E4E9584E92FD}" destId="{B095DD68-D42D-5B41-83EF-0C2D1AED8120}" srcOrd="3" destOrd="0" presId="urn:microsoft.com/office/officeart/2005/8/layout/hierarchy1"/>
    <dgm:cxn modelId="{8CC8B189-A165-724C-981F-8B18530C314C}" type="presParOf" srcId="{B095DD68-D42D-5B41-83EF-0C2D1AED8120}" destId="{9A0D2AAA-0C3F-D94A-ABF7-B69A08462B80}" srcOrd="0" destOrd="0" presId="urn:microsoft.com/office/officeart/2005/8/layout/hierarchy1"/>
    <dgm:cxn modelId="{78E9F549-C6A5-384E-B1B6-DE1DE033444E}" type="presParOf" srcId="{9A0D2AAA-0C3F-D94A-ABF7-B69A08462B80}" destId="{F25AC4FF-7084-F944-BE11-39A575C9446E}" srcOrd="0" destOrd="0" presId="urn:microsoft.com/office/officeart/2005/8/layout/hierarchy1"/>
    <dgm:cxn modelId="{E01F18A5-7D7A-5743-B7B8-396FDAAA03CF}" type="presParOf" srcId="{9A0D2AAA-0C3F-D94A-ABF7-B69A08462B80}" destId="{70AB08C7-28D1-3B49-B531-67A59C337451}" srcOrd="1" destOrd="0" presId="urn:microsoft.com/office/officeart/2005/8/layout/hierarchy1"/>
    <dgm:cxn modelId="{92E7A557-8C24-554F-A641-83FD08A74DE3}" type="presParOf" srcId="{B095DD68-D42D-5B41-83EF-0C2D1AED8120}" destId="{8111CA93-8B2A-7345-9224-1138E9D4D848}" srcOrd="1" destOrd="0" presId="urn:microsoft.com/office/officeart/2005/8/layout/hierarchy1"/>
    <dgm:cxn modelId="{401B49DE-A7B0-8D46-ADAD-DD9910A2B5BE}" type="presParOf" srcId="{8111CA93-8B2A-7345-9224-1138E9D4D848}" destId="{C8BA2E82-4020-2E4B-AE60-52AB16D252DA}" srcOrd="0" destOrd="0" presId="urn:microsoft.com/office/officeart/2005/8/layout/hierarchy1"/>
    <dgm:cxn modelId="{EC727929-CC4A-4742-AA0C-7DFCB040A11E}" type="presParOf" srcId="{8111CA93-8B2A-7345-9224-1138E9D4D848}" destId="{7A024498-B17B-D34D-9EE9-7CE3B0B6F53A}" srcOrd="1" destOrd="0" presId="urn:microsoft.com/office/officeart/2005/8/layout/hierarchy1"/>
    <dgm:cxn modelId="{286C9306-E82C-A147-9771-DCFAABEB4D6F}" type="presParOf" srcId="{7A024498-B17B-D34D-9EE9-7CE3B0B6F53A}" destId="{AF6F43BC-AB00-7345-839F-8071DA3F58FB}" srcOrd="0" destOrd="0" presId="urn:microsoft.com/office/officeart/2005/8/layout/hierarchy1"/>
    <dgm:cxn modelId="{BD0056D9-ED61-4744-9C87-483EF8B0009E}" type="presParOf" srcId="{AF6F43BC-AB00-7345-839F-8071DA3F58FB}" destId="{9D639884-F99A-624F-B4DA-03DE43146C61}" srcOrd="0" destOrd="0" presId="urn:microsoft.com/office/officeart/2005/8/layout/hierarchy1"/>
    <dgm:cxn modelId="{DC53B624-F4D2-7749-8083-24F105D5782A}" type="presParOf" srcId="{AF6F43BC-AB00-7345-839F-8071DA3F58FB}" destId="{DC8A5239-8F8E-D84F-8C62-52E4844260EA}" srcOrd="1" destOrd="0" presId="urn:microsoft.com/office/officeart/2005/8/layout/hierarchy1"/>
    <dgm:cxn modelId="{E6579A5B-41BD-D44E-ACFD-FB9749E01EB1}" type="presParOf" srcId="{7A024498-B17B-D34D-9EE9-7CE3B0B6F53A}" destId="{FD5B1724-0E13-5643-9F85-81A452E74C45}" srcOrd="1" destOrd="0" presId="urn:microsoft.com/office/officeart/2005/8/layout/hierarchy1"/>
    <dgm:cxn modelId="{0613EE33-5DD4-0545-A73D-3CF106D24558}" type="presParOf" srcId="{8111CA93-8B2A-7345-9224-1138E9D4D848}" destId="{10400CA4-7F3C-0444-8B04-6BA06692FEA7}" srcOrd="2" destOrd="0" presId="urn:microsoft.com/office/officeart/2005/8/layout/hierarchy1"/>
    <dgm:cxn modelId="{46A57471-FAEF-0F4F-A3DB-3D2B2E3D0D7F}" type="presParOf" srcId="{8111CA93-8B2A-7345-9224-1138E9D4D848}" destId="{4EEA7B2F-AD7B-3641-A2C1-E0B7F42C9C53}" srcOrd="3" destOrd="0" presId="urn:microsoft.com/office/officeart/2005/8/layout/hierarchy1"/>
    <dgm:cxn modelId="{AA3E1FAB-E8BC-EF42-B692-DA9C9B8759CF}" type="presParOf" srcId="{4EEA7B2F-AD7B-3641-A2C1-E0B7F42C9C53}" destId="{ECD5CDBE-AECB-D745-A1CB-D11BA1E3AC44}" srcOrd="0" destOrd="0" presId="urn:microsoft.com/office/officeart/2005/8/layout/hierarchy1"/>
    <dgm:cxn modelId="{4FD2AA3E-CDD7-4D43-8A3A-4E2B2D4A369B}" type="presParOf" srcId="{ECD5CDBE-AECB-D745-A1CB-D11BA1E3AC44}" destId="{6E59670B-955F-FE48-BF89-832CCB9A58A0}" srcOrd="0" destOrd="0" presId="urn:microsoft.com/office/officeart/2005/8/layout/hierarchy1"/>
    <dgm:cxn modelId="{434F240E-47C5-8440-9EB8-81599E203223}" type="presParOf" srcId="{ECD5CDBE-AECB-D745-A1CB-D11BA1E3AC44}" destId="{CC0A1A98-8EAC-4641-B43A-DDF4BE60CECF}" srcOrd="1" destOrd="0" presId="urn:microsoft.com/office/officeart/2005/8/layout/hierarchy1"/>
    <dgm:cxn modelId="{5D071E09-71DE-3444-BD14-92378A2E6D33}"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691A5B26-46E8-7E49-9168-2688D26D14AB}">
      <dgm:prSet phldrT="[Text]"/>
      <dgm:spPr/>
      <dgm:t>
        <a:bodyPr/>
        <a:lstStyle/>
        <a:p>
          <a:r>
            <a:rPr lang="en-US" dirty="0"/>
            <a:t>definitions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a:t>Document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Bond</a:t>
          </a:r>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IBM Product</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3</a:t>
          </a:r>
          <a:r>
            <a:rPr lang="en-US" baseline="30000" dirty="0"/>
            <a:t>rd</a:t>
          </a:r>
          <a:r>
            <a:rPr lang="en-US" dirty="0"/>
            <a:t> Party Solution</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Packaged Solution</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3"/>
      <dgm:spPr/>
    </dgm:pt>
    <dgm:pt modelId="{97BA4308-065E-C949-8148-6877EA18FF5D}" type="pres">
      <dgm:prSet presAssocID="{7EA223BB-0F8A-6049-AEA7-AFC5B7196254}" presName="connTx" presStyleLbl="parChTrans1D2" presStyleIdx="0" presStyleCnt="3"/>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3">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4"/>
      <dgm:spPr/>
    </dgm:pt>
    <dgm:pt modelId="{CCCAB4CF-136D-7E46-8D58-9574D703A6D8}" type="pres">
      <dgm:prSet presAssocID="{011E51B8-C742-DF4C-A8A7-B99B535BCA94}" presName="connTx" presStyleLbl="parChTrans1D3" presStyleIdx="0" presStyleCnt="4"/>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4">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4"/>
      <dgm:spPr/>
    </dgm:pt>
    <dgm:pt modelId="{3E823F2F-4D36-1045-AE67-36478398FFCC}" type="pres">
      <dgm:prSet presAssocID="{F78D2F2E-8963-D64B-94D2-395FAE5CB5CE}" presName="connTx" presStyleLbl="parChTrans1D3" presStyleIdx="1" presStyleCnt="4"/>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4">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4"/>
      <dgm:spPr/>
    </dgm:pt>
    <dgm:pt modelId="{5BE299E3-E83A-EC46-B3D4-98439A9601F5}" type="pres">
      <dgm:prSet presAssocID="{BC517AA7-A6A8-384C-9DA2-7C36F534ED9B}" presName="connTx" presStyleLbl="parChTrans1D3" presStyleIdx="2" presStyleCnt="4"/>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4">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4"/>
      <dgm:spPr/>
    </dgm:pt>
    <dgm:pt modelId="{1EF59D41-F2D6-B544-AADC-8F9DDDE4394C}" type="pres">
      <dgm:prSet presAssocID="{851B912B-F972-FC47-AAF1-3A639EF393A0}" presName="connTx" presStyleLbl="parChTrans1D3" presStyleIdx="3" presStyleCnt="4"/>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4">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3"/>
      <dgm:spPr/>
    </dgm:pt>
    <dgm:pt modelId="{E45969A8-BE62-D14C-B4D9-A0E0FA9ECD66}" type="pres">
      <dgm:prSet presAssocID="{3DDE3525-8695-AD46-99BD-10736E2503DC}" presName="connTx" presStyleLbl="parChTrans1D2" presStyleIdx="1" presStyleCnt="3"/>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3">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2" presStyleIdx="2" presStyleCnt="3"/>
      <dgm:spPr/>
    </dgm:pt>
    <dgm:pt modelId="{9FE5FDB6-329A-3D47-BB13-D9E80064475A}" type="pres">
      <dgm:prSet presAssocID="{7A4C7E07-3BEA-3443-97A3-370EF61F7E35}" presName="connTx" presStyleLbl="parChTrans1D2" presStyleIdx="2" presStyleCnt="3"/>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2" presStyleIdx="2" presStyleCnt="3">
        <dgm:presLayoutVars>
          <dgm:chPref val="3"/>
        </dgm:presLayoutVars>
      </dgm:prSet>
      <dgm:spPr/>
    </dgm:pt>
    <dgm:pt modelId="{9BF06181-B498-5340-BB55-1B53AFD04FC9}" type="pres">
      <dgm:prSet presAssocID="{652357D6-FB50-CD4E-A6F2-02E0F933D80A}" presName="level3hierChild" presStyleCnt="0"/>
      <dgm:spPr/>
    </dgm:pt>
  </dgm:ptLst>
  <dgm:cxnLst>
    <dgm:cxn modelId="{4FA41800-14FB-904C-8097-4AAD244C8841}" type="presOf" srcId="{8D284350-E0FF-E84F-A807-60FE6C913C0C}" destId="{5CED553E-9F4F-3F45-A0A4-34916CF03C67}" srcOrd="0" destOrd="0" presId="urn:microsoft.com/office/officeart/2005/8/layout/hierarchy2"/>
    <dgm:cxn modelId="{2995D900-022D-E948-8596-79D51A3C7A77}" srcId="{1CA407E6-3D44-EC4C-94C8-270DE2103F3B}" destId="{A25F867C-3EA8-5244-A558-3382718647E9}" srcOrd="0" destOrd="0" parTransId="{E8A9FBC1-FD39-BE41-9A9B-B9AFC1A51B47}" sibTransId="{41452EAB-2E4E-E446-A44B-A31874718AEC}"/>
    <dgm:cxn modelId="{DFE65B01-BAFE-A047-9F5A-89B3347B9EB9}" type="presOf" srcId="{E8A9FBC1-FD39-BE41-9A9B-B9AFC1A51B47}" destId="{134521BF-3B27-7245-AD6A-90D1FCC7B249}" srcOrd="0" destOrd="0" presId="urn:microsoft.com/office/officeart/2005/8/layout/hierarchy2"/>
    <dgm:cxn modelId="{C30A1803-CBAF-3A47-8E28-038CE0924E45}" type="presOf" srcId="{652357D6-FB50-CD4E-A6F2-02E0F933D80A}" destId="{50ADC08C-D82B-634E-945E-B5187B9CFBCB}" srcOrd="0" destOrd="0" presId="urn:microsoft.com/office/officeart/2005/8/layout/hierarchy2"/>
    <dgm:cxn modelId="{CE032403-7B63-B542-B4F6-88BFD80C028F}" type="presOf" srcId="{691A5B26-46E8-7E49-9168-2688D26D14AB}" destId="{B7637AEA-95D9-1340-9872-B3BC3B74F38F}"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4FAB7110-6549-2245-BBB4-F52284071526}" type="presOf" srcId="{363CC9EC-C08E-CE45-91EF-292B9923A64A}" destId="{EC0B4D09-6DD2-414B-9282-4CF439319E25}"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6FE2F1D-EFE5-FE46-BCC6-0C96898864B6}" type="presOf" srcId="{CED10A41-B62A-3D43-A6C0-87FF1B63E529}" destId="{B7DC6195-385E-2949-809B-BAD59C65AB2E}" srcOrd="0" destOrd="0" presId="urn:microsoft.com/office/officeart/2005/8/layout/hierarchy2"/>
    <dgm:cxn modelId="{2FEE6321-BF5F-294E-B40E-6FC1A8630F30}" srcId="{D9ABD188-3123-094E-B31B-A31985F73CA6}" destId="{691A5B26-46E8-7E49-9168-2688D26D14AB}" srcOrd="0" destOrd="0" parTransId="{137B1108-1F04-3F45-BDE2-667394F3D67C}" sibTransId="{3B6B0B90-1A7F-3548-BFB9-251BD87F9107}"/>
    <dgm:cxn modelId="{7DA28B27-8B83-D249-A032-0BD151AD65A1}" type="presOf" srcId="{851B912B-F972-FC47-AAF1-3A639EF393A0}" destId="{FDF0F3EB-67A4-6B4F-94A9-CDCF2425D41B}" srcOrd="0" destOrd="0" presId="urn:microsoft.com/office/officeart/2005/8/layout/hierarchy2"/>
    <dgm:cxn modelId="{0DB82D2F-B62B-154E-9274-6892F0C9F021}" type="presOf" srcId="{7A4C7E07-3BEA-3443-97A3-370EF61F7E35}" destId="{9FE5FDB6-329A-3D47-BB13-D9E80064475A}" srcOrd="1" destOrd="0" presId="urn:microsoft.com/office/officeart/2005/8/layout/hierarchy2"/>
    <dgm:cxn modelId="{896BA32F-410F-CB4A-A7B8-3E94FA8BEE32}" type="presOf" srcId="{BC517AA7-A6A8-384C-9DA2-7C36F534ED9B}" destId="{5BE299E3-E83A-EC46-B3D4-98439A9601F5}" srcOrd="1" destOrd="0" presId="urn:microsoft.com/office/officeart/2005/8/layout/hierarchy2"/>
    <dgm:cxn modelId="{858F4A36-F5BF-6F45-AA72-602E42C7926D}" type="presOf" srcId="{A25F867C-3EA8-5244-A558-3382718647E9}" destId="{E41FDAD1-9B44-7247-8A98-B0128B6368FE}" srcOrd="0" destOrd="0" presId="urn:microsoft.com/office/officeart/2005/8/layout/hierarchy2"/>
    <dgm:cxn modelId="{9BC66A36-89FC-E844-8AAC-9360A1A34344}" type="presOf" srcId="{B515B003-4EDD-1244-A08B-21346AD3B520}" destId="{9FF8C7EB-AF3C-FB4A-A758-AA5E1827FE59}" srcOrd="0" destOrd="0" presId="urn:microsoft.com/office/officeart/2005/8/layout/hierarchy2"/>
    <dgm:cxn modelId="{F6162342-75DB-4442-B829-1CE1D8E8C177}" type="presOf" srcId="{1CA407E6-3D44-EC4C-94C8-270DE2103F3B}" destId="{30170449-3099-C646-AC5C-A9B453BDBC77}"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18F2DD53-DEE2-9744-8938-F6DCF5F7E0BD}" type="presOf" srcId="{F78D2F2E-8963-D64B-94D2-395FAE5CB5CE}" destId="{3E823F2F-4D36-1045-AE67-36478398FFCC}" srcOrd="1" destOrd="0" presId="urn:microsoft.com/office/officeart/2005/8/layout/hierarchy2"/>
    <dgm:cxn modelId="{B6532754-6A11-F34B-8A08-14F31579E9D9}" type="presOf" srcId="{1C6A92EC-FD51-B84E-9F19-64AA4FEE7710}" destId="{FA75FFCC-4186-CF47-B745-A70119E3B51C}" srcOrd="0" destOrd="0" presId="urn:microsoft.com/office/officeart/2005/8/layout/hierarchy2"/>
    <dgm:cxn modelId="{805C355A-4A76-6F4E-804E-137AF0BE15BB}" type="presOf" srcId="{8093D537-9A12-EB48-9FFD-11A7DE0F43BA}" destId="{A1BF66D6-CE99-E04B-843D-90A2BE62618C}" srcOrd="0" destOrd="0" presId="urn:microsoft.com/office/officeart/2005/8/layout/hierarchy2"/>
    <dgm:cxn modelId="{8CDBBB5F-2717-F84D-9A6B-F298A1E17791}" type="presOf" srcId="{275E3A35-BD56-6B46-AA54-D0E740332C52}" destId="{873CC47A-5ECB-5543-9EBC-C54BBB9946F4}" srcOrd="0" destOrd="0" presId="urn:microsoft.com/office/officeart/2005/8/layout/hierarchy2"/>
    <dgm:cxn modelId="{AA5F0E63-B0ED-7E4E-AE02-6C30FA87CF74}" type="presOf" srcId="{E8A9FBC1-FD39-BE41-9A9B-B9AFC1A51B47}" destId="{7357ACDA-6270-5248-B00F-AC23842AE759}" srcOrd="1" destOrd="0" presId="urn:microsoft.com/office/officeart/2005/8/layout/hierarchy2"/>
    <dgm:cxn modelId="{8FC85E63-9413-C042-9D10-845ECC104BDF}" type="presOf" srcId="{9567421A-7447-D345-A912-C49EF837924A}" destId="{7E2336FF-6AFB-FA48-A50E-83B1127949D5}" srcOrd="0" destOrd="0" presId="urn:microsoft.com/office/officeart/2005/8/layout/hierarchy2"/>
    <dgm:cxn modelId="{347E4864-B48F-E74B-B0A9-E77203FDC5F7}" type="presOf" srcId="{7EA223BB-0F8A-6049-AEA7-AFC5B7196254}" destId="{97BA4308-065E-C949-8148-6877EA18FF5D}" srcOrd="1" destOrd="0" presId="urn:microsoft.com/office/officeart/2005/8/layout/hierarchy2"/>
    <dgm:cxn modelId="{5C1FA873-70A7-EA4D-96B7-C6C0F53925BD}" type="presOf" srcId="{011E51B8-C742-DF4C-A8A7-B99B535BCA94}" destId="{CCCAB4CF-136D-7E46-8D58-9574D703A6D8}" srcOrd="1" destOrd="0" presId="urn:microsoft.com/office/officeart/2005/8/layout/hierarchy2"/>
    <dgm:cxn modelId="{736A3699-8206-5E4A-A90B-21F070DC4AB3}" type="presOf" srcId="{01386A52-66EF-C644-A73C-A6800D74EA3C}" destId="{A75FA488-9212-DE4E-BE54-CAE5B587F4A1}" srcOrd="0" destOrd="0" presId="urn:microsoft.com/office/officeart/2005/8/layout/hierarchy2"/>
    <dgm:cxn modelId="{2FD0B8A2-02ED-B54E-B650-2519267EA521}" type="presOf" srcId="{AC68B41D-2C08-604C-8960-09D4AF28F1E9}" destId="{75BA03FB-703A-CA47-A15B-3DCA3760B1DE}" srcOrd="0" destOrd="0" presId="urn:microsoft.com/office/officeart/2005/8/layout/hierarchy2"/>
    <dgm:cxn modelId="{8EA7E0A4-0B38-1F4E-8DE5-3C997249EA18}" type="presOf" srcId="{F78D2F2E-8963-D64B-94D2-395FAE5CB5CE}" destId="{D2357713-18DA-884B-B644-BCCDA5FAA618}" srcOrd="0" destOrd="0" presId="urn:microsoft.com/office/officeart/2005/8/layout/hierarchy2"/>
    <dgm:cxn modelId="{A27192A6-3C19-B245-8676-BC55F77C76A1}" type="presOf" srcId="{9BAA98AF-E536-494C-914E-420F814AEC50}" destId="{643BBAA8-1E60-FB48-B094-7C1727D18ED1}" srcOrd="0" destOrd="0" presId="urn:microsoft.com/office/officeart/2005/8/layout/hierarchy2"/>
    <dgm:cxn modelId="{4057AFA8-3262-8A4F-A1F8-74F066A5AA9D}" type="presOf" srcId="{7EA223BB-0F8A-6049-AEA7-AFC5B7196254}" destId="{2516218B-7769-B145-8B60-94B022A96D82}" srcOrd="0" destOrd="0" presId="urn:microsoft.com/office/officeart/2005/8/layout/hierarchy2"/>
    <dgm:cxn modelId="{0F1913AD-C128-F94A-9413-CD8B78CBD560}" srcId="{691A5B26-46E8-7E49-9168-2688D26D14AB}" destId="{652357D6-FB50-CD4E-A6F2-02E0F933D80A}" srcOrd="2"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565C3CB7-5575-624A-80C5-6D5B08CE619D}" type="presOf" srcId="{011E51B8-C742-DF4C-A8A7-B99B535BCA94}" destId="{663A36C6-70BB-7B40-8B9D-1076CC29D3DB}" srcOrd="0" destOrd="0" presId="urn:microsoft.com/office/officeart/2005/8/layout/hierarchy2"/>
    <dgm:cxn modelId="{0CF3DEBD-D1B1-1148-ABD8-D2A7163C510A}" type="presOf" srcId="{BC517AA7-A6A8-384C-9DA2-7C36F534ED9B}" destId="{54CC033E-03F0-E647-9895-0D8A02067F05}" srcOrd="0" destOrd="0" presId="urn:microsoft.com/office/officeart/2005/8/layout/hierarchy2"/>
    <dgm:cxn modelId="{778AC1C4-759B-A74D-9B4B-4A2BD433396A}" type="presOf" srcId="{363CC9EC-C08E-CE45-91EF-292B9923A64A}" destId="{7A365A98-8FD0-8A4D-8D79-D2516375E225}" srcOrd="0"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E71DACC9-5944-F247-9834-F219C957124D}" type="presOf" srcId="{D9ABD188-3123-094E-B31B-A31985F73CA6}" destId="{C90C7C40-3633-164D-96D1-AD056756643A}" srcOrd="0" destOrd="0" presId="urn:microsoft.com/office/officeart/2005/8/layout/hierarchy2"/>
    <dgm:cxn modelId="{B5AE43CB-87E8-794A-BDEB-C885402D776C}" type="presOf" srcId="{275E3A35-BD56-6B46-AA54-D0E740332C52}" destId="{57EB036C-1FB7-6549-ADAB-A9F2B3E98609}" srcOrd="1" destOrd="0" presId="urn:microsoft.com/office/officeart/2005/8/layout/hierarchy2"/>
    <dgm:cxn modelId="{E430CDD4-B951-8242-8E51-08BDD1F1906A}" type="presOf" srcId="{3DDE3525-8695-AD46-99BD-10736E2503DC}" destId="{E45969A8-BE62-D14C-B4D9-A0E0FA9ECD66}" srcOrd="1"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F16953E5-B37F-B940-BE50-25F682751BF3}" type="presOf" srcId="{3DDE3525-8695-AD46-99BD-10736E2503DC}" destId="{49225FFD-92E3-2142-81F2-B75BABA8198E}" srcOrd="0" destOrd="0" presId="urn:microsoft.com/office/officeart/2005/8/layout/hierarchy2"/>
    <dgm:cxn modelId="{F09356ED-15BB-CA4F-9DD4-60E83FCEF392}" type="presOf" srcId="{7A4C7E07-3BEA-3443-97A3-370EF61F7E35}" destId="{6B0C4C60-7454-9F44-9D28-A02293FA3287}" srcOrd="0" destOrd="0" presId="urn:microsoft.com/office/officeart/2005/8/layout/hierarchy2"/>
    <dgm:cxn modelId="{036C4EF2-58D8-914C-ADB0-3AA15E7635BB}" type="presOf" srcId="{851B912B-F972-FC47-AAF1-3A639EF393A0}" destId="{1EF59D41-F2D6-B544-AADC-8F9DDDE4394C}" srcOrd="1"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54A667FF-4625-C640-8F5A-101CD09543BE}" type="presOf" srcId="{CED10A41-B62A-3D43-A6C0-87FF1B63E529}" destId="{40AC13F4-2CEF-A446-AF2E-450D12371176}" srcOrd="1" destOrd="0" presId="urn:microsoft.com/office/officeart/2005/8/layout/hierarchy2"/>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C9FF162C-E72F-DF46-9A59-12A6CC7B045B}" type="presParOf" srcId="{56C20A8F-F540-994D-BE20-EB6EA6526757}" destId="{2516218B-7769-B145-8B60-94B022A96D82}" srcOrd="0" destOrd="0" presId="urn:microsoft.com/office/officeart/2005/8/layout/hierarchy2"/>
    <dgm:cxn modelId="{E06D5354-3256-804E-8700-900B88BF00D4}" type="presParOf" srcId="{2516218B-7769-B145-8B60-94B022A96D82}" destId="{97BA4308-065E-C949-8148-6877EA18FF5D}" srcOrd="0" destOrd="0" presId="urn:microsoft.com/office/officeart/2005/8/layout/hierarchy2"/>
    <dgm:cxn modelId="{8411090F-D992-7A42-B3EA-BB7C7AFCC23C}" type="presParOf" srcId="{56C20A8F-F540-994D-BE20-EB6EA6526757}" destId="{AF1FA936-C348-D944-87E0-7AB3271BECA8}" srcOrd="1" destOrd="0" presId="urn:microsoft.com/office/officeart/2005/8/layout/hierarchy2"/>
    <dgm:cxn modelId="{DA8F4217-218C-1A4D-87A6-3C8C3348B676}" type="presParOf" srcId="{AF1FA936-C348-D944-87E0-7AB3271BECA8}" destId="{9FF8C7EB-AF3C-FB4A-A758-AA5E1827FE59}" srcOrd="0" destOrd="0" presId="urn:microsoft.com/office/officeart/2005/8/layout/hierarchy2"/>
    <dgm:cxn modelId="{2D62C297-7A12-4E49-8D68-87059499AA57}" type="presParOf" srcId="{AF1FA936-C348-D944-87E0-7AB3271BECA8}" destId="{9C7E015A-CCD3-5443-8EC2-569A2FD2EEA8}" srcOrd="1" destOrd="0" presId="urn:microsoft.com/office/officeart/2005/8/layout/hierarchy2"/>
    <dgm:cxn modelId="{0CD93D3C-D579-B945-BDA8-9AF8DC05D24E}" type="presParOf" srcId="{9C7E015A-CCD3-5443-8EC2-569A2FD2EEA8}" destId="{663A36C6-70BB-7B40-8B9D-1076CC29D3DB}" srcOrd="0" destOrd="0" presId="urn:microsoft.com/office/officeart/2005/8/layout/hierarchy2"/>
    <dgm:cxn modelId="{FFD2EDF3-646F-FB4C-B91B-D175EDC07C5A}" type="presParOf" srcId="{663A36C6-70BB-7B40-8B9D-1076CC29D3DB}" destId="{CCCAB4CF-136D-7E46-8D58-9574D703A6D8}" srcOrd="0" destOrd="0" presId="urn:microsoft.com/office/officeart/2005/8/layout/hierarchy2"/>
    <dgm:cxn modelId="{45D7C650-9737-4B47-95B5-1A47048FEC16}" type="presParOf" srcId="{9C7E015A-CCD3-5443-8EC2-569A2FD2EEA8}" destId="{8187D87D-431E-EE48-A4D5-A5B437111869}" srcOrd="1" destOrd="0" presId="urn:microsoft.com/office/officeart/2005/8/layout/hierarchy2"/>
    <dgm:cxn modelId="{FFDCA460-17B8-2F47-9467-027D0D39494E}" type="presParOf" srcId="{8187D87D-431E-EE48-A4D5-A5B437111869}" destId="{7E2336FF-6AFB-FA48-A50E-83B1127949D5}" srcOrd="0" destOrd="0" presId="urn:microsoft.com/office/officeart/2005/8/layout/hierarchy2"/>
    <dgm:cxn modelId="{89704BA7-B54E-0C4A-A2EC-08F17475907E}" type="presParOf" srcId="{8187D87D-431E-EE48-A4D5-A5B437111869}" destId="{5027FFF4-D911-1B47-AFF2-D08DF5556FDF}" srcOrd="1" destOrd="0" presId="urn:microsoft.com/office/officeart/2005/8/layout/hierarchy2"/>
    <dgm:cxn modelId="{7CCE7C6E-3194-F64A-8CDC-95973C90EA60}" type="presParOf" srcId="{5027FFF4-D911-1B47-AFF2-D08DF5556FDF}" destId="{873CC47A-5ECB-5543-9EBC-C54BBB9946F4}" srcOrd="0" destOrd="0" presId="urn:microsoft.com/office/officeart/2005/8/layout/hierarchy2"/>
    <dgm:cxn modelId="{5AF1285A-7E77-9743-A478-95138399A5A8}" type="presParOf" srcId="{873CC47A-5ECB-5543-9EBC-C54BBB9946F4}" destId="{57EB036C-1FB7-6549-ADAB-A9F2B3E98609}" srcOrd="0" destOrd="0" presId="urn:microsoft.com/office/officeart/2005/8/layout/hierarchy2"/>
    <dgm:cxn modelId="{0A5D3FC8-986F-0F44-91E3-1B9015F8C883}" type="presParOf" srcId="{5027FFF4-D911-1B47-AFF2-D08DF5556FDF}" destId="{BBE0F303-A6A2-184A-B2E9-7DA808DF65A6}" srcOrd="1" destOrd="0" presId="urn:microsoft.com/office/officeart/2005/8/layout/hierarchy2"/>
    <dgm:cxn modelId="{34997009-0A37-084B-9ABA-66D025B3190F}" type="presParOf" srcId="{BBE0F303-A6A2-184A-B2E9-7DA808DF65A6}" destId="{A75FA488-9212-DE4E-BE54-CAE5B587F4A1}" srcOrd="0" destOrd="0" presId="urn:microsoft.com/office/officeart/2005/8/layout/hierarchy2"/>
    <dgm:cxn modelId="{2A07AE08-8613-6E41-8892-FD3B63664BEC}" type="presParOf" srcId="{BBE0F303-A6A2-184A-B2E9-7DA808DF65A6}" destId="{92D24A97-0CD4-A146-8E34-90A9A656C94B}" srcOrd="1" destOrd="0" presId="urn:microsoft.com/office/officeart/2005/8/layout/hierarchy2"/>
    <dgm:cxn modelId="{0FF23A40-6A13-A64A-B8AB-BE079E8B94DB}" type="presParOf" srcId="{9C7E015A-CCD3-5443-8EC2-569A2FD2EEA8}" destId="{D2357713-18DA-884B-B644-BCCDA5FAA618}" srcOrd="2" destOrd="0" presId="urn:microsoft.com/office/officeart/2005/8/layout/hierarchy2"/>
    <dgm:cxn modelId="{B6240BCD-5DE2-3647-86E1-382B1047052B}" type="presParOf" srcId="{D2357713-18DA-884B-B644-BCCDA5FAA618}" destId="{3E823F2F-4D36-1045-AE67-36478398FFCC}" srcOrd="0" destOrd="0" presId="urn:microsoft.com/office/officeart/2005/8/layout/hierarchy2"/>
    <dgm:cxn modelId="{9D337443-D480-5C4A-ADA2-5ECE775E54E5}" type="presParOf" srcId="{9C7E015A-CCD3-5443-8EC2-569A2FD2EEA8}" destId="{A9290B45-E562-254E-9318-1AAC2BFE2A34}" srcOrd="3" destOrd="0" presId="urn:microsoft.com/office/officeart/2005/8/layout/hierarchy2"/>
    <dgm:cxn modelId="{DA39063B-998A-BE44-97FA-40BE0A7A9ADC}" type="presParOf" srcId="{A9290B45-E562-254E-9318-1AAC2BFE2A34}" destId="{75BA03FB-703A-CA47-A15B-3DCA3760B1DE}" srcOrd="0" destOrd="0" presId="urn:microsoft.com/office/officeart/2005/8/layout/hierarchy2"/>
    <dgm:cxn modelId="{00D59EFB-3DB8-C249-A477-81AEE8F83D3B}" type="presParOf" srcId="{A9290B45-E562-254E-9318-1AAC2BFE2A34}" destId="{051F04C3-00A4-8543-80BA-3E51432198D7}" srcOrd="1" destOrd="0" presId="urn:microsoft.com/office/officeart/2005/8/layout/hierarchy2"/>
    <dgm:cxn modelId="{05C03F01-7EA6-6C40-B8B6-C4F6B17232FA}" type="presParOf" srcId="{051F04C3-00A4-8543-80BA-3E51432198D7}" destId="{B7DC6195-385E-2949-809B-BAD59C65AB2E}" srcOrd="0" destOrd="0" presId="urn:microsoft.com/office/officeart/2005/8/layout/hierarchy2"/>
    <dgm:cxn modelId="{35B3523D-17B6-3747-8E59-370CEDD01335}" type="presParOf" srcId="{B7DC6195-385E-2949-809B-BAD59C65AB2E}" destId="{40AC13F4-2CEF-A446-AF2E-450D12371176}" srcOrd="0" destOrd="0" presId="urn:microsoft.com/office/officeart/2005/8/layout/hierarchy2"/>
    <dgm:cxn modelId="{F3832E7A-5970-F948-A4EB-24D6AEAE0621}" type="presParOf" srcId="{051F04C3-00A4-8543-80BA-3E51432198D7}" destId="{3661C252-A694-F541-8976-3C884917FFB7}" srcOrd="1" destOrd="0" presId="urn:microsoft.com/office/officeart/2005/8/layout/hierarchy2"/>
    <dgm:cxn modelId="{1B8EAE90-DA73-2E40-9122-FD50E17085C6}" type="presParOf" srcId="{3661C252-A694-F541-8976-3C884917FFB7}" destId="{A1BF66D6-CE99-E04B-843D-90A2BE62618C}" srcOrd="0" destOrd="0" presId="urn:microsoft.com/office/officeart/2005/8/layout/hierarchy2"/>
    <dgm:cxn modelId="{17555D5D-8D00-854D-AD26-1EE842015734}" type="presParOf" srcId="{3661C252-A694-F541-8976-3C884917FFB7}" destId="{A8920DE1-E2A0-C640-BADB-74763FB84A6B}" srcOrd="1" destOrd="0" presId="urn:microsoft.com/office/officeart/2005/8/layout/hierarchy2"/>
    <dgm:cxn modelId="{652F6777-53AE-3849-87D6-7555D7D25996}" type="presParOf" srcId="{9C7E015A-CCD3-5443-8EC2-569A2FD2EEA8}" destId="{54CC033E-03F0-E647-9895-0D8A02067F05}" srcOrd="4" destOrd="0" presId="urn:microsoft.com/office/officeart/2005/8/layout/hierarchy2"/>
    <dgm:cxn modelId="{9B0FE1AB-34C6-3E48-A984-7D486A22D169}" type="presParOf" srcId="{54CC033E-03F0-E647-9895-0D8A02067F05}" destId="{5BE299E3-E83A-EC46-B3D4-98439A9601F5}" srcOrd="0" destOrd="0" presId="urn:microsoft.com/office/officeart/2005/8/layout/hierarchy2"/>
    <dgm:cxn modelId="{480E6111-4693-9148-B4D7-F9997E43C270}" type="presParOf" srcId="{9C7E015A-CCD3-5443-8EC2-569A2FD2EEA8}" destId="{70DAEAA8-18BB-F04A-A225-AEB42081D4B2}" srcOrd="5" destOrd="0" presId="urn:microsoft.com/office/officeart/2005/8/layout/hierarchy2"/>
    <dgm:cxn modelId="{964D5FA1-1710-2A44-81BC-BFD9D6C7BBD7}" type="presParOf" srcId="{70DAEAA8-18BB-F04A-A225-AEB42081D4B2}" destId="{643BBAA8-1E60-FB48-B094-7C1727D18ED1}" srcOrd="0" destOrd="0" presId="urn:microsoft.com/office/officeart/2005/8/layout/hierarchy2"/>
    <dgm:cxn modelId="{0F3FE1ED-FB4B-0F43-8718-D2A83D36E82E}" type="presParOf" srcId="{70DAEAA8-18BB-F04A-A225-AEB42081D4B2}" destId="{257F15EB-8326-C94D-BBC7-3EF2428C2FB8}" srcOrd="1" destOrd="0" presId="urn:microsoft.com/office/officeart/2005/8/layout/hierarchy2"/>
    <dgm:cxn modelId="{A7A528F4-68C6-554D-80B4-3F839041AB75}" type="presParOf" srcId="{257F15EB-8326-C94D-BBC7-3EF2428C2FB8}" destId="{7A365A98-8FD0-8A4D-8D79-D2516375E225}" srcOrd="0" destOrd="0" presId="urn:microsoft.com/office/officeart/2005/8/layout/hierarchy2"/>
    <dgm:cxn modelId="{A550D000-EC20-7249-BF78-E651697EA3FE}" type="presParOf" srcId="{7A365A98-8FD0-8A4D-8D79-D2516375E225}" destId="{EC0B4D09-6DD2-414B-9282-4CF439319E25}" srcOrd="0" destOrd="0" presId="urn:microsoft.com/office/officeart/2005/8/layout/hierarchy2"/>
    <dgm:cxn modelId="{61991002-557D-574F-9996-0BC41C324CE1}" type="presParOf" srcId="{257F15EB-8326-C94D-BBC7-3EF2428C2FB8}" destId="{78F4894F-26EB-3048-896F-1494EFEFE13E}" srcOrd="1" destOrd="0" presId="urn:microsoft.com/office/officeart/2005/8/layout/hierarchy2"/>
    <dgm:cxn modelId="{E2A268E7-3572-0941-9195-8EE8E56DEFA9}" type="presParOf" srcId="{78F4894F-26EB-3048-896F-1494EFEFE13E}" destId="{5CED553E-9F4F-3F45-A0A4-34916CF03C67}" srcOrd="0" destOrd="0" presId="urn:microsoft.com/office/officeart/2005/8/layout/hierarchy2"/>
    <dgm:cxn modelId="{B398430D-F6CC-3E4F-A555-E1E25832E445}" type="presParOf" srcId="{78F4894F-26EB-3048-896F-1494EFEFE13E}" destId="{B6CF07B6-2BF5-3747-8E3E-992C3867C49B}" srcOrd="1" destOrd="0" presId="urn:microsoft.com/office/officeart/2005/8/layout/hierarchy2"/>
    <dgm:cxn modelId="{C04BC5E9-A13D-274B-B9B6-A67D7FEDC950}" type="presParOf" srcId="{9C7E015A-CCD3-5443-8EC2-569A2FD2EEA8}" destId="{FDF0F3EB-67A4-6B4F-94A9-CDCF2425D41B}" srcOrd="6" destOrd="0" presId="urn:microsoft.com/office/officeart/2005/8/layout/hierarchy2"/>
    <dgm:cxn modelId="{E1FFC6BA-2740-5846-AD4C-AC94A81BEED2}" type="presParOf" srcId="{FDF0F3EB-67A4-6B4F-94A9-CDCF2425D41B}" destId="{1EF59D41-F2D6-B544-AADC-8F9DDDE4394C}" srcOrd="0" destOrd="0" presId="urn:microsoft.com/office/officeart/2005/8/layout/hierarchy2"/>
    <dgm:cxn modelId="{DF7B07BC-76F7-6048-A938-E7501863852D}" type="presParOf" srcId="{9C7E015A-CCD3-5443-8EC2-569A2FD2EEA8}" destId="{AA688C9D-AB6A-B64F-BEA6-7122C347135B}" srcOrd="7" destOrd="0" presId="urn:microsoft.com/office/officeart/2005/8/layout/hierarchy2"/>
    <dgm:cxn modelId="{9BE76378-91DA-2043-8ABE-53963F8D5261}" type="presParOf" srcId="{AA688C9D-AB6A-B64F-BEA6-7122C347135B}" destId="{30170449-3099-C646-AC5C-A9B453BDBC77}" srcOrd="0" destOrd="0" presId="urn:microsoft.com/office/officeart/2005/8/layout/hierarchy2"/>
    <dgm:cxn modelId="{0E9F2591-DD83-AC47-8BA8-58BCC22B6241}" type="presParOf" srcId="{AA688C9D-AB6A-B64F-BEA6-7122C347135B}" destId="{596EF09B-8A17-0F4F-9ECD-8A02034A6072}" srcOrd="1" destOrd="0" presId="urn:microsoft.com/office/officeart/2005/8/layout/hierarchy2"/>
    <dgm:cxn modelId="{94A5D79C-28AA-2440-B98D-EBC99F37D989}" type="presParOf" srcId="{596EF09B-8A17-0F4F-9ECD-8A02034A6072}" destId="{134521BF-3B27-7245-AD6A-90D1FCC7B249}" srcOrd="0" destOrd="0" presId="urn:microsoft.com/office/officeart/2005/8/layout/hierarchy2"/>
    <dgm:cxn modelId="{B1CF2CD4-0ADB-B04F-A016-6263D702B2FD}" type="presParOf" srcId="{134521BF-3B27-7245-AD6A-90D1FCC7B249}" destId="{7357ACDA-6270-5248-B00F-AC23842AE759}" srcOrd="0" destOrd="0" presId="urn:microsoft.com/office/officeart/2005/8/layout/hierarchy2"/>
    <dgm:cxn modelId="{7A797BBA-EA57-744B-933B-E2659B7742E3}" type="presParOf" srcId="{596EF09B-8A17-0F4F-9ECD-8A02034A6072}" destId="{0E6866B2-8A42-9845-B870-94F871068740}" srcOrd="1" destOrd="0" presId="urn:microsoft.com/office/officeart/2005/8/layout/hierarchy2"/>
    <dgm:cxn modelId="{CD4B664B-A96B-4A4F-AE0C-DBFBEFF3CB35}" type="presParOf" srcId="{0E6866B2-8A42-9845-B870-94F871068740}" destId="{E41FDAD1-9B44-7247-8A98-B0128B6368FE}" srcOrd="0" destOrd="0" presId="urn:microsoft.com/office/officeart/2005/8/layout/hierarchy2"/>
    <dgm:cxn modelId="{5A81E5E1-B8FA-9941-9227-DA501F40C819}" type="presParOf" srcId="{0E6866B2-8A42-9845-B870-94F871068740}" destId="{705184C2-1EAA-7243-88D4-06051CB14DDF}" srcOrd="1" destOrd="0" presId="urn:microsoft.com/office/officeart/2005/8/layout/hierarchy2"/>
    <dgm:cxn modelId="{A93DDA2D-23F1-4147-B13E-F866F8D8A9CE}" type="presParOf" srcId="{56C20A8F-F540-994D-BE20-EB6EA6526757}" destId="{49225FFD-92E3-2142-81F2-B75BABA8198E}" srcOrd="2" destOrd="0" presId="urn:microsoft.com/office/officeart/2005/8/layout/hierarchy2"/>
    <dgm:cxn modelId="{F88C881F-21D4-6C4A-898E-870F2FE7F148}" type="presParOf" srcId="{49225FFD-92E3-2142-81F2-B75BABA8198E}" destId="{E45969A8-BE62-D14C-B4D9-A0E0FA9ECD66}" srcOrd="0" destOrd="0" presId="urn:microsoft.com/office/officeart/2005/8/layout/hierarchy2"/>
    <dgm:cxn modelId="{9FFBD0AF-98C7-E64F-8B86-45DB68187DFB}" type="presParOf" srcId="{56C20A8F-F540-994D-BE20-EB6EA6526757}" destId="{5FB8240E-248C-5240-AB97-7FDD83B22319}" srcOrd="3" destOrd="0" presId="urn:microsoft.com/office/officeart/2005/8/layout/hierarchy2"/>
    <dgm:cxn modelId="{9D0B4DE1-134C-2E42-A154-B5EE5772F85E}" type="presParOf" srcId="{5FB8240E-248C-5240-AB97-7FDD83B22319}" destId="{FA75FFCC-4186-CF47-B745-A70119E3B51C}" srcOrd="0" destOrd="0" presId="urn:microsoft.com/office/officeart/2005/8/layout/hierarchy2"/>
    <dgm:cxn modelId="{4C9653EB-CA54-E74E-AD0E-90731484C54C}" type="presParOf" srcId="{5FB8240E-248C-5240-AB97-7FDD83B22319}" destId="{7183C65A-8133-364E-BB0D-366568F0C0A1}" srcOrd="1" destOrd="0" presId="urn:microsoft.com/office/officeart/2005/8/layout/hierarchy2"/>
    <dgm:cxn modelId="{C00AC4EC-BF4B-284A-A678-3D0373F61A67}" type="presParOf" srcId="{56C20A8F-F540-994D-BE20-EB6EA6526757}" destId="{6B0C4C60-7454-9F44-9D28-A02293FA3287}" srcOrd="4" destOrd="0" presId="urn:microsoft.com/office/officeart/2005/8/layout/hierarchy2"/>
    <dgm:cxn modelId="{849CFA40-79FC-5544-8F54-52601E2E58B8}" type="presParOf" srcId="{6B0C4C60-7454-9F44-9D28-A02293FA3287}" destId="{9FE5FDB6-329A-3D47-BB13-D9E80064475A}" srcOrd="0" destOrd="0" presId="urn:microsoft.com/office/officeart/2005/8/layout/hierarchy2"/>
    <dgm:cxn modelId="{3AD36773-200C-0C49-A058-EC13D4893084}" type="presParOf" srcId="{56C20A8F-F540-994D-BE20-EB6EA6526757}" destId="{1715EC23-7F96-E84F-9D22-7A250B420F58}" srcOrd="5" destOrd="0" presId="urn:microsoft.com/office/officeart/2005/8/layout/hierarchy2"/>
    <dgm:cxn modelId="{5E4EB3BB-7B9E-4344-90CC-A07F720B5FF3}" type="presParOf" srcId="{1715EC23-7F96-E84F-9D22-7A250B420F58}" destId="{50ADC08C-D82B-634E-945E-B5187B9CFBCB}" srcOrd="0" destOrd="0" presId="urn:microsoft.com/office/officeart/2005/8/layout/hierarchy2"/>
    <dgm:cxn modelId="{4C28FC71-822F-E645-903A-76E87737EC37}"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mc:AlternateContent xmlns:mc="http://schemas.openxmlformats.org/markup-compatibility/2006" xmlns:a14="http://schemas.microsoft.com/office/drawing/2010/main">
      <mc:Choice Requires="a14">
        <dgm:pt modelId="{6DC2C98D-CCCC-4F4D-AF92-4F4CEE20908A}">
          <dgm:prSet phldrT="[Text]"/>
          <dgm:spPr/>
          <dgm:t>
            <a:bodyPr/>
            <a:lstStyle/>
            <a:p>
              <a:r>
                <a:rPr lang="en-US" dirty="0"/>
                <a:t>non-fungible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endParaRPr lang="en-US" dirty="0"/>
            </a:p>
          </dgm:t>
        </dgm:pt>
      </mc:Choice>
      <mc:Fallback xmlns="">
        <dgm:pt modelId="{6DC2C98D-CCCC-4F4D-AF92-4F4CEE20908A}">
          <dgm:prSet phldrT="[Text]"/>
          <dgm:spPr/>
          <dgm:t>
            <a:bodyPr/>
            <a:lstStyle/>
            <a:p>
              <a:r>
                <a:rPr lang="en-US" dirty="0"/>
                <a:t>non-fungible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endParaRPr lang="en-US" dirty="0"/>
            </a:p>
          </dgm:t>
        </dgm:pt>
      </mc:Fallback>
    </mc:AlternateConten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dirty="0"/>
                <a:t>fractional</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i="1" dirty="0"/>
            </a:p>
          </dgm:t>
        </dgm:pt>
      </mc:Choice>
      <mc:Fallback xmlns="">
        <dgm:pt modelId="{C46FA916-0FFE-3149-AD0A-1DFB3851F0EA}">
          <dgm:prSet phldrT="[Text]"/>
          <dgm:spPr/>
          <dgm:t>
            <a:bodyPr/>
            <a:lstStyle/>
            <a:p>
              <a:r>
                <a:rPr lang="en-US" dirty="0"/>
                <a:t>fractional</a:t>
              </a:r>
            </a:p>
            <a:p>
              <a:pPr/>
              <a:r>
                <a:rPr lang="en-US" b="0" i="0">
                  <a:latin typeface="Cambria Math" panose="02040503050406030204" pitchFamily="18" charset="0"/>
                </a:rPr>
                <a:t>𝑑</a:t>
              </a:r>
              <a:endParaRPr lang="en-US" i="1" dirty="0"/>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a:ln>
          <a:solidFill>
            <a:srgbClr val="7030A0"/>
          </a:solidFill>
        </a:ln>
      </dgm:spPr>
      <dgm:t>
        <a:bodyPr/>
        <a:lstStyle/>
        <a:p>
          <a:r>
            <a:rPr lang="en-US" dirty="0"/>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mc:AlternateContent xmlns:mc="http://schemas.openxmlformats.org/markup-compatibility/2006" xmlns:a14="http://schemas.microsoft.com/office/drawing/2010/main">
      <mc:Choice Requires="a14">
        <dgm:pt modelId="{2679247E-FB2D-9841-9DCC-4035E1590273}">
          <dgm:prSet/>
          <dgm:spPr/>
          <dgm:t>
            <a:bodyPr/>
            <a:lstStyle/>
            <a:p>
              <a:r>
                <a:rPr lang="en-US" dirty="0"/>
                <a:t>fractional</a:t>
              </a:r>
            </a:p>
            <a:p>
              <a:r>
                <a:rPr lang="en-US" dirty="0"/>
                <a:t> </a:t>
              </a:r>
              <a14:m>
                <m:oMath xmlns:m="http://schemas.openxmlformats.org/officeDocument/2006/math">
                  <m:r>
                    <a:rPr lang="en-US" b="0" i="1" smtClean="0">
                      <a:latin typeface="Cambria Math" panose="02040503050406030204" pitchFamily="18" charset="0"/>
                    </a:rPr>
                    <m:t>𝑑</m:t>
                  </m:r>
                </m:oMath>
              </a14:m>
              <a:endParaRPr lang="en-US" i="1" dirty="0"/>
            </a:p>
          </dgm:t>
        </dgm:pt>
      </mc:Choice>
      <mc:Fallback xmlns="">
        <dgm:pt modelId="{2679247E-FB2D-9841-9DCC-4035E1590273}">
          <dgm:prSet/>
          <dgm:spPr/>
          <dgm:t>
            <a:bodyPr/>
            <a:lstStyle/>
            <a:p>
              <a:r>
                <a:rPr lang="en-US" dirty="0"/>
                <a:t>fractional</a:t>
              </a:r>
            </a:p>
            <a:p>
              <a:r>
                <a:rPr lang="en-US" dirty="0"/>
                <a:t> </a:t>
              </a:r>
              <a:r>
                <a:rPr lang="en-US" b="0" i="0">
                  <a:latin typeface="Cambria Math" panose="02040503050406030204" pitchFamily="18" charset="0"/>
                </a:rPr>
                <a:t>𝑑</a:t>
              </a:r>
              <a:endParaRPr lang="en-US" i="1" dirty="0"/>
            </a:p>
          </dgm:t>
        </dgm:pt>
      </mc:Fallback>
    </mc:AlternateConten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singleton</a:t>
          </a:r>
        </a:p>
        <a:p>
          <a:r>
            <a:rPr lang="en-US" i="1" dirty="0"/>
            <a:t>s</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A95AEE53-EA6C-BA42-8126-633606425981}">
      <dgm:prSet phldrT="[Text]"/>
      <dgm:spPr>
        <a:ln>
          <a:solidFill>
            <a:srgbClr val="7030A0"/>
          </a:solidFill>
        </a:ln>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dirty="0"/>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a:ln>
          <a:solidFill>
            <a:srgbClr val="7030A0"/>
          </a:solidFill>
        </a:ln>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a:ln>
          <a:solidFill>
            <a:srgbClr val="7030A0"/>
          </a:solidFill>
        </a:ln>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72024C8D-F0DC-1F44-B250-ECE2983E5CAA}">
      <dgm:prSet/>
      <dgm:spPr/>
      <dgm:t>
        <a:bodyPr/>
        <a:lstStyle/>
        <a:p>
          <a:r>
            <a:rPr lang="en-US" dirty="0"/>
            <a:t>Whole</a:t>
          </a:r>
        </a:p>
        <a:p>
          <a:r>
            <a:rPr lang="en-US" dirty="0"/>
            <a:t>~d</a:t>
          </a:r>
        </a:p>
      </dgm:t>
    </dgm:pt>
    <dgm:pt modelId="{AC6AC70B-516E-454B-A045-D6CA7062F223}" type="parTrans" cxnId="{081B35B3-D26D-DE4D-9DBC-86A98FCF40BD}">
      <dgm:prSet/>
      <dgm:spPr/>
      <dgm:t>
        <a:bodyPr/>
        <a:lstStyle/>
        <a:p>
          <a:endParaRPr lang="en-US"/>
        </a:p>
      </dgm:t>
    </dgm:pt>
    <dgm:pt modelId="{B8B20DF8-E54A-1247-9215-E3C90604E5E1}" type="sibTrans" cxnId="{081B35B3-D26D-DE4D-9DBC-86A98FCF40BD}">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3"/>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3"/>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3">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3"/>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3"/>
      <dgm:spPr/>
    </dgm:pt>
    <dgm:pt modelId="{C9B8B36C-60E9-7643-8A59-4415D6613DA2}" type="pres">
      <dgm:prSet presAssocID="{9452E596-A216-9E47-8D29-919C1A6E07E1}" presName="text2" presStyleLbl="fgAcc2" presStyleIdx="1" presStyleCnt="3">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5"/>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5"/>
      <dgm:spPr/>
    </dgm:pt>
    <dgm:pt modelId="{DFA0D484-D2DD-7445-B5A4-D44BCD20B7C5}" type="pres">
      <dgm:prSet presAssocID="{C46FA916-0FFE-3149-AD0A-1DFB3851F0EA}" presName="text3" presStyleLbl="fgAcc3" presStyleIdx="0" presStyleCnt="5">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6"/>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6"/>
      <dgm:spPr/>
    </dgm:pt>
    <dgm:pt modelId="{0E6DEDC6-FD43-DC41-9A85-3E4892CBFCC1}" type="pres">
      <dgm:prSet presAssocID="{F7E1740E-2F7C-2049-96E5-FF905D2C548E}" presName="text4" presStyleLbl="fgAcc4" presStyleIdx="0" presStyleCnt="16">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6"/>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6"/>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16">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6"/>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6"/>
      <dgm:spPr/>
    </dgm:pt>
    <dgm:pt modelId="{B669F9A0-5B32-0148-8A28-009118DEBB10}" type="pres">
      <dgm:prSet presAssocID="{0043558D-BEC2-3047-9C10-EE17BB2BB649}" presName="text4" presStyleLbl="fgAcc4" presStyleIdx="2" presStyleCnt="16">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6"/>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6"/>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16">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5"/>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5"/>
      <dgm:spPr/>
    </dgm:pt>
    <dgm:pt modelId="{B08741F9-0289-3046-8CC2-17EA4DD821EE}" type="pres">
      <dgm:prSet presAssocID="{7F149706-424C-DB4B-8476-305A0F658F04}" presName="text3" presStyleLbl="fgAcc3" presStyleIdx="1" presStyleCnt="5">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6"/>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6"/>
      <dgm:spPr/>
    </dgm:pt>
    <dgm:pt modelId="{A0BCFFE6-AF4B-FA42-845C-702F0E8FD2AB}" type="pres">
      <dgm:prSet presAssocID="{9F1B09ED-B58D-294D-9CE8-D735A3D42C4D}" presName="text4" presStyleLbl="fgAcc4" presStyleIdx="4" presStyleCnt="16">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6"/>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6"/>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16">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6"/>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6"/>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16">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6"/>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6"/>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16">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6"/>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6"/>
      <dgm:spPr/>
    </dgm:pt>
    <dgm:pt modelId="{225E2BA3-A3B7-5D48-9C6B-E8B28E67F229}" type="pres">
      <dgm:prSet presAssocID="{680AEE4C-2E15-3D46-8697-EE656F51DD47}" presName="text4" presStyleLbl="fgAcc4" presStyleIdx="8" presStyleCnt="16">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6"/>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6"/>
      <dgm:spPr>
        <a:gradFill rotWithShape="0">
          <a:gsLst>
            <a:gs pos="0">
              <a:srgbClr val="7030A0"/>
            </a:gs>
            <a:gs pos="50000">
              <a:srgbClr val="7030A0"/>
            </a:gs>
            <a:gs pos="100000">
              <a:srgbClr val="7030A0"/>
            </a:gs>
          </a:gsLst>
        </a:gradFill>
      </dgm:spPr>
    </dgm:pt>
    <dgm:pt modelId="{D6851DD7-0F9B-BA48-8046-368FE8F4F984}" type="pres">
      <dgm:prSet presAssocID="{D7F58B11-5128-1640-A2C6-1110BB461C0B}" presName="text4" presStyleLbl="fgAcc4" presStyleIdx="9" presStyleCnt="16">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2" presStyleCnt="3"/>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2" presStyleCnt="3"/>
      <dgm:spPr/>
    </dgm:pt>
    <dgm:pt modelId="{62EFE8A0-28CA-A141-B4A5-7EF71D9B91C5}" type="pres">
      <dgm:prSet presAssocID="{6DC2C98D-CCCC-4F4D-AF92-4F4CEE20908A}" presName="text2" presStyleLbl="fgAcc2" presStyleIdx="2" presStyleCnt="3">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5"/>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5"/>
      <dgm:spPr/>
    </dgm:pt>
    <dgm:pt modelId="{4D0BF6CE-D069-6E42-9F1C-57799F5B1699}" type="pres">
      <dgm:prSet presAssocID="{2679247E-FB2D-9841-9DCC-4035E1590273}" presName="text3" presStyleLbl="fgAcc3" presStyleIdx="2" presStyleCnt="5">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6"/>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6"/>
      <dgm:spPr/>
    </dgm:pt>
    <dgm:pt modelId="{C151BA4A-56EE-114D-B5A1-5835C6CE7881}" type="pres">
      <dgm:prSet presAssocID="{ED82B50B-F755-7A4A-AAC1-79447AD70B03}" presName="text4" presStyleLbl="fgAcc4" presStyleIdx="10" presStyleCnt="16">
        <dgm:presLayoutVars>
          <dgm:chPref val="3"/>
        </dgm:presLayoutVars>
      </dgm:prSet>
      <dgm:spPr/>
    </dgm:pt>
    <dgm:pt modelId="{9CAB0D9B-5371-A541-A044-E8FD7CD049EE}" type="pres">
      <dgm:prSet presAssocID="{ED82B50B-F755-7A4A-AAC1-79447AD70B03}" presName="hierChild5" presStyleCnt="0"/>
      <dgm:spPr/>
    </dgm:pt>
    <dgm:pt modelId="{6C757393-A8A3-EA42-A66B-6786C4048677}" type="pres">
      <dgm:prSet presAssocID="{AC6AC70B-516E-454B-A045-D6CA7062F223}" presName="Name17" presStyleLbl="parChTrans1D3" presStyleIdx="3" presStyleCnt="5"/>
      <dgm:spPr/>
    </dgm:pt>
    <dgm:pt modelId="{4D17B5EF-F914-8940-AB82-0EDFE33A8716}" type="pres">
      <dgm:prSet presAssocID="{72024C8D-F0DC-1F44-B250-ECE2983E5CAA}" presName="hierRoot3" presStyleCnt="0"/>
      <dgm:spPr/>
    </dgm:pt>
    <dgm:pt modelId="{4A7D2D23-7295-344A-B3C5-FCD27F02B3D8}" type="pres">
      <dgm:prSet presAssocID="{72024C8D-F0DC-1F44-B250-ECE2983E5CAA}" presName="composite3" presStyleCnt="0"/>
      <dgm:spPr/>
    </dgm:pt>
    <dgm:pt modelId="{17087B65-ED89-FE45-AE99-2ABDF459D35D}" type="pres">
      <dgm:prSet presAssocID="{72024C8D-F0DC-1F44-B250-ECE2983E5CAA}" presName="background3" presStyleLbl="node3" presStyleIdx="3" presStyleCnt="5"/>
      <dgm:spPr/>
    </dgm:pt>
    <dgm:pt modelId="{7C394292-C03B-AE48-99DA-6A056C6133F0}" type="pres">
      <dgm:prSet presAssocID="{72024C8D-F0DC-1F44-B250-ECE2983E5CAA}" presName="text3" presStyleLbl="fgAcc3" presStyleIdx="3" presStyleCnt="5">
        <dgm:presLayoutVars>
          <dgm:chPref val="3"/>
        </dgm:presLayoutVars>
      </dgm:prSet>
      <dgm:spPr/>
    </dgm:pt>
    <dgm:pt modelId="{0D82977B-6C0D-2E42-B76D-41C3917B5E73}" type="pres">
      <dgm:prSet presAssocID="{72024C8D-F0DC-1F44-B250-ECE2983E5CAA}" presName="hierChild4" presStyleCnt="0"/>
      <dgm:spPr/>
    </dgm:pt>
    <dgm:pt modelId="{3D2CCAA6-C4BD-684B-8E13-E397C8585B48}" type="pres">
      <dgm:prSet presAssocID="{EFCD32DC-9293-D849-AC40-D980A7D15873}" presName="Name17" presStyleLbl="parChTrans1D3" presStyleIdx="4" presStyleCnt="5"/>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4" presStyleCnt="5"/>
      <dgm:spPr/>
    </dgm:pt>
    <dgm:pt modelId="{673FF100-B240-7541-9C0F-42C603752E0A}" type="pres">
      <dgm:prSet presAssocID="{401706ED-0B37-7B4C-A589-302162ADB371}" presName="text3" presStyleLbl="fgAcc3" presStyleIdx="4" presStyleCnt="5">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6"/>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6"/>
      <dgm:spPr/>
    </dgm:pt>
    <dgm:pt modelId="{740D46E4-766D-8042-8E55-B064E3E6EDF6}" type="pres">
      <dgm:prSet presAssocID="{B10B3219-AC8F-0445-BF11-A4A718F1F9CD}" presName="text4" presStyleLbl="fgAcc4" presStyleIdx="11" presStyleCnt="16">
        <dgm:presLayoutVars>
          <dgm:chPref val="3"/>
        </dgm:presLayoutVars>
      </dgm:prSet>
      <dgm:spPr/>
    </dgm:pt>
    <dgm:pt modelId="{5DF7F9F7-D0AE-2E47-8A7E-B04ECBA7A6A2}" type="pres">
      <dgm:prSet presAssocID="{B10B3219-AC8F-0445-BF11-A4A718F1F9CD}" presName="hierChild5" presStyleCnt="0"/>
      <dgm:spPr/>
    </dgm:pt>
    <dgm:pt modelId="{3A115499-A1FD-3E4C-9F8D-0F158E97CE78}" type="pres">
      <dgm:prSet presAssocID="{8774AEE4-AF9D-0D4D-A366-D1E618B85404}" presName="Name23" presStyleLbl="parChTrans1D4" presStyleIdx="12" presStyleCnt="16"/>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2" presStyleCnt="16"/>
      <dgm:spPr>
        <a:gradFill rotWithShape="0">
          <a:gsLst>
            <a:gs pos="0">
              <a:srgbClr val="7030A0"/>
            </a:gs>
            <a:gs pos="50000">
              <a:srgbClr val="7030A0"/>
            </a:gs>
            <a:gs pos="100000">
              <a:srgbClr val="7030A0"/>
            </a:gs>
          </a:gsLst>
        </a:gradFill>
      </dgm:spPr>
    </dgm:pt>
    <dgm:pt modelId="{689D78F7-EF78-E94D-BA54-BA8C64CF3837}" type="pres">
      <dgm:prSet presAssocID="{A95AEE53-EA6C-BA42-8126-633606425981}" presName="text4" presStyleLbl="fgAcc4" presStyleIdx="12" presStyleCnt="16">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3" presStyleCnt="16"/>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3" presStyleCnt="16"/>
      <dgm:spPr/>
    </dgm:pt>
    <dgm:pt modelId="{70AB08C7-28D1-3B49-B531-67A59C337451}" type="pres">
      <dgm:prSet presAssocID="{00B10219-8BF1-8F41-A569-5FFD00C05E55}" presName="text4" presStyleLbl="fgAcc4" presStyleIdx="13" presStyleCnt="16">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4" presStyleCnt="16"/>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4" presStyleCnt="16"/>
      <dgm:spPr>
        <a:gradFill rotWithShape="0">
          <a:gsLst>
            <a:gs pos="0">
              <a:srgbClr val="7030A0"/>
            </a:gs>
            <a:gs pos="50000">
              <a:srgbClr val="7030A0"/>
            </a:gs>
            <a:gs pos="100000">
              <a:srgbClr val="7030A0"/>
            </a:gs>
          </a:gsLst>
        </a:gradFill>
      </dgm:spPr>
    </dgm:pt>
    <dgm:pt modelId="{DC8A5239-8F8E-D84F-8C62-52E4844260EA}" type="pres">
      <dgm:prSet presAssocID="{7CC9D633-BA4F-7C41-8053-A78D27272800}" presName="text4" presStyleLbl="fgAcc4" presStyleIdx="14" presStyleCnt="16">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5" presStyleCnt="16"/>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5" presStyleCnt="16"/>
      <dgm:spPr>
        <a:gradFill rotWithShape="0">
          <a:gsLst>
            <a:gs pos="0">
              <a:srgbClr val="7030A0"/>
            </a:gs>
            <a:gs pos="50000">
              <a:srgbClr val="7030A0"/>
            </a:gs>
            <a:gs pos="100000">
              <a:srgbClr val="7030A0"/>
            </a:gs>
          </a:gsLst>
        </a:gradFill>
      </dgm:spPr>
    </dgm:pt>
    <dgm:pt modelId="{CC0A1A98-8EAC-4641-B43A-DDF4BE60CECF}" type="pres">
      <dgm:prSet presAssocID="{28A1FD85-0721-F546-AEA3-C6CC1CF14577}" presName="text4" presStyleLbl="fgAcc4" presStyleIdx="15" presStyleCnt="16">
        <dgm:presLayoutVars>
          <dgm:chPref val="3"/>
        </dgm:presLayoutVars>
      </dgm:prSet>
      <dgm:spPr/>
    </dgm:pt>
    <dgm:pt modelId="{D085BC37-FC08-1044-B99D-30DF169AD054}" type="pres">
      <dgm:prSet presAssocID="{28A1FD85-0721-F546-AEA3-C6CC1CF14577}"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454E4305-817E-EB41-A896-A1109E084598}" type="presOf" srcId="{680AEE4C-2E15-3D46-8697-EE656F51DD47}" destId="{225E2BA3-A3B7-5D48-9C6B-E8B28E67F229}"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437C3F08-2D6A-D142-B9F5-82180662AD11}" type="presOf" srcId="{4C71C205-3A1F-7745-971F-F5202369F299}" destId="{10400CA4-7F3C-0444-8B04-6BA06692FEA7}" srcOrd="0" destOrd="0" presId="urn:microsoft.com/office/officeart/2005/8/layout/hierarchy1"/>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F691911-6C5B-F04B-9E5C-CB5304129C23}" type="presOf" srcId="{ED82B50B-F755-7A4A-AAC1-79447AD70B03}" destId="{C151BA4A-56EE-114D-B5A1-5835C6CE7881}"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716A8F1A-605A-7E44-A372-DC7B3191C9FF}" srcId="{0043558D-BEC2-3047-9C10-EE17BB2BB649}" destId="{77A08C41-6D8E-A94F-B395-A1A50CF056CB}" srcOrd="0" destOrd="0" parTransId="{808A3A2F-7AFD-F041-AB00-84E2FB3F3BF3}" sibTransId="{C3CD1A83-4967-984D-8473-5C4A00EFA1F3}"/>
    <dgm:cxn modelId="{E3D7911E-038A-B242-8881-C629485E8BC4}" type="presOf" srcId="{A5F4D043-E260-1B4C-9496-05A202FABE5B}" destId="{BBF34C35-61F3-6647-BF9F-94B2BD97DE2B}" srcOrd="0" destOrd="0" presId="urn:microsoft.com/office/officeart/2005/8/layout/hierarchy1"/>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6DE8A12A-C3E6-7643-8EC4-125D19893E50}" type="presOf" srcId="{AC6AC70B-516E-454B-A045-D6CA7062F223}" destId="{6C757393-A8A3-EA42-A66B-6786C4048677}"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0090E62F-09AC-4A46-B215-B74178B02321}" type="presOf" srcId="{C9152EC4-5649-B04A-8BCD-3ECAEF06A4A1}" destId="{1B1A8213-3358-3B45-BE3D-788D956B7654}" srcOrd="0" destOrd="0" presId="urn:microsoft.com/office/officeart/2005/8/layout/hierarchy1"/>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527A6D39-EB5D-904D-A8D6-6E980944BD35}" type="presOf" srcId="{1D856C15-99B3-FE41-8544-770342D5A4C1}" destId="{C51FAD05-6E08-084A-8C84-49C636BA2903}"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10BDF554-6A64-8947-8F75-B06353800FD7}" type="presOf" srcId="{401706ED-0B37-7B4C-A589-302162ADB371}" destId="{673FF100-B240-7541-9C0F-42C603752E0A}" srcOrd="0" destOrd="0" presId="urn:microsoft.com/office/officeart/2005/8/layout/hierarchy1"/>
    <dgm:cxn modelId="{4EB08459-84E5-B248-A8E2-8FBE8A5A4A34}" type="presOf" srcId="{72024C8D-F0DC-1F44-B250-ECE2983E5CAA}" destId="{7C394292-C03B-AE48-99DA-6A056C6133F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51718868-C42E-5E44-9C08-CDF1DECC4D6A}" type="presOf" srcId="{F3CEB537-9C1E-5A42-B93D-1DB74BFFA760}" destId="{0181B171-CFCF-2141-8A6A-01FCA424459A}"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1BECE8F-4CE4-244D-A4AC-C58D5B118D00}" type="presOf" srcId="{6DC2C98D-CCCC-4F4D-AF92-4F4CEE20908A}" destId="{62EFE8A0-28CA-A141-B4A5-7EF71D9B91C5}" srcOrd="0" destOrd="0" presId="urn:microsoft.com/office/officeart/2005/8/layout/hierarchy1"/>
    <dgm:cxn modelId="{5637A290-8E6C-1C4F-A4E6-4EB7E21F71EE}" srcId="{B10B3219-AC8F-0445-BF11-A4A718F1F9CD}" destId="{A95AEE53-EA6C-BA42-8126-633606425981}" srcOrd="0" destOrd="0" parTransId="{8774AEE4-AF9D-0D4D-A366-D1E618B85404}" sibTransId="{F419D99C-6532-6740-85CC-93C890854962}"/>
    <dgm:cxn modelId="{07B93199-9B41-AD46-A1FA-09D4369204A5}" type="presOf" srcId="{A95AEE53-EA6C-BA42-8126-633606425981}" destId="{689D78F7-EF78-E94D-BA54-BA8C64CF3837}" srcOrd="0" destOrd="0" presId="urn:microsoft.com/office/officeart/2005/8/layout/hierarchy1"/>
    <dgm:cxn modelId="{246F6F9D-5BEA-A548-A7FD-9F2FC9824DDD}" type="presOf" srcId="{2576E17C-1038-4B4C-B3FF-124ABDADC6E1}" destId="{8E72CF41-678A-4F4C-A020-59F9522FD70F}"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081B35B3-D26D-DE4D-9DBC-86A98FCF40BD}" srcId="{6DC2C98D-CCCC-4F4D-AF92-4F4CEE20908A}" destId="{72024C8D-F0DC-1F44-B250-ECE2983E5CAA}" srcOrd="1" destOrd="0" parTransId="{AC6AC70B-516E-454B-A045-D6CA7062F223}" sibTransId="{B8B20DF8-E54A-1247-9215-E3C90604E5E1}"/>
    <dgm:cxn modelId="{8040A3B5-BD35-A040-A457-B93A3C8CFED0}" type="presOf" srcId="{0043558D-BEC2-3047-9C10-EE17BB2BB649}" destId="{B669F9A0-5B32-0148-8A28-009118DEBB10}" srcOrd="0" destOrd="0" presId="urn:microsoft.com/office/officeart/2005/8/layout/hierarchy1"/>
    <dgm:cxn modelId="{EB6838B8-F3E8-B64A-A901-7D17343A5228}" srcId="{C087F288-41F5-8E4E-ADF9-3E9490032902}" destId="{6DC2C98D-CCCC-4F4D-AF92-4F4CEE20908A}" srcOrd="2" destOrd="0" parTransId="{1DBEE5EA-5E43-6540-AFCA-C4D1A2ABDEF4}" sibTransId="{37963F72-FFC7-2D4D-BC86-760EA0718B8B}"/>
    <dgm:cxn modelId="{4074BEB9-B009-C745-AD9D-D1FF7B791C8D}" type="presOf" srcId="{2679247E-FB2D-9841-9DCC-4035E1590273}" destId="{4D0BF6CE-D069-6E42-9F1C-57799F5B1699}"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023B91C1-98C2-3A4E-9501-49118FEA73F6}" type="presOf" srcId="{7CC9D633-BA4F-7C41-8053-A78D27272800}" destId="{DC8A5239-8F8E-D84F-8C62-52E4844260EA}"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9C33A4CA-6A39-E74B-95C9-B1AD64F4CAD3}" type="presOf" srcId="{1DBEE5EA-5E43-6540-AFCA-C4D1A2ABDEF4}" destId="{49D80310-6E71-B04C-B42B-B49AE178A562}" srcOrd="0" destOrd="0" presId="urn:microsoft.com/office/officeart/2005/8/layout/hierarchy1"/>
    <dgm:cxn modelId="{FD3CB7CA-C073-EA4C-B386-D69A5F5B4E67}" type="presOf" srcId="{992F7382-34FC-CE4A-B247-ECEF9379DC62}" destId="{7CAE5794-AEC1-2742-894D-C37EE33339FE}" srcOrd="0" destOrd="0" presId="urn:microsoft.com/office/officeart/2005/8/layout/hierarchy1"/>
    <dgm:cxn modelId="{DA696CCB-B122-374A-8EC2-57ED87B15B94}" type="presOf" srcId="{D7F58B11-5128-1640-A2C6-1110BB461C0B}" destId="{D6851DD7-0F9B-BA48-8046-368FE8F4F984}"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511A04D7-B683-3F4C-A1FC-E231BAEF7155}" type="presOf" srcId="{28A1FD85-0721-F546-AEA3-C6CC1CF14577}" destId="{CC0A1A98-8EAC-4641-B43A-DDF4BE60CECF}"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6D4BF3DC-8446-524C-AFEB-E0E6019949B3}" type="presOf" srcId="{EFCD32DC-9293-D849-AC40-D980A7D15873}" destId="{3D2CCAA6-C4BD-684B-8E13-E397C8585B48}" srcOrd="0" destOrd="0" presId="urn:microsoft.com/office/officeart/2005/8/layout/hierarchy1"/>
    <dgm:cxn modelId="{5F55B2DF-F735-D540-87B1-93E7C500C9B3}" type="presOf" srcId="{8774AEE4-AF9D-0D4D-A366-D1E618B85404}" destId="{3A115499-A1FD-3E4C-9F8D-0F158E97CE78}"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691507E7-1878-0648-ACD6-34ED71CB53E0}" type="presOf" srcId="{70C7069C-D4BC-634A-8884-160DF08A6D8A}" destId="{C8BA2E82-4020-2E4B-AE60-52AB16D252DA}" srcOrd="0" destOrd="0" presId="urn:microsoft.com/office/officeart/2005/8/layout/hierarchy1"/>
    <dgm:cxn modelId="{2CAA76F1-53B1-664A-BF65-1AE39730153B}" type="presOf" srcId="{DF3B1067-0BB0-F044-9A67-B727CFECC172}" destId="{0A70BB91-0948-264A-B2EA-433175DDE9A3}" srcOrd="0" destOrd="0" presId="urn:microsoft.com/office/officeart/2005/8/layout/hierarchy1"/>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A280DCF5-FA8B-BA4F-9C21-3D9BC8980A79}" type="presOf" srcId="{00B10219-8BF1-8F41-A569-5FFD00C05E55}" destId="{70AB08C7-28D1-3B49-B531-67A59C337451}"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67DF86FA-5214-F24D-85D7-52D1240B7543}" srcId="{6DC2C98D-CCCC-4F4D-AF92-4F4CEE20908A}" destId="{401706ED-0B37-7B4C-A589-302162ADB371}" srcOrd="2" destOrd="0" parTransId="{EFCD32DC-9293-D849-AC40-D980A7D15873}" sibTransId="{AB1CC68F-75C1-134A-B216-E7529DC30A39}"/>
    <dgm:cxn modelId="{74C7E1FB-ADA8-704E-B270-8AE8108ADB4B}" type="presOf" srcId="{B10B3219-AC8F-0445-BF11-A4A718F1F9CD}" destId="{740D46E4-766D-8042-8E55-B064E3E6EDF6}"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 modelId="{7C20CC56-84F9-BC46-A8EA-335B8A3BE2E0}" type="presParOf" srcId="{36BFBC27-81F4-F143-B7D5-81BF2CED7E73}" destId="{0181B171-CFCF-2141-8A6A-01FCA424459A}" srcOrd="2" destOrd="0" presId="urn:microsoft.com/office/officeart/2005/8/layout/hierarchy1"/>
    <dgm:cxn modelId="{472DAF55-F4ED-1E4B-9A45-57D170B8FC03}" type="presParOf" srcId="{36BFBC27-81F4-F143-B7D5-81BF2CED7E73}" destId="{1A1389C9-1D24-1D40-AE5F-5281EFA261B6}" srcOrd="3" destOrd="0" presId="urn:microsoft.com/office/officeart/2005/8/layout/hierarchy1"/>
    <dgm:cxn modelId="{776D6993-FF0E-A743-B5B1-943C7A76B95B}" type="presParOf" srcId="{1A1389C9-1D24-1D40-AE5F-5281EFA261B6}" destId="{0C7D7A79-FFE3-3A41-9996-5CAC89780542}" srcOrd="0" destOrd="0" presId="urn:microsoft.com/office/officeart/2005/8/layout/hierarchy1"/>
    <dgm:cxn modelId="{01322DE5-5CFE-5047-A7B2-893632C2F677}" type="presParOf" srcId="{0C7D7A79-FFE3-3A41-9996-5CAC89780542}" destId="{BB8DB9B8-FE23-AE41-BF5C-B262EF10691A}" srcOrd="0" destOrd="0" presId="urn:microsoft.com/office/officeart/2005/8/layout/hierarchy1"/>
    <dgm:cxn modelId="{E295762F-CB3E-E74C-B34C-7A89A0F6D25B}" type="presParOf" srcId="{0C7D7A79-FFE3-3A41-9996-5CAC89780542}" destId="{225E2BA3-A3B7-5D48-9C6B-E8B28E67F229}" srcOrd="1" destOrd="0" presId="urn:microsoft.com/office/officeart/2005/8/layout/hierarchy1"/>
    <dgm:cxn modelId="{BE76D5D2-39DB-3F4C-93BB-F98F25658DCF}" type="presParOf" srcId="{1A1389C9-1D24-1D40-AE5F-5281EFA261B6}" destId="{E2B55AE1-AC93-E645-93FF-F4A1703988AC}" srcOrd="1" destOrd="0" presId="urn:microsoft.com/office/officeart/2005/8/layout/hierarchy1"/>
    <dgm:cxn modelId="{75EB769C-9FD8-D34F-9B5D-B0B0C96145FF}" type="presParOf" srcId="{E2B55AE1-AC93-E645-93FF-F4A1703988AC}" destId="{1B1A8213-3358-3B45-BE3D-788D956B7654}" srcOrd="0" destOrd="0" presId="urn:microsoft.com/office/officeart/2005/8/layout/hierarchy1"/>
    <dgm:cxn modelId="{9A0FB101-6776-624C-A2D0-3ABDD5560F5A}" type="presParOf" srcId="{E2B55AE1-AC93-E645-93FF-F4A1703988AC}" destId="{4F62A89A-FC64-4545-ACFB-CED9E91C94E0}" srcOrd="1" destOrd="0" presId="urn:microsoft.com/office/officeart/2005/8/layout/hierarchy1"/>
    <dgm:cxn modelId="{6645279F-A526-EF41-9FF8-B8F64EA54E79}" type="presParOf" srcId="{4F62A89A-FC64-4545-ACFB-CED9E91C94E0}" destId="{E469CC4F-6454-A242-9683-0715A998DA25}" srcOrd="0" destOrd="0" presId="urn:microsoft.com/office/officeart/2005/8/layout/hierarchy1"/>
    <dgm:cxn modelId="{9E218284-D23C-3142-A23F-CBF303C041A8}" type="presParOf" srcId="{E469CC4F-6454-A242-9683-0715A998DA25}" destId="{B64202D5-9866-7A4E-808A-731671CD3A2C}" srcOrd="0" destOrd="0" presId="urn:microsoft.com/office/officeart/2005/8/layout/hierarchy1"/>
    <dgm:cxn modelId="{FDD38BBA-48EF-2944-A65B-8FC8B517B0F3}" type="presParOf" srcId="{E469CC4F-6454-A242-9683-0715A998DA25}" destId="{D6851DD7-0F9B-BA48-8046-368FE8F4F984}" srcOrd="1" destOrd="0" presId="urn:microsoft.com/office/officeart/2005/8/layout/hierarchy1"/>
    <dgm:cxn modelId="{08AF338A-B032-9140-A13D-87D0644D272F}" type="presParOf" srcId="{4F62A89A-FC64-4545-ACFB-CED9E91C94E0}" destId="{CDFC650F-FE53-054F-B7F9-089B5C3DD9AF}" srcOrd="1" destOrd="0" presId="urn:microsoft.com/office/officeart/2005/8/layout/hierarchy1"/>
    <dgm:cxn modelId="{87A72025-67C9-F54D-81C9-0BBB05A81DE1}" type="presParOf" srcId="{A6595520-6C39-4145-A2FD-C7A5666E32DB}" destId="{49D80310-6E71-B04C-B42B-B49AE178A562}" srcOrd="4" destOrd="0" presId="urn:microsoft.com/office/officeart/2005/8/layout/hierarchy1"/>
    <dgm:cxn modelId="{63C960CF-4CA2-5340-AEA5-97CCBCE27038}" type="presParOf" srcId="{A6595520-6C39-4145-A2FD-C7A5666E32DB}" destId="{43C62501-09BD-3C47-8481-D9CAD7D5CDDA}" srcOrd="5" destOrd="0" presId="urn:microsoft.com/office/officeart/2005/8/layout/hierarchy1"/>
    <dgm:cxn modelId="{7C78F114-2DD9-9D43-95F9-BC067A1E0D83}" type="presParOf" srcId="{43C62501-09BD-3C47-8481-D9CAD7D5CDDA}" destId="{0E28C61B-493B-454F-90C7-D4D62AFBF359}" srcOrd="0" destOrd="0" presId="urn:microsoft.com/office/officeart/2005/8/layout/hierarchy1"/>
    <dgm:cxn modelId="{6B00A67D-DF1F-5A46-AAA6-302A8E4F444F}" type="presParOf" srcId="{0E28C61B-493B-454F-90C7-D4D62AFBF359}" destId="{25BA7415-94A1-A94F-93CF-D8D33FEEE3B9}" srcOrd="0" destOrd="0" presId="urn:microsoft.com/office/officeart/2005/8/layout/hierarchy1"/>
    <dgm:cxn modelId="{78E1EBBF-0A41-9541-A2B6-6791E2C4B5CE}" type="presParOf" srcId="{0E28C61B-493B-454F-90C7-D4D62AFBF359}" destId="{62EFE8A0-28CA-A141-B4A5-7EF71D9B91C5}" srcOrd="1" destOrd="0" presId="urn:microsoft.com/office/officeart/2005/8/layout/hierarchy1"/>
    <dgm:cxn modelId="{3FB2EE53-242A-1349-83AB-DFC1510AD154}" type="presParOf" srcId="{43C62501-09BD-3C47-8481-D9CAD7D5CDDA}" destId="{44F9EF7E-B3DD-A04C-94D7-706B08C9242E}" srcOrd="1" destOrd="0" presId="urn:microsoft.com/office/officeart/2005/8/layout/hierarchy1"/>
    <dgm:cxn modelId="{C53167F8-122B-A244-BF6A-76F5A6F1DB90}" type="presParOf" srcId="{44F9EF7E-B3DD-A04C-94D7-706B08C9242E}" destId="{BBF34C35-61F3-6647-BF9F-94B2BD97DE2B}" srcOrd="0" destOrd="0" presId="urn:microsoft.com/office/officeart/2005/8/layout/hierarchy1"/>
    <dgm:cxn modelId="{C96E297A-9C0F-3F43-B82C-82F8C28AF62A}" type="presParOf" srcId="{44F9EF7E-B3DD-A04C-94D7-706B08C9242E}" destId="{026B1565-DC64-4448-865A-07FD8248E23D}" srcOrd="1" destOrd="0" presId="urn:microsoft.com/office/officeart/2005/8/layout/hierarchy1"/>
    <dgm:cxn modelId="{0977099F-F7B8-9746-80BA-017D0BD472C8}" type="presParOf" srcId="{026B1565-DC64-4448-865A-07FD8248E23D}" destId="{9A3515BC-F56C-644A-96C7-9FAB6068D546}" srcOrd="0" destOrd="0" presId="urn:microsoft.com/office/officeart/2005/8/layout/hierarchy1"/>
    <dgm:cxn modelId="{0003BA2D-7592-FB42-BFE3-209C3652C434}" type="presParOf" srcId="{9A3515BC-F56C-644A-96C7-9FAB6068D546}" destId="{6986B7E6-7277-8045-A036-C6AAFAF52FA3}" srcOrd="0" destOrd="0" presId="urn:microsoft.com/office/officeart/2005/8/layout/hierarchy1"/>
    <dgm:cxn modelId="{C3087C8C-711E-A74C-8AED-CBFBC80DE0C4}" type="presParOf" srcId="{9A3515BC-F56C-644A-96C7-9FAB6068D546}" destId="{4D0BF6CE-D069-6E42-9F1C-57799F5B1699}" srcOrd="1" destOrd="0" presId="urn:microsoft.com/office/officeart/2005/8/layout/hierarchy1"/>
    <dgm:cxn modelId="{5060DF11-0689-5749-9C72-64665D447C94}" type="presParOf" srcId="{026B1565-DC64-4448-865A-07FD8248E23D}" destId="{0CE07DB2-CDD1-5241-93EE-776098A1045A}" srcOrd="1" destOrd="0" presId="urn:microsoft.com/office/officeart/2005/8/layout/hierarchy1"/>
    <dgm:cxn modelId="{7991D480-CA44-984A-8C70-A9CFEE9971D3}" type="presParOf" srcId="{0CE07DB2-CDD1-5241-93EE-776098A1045A}" destId="{C51FAD05-6E08-084A-8C84-49C636BA2903}" srcOrd="0" destOrd="0" presId="urn:microsoft.com/office/officeart/2005/8/layout/hierarchy1"/>
    <dgm:cxn modelId="{DFF9A429-B5F7-9B42-9997-1CDBAE553EFC}" type="presParOf" srcId="{0CE07DB2-CDD1-5241-93EE-776098A1045A}" destId="{FF059C22-9033-6C40-BC51-AD9351BC5B9E}" srcOrd="1" destOrd="0" presId="urn:microsoft.com/office/officeart/2005/8/layout/hierarchy1"/>
    <dgm:cxn modelId="{0BA42C7B-8DE9-5B42-8A7D-2281A2C3138B}" type="presParOf" srcId="{FF059C22-9033-6C40-BC51-AD9351BC5B9E}" destId="{76E7024D-94C9-E24F-990C-3C5DF6833B5F}" srcOrd="0" destOrd="0" presId="urn:microsoft.com/office/officeart/2005/8/layout/hierarchy1"/>
    <dgm:cxn modelId="{33746B6C-5F0D-3D4C-B464-245CA8FA6285}" type="presParOf" srcId="{76E7024D-94C9-E24F-990C-3C5DF6833B5F}" destId="{7E34F603-D52E-2A49-886A-FF1747189D43}" srcOrd="0" destOrd="0" presId="urn:microsoft.com/office/officeart/2005/8/layout/hierarchy1"/>
    <dgm:cxn modelId="{943F0741-E05A-7848-AD9D-D41286076C75}" type="presParOf" srcId="{76E7024D-94C9-E24F-990C-3C5DF6833B5F}" destId="{C151BA4A-56EE-114D-B5A1-5835C6CE7881}" srcOrd="1" destOrd="0" presId="urn:microsoft.com/office/officeart/2005/8/layout/hierarchy1"/>
    <dgm:cxn modelId="{95300468-EC70-BA46-8EC9-20F5AF5BECEA}" type="presParOf" srcId="{FF059C22-9033-6C40-BC51-AD9351BC5B9E}" destId="{9CAB0D9B-5371-A541-A044-E8FD7CD049EE}" srcOrd="1" destOrd="0" presId="urn:microsoft.com/office/officeart/2005/8/layout/hierarchy1"/>
    <dgm:cxn modelId="{8BDBC8D7-A1DB-E64B-A32D-F3A3DB43ADEF}" type="presParOf" srcId="{44F9EF7E-B3DD-A04C-94D7-706B08C9242E}" destId="{6C757393-A8A3-EA42-A66B-6786C4048677}" srcOrd="2" destOrd="0" presId="urn:microsoft.com/office/officeart/2005/8/layout/hierarchy1"/>
    <dgm:cxn modelId="{FD16F510-B82E-244B-A939-08BAC8669BFA}" type="presParOf" srcId="{44F9EF7E-B3DD-A04C-94D7-706B08C9242E}" destId="{4D17B5EF-F914-8940-AB82-0EDFE33A8716}" srcOrd="3" destOrd="0" presId="urn:microsoft.com/office/officeart/2005/8/layout/hierarchy1"/>
    <dgm:cxn modelId="{E08E1C50-1CB5-4F45-BCBD-5854B1CCB049}" type="presParOf" srcId="{4D17B5EF-F914-8940-AB82-0EDFE33A8716}" destId="{4A7D2D23-7295-344A-B3C5-FCD27F02B3D8}" srcOrd="0" destOrd="0" presId="urn:microsoft.com/office/officeart/2005/8/layout/hierarchy1"/>
    <dgm:cxn modelId="{870E5D24-13C2-8249-8EF0-A64E5A09F143}" type="presParOf" srcId="{4A7D2D23-7295-344A-B3C5-FCD27F02B3D8}" destId="{17087B65-ED89-FE45-AE99-2ABDF459D35D}" srcOrd="0" destOrd="0" presId="urn:microsoft.com/office/officeart/2005/8/layout/hierarchy1"/>
    <dgm:cxn modelId="{50CF7F6C-C21E-4B49-96A7-40AF77D8D043}" type="presParOf" srcId="{4A7D2D23-7295-344A-B3C5-FCD27F02B3D8}" destId="{7C394292-C03B-AE48-99DA-6A056C6133F0}" srcOrd="1" destOrd="0" presId="urn:microsoft.com/office/officeart/2005/8/layout/hierarchy1"/>
    <dgm:cxn modelId="{D251EC23-06CE-8449-8ED3-F19196892362}" type="presParOf" srcId="{4D17B5EF-F914-8940-AB82-0EDFE33A8716}" destId="{0D82977B-6C0D-2E42-B76D-41C3917B5E73}" srcOrd="1" destOrd="0" presId="urn:microsoft.com/office/officeart/2005/8/layout/hierarchy1"/>
    <dgm:cxn modelId="{22ADDCC6-B8B4-BC4F-AE94-8DCB33AD6E6C}" type="presParOf" srcId="{44F9EF7E-B3DD-A04C-94D7-706B08C9242E}" destId="{3D2CCAA6-C4BD-684B-8E13-E397C8585B48}" srcOrd="4" destOrd="0" presId="urn:microsoft.com/office/officeart/2005/8/layout/hierarchy1"/>
    <dgm:cxn modelId="{F37177B0-60BF-0543-97EF-379C669FB6FC}" type="presParOf" srcId="{44F9EF7E-B3DD-A04C-94D7-706B08C9242E}" destId="{2ED43712-4743-374F-AC2A-B6AE47444A2B}" srcOrd="5" destOrd="0" presId="urn:microsoft.com/office/officeart/2005/8/layout/hierarchy1"/>
    <dgm:cxn modelId="{239700A6-3709-0E48-A41A-17544FC86DD0}" type="presParOf" srcId="{2ED43712-4743-374F-AC2A-B6AE47444A2B}" destId="{88C7E22E-64BC-A049-8B90-9D3F37867730}" srcOrd="0" destOrd="0" presId="urn:microsoft.com/office/officeart/2005/8/layout/hierarchy1"/>
    <dgm:cxn modelId="{8B9D7B19-31D9-D740-83E5-37BE47E89D2D}" type="presParOf" srcId="{88C7E22E-64BC-A049-8B90-9D3F37867730}" destId="{275C4045-9F54-3F4C-BE62-9DA97D9736E3}" srcOrd="0" destOrd="0" presId="urn:microsoft.com/office/officeart/2005/8/layout/hierarchy1"/>
    <dgm:cxn modelId="{BF10BB07-F283-7A48-A3EC-7D9A5BC95DA6}" type="presParOf" srcId="{88C7E22E-64BC-A049-8B90-9D3F37867730}" destId="{673FF100-B240-7541-9C0F-42C603752E0A}" srcOrd="1" destOrd="0" presId="urn:microsoft.com/office/officeart/2005/8/layout/hierarchy1"/>
    <dgm:cxn modelId="{89BCE41D-22C8-9847-A361-3467988B14A4}" type="presParOf" srcId="{2ED43712-4743-374F-AC2A-B6AE47444A2B}" destId="{9AA0944A-2750-B945-9DAC-E4E9584E92FD}" srcOrd="1" destOrd="0" presId="urn:microsoft.com/office/officeart/2005/8/layout/hierarchy1"/>
    <dgm:cxn modelId="{9AA63E9D-124F-2345-B5D3-6E76340BED62}" type="presParOf" srcId="{9AA0944A-2750-B945-9DAC-E4E9584E92FD}" destId="{0A70BB91-0948-264A-B2EA-433175DDE9A3}" srcOrd="0" destOrd="0" presId="urn:microsoft.com/office/officeart/2005/8/layout/hierarchy1"/>
    <dgm:cxn modelId="{8AE2D827-4910-0747-A3E0-6BB30021B515}" type="presParOf" srcId="{9AA0944A-2750-B945-9DAC-E4E9584E92FD}" destId="{097781AA-3C5E-C643-BDAB-5B8572BF00FB}" srcOrd="1" destOrd="0" presId="urn:microsoft.com/office/officeart/2005/8/layout/hierarchy1"/>
    <dgm:cxn modelId="{33D6630E-8A0C-EC42-A925-C0418730936F}" type="presParOf" srcId="{097781AA-3C5E-C643-BDAB-5B8572BF00FB}" destId="{D36F35A9-D8B2-4346-9420-B0728C181655}" srcOrd="0" destOrd="0" presId="urn:microsoft.com/office/officeart/2005/8/layout/hierarchy1"/>
    <dgm:cxn modelId="{806F66AB-B39C-2243-A939-E06536E4A648}" type="presParOf" srcId="{D36F35A9-D8B2-4346-9420-B0728C181655}" destId="{85E0FE02-5FD3-B141-81EF-B4073127AF72}" srcOrd="0" destOrd="0" presId="urn:microsoft.com/office/officeart/2005/8/layout/hierarchy1"/>
    <dgm:cxn modelId="{F30D8D01-8959-D941-B26C-82B273FBDD9C}" type="presParOf" srcId="{D36F35A9-D8B2-4346-9420-B0728C181655}" destId="{740D46E4-766D-8042-8E55-B064E3E6EDF6}" srcOrd="1" destOrd="0" presId="urn:microsoft.com/office/officeart/2005/8/layout/hierarchy1"/>
    <dgm:cxn modelId="{48CC2A6C-27B7-C349-A6D9-7BA697685FA4}" type="presParOf" srcId="{097781AA-3C5E-C643-BDAB-5B8572BF00FB}" destId="{5DF7F9F7-D0AE-2E47-8A7E-B04ECBA7A6A2}" srcOrd="1" destOrd="0" presId="urn:microsoft.com/office/officeart/2005/8/layout/hierarchy1"/>
    <dgm:cxn modelId="{08A6DB10-05BB-E940-A597-AB6757F0CCD7}" type="presParOf" srcId="{5DF7F9F7-D0AE-2E47-8A7E-B04ECBA7A6A2}" destId="{3A115499-A1FD-3E4C-9F8D-0F158E97CE78}" srcOrd="0" destOrd="0" presId="urn:microsoft.com/office/officeart/2005/8/layout/hierarchy1"/>
    <dgm:cxn modelId="{97746DD9-BF7A-7A45-8B20-768B481145FD}" type="presParOf" srcId="{5DF7F9F7-D0AE-2E47-8A7E-B04ECBA7A6A2}" destId="{45DA32DD-4072-1349-BF59-60A642905020}" srcOrd="1" destOrd="0" presId="urn:microsoft.com/office/officeart/2005/8/layout/hierarchy1"/>
    <dgm:cxn modelId="{10811B0D-5FF6-CF45-A1C7-6E2555386575}" type="presParOf" srcId="{45DA32DD-4072-1349-BF59-60A642905020}" destId="{DC99DC6A-0D1A-9541-8830-479433990195}" srcOrd="0" destOrd="0" presId="urn:microsoft.com/office/officeart/2005/8/layout/hierarchy1"/>
    <dgm:cxn modelId="{1DBBF5AA-1443-9742-8CC7-3E2A09E79874}" type="presParOf" srcId="{DC99DC6A-0D1A-9541-8830-479433990195}" destId="{AA904E09-1F2F-DA46-886F-D49BFEBF103F}" srcOrd="0" destOrd="0" presId="urn:microsoft.com/office/officeart/2005/8/layout/hierarchy1"/>
    <dgm:cxn modelId="{5E81EBB6-1786-D64C-BFE1-ED2201E30908}" type="presParOf" srcId="{DC99DC6A-0D1A-9541-8830-479433990195}" destId="{689D78F7-EF78-E94D-BA54-BA8C64CF3837}" srcOrd="1" destOrd="0" presId="urn:microsoft.com/office/officeart/2005/8/layout/hierarchy1"/>
    <dgm:cxn modelId="{0471C30C-620F-4C4F-9300-107F9BE443CA}" type="presParOf" srcId="{45DA32DD-4072-1349-BF59-60A642905020}" destId="{438B9E51-8D18-DF47-BDEC-8197C00A4BEF}" srcOrd="1" destOrd="0" presId="urn:microsoft.com/office/officeart/2005/8/layout/hierarchy1"/>
    <dgm:cxn modelId="{F2075B6E-FC26-214C-B985-2184EB67696F}" type="presParOf" srcId="{9AA0944A-2750-B945-9DAC-E4E9584E92FD}" destId="{8E72CF41-678A-4F4C-A020-59F9522FD70F}" srcOrd="2" destOrd="0" presId="urn:microsoft.com/office/officeart/2005/8/layout/hierarchy1"/>
    <dgm:cxn modelId="{A653D136-4280-7B42-A8D6-C7F4F8C76B77}" type="presParOf" srcId="{9AA0944A-2750-B945-9DAC-E4E9584E92FD}" destId="{B095DD68-D42D-5B41-83EF-0C2D1AED8120}" srcOrd="3" destOrd="0" presId="urn:microsoft.com/office/officeart/2005/8/layout/hierarchy1"/>
    <dgm:cxn modelId="{8CC8B189-A165-724C-981F-8B18530C314C}" type="presParOf" srcId="{B095DD68-D42D-5B41-83EF-0C2D1AED8120}" destId="{9A0D2AAA-0C3F-D94A-ABF7-B69A08462B80}" srcOrd="0" destOrd="0" presId="urn:microsoft.com/office/officeart/2005/8/layout/hierarchy1"/>
    <dgm:cxn modelId="{78E9F549-C6A5-384E-B1B6-DE1DE033444E}" type="presParOf" srcId="{9A0D2AAA-0C3F-D94A-ABF7-B69A08462B80}" destId="{F25AC4FF-7084-F944-BE11-39A575C9446E}" srcOrd="0" destOrd="0" presId="urn:microsoft.com/office/officeart/2005/8/layout/hierarchy1"/>
    <dgm:cxn modelId="{E01F18A5-7D7A-5743-B7B8-396FDAAA03CF}" type="presParOf" srcId="{9A0D2AAA-0C3F-D94A-ABF7-B69A08462B80}" destId="{70AB08C7-28D1-3B49-B531-67A59C337451}" srcOrd="1" destOrd="0" presId="urn:microsoft.com/office/officeart/2005/8/layout/hierarchy1"/>
    <dgm:cxn modelId="{92E7A557-8C24-554F-A641-83FD08A74DE3}" type="presParOf" srcId="{B095DD68-D42D-5B41-83EF-0C2D1AED8120}" destId="{8111CA93-8B2A-7345-9224-1138E9D4D848}" srcOrd="1" destOrd="0" presId="urn:microsoft.com/office/officeart/2005/8/layout/hierarchy1"/>
    <dgm:cxn modelId="{401B49DE-A7B0-8D46-ADAD-DD9910A2B5BE}" type="presParOf" srcId="{8111CA93-8B2A-7345-9224-1138E9D4D848}" destId="{C8BA2E82-4020-2E4B-AE60-52AB16D252DA}" srcOrd="0" destOrd="0" presId="urn:microsoft.com/office/officeart/2005/8/layout/hierarchy1"/>
    <dgm:cxn modelId="{EC727929-CC4A-4742-AA0C-7DFCB040A11E}" type="presParOf" srcId="{8111CA93-8B2A-7345-9224-1138E9D4D848}" destId="{7A024498-B17B-D34D-9EE9-7CE3B0B6F53A}" srcOrd="1" destOrd="0" presId="urn:microsoft.com/office/officeart/2005/8/layout/hierarchy1"/>
    <dgm:cxn modelId="{286C9306-E82C-A147-9771-DCFAABEB4D6F}" type="presParOf" srcId="{7A024498-B17B-D34D-9EE9-7CE3B0B6F53A}" destId="{AF6F43BC-AB00-7345-839F-8071DA3F58FB}" srcOrd="0" destOrd="0" presId="urn:microsoft.com/office/officeart/2005/8/layout/hierarchy1"/>
    <dgm:cxn modelId="{BD0056D9-ED61-4744-9C87-483EF8B0009E}" type="presParOf" srcId="{AF6F43BC-AB00-7345-839F-8071DA3F58FB}" destId="{9D639884-F99A-624F-B4DA-03DE43146C61}" srcOrd="0" destOrd="0" presId="urn:microsoft.com/office/officeart/2005/8/layout/hierarchy1"/>
    <dgm:cxn modelId="{DC53B624-F4D2-7749-8083-24F105D5782A}" type="presParOf" srcId="{AF6F43BC-AB00-7345-839F-8071DA3F58FB}" destId="{DC8A5239-8F8E-D84F-8C62-52E4844260EA}" srcOrd="1" destOrd="0" presId="urn:microsoft.com/office/officeart/2005/8/layout/hierarchy1"/>
    <dgm:cxn modelId="{E6579A5B-41BD-D44E-ACFD-FB9749E01EB1}" type="presParOf" srcId="{7A024498-B17B-D34D-9EE9-7CE3B0B6F53A}" destId="{FD5B1724-0E13-5643-9F85-81A452E74C45}" srcOrd="1" destOrd="0" presId="urn:microsoft.com/office/officeart/2005/8/layout/hierarchy1"/>
    <dgm:cxn modelId="{0613EE33-5DD4-0545-A73D-3CF106D24558}" type="presParOf" srcId="{8111CA93-8B2A-7345-9224-1138E9D4D848}" destId="{10400CA4-7F3C-0444-8B04-6BA06692FEA7}" srcOrd="2" destOrd="0" presId="urn:microsoft.com/office/officeart/2005/8/layout/hierarchy1"/>
    <dgm:cxn modelId="{46A57471-FAEF-0F4F-A3DB-3D2B2E3D0D7F}" type="presParOf" srcId="{8111CA93-8B2A-7345-9224-1138E9D4D848}" destId="{4EEA7B2F-AD7B-3641-A2C1-E0B7F42C9C53}" srcOrd="3" destOrd="0" presId="urn:microsoft.com/office/officeart/2005/8/layout/hierarchy1"/>
    <dgm:cxn modelId="{AA3E1FAB-E8BC-EF42-B692-DA9C9B8759CF}" type="presParOf" srcId="{4EEA7B2F-AD7B-3641-A2C1-E0B7F42C9C53}" destId="{ECD5CDBE-AECB-D745-A1CB-D11BA1E3AC44}" srcOrd="0" destOrd="0" presId="urn:microsoft.com/office/officeart/2005/8/layout/hierarchy1"/>
    <dgm:cxn modelId="{4FD2AA3E-CDD7-4D43-8A3A-4E2B2D4A369B}" type="presParOf" srcId="{ECD5CDBE-AECB-D745-A1CB-D11BA1E3AC44}" destId="{6E59670B-955F-FE48-BF89-832CCB9A58A0}" srcOrd="0" destOrd="0" presId="urn:microsoft.com/office/officeart/2005/8/layout/hierarchy1"/>
    <dgm:cxn modelId="{434F240E-47C5-8440-9EB8-81599E203223}" type="presParOf" srcId="{ECD5CDBE-AECB-D745-A1CB-D11BA1E3AC44}" destId="{CC0A1A98-8EAC-4641-B43A-DDF4BE60CECF}" srcOrd="1" destOrd="0" presId="urn:microsoft.com/office/officeart/2005/8/layout/hierarchy1"/>
    <dgm:cxn modelId="{5D071E09-71DE-3444-BD14-92378A2E6D33}"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𝑡</m:t>
                  </m:r>
                </m:oMath>
              </a14:m>
              <a:r>
                <a:rPr lang="en-US"/>
                <a:t> - Transferable</a:t>
              </a:r>
            </a:p>
          </dgm:t>
        </dgm:pt>
      </mc:Choice>
      <mc:Fallback xmlns="">
        <dgm:pt modelId="{28D1382A-B3E7-7A48-8BCF-0902C5319AA6}">
          <dgm:prSet phldrT="[Text]"/>
          <dgm:spPr/>
          <dgm:t>
            <a:bodyPr/>
            <a:lstStyle/>
            <a:p>
              <a:r>
                <a:rPr lang="en-US" b="0" i="0">
                  <a:latin typeface="Cambria Math" panose="02040503050406030204" pitchFamily="18" charset="0"/>
                </a:rPr>
                <a:t>𝑡</a:t>
              </a:r>
              <a:r>
                <a:rPr lang="en-US"/>
                <a:t> - Transferable</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mc:AlternateContent xmlns:mc="http://schemas.openxmlformats.org/markup-compatibility/2006" xmlns:a14="http://schemas.microsoft.com/office/drawing/2010/main">
      <mc:Choice Requires="a14">
        <dgm:pt modelId="{8F8B69EA-BAEC-7144-934F-1EE7D352A6CC}">
          <dgm:prSet/>
          <dgm:spPr/>
          <dgm:t>
            <a:bodyPr/>
            <a:lstStyle/>
            <a:p>
              <a14:m>
                <m:oMath xmlns:m="http://schemas.openxmlformats.org/officeDocument/2006/math">
                  <m:r>
                    <a:rPr lang="en-US" i="1" dirty="0" smtClean="0">
                      <a:latin typeface="Cambria Math" panose="02040503050406030204" pitchFamily="18" charset="0"/>
                    </a:rPr>
                    <m:t>𝑑</m:t>
                  </m:r>
                </m:oMath>
              </a14:m>
              <a:r>
                <a:rPr lang="en-US" dirty="0"/>
                <a:t> - Divisible </a:t>
              </a:r>
            </a:p>
          </dgm:t>
        </dgm:pt>
      </mc:Choice>
      <mc:Fallback xmlns="">
        <dgm:pt modelId="{8F8B69EA-BAEC-7144-934F-1EE7D352A6CC}">
          <dgm:prSet/>
          <dgm:spPr/>
          <dgm:t>
            <a:bodyPr/>
            <a:lstStyle/>
            <a:p>
              <a:r>
                <a:rPr lang="en-US" i="0" dirty="0">
                  <a:latin typeface="Cambria Math" panose="02040503050406030204" pitchFamily="18" charset="0"/>
                </a:rPr>
                <a:t>𝑑</a:t>
              </a:r>
              <a:r>
                <a:rPr lang="en-US" dirty="0"/>
                <a:t> - Divisible </a:t>
              </a:r>
            </a:p>
          </dgm:t>
        </dgm:pt>
      </mc:Fallback>
    </mc:AlternateConten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mc:AlternateContent xmlns:mc="http://schemas.openxmlformats.org/markup-compatibility/2006" xmlns:a14="http://schemas.microsoft.com/office/drawing/2010/main">
      <mc:Choice Requires="a14">
        <dgm:pt modelId="{5B9826A1-3486-2A4A-8086-5B83ECAB8BA1}">
          <dgm:prSet/>
          <dgm:spPr/>
          <dgm:t>
            <a:bodyPr/>
            <a:lstStyle/>
            <a:p>
              <a14:m>
                <m:oMath xmlns:m="http://schemas.openxmlformats.org/officeDocument/2006/math">
                  <m:r>
                    <a:rPr lang="en-US" b="0" i="1">
                      <a:latin typeface="Cambria Math" panose="02040503050406030204" pitchFamily="18" charset="0"/>
                    </a:rPr>
                    <m:t>𝑠</m:t>
                  </m:r>
                </m:oMath>
              </a14:m>
              <a:r>
                <a:rPr lang="en-US"/>
                <a:t> - Singleton</a:t>
              </a:r>
            </a:p>
          </dgm:t>
        </dgm:pt>
      </mc:Choice>
      <mc:Fallback xmlns="">
        <dgm:pt modelId="{5B9826A1-3486-2A4A-8086-5B83ECAB8BA1}">
          <dgm:prSet/>
          <dgm:spPr/>
          <dgm:t>
            <a:bodyPr/>
            <a:lstStyle/>
            <a:p>
              <a:r>
                <a:rPr lang="en-US" b="0" i="0">
                  <a:latin typeface="Cambria Math" panose="02040503050406030204" pitchFamily="18" charset="0"/>
                </a:rPr>
                <a:t>𝑠</a:t>
              </a:r>
              <a:r>
                <a:rPr lang="en-US"/>
                <a:t> - Singleton</a:t>
              </a:r>
            </a:p>
          </dgm:t>
        </dgm:pt>
      </mc:Fallback>
    </mc:AlternateConten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mc:AlternateContent xmlns:mc="http://schemas.openxmlformats.org/markup-compatibility/2006" xmlns:a14="http://schemas.microsoft.com/office/drawing/2010/main">
      <mc:Choice Requires="a14">
        <dgm:pt modelId="{32D97897-D01A-8E48-A883-35D49949C305}">
          <dgm:prSet/>
          <dgm:spPr/>
          <dgm:t>
            <a:bodyPr/>
            <a:lstStyle/>
            <a:p>
              <a14:m>
                <m:oMath xmlns:m="http://schemas.openxmlformats.org/officeDocument/2006/math">
                  <m:r>
                    <a:rPr lang="en-US" b="0" i="1">
                      <a:latin typeface="Cambria Math" panose="02040503050406030204" pitchFamily="18" charset="0"/>
                    </a:rPr>
                    <m:t>𝑚</m:t>
                  </m:r>
                </m:oMath>
              </a14:m>
              <a:r>
                <a:rPr lang="en-US"/>
                <a:t> - Mint-able</a:t>
              </a:r>
            </a:p>
          </dgm:t>
        </dgm:pt>
      </mc:Choice>
      <mc:Fallback xmlns="">
        <dgm:pt modelId="{32D97897-D01A-8E48-A883-35D49949C305}">
          <dgm:prSet/>
          <dgm:spPr/>
          <dgm:t>
            <a:bodyPr/>
            <a:lstStyle/>
            <a:p>
              <a:r>
                <a:rPr lang="en-US" b="0" i="0">
                  <a:latin typeface="Cambria Math" panose="02040503050406030204" pitchFamily="18" charset="0"/>
                </a:rPr>
                <a:t>𝑚</a:t>
              </a:r>
              <a:r>
                <a:rPr lang="en-US"/>
                <a:t> - Mint-able</a:t>
              </a:r>
            </a:p>
          </dgm:t>
        </dgm:pt>
      </mc:Fallback>
    </mc:AlternateConten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mc:AlternateContent xmlns:mc="http://schemas.openxmlformats.org/markup-compatibility/2006" xmlns:a14="http://schemas.microsoft.com/office/drawing/2010/main">
      <mc:Choice Requires="a14">
        <dgm:pt modelId="{DC73C4B6-6FFC-F848-B983-316216DDCF35}">
          <dgm:prSet/>
          <dgm:spPr/>
          <dgm:t>
            <a:bodyPr/>
            <a:lstStyle/>
            <a:p>
              <a14:m>
                <m:oMath xmlns:m="http://schemas.openxmlformats.org/officeDocument/2006/math">
                  <m:r>
                    <a:rPr lang="en-US" b="0" i="1">
                      <a:latin typeface="Cambria Math" panose="02040503050406030204" pitchFamily="18" charset="0"/>
                    </a:rPr>
                    <m:t>𝑟</m:t>
                  </m:r>
                </m:oMath>
              </a14:m>
              <a:r>
                <a:rPr lang="en-US"/>
                <a:t> - Role Support</a:t>
              </a:r>
            </a:p>
          </dgm:t>
        </dgm:pt>
      </mc:Choice>
      <mc:Fallback xmlns="">
        <dgm:pt modelId="{DC73C4B6-6FFC-F848-B983-316216DDCF35}">
          <dgm:prSet/>
          <dgm:spPr/>
          <dgm:t>
            <a:bodyPr/>
            <a:lstStyle/>
            <a:p>
              <a:r>
                <a:rPr lang="en-US" b="0" i="0">
                  <a:latin typeface="Cambria Math" panose="02040503050406030204" pitchFamily="18" charset="0"/>
                </a:rPr>
                <a:t>𝑟</a:t>
              </a:r>
              <a:r>
                <a:rPr lang="en-US"/>
                <a:t> - Role Support</a:t>
              </a:r>
            </a:p>
          </dgm:t>
        </dgm:pt>
      </mc:Fallback>
    </mc:AlternateConten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mc:AlternateContent xmlns:mc="http://schemas.openxmlformats.org/markup-compatibility/2006" xmlns:a14="http://schemas.microsoft.com/office/drawing/2010/main">
      <mc:Choice Requires="a14">
        <dgm:pt modelId="{525D4536-478A-CC4B-8717-47A989493B41}">
          <dgm:prSet/>
          <dgm:spPr/>
          <dgm:t>
            <a:bodyPr/>
            <a:lstStyle/>
            <a:p>
              <a14:m>
                <m:oMath xmlns:m="http://schemas.openxmlformats.org/officeDocument/2006/math">
                  <m:r>
                    <a:rPr lang="en-US" b="0" i="1">
                      <a:latin typeface="Cambria Math" panose="02040503050406030204" pitchFamily="18" charset="0"/>
                    </a:rPr>
                    <m:t>𝑏</m:t>
                  </m:r>
                </m:oMath>
              </a14:m>
              <a:r>
                <a:rPr lang="en-US"/>
                <a:t> - Burnable</a:t>
              </a:r>
            </a:p>
          </dgm:t>
        </dgm:pt>
      </mc:Choice>
      <mc:Fallback xmlns="">
        <dgm:pt modelId="{525D4536-478A-CC4B-8717-47A989493B41}">
          <dgm:prSet/>
          <dgm:spPr/>
          <dgm:t>
            <a:bodyPr/>
            <a:lstStyle/>
            <a:p>
              <a:r>
                <a:rPr lang="en-US" b="0" i="0">
                  <a:latin typeface="Cambria Math" panose="02040503050406030204" pitchFamily="18" charset="0"/>
                </a:rPr>
                <a:t>𝑏</a:t>
              </a:r>
              <a:r>
                <a:rPr lang="en-US"/>
                <a:t> - Burnable</a:t>
              </a:r>
            </a:p>
          </dgm:t>
        </dgm:pt>
      </mc:Fallback>
    </mc:AlternateConten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dgm:pt modelId="{28D1382A-B3E7-7A48-8BCF-0902C5319AA6}">
      <dgm:prSet phldrT="[Text]"/>
      <dgm:spPr>
        <a:blipFill>
          <a:blip xmlns:r="http://schemas.openxmlformats.org/officeDocument/2006/relationships" r:embed="rId1"/>
          <a:stretch>
            <a:fillRect t="-9524" b="-14286"/>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dgm:pt modelId="{8F8B69EA-BAEC-7144-934F-1EE7D352A6CC}">
      <dgm:prSet/>
      <dgm:spPr>
        <a:blipFill>
          <a:blip xmlns:r="http://schemas.openxmlformats.org/officeDocument/2006/relationships" r:embed="rId2"/>
          <a:stretch>
            <a:fillRect t="-10000" b="-20000"/>
          </a:stretch>
        </a:blipFill>
      </dgm:spPr>
      <dgm:t>
        <a:bodyPr/>
        <a:lstStyle/>
        <a:p>
          <a:r>
            <a:rPr lang="en-US">
              <a:noFill/>
            </a:rPr>
            <a:t> </a:t>
          </a:r>
        </a:p>
      </dgm:t>
    </dgm:p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dgm:pt modelId="{5B9826A1-3486-2A4A-8086-5B83ECAB8BA1}">
      <dgm:prSet/>
      <dgm:spPr>
        <a:blipFill>
          <a:blip xmlns:r="http://schemas.openxmlformats.org/officeDocument/2006/relationships" r:embed="rId3"/>
          <a:stretch>
            <a:fillRect t="-9524" b="-14286"/>
          </a:stretch>
        </a:blipFill>
      </dgm:spPr>
      <dgm:t>
        <a:bodyPr/>
        <a:lstStyle/>
        <a:p>
          <a:r>
            <a:rPr lang="en-US">
              <a:noFill/>
            </a:rPr>
            <a:t> </a:t>
          </a:r>
        </a:p>
      </dgm:t>
    </dgm:p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dgm:pt modelId="{32D97897-D01A-8E48-A883-35D49949C305}">
      <dgm:prSet/>
      <dgm:spPr>
        <a:blipFill>
          <a:blip xmlns:r="http://schemas.openxmlformats.org/officeDocument/2006/relationships" r:embed="rId4"/>
          <a:stretch>
            <a:fillRect t="-4762" b="-14286"/>
          </a:stretch>
        </a:blipFill>
      </dgm:spPr>
      <dgm:t>
        <a:bodyPr/>
        <a:lstStyle/>
        <a:p>
          <a:r>
            <a:rPr lang="en-US">
              <a:noFill/>
            </a:rPr>
            <a:t> </a:t>
          </a:r>
        </a:p>
      </dgm:t>
    </dgm:p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dgm:pt modelId="{DC73C4B6-6FFC-F848-B983-316216DDCF35}">
      <dgm:prSet/>
      <dgm:spPr>
        <a:blipFill>
          <a:blip xmlns:r="http://schemas.openxmlformats.org/officeDocument/2006/relationships" r:embed="rId5"/>
          <a:stretch>
            <a:fillRect t="-9524" b="-14286"/>
          </a:stretch>
        </a:blipFill>
      </dgm:spPr>
      <dgm:t>
        <a:bodyPr/>
        <a:lstStyle/>
        <a:p>
          <a:r>
            <a:rPr lang="en-US">
              <a:noFill/>
            </a:rPr>
            <a:t> </a:t>
          </a:r>
        </a:p>
      </dgm:t>
    </dgm:p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dgm:pt modelId="{525D4536-478A-CC4B-8717-47A989493B41}">
      <dgm:prSet/>
      <dgm:spPr>
        <a:blipFill>
          <a:blip xmlns:r="http://schemas.openxmlformats.org/officeDocument/2006/relationships" r:embed="rId6"/>
          <a:stretch>
            <a:fillRect t="-10000" b="-20000"/>
          </a:stretch>
        </a:blipFill>
      </dgm:spPr>
      <dgm:t>
        <a:bodyPr/>
        <a:lstStyle/>
        <a:p>
          <a:r>
            <a:rPr lang="en-US">
              <a:noFill/>
            </a:rPr>
            <a:t> </a:t>
          </a:r>
        </a:p>
      </dgm:t>
    </dgm:p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0.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dgm:pt modelId="{28D1382A-B3E7-7A48-8BCF-0902C5319AA6}">
      <dgm:prSet phldrT="[Text]"/>
      <dgm:spPr>
        <a:blipFill>
          <a:blip xmlns:r="http://schemas.openxmlformats.org/officeDocument/2006/relationships" r:embed="rId1"/>
          <a:stretch>
            <a:fillRect/>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B6D43F57-BD01-C145-AF2A-CC07F56C2DF9}">
      <dgm:prSet phldrT="[Text]"/>
      <dgm:spPr>
        <a:blipFill>
          <a:blip xmlns:r="http://schemas.openxmlformats.org/officeDocument/2006/relationships" r:embed="rId2"/>
          <a:stretch>
            <a:fillRect/>
          </a:stretch>
        </a:blipFill>
      </dgm:spPr>
      <dgm:t>
        <a:bodyPr/>
        <a:lstStyle/>
        <a:p>
          <a:r>
            <a:rPr lang="en-US">
              <a:noFill/>
            </a:rPr>
            <a:t> </a:t>
          </a:r>
        </a:p>
      </dgm:t>
    </dgm:p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dgm:pt modelId="{6A4CE84D-749A-974F-A8D0-2BC5C5232B6D}">
      <dgm:prSet phldrT="[Text]"/>
      <dgm:spPr>
        <a:blipFill>
          <a:blip xmlns:r="http://schemas.openxmlformats.org/officeDocument/2006/relationships" r:embed="rId3"/>
          <a:stretch>
            <a:fillRect/>
          </a:stretch>
        </a:blipFill>
      </dgm:spPr>
      <dgm:t>
        <a:bodyPr/>
        <a:lstStyle/>
        <a:p>
          <a:r>
            <a:rPr lang="en-US">
              <a:noFill/>
            </a:rPr>
            <a:t> </a:t>
          </a:r>
        </a:p>
      </dgm:t>
    </dgm:p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dgm:pt modelId="{CA43A6A2-D027-CE4E-816A-4AF3279FA8F4}">
      <dgm:prSet/>
      <dgm:spPr>
        <a:blipFill>
          <a:blip xmlns:r="http://schemas.openxmlformats.org/officeDocument/2006/relationships" r:embed="rId4"/>
          <a:stretch>
            <a:fillRect/>
          </a:stretch>
        </a:blipFill>
      </dgm:spPr>
      <dgm:t>
        <a:bodyPr/>
        <a:lstStyle/>
        <a:p>
          <a:r>
            <a:rPr lang="en-US">
              <a:noFill/>
            </a:rPr>
            <a:t> </a:t>
          </a:r>
        </a:p>
      </dgm:t>
    </dgm:p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𝑆𝐶</m:t>
                  </m:r>
                </m:oMath>
              </a14:m>
              <a:r>
                <a:rPr lang="en-US"/>
                <a:t> - Supply Control</a:t>
              </a:r>
            </a:p>
          </dgm:t>
        </dgm:pt>
      </mc:Choice>
      <mc:Fallback xmlns="">
        <dgm:pt modelId="{28D1382A-B3E7-7A48-8BCF-0902C5319AA6}">
          <dgm:prSet phldrT="[Text]"/>
          <dgm:spPr/>
          <dgm:t>
            <a:bodyPr/>
            <a:lstStyle/>
            <a:p>
              <a:r>
                <a:rPr lang="en-US" b="0" i="0">
                  <a:latin typeface="Cambria Math" panose="02040503050406030204" pitchFamily="18" charset="0"/>
                </a:rPr>
                <a:t>𝑆𝐶</a:t>
              </a:r>
              <a:r>
                <a:rPr lang="en-US"/>
                <a:t> - Supply Control</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mc:AlternateContent xmlns:mc="http://schemas.openxmlformats.org/markup-compatibility/2006" xmlns:a14="http://schemas.microsoft.com/office/drawing/2010/main">
      <mc:Choice Requires="a14">
        <dgm:pt modelId="{B6D43F57-BD01-C145-AF2A-CC07F56C2DF9}">
          <dgm:prSet phldrT="[Text]"/>
          <dgm:spPr/>
          <dgm:t>
            <a:bodyPr/>
            <a:lstStyle/>
            <a:p>
              <a14:m>
                <m:oMath xmlns:m="http://schemas.openxmlformats.org/officeDocument/2006/math">
                  <m:r>
                    <a:rPr lang="en-US" b="0" i="1" smtClean="0">
                      <a:latin typeface="Cambria Math" panose="02040503050406030204" pitchFamily="18" charset="0"/>
                    </a:rPr>
                    <m:t>𝐹</m:t>
                  </m:r>
                </m:oMath>
              </a14:m>
              <a:r>
                <a:rPr lang="en-US"/>
                <a:t> - Financeable</a:t>
              </a:r>
            </a:p>
          </dgm:t>
        </dgm:pt>
      </mc:Choice>
      <mc:Fallback xmlns="">
        <dgm:pt modelId="{B6D43F57-BD01-C145-AF2A-CC07F56C2DF9}">
          <dgm:prSet phldrT="[Text]"/>
          <dgm:spPr/>
          <dgm:t>
            <a:bodyPr/>
            <a:lstStyle/>
            <a:p>
              <a:r>
                <a:rPr lang="en-US" b="0" i="0">
                  <a:latin typeface="Cambria Math" panose="02040503050406030204" pitchFamily="18" charset="0"/>
                </a:rPr>
                <a:t>𝐹</a:t>
              </a:r>
              <a:r>
                <a:rPr lang="en-US"/>
                <a:t> - Financeable</a:t>
              </a:r>
            </a:p>
          </dgm:t>
        </dgm:pt>
      </mc:Fallback>
    </mc:AlternateConten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mc:AlternateContent xmlns:mc="http://schemas.openxmlformats.org/markup-compatibility/2006" xmlns:a14="http://schemas.microsoft.com/office/drawing/2010/main">
      <mc:Choice Requires="a14">
        <dgm:pt modelId="{6A4CE84D-749A-974F-A8D0-2BC5C5232B6D}">
          <dgm:prSet phldrT="[Text]"/>
          <dgm:spPr/>
          <dgm:t>
            <a:bodyPr/>
            <a:lstStyle/>
            <a:p>
              <a14:m>
                <m:oMath xmlns:m="http://schemas.openxmlformats.org/officeDocument/2006/math">
                  <m:r>
                    <a:rPr lang="en-US" b="0" i="1" smtClean="0">
                      <a:latin typeface="Cambria Math" panose="02040503050406030204" pitchFamily="18" charset="0"/>
                    </a:rPr>
                    <m:t>𝐶</m:t>
                  </m:r>
                </m:oMath>
              </a14:m>
              <a:r>
                <a:rPr lang="en-US"/>
                <a:t> – Custodial</a:t>
              </a:r>
            </a:p>
          </dgm:t>
        </dgm:pt>
      </mc:Choice>
      <mc:Fallback xmlns="">
        <dgm:pt modelId="{6A4CE84D-749A-974F-A8D0-2BC5C5232B6D}">
          <dgm:prSet phldrT="[Text]"/>
          <dgm:spPr/>
          <dgm:t>
            <a:bodyPr/>
            <a:lstStyle/>
            <a:p>
              <a:r>
                <a:rPr lang="en-US" b="0" i="0">
                  <a:latin typeface="Cambria Math" panose="02040503050406030204" pitchFamily="18" charset="0"/>
                </a:rPr>
                <a:t>𝐶</a:t>
              </a:r>
              <a:r>
                <a:rPr lang="en-US"/>
                <a:t> – Custodial</a:t>
              </a:r>
            </a:p>
          </dgm:t>
        </dgm:pt>
      </mc:Fallback>
    </mc:AlternateConten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mc:AlternateContent xmlns:mc="http://schemas.openxmlformats.org/markup-compatibility/2006" xmlns:a14="http://schemas.microsoft.com/office/drawing/2010/main">
      <mc:Choice Requires="a14">
        <dgm:pt modelId="{CA43A6A2-D027-CE4E-816A-4AF3279FA8F4}">
          <dgm:prSet/>
          <dgm:spPr/>
          <dgm:t>
            <a:bodyPr/>
            <a:lstStyle/>
            <a:p>
              <a14:m>
                <m:oMath xmlns:m="http://schemas.openxmlformats.org/officeDocument/2006/math">
                  <m:r>
                    <a:rPr lang="en-US" b="0" i="1" smtClean="0">
                      <a:latin typeface="Cambria Math" panose="02040503050406030204" pitchFamily="18" charset="0"/>
                    </a:rPr>
                    <m:t>𝑆𝑊</m:t>
                  </m:r>
                </m:oMath>
              </a14:m>
              <a:r>
                <a:rPr lang="en-US"/>
                <a:t> - Swappable</a:t>
              </a:r>
            </a:p>
          </dgm:t>
        </dgm:pt>
      </mc:Choice>
      <mc:Fallback xmlns="">
        <dgm:pt modelId="{CA43A6A2-D027-CE4E-816A-4AF3279FA8F4}">
          <dgm:prSet/>
          <dgm:spPr/>
          <dgm:t>
            <a:bodyPr/>
            <a:lstStyle/>
            <a:p>
              <a:r>
                <a:rPr lang="en-US" b="0" i="0">
                  <a:latin typeface="Cambria Math" panose="02040503050406030204" pitchFamily="18" charset="0"/>
                </a:rPr>
                <a:t>𝑆𝑊</a:t>
              </a:r>
              <a:r>
                <a:rPr lang="en-US"/>
                <a:t> - Swappable</a:t>
              </a:r>
            </a:p>
          </dgm:t>
        </dgm:pt>
      </mc:Fallback>
    </mc:AlternateConten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dgm: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𝜏</m:t>
                        </m:r>
                      </m:e>
                      <m:sub>
                        <m:r>
                          <m:rPr>
                            <m:sty m:val="p"/>
                          </m:rPr>
                          <a:rPr lang="el-GR" sz="2000" b="0" i="1" smtClean="0">
                            <a:latin typeface="Cambria Math" panose="02040503050406030204" pitchFamily="18" charset="0"/>
                            <a:ea typeface="Cambria Math" panose="02040503050406030204" pitchFamily="18" charset="0"/>
                          </a:rPr>
                          <m:t>Ϝ</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𝑑</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𝑆𝐶</m:t>
                    </m:r>
                    <m:r>
                      <a:rPr lang="en-US" sz="2000" b="0" i="1" smtClean="0">
                        <a:latin typeface="Cambria Math" panose="02040503050406030204" pitchFamily="18" charset="0"/>
                        <a:ea typeface="Cambria Math" panose="02040503050406030204" pitchFamily="18" charset="0"/>
                      </a:rPr>
                      <m:t>}</m:t>
                    </m:r>
                  </m:oMath>
                </m:oMathPara>
              </a14:m>
              <a:endParaRPr lang="en-US" sz="2000" dirty="0"/>
            </a:p>
          </dgm:t>
        </dgm:pt>
      </mc:Choice>
      <mc:Fallback xmlns="">
        <dgm:pt modelId="{029F1039-8354-9141-83D5-3418ECCDA470}">
          <dgm:prSet phldrT="[Text]" custT="1"/>
          <dgm:spPr/>
          <dgm:t>
            <a:bodyPr/>
            <a:lstStyle/>
            <a:p>
              <a:pPr/>
              <a:r>
                <a:rPr lang="en-US" sz="2000" b="0" i="0">
                  <a:latin typeface="Cambria Math" panose="02040503050406030204" pitchFamily="18" charset="0"/>
                  <a:ea typeface="Cambria Math" panose="02040503050406030204" pitchFamily="18" charset="0"/>
                </a:rPr>
                <a:t>𝜏_</a:t>
              </a:r>
              <a:r>
                <a:rPr lang="el-GR" sz="2000" b="0" i="0">
                  <a:latin typeface="Cambria Math" panose="02040503050406030204" pitchFamily="18" charset="0"/>
                  <a:ea typeface="Cambria Math" panose="02040503050406030204" pitchFamily="18" charset="0"/>
                </a:rPr>
                <a:t>Ϝ</a:t>
              </a:r>
              <a:r>
                <a:rPr lang="en-US" sz="2000" b="0" i="0">
                  <a:latin typeface="Cambria Math" panose="02040503050406030204" pitchFamily="18" charset="0"/>
                  <a:ea typeface="Cambria Math" panose="02040503050406030204" pitchFamily="18" charset="0"/>
                </a:rPr>
                <a:t> {~𝑑,𝑆𝐶}</a:t>
              </a:r>
              <a:endParaRPr lang="en-US" sz="2000" dirty="0"/>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dgm:t>
        <a:bodyPr/>
        <a:lstStyle/>
        <a:p>
          <a:pPr algn="l"/>
          <a:r>
            <a:rPr lang="en-US" sz="1100"/>
            <a:t>OwnerId:</a:t>
          </a:r>
          <a:br>
            <a:rPr lang="en-US" sz="1100"/>
          </a:br>
          <a:r>
            <a:rPr lang="en-US" sz="1100"/>
            <a:t>Name:</a:t>
          </a:r>
          <a:br>
            <a:rPr lang="en-US" sz="1100"/>
          </a:br>
          <a:r>
            <a:rPr lang="en-US" sz="1100"/>
            <a:t>Symbol:</a:t>
          </a:r>
        </a:p>
        <a:p>
          <a:pPr algn="l"/>
          <a:r>
            <a:rPr lang="en-US" sz="1100"/>
            <a:t>Quantity:</a:t>
          </a:r>
        </a:p>
        <a:p>
          <a:pPr algn="l"/>
          <a:r>
            <a:rPr lang="en-US" sz="1100"/>
            <a:t>Decimals:</a:t>
          </a:r>
          <a:endParaRPr lang="en-US" sz="1100" dirty="0"/>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dgm:t>
        <a:bodyPr/>
        <a:lstStyle/>
        <a:p>
          <a:pPr algn="ctr"/>
          <a:r>
            <a:rPr lang="en-US" sz="1800" b="0" i="1"/>
            <a:t>~d</a:t>
          </a:r>
        </a:p>
        <a:p>
          <a:pPr algn="l"/>
          <a:r>
            <a:rPr lang="en-US" sz="1400"/>
            <a:t>Decimals: 0</a:t>
          </a:r>
          <a:endParaRPr lang="en-US" sz="1400" dirty="0"/>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dgm: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𝑆𝐶</m:t>
                    </m:r>
                  </m:oMath>
                </m:oMathPara>
              </a14:m>
              <a:endParaRPr lang="en-US" sz="1800"/>
            </a:p>
          </dgm:t>
        </dgm:pt>
      </mc:Choice>
      <mc:Fallback xmlns="">
        <dgm:pt modelId="{60C196CF-09C6-D14D-A15A-1B465993E36D}">
          <dgm:prSet phldrT="[Text]" custT="1"/>
          <dgm:spPr/>
          <dgm:t>
            <a:bodyPr/>
            <a:lstStyle/>
            <a:p>
              <a:pPr/>
              <a:r>
                <a:rPr lang="en-US" sz="1800" b="0" i="0">
                  <a:latin typeface="Cambria Math" panose="02040503050406030204" pitchFamily="18" charset="0"/>
                </a:rPr>
                <a:t>𝑆𝐶</a:t>
              </a:r>
              <a:endParaRPr lang="en-US" sz="1800"/>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𝑚</m:t>
                    </m:r>
                  </m:oMath>
                </m:oMathPara>
              </a14:m>
              <a:endParaRPr lang="en-US" sz="1800" dirty="0"/>
            </a:p>
          </dgm:t>
        </dgm:pt>
      </mc:Choice>
      <mc:Fallback xmlns="">
        <dgm:pt modelId="{8025AB8E-B4DA-034D-84F1-153A33F2CCD1}">
          <dgm:prSet custT="1"/>
          <dgm:spPr/>
          <dgm:t>
            <a:bodyPr/>
            <a:lstStyle/>
            <a:p>
              <a:pPr/>
              <a:r>
                <a:rPr lang="en-US" sz="1800" i="0" dirty="0">
                  <a:latin typeface="Cambria Math" panose="02040503050406030204" pitchFamily="18" charset="0"/>
                </a:rPr>
                <a:t>𝑚</a:t>
              </a:r>
              <a:endParaRPr lang="en-US" sz="1800" dirty="0"/>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𝑏</m:t>
                    </m:r>
                  </m:oMath>
                </m:oMathPara>
              </a14:m>
              <a:endParaRPr lang="en-US" sz="1800" dirty="0"/>
            </a:p>
          </dgm:t>
        </dgm:pt>
      </mc:Choice>
      <mc:Fallback xmlns="">
        <dgm:pt modelId="{2F33D2DA-AB75-6344-B22A-660BAC46BD9E}">
          <dgm:prSet custT="1"/>
          <dgm:spPr/>
          <dgm:t>
            <a:bodyPr/>
            <a:lstStyle/>
            <a:p>
              <a:pPr/>
              <a:r>
                <a:rPr lang="en-US" sz="1800" i="0" dirty="0">
                  <a:latin typeface="Cambria Math" panose="02040503050406030204" pitchFamily="18" charset="0"/>
                </a:rPr>
                <a:t>𝑏</a:t>
              </a:r>
              <a:endParaRPr lang="en-US" sz="1800" dirty="0"/>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dgm: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𝜏</m:t>
                    </m:r>
                  </m:oMath>
                </m:oMathPara>
              </a14:m>
              <a:endParaRPr lang="en-US" sz="2400" dirty="0"/>
            </a:p>
          </dgm:t>
        </dgm:pt>
      </mc:Choice>
      <mc:Fallback xmlns="">
        <dgm:pt modelId="{CF817743-49A3-DB43-B02C-96ED820552CA}" type="asst">
          <dgm:prSet custT="1"/>
          <dgm:spPr/>
          <dgm:t>
            <a:bodyPr/>
            <a:lstStyle/>
            <a:p>
              <a:pPr/>
              <a:r>
                <a:rPr lang="en-US" sz="2400" i="0">
                  <a:latin typeface="Cambria Math" panose="02040503050406030204" pitchFamily="18" charset="0"/>
                  <a:ea typeface="Cambria Math" panose="02040503050406030204" pitchFamily="18" charset="0"/>
                </a:rPr>
                <a:t>𝜏</a:t>
              </a:r>
              <a:endParaRPr lang="en-US" sz="2400" dirty="0"/>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𝑟</m:t>
                    </m:r>
                  </m:oMath>
                </m:oMathPara>
              </a14:m>
              <a:endParaRPr lang="en-US" sz="1800" dirty="0"/>
            </a:p>
          </dgm:t>
        </dgm:pt>
      </mc:Choice>
      <mc:Fallback xmlns="">
        <dgm:pt modelId="{E9E167D9-83F7-DA4A-B31B-9FEF7F26D12E}">
          <dgm:prSet custT="1"/>
          <dgm:spPr/>
          <dgm:t>
            <a:bodyPr/>
            <a:lstStyle/>
            <a:p>
              <a:pPr/>
              <a:r>
                <a:rPr lang="en-US" sz="1800" i="0" dirty="0">
                  <a:latin typeface="Cambria Math" panose="02040503050406030204" pitchFamily="18" charset="0"/>
                </a:rPr>
                <a:t>𝑟</a:t>
              </a:r>
              <a:endParaRPr lang="en-US" sz="1800" dirty="0"/>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4"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dgm:t>
        <a:bodyPr/>
        <a:lstStyle/>
        <a:p>
          <a:pPr algn="l"/>
          <a:r>
            <a:rPr lang="en-US" sz="1100"/>
            <a:t>OwnerId:</a:t>
          </a:r>
          <a:br>
            <a:rPr lang="en-US" sz="1100"/>
          </a:br>
          <a:r>
            <a:rPr lang="en-US" sz="1100"/>
            <a:t>Name:</a:t>
          </a:r>
          <a:br>
            <a:rPr lang="en-US" sz="1100"/>
          </a:br>
          <a:r>
            <a:rPr lang="en-US" sz="1100"/>
            <a:t>Symbol:</a:t>
          </a:r>
        </a:p>
        <a:p>
          <a:pPr algn="l"/>
          <a:r>
            <a:rPr lang="en-US" sz="1100"/>
            <a:t>Quantity:</a:t>
          </a:r>
        </a:p>
        <a:p>
          <a:pPr algn="l"/>
          <a:r>
            <a:rPr lang="en-US" sz="1100"/>
            <a:t>Decimals:</a:t>
          </a:r>
          <a:endParaRPr lang="en-US" sz="1100" dirty="0"/>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dgm:t>
        <a:bodyPr/>
        <a:lstStyle/>
        <a:p>
          <a:pPr algn="ctr"/>
          <a:r>
            <a:rPr lang="en-US" sz="1800" b="0" i="1"/>
            <a:t>~d</a:t>
          </a:r>
        </a:p>
        <a:p>
          <a:pPr algn="l"/>
          <a:r>
            <a:rPr lang="en-US" sz="1400"/>
            <a:t>Decimals: 0</a:t>
          </a:r>
          <a:endParaRPr lang="en-US" sz="1400" dirty="0"/>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6EA00B91-6108-6D4E-805D-8C85CA460D78}" type="doc">
      <dgm:prSet loTypeId="urn:microsoft.com/office/officeart/2005/8/layout/hierarchy1" loCatId="" qsTypeId="urn:microsoft.com/office/officeart/2005/8/quickstyle/simple1" qsCatId="simple" csTypeId="urn:microsoft.com/office/officeart/2005/8/colors/colorful1" csCatId="colorful" phldr="1"/>
      <dgm:spPr/>
      <dgm:t>
        <a:bodyPr/>
        <a:lstStyle/>
        <a:p>
          <a:endParaRPr lang="en-US"/>
        </a:p>
      </dgm:t>
    </dgm:pt>
    <dgm:pt modelId="{F46A06EB-36E5-B84F-B2EF-780D16A45CA3}">
      <dgm:prSet phldrT="[Text]"/>
      <dgm:spPr/>
      <dgm:t>
        <a:bodyPr/>
        <a:lstStyle/>
        <a:p>
          <a:r>
            <a:rPr lang="en-US" dirty="0"/>
            <a:t>tokens</a:t>
          </a:r>
        </a:p>
      </dgm:t>
    </dgm:pt>
    <dgm:pt modelId="{099F87E3-4988-3649-B470-DD8074057F97}" type="parTrans" cxnId="{63A2A22D-868F-6844-9CC8-E66554C47F28}">
      <dgm:prSet/>
      <dgm:spPr/>
      <dgm:t>
        <a:bodyPr/>
        <a:lstStyle/>
        <a:p>
          <a:endParaRPr lang="en-US"/>
        </a:p>
      </dgm:t>
    </dgm:pt>
    <dgm:pt modelId="{62BFD28B-E6AD-5843-B412-695A0B4E8487}" type="sibTrans" cxnId="{63A2A22D-868F-6844-9CC8-E66554C47F28}">
      <dgm:prSet/>
      <dgm:spPr/>
      <dgm:t>
        <a:bodyPr/>
        <a:lstStyle/>
        <a:p>
          <a:endParaRPr lang="en-US"/>
        </a:p>
      </dgm:t>
    </dgm:pt>
    <dgm:pt modelId="{E62536C8-07B4-EF4E-9918-86F5D15F416D}">
      <dgm:prSet phldrT="[Text]"/>
      <dgm:spPr/>
      <dgm:t>
        <a:bodyPr/>
        <a:lstStyle/>
        <a:p>
          <a:r>
            <a:rPr lang="en-US" dirty="0"/>
            <a:t>fungible</a:t>
          </a:r>
        </a:p>
      </dgm:t>
    </dgm:pt>
    <dgm:pt modelId="{AF4EAF32-AAF9-F949-AFE5-B97A51A64F0C}" type="parTrans" cxnId="{ACB27E06-BD10-BC4A-8D74-21EC8375E3F1}">
      <dgm:prSet/>
      <dgm:spPr/>
      <dgm:t>
        <a:bodyPr/>
        <a:lstStyle/>
        <a:p>
          <a:endParaRPr lang="en-US"/>
        </a:p>
      </dgm:t>
    </dgm:pt>
    <dgm:pt modelId="{025425B1-B1FC-9B46-A476-9EA8BA463500}" type="sibTrans" cxnId="{ACB27E06-BD10-BC4A-8D74-21EC8375E3F1}">
      <dgm:prSet/>
      <dgm:spPr/>
      <dgm:t>
        <a:bodyPr/>
        <a:lstStyle/>
        <a:p>
          <a:endParaRPr lang="en-US"/>
        </a:p>
      </dgm:t>
    </dgm:pt>
    <dgm:pt modelId="{46926D3C-3EA6-774D-90C4-AC19CFD8A3E6}">
      <dgm:prSet phldrT="[Text]"/>
      <dgm:spPr/>
      <dgm:t>
        <a:bodyPr/>
        <a:lstStyle/>
        <a:p>
          <a:r>
            <a:rPr lang="en-US" dirty="0"/>
            <a:t>non-fungible</a:t>
          </a:r>
        </a:p>
      </dgm:t>
    </dgm:pt>
    <dgm:pt modelId="{82D62BB6-5BC3-6F4A-8A5D-6AD96FB282B9}" type="parTrans" cxnId="{07594A45-149C-6848-8100-8D8A98AA5046}">
      <dgm:prSet/>
      <dgm:spPr/>
      <dgm:t>
        <a:bodyPr/>
        <a:lstStyle/>
        <a:p>
          <a:endParaRPr lang="en-US"/>
        </a:p>
      </dgm:t>
    </dgm:pt>
    <dgm:pt modelId="{51AFE21B-714F-2545-A5F2-2BF730461355}" type="sibTrans" cxnId="{07594A45-149C-6848-8100-8D8A98AA5046}">
      <dgm:prSet/>
      <dgm:spPr/>
      <dgm:t>
        <a:bodyPr/>
        <a:lstStyle/>
        <a:p>
          <a:endParaRPr lang="en-US"/>
        </a:p>
      </dgm:t>
    </dgm:pt>
    <dgm:pt modelId="{53D6BB14-24A3-154F-BD3F-5B4C8F966D56}">
      <dgm:prSet phldrT="[Text]"/>
      <dgm:spPr/>
      <dgm:t>
        <a:bodyPr/>
        <a:lstStyle/>
        <a:p>
          <a:r>
            <a:rPr lang="en-US" dirty="0"/>
            <a:t>hybrid</a:t>
          </a:r>
        </a:p>
      </dgm:t>
    </dgm:pt>
    <dgm:pt modelId="{DD244185-B45A-1A43-B216-A4E8509F1DA2}" type="parTrans" cxnId="{0D868658-5BAD-5E43-B1CC-7C907778C83B}">
      <dgm:prSet/>
      <dgm:spPr/>
      <dgm:t>
        <a:bodyPr/>
        <a:lstStyle/>
        <a:p>
          <a:endParaRPr lang="en-US"/>
        </a:p>
      </dgm:t>
    </dgm:pt>
    <dgm:pt modelId="{AAB206EF-A558-C848-BF94-9F2272476125}" type="sibTrans" cxnId="{0D868658-5BAD-5E43-B1CC-7C907778C83B}">
      <dgm:prSet/>
      <dgm:spPr/>
      <dgm:t>
        <a:bodyPr/>
        <a:lstStyle/>
        <a:p>
          <a:endParaRPr lang="en-US"/>
        </a:p>
      </dgm:t>
    </dgm:pt>
    <dgm:pt modelId="{8AD935DA-FF9F-E345-831E-C0419DEFBBB3}" type="pres">
      <dgm:prSet presAssocID="{6EA00B91-6108-6D4E-805D-8C85CA460D78}" presName="hierChild1" presStyleCnt="0">
        <dgm:presLayoutVars>
          <dgm:chPref val="1"/>
          <dgm:dir/>
          <dgm:animOne val="branch"/>
          <dgm:animLvl val="lvl"/>
          <dgm:resizeHandles/>
        </dgm:presLayoutVars>
      </dgm:prSet>
      <dgm:spPr/>
    </dgm:pt>
    <dgm:pt modelId="{91BBEE40-DC24-9548-892D-438CA1B06A38}" type="pres">
      <dgm:prSet presAssocID="{F46A06EB-36E5-B84F-B2EF-780D16A45CA3}" presName="hierRoot1" presStyleCnt="0"/>
      <dgm:spPr/>
    </dgm:pt>
    <dgm:pt modelId="{6F1ED77D-6801-C847-8ADB-E7C139ED6C16}" type="pres">
      <dgm:prSet presAssocID="{F46A06EB-36E5-B84F-B2EF-780D16A45CA3}" presName="composite" presStyleCnt="0"/>
      <dgm:spPr/>
    </dgm:pt>
    <dgm:pt modelId="{A13377D2-14D4-3B48-84B0-C49E39A03DCB}" type="pres">
      <dgm:prSet presAssocID="{F46A06EB-36E5-B84F-B2EF-780D16A45CA3}" presName="background" presStyleLbl="node0" presStyleIdx="0" presStyleCnt="1"/>
      <dgm:spPr/>
    </dgm:pt>
    <dgm:pt modelId="{BFBDE55C-4335-ED41-AD0D-29FBAFC93D3B}" type="pres">
      <dgm:prSet presAssocID="{F46A06EB-36E5-B84F-B2EF-780D16A45CA3}" presName="text" presStyleLbl="fgAcc0" presStyleIdx="0" presStyleCnt="1">
        <dgm:presLayoutVars>
          <dgm:chPref val="3"/>
        </dgm:presLayoutVars>
      </dgm:prSet>
      <dgm:spPr/>
    </dgm:pt>
    <dgm:pt modelId="{CCB679C0-379F-5845-8037-5831270ECF4C}" type="pres">
      <dgm:prSet presAssocID="{F46A06EB-36E5-B84F-B2EF-780D16A45CA3}" presName="hierChild2" presStyleCnt="0"/>
      <dgm:spPr/>
    </dgm:pt>
    <dgm:pt modelId="{0B545569-F664-2F41-A440-051BE45955D8}" type="pres">
      <dgm:prSet presAssocID="{AF4EAF32-AAF9-F949-AFE5-B97A51A64F0C}" presName="Name10" presStyleLbl="parChTrans1D2" presStyleIdx="0" presStyleCnt="3"/>
      <dgm:spPr/>
    </dgm:pt>
    <dgm:pt modelId="{A1E4CFCE-9358-454D-AF4C-0C816E493253}" type="pres">
      <dgm:prSet presAssocID="{E62536C8-07B4-EF4E-9918-86F5D15F416D}" presName="hierRoot2" presStyleCnt="0"/>
      <dgm:spPr/>
    </dgm:pt>
    <dgm:pt modelId="{FD38B8FE-4FFA-934B-8E55-CB14EACCC916}" type="pres">
      <dgm:prSet presAssocID="{E62536C8-07B4-EF4E-9918-86F5D15F416D}" presName="composite2" presStyleCnt="0"/>
      <dgm:spPr/>
    </dgm:pt>
    <dgm:pt modelId="{AC0DEBFA-3618-094C-9132-4226D8FEB1FA}" type="pres">
      <dgm:prSet presAssocID="{E62536C8-07B4-EF4E-9918-86F5D15F416D}" presName="background2" presStyleLbl="node2" presStyleIdx="0" presStyleCnt="3"/>
      <dgm:spPr>
        <a:solidFill>
          <a:schemeClr val="accent6"/>
        </a:solidFill>
      </dgm:spPr>
    </dgm:pt>
    <dgm:pt modelId="{47076E68-B132-C04A-8089-D8EA77137CD2}" type="pres">
      <dgm:prSet presAssocID="{E62536C8-07B4-EF4E-9918-86F5D15F416D}" presName="text2" presStyleLbl="fgAcc2" presStyleIdx="0" presStyleCnt="3">
        <dgm:presLayoutVars>
          <dgm:chPref val="3"/>
        </dgm:presLayoutVars>
      </dgm:prSet>
      <dgm:spPr/>
    </dgm:pt>
    <dgm:pt modelId="{7B43F579-C0C3-5840-A3FC-0F8D3CB50ABE}" type="pres">
      <dgm:prSet presAssocID="{E62536C8-07B4-EF4E-9918-86F5D15F416D}" presName="hierChild3" presStyleCnt="0"/>
      <dgm:spPr/>
    </dgm:pt>
    <dgm:pt modelId="{D36842D5-8454-D24A-A2A6-A4F794BCEEA8}" type="pres">
      <dgm:prSet presAssocID="{82D62BB6-5BC3-6F4A-8A5D-6AD96FB282B9}" presName="Name10" presStyleLbl="parChTrans1D2" presStyleIdx="1" presStyleCnt="3"/>
      <dgm:spPr/>
    </dgm:pt>
    <dgm:pt modelId="{E3EFB4FE-8D8C-D740-86C5-2AA5C043C657}" type="pres">
      <dgm:prSet presAssocID="{46926D3C-3EA6-774D-90C4-AC19CFD8A3E6}" presName="hierRoot2" presStyleCnt="0"/>
      <dgm:spPr/>
    </dgm:pt>
    <dgm:pt modelId="{7029A570-6A82-2845-81AB-418DDAF8D72E}" type="pres">
      <dgm:prSet presAssocID="{46926D3C-3EA6-774D-90C4-AC19CFD8A3E6}" presName="composite2" presStyleCnt="0"/>
      <dgm:spPr/>
    </dgm:pt>
    <dgm:pt modelId="{08043D6C-96F5-2945-975B-FD1A645D6EF6}" type="pres">
      <dgm:prSet presAssocID="{46926D3C-3EA6-774D-90C4-AC19CFD8A3E6}" presName="background2" presStyleLbl="node2" presStyleIdx="1" presStyleCnt="3"/>
      <dgm:spPr/>
    </dgm:pt>
    <dgm:pt modelId="{64F09936-32B4-6741-8115-C24CA26C500A}" type="pres">
      <dgm:prSet presAssocID="{46926D3C-3EA6-774D-90C4-AC19CFD8A3E6}" presName="text2" presStyleLbl="fgAcc2" presStyleIdx="1" presStyleCnt="3">
        <dgm:presLayoutVars>
          <dgm:chPref val="3"/>
        </dgm:presLayoutVars>
      </dgm:prSet>
      <dgm:spPr/>
    </dgm:pt>
    <dgm:pt modelId="{0D398892-88E2-8445-B255-7E5A6C96058A}" type="pres">
      <dgm:prSet presAssocID="{46926D3C-3EA6-774D-90C4-AC19CFD8A3E6}" presName="hierChild3" presStyleCnt="0"/>
      <dgm:spPr/>
    </dgm:pt>
    <dgm:pt modelId="{6FA6DBA6-6FA7-0849-905D-95FF70AEFB9D}" type="pres">
      <dgm:prSet presAssocID="{DD244185-B45A-1A43-B216-A4E8509F1DA2}" presName="Name10" presStyleLbl="parChTrans1D2" presStyleIdx="2" presStyleCnt="3"/>
      <dgm:spPr/>
    </dgm:pt>
    <dgm:pt modelId="{D93FF097-2C47-0B43-AF76-E7700C8ED450}" type="pres">
      <dgm:prSet presAssocID="{53D6BB14-24A3-154F-BD3F-5B4C8F966D56}" presName="hierRoot2" presStyleCnt="0"/>
      <dgm:spPr/>
    </dgm:pt>
    <dgm:pt modelId="{C95B10EB-2471-2C45-AEF9-60398528AF63}" type="pres">
      <dgm:prSet presAssocID="{53D6BB14-24A3-154F-BD3F-5B4C8F966D56}" presName="composite2" presStyleCnt="0"/>
      <dgm:spPr/>
    </dgm:pt>
    <dgm:pt modelId="{C8E3670D-611F-644E-8418-97310B0591A4}" type="pres">
      <dgm:prSet presAssocID="{53D6BB14-24A3-154F-BD3F-5B4C8F966D56}" presName="background2" presStyleLbl="node2" presStyleIdx="2" presStyleCnt="3"/>
      <dgm:spPr>
        <a:solidFill>
          <a:schemeClr val="tx2"/>
        </a:solidFill>
      </dgm:spPr>
    </dgm:pt>
    <dgm:pt modelId="{1277F7E5-FFE2-8346-A27A-71E7AE941B41}" type="pres">
      <dgm:prSet presAssocID="{53D6BB14-24A3-154F-BD3F-5B4C8F966D56}" presName="text2" presStyleLbl="fgAcc2" presStyleIdx="2" presStyleCnt="3">
        <dgm:presLayoutVars>
          <dgm:chPref val="3"/>
        </dgm:presLayoutVars>
      </dgm:prSet>
      <dgm:spPr/>
    </dgm:pt>
    <dgm:pt modelId="{81519D0A-7751-AF4C-877D-1D802CC68A2E}" type="pres">
      <dgm:prSet presAssocID="{53D6BB14-24A3-154F-BD3F-5B4C8F966D56}" presName="hierChild3" presStyleCnt="0"/>
      <dgm:spPr/>
    </dgm:pt>
  </dgm:ptLst>
  <dgm:cxnLst>
    <dgm:cxn modelId="{ACB27E06-BD10-BC4A-8D74-21EC8375E3F1}" srcId="{F46A06EB-36E5-B84F-B2EF-780D16A45CA3}" destId="{E62536C8-07B4-EF4E-9918-86F5D15F416D}" srcOrd="0" destOrd="0" parTransId="{AF4EAF32-AAF9-F949-AFE5-B97A51A64F0C}" sibTransId="{025425B1-B1FC-9B46-A476-9EA8BA463500}"/>
    <dgm:cxn modelId="{6880B01F-F5A9-664D-9AA3-45EA79D87580}" type="presOf" srcId="{82D62BB6-5BC3-6F4A-8A5D-6AD96FB282B9}" destId="{D36842D5-8454-D24A-A2A6-A4F794BCEEA8}" srcOrd="0" destOrd="0" presId="urn:microsoft.com/office/officeart/2005/8/layout/hierarchy1"/>
    <dgm:cxn modelId="{63A2A22D-868F-6844-9CC8-E66554C47F28}" srcId="{6EA00B91-6108-6D4E-805D-8C85CA460D78}" destId="{F46A06EB-36E5-B84F-B2EF-780D16A45CA3}" srcOrd="0" destOrd="0" parTransId="{099F87E3-4988-3649-B470-DD8074057F97}" sibTransId="{62BFD28B-E6AD-5843-B412-695A0B4E8487}"/>
    <dgm:cxn modelId="{2222763F-68E2-514F-9F22-A01F401DEFB5}" type="presOf" srcId="{53D6BB14-24A3-154F-BD3F-5B4C8F966D56}" destId="{1277F7E5-FFE2-8346-A27A-71E7AE941B41}" srcOrd="0" destOrd="0" presId="urn:microsoft.com/office/officeart/2005/8/layout/hierarchy1"/>
    <dgm:cxn modelId="{07594A45-149C-6848-8100-8D8A98AA5046}" srcId="{F46A06EB-36E5-B84F-B2EF-780D16A45CA3}" destId="{46926D3C-3EA6-774D-90C4-AC19CFD8A3E6}" srcOrd="1" destOrd="0" parTransId="{82D62BB6-5BC3-6F4A-8A5D-6AD96FB282B9}" sibTransId="{51AFE21B-714F-2545-A5F2-2BF730461355}"/>
    <dgm:cxn modelId="{5BF5FE48-8D1A-564B-B043-4F1E60AA8B8B}" type="presOf" srcId="{F46A06EB-36E5-B84F-B2EF-780D16A45CA3}" destId="{BFBDE55C-4335-ED41-AD0D-29FBAFC93D3B}" srcOrd="0" destOrd="0" presId="urn:microsoft.com/office/officeart/2005/8/layout/hierarchy1"/>
    <dgm:cxn modelId="{CBF8FE51-AF73-1543-B9CD-05DB3BBD289A}" type="presOf" srcId="{E62536C8-07B4-EF4E-9918-86F5D15F416D}" destId="{47076E68-B132-C04A-8089-D8EA77137CD2}" srcOrd="0" destOrd="0" presId="urn:microsoft.com/office/officeart/2005/8/layout/hierarchy1"/>
    <dgm:cxn modelId="{BC709056-6053-504D-B8AA-D28EE503AC9C}" type="presOf" srcId="{DD244185-B45A-1A43-B216-A4E8509F1DA2}" destId="{6FA6DBA6-6FA7-0849-905D-95FF70AEFB9D}" srcOrd="0" destOrd="0" presId="urn:microsoft.com/office/officeart/2005/8/layout/hierarchy1"/>
    <dgm:cxn modelId="{0D868658-5BAD-5E43-B1CC-7C907778C83B}" srcId="{F46A06EB-36E5-B84F-B2EF-780D16A45CA3}" destId="{53D6BB14-24A3-154F-BD3F-5B4C8F966D56}" srcOrd="2" destOrd="0" parTransId="{DD244185-B45A-1A43-B216-A4E8509F1DA2}" sibTransId="{AAB206EF-A558-C848-BF94-9F2272476125}"/>
    <dgm:cxn modelId="{0F5ACC91-B03D-1346-A6FB-E803ECD7F220}" type="presOf" srcId="{6EA00B91-6108-6D4E-805D-8C85CA460D78}" destId="{8AD935DA-FF9F-E345-831E-C0419DEFBBB3}" srcOrd="0" destOrd="0" presId="urn:microsoft.com/office/officeart/2005/8/layout/hierarchy1"/>
    <dgm:cxn modelId="{97CC3BA3-AF3F-FC4C-953C-C192C03B11F6}" type="presOf" srcId="{46926D3C-3EA6-774D-90C4-AC19CFD8A3E6}" destId="{64F09936-32B4-6741-8115-C24CA26C500A}" srcOrd="0" destOrd="0" presId="urn:microsoft.com/office/officeart/2005/8/layout/hierarchy1"/>
    <dgm:cxn modelId="{D0FBFCBF-1FDB-9D4A-AFAF-E6FA5ECCC717}" type="presOf" srcId="{AF4EAF32-AAF9-F949-AFE5-B97A51A64F0C}" destId="{0B545569-F664-2F41-A440-051BE45955D8}" srcOrd="0" destOrd="0" presId="urn:microsoft.com/office/officeart/2005/8/layout/hierarchy1"/>
    <dgm:cxn modelId="{C9647CCD-BA2E-E14C-9D44-B523AA7EA93B}" type="presParOf" srcId="{8AD935DA-FF9F-E345-831E-C0419DEFBBB3}" destId="{91BBEE40-DC24-9548-892D-438CA1B06A38}" srcOrd="0" destOrd="0" presId="urn:microsoft.com/office/officeart/2005/8/layout/hierarchy1"/>
    <dgm:cxn modelId="{F4A453FA-CBBA-8F4D-B26D-F946205D20CE}" type="presParOf" srcId="{91BBEE40-DC24-9548-892D-438CA1B06A38}" destId="{6F1ED77D-6801-C847-8ADB-E7C139ED6C16}" srcOrd="0" destOrd="0" presId="urn:microsoft.com/office/officeart/2005/8/layout/hierarchy1"/>
    <dgm:cxn modelId="{FCD758FD-D3A5-B94F-BDD0-EDED9FE1E132}" type="presParOf" srcId="{6F1ED77D-6801-C847-8ADB-E7C139ED6C16}" destId="{A13377D2-14D4-3B48-84B0-C49E39A03DCB}" srcOrd="0" destOrd="0" presId="urn:microsoft.com/office/officeart/2005/8/layout/hierarchy1"/>
    <dgm:cxn modelId="{44B10897-097A-0F40-A745-7B986A46C04E}" type="presParOf" srcId="{6F1ED77D-6801-C847-8ADB-E7C139ED6C16}" destId="{BFBDE55C-4335-ED41-AD0D-29FBAFC93D3B}" srcOrd="1" destOrd="0" presId="urn:microsoft.com/office/officeart/2005/8/layout/hierarchy1"/>
    <dgm:cxn modelId="{4F0AD123-A1B7-BC48-A9BC-02DA2A1C6364}" type="presParOf" srcId="{91BBEE40-DC24-9548-892D-438CA1B06A38}" destId="{CCB679C0-379F-5845-8037-5831270ECF4C}" srcOrd="1" destOrd="0" presId="urn:microsoft.com/office/officeart/2005/8/layout/hierarchy1"/>
    <dgm:cxn modelId="{D0AA3AC6-C376-1B42-82DD-34E009DBA1D6}" type="presParOf" srcId="{CCB679C0-379F-5845-8037-5831270ECF4C}" destId="{0B545569-F664-2F41-A440-051BE45955D8}" srcOrd="0" destOrd="0" presId="urn:microsoft.com/office/officeart/2005/8/layout/hierarchy1"/>
    <dgm:cxn modelId="{BC982F05-D70D-2C4E-A546-D04FCC255A92}" type="presParOf" srcId="{CCB679C0-379F-5845-8037-5831270ECF4C}" destId="{A1E4CFCE-9358-454D-AF4C-0C816E493253}" srcOrd="1" destOrd="0" presId="urn:microsoft.com/office/officeart/2005/8/layout/hierarchy1"/>
    <dgm:cxn modelId="{B810F524-EA84-5344-BC25-BC412FF832FC}" type="presParOf" srcId="{A1E4CFCE-9358-454D-AF4C-0C816E493253}" destId="{FD38B8FE-4FFA-934B-8E55-CB14EACCC916}" srcOrd="0" destOrd="0" presId="urn:microsoft.com/office/officeart/2005/8/layout/hierarchy1"/>
    <dgm:cxn modelId="{A934B2B6-4B91-0D4E-8376-0AEC1A62D29E}" type="presParOf" srcId="{FD38B8FE-4FFA-934B-8E55-CB14EACCC916}" destId="{AC0DEBFA-3618-094C-9132-4226D8FEB1FA}" srcOrd="0" destOrd="0" presId="urn:microsoft.com/office/officeart/2005/8/layout/hierarchy1"/>
    <dgm:cxn modelId="{D469E777-F214-D144-996E-7837E5533DF7}" type="presParOf" srcId="{FD38B8FE-4FFA-934B-8E55-CB14EACCC916}" destId="{47076E68-B132-C04A-8089-D8EA77137CD2}" srcOrd="1" destOrd="0" presId="urn:microsoft.com/office/officeart/2005/8/layout/hierarchy1"/>
    <dgm:cxn modelId="{46F18A75-4ED3-B644-A7A1-0AB7E1B679E3}" type="presParOf" srcId="{A1E4CFCE-9358-454D-AF4C-0C816E493253}" destId="{7B43F579-C0C3-5840-A3FC-0F8D3CB50ABE}" srcOrd="1" destOrd="0" presId="urn:microsoft.com/office/officeart/2005/8/layout/hierarchy1"/>
    <dgm:cxn modelId="{292ECBFE-BB3D-AC4F-B74F-AB025A1DCEB4}" type="presParOf" srcId="{CCB679C0-379F-5845-8037-5831270ECF4C}" destId="{D36842D5-8454-D24A-A2A6-A4F794BCEEA8}" srcOrd="2" destOrd="0" presId="urn:microsoft.com/office/officeart/2005/8/layout/hierarchy1"/>
    <dgm:cxn modelId="{E613613F-2E8F-3C47-8DCA-02250720A61B}" type="presParOf" srcId="{CCB679C0-379F-5845-8037-5831270ECF4C}" destId="{E3EFB4FE-8D8C-D740-86C5-2AA5C043C657}" srcOrd="3" destOrd="0" presId="urn:microsoft.com/office/officeart/2005/8/layout/hierarchy1"/>
    <dgm:cxn modelId="{200BF36E-F12C-794E-889C-7BF903A7E38C}" type="presParOf" srcId="{E3EFB4FE-8D8C-D740-86C5-2AA5C043C657}" destId="{7029A570-6A82-2845-81AB-418DDAF8D72E}" srcOrd="0" destOrd="0" presId="urn:microsoft.com/office/officeart/2005/8/layout/hierarchy1"/>
    <dgm:cxn modelId="{9BF18AD4-A7C6-C748-975A-202250A6349E}" type="presParOf" srcId="{7029A570-6A82-2845-81AB-418DDAF8D72E}" destId="{08043D6C-96F5-2945-975B-FD1A645D6EF6}" srcOrd="0" destOrd="0" presId="urn:microsoft.com/office/officeart/2005/8/layout/hierarchy1"/>
    <dgm:cxn modelId="{50D9B46C-820C-E645-A531-E6EE12A99B4F}" type="presParOf" srcId="{7029A570-6A82-2845-81AB-418DDAF8D72E}" destId="{64F09936-32B4-6741-8115-C24CA26C500A}" srcOrd="1" destOrd="0" presId="urn:microsoft.com/office/officeart/2005/8/layout/hierarchy1"/>
    <dgm:cxn modelId="{6D99CAD5-15AD-E94C-B765-847221D7BF36}" type="presParOf" srcId="{E3EFB4FE-8D8C-D740-86C5-2AA5C043C657}" destId="{0D398892-88E2-8445-B255-7E5A6C96058A}" srcOrd="1" destOrd="0" presId="urn:microsoft.com/office/officeart/2005/8/layout/hierarchy1"/>
    <dgm:cxn modelId="{D08A85FA-4A35-9547-ADFA-D2995C6300D6}" type="presParOf" srcId="{CCB679C0-379F-5845-8037-5831270ECF4C}" destId="{6FA6DBA6-6FA7-0849-905D-95FF70AEFB9D}" srcOrd="4" destOrd="0" presId="urn:microsoft.com/office/officeart/2005/8/layout/hierarchy1"/>
    <dgm:cxn modelId="{A960F0B2-E9B5-7F4E-A315-2863C6293CE5}" type="presParOf" srcId="{CCB679C0-379F-5845-8037-5831270ECF4C}" destId="{D93FF097-2C47-0B43-AF76-E7700C8ED450}" srcOrd="5" destOrd="0" presId="urn:microsoft.com/office/officeart/2005/8/layout/hierarchy1"/>
    <dgm:cxn modelId="{052D41CA-E1C2-D04C-8A02-85CB0959B90B}" type="presParOf" srcId="{D93FF097-2C47-0B43-AF76-E7700C8ED450}" destId="{C95B10EB-2471-2C45-AEF9-60398528AF63}" srcOrd="0" destOrd="0" presId="urn:microsoft.com/office/officeart/2005/8/layout/hierarchy1"/>
    <dgm:cxn modelId="{325FFD95-4025-7B47-A2D5-B5B23E24E7E3}" type="presParOf" srcId="{C95B10EB-2471-2C45-AEF9-60398528AF63}" destId="{C8E3670D-611F-644E-8418-97310B0591A4}" srcOrd="0" destOrd="0" presId="urn:microsoft.com/office/officeart/2005/8/layout/hierarchy1"/>
    <dgm:cxn modelId="{0BD0A65F-5DB4-A74E-B312-44594EC553B1}" type="presParOf" srcId="{C95B10EB-2471-2C45-AEF9-60398528AF63}" destId="{1277F7E5-FFE2-8346-A27A-71E7AE941B41}" srcOrd="1" destOrd="0" presId="urn:microsoft.com/office/officeart/2005/8/layout/hierarchy1"/>
    <dgm:cxn modelId="{945C62FC-3EFB-9145-B1BA-726513238DC2}" type="presParOf" srcId="{D93FF097-2C47-0B43-AF76-E7700C8ED450}" destId="{81519D0A-7751-AF4C-877D-1D802CC68A2E}" srcOrd="1" destOrd="0" presId="urn:microsoft.com/office/officeart/2005/8/layout/hierarchy1"/>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380.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l="-769" t="-20455" r="-2308" b="-18182"/>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0ED1BFC4-9EF1-1B42-80AE-024F48C19E1D}">
      <dgm:prSet phldrT="[Text]" custT="1"/>
      <dgm:spPr>
        <a:blipFill>
          <a:blip xmlns:r="http://schemas.openxmlformats.org/officeDocument/2006/relationships" r:embed="rId7"/>
          <a:stretch>
            <a:fillRect/>
          </a:stretch>
        </a:blipFill>
      </dgm:spPr>
      <dgm:t>
        <a:bodyPr/>
        <a:lstStyle/>
        <a:p>
          <a:r>
            <a:rPr lang="en-US">
              <a:noFill/>
            </a:rPr>
            <a:t> </a:t>
          </a:r>
        </a:p>
      </dgm:t>
    </dgm:p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dgm:pt modelId="{DB65C7A1-83B9-3045-929E-351DF951A4A2}" type="asst">
      <dgm:prSet custT="1"/>
      <dgm:spPr>
        <a:blipFill>
          <a:blip xmlns:r="http://schemas.openxmlformats.org/officeDocument/2006/relationships" r:embed="rId8"/>
          <a:stretch>
            <a:fillRect/>
          </a:stretch>
        </a:blipFill>
      </dgm:spPr>
      <dgm:t>
        <a:bodyPr/>
        <a:lstStyle/>
        <a:p>
          <a:r>
            <a:rPr lang="en-US">
              <a:noFill/>
            </a:rPr>
            <a:t> </a:t>
          </a:r>
        </a:p>
      </dgm:t>
    </dgm:p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41196DD1-F0AF-564C-BFF9-F8BD87393A24}" type="doc">
      <dgm:prSet loTypeId="urn:microsoft.com/office/officeart/2005/8/layout/cycle2" loCatId="" qsTypeId="urn:microsoft.com/office/officeart/2005/8/quickstyle/simple1" qsCatId="simple" csTypeId="urn:microsoft.com/office/officeart/2005/8/colors/colorful2" csCatId="colorful" phldr="1"/>
      <dgm:spPr/>
      <dgm:t>
        <a:bodyPr/>
        <a:lstStyle/>
        <a:p>
          <a:endParaRPr lang="en-US"/>
        </a:p>
      </dgm:t>
    </dgm:pt>
    <dgm:pt modelId="{D2A0757A-1357-5549-BEEA-EB2F5642CACC}">
      <dgm:prSet phldrT="[Text]"/>
      <dgm:spPr/>
      <dgm:t>
        <a:bodyPr/>
        <a:lstStyle/>
        <a:p>
          <a:r>
            <a:rPr lang="en-US"/>
            <a:t>Describe  Token Business and Function</a:t>
          </a:r>
        </a:p>
      </dgm:t>
    </dgm:pt>
    <dgm:pt modelId="{CCDA5768-C33B-5A40-B482-08067FA834E7}" type="parTrans" cxnId="{51D0E5C6-EE2D-D34E-8F5C-465E894985FB}">
      <dgm:prSet/>
      <dgm:spPr/>
      <dgm:t>
        <a:bodyPr/>
        <a:lstStyle/>
        <a:p>
          <a:endParaRPr lang="en-US"/>
        </a:p>
      </dgm:t>
    </dgm:pt>
    <dgm:pt modelId="{2A866549-29D5-B444-B14C-B1CAA036BEA1}" type="sibTrans" cxnId="{51D0E5C6-EE2D-D34E-8F5C-465E894985FB}">
      <dgm:prSet/>
      <dgm:spPr/>
      <dgm:t>
        <a:bodyPr/>
        <a:lstStyle/>
        <a:p>
          <a:endParaRPr lang="en-US"/>
        </a:p>
      </dgm:t>
    </dgm:pt>
    <dgm:pt modelId="{143B42BB-51E6-5C4D-88F4-8834D8D01F80}">
      <dgm:prSet phldrT="[Text]"/>
      <dgm:spPr/>
      <dgm:t>
        <a:bodyPr/>
        <a:lstStyle/>
        <a:p>
          <a:r>
            <a:rPr lang="en-US"/>
            <a:t>A la Carte behaviors and groups</a:t>
          </a:r>
        </a:p>
      </dgm:t>
    </dgm:pt>
    <dgm:pt modelId="{BD03272D-AEC8-A945-BD0D-A5BD2B2A3E49}" type="parTrans" cxnId="{35D87542-1811-7E41-8DF2-83B4027BDC41}">
      <dgm:prSet/>
      <dgm:spPr/>
      <dgm:t>
        <a:bodyPr/>
        <a:lstStyle/>
        <a:p>
          <a:endParaRPr lang="en-US"/>
        </a:p>
      </dgm:t>
    </dgm:pt>
    <dgm:pt modelId="{970F026A-C0CA-1F42-98DF-7B2295EB78D6}" type="sibTrans" cxnId="{35D87542-1811-7E41-8DF2-83B4027BDC41}">
      <dgm:prSet/>
      <dgm:spPr/>
      <dgm:t>
        <a:bodyPr/>
        <a:lstStyle/>
        <a:p>
          <a:endParaRPr lang="en-US"/>
        </a:p>
      </dgm:t>
    </dgm:pt>
    <dgm:pt modelId="{CB4BFEBE-F504-C44D-B9A6-FEE1EC11403F}">
      <dgm:prSet phldrT="[Text]"/>
      <dgm:spPr/>
      <dgm:t>
        <a:bodyPr/>
        <a:lstStyle/>
        <a:p>
          <a:r>
            <a:rPr lang="en-US"/>
            <a:t>Missing a behavior or Group?</a:t>
          </a:r>
        </a:p>
      </dgm:t>
    </dgm:pt>
    <dgm:pt modelId="{1C16A0DE-35C6-9346-991C-910188AA3D2D}" type="parTrans" cxnId="{F182F002-7AB6-554F-83F0-859B9EB90715}">
      <dgm:prSet/>
      <dgm:spPr/>
      <dgm:t>
        <a:bodyPr/>
        <a:lstStyle/>
        <a:p>
          <a:endParaRPr lang="en-US"/>
        </a:p>
      </dgm:t>
    </dgm:pt>
    <dgm:pt modelId="{E2C3CD9C-6310-3849-BFF0-982BBA5B1286}" type="sibTrans" cxnId="{F182F002-7AB6-554F-83F0-859B9EB90715}">
      <dgm:prSet/>
      <dgm:spPr/>
      <dgm:t>
        <a:bodyPr/>
        <a:lstStyle/>
        <a:p>
          <a:endParaRPr lang="en-US"/>
        </a:p>
      </dgm:t>
    </dgm:pt>
    <dgm:pt modelId="{C87D33FC-C862-4E49-B683-7DAEE8169681}">
      <dgm:prSet phldrT="[Text]"/>
      <dgm:spPr/>
      <dgm:t>
        <a:bodyPr/>
        <a:lstStyle/>
        <a:p>
          <a:r>
            <a:rPr lang="en-US" dirty="0"/>
            <a:t>Complete taxonomy formula definition</a:t>
          </a:r>
        </a:p>
      </dgm:t>
    </dgm:pt>
    <dgm:pt modelId="{4CAF2E45-8957-9046-BF78-C54D134078F8}" type="parTrans" cxnId="{210B706E-CD32-9C48-83F5-B21BD921F94B}">
      <dgm:prSet/>
      <dgm:spPr/>
      <dgm:t>
        <a:bodyPr/>
        <a:lstStyle/>
        <a:p>
          <a:endParaRPr lang="en-US"/>
        </a:p>
      </dgm:t>
    </dgm:pt>
    <dgm:pt modelId="{6FEC8081-234F-3D4E-9A6D-AB5216A60C99}" type="sibTrans" cxnId="{210B706E-CD32-9C48-83F5-B21BD921F94B}">
      <dgm:prSet/>
      <dgm:spPr/>
      <dgm:t>
        <a:bodyPr/>
        <a:lstStyle/>
        <a:p>
          <a:endParaRPr lang="en-US"/>
        </a:p>
      </dgm:t>
    </dgm:pt>
    <dgm:pt modelId="{82C037C2-1EB6-C24F-9A5B-B61A10BA5E07}">
      <dgm:prSet phldrT="[Text]"/>
      <dgm:spPr/>
      <dgm:t>
        <a:bodyPr/>
        <a:lstStyle/>
        <a:p>
          <a:r>
            <a:rPr lang="en-US"/>
            <a:t>Submit Pull Request</a:t>
          </a:r>
        </a:p>
      </dgm:t>
    </dgm:pt>
    <dgm:pt modelId="{8C24DFB0-5915-A84D-8707-BD976D84F01B}" type="parTrans" cxnId="{9409FBDF-20C5-D744-B9F5-E9331A964FD7}">
      <dgm:prSet/>
      <dgm:spPr/>
      <dgm:t>
        <a:bodyPr/>
        <a:lstStyle/>
        <a:p>
          <a:endParaRPr lang="en-US"/>
        </a:p>
      </dgm:t>
    </dgm:pt>
    <dgm:pt modelId="{DFEFC161-69C2-C641-8296-4821D7620320}" type="sibTrans" cxnId="{9409FBDF-20C5-D744-B9F5-E9331A964FD7}">
      <dgm:prSet/>
      <dgm:spPr/>
      <dgm:t>
        <a:bodyPr/>
        <a:lstStyle/>
        <a:p>
          <a:endParaRPr lang="en-US"/>
        </a:p>
      </dgm:t>
    </dgm:pt>
    <dgm:pt modelId="{7EE6CD55-A6FB-A24F-8F29-D2F6579D9CE6}">
      <dgm:prSet/>
      <dgm:spPr/>
      <dgm:t>
        <a:bodyPr/>
        <a:lstStyle/>
        <a:p>
          <a:r>
            <a:rPr lang="en-US"/>
            <a:t>Select a Token Base Type</a:t>
          </a:r>
        </a:p>
      </dgm:t>
    </dgm:pt>
    <dgm:pt modelId="{6ADE2C29-9AB2-E449-9C15-C151C58B76EC}" type="parTrans" cxnId="{A9B45C6F-E10C-0C4E-B2A2-107F2AC96936}">
      <dgm:prSet/>
      <dgm:spPr/>
      <dgm:t>
        <a:bodyPr/>
        <a:lstStyle/>
        <a:p>
          <a:endParaRPr lang="en-US"/>
        </a:p>
      </dgm:t>
    </dgm:pt>
    <dgm:pt modelId="{2AECD1D5-B1A3-6B4A-A16D-CBD5D21FAB54}" type="sibTrans" cxnId="{A9B45C6F-E10C-0C4E-B2A2-107F2AC96936}">
      <dgm:prSet/>
      <dgm:spPr/>
      <dgm:t>
        <a:bodyPr/>
        <a:lstStyle/>
        <a:p>
          <a:endParaRPr lang="en-US"/>
        </a:p>
      </dgm:t>
    </dgm:pt>
    <dgm:pt modelId="{29567B1D-9415-1540-8C88-94603BA2AD1A}" type="pres">
      <dgm:prSet presAssocID="{41196DD1-F0AF-564C-BFF9-F8BD87393A24}" presName="cycle" presStyleCnt="0">
        <dgm:presLayoutVars>
          <dgm:dir/>
          <dgm:resizeHandles val="exact"/>
        </dgm:presLayoutVars>
      </dgm:prSet>
      <dgm:spPr/>
    </dgm:pt>
    <dgm:pt modelId="{F58DAF7C-0CB7-DC4B-A3F8-0AC3AD5BE47F}" type="pres">
      <dgm:prSet presAssocID="{D2A0757A-1357-5549-BEEA-EB2F5642CACC}" presName="node" presStyleLbl="node1" presStyleIdx="0" presStyleCnt="6">
        <dgm:presLayoutVars>
          <dgm:bulletEnabled val="1"/>
        </dgm:presLayoutVars>
      </dgm:prSet>
      <dgm:spPr/>
    </dgm:pt>
    <dgm:pt modelId="{C7B72510-D828-8244-821B-0BC517049D59}" type="pres">
      <dgm:prSet presAssocID="{2A866549-29D5-B444-B14C-B1CAA036BEA1}" presName="sibTrans" presStyleLbl="sibTrans2D1" presStyleIdx="0" presStyleCnt="6"/>
      <dgm:spPr/>
    </dgm:pt>
    <dgm:pt modelId="{69C27AEC-D8F0-6345-92C5-CC5722F52343}" type="pres">
      <dgm:prSet presAssocID="{2A866549-29D5-B444-B14C-B1CAA036BEA1}" presName="connectorText" presStyleLbl="sibTrans2D1" presStyleIdx="0" presStyleCnt="6"/>
      <dgm:spPr/>
    </dgm:pt>
    <dgm:pt modelId="{B70747CF-0D25-4C43-BCF5-D59C2AA5AD5E}" type="pres">
      <dgm:prSet presAssocID="{7EE6CD55-A6FB-A24F-8F29-D2F6579D9CE6}" presName="node" presStyleLbl="node1" presStyleIdx="1" presStyleCnt="6">
        <dgm:presLayoutVars>
          <dgm:bulletEnabled val="1"/>
        </dgm:presLayoutVars>
      </dgm:prSet>
      <dgm:spPr/>
    </dgm:pt>
    <dgm:pt modelId="{3DAF4819-0FC9-644D-881E-47FEEB84D9BC}" type="pres">
      <dgm:prSet presAssocID="{2AECD1D5-B1A3-6B4A-A16D-CBD5D21FAB54}" presName="sibTrans" presStyleLbl="sibTrans2D1" presStyleIdx="1" presStyleCnt="6"/>
      <dgm:spPr/>
    </dgm:pt>
    <dgm:pt modelId="{C7684A66-5F8B-B941-AE21-3D6CAD6B1A56}" type="pres">
      <dgm:prSet presAssocID="{2AECD1D5-B1A3-6B4A-A16D-CBD5D21FAB54}" presName="connectorText" presStyleLbl="sibTrans2D1" presStyleIdx="1" presStyleCnt="6"/>
      <dgm:spPr/>
    </dgm:pt>
    <dgm:pt modelId="{C319A09B-1D62-BD44-9F36-5F4F899D8167}" type="pres">
      <dgm:prSet presAssocID="{143B42BB-51E6-5C4D-88F4-8834D8D01F80}" presName="node" presStyleLbl="node1" presStyleIdx="2" presStyleCnt="6">
        <dgm:presLayoutVars>
          <dgm:bulletEnabled val="1"/>
        </dgm:presLayoutVars>
      </dgm:prSet>
      <dgm:spPr/>
    </dgm:pt>
    <dgm:pt modelId="{5CEF8B3E-7860-4645-96BF-78EB928B0AC2}" type="pres">
      <dgm:prSet presAssocID="{970F026A-C0CA-1F42-98DF-7B2295EB78D6}" presName="sibTrans" presStyleLbl="sibTrans2D1" presStyleIdx="2" presStyleCnt="6"/>
      <dgm:spPr/>
    </dgm:pt>
    <dgm:pt modelId="{A0721D93-D3EF-FA41-92B4-7CCA4775B4C9}" type="pres">
      <dgm:prSet presAssocID="{970F026A-C0CA-1F42-98DF-7B2295EB78D6}" presName="connectorText" presStyleLbl="sibTrans2D1" presStyleIdx="2" presStyleCnt="6"/>
      <dgm:spPr/>
    </dgm:pt>
    <dgm:pt modelId="{7DACC3FE-D436-A84E-AD79-E76C9DA00698}" type="pres">
      <dgm:prSet presAssocID="{CB4BFEBE-F504-C44D-B9A6-FEE1EC11403F}" presName="node" presStyleLbl="node1" presStyleIdx="3" presStyleCnt="6">
        <dgm:presLayoutVars>
          <dgm:bulletEnabled val="1"/>
        </dgm:presLayoutVars>
      </dgm:prSet>
      <dgm:spPr/>
    </dgm:pt>
    <dgm:pt modelId="{B6ABD583-3DB0-004A-8D09-2F832A0575AF}" type="pres">
      <dgm:prSet presAssocID="{E2C3CD9C-6310-3849-BFF0-982BBA5B1286}" presName="sibTrans" presStyleLbl="sibTrans2D1" presStyleIdx="3" presStyleCnt="6"/>
      <dgm:spPr/>
    </dgm:pt>
    <dgm:pt modelId="{427788D1-3DB9-464B-9A35-93110C992ABB}" type="pres">
      <dgm:prSet presAssocID="{E2C3CD9C-6310-3849-BFF0-982BBA5B1286}" presName="connectorText" presStyleLbl="sibTrans2D1" presStyleIdx="3" presStyleCnt="6"/>
      <dgm:spPr/>
    </dgm:pt>
    <dgm:pt modelId="{C3E07FAD-16F3-F641-88C3-EA80E2FDCA59}" type="pres">
      <dgm:prSet presAssocID="{C87D33FC-C862-4E49-B683-7DAEE8169681}" presName="node" presStyleLbl="node1" presStyleIdx="4" presStyleCnt="6">
        <dgm:presLayoutVars>
          <dgm:bulletEnabled val="1"/>
        </dgm:presLayoutVars>
      </dgm:prSet>
      <dgm:spPr/>
    </dgm:pt>
    <dgm:pt modelId="{CCBF84DC-9571-944A-A688-B6FA78DD4519}" type="pres">
      <dgm:prSet presAssocID="{6FEC8081-234F-3D4E-9A6D-AB5216A60C99}" presName="sibTrans" presStyleLbl="sibTrans2D1" presStyleIdx="4" presStyleCnt="6"/>
      <dgm:spPr/>
    </dgm:pt>
    <dgm:pt modelId="{19BCAC0F-A2F9-F143-8CAD-5DE5F6A86AA0}" type="pres">
      <dgm:prSet presAssocID="{6FEC8081-234F-3D4E-9A6D-AB5216A60C99}" presName="connectorText" presStyleLbl="sibTrans2D1" presStyleIdx="4" presStyleCnt="6"/>
      <dgm:spPr/>
    </dgm:pt>
    <dgm:pt modelId="{B33FA2A1-207F-DD42-8806-25AB5CDB1838}" type="pres">
      <dgm:prSet presAssocID="{82C037C2-1EB6-C24F-9A5B-B61A10BA5E07}" presName="node" presStyleLbl="node1" presStyleIdx="5" presStyleCnt="6">
        <dgm:presLayoutVars>
          <dgm:bulletEnabled val="1"/>
        </dgm:presLayoutVars>
      </dgm:prSet>
      <dgm:spPr/>
    </dgm:pt>
    <dgm:pt modelId="{182FB8E1-CE32-634D-A5B4-AAA84A5FB00E}" type="pres">
      <dgm:prSet presAssocID="{DFEFC161-69C2-C641-8296-4821D7620320}" presName="sibTrans" presStyleLbl="sibTrans2D1" presStyleIdx="5" presStyleCnt="6"/>
      <dgm:spPr/>
    </dgm:pt>
    <dgm:pt modelId="{E08C7684-ED7B-3F4F-9DF3-9CC1DF8DDFB8}" type="pres">
      <dgm:prSet presAssocID="{DFEFC161-69C2-C641-8296-4821D7620320}" presName="connectorText" presStyleLbl="sibTrans2D1" presStyleIdx="5" presStyleCnt="6"/>
      <dgm:spPr/>
    </dgm:pt>
  </dgm:ptLst>
  <dgm:cxnLst>
    <dgm:cxn modelId="{587E6400-1C2F-374C-9BD5-D6247628A99B}" type="presOf" srcId="{2A866549-29D5-B444-B14C-B1CAA036BEA1}" destId="{69C27AEC-D8F0-6345-92C5-CC5722F52343}" srcOrd="1" destOrd="0" presId="urn:microsoft.com/office/officeart/2005/8/layout/cycle2"/>
    <dgm:cxn modelId="{F182F002-7AB6-554F-83F0-859B9EB90715}" srcId="{41196DD1-F0AF-564C-BFF9-F8BD87393A24}" destId="{CB4BFEBE-F504-C44D-B9A6-FEE1EC11403F}" srcOrd="3" destOrd="0" parTransId="{1C16A0DE-35C6-9346-991C-910188AA3D2D}" sibTransId="{E2C3CD9C-6310-3849-BFF0-982BBA5B1286}"/>
    <dgm:cxn modelId="{E6494812-709F-054A-AB17-1E43A1A8B71A}" type="presOf" srcId="{DFEFC161-69C2-C641-8296-4821D7620320}" destId="{182FB8E1-CE32-634D-A5B4-AAA84A5FB00E}" srcOrd="0" destOrd="0" presId="urn:microsoft.com/office/officeart/2005/8/layout/cycle2"/>
    <dgm:cxn modelId="{B467BE25-B4E3-6744-B2C8-7FACFDD5C297}" type="presOf" srcId="{143B42BB-51E6-5C4D-88F4-8834D8D01F80}" destId="{C319A09B-1D62-BD44-9F36-5F4F899D8167}" srcOrd="0" destOrd="0" presId="urn:microsoft.com/office/officeart/2005/8/layout/cycle2"/>
    <dgm:cxn modelId="{BD48B226-477C-5C43-9D81-223437246E2E}" type="presOf" srcId="{E2C3CD9C-6310-3849-BFF0-982BBA5B1286}" destId="{B6ABD583-3DB0-004A-8D09-2F832A0575AF}" srcOrd="0" destOrd="0" presId="urn:microsoft.com/office/officeart/2005/8/layout/cycle2"/>
    <dgm:cxn modelId="{A462342C-31B6-0E4E-AF0A-768C62E8C7F8}" type="presOf" srcId="{CB4BFEBE-F504-C44D-B9A6-FEE1EC11403F}" destId="{7DACC3FE-D436-A84E-AD79-E76C9DA00698}" srcOrd="0" destOrd="0" presId="urn:microsoft.com/office/officeart/2005/8/layout/cycle2"/>
    <dgm:cxn modelId="{A187AC2C-B3F4-7743-B3BF-3CB32A798E61}" type="presOf" srcId="{41196DD1-F0AF-564C-BFF9-F8BD87393A24}" destId="{29567B1D-9415-1540-8C88-94603BA2AD1A}" srcOrd="0" destOrd="0" presId="urn:microsoft.com/office/officeart/2005/8/layout/cycle2"/>
    <dgm:cxn modelId="{35D87542-1811-7E41-8DF2-83B4027BDC41}" srcId="{41196DD1-F0AF-564C-BFF9-F8BD87393A24}" destId="{143B42BB-51E6-5C4D-88F4-8834D8D01F80}" srcOrd="2" destOrd="0" parTransId="{BD03272D-AEC8-A945-BD0D-A5BD2B2A3E49}" sibTransId="{970F026A-C0CA-1F42-98DF-7B2295EB78D6}"/>
    <dgm:cxn modelId="{4308F34B-FBAB-A44B-A8C7-8A4232FA11C6}" type="presOf" srcId="{2AECD1D5-B1A3-6B4A-A16D-CBD5D21FAB54}" destId="{C7684A66-5F8B-B941-AE21-3D6CAD6B1A56}" srcOrd="1" destOrd="0" presId="urn:microsoft.com/office/officeart/2005/8/layout/cycle2"/>
    <dgm:cxn modelId="{D0E73552-C4EA-EC40-8EEE-D94E43DB5C0F}" type="presOf" srcId="{2A866549-29D5-B444-B14C-B1CAA036BEA1}" destId="{C7B72510-D828-8244-821B-0BC517049D59}" srcOrd="0" destOrd="0" presId="urn:microsoft.com/office/officeart/2005/8/layout/cycle2"/>
    <dgm:cxn modelId="{EB1C9254-12DF-D743-A21C-1706C8691F41}" type="presOf" srcId="{970F026A-C0CA-1F42-98DF-7B2295EB78D6}" destId="{A0721D93-D3EF-FA41-92B4-7CCA4775B4C9}" srcOrd="1" destOrd="0" presId="urn:microsoft.com/office/officeart/2005/8/layout/cycle2"/>
    <dgm:cxn modelId="{210B706E-CD32-9C48-83F5-B21BD921F94B}" srcId="{41196DD1-F0AF-564C-BFF9-F8BD87393A24}" destId="{C87D33FC-C862-4E49-B683-7DAEE8169681}" srcOrd="4" destOrd="0" parTransId="{4CAF2E45-8957-9046-BF78-C54D134078F8}" sibTransId="{6FEC8081-234F-3D4E-9A6D-AB5216A60C99}"/>
    <dgm:cxn modelId="{A9B45C6F-E10C-0C4E-B2A2-107F2AC96936}" srcId="{41196DD1-F0AF-564C-BFF9-F8BD87393A24}" destId="{7EE6CD55-A6FB-A24F-8F29-D2F6579D9CE6}" srcOrd="1" destOrd="0" parTransId="{6ADE2C29-9AB2-E449-9C15-C151C58B76EC}" sibTransId="{2AECD1D5-B1A3-6B4A-A16D-CBD5D21FAB54}"/>
    <dgm:cxn modelId="{7D376775-48B0-6B4B-A48C-543D926D83E9}" type="presOf" srcId="{6FEC8081-234F-3D4E-9A6D-AB5216A60C99}" destId="{19BCAC0F-A2F9-F143-8CAD-5DE5F6A86AA0}" srcOrd="1" destOrd="0" presId="urn:microsoft.com/office/officeart/2005/8/layout/cycle2"/>
    <dgm:cxn modelId="{B9C3D675-7843-2D4D-9433-2F09BE133BCA}" type="presOf" srcId="{C87D33FC-C862-4E49-B683-7DAEE8169681}" destId="{C3E07FAD-16F3-F641-88C3-EA80E2FDCA59}" srcOrd="0" destOrd="0" presId="urn:microsoft.com/office/officeart/2005/8/layout/cycle2"/>
    <dgm:cxn modelId="{1377B37C-A0B3-C940-8CB0-02171A8198F0}" type="presOf" srcId="{7EE6CD55-A6FB-A24F-8F29-D2F6579D9CE6}" destId="{B70747CF-0D25-4C43-BCF5-D59C2AA5AD5E}" srcOrd="0" destOrd="0" presId="urn:microsoft.com/office/officeart/2005/8/layout/cycle2"/>
    <dgm:cxn modelId="{2247C28C-8B60-8E48-B4BE-BDFBC1811CEB}" type="presOf" srcId="{82C037C2-1EB6-C24F-9A5B-B61A10BA5E07}" destId="{B33FA2A1-207F-DD42-8806-25AB5CDB1838}" srcOrd="0" destOrd="0" presId="urn:microsoft.com/office/officeart/2005/8/layout/cycle2"/>
    <dgm:cxn modelId="{4DE7BD8F-C984-174C-8AD1-F82165426534}" type="presOf" srcId="{E2C3CD9C-6310-3849-BFF0-982BBA5B1286}" destId="{427788D1-3DB9-464B-9A35-93110C992ABB}" srcOrd="1" destOrd="0" presId="urn:microsoft.com/office/officeart/2005/8/layout/cycle2"/>
    <dgm:cxn modelId="{1E808E93-AEBB-9743-A187-8B7B46DB899D}" type="presOf" srcId="{DFEFC161-69C2-C641-8296-4821D7620320}" destId="{E08C7684-ED7B-3F4F-9DF3-9CC1DF8DDFB8}" srcOrd="1" destOrd="0" presId="urn:microsoft.com/office/officeart/2005/8/layout/cycle2"/>
    <dgm:cxn modelId="{8A53D2C3-A6BF-CC4C-B6DB-CFD5502F40FE}" type="presOf" srcId="{D2A0757A-1357-5549-BEEA-EB2F5642CACC}" destId="{F58DAF7C-0CB7-DC4B-A3F8-0AC3AD5BE47F}" srcOrd="0" destOrd="0" presId="urn:microsoft.com/office/officeart/2005/8/layout/cycle2"/>
    <dgm:cxn modelId="{4BEAF9C5-5B95-B648-87DB-83C57F877DAE}" type="presOf" srcId="{6FEC8081-234F-3D4E-9A6D-AB5216A60C99}" destId="{CCBF84DC-9571-944A-A688-B6FA78DD4519}" srcOrd="0" destOrd="0" presId="urn:microsoft.com/office/officeart/2005/8/layout/cycle2"/>
    <dgm:cxn modelId="{51D0E5C6-EE2D-D34E-8F5C-465E894985FB}" srcId="{41196DD1-F0AF-564C-BFF9-F8BD87393A24}" destId="{D2A0757A-1357-5549-BEEA-EB2F5642CACC}" srcOrd="0" destOrd="0" parTransId="{CCDA5768-C33B-5A40-B482-08067FA834E7}" sibTransId="{2A866549-29D5-B444-B14C-B1CAA036BEA1}"/>
    <dgm:cxn modelId="{9409FBDF-20C5-D744-B9F5-E9331A964FD7}" srcId="{41196DD1-F0AF-564C-BFF9-F8BD87393A24}" destId="{82C037C2-1EB6-C24F-9A5B-B61A10BA5E07}" srcOrd="5" destOrd="0" parTransId="{8C24DFB0-5915-A84D-8707-BD976D84F01B}" sibTransId="{DFEFC161-69C2-C641-8296-4821D7620320}"/>
    <dgm:cxn modelId="{335DECE3-E53A-274D-B19A-2409C453CF69}" type="presOf" srcId="{2AECD1D5-B1A3-6B4A-A16D-CBD5D21FAB54}" destId="{3DAF4819-0FC9-644D-881E-47FEEB84D9BC}" srcOrd="0" destOrd="0" presId="urn:microsoft.com/office/officeart/2005/8/layout/cycle2"/>
    <dgm:cxn modelId="{CEE7A6FB-616C-0043-ABD6-4E1E5376B184}" type="presOf" srcId="{970F026A-C0CA-1F42-98DF-7B2295EB78D6}" destId="{5CEF8B3E-7860-4645-96BF-78EB928B0AC2}" srcOrd="0" destOrd="0" presId="urn:microsoft.com/office/officeart/2005/8/layout/cycle2"/>
    <dgm:cxn modelId="{467EF796-3D92-E44E-BA53-D986E68237ED}" type="presParOf" srcId="{29567B1D-9415-1540-8C88-94603BA2AD1A}" destId="{F58DAF7C-0CB7-DC4B-A3F8-0AC3AD5BE47F}" srcOrd="0" destOrd="0" presId="urn:microsoft.com/office/officeart/2005/8/layout/cycle2"/>
    <dgm:cxn modelId="{8AB20AFF-5B4A-2643-9451-ACF825896C6B}" type="presParOf" srcId="{29567B1D-9415-1540-8C88-94603BA2AD1A}" destId="{C7B72510-D828-8244-821B-0BC517049D59}" srcOrd="1" destOrd="0" presId="urn:microsoft.com/office/officeart/2005/8/layout/cycle2"/>
    <dgm:cxn modelId="{C8907CF0-6215-D244-A7A3-63D6ADB130EF}" type="presParOf" srcId="{C7B72510-D828-8244-821B-0BC517049D59}" destId="{69C27AEC-D8F0-6345-92C5-CC5722F52343}" srcOrd="0" destOrd="0" presId="urn:microsoft.com/office/officeart/2005/8/layout/cycle2"/>
    <dgm:cxn modelId="{A7F602EA-2BA6-9244-9FC2-70A8BBE638F1}" type="presParOf" srcId="{29567B1D-9415-1540-8C88-94603BA2AD1A}" destId="{B70747CF-0D25-4C43-BCF5-D59C2AA5AD5E}" srcOrd="2" destOrd="0" presId="urn:microsoft.com/office/officeart/2005/8/layout/cycle2"/>
    <dgm:cxn modelId="{F8DAA122-81B4-0343-B108-FC59703B36CC}" type="presParOf" srcId="{29567B1D-9415-1540-8C88-94603BA2AD1A}" destId="{3DAF4819-0FC9-644D-881E-47FEEB84D9BC}" srcOrd="3" destOrd="0" presId="urn:microsoft.com/office/officeart/2005/8/layout/cycle2"/>
    <dgm:cxn modelId="{1DCC9733-0209-D948-BDC3-8D4C201016F9}" type="presParOf" srcId="{3DAF4819-0FC9-644D-881E-47FEEB84D9BC}" destId="{C7684A66-5F8B-B941-AE21-3D6CAD6B1A56}" srcOrd="0" destOrd="0" presId="urn:microsoft.com/office/officeart/2005/8/layout/cycle2"/>
    <dgm:cxn modelId="{C262D713-4754-F348-B788-F9A6E99B59C9}" type="presParOf" srcId="{29567B1D-9415-1540-8C88-94603BA2AD1A}" destId="{C319A09B-1D62-BD44-9F36-5F4F899D8167}" srcOrd="4" destOrd="0" presId="urn:microsoft.com/office/officeart/2005/8/layout/cycle2"/>
    <dgm:cxn modelId="{2F764D2A-5A2F-7F41-8408-B347F52EE775}" type="presParOf" srcId="{29567B1D-9415-1540-8C88-94603BA2AD1A}" destId="{5CEF8B3E-7860-4645-96BF-78EB928B0AC2}" srcOrd="5" destOrd="0" presId="urn:microsoft.com/office/officeart/2005/8/layout/cycle2"/>
    <dgm:cxn modelId="{317E9EAE-D59D-FD49-8853-3E695C194383}" type="presParOf" srcId="{5CEF8B3E-7860-4645-96BF-78EB928B0AC2}" destId="{A0721D93-D3EF-FA41-92B4-7CCA4775B4C9}" srcOrd="0" destOrd="0" presId="urn:microsoft.com/office/officeart/2005/8/layout/cycle2"/>
    <dgm:cxn modelId="{605A0784-C2CE-1E43-951D-EB4397CD7F59}" type="presParOf" srcId="{29567B1D-9415-1540-8C88-94603BA2AD1A}" destId="{7DACC3FE-D436-A84E-AD79-E76C9DA00698}" srcOrd="6" destOrd="0" presId="urn:microsoft.com/office/officeart/2005/8/layout/cycle2"/>
    <dgm:cxn modelId="{31FED4DE-E3C8-2346-8156-866111E1E3BC}" type="presParOf" srcId="{29567B1D-9415-1540-8C88-94603BA2AD1A}" destId="{B6ABD583-3DB0-004A-8D09-2F832A0575AF}" srcOrd="7" destOrd="0" presId="urn:microsoft.com/office/officeart/2005/8/layout/cycle2"/>
    <dgm:cxn modelId="{FA25B8CE-B6FF-D44F-BA96-9FFB3EDC2E85}" type="presParOf" srcId="{B6ABD583-3DB0-004A-8D09-2F832A0575AF}" destId="{427788D1-3DB9-464B-9A35-93110C992ABB}" srcOrd="0" destOrd="0" presId="urn:microsoft.com/office/officeart/2005/8/layout/cycle2"/>
    <dgm:cxn modelId="{F3F4831F-532D-3F4C-8592-418DE708702C}" type="presParOf" srcId="{29567B1D-9415-1540-8C88-94603BA2AD1A}" destId="{C3E07FAD-16F3-F641-88C3-EA80E2FDCA59}" srcOrd="8" destOrd="0" presId="urn:microsoft.com/office/officeart/2005/8/layout/cycle2"/>
    <dgm:cxn modelId="{E152E969-9A0F-4743-9AE3-5B8EDE0316D8}" type="presParOf" srcId="{29567B1D-9415-1540-8C88-94603BA2AD1A}" destId="{CCBF84DC-9571-944A-A688-B6FA78DD4519}" srcOrd="9" destOrd="0" presId="urn:microsoft.com/office/officeart/2005/8/layout/cycle2"/>
    <dgm:cxn modelId="{EE114406-9965-4842-8D74-CCFF741F6BD8}" type="presParOf" srcId="{CCBF84DC-9571-944A-A688-B6FA78DD4519}" destId="{19BCAC0F-A2F9-F143-8CAD-5DE5F6A86AA0}" srcOrd="0" destOrd="0" presId="urn:microsoft.com/office/officeart/2005/8/layout/cycle2"/>
    <dgm:cxn modelId="{F8DB8DC9-0D3D-1F49-A16E-F547C7CEC009}" type="presParOf" srcId="{29567B1D-9415-1540-8C88-94603BA2AD1A}" destId="{B33FA2A1-207F-DD42-8806-25AB5CDB1838}" srcOrd="10" destOrd="0" presId="urn:microsoft.com/office/officeart/2005/8/layout/cycle2"/>
    <dgm:cxn modelId="{5677185D-EC11-FD43-ACAF-A4325B347214}" type="presParOf" srcId="{29567B1D-9415-1540-8C88-94603BA2AD1A}" destId="{182FB8E1-CE32-634D-A5B4-AAA84A5FB00E}" srcOrd="11" destOrd="0" presId="urn:microsoft.com/office/officeart/2005/8/layout/cycle2"/>
    <dgm:cxn modelId="{698F774A-625F-E64A-9431-E05F1E037975}" type="presParOf" srcId="{182FB8E1-CE32-634D-A5B4-AAA84A5FB00E}" destId="{E08C7684-ED7B-3F4F-9DF3-9CC1DF8DDFB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pPr>
            <a:buNone/>
          </a:pPr>
          <a:r>
            <a:rPr lang="en-US" sz="2000" dirty="0"/>
            <a:t>Interchangeable having the same value with other tokens of the same class</a:t>
          </a:r>
        </a:p>
      </dgm:t>
    </dgm:pt>
    <dgm:pt modelId="{4E7DC6E1-BA9B-4590-9829-4294FE6BABB3}" type="parTrans" cxnId="{11D06CFE-AB40-41ED-B5D5-131AB85248A3}">
      <dgm:prSet/>
      <dgm:spPr/>
      <dgm:t>
        <a:bodyPr/>
        <a:lstStyle/>
        <a:p>
          <a:endParaRPr lang="en-US"/>
        </a:p>
      </dgm:t>
    </dgm:pt>
    <mc:AlternateContent xmlns:mc="http://schemas.openxmlformats.org/markup-compatibility/2006" xmlns:a14="http://schemas.microsoft.com/office/drawing/2010/main">
      <mc:Choice Requires="a14">
        <dgm:pt modelId="{E913C483-6AC4-4DC5-8995-2B0DB24D6EB6}" type="sibTrans" cxnId="{11D06CFE-AB40-41ED-B5D5-131AB85248A3}">
          <dgm:prSet phldrT="01" custT="1"/>
          <dgm:spPr/>
          <dgm:t>
            <a:bodyPr/>
            <a:lstStyle/>
            <a:p>
              <a:pPr algn="l"/>
              <a14:m>
                <m:oMath xmlns:m="http://schemas.openxmlformats.org/officeDocument/2006/math">
                  <m:sSub>
                    <m:sSubPr>
                      <m:ctrlPr>
                        <a:rPr lang="en-US" sz="3200" i="1" smtClean="0">
                          <a:latin typeface="Cambria Math" panose="02040503050406030204" pitchFamily="18" charset="0"/>
                          <a:ea typeface="Cambria Math" panose="02040503050406030204" pitchFamily="18" charset="0"/>
                        </a:rPr>
                      </m:ctrlPr>
                    </m:sSubPr>
                    <m:e>
                      <m:r>
                        <a:rPr lang="en-US" sz="3200" i="1" smtClean="0">
                          <a:latin typeface="Cambria Math" panose="02040503050406030204" pitchFamily="18" charset="0"/>
                          <a:ea typeface="Cambria Math" panose="02040503050406030204" pitchFamily="18" charset="0"/>
                        </a:rPr>
                        <m:t>𝜏</m:t>
                      </m:r>
                    </m:e>
                    <m:sub>
                      <m:r>
                        <m:rPr>
                          <m:sty m:val="p"/>
                        </m:rPr>
                        <a:rPr lang="el-GR" sz="3200" i="1" smtClean="0">
                          <a:latin typeface="Cambria Math" panose="02040503050406030204" pitchFamily="18" charset="0"/>
                          <a:ea typeface="Cambria Math" panose="02040503050406030204" pitchFamily="18" charset="0"/>
                        </a:rPr>
                        <m:t>Ϝ</m:t>
                      </m:r>
                    </m:sub>
                  </m:sSub>
                </m:oMath>
              </a14:m>
              <a:r>
                <a:rPr lang="en-US" sz="2400" dirty="0"/>
                <a:t> Common Fungible</a:t>
              </a:r>
              <a:endParaRPr lang="en-US" sz="2000" dirty="0"/>
            </a:p>
            <a:p>
              <a:pPr algn="l"/>
              <a14:m>
                <m:oMath xmlns:m="http://schemas.openxmlformats.org/officeDocument/2006/math">
                  <m:sSub>
                    <m:sSubPr>
                      <m:ctrlPr>
                        <a:rPr lang="en-US" sz="3000" i="1" smtClean="0">
                          <a:latin typeface="Cambria Math" panose="02040503050406030204" pitchFamily="18" charset="0"/>
                          <a:ea typeface="Cambria Math" panose="02040503050406030204" pitchFamily="18" charset="0"/>
                        </a:rPr>
                      </m:ctrlPr>
                    </m:sSubPr>
                    <m:e>
                      <m:r>
                        <a:rPr lang="en-US" sz="3000" i="1" smtClean="0">
                          <a:latin typeface="Cambria Math" panose="02040503050406030204" pitchFamily="18" charset="0"/>
                          <a:ea typeface="Cambria Math" panose="02040503050406030204" pitchFamily="18" charset="0"/>
                        </a:rPr>
                        <m:t>𝜏</m:t>
                      </m:r>
                    </m:e>
                    <m:sub>
                      <m:sSup>
                        <m:sSupPr>
                          <m:ctrlPr>
                            <a:rPr lang="en-US" sz="3000" i="1" smtClean="0">
                              <a:latin typeface="Cambria Math" panose="02040503050406030204" pitchFamily="18" charset="0"/>
                              <a:ea typeface="Cambria Math" panose="02040503050406030204" pitchFamily="18" charset="0"/>
                            </a:rPr>
                          </m:ctrlPr>
                        </m:sSupPr>
                        <m:e>
                          <m:r>
                            <m:rPr>
                              <m:sty m:val="p"/>
                            </m:rPr>
                            <a:rPr lang="el-GR" sz="3000" i="1" smtClean="0">
                              <a:latin typeface="Cambria Math" panose="02040503050406030204" pitchFamily="18" charset="0"/>
                              <a:ea typeface="Cambria Math" panose="02040503050406030204" pitchFamily="18" charset="0"/>
                            </a:rPr>
                            <m:t>Ϝ</m:t>
                          </m:r>
                        </m:e>
                        <m:sup>
                          <m:r>
                            <a:rPr lang="en-US" sz="3000" b="0" i="1" smtClean="0">
                              <a:latin typeface="Cambria Math" panose="02040503050406030204" pitchFamily="18" charset="0"/>
                              <a:ea typeface="Cambria Math" panose="02040503050406030204" pitchFamily="18" charset="0"/>
                            </a:rPr>
                            <m:t>′</m:t>
                          </m:r>
                        </m:sup>
                      </m:sSup>
                    </m:sub>
                  </m:sSub>
                  <m:r>
                    <a:rPr lang="en-US" sz="3000" b="0" i="1" smtClean="0">
                      <a:latin typeface="Cambria Math" panose="02040503050406030204" pitchFamily="18" charset="0"/>
                      <a:ea typeface="Cambria Math" panose="02040503050406030204" pitchFamily="18" charset="0"/>
                    </a:rPr>
                    <m:t> </m:t>
                  </m:r>
                </m:oMath>
              </a14:m>
              <a:r>
                <a:rPr lang="en-US" sz="2400" dirty="0"/>
                <a:t>Unique Fungible</a:t>
              </a:r>
              <a:endParaRPr lang="en-US" sz="3000" dirty="0"/>
            </a:p>
          </dgm:t>
        </dgm:pt>
      </mc:Choice>
      <mc:Fallback xmlns="">
        <dgm:pt modelId="{E913C483-6AC4-4DC5-8995-2B0DB24D6EB6}" type="sibTrans" cxnId="{11D06CFE-AB40-41ED-B5D5-131AB85248A3}">
          <dgm:prSet phldrT="01" custT="1"/>
          <dgm:spPr/>
          <dgm:t>
            <a:bodyPr/>
            <a:lstStyle/>
            <a:p>
              <a:pPr algn="l"/>
              <a:r>
                <a:rPr lang="en-US" sz="3200" i="0">
                  <a:latin typeface="Cambria Math" panose="02040503050406030204" pitchFamily="18" charset="0"/>
                  <a:ea typeface="Cambria Math" panose="02040503050406030204" pitchFamily="18" charset="0"/>
                </a:rPr>
                <a:t>𝜏_</a:t>
              </a:r>
              <a:r>
                <a:rPr lang="el-GR" sz="3200" i="0">
                  <a:latin typeface="Cambria Math" panose="02040503050406030204" pitchFamily="18" charset="0"/>
                  <a:ea typeface="Cambria Math" panose="02040503050406030204" pitchFamily="18" charset="0"/>
                </a:rPr>
                <a:t>Ϝ</a:t>
              </a:r>
              <a:r>
                <a:rPr lang="en-US" sz="2400" dirty="0"/>
                <a:t> Common Fungible</a:t>
              </a:r>
              <a:endParaRPr lang="en-US" sz="2000" dirty="0"/>
            </a:p>
            <a:p>
              <a:pPr algn="l"/>
              <a:r>
                <a:rPr lang="en-US" sz="3000" i="0">
                  <a:latin typeface="Cambria Math" panose="02040503050406030204" pitchFamily="18" charset="0"/>
                  <a:ea typeface="Cambria Math" panose="02040503050406030204" pitchFamily="18" charset="0"/>
                </a:rPr>
                <a:t>𝜏_(</a:t>
              </a:r>
              <a:r>
                <a:rPr lang="el-GR" sz="3000" i="0">
                  <a:latin typeface="Cambria Math" panose="02040503050406030204" pitchFamily="18" charset="0"/>
                  <a:ea typeface="Cambria Math" panose="02040503050406030204" pitchFamily="18" charset="0"/>
                </a:rPr>
                <a:t>Ϝ</a:t>
              </a:r>
              <a:r>
                <a:rPr lang="en-US" sz="3000" i="0">
                  <a:latin typeface="Cambria Math" panose="02040503050406030204" pitchFamily="18" charset="0"/>
                  <a:ea typeface="Cambria Math" panose="02040503050406030204" pitchFamily="18" charset="0"/>
                </a:rPr>
                <a:t>^</a:t>
              </a:r>
              <a:r>
                <a:rPr lang="en-US" sz="3000" b="0" i="0">
                  <a:latin typeface="Cambria Math" panose="02040503050406030204" pitchFamily="18" charset="0"/>
                  <a:ea typeface="Cambria Math" panose="02040503050406030204" pitchFamily="18" charset="0"/>
                </a:rPr>
                <a:t>′</a:t>
              </a:r>
              <a:r>
                <a:rPr lang="el-GR" sz="3000" b="0" i="0">
                  <a:latin typeface="Cambria Math" panose="02040503050406030204" pitchFamily="18" charset="0"/>
                  <a:ea typeface="Cambria Math" panose="02040503050406030204" pitchFamily="18" charset="0"/>
                </a:rPr>
                <a:t> </a:t>
              </a:r>
              <a:r>
                <a:rPr lang="en-US" sz="3000" b="0" i="0">
                  <a:latin typeface="Cambria Math" panose="02040503050406030204" pitchFamily="18" charset="0"/>
                  <a:ea typeface="Cambria Math" panose="02040503050406030204" pitchFamily="18" charset="0"/>
                </a:rPr>
                <a:t>)  </a:t>
              </a:r>
              <a:r>
                <a:rPr lang="en-US" sz="2400" dirty="0"/>
                <a:t>Unique Fungible</a:t>
              </a:r>
              <a:endParaRPr lang="en-US" sz="3000" dirty="0"/>
            </a:p>
          </dgm:t>
        </dgm:pt>
      </mc:Fallback>
    </mc:AlternateContent>
    <mc:AlternateContent xmlns:mc="http://schemas.openxmlformats.org/markup-compatibility/2006" xmlns:a14="http://schemas.microsoft.com/office/drawing/2010/main">
      <mc:Choice Requires="a14">
        <dgm:pt modelId="{7561B8F8-EFC3-4EBF-997F-B9356535314E}">
          <dgm:prSet custT="1"/>
          <dgm:spPr/>
          <dgm:t>
            <a:bodyPr anchor="ctr"/>
            <a:lstStyle/>
            <a:p>
              <a:r>
                <a:rPr lang="en-US" sz="1600" dirty="0"/>
                <a:t>Physical money –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sSup>
                        <m:sSupPr>
                          <m:ctrlPr>
                            <a:rPr lang="en-US" i="1" smtClean="0">
                              <a:latin typeface="Cambria Math" panose="02040503050406030204" pitchFamily="18" charset="0"/>
                              <a:ea typeface="Cambria Math" panose="02040503050406030204" pitchFamily="18" charset="0"/>
                            </a:rPr>
                          </m:ctrlPr>
                        </m:sSupPr>
                        <m:e>
                          <m:r>
                            <m:rPr>
                              <m:sty m:val="p"/>
                            </m:rPr>
                            <a:rPr lang="el-GR" i="1" smtClean="0">
                              <a:latin typeface="Cambria Math" panose="02040503050406030204" pitchFamily="18" charset="0"/>
                              <a:ea typeface="Cambria Math" panose="02040503050406030204" pitchFamily="18" charset="0"/>
                            </a:rPr>
                            <m:t>Ϝ</m:t>
                          </m:r>
                        </m:e>
                        <m:sup>
                          <m:r>
                            <a:rPr lang="en-US" b="0" i="1" smtClean="0">
                              <a:latin typeface="Cambria Math" panose="02040503050406030204" pitchFamily="18" charset="0"/>
                              <a:ea typeface="Cambria Math" panose="02040503050406030204" pitchFamily="18" charset="0"/>
                            </a:rPr>
                            <m:t>′</m:t>
                          </m:r>
                        </m:sup>
                      </m:sSup>
                    </m:sub>
                  </m:sSub>
                </m:oMath>
              </a14:m>
              <a:endParaRPr lang="en-US" sz="1600" dirty="0"/>
            </a:p>
          </dgm:t>
        </dgm:pt>
      </mc:Choice>
      <mc:Fallback xmlns="">
        <dgm:pt modelId="{7561B8F8-EFC3-4EBF-997F-B9356535314E}">
          <dgm:prSet custT="1"/>
          <dgm:spPr/>
          <dgm:t>
            <a:bodyPr anchor="ctr"/>
            <a:lstStyle/>
            <a:p>
              <a:r>
                <a:rPr lang="en-US" sz="1600" dirty="0"/>
                <a:t>Physical money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r>
                <a:rPr lang="en-US" i="0">
                  <a:latin typeface="Cambria Math" panose="02040503050406030204" pitchFamily="18" charset="0"/>
                  <a:ea typeface="Cambria Math" panose="02040503050406030204" pitchFamily="18" charset="0"/>
                </a:rPr>
                <a:t>^</a:t>
              </a:r>
              <a:r>
                <a:rPr lang="en-US" b="0" i="0">
                  <a:latin typeface="Cambria Math" panose="02040503050406030204" pitchFamily="18" charset="0"/>
                  <a:ea typeface="Cambria Math" panose="02040503050406030204" pitchFamily="18" charset="0"/>
                </a:rPr>
                <a:t>′ )</a:t>
              </a:r>
              <a:endParaRPr lang="en-US" sz="1600" dirty="0"/>
            </a:p>
          </dgm:t>
        </dgm:pt>
      </mc:Fallback>
    </mc:AlternateConten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mc:AlternateContent xmlns:mc="http://schemas.openxmlformats.org/markup-compatibility/2006" xmlns:a14="http://schemas.microsoft.com/office/drawing/2010/main">
      <mc:Choice Requires="a14">
        <dgm:pt modelId="{38E44524-AA6F-4F5A-A03F-819D7E14427D}">
          <dgm:prSet custT="1"/>
          <dgm:spPr/>
          <dgm:t>
            <a:bodyPr anchor="ctr"/>
            <a:lstStyle/>
            <a:p>
              <a:r>
                <a:rPr lang="en-US" sz="1600" dirty="0"/>
                <a:t>Loyalty points -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sz="1600" dirty="0"/>
            </a:p>
          </dgm:t>
        </dgm:pt>
      </mc:Choice>
      <mc:Fallback xmlns="">
        <dgm:pt modelId="{38E44524-AA6F-4F5A-A03F-819D7E14427D}">
          <dgm:prSet custT="1"/>
          <dgm:spPr/>
          <dgm:t>
            <a:bodyPr anchor="ctr"/>
            <a:lstStyle/>
            <a:p>
              <a:r>
                <a:rPr lang="en-US" sz="1600" dirty="0"/>
                <a:t>Loyalty points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sz="1600" dirty="0"/>
            </a:p>
          </dgm:t>
        </dgm:pt>
      </mc:Fallback>
    </mc:AlternateConten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mc:AlternateContent xmlns:mc="http://schemas.openxmlformats.org/markup-compatibility/2006" xmlns:a14="http://schemas.microsoft.com/office/drawing/2010/main">
      <mc:Choice Requires="a14">
        <dgm:pt modelId="{B1A632C0-4975-4A6C-9A2B-2A5E89502DEC}" type="sibTrans" cxnId="{AD11D980-236F-4BF4-A5EB-C94EFE8DDBC7}">
          <dgm:prSet phldrT="02"/>
          <dgm:spPr/>
          <dgm: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r>
                <a:rPr lang="en-US" dirty="0"/>
                <a:t> Non-fungible</a:t>
              </a:r>
            </a:p>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sSup>
                        <m:sSupPr>
                          <m:ctrlPr>
                            <a:rPr lang="en-US" i="1" smtClean="0">
                              <a:latin typeface="Cambria Math" panose="02040503050406030204" pitchFamily="18" charset="0"/>
                              <a:ea typeface="Cambria Math" panose="02040503050406030204" pitchFamily="18" charset="0"/>
                            </a:rPr>
                          </m:ctrlPr>
                        </m:sSupPr>
                        <m:e>
                          <m:r>
                            <m:rPr>
                              <m:sty m:val="p"/>
                            </m:rPr>
                            <a:rPr lang="el-GR" i="1" smtClean="0">
                              <a:latin typeface="Cambria Math" panose="02040503050406030204" pitchFamily="18" charset="0"/>
                              <a:ea typeface="Cambria Math" panose="02040503050406030204" pitchFamily="18" charset="0"/>
                            </a:rPr>
                            <m:t>Ν</m:t>
                          </m:r>
                        </m:e>
                        <m:sup>
                          <m:r>
                            <a:rPr lang="en-US" b="0" i="1" smtClean="0">
                              <a:latin typeface="Cambria Math" panose="02040503050406030204" pitchFamily="18" charset="0"/>
                              <a:ea typeface="Cambria Math" panose="02040503050406030204" pitchFamily="18" charset="0"/>
                            </a:rPr>
                            <m:t>′</m:t>
                          </m:r>
                        </m:sup>
                      </m:sSup>
                    </m:sub>
                  </m:sSub>
                </m:oMath>
              </a14:m>
              <a:r>
                <a:rPr lang="en-US" dirty="0"/>
                <a:t> Unique Non-fungible</a:t>
              </a:r>
            </a:p>
          </dgm:t>
        </dgm:pt>
      </mc:Choice>
      <mc:Fallback xmlns="">
        <dgm:pt modelId="{B1A632C0-4975-4A6C-9A2B-2A5E89502DEC}" type="sibTrans" cxnId="{AD11D980-236F-4BF4-A5EB-C94EFE8DDBC7}">
          <dgm:prSet phldrT="02"/>
          <dgm:spPr/>
          <dgm:t>
            <a:bodyPr/>
            <a:lstStyle/>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dirty="0"/>
                <a:t> Non-fungible</a:t>
              </a:r>
            </a:p>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i="0">
                  <a:latin typeface="Cambria Math" panose="02040503050406030204" pitchFamily="18" charset="0"/>
                  <a:ea typeface="Cambria Math" panose="02040503050406030204" pitchFamily="18" charset="0"/>
                </a:rPr>
                <a:t>^</a:t>
              </a:r>
              <a:r>
                <a:rPr lang="en-US" b="0" i="0">
                  <a:latin typeface="Cambria Math" panose="02040503050406030204" pitchFamily="18" charset="0"/>
                  <a:ea typeface="Cambria Math" panose="02040503050406030204" pitchFamily="18" charset="0"/>
                </a:rPr>
                <a:t>′</a:t>
              </a:r>
              <a:r>
                <a:rPr lang="el-GR" b="0" i="0">
                  <a:latin typeface="Cambria Math" panose="02040503050406030204" pitchFamily="18" charset="0"/>
                  <a:ea typeface="Cambria Math" panose="02040503050406030204" pitchFamily="18" charset="0"/>
                </a:rPr>
                <a:t> </a:t>
              </a:r>
              <a:r>
                <a:rPr lang="en-US" b="0" i="0">
                  <a:latin typeface="Cambria Math" panose="02040503050406030204" pitchFamily="18" charset="0"/>
                  <a:ea typeface="Cambria Math" panose="02040503050406030204" pitchFamily="18" charset="0"/>
                </a:rPr>
                <a:t>)</a:t>
              </a:r>
              <a:r>
                <a:rPr lang="en-US" dirty="0"/>
                <a:t> Unique Non-fungible</a:t>
              </a:r>
            </a:p>
          </dgm:t>
        </dgm:pt>
      </mc:Fallback>
    </mc:AlternateConten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X="107979"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X="109494" custScaleY="93774">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9BC552EA-DE64-3C4B-865B-BBDBBBD87B54}" type="doc">
      <dgm:prSet loTypeId="urn:microsoft.com/office/officeart/2005/8/layout/chevron1" loCatId="" qsTypeId="urn:microsoft.com/office/officeart/2005/8/quickstyle/simple1" qsCatId="simple" csTypeId="urn:microsoft.com/office/officeart/2005/8/colors/accent1_2" csCatId="accent1" phldr="1"/>
      <dgm:spPr/>
    </dgm:pt>
    <dgm:pt modelId="{07DCD4C5-D620-4842-BFD4-7F0F5B5410DA}">
      <dgm:prSet phldrT="[Text]"/>
      <dgm:spPr/>
      <dgm:t>
        <a:bodyPr/>
        <a:lstStyle/>
        <a:p>
          <a:r>
            <a:rPr lang="en-US" dirty="0"/>
            <a:t>Artifacts</a:t>
          </a:r>
        </a:p>
      </dgm:t>
    </dgm:pt>
    <dgm:pt modelId="{8948E97E-B04A-8E49-A6B0-1A8D28E0E1B7}" type="parTrans" cxnId="{D383C8BD-891F-C84E-842B-FBA963463AC0}">
      <dgm:prSet/>
      <dgm:spPr/>
      <dgm:t>
        <a:bodyPr/>
        <a:lstStyle/>
        <a:p>
          <a:endParaRPr lang="en-US"/>
        </a:p>
      </dgm:t>
    </dgm:pt>
    <dgm:pt modelId="{FDBEE7AF-F98A-FA48-AE55-637A1E672378}" type="sibTrans" cxnId="{D383C8BD-891F-C84E-842B-FBA963463AC0}">
      <dgm:prSet/>
      <dgm:spPr/>
      <dgm:t>
        <a:bodyPr/>
        <a:lstStyle/>
        <a:p>
          <a:endParaRPr lang="en-US"/>
        </a:p>
      </dgm:t>
    </dgm:pt>
    <dgm:pt modelId="{1FC50CC3-3AB4-DD4B-A304-A4BDC2FDD1A1}">
      <dgm:prSet phldrT="[Text]"/>
      <dgm:spPr/>
      <dgm:t>
        <a:bodyPr/>
        <a:lstStyle/>
        <a:p>
          <a:r>
            <a:rPr lang="en-US" dirty="0"/>
            <a:t>Template</a:t>
          </a:r>
        </a:p>
      </dgm:t>
    </dgm:pt>
    <dgm:pt modelId="{50F47565-EE41-5C44-BC1D-710E73899D21}" type="parTrans" cxnId="{95D110BF-6BD2-6D44-BAD3-84B7367E0090}">
      <dgm:prSet/>
      <dgm:spPr/>
      <dgm:t>
        <a:bodyPr/>
        <a:lstStyle/>
        <a:p>
          <a:endParaRPr lang="en-US"/>
        </a:p>
      </dgm:t>
    </dgm:pt>
    <dgm:pt modelId="{08236A4B-A5A4-E142-86DA-C20A615DB81A}" type="sibTrans" cxnId="{95D110BF-6BD2-6D44-BAD3-84B7367E0090}">
      <dgm:prSet/>
      <dgm:spPr/>
      <dgm:t>
        <a:bodyPr/>
        <a:lstStyle/>
        <a:p>
          <a:endParaRPr lang="en-US"/>
        </a:p>
      </dgm:t>
    </dgm:pt>
    <dgm:pt modelId="{27665785-5212-6B4A-A122-E162DC71CD5E}">
      <dgm:prSet phldrT="[Text]"/>
      <dgm:spPr/>
      <dgm:t>
        <a:bodyPr/>
        <a:lstStyle/>
        <a:p>
          <a:r>
            <a:rPr lang="en-US" dirty="0"/>
            <a:t>Map</a:t>
          </a:r>
        </a:p>
      </dgm:t>
    </dgm:pt>
    <dgm:pt modelId="{A3B95F11-6E58-E849-829A-790910EB1B8C}" type="parTrans" cxnId="{0AF6D025-49F0-FE41-A4E6-11850B042555}">
      <dgm:prSet/>
      <dgm:spPr/>
      <dgm:t>
        <a:bodyPr/>
        <a:lstStyle/>
        <a:p>
          <a:endParaRPr lang="en-US"/>
        </a:p>
      </dgm:t>
    </dgm:pt>
    <dgm:pt modelId="{F750E57F-AD4D-F549-8054-79238164A8AA}" type="sibTrans" cxnId="{0AF6D025-49F0-FE41-A4E6-11850B042555}">
      <dgm:prSet/>
      <dgm:spPr/>
      <dgm:t>
        <a:bodyPr/>
        <a:lstStyle/>
        <a:p>
          <a:endParaRPr lang="en-US"/>
        </a:p>
      </dgm:t>
    </dgm:pt>
    <dgm:pt modelId="{9E07000E-A073-504D-B0A8-61F1224B08F1}">
      <dgm:prSet phldrT="[Text]"/>
      <dgm:spPr>
        <a:solidFill>
          <a:schemeClr val="accent6"/>
        </a:solidFill>
      </dgm:spPr>
      <dgm:t>
        <a:bodyPr/>
        <a:lstStyle/>
        <a:p>
          <a:r>
            <a:rPr lang="en-US" dirty="0"/>
            <a:t>External Reference</a:t>
          </a:r>
        </a:p>
      </dgm:t>
    </dgm:pt>
    <dgm:pt modelId="{A0DE0CD4-9EF8-1B41-9B03-689477692C4A}" type="parTrans" cxnId="{20977FE3-D188-694A-B3C0-F23475629D12}">
      <dgm:prSet/>
      <dgm:spPr/>
      <dgm:t>
        <a:bodyPr/>
        <a:lstStyle/>
        <a:p>
          <a:endParaRPr lang="en-US"/>
        </a:p>
      </dgm:t>
    </dgm:pt>
    <dgm:pt modelId="{1C8F5363-3CE6-BD4E-B38A-0E39FED4DB0A}" type="sibTrans" cxnId="{20977FE3-D188-694A-B3C0-F23475629D12}">
      <dgm:prSet/>
      <dgm:spPr/>
      <dgm:t>
        <a:bodyPr/>
        <a:lstStyle/>
        <a:p>
          <a:endParaRPr lang="en-US"/>
        </a:p>
      </dgm:t>
    </dgm:pt>
    <dgm:pt modelId="{031FCBC2-BE1A-B246-B53A-7B45C8CD3ED5}" type="pres">
      <dgm:prSet presAssocID="{9BC552EA-DE64-3C4B-865B-BBDBBBD87B54}" presName="Name0" presStyleCnt="0">
        <dgm:presLayoutVars>
          <dgm:dir/>
          <dgm:animLvl val="lvl"/>
          <dgm:resizeHandles val="exact"/>
        </dgm:presLayoutVars>
      </dgm:prSet>
      <dgm:spPr/>
    </dgm:pt>
    <dgm:pt modelId="{9ED045A0-F0CC-8A48-B0AC-C003CD3B3C1B}" type="pres">
      <dgm:prSet presAssocID="{07DCD4C5-D620-4842-BFD4-7F0F5B5410DA}" presName="parTxOnly" presStyleLbl="node1" presStyleIdx="0" presStyleCnt="4">
        <dgm:presLayoutVars>
          <dgm:chMax val="0"/>
          <dgm:chPref val="0"/>
          <dgm:bulletEnabled val="1"/>
        </dgm:presLayoutVars>
      </dgm:prSet>
      <dgm:spPr/>
    </dgm:pt>
    <dgm:pt modelId="{53E9C81C-7694-3E48-9FD8-694BB23AB793}" type="pres">
      <dgm:prSet presAssocID="{FDBEE7AF-F98A-FA48-AE55-637A1E672378}" presName="parTxOnlySpace" presStyleCnt="0"/>
      <dgm:spPr/>
    </dgm:pt>
    <dgm:pt modelId="{75C5014E-6768-6F4C-AB25-A9C05B2CE6A2}" type="pres">
      <dgm:prSet presAssocID="{1FC50CC3-3AB4-DD4B-A304-A4BDC2FDD1A1}" presName="parTxOnly" presStyleLbl="node1" presStyleIdx="1" presStyleCnt="4">
        <dgm:presLayoutVars>
          <dgm:chMax val="0"/>
          <dgm:chPref val="0"/>
          <dgm:bulletEnabled val="1"/>
        </dgm:presLayoutVars>
      </dgm:prSet>
      <dgm:spPr/>
    </dgm:pt>
    <dgm:pt modelId="{78622F1A-9FF8-1043-ACEB-E7BE99A3C85E}" type="pres">
      <dgm:prSet presAssocID="{08236A4B-A5A4-E142-86DA-C20A615DB81A}" presName="parTxOnlySpace" presStyleCnt="0"/>
      <dgm:spPr/>
    </dgm:pt>
    <dgm:pt modelId="{D823D582-F652-674F-B37D-8E1BFED9E45D}" type="pres">
      <dgm:prSet presAssocID="{27665785-5212-6B4A-A122-E162DC71CD5E}" presName="parTxOnly" presStyleLbl="node1" presStyleIdx="2" presStyleCnt="4">
        <dgm:presLayoutVars>
          <dgm:chMax val="0"/>
          <dgm:chPref val="0"/>
          <dgm:bulletEnabled val="1"/>
        </dgm:presLayoutVars>
      </dgm:prSet>
      <dgm:spPr/>
    </dgm:pt>
    <dgm:pt modelId="{7F7C0B60-534C-0347-82B0-58E194AF55B0}" type="pres">
      <dgm:prSet presAssocID="{F750E57F-AD4D-F549-8054-79238164A8AA}" presName="parTxOnlySpace" presStyleCnt="0"/>
      <dgm:spPr/>
    </dgm:pt>
    <dgm:pt modelId="{9D667BDD-0C8E-094F-81D4-73CFAA734787}" type="pres">
      <dgm:prSet presAssocID="{9E07000E-A073-504D-B0A8-61F1224B08F1}" presName="parTxOnly" presStyleLbl="node1" presStyleIdx="3" presStyleCnt="4">
        <dgm:presLayoutVars>
          <dgm:chMax val="0"/>
          <dgm:chPref val="0"/>
          <dgm:bulletEnabled val="1"/>
        </dgm:presLayoutVars>
      </dgm:prSet>
      <dgm:spPr/>
    </dgm:pt>
  </dgm:ptLst>
  <dgm:cxnLst>
    <dgm:cxn modelId="{0AF6D025-49F0-FE41-A4E6-11850B042555}" srcId="{9BC552EA-DE64-3C4B-865B-BBDBBBD87B54}" destId="{27665785-5212-6B4A-A122-E162DC71CD5E}" srcOrd="2" destOrd="0" parTransId="{A3B95F11-6E58-E849-829A-790910EB1B8C}" sibTransId="{F750E57F-AD4D-F549-8054-79238164A8AA}"/>
    <dgm:cxn modelId="{66D6C464-0622-7A49-8AEA-49EBB4DA8FF9}" type="presOf" srcId="{07DCD4C5-D620-4842-BFD4-7F0F5B5410DA}" destId="{9ED045A0-F0CC-8A48-B0AC-C003CD3B3C1B}" srcOrd="0" destOrd="0" presId="urn:microsoft.com/office/officeart/2005/8/layout/chevron1"/>
    <dgm:cxn modelId="{50EFA36E-98D5-DB42-8926-608DA356A5D4}" type="presOf" srcId="{9E07000E-A073-504D-B0A8-61F1224B08F1}" destId="{9D667BDD-0C8E-094F-81D4-73CFAA734787}" srcOrd="0" destOrd="0" presId="urn:microsoft.com/office/officeart/2005/8/layout/chevron1"/>
    <dgm:cxn modelId="{4961C992-7F4C-9D4C-8007-9672A982697D}" type="presOf" srcId="{27665785-5212-6B4A-A122-E162DC71CD5E}" destId="{D823D582-F652-674F-B37D-8E1BFED9E45D}" srcOrd="0" destOrd="0" presId="urn:microsoft.com/office/officeart/2005/8/layout/chevron1"/>
    <dgm:cxn modelId="{CBB0E8A8-0AE0-C54F-958E-29E989A0E611}" type="presOf" srcId="{1FC50CC3-3AB4-DD4B-A304-A4BDC2FDD1A1}" destId="{75C5014E-6768-6F4C-AB25-A9C05B2CE6A2}" srcOrd="0" destOrd="0" presId="urn:microsoft.com/office/officeart/2005/8/layout/chevron1"/>
    <dgm:cxn modelId="{D383C8BD-891F-C84E-842B-FBA963463AC0}" srcId="{9BC552EA-DE64-3C4B-865B-BBDBBBD87B54}" destId="{07DCD4C5-D620-4842-BFD4-7F0F5B5410DA}" srcOrd="0" destOrd="0" parTransId="{8948E97E-B04A-8E49-A6B0-1A8D28E0E1B7}" sibTransId="{FDBEE7AF-F98A-FA48-AE55-637A1E672378}"/>
    <dgm:cxn modelId="{95D110BF-6BD2-6D44-BAD3-84B7367E0090}" srcId="{9BC552EA-DE64-3C4B-865B-BBDBBBD87B54}" destId="{1FC50CC3-3AB4-DD4B-A304-A4BDC2FDD1A1}" srcOrd="1" destOrd="0" parTransId="{50F47565-EE41-5C44-BC1D-710E73899D21}" sibTransId="{08236A4B-A5A4-E142-86DA-C20A615DB81A}"/>
    <dgm:cxn modelId="{D91039CD-1D3F-C54E-8F7E-009C3D5EA10A}" type="presOf" srcId="{9BC552EA-DE64-3C4B-865B-BBDBBBD87B54}" destId="{031FCBC2-BE1A-B246-B53A-7B45C8CD3ED5}" srcOrd="0" destOrd="0" presId="urn:microsoft.com/office/officeart/2005/8/layout/chevron1"/>
    <dgm:cxn modelId="{20977FE3-D188-694A-B3C0-F23475629D12}" srcId="{9BC552EA-DE64-3C4B-865B-BBDBBBD87B54}" destId="{9E07000E-A073-504D-B0A8-61F1224B08F1}" srcOrd="3" destOrd="0" parTransId="{A0DE0CD4-9EF8-1B41-9B03-689477692C4A}" sibTransId="{1C8F5363-3CE6-BD4E-B38A-0E39FED4DB0A}"/>
    <dgm:cxn modelId="{E5663706-7963-6F43-A4AB-389ADEA39E5E}" type="presParOf" srcId="{031FCBC2-BE1A-B246-B53A-7B45C8CD3ED5}" destId="{9ED045A0-F0CC-8A48-B0AC-C003CD3B3C1B}" srcOrd="0" destOrd="0" presId="urn:microsoft.com/office/officeart/2005/8/layout/chevron1"/>
    <dgm:cxn modelId="{325C49A2-25DA-044E-AC54-B346606D6BD3}" type="presParOf" srcId="{031FCBC2-BE1A-B246-B53A-7B45C8CD3ED5}" destId="{53E9C81C-7694-3E48-9FD8-694BB23AB793}" srcOrd="1" destOrd="0" presId="urn:microsoft.com/office/officeart/2005/8/layout/chevron1"/>
    <dgm:cxn modelId="{E10A177D-20E0-804E-85D4-F102DC86E987}" type="presParOf" srcId="{031FCBC2-BE1A-B246-B53A-7B45C8CD3ED5}" destId="{75C5014E-6768-6F4C-AB25-A9C05B2CE6A2}" srcOrd="2" destOrd="0" presId="urn:microsoft.com/office/officeart/2005/8/layout/chevron1"/>
    <dgm:cxn modelId="{5C7F9D32-3E4F-034D-BF71-72CC96DFED55}" type="presParOf" srcId="{031FCBC2-BE1A-B246-B53A-7B45C8CD3ED5}" destId="{78622F1A-9FF8-1043-ACEB-E7BE99A3C85E}" srcOrd="3" destOrd="0" presId="urn:microsoft.com/office/officeart/2005/8/layout/chevron1"/>
    <dgm:cxn modelId="{53C99D7F-B75B-F246-8271-A89D850651D0}" type="presParOf" srcId="{031FCBC2-BE1A-B246-B53A-7B45C8CD3ED5}" destId="{D823D582-F652-674F-B37D-8E1BFED9E45D}" srcOrd="4" destOrd="0" presId="urn:microsoft.com/office/officeart/2005/8/layout/chevron1"/>
    <dgm:cxn modelId="{87455ACF-0CE9-254A-8F74-8E5212D34F66}" type="presParOf" srcId="{031FCBC2-BE1A-B246-B53A-7B45C8CD3ED5}" destId="{7F7C0B60-534C-0347-82B0-58E194AF55B0}" srcOrd="5" destOrd="0" presId="urn:microsoft.com/office/officeart/2005/8/layout/chevron1"/>
    <dgm:cxn modelId="{6AF9C29D-DAAC-5048-964E-E6819CA6CB19}" type="presParOf" srcId="{031FCBC2-BE1A-B246-B53A-7B45C8CD3ED5}" destId="{9D667BDD-0C8E-094F-81D4-73CFAA734787}"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a:solidFill>
              <a:schemeClr val="accent6">
                <a:lumMod val="60000"/>
                <a:lumOff val="40000"/>
              </a:schemeClr>
            </a:solidFill>
          </dgm:spPr>
          <dgm:t>
            <a:bodyPr/>
            <a:lstStyle/>
            <a:p>
              <a14:m>
                <m:oMath xmlns:m="http://schemas.openxmlformats.org/officeDocument/2006/math">
                  <m:sSub>
                    <m:sSubPr>
                      <m:ctrlPr>
                        <a:rPr lang="en-US" sz="2000" b="0" i="1" smtClean="0">
                          <a:solidFill>
                            <a:schemeClr val="bg1"/>
                          </a:solidFill>
                          <a:latin typeface="Cambria Math" panose="02040503050406030204" pitchFamily="18" charset="0"/>
                          <a:ea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smtClean="0">
                          <a:solidFill>
                            <a:schemeClr val="bg1"/>
                          </a:solidFill>
                          <a:latin typeface="Cambria Math" panose="02040503050406030204" pitchFamily="18" charset="0"/>
                          <a:ea typeface="Cambria Math" panose="02040503050406030204" pitchFamily="18" charset="0"/>
                        </a:rPr>
                        <m:t>Ϝ</m:t>
                      </m:r>
                    </m:sub>
                  </m:sSub>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𝑑</m:t>
                  </m:r>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𝑆𝐶</m:t>
                  </m:r>
                  <m:r>
                    <a:rPr lang="en-US" sz="2000" b="0" i="1" smtClean="0">
                      <a:solidFill>
                        <a:schemeClr val="bg1"/>
                      </a:solidFill>
                      <a:latin typeface="Cambria Math" panose="02040503050406030204" pitchFamily="18" charset="0"/>
                      <a:ea typeface="Cambria Math" panose="02040503050406030204" pitchFamily="18" charset="0"/>
                    </a:rPr>
                    <m:t>}</m:t>
                  </m:r>
                </m:oMath>
              </a14:m>
              <a:r>
                <a:rPr lang="en-US" sz="2000" dirty="0">
                  <a:solidFill>
                    <a:schemeClr val="bg1"/>
                  </a:solidFill>
                </a:rPr>
                <a:t>]+</a:t>
              </a:r>
              <a14:m>
                <m:oMath xmlns:m="http://schemas.openxmlformats.org/officeDocument/2006/math">
                  <m:r>
                    <a:rPr lang="en-US" sz="2000" i="1" dirty="0" smtClean="0">
                      <a:solidFill>
                        <a:schemeClr val="bg1"/>
                      </a:solidFill>
                      <a:latin typeface="Cambria Math" panose="02040503050406030204" pitchFamily="18" charset="0"/>
                      <a:ea typeface="Cambria Math" panose="02040503050406030204" pitchFamily="18" charset="0"/>
                    </a:rPr>
                    <m:t>𝜙</m:t>
                  </m:r>
                  <m:r>
                    <a:rPr lang="en-US" sz="2000" b="0" i="1" dirty="0" smtClean="0">
                      <a:solidFill>
                        <a:schemeClr val="bg1"/>
                      </a:solidFill>
                      <a:latin typeface="Cambria Math" panose="02040503050406030204" pitchFamily="18" charset="0"/>
                      <a:ea typeface="Cambria Math" panose="02040503050406030204" pitchFamily="18" charset="0"/>
                    </a:rPr>
                    <m:t>𝑆𝐾𝑈</m:t>
                  </m:r>
                </m:oMath>
              </a14:m>
              <a:endParaRPr lang="en-US" sz="2000" dirty="0">
                <a:solidFill>
                  <a:schemeClr val="bg1"/>
                </a:solidFill>
              </a:endParaRPr>
            </a:p>
          </dgm:t>
        </dgm:pt>
      </mc:Choice>
      <mc:Fallback xmlns="">
        <dgm:pt modelId="{029F1039-8354-9141-83D5-3418ECCDA470}">
          <dgm:prSet phldrT="[Text]" custT="1"/>
          <dgm:spPr>
            <a:solidFill>
              <a:schemeClr val="accent6">
                <a:lumMod val="60000"/>
                <a:lumOff val="40000"/>
              </a:schemeClr>
            </a:solidFill>
          </dgm:spPr>
          <dgm:t>
            <a:bodyPr/>
            <a:lstStyle/>
            <a:p>
              <a:r>
                <a:rPr lang="en-US" sz="2000" b="0" i="0">
                  <a:solidFill>
                    <a:schemeClr val="bg1"/>
                  </a:solidFill>
                  <a:latin typeface="Cambria Math" panose="02040503050406030204" pitchFamily="18" charset="0"/>
                  <a:ea typeface="Cambria Math" panose="02040503050406030204" pitchFamily="18" charset="0"/>
                </a:rPr>
                <a:t>〖[𝜏〗_</a:t>
              </a:r>
              <a:r>
                <a:rPr lang="el-GR" sz="2000" b="0" i="0">
                  <a:solidFill>
                    <a:schemeClr val="bg1"/>
                  </a:solidFill>
                  <a:latin typeface="Cambria Math" panose="02040503050406030204" pitchFamily="18" charset="0"/>
                  <a:ea typeface="Cambria Math" panose="02040503050406030204" pitchFamily="18" charset="0"/>
                </a:rPr>
                <a:t>Ϝ</a:t>
              </a:r>
              <a:r>
                <a:rPr lang="en-US" sz="2000" b="0" i="0">
                  <a:solidFill>
                    <a:schemeClr val="bg1"/>
                  </a:solidFill>
                  <a:latin typeface="Cambria Math" panose="02040503050406030204" pitchFamily="18" charset="0"/>
                  <a:ea typeface="Cambria Math" panose="02040503050406030204" pitchFamily="18" charset="0"/>
                </a:rPr>
                <a:t> {~𝑑,𝑆𝐶}</a:t>
              </a:r>
              <a:r>
                <a:rPr lang="en-US" sz="2000" dirty="0">
                  <a:solidFill>
                    <a:schemeClr val="bg1"/>
                  </a:solidFill>
                </a:rPr>
                <a:t>]+</a:t>
              </a:r>
              <a:r>
                <a:rPr lang="en-US" sz="2000" i="0" dirty="0">
                  <a:solidFill>
                    <a:schemeClr val="bg1"/>
                  </a:solidFill>
                  <a:latin typeface="Cambria Math" panose="02040503050406030204" pitchFamily="18" charset="0"/>
                  <a:ea typeface="Cambria Math" panose="02040503050406030204" pitchFamily="18" charset="0"/>
                </a:rPr>
                <a:t>𝜙</a:t>
              </a:r>
              <a:r>
                <a:rPr lang="en-US" sz="2000" b="0" i="0" dirty="0">
                  <a:solidFill>
                    <a:schemeClr val="bg1"/>
                  </a:solidFill>
                  <a:latin typeface="Cambria Math" panose="02040503050406030204" pitchFamily="18" charset="0"/>
                  <a:ea typeface="Cambria Math" panose="02040503050406030204" pitchFamily="18" charset="0"/>
                </a:rPr>
                <a:t>𝑆𝐾𝑈</a:t>
              </a:r>
              <a:endParaRPr lang="en-US" sz="2000" dirty="0">
                <a:solidFill>
                  <a:schemeClr val="bg1"/>
                </a:solidFill>
              </a:endParaRPr>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𝑆𝐶</m:t>
                    </m:r>
                  </m:oMath>
                </m:oMathPara>
              </a14:m>
              <a:endParaRPr lang="en-US" sz="1800">
                <a:solidFill>
                  <a:schemeClr val="bg1"/>
                </a:solidFill>
              </a:endParaRPr>
            </a:p>
          </dgm:t>
        </dgm:pt>
      </mc:Choice>
      <mc:Fallback xmlns="">
        <dgm:pt modelId="{60C196CF-09C6-D14D-A15A-1B465993E36D}">
          <dgm:prSet phldrT="[Text]" custT="1"/>
          <dgm:spPr>
            <a:solidFill>
              <a:schemeClr val="accent6"/>
            </a:solidFill>
          </dgm:spPr>
          <dgm:t>
            <a:bodyPr/>
            <a:lstStyle/>
            <a:p>
              <a:pPr/>
              <a:r>
                <a:rPr lang="en-US" sz="1800" b="0" i="0">
                  <a:solidFill>
                    <a:schemeClr val="bg1"/>
                  </a:solidFill>
                  <a:latin typeface="Cambria Math" panose="02040503050406030204" pitchFamily="18" charset="0"/>
                </a:rPr>
                <a:t>𝑆𝐶</a:t>
              </a:r>
              <a:endParaRPr lang="en-US" sz="1800">
                <a:solidFill>
                  <a:schemeClr val="bg1"/>
                </a:solidFill>
              </a:endParaRPr>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𝑚</m:t>
                    </m:r>
                  </m:oMath>
                </m:oMathPara>
              </a14:m>
              <a:endParaRPr lang="en-US" sz="1800" dirty="0">
                <a:solidFill>
                  <a:schemeClr val="bg1"/>
                </a:solidFill>
              </a:endParaRPr>
            </a:p>
          </dgm:t>
        </dgm:pt>
      </mc:Choice>
      <mc:Fallback xmlns="">
        <dgm:pt modelId="{8025AB8E-B4DA-034D-84F1-153A33F2CCD1}">
          <dgm:prSet custT="1"/>
          <dgm:spPr>
            <a:solidFill>
              <a:schemeClr val="accent6"/>
            </a:solidFill>
          </dgm:spPr>
          <dgm:t>
            <a:bodyPr/>
            <a:lstStyle/>
            <a:p>
              <a:pPr/>
              <a:r>
                <a:rPr lang="en-US" sz="1800" i="0" dirty="0">
                  <a:solidFill>
                    <a:schemeClr val="bg1"/>
                  </a:solidFill>
                  <a:latin typeface="Cambria Math" panose="02040503050406030204" pitchFamily="18" charset="0"/>
                </a:rPr>
                <a:t>𝑚</a:t>
              </a:r>
              <a:endParaRPr lang="en-US" sz="1800">
                <a:solidFill>
                  <a:schemeClr val="bg1"/>
                </a:solidFill>
              </a:endParaRPr>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a:solidFill>
              <a:srgbClr val="FF0000"/>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𝑏</m:t>
                    </m:r>
                  </m:oMath>
                </m:oMathPara>
              </a14:m>
              <a:endParaRPr lang="en-US" sz="1800" dirty="0">
                <a:solidFill>
                  <a:schemeClr val="bg1"/>
                </a:solidFill>
              </a:endParaRPr>
            </a:p>
          </dgm:t>
        </dgm:pt>
      </mc:Choice>
      <mc:Fallback xmlns="">
        <dgm:pt modelId="{2F33D2DA-AB75-6344-B22A-660BAC46BD9E}">
          <dgm:prSet custT="1"/>
          <dgm:spPr>
            <a:solidFill>
              <a:srgbClr val="FF0000"/>
            </a:solidFill>
          </dgm:spPr>
          <dgm:t>
            <a:bodyPr/>
            <a:lstStyle/>
            <a:p>
              <a:pPr/>
              <a:r>
                <a:rPr lang="en-US" sz="1800" i="0" dirty="0">
                  <a:solidFill>
                    <a:schemeClr val="bg1"/>
                  </a:solidFill>
                  <a:latin typeface="Cambria Math" panose="02040503050406030204" pitchFamily="18" charset="0"/>
                </a:rPr>
                <a:t>𝑏</a:t>
              </a:r>
              <a:endParaRPr lang="en-US" sz="1800">
                <a:solidFill>
                  <a:schemeClr val="bg1"/>
                </a:solidFill>
              </a:endParaRPr>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a:solidFill>
              <a:schemeClr val="accent6">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𝜏</m:t>
                    </m:r>
                  </m:oMath>
                </m:oMathPara>
              </a14:m>
              <a:endParaRPr lang="en-US" sz="1800" dirty="0">
                <a:solidFill>
                  <a:schemeClr val="bg1"/>
                </a:solidFill>
              </a:endParaRPr>
            </a:p>
          </dgm:t>
        </dgm:pt>
      </mc:Choice>
      <mc:Fallback xmlns="">
        <dgm:pt modelId="{CF817743-49A3-DB43-B02C-96ED820552CA}" type="asst">
          <dgm:prSet custT="1"/>
          <dgm:spPr>
            <a:solidFill>
              <a:schemeClr val="accent6">
                <a:alpha val="59000"/>
              </a:schemeClr>
            </a:solidFill>
          </dgm:spPr>
          <dgm:t>
            <a:bodyPr/>
            <a:lstStyle/>
            <a:p>
              <a:pPr/>
              <a:r>
                <a:rPr lang="en-US" sz="1800" i="0">
                  <a:solidFill>
                    <a:schemeClr val="bg1"/>
                  </a:solidFill>
                  <a:latin typeface="Cambria Math" panose="02040503050406030204" pitchFamily="18" charset="0"/>
                  <a:ea typeface="Cambria Math" panose="02040503050406030204" pitchFamily="18" charset="0"/>
                </a:rPr>
                <a:t>𝜏</a:t>
              </a:r>
              <a:endParaRPr lang="en-US" sz="1800" dirty="0">
                <a:solidFill>
                  <a:schemeClr val="bg1"/>
                </a:solidFill>
              </a:endParaRPr>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a:solidFill>
              <a:schemeClr val="accent1"/>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𝑟</m:t>
                    </m:r>
                  </m:oMath>
                </m:oMathPara>
              </a14:m>
              <a:endParaRPr lang="en-US" sz="1800" dirty="0">
                <a:solidFill>
                  <a:schemeClr val="bg1"/>
                </a:solidFill>
              </a:endParaRPr>
            </a:p>
          </dgm:t>
        </dgm:pt>
      </mc:Choice>
      <mc:Fallback xmlns="">
        <dgm:pt modelId="{E9E167D9-83F7-DA4A-B31B-9FEF7F26D12E}">
          <dgm:prSet custT="1"/>
          <dgm:spPr>
            <a:solidFill>
              <a:schemeClr val="accent1"/>
            </a:solidFill>
          </dgm:spPr>
          <dgm:t>
            <a:bodyPr/>
            <a:lstStyle/>
            <a:p>
              <a:pPr/>
              <a:r>
                <a:rPr lang="en-US" sz="1800" i="0" dirty="0">
                  <a:solidFill>
                    <a:schemeClr val="bg1"/>
                  </a:solidFill>
                  <a:latin typeface="Cambria Math" panose="02040503050406030204" pitchFamily="18" charset="0"/>
                </a:rPr>
                <a:t>𝑟</a:t>
              </a:r>
              <a:endParaRPr lang="en-US" sz="1800">
                <a:solidFill>
                  <a:schemeClr val="bg1"/>
                </a:solidFill>
              </a:endParaRPr>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0ED1BFC4-9EF1-1B42-80AE-024F48C19E1D}">
          <dgm:prSet phldrT="[Text]" custT="1"/>
          <dgm:spPr>
            <a:solidFill>
              <a:schemeClr val="tx2"/>
            </a:solidFill>
          </dgm:spPr>
          <dgm:t>
            <a:bodyPr/>
            <a:lstStyle/>
            <a:p>
              <a:pPr/>
              <a14:m>
                <m:oMathPara xmlns:m="http://schemas.openxmlformats.org/officeDocument/2006/math">
                  <m:oMathParaPr>
                    <m:jc m:val="centerGroup"/>
                  </m:oMathParaPr>
                  <m:oMath xmlns:m="http://schemas.openxmlformats.org/officeDocument/2006/math">
                    <m:r>
                      <a:rPr lang="en-US" sz="2000" i="1" smtClean="0">
                        <a:solidFill>
                          <a:schemeClr val="bg1"/>
                        </a:solidFill>
                        <a:latin typeface="Cambria Math" panose="02040503050406030204" pitchFamily="18" charset="0"/>
                        <a:ea typeface="Cambria Math" panose="02040503050406030204" pitchFamily="18" charset="0"/>
                      </a:rPr>
                      <m:t>𝜏</m:t>
                    </m:r>
                  </m:oMath>
                </m:oMathPara>
              </a14:m>
              <a:endParaRPr lang="en-US" sz="2000" dirty="0">
                <a:solidFill>
                  <a:schemeClr val="bg1"/>
                </a:solidFill>
              </a:endParaRPr>
            </a:p>
          </dgm:t>
        </dgm:pt>
      </mc:Choice>
      <mc:Fallback xmlns="">
        <dgm:pt modelId="{0ED1BFC4-9EF1-1B42-80AE-024F48C19E1D}">
          <dgm:prSet phldrT="[Text]" custT="1"/>
          <dgm:spPr>
            <a:solidFill>
              <a:schemeClr val="tx2"/>
            </a:solidFill>
          </dgm:spPr>
          <dgm:t>
            <a:bodyPr/>
            <a:lstStyle/>
            <a:p>
              <a:pPr/>
              <a:r>
                <a:rPr lang="en-US" sz="2000" i="0">
                  <a:solidFill>
                    <a:schemeClr val="bg1"/>
                  </a:solidFill>
                  <a:latin typeface="Cambria Math" panose="02040503050406030204" pitchFamily="18" charset="0"/>
                  <a:ea typeface="Cambria Math" panose="02040503050406030204" pitchFamily="18" charset="0"/>
                </a:rPr>
                <a:t>𝜏</a:t>
              </a:r>
              <a:endParaRPr lang="en-US" sz="2000" dirty="0">
                <a:solidFill>
                  <a:schemeClr val="bg1"/>
                </a:solidFill>
              </a:endParaRPr>
            </a:p>
          </dgm:t>
        </dgm:pt>
      </mc:Fallback>
    </mc:AlternateConten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mc:AlternateContent xmlns:mc="http://schemas.openxmlformats.org/markup-compatibility/2006" xmlns:a14="http://schemas.microsoft.com/office/drawing/2010/main">
      <mc:Choice Requires="a14">
        <dgm:pt modelId="{DB65C7A1-83B9-3045-929E-351DF951A4A2}" type="asst">
          <dgm:prSet custT="1"/>
          <dgm:spPr>
            <a:solidFill>
              <a:schemeClr val="accent2">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400" i="1" smtClean="0">
                        <a:solidFill>
                          <a:schemeClr val="bg1"/>
                        </a:solidFill>
                        <a:latin typeface="Cambria Math" panose="02040503050406030204" pitchFamily="18" charset="0"/>
                        <a:ea typeface="Cambria Math" panose="02040503050406030204" pitchFamily="18" charset="0"/>
                      </a:rPr>
                      <m:t>𝜙</m:t>
                    </m:r>
                    <m:r>
                      <a:rPr lang="en-US" sz="1400" b="0" i="1"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dirty="0">
                <a:solidFill>
                  <a:schemeClr val="bg1"/>
                </a:solidFill>
              </a:endParaRPr>
            </a:p>
          </dgm:t>
        </dgm:pt>
      </mc:Choice>
      <mc:Fallback xmlns="">
        <dgm:pt modelId="{DB65C7A1-83B9-3045-929E-351DF951A4A2}" type="asst">
          <dgm:prSet custT="1"/>
          <dgm:spPr>
            <a:solidFill>
              <a:schemeClr val="accent2">
                <a:alpha val="59000"/>
              </a:schemeClr>
            </a:solidFill>
          </dgm:spPr>
          <dgm:t>
            <a:bodyPr/>
            <a:lstStyle/>
            <a:p>
              <a:pPr/>
              <a:r>
                <a:rPr lang="en-US" sz="1400" i="0">
                  <a:solidFill>
                    <a:schemeClr val="bg1"/>
                  </a:solidFill>
                  <a:latin typeface="Cambria Math" panose="02040503050406030204" pitchFamily="18" charset="0"/>
                  <a:ea typeface="Cambria Math" panose="02040503050406030204" pitchFamily="18" charset="0"/>
                </a:rPr>
                <a:t>𝜙</a:t>
              </a:r>
              <a:r>
                <a:rPr lang="en-US" sz="1400" b="0" i="0">
                  <a:solidFill>
                    <a:schemeClr val="bg1"/>
                  </a:solidFill>
                  <a:latin typeface="Cambria Math" panose="02040503050406030204" pitchFamily="18" charset="0"/>
                  <a:ea typeface="Cambria Math" panose="02040503050406030204" pitchFamily="18" charset="0"/>
                </a:rPr>
                <a:t>𝑆𝐾𝑈</a:t>
              </a:r>
              <a:endParaRPr lang="en-US" sz="1400" dirty="0">
                <a:solidFill>
                  <a:schemeClr val="bg1"/>
                </a:solidFill>
              </a:endParaRPr>
            </a:p>
          </dgm:t>
        </dgm:pt>
      </mc:Fallback>
    </mc:AlternateConten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3A34C0B7-79BC-2547-870D-9775DAB0F176}" type="doc">
      <dgm:prSet loTypeId="urn:microsoft.com/office/officeart/2005/8/layout/hierarchy6" loCatId="" qsTypeId="urn:microsoft.com/office/officeart/2005/8/quickstyle/simple1" qsCatId="simple" csTypeId="urn:microsoft.com/office/officeart/2005/8/colors/colorful3" csCatId="colorful" phldr="1"/>
      <dgm:spPr/>
      <dgm:t>
        <a:bodyPr/>
        <a:lstStyle/>
        <a:p>
          <a:endParaRPr lang="en-US"/>
        </a:p>
      </dgm:t>
    </dgm:pt>
    <dgm:pt modelId="{0F1CDE04-9A66-5944-8AAC-40D2C8BFB5A7}">
      <dgm:prSet phldrT="[Text]"/>
      <dgm:spPr/>
      <dgm:t>
        <a:bodyPr/>
        <a:lstStyle/>
        <a:p>
          <a:r>
            <a:rPr lang="en-US"/>
            <a:t>Template</a:t>
          </a:r>
          <a:endParaRPr lang="en-US" dirty="0"/>
        </a:p>
      </dgm:t>
    </dgm:pt>
    <dgm:pt modelId="{7EE28C3D-9059-E643-96FC-5C6CEA89335A}" type="parTrans" cxnId="{4A34DC02-3E6A-674C-B302-BD1AC8E4D2F0}">
      <dgm:prSet/>
      <dgm:spPr/>
      <dgm:t>
        <a:bodyPr/>
        <a:lstStyle/>
        <a:p>
          <a:endParaRPr lang="en-US"/>
        </a:p>
      </dgm:t>
    </dgm:pt>
    <dgm:pt modelId="{B216B969-F707-1B4B-815E-43951C335EE0}" type="sibTrans" cxnId="{4A34DC02-3E6A-674C-B302-BD1AC8E4D2F0}">
      <dgm:prSet/>
      <dgm:spPr/>
      <dgm:t>
        <a:bodyPr/>
        <a:lstStyle/>
        <a:p>
          <a:endParaRPr lang="en-US"/>
        </a:p>
      </dgm:t>
    </dgm:pt>
    <dgm:pt modelId="{248B5F9C-D9A2-7744-9BBE-D271816FF46C}">
      <dgm:prSet phldrT="[Text]"/>
      <dgm:spPr>
        <a:solidFill>
          <a:schemeClr val="tx2"/>
        </a:solidFill>
      </dgm:spPr>
      <dgm:t>
        <a:bodyPr/>
        <a:lstStyle/>
        <a:p>
          <a:r>
            <a:rPr lang="en-US" dirty="0"/>
            <a:t>Loyalty</a:t>
          </a:r>
        </a:p>
        <a:p>
          <a:r>
            <a:rPr lang="en-US" dirty="0"/>
            <a:t>Definition</a:t>
          </a:r>
        </a:p>
      </dgm:t>
    </dgm:pt>
    <dgm:pt modelId="{04AEB736-7DE0-814E-9734-842BFEE00588}" type="parTrans" cxnId="{F3B98433-FD42-2E4B-9823-7279E8A79A7E}">
      <dgm:prSet/>
      <dgm:spPr/>
      <dgm:t>
        <a:bodyPr/>
        <a:lstStyle/>
        <a:p>
          <a:endParaRPr lang="en-US"/>
        </a:p>
      </dgm:t>
    </dgm:pt>
    <dgm:pt modelId="{920ED6F9-066E-5C4C-992E-53FE0DA73F15}" type="sibTrans" cxnId="{F3B98433-FD42-2E4B-9823-7279E8A79A7E}">
      <dgm:prSet/>
      <dgm:spPr/>
      <dgm:t>
        <a:bodyPr/>
        <a:lstStyle/>
        <a:p>
          <a:endParaRPr lang="en-US"/>
        </a:p>
      </dgm:t>
    </dgm:pt>
    <dgm:pt modelId="{5FAA3D11-B5CB-C243-9151-13E6748B2E67}">
      <dgm:prSet phldrT="[Text]"/>
      <dgm:spPr/>
      <dgm:t>
        <a:bodyPr/>
        <a:lstStyle/>
        <a:p>
          <a:r>
            <a:rPr lang="en-US" dirty="0"/>
            <a:t>Airline</a:t>
          </a:r>
        </a:p>
        <a:p>
          <a:r>
            <a:rPr lang="en-US" dirty="0"/>
            <a:t>Loyalty </a:t>
          </a:r>
        </a:p>
        <a:p>
          <a:r>
            <a:rPr lang="en-US" dirty="0"/>
            <a:t>Class</a:t>
          </a:r>
        </a:p>
      </dgm:t>
    </dgm:pt>
    <dgm:pt modelId="{7F2F50E7-DC94-0946-BEA9-8A35842BF227}" type="parTrans" cxnId="{63161D36-F043-894B-A87B-228460092696}">
      <dgm:prSet/>
      <dgm:spPr/>
      <dgm:t>
        <a:bodyPr/>
        <a:lstStyle/>
        <a:p>
          <a:endParaRPr lang="en-US"/>
        </a:p>
      </dgm:t>
    </dgm:pt>
    <dgm:pt modelId="{ADE11030-B0F7-1F4D-9E6C-22CCE90486BF}" type="sibTrans" cxnId="{63161D36-F043-894B-A87B-228460092696}">
      <dgm:prSet/>
      <dgm:spPr/>
      <dgm:t>
        <a:bodyPr/>
        <a:lstStyle/>
        <a:p>
          <a:endParaRPr lang="en-US"/>
        </a:p>
      </dgm:t>
    </dgm:pt>
    <dgm:pt modelId="{E32BEF89-0030-914B-AF79-40F302AB9B94}">
      <dgm:prSet phldrT="[Text]"/>
      <dgm:spPr/>
      <dgm:t>
        <a:bodyPr/>
        <a:lstStyle/>
        <a:p>
          <a:r>
            <a:rPr lang="en-US" dirty="0"/>
            <a:t>Hotel </a:t>
          </a:r>
        </a:p>
        <a:p>
          <a:r>
            <a:rPr lang="en-US" dirty="0"/>
            <a:t>Loyalty</a:t>
          </a:r>
        </a:p>
        <a:p>
          <a:r>
            <a:rPr lang="en-US" dirty="0"/>
            <a:t>Class</a:t>
          </a:r>
        </a:p>
      </dgm:t>
    </dgm:pt>
    <dgm:pt modelId="{F2DA763A-AD3B-3E44-998F-2DAEF5EDFB85}" type="parTrans" cxnId="{F89B07A6-4314-EE4F-B611-14673C3498E6}">
      <dgm:prSet/>
      <dgm:spPr/>
      <dgm:t>
        <a:bodyPr/>
        <a:lstStyle/>
        <a:p>
          <a:endParaRPr lang="en-US"/>
        </a:p>
      </dgm:t>
    </dgm:pt>
    <dgm:pt modelId="{5DD5AC5C-BC5C-4F48-9BF6-FCD8C715EFDA}" type="sibTrans" cxnId="{F89B07A6-4314-EE4F-B611-14673C3498E6}">
      <dgm:prSet/>
      <dgm:spPr/>
      <dgm:t>
        <a:bodyPr/>
        <a:lstStyle/>
        <a:p>
          <a:endParaRPr lang="en-US"/>
        </a:p>
      </dgm:t>
    </dgm:pt>
    <dgm:pt modelId="{D53969A3-13CD-1143-AC7F-FA556DCE7CFD}">
      <dgm:prSet phldrT="[Text]"/>
      <dgm:spPr/>
      <dgm:t>
        <a:bodyPr/>
        <a:lstStyle/>
        <a:p>
          <a:r>
            <a:rPr lang="en-US" dirty="0"/>
            <a:t>Airline Points</a:t>
          </a:r>
        </a:p>
      </dgm:t>
    </dgm:pt>
    <dgm:pt modelId="{4EBCB104-0B1D-164A-B479-7D2DDF7BD2D3}" type="parTrans" cxnId="{E52B9D25-1965-0844-AC6B-4B9B4E97212D}">
      <dgm:prSet/>
      <dgm:spPr/>
      <dgm:t>
        <a:bodyPr/>
        <a:lstStyle/>
        <a:p>
          <a:endParaRPr lang="en-US"/>
        </a:p>
      </dgm:t>
    </dgm:pt>
    <dgm:pt modelId="{E30D5DCB-0747-9946-951C-E6349A5CE868}" type="sibTrans" cxnId="{E52B9D25-1965-0844-AC6B-4B9B4E97212D}">
      <dgm:prSet/>
      <dgm:spPr/>
      <dgm:t>
        <a:bodyPr/>
        <a:lstStyle/>
        <a:p>
          <a:endParaRPr lang="en-US"/>
        </a:p>
      </dgm:t>
    </dgm:pt>
    <dgm:pt modelId="{C8E04258-8012-E740-8F69-9B1F7339FFA9}">
      <dgm:prSet phldrT="[Text]"/>
      <dgm:spPr/>
      <dgm:t>
        <a:bodyPr/>
        <a:lstStyle/>
        <a:p>
          <a:r>
            <a:rPr lang="en-US" dirty="0"/>
            <a:t>Hotel Points</a:t>
          </a:r>
        </a:p>
      </dgm:t>
    </dgm:pt>
    <dgm:pt modelId="{0E164F88-5CB2-0140-A0EB-4994EAFA33AA}" type="parTrans" cxnId="{2A99455A-ED44-AA4C-B8CF-AA9642327578}">
      <dgm:prSet/>
      <dgm:spPr/>
      <dgm:t>
        <a:bodyPr/>
        <a:lstStyle/>
        <a:p>
          <a:endParaRPr lang="en-US"/>
        </a:p>
      </dgm:t>
    </dgm:pt>
    <dgm:pt modelId="{97C277CD-3F6B-FD4A-8E58-FBE4D8F37F42}" type="sibTrans" cxnId="{2A99455A-ED44-AA4C-B8CF-AA9642327578}">
      <dgm:prSet/>
      <dgm:spPr/>
      <dgm:t>
        <a:bodyPr/>
        <a:lstStyle/>
        <a:p>
          <a:endParaRPr lang="en-US"/>
        </a:p>
      </dgm:t>
    </dgm:pt>
    <dgm:pt modelId="{D61E2817-C326-7545-A24D-1AF0D7D34541}">
      <dgm:prSet phldrT="[Text]"/>
      <dgm:spPr>
        <a:solidFill>
          <a:schemeClr val="bg2">
            <a:lumMod val="50000"/>
          </a:schemeClr>
        </a:solidFill>
      </dgm:spPr>
      <dgm:t>
        <a:bodyPr/>
        <a:lstStyle/>
        <a:p>
          <a:r>
            <a:rPr lang="en-US"/>
            <a:t>Inventory</a:t>
          </a:r>
        </a:p>
        <a:p>
          <a:r>
            <a:rPr lang="en-US"/>
            <a:t>Definition</a:t>
          </a:r>
          <a:endParaRPr lang="en-US" dirty="0"/>
        </a:p>
      </dgm:t>
    </dgm:pt>
    <dgm:pt modelId="{225A2FC3-777A-8C47-BCA1-EBA05ABCA9C9}" type="parTrans" cxnId="{67DE4DC9-2E33-8B4F-8C91-AE9ABB469F24}">
      <dgm:prSet/>
      <dgm:spPr/>
      <dgm:t>
        <a:bodyPr/>
        <a:lstStyle/>
        <a:p>
          <a:endParaRPr lang="en-US"/>
        </a:p>
      </dgm:t>
    </dgm:pt>
    <dgm:pt modelId="{E5451A67-032A-0545-9C76-DA039CEA11BA}" type="sibTrans" cxnId="{67DE4DC9-2E33-8B4F-8C91-AE9ABB469F24}">
      <dgm:prSet/>
      <dgm:spPr/>
      <dgm:t>
        <a:bodyPr/>
        <a:lstStyle/>
        <a:p>
          <a:endParaRPr lang="en-US"/>
        </a:p>
      </dgm:t>
    </dgm:pt>
    <dgm:pt modelId="{EAA402EE-F37C-4C47-A1BF-126A12FCB70E}">
      <dgm:prSet phldrT="[Text]"/>
      <dgm:spPr/>
      <dgm:t>
        <a:bodyPr/>
        <a:lstStyle/>
        <a:p>
          <a:r>
            <a:rPr lang="en-US" dirty="0"/>
            <a:t>Inventory</a:t>
          </a:r>
        </a:p>
        <a:p>
          <a:r>
            <a:rPr lang="en-US" dirty="0"/>
            <a:t>Class</a:t>
          </a:r>
        </a:p>
      </dgm:t>
    </dgm:pt>
    <dgm:pt modelId="{13891512-505C-6D4E-8243-B310DD3C7AAF}" type="parTrans" cxnId="{568EB74C-56D3-274D-850D-1E84D1E0DA21}">
      <dgm:prSet/>
      <dgm:spPr/>
      <dgm:t>
        <a:bodyPr/>
        <a:lstStyle/>
        <a:p>
          <a:endParaRPr lang="en-US"/>
        </a:p>
      </dgm:t>
    </dgm:pt>
    <dgm:pt modelId="{43E30F7F-7B47-A043-8BED-D174270D4148}" type="sibTrans" cxnId="{568EB74C-56D3-274D-850D-1E84D1E0DA21}">
      <dgm:prSet/>
      <dgm:spPr/>
      <dgm:t>
        <a:bodyPr/>
        <a:lstStyle/>
        <a:p>
          <a:endParaRPr lang="en-US"/>
        </a:p>
      </dgm:t>
    </dgm:pt>
    <dgm:pt modelId="{0819D6EC-2FD6-6E4F-93DB-072DC4A65C57}">
      <dgm:prSet phldrT="[Text]"/>
      <dgm:spPr/>
      <dgm:t>
        <a:bodyPr/>
        <a:lstStyle/>
        <a:p>
          <a:r>
            <a:rPr lang="en-US" dirty="0"/>
            <a:t>Barrel of Oil</a:t>
          </a:r>
        </a:p>
        <a:p>
          <a:r>
            <a:rPr lang="en-US" dirty="0"/>
            <a:t>Token</a:t>
          </a:r>
          <a:endParaRPr lang="en-US"/>
        </a:p>
      </dgm:t>
    </dgm:pt>
    <dgm:pt modelId="{CBCC722A-A2A5-F04D-BF74-49C2F35310B5}" type="parTrans" cxnId="{25F3D506-475B-B943-A322-92CCDC18DABF}">
      <dgm:prSet/>
      <dgm:spPr/>
      <dgm:t>
        <a:bodyPr/>
        <a:lstStyle/>
        <a:p>
          <a:endParaRPr lang="en-US"/>
        </a:p>
      </dgm:t>
    </dgm:pt>
    <dgm:pt modelId="{68142C93-9A01-1B48-83A2-37363EC458E9}" type="sibTrans" cxnId="{25F3D506-475B-B943-A322-92CCDC18DABF}">
      <dgm:prSet/>
      <dgm:spPr/>
      <dgm:t>
        <a:bodyPr/>
        <a:lstStyle/>
        <a:p>
          <a:endParaRPr lang="en-US"/>
        </a:p>
      </dgm:t>
    </dgm:pt>
    <dgm:pt modelId="{BAA65C52-FB49-3F42-BD50-0D3B946EB6D0}" type="pres">
      <dgm:prSet presAssocID="{3A34C0B7-79BC-2547-870D-9775DAB0F176}" presName="mainComposite" presStyleCnt="0">
        <dgm:presLayoutVars>
          <dgm:chPref val="1"/>
          <dgm:dir/>
          <dgm:animOne val="branch"/>
          <dgm:animLvl val="lvl"/>
          <dgm:resizeHandles val="exact"/>
        </dgm:presLayoutVars>
      </dgm:prSet>
      <dgm:spPr/>
    </dgm:pt>
    <dgm:pt modelId="{8A30A569-E64C-9346-880A-BC6A6B4EC7CE}" type="pres">
      <dgm:prSet presAssocID="{3A34C0B7-79BC-2547-870D-9775DAB0F176}" presName="hierFlow" presStyleCnt="0"/>
      <dgm:spPr/>
    </dgm:pt>
    <dgm:pt modelId="{F14B4D4F-65B4-0440-8D10-4B572219C131}" type="pres">
      <dgm:prSet presAssocID="{3A34C0B7-79BC-2547-870D-9775DAB0F176}" presName="hierChild1" presStyleCnt="0">
        <dgm:presLayoutVars>
          <dgm:chPref val="1"/>
          <dgm:animOne val="branch"/>
          <dgm:animLvl val="lvl"/>
        </dgm:presLayoutVars>
      </dgm:prSet>
      <dgm:spPr/>
    </dgm:pt>
    <dgm:pt modelId="{A4D38F57-0278-DA47-9BB8-DD85F92A2858}" type="pres">
      <dgm:prSet presAssocID="{0F1CDE04-9A66-5944-8AAC-40D2C8BFB5A7}" presName="Name14" presStyleCnt="0"/>
      <dgm:spPr/>
    </dgm:pt>
    <dgm:pt modelId="{4586CAFA-CFD2-894D-A7E1-994BCCCB8456}" type="pres">
      <dgm:prSet presAssocID="{0F1CDE04-9A66-5944-8AAC-40D2C8BFB5A7}" presName="level1Shape" presStyleLbl="node0" presStyleIdx="0" presStyleCnt="1">
        <dgm:presLayoutVars>
          <dgm:chPref val="3"/>
        </dgm:presLayoutVars>
      </dgm:prSet>
      <dgm:spPr/>
    </dgm:pt>
    <dgm:pt modelId="{8BDC13C6-BBA9-6042-BB4F-3499AFBE441B}" type="pres">
      <dgm:prSet presAssocID="{0F1CDE04-9A66-5944-8AAC-40D2C8BFB5A7}" presName="hierChild2" presStyleCnt="0"/>
      <dgm:spPr/>
    </dgm:pt>
    <dgm:pt modelId="{61DA48D6-0687-844A-86CC-00E4E9CBA4E2}" type="pres">
      <dgm:prSet presAssocID="{04AEB736-7DE0-814E-9734-842BFEE00588}" presName="Name19" presStyleLbl="parChTrans1D2" presStyleIdx="0" presStyleCnt="2"/>
      <dgm:spPr/>
    </dgm:pt>
    <dgm:pt modelId="{B0E71EA1-B4E8-7041-B611-A85777E33BDE}" type="pres">
      <dgm:prSet presAssocID="{248B5F9C-D9A2-7744-9BBE-D271816FF46C}" presName="Name21" presStyleCnt="0"/>
      <dgm:spPr/>
    </dgm:pt>
    <dgm:pt modelId="{CE41CE8B-EC80-0F42-9F48-D45E3F9B4264}" type="pres">
      <dgm:prSet presAssocID="{248B5F9C-D9A2-7744-9BBE-D271816FF46C}" presName="level2Shape" presStyleLbl="node2" presStyleIdx="0" presStyleCnt="2"/>
      <dgm:spPr/>
    </dgm:pt>
    <dgm:pt modelId="{2EF01482-06C9-404B-B3E3-1BE9D6A4D011}" type="pres">
      <dgm:prSet presAssocID="{248B5F9C-D9A2-7744-9BBE-D271816FF46C}" presName="hierChild3" presStyleCnt="0"/>
      <dgm:spPr/>
    </dgm:pt>
    <dgm:pt modelId="{A3BC43AD-C372-2348-A34B-46719D94D372}" type="pres">
      <dgm:prSet presAssocID="{7F2F50E7-DC94-0946-BEA9-8A35842BF227}" presName="Name19" presStyleLbl="parChTrans1D3" presStyleIdx="0" presStyleCnt="3"/>
      <dgm:spPr/>
    </dgm:pt>
    <dgm:pt modelId="{0FF46306-BBC1-4144-B9C5-B7AAC0B8FC6E}" type="pres">
      <dgm:prSet presAssocID="{5FAA3D11-B5CB-C243-9151-13E6748B2E67}" presName="Name21" presStyleCnt="0"/>
      <dgm:spPr/>
    </dgm:pt>
    <dgm:pt modelId="{68806CB6-88EA-734D-A176-F3A41F1F11CE}" type="pres">
      <dgm:prSet presAssocID="{5FAA3D11-B5CB-C243-9151-13E6748B2E67}" presName="level2Shape" presStyleLbl="node3" presStyleIdx="0" presStyleCnt="3"/>
      <dgm:spPr/>
    </dgm:pt>
    <dgm:pt modelId="{B2B907B9-E999-A14F-824B-4C09E36D7661}" type="pres">
      <dgm:prSet presAssocID="{5FAA3D11-B5CB-C243-9151-13E6748B2E67}" presName="hierChild3" presStyleCnt="0"/>
      <dgm:spPr/>
    </dgm:pt>
    <dgm:pt modelId="{5FEBFCF7-5B94-FC48-BCDE-28C4E628045E}" type="pres">
      <dgm:prSet presAssocID="{4EBCB104-0B1D-164A-B479-7D2DDF7BD2D3}" presName="Name19" presStyleLbl="parChTrans1D4" presStyleIdx="0" presStyleCnt="3"/>
      <dgm:spPr/>
    </dgm:pt>
    <dgm:pt modelId="{56F9AB5E-03D8-B643-82D3-5C751830CE1C}" type="pres">
      <dgm:prSet presAssocID="{D53969A3-13CD-1143-AC7F-FA556DCE7CFD}" presName="Name21" presStyleCnt="0"/>
      <dgm:spPr/>
    </dgm:pt>
    <dgm:pt modelId="{A3FEBEDD-F405-B940-947A-5F80AD6A69F8}" type="pres">
      <dgm:prSet presAssocID="{D53969A3-13CD-1143-AC7F-FA556DCE7CFD}" presName="level2Shape" presStyleLbl="node4" presStyleIdx="0" presStyleCnt="3"/>
      <dgm:spPr/>
    </dgm:pt>
    <dgm:pt modelId="{3E2C2F58-6D5C-684D-AA27-BA62B821FF19}" type="pres">
      <dgm:prSet presAssocID="{D53969A3-13CD-1143-AC7F-FA556DCE7CFD}" presName="hierChild3" presStyleCnt="0"/>
      <dgm:spPr/>
    </dgm:pt>
    <dgm:pt modelId="{0A2E8C8A-C05D-3240-A6E1-7A57066242E8}" type="pres">
      <dgm:prSet presAssocID="{F2DA763A-AD3B-3E44-998F-2DAEF5EDFB85}" presName="Name19" presStyleLbl="parChTrans1D3" presStyleIdx="1" presStyleCnt="3"/>
      <dgm:spPr/>
    </dgm:pt>
    <dgm:pt modelId="{B4F87AA0-4EED-184D-B8D6-CFB316204963}" type="pres">
      <dgm:prSet presAssocID="{E32BEF89-0030-914B-AF79-40F302AB9B94}" presName="Name21" presStyleCnt="0"/>
      <dgm:spPr/>
    </dgm:pt>
    <dgm:pt modelId="{34A7D953-C2BC-6244-BBA6-A49A77E83FA1}" type="pres">
      <dgm:prSet presAssocID="{E32BEF89-0030-914B-AF79-40F302AB9B94}" presName="level2Shape" presStyleLbl="node3" presStyleIdx="1" presStyleCnt="3"/>
      <dgm:spPr/>
    </dgm:pt>
    <dgm:pt modelId="{9270597F-5603-AD43-9969-A7EFC2B2CD04}" type="pres">
      <dgm:prSet presAssocID="{E32BEF89-0030-914B-AF79-40F302AB9B94}" presName="hierChild3" presStyleCnt="0"/>
      <dgm:spPr/>
    </dgm:pt>
    <dgm:pt modelId="{80643A54-B9DF-474C-9B5B-861C4E20324F}" type="pres">
      <dgm:prSet presAssocID="{0E164F88-5CB2-0140-A0EB-4994EAFA33AA}" presName="Name19" presStyleLbl="parChTrans1D4" presStyleIdx="1" presStyleCnt="3"/>
      <dgm:spPr/>
    </dgm:pt>
    <dgm:pt modelId="{A6BC6FB6-DCD5-3B4C-8CC5-3ADFB755EAA4}" type="pres">
      <dgm:prSet presAssocID="{C8E04258-8012-E740-8F69-9B1F7339FFA9}" presName="Name21" presStyleCnt="0"/>
      <dgm:spPr/>
    </dgm:pt>
    <dgm:pt modelId="{C40C198A-966C-3342-A0B7-95D1F378C854}" type="pres">
      <dgm:prSet presAssocID="{C8E04258-8012-E740-8F69-9B1F7339FFA9}" presName="level2Shape" presStyleLbl="node4" presStyleIdx="1" presStyleCnt="3"/>
      <dgm:spPr/>
    </dgm:pt>
    <dgm:pt modelId="{03ED58FA-4D46-AA4D-9BBF-F654C4828642}" type="pres">
      <dgm:prSet presAssocID="{C8E04258-8012-E740-8F69-9B1F7339FFA9}" presName="hierChild3" presStyleCnt="0"/>
      <dgm:spPr/>
    </dgm:pt>
    <dgm:pt modelId="{2E10A562-6F8A-6A49-8805-9784DA73D423}" type="pres">
      <dgm:prSet presAssocID="{225A2FC3-777A-8C47-BCA1-EBA05ABCA9C9}" presName="Name19" presStyleLbl="parChTrans1D2" presStyleIdx="1" presStyleCnt="2"/>
      <dgm:spPr/>
    </dgm:pt>
    <dgm:pt modelId="{D2D10815-6C88-F648-9336-B5A2AAD405A0}" type="pres">
      <dgm:prSet presAssocID="{D61E2817-C326-7545-A24D-1AF0D7D34541}" presName="Name21" presStyleCnt="0"/>
      <dgm:spPr/>
    </dgm:pt>
    <dgm:pt modelId="{13848797-61B8-3442-B08B-54B846C0989A}" type="pres">
      <dgm:prSet presAssocID="{D61E2817-C326-7545-A24D-1AF0D7D34541}" presName="level2Shape" presStyleLbl="node2" presStyleIdx="1" presStyleCnt="2"/>
      <dgm:spPr/>
    </dgm:pt>
    <dgm:pt modelId="{2662AD99-1F67-7D43-B45F-064175B4BA94}" type="pres">
      <dgm:prSet presAssocID="{D61E2817-C326-7545-A24D-1AF0D7D34541}" presName="hierChild3" presStyleCnt="0"/>
      <dgm:spPr/>
    </dgm:pt>
    <dgm:pt modelId="{D86B1E1C-86A3-E846-B5B2-CAC0D4365011}" type="pres">
      <dgm:prSet presAssocID="{13891512-505C-6D4E-8243-B310DD3C7AAF}" presName="Name19" presStyleLbl="parChTrans1D3" presStyleIdx="2" presStyleCnt="3"/>
      <dgm:spPr/>
    </dgm:pt>
    <dgm:pt modelId="{46041474-47E6-744F-B0A5-4DBAC5E9F744}" type="pres">
      <dgm:prSet presAssocID="{EAA402EE-F37C-4C47-A1BF-126A12FCB70E}" presName="Name21" presStyleCnt="0"/>
      <dgm:spPr/>
    </dgm:pt>
    <dgm:pt modelId="{D2C02D63-2417-AB46-8B6B-4C7CD729E4D0}" type="pres">
      <dgm:prSet presAssocID="{EAA402EE-F37C-4C47-A1BF-126A12FCB70E}" presName="level2Shape" presStyleLbl="node3" presStyleIdx="2" presStyleCnt="3"/>
      <dgm:spPr/>
    </dgm:pt>
    <dgm:pt modelId="{0070CB6E-1CE0-9B48-A52D-8CBB4E67ECE4}" type="pres">
      <dgm:prSet presAssocID="{EAA402EE-F37C-4C47-A1BF-126A12FCB70E}" presName="hierChild3" presStyleCnt="0"/>
      <dgm:spPr/>
    </dgm:pt>
    <dgm:pt modelId="{C5753227-F662-6B40-8050-61E83FD9D1E2}" type="pres">
      <dgm:prSet presAssocID="{CBCC722A-A2A5-F04D-BF74-49C2F35310B5}" presName="Name19" presStyleLbl="parChTrans1D4" presStyleIdx="2" presStyleCnt="3"/>
      <dgm:spPr/>
    </dgm:pt>
    <dgm:pt modelId="{495C9622-FE4D-2741-B517-D7606A56C9D1}" type="pres">
      <dgm:prSet presAssocID="{0819D6EC-2FD6-6E4F-93DB-072DC4A65C57}" presName="Name21" presStyleCnt="0"/>
      <dgm:spPr/>
    </dgm:pt>
    <dgm:pt modelId="{18468CB1-4047-144D-B56A-F72671F090A6}" type="pres">
      <dgm:prSet presAssocID="{0819D6EC-2FD6-6E4F-93DB-072DC4A65C57}" presName="level2Shape" presStyleLbl="node4" presStyleIdx="2" presStyleCnt="3"/>
      <dgm:spPr/>
    </dgm:pt>
    <dgm:pt modelId="{5821D113-ABAF-DB45-A500-11E43B0F7D0C}" type="pres">
      <dgm:prSet presAssocID="{0819D6EC-2FD6-6E4F-93DB-072DC4A65C57}" presName="hierChild3" presStyleCnt="0"/>
      <dgm:spPr/>
    </dgm:pt>
    <dgm:pt modelId="{937FCC75-C6DC-414A-A8E7-AEC2E622326D}" type="pres">
      <dgm:prSet presAssocID="{3A34C0B7-79BC-2547-870D-9775DAB0F176}" presName="bgShapesFlow" presStyleCnt="0"/>
      <dgm:spPr/>
    </dgm:pt>
  </dgm:ptLst>
  <dgm:cxnLst>
    <dgm:cxn modelId="{4A34DC02-3E6A-674C-B302-BD1AC8E4D2F0}" srcId="{3A34C0B7-79BC-2547-870D-9775DAB0F176}" destId="{0F1CDE04-9A66-5944-8AAC-40D2C8BFB5A7}" srcOrd="0" destOrd="0" parTransId="{7EE28C3D-9059-E643-96FC-5C6CEA89335A}" sibTransId="{B216B969-F707-1B4B-815E-43951C335EE0}"/>
    <dgm:cxn modelId="{25F3D506-475B-B943-A322-92CCDC18DABF}" srcId="{EAA402EE-F37C-4C47-A1BF-126A12FCB70E}" destId="{0819D6EC-2FD6-6E4F-93DB-072DC4A65C57}" srcOrd="0" destOrd="0" parTransId="{CBCC722A-A2A5-F04D-BF74-49C2F35310B5}" sibTransId="{68142C93-9A01-1B48-83A2-37363EC458E9}"/>
    <dgm:cxn modelId="{1F18900E-FA31-2245-9D06-C7F8B99D2195}" type="presOf" srcId="{0819D6EC-2FD6-6E4F-93DB-072DC4A65C57}" destId="{18468CB1-4047-144D-B56A-F72671F090A6}" srcOrd="0" destOrd="0" presId="urn:microsoft.com/office/officeart/2005/8/layout/hierarchy6"/>
    <dgm:cxn modelId="{92EF521F-F2B9-DC45-ADF2-8CE3000FBC68}" type="presOf" srcId="{0F1CDE04-9A66-5944-8AAC-40D2C8BFB5A7}" destId="{4586CAFA-CFD2-894D-A7E1-994BCCCB8456}" srcOrd="0" destOrd="0" presId="urn:microsoft.com/office/officeart/2005/8/layout/hierarchy6"/>
    <dgm:cxn modelId="{08AF0821-8216-A54C-947B-25D92D520263}" type="presOf" srcId="{CBCC722A-A2A5-F04D-BF74-49C2F35310B5}" destId="{C5753227-F662-6B40-8050-61E83FD9D1E2}" srcOrd="0" destOrd="0" presId="urn:microsoft.com/office/officeart/2005/8/layout/hierarchy6"/>
    <dgm:cxn modelId="{E52B9D25-1965-0844-AC6B-4B9B4E97212D}" srcId="{5FAA3D11-B5CB-C243-9151-13E6748B2E67}" destId="{D53969A3-13CD-1143-AC7F-FA556DCE7CFD}" srcOrd="0" destOrd="0" parTransId="{4EBCB104-0B1D-164A-B479-7D2DDF7BD2D3}" sibTransId="{E30D5DCB-0747-9946-951C-E6349A5CE868}"/>
    <dgm:cxn modelId="{008A4F28-6058-B744-B051-24E220A108BD}" type="presOf" srcId="{D61E2817-C326-7545-A24D-1AF0D7D34541}" destId="{13848797-61B8-3442-B08B-54B846C0989A}" srcOrd="0" destOrd="0" presId="urn:microsoft.com/office/officeart/2005/8/layout/hierarchy6"/>
    <dgm:cxn modelId="{F3B98433-FD42-2E4B-9823-7279E8A79A7E}" srcId="{0F1CDE04-9A66-5944-8AAC-40D2C8BFB5A7}" destId="{248B5F9C-D9A2-7744-9BBE-D271816FF46C}" srcOrd="0" destOrd="0" parTransId="{04AEB736-7DE0-814E-9734-842BFEE00588}" sibTransId="{920ED6F9-066E-5C4C-992E-53FE0DA73F15}"/>
    <dgm:cxn modelId="{63161D36-F043-894B-A87B-228460092696}" srcId="{248B5F9C-D9A2-7744-9BBE-D271816FF46C}" destId="{5FAA3D11-B5CB-C243-9151-13E6748B2E67}" srcOrd="0" destOrd="0" parTransId="{7F2F50E7-DC94-0946-BEA9-8A35842BF227}" sibTransId="{ADE11030-B0F7-1F4D-9E6C-22CCE90486BF}"/>
    <dgm:cxn modelId="{26887D4C-0CED-044A-92A6-2FB39D8F5F35}" type="presOf" srcId="{0E164F88-5CB2-0140-A0EB-4994EAFA33AA}" destId="{80643A54-B9DF-474C-9B5B-861C4E20324F}" srcOrd="0" destOrd="0" presId="urn:microsoft.com/office/officeart/2005/8/layout/hierarchy6"/>
    <dgm:cxn modelId="{568EB74C-56D3-274D-850D-1E84D1E0DA21}" srcId="{D61E2817-C326-7545-A24D-1AF0D7D34541}" destId="{EAA402EE-F37C-4C47-A1BF-126A12FCB70E}" srcOrd="0" destOrd="0" parTransId="{13891512-505C-6D4E-8243-B310DD3C7AAF}" sibTransId="{43E30F7F-7B47-A043-8BED-D174270D4148}"/>
    <dgm:cxn modelId="{2A99455A-ED44-AA4C-B8CF-AA9642327578}" srcId="{E32BEF89-0030-914B-AF79-40F302AB9B94}" destId="{C8E04258-8012-E740-8F69-9B1F7339FFA9}" srcOrd="0" destOrd="0" parTransId="{0E164F88-5CB2-0140-A0EB-4994EAFA33AA}" sibTransId="{97C277CD-3F6B-FD4A-8E58-FBE4D8F37F42}"/>
    <dgm:cxn modelId="{E105B95F-E8AB-1F43-BA02-DB57825CE5FA}" type="presOf" srcId="{13891512-505C-6D4E-8243-B310DD3C7AAF}" destId="{D86B1E1C-86A3-E846-B5B2-CAC0D4365011}" srcOrd="0" destOrd="0" presId="urn:microsoft.com/office/officeart/2005/8/layout/hierarchy6"/>
    <dgm:cxn modelId="{FCF3A883-05DE-2A45-BDFF-3075D8DFA629}" type="presOf" srcId="{E32BEF89-0030-914B-AF79-40F302AB9B94}" destId="{34A7D953-C2BC-6244-BBA6-A49A77E83FA1}" srcOrd="0" destOrd="0" presId="urn:microsoft.com/office/officeart/2005/8/layout/hierarchy6"/>
    <dgm:cxn modelId="{CE27708B-3882-3C46-BF8F-07A4A327B5CF}" type="presOf" srcId="{D53969A3-13CD-1143-AC7F-FA556DCE7CFD}" destId="{A3FEBEDD-F405-B940-947A-5F80AD6A69F8}" srcOrd="0" destOrd="0" presId="urn:microsoft.com/office/officeart/2005/8/layout/hierarchy6"/>
    <dgm:cxn modelId="{6E1C648E-9C6F-8446-9955-55387EBDC1DA}" type="presOf" srcId="{7F2F50E7-DC94-0946-BEA9-8A35842BF227}" destId="{A3BC43AD-C372-2348-A34B-46719D94D372}" srcOrd="0" destOrd="0" presId="urn:microsoft.com/office/officeart/2005/8/layout/hierarchy6"/>
    <dgm:cxn modelId="{E6E2CA95-1FE9-6C43-AC01-EBAE31E31036}" type="presOf" srcId="{EAA402EE-F37C-4C47-A1BF-126A12FCB70E}" destId="{D2C02D63-2417-AB46-8B6B-4C7CD729E4D0}" srcOrd="0" destOrd="0" presId="urn:microsoft.com/office/officeart/2005/8/layout/hierarchy6"/>
    <dgm:cxn modelId="{08C6999E-E494-E24C-B712-949E530EBB4C}" type="presOf" srcId="{3A34C0B7-79BC-2547-870D-9775DAB0F176}" destId="{BAA65C52-FB49-3F42-BD50-0D3B946EB6D0}" srcOrd="0" destOrd="0" presId="urn:microsoft.com/office/officeart/2005/8/layout/hierarchy6"/>
    <dgm:cxn modelId="{F89B07A6-4314-EE4F-B611-14673C3498E6}" srcId="{248B5F9C-D9A2-7744-9BBE-D271816FF46C}" destId="{E32BEF89-0030-914B-AF79-40F302AB9B94}" srcOrd="1" destOrd="0" parTransId="{F2DA763A-AD3B-3E44-998F-2DAEF5EDFB85}" sibTransId="{5DD5AC5C-BC5C-4F48-9BF6-FCD8C715EFDA}"/>
    <dgm:cxn modelId="{B42838A6-A2FD-8A43-9BE7-C830F426743F}" type="presOf" srcId="{225A2FC3-777A-8C47-BCA1-EBA05ABCA9C9}" destId="{2E10A562-6F8A-6A49-8805-9784DA73D423}" srcOrd="0" destOrd="0" presId="urn:microsoft.com/office/officeart/2005/8/layout/hierarchy6"/>
    <dgm:cxn modelId="{67DE4DC9-2E33-8B4F-8C91-AE9ABB469F24}" srcId="{0F1CDE04-9A66-5944-8AAC-40D2C8BFB5A7}" destId="{D61E2817-C326-7545-A24D-1AF0D7D34541}" srcOrd="1" destOrd="0" parTransId="{225A2FC3-777A-8C47-BCA1-EBA05ABCA9C9}" sibTransId="{E5451A67-032A-0545-9C76-DA039CEA11BA}"/>
    <dgm:cxn modelId="{797371CB-8BE0-474B-827C-CC846B4B6227}" type="presOf" srcId="{04AEB736-7DE0-814E-9734-842BFEE00588}" destId="{61DA48D6-0687-844A-86CC-00E4E9CBA4E2}" srcOrd="0" destOrd="0" presId="urn:microsoft.com/office/officeart/2005/8/layout/hierarchy6"/>
    <dgm:cxn modelId="{395818DD-2C30-7343-B08C-F63F6903DB92}" type="presOf" srcId="{F2DA763A-AD3B-3E44-998F-2DAEF5EDFB85}" destId="{0A2E8C8A-C05D-3240-A6E1-7A57066242E8}" srcOrd="0" destOrd="0" presId="urn:microsoft.com/office/officeart/2005/8/layout/hierarchy6"/>
    <dgm:cxn modelId="{CD0CC6E6-4683-034A-B9CD-BB70BDC9708D}" type="presOf" srcId="{4EBCB104-0B1D-164A-B479-7D2DDF7BD2D3}" destId="{5FEBFCF7-5B94-FC48-BCDE-28C4E628045E}" srcOrd="0" destOrd="0" presId="urn:microsoft.com/office/officeart/2005/8/layout/hierarchy6"/>
    <dgm:cxn modelId="{767143EC-B6B4-4C48-9808-64C271F3BFF0}" type="presOf" srcId="{5FAA3D11-B5CB-C243-9151-13E6748B2E67}" destId="{68806CB6-88EA-734D-A176-F3A41F1F11CE}" srcOrd="0" destOrd="0" presId="urn:microsoft.com/office/officeart/2005/8/layout/hierarchy6"/>
    <dgm:cxn modelId="{4E501CEE-48F5-174C-9C77-C398E1B363DC}" type="presOf" srcId="{248B5F9C-D9A2-7744-9BBE-D271816FF46C}" destId="{CE41CE8B-EC80-0F42-9F48-D45E3F9B4264}" srcOrd="0" destOrd="0" presId="urn:microsoft.com/office/officeart/2005/8/layout/hierarchy6"/>
    <dgm:cxn modelId="{1336E8FF-7825-C34B-BC46-ED314607EF26}" type="presOf" srcId="{C8E04258-8012-E740-8F69-9B1F7339FFA9}" destId="{C40C198A-966C-3342-A0B7-95D1F378C854}" srcOrd="0" destOrd="0" presId="urn:microsoft.com/office/officeart/2005/8/layout/hierarchy6"/>
    <dgm:cxn modelId="{1A818E4C-E2BB-314E-B18D-BCCE67ED1659}" type="presParOf" srcId="{BAA65C52-FB49-3F42-BD50-0D3B946EB6D0}" destId="{8A30A569-E64C-9346-880A-BC6A6B4EC7CE}" srcOrd="0" destOrd="0" presId="urn:microsoft.com/office/officeart/2005/8/layout/hierarchy6"/>
    <dgm:cxn modelId="{B0F7B5AC-03A4-0F45-82DE-EC3AFD991314}" type="presParOf" srcId="{8A30A569-E64C-9346-880A-BC6A6B4EC7CE}" destId="{F14B4D4F-65B4-0440-8D10-4B572219C131}" srcOrd="0" destOrd="0" presId="urn:microsoft.com/office/officeart/2005/8/layout/hierarchy6"/>
    <dgm:cxn modelId="{85683FFA-02D0-0246-A66A-72C6DE3CCB75}" type="presParOf" srcId="{F14B4D4F-65B4-0440-8D10-4B572219C131}" destId="{A4D38F57-0278-DA47-9BB8-DD85F92A2858}" srcOrd="0" destOrd="0" presId="urn:microsoft.com/office/officeart/2005/8/layout/hierarchy6"/>
    <dgm:cxn modelId="{775CD705-606B-DC4C-80B9-21683765024B}" type="presParOf" srcId="{A4D38F57-0278-DA47-9BB8-DD85F92A2858}" destId="{4586CAFA-CFD2-894D-A7E1-994BCCCB8456}" srcOrd="0" destOrd="0" presId="urn:microsoft.com/office/officeart/2005/8/layout/hierarchy6"/>
    <dgm:cxn modelId="{BE45FD1E-68EF-E541-AA31-C3375226FB92}" type="presParOf" srcId="{A4D38F57-0278-DA47-9BB8-DD85F92A2858}" destId="{8BDC13C6-BBA9-6042-BB4F-3499AFBE441B}" srcOrd="1" destOrd="0" presId="urn:microsoft.com/office/officeart/2005/8/layout/hierarchy6"/>
    <dgm:cxn modelId="{71867FFF-13E5-1945-98CE-9D82923F8EAC}" type="presParOf" srcId="{8BDC13C6-BBA9-6042-BB4F-3499AFBE441B}" destId="{61DA48D6-0687-844A-86CC-00E4E9CBA4E2}" srcOrd="0" destOrd="0" presId="urn:microsoft.com/office/officeart/2005/8/layout/hierarchy6"/>
    <dgm:cxn modelId="{3740A488-1E45-0B43-B309-F41D28B3BBFB}" type="presParOf" srcId="{8BDC13C6-BBA9-6042-BB4F-3499AFBE441B}" destId="{B0E71EA1-B4E8-7041-B611-A85777E33BDE}" srcOrd="1" destOrd="0" presId="urn:microsoft.com/office/officeart/2005/8/layout/hierarchy6"/>
    <dgm:cxn modelId="{B361B99B-DC25-7149-B9F3-124AFA9BFD04}" type="presParOf" srcId="{B0E71EA1-B4E8-7041-B611-A85777E33BDE}" destId="{CE41CE8B-EC80-0F42-9F48-D45E3F9B4264}" srcOrd="0" destOrd="0" presId="urn:microsoft.com/office/officeart/2005/8/layout/hierarchy6"/>
    <dgm:cxn modelId="{4832729E-2F3B-8C46-A988-E84D874379FA}" type="presParOf" srcId="{B0E71EA1-B4E8-7041-B611-A85777E33BDE}" destId="{2EF01482-06C9-404B-B3E3-1BE9D6A4D011}" srcOrd="1" destOrd="0" presId="urn:microsoft.com/office/officeart/2005/8/layout/hierarchy6"/>
    <dgm:cxn modelId="{C403616A-57DA-DA42-9389-1DA1EF8AFB17}" type="presParOf" srcId="{2EF01482-06C9-404B-B3E3-1BE9D6A4D011}" destId="{A3BC43AD-C372-2348-A34B-46719D94D372}" srcOrd="0" destOrd="0" presId="urn:microsoft.com/office/officeart/2005/8/layout/hierarchy6"/>
    <dgm:cxn modelId="{8CD2C8E1-F5F8-074A-808B-4CF4ED9D2523}" type="presParOf" srcId="{2EF01482-06C9-404B-B3E3-1BE9D6A4D011}" destId="{0FF46306-BBC1-4144-B9C5-B7AAC0B8FC6E}" srcOrd="1" destOrd="0" presId="urn:microsoft.com/office/officeart/2005/8/layout/hierarchy6"/>
    <dgm:cxn modelId="{40DB6163-2BCC-704C-9A5A-23D2C0529682}" type="presParOf" srcId="{0FF46306-BBC1-4144-B9C5-B7AAC0B8FC6E}" destId="{68806CB6-88EA-734D-A176-F3A41F1F11CE}" srcOrd="0" destOrd="0" presId="urn:microsoft.com/office/officeart/2005/8/layout/hierarchy6"/>
    <dgm:cxn modelId="{AC77DDF5-4FFC-C848-AB1A-ADA054A04185}" type="presParOf" srcId="{0FF46306-BBC1-4144-B9C5-B7AAC0B8FC6E}" destId="{B2B907B9-E999-A14F-824B-4C09E36D7661}" srcOrd="1" destOrd="0" presId="urn:microsoft.com/office/officeart/2005/8/layout/hierarchy6"/>
    <dgm:cxn modelId="{62F55EB9-F2A2-0A49-AC33-6431DCC7430F}" type="presParOf" srcId="{B2B907B9-E999-A14F-824B-4C09E36D7661}" destId="{5FEBFCF7-5B94-FC48-BCDE-28C4E628045E}" srcOrd="0" destOrd="0" presId="urn:microsoft.com/office/officeart/2005/8/layout/hierarchy6"/>
    <dgm:cxn modelId="{5CB2576F-8353-0841-9688-1E65D35B1602}" type="presParOf" srcId="{B2B907B9-E999-A14F-824B-4C09E36D7661}" destId="{56F9AB5E-03D8-B643-82D3-5C751830CE1C}" srcOrd="1" destOrd="0" presId="urn:microsoft.com/office/officeart/2005/8/layout/hierarchy6"/>
    <dgm:cxn modelId="{92B7EB5F-11F4-BC49-B019-982CFBC9E739}" type="presParOf" srcId="{56F9AB5E-03D8-B643-82D3-5C751830CE1C}" destId="{A3FEBEDD-F405-B940-947A-5F80AD6A69F8}" srcOrd="0" destOrd="0" presId="urn:microsoft.com/office/officeart/2005/8/layout/hierarchy6"/>
    <dgm:cxn modelId="{64CA54F7-F56A-5C41-BB13-E7D20CEBDEF8}" type="presParOf" srcId="{56F9AB5E-03D8-B643-82D3-5C751830CE1C}" destId="{3E2C2F58-6D5C-684D-AA27-BA62B821FF19}" srcOrd="1" destOrd="0" presId="urn:microsoft.com/office/officeart/2005/8/layout/hierarchy6"/>
    <dgm:cxn modelId="{3FE9B06D-81A9-F74F-B835-894E962FE546}" type="presParOf" srcId="{2EF01482-06C9-404B-B3E3-1BE9D6A4D011}" destId="{0A2E8C8A-C05D-3240-A6E1-7A57066242E8}" srcOrd="2" destOrd="0" presId="urn:microsoft.com/office/officeart/2005/8/layout/hierarchy6"/>
    <dgm:cxn modelId="{8EF33F3A-FFCA-834D-8B52-F4645C460867}" type="presParOf" srcId="{2EF01482-06C9-404B-B3E3-1BE9D6A4D011}" destId="{B4F87AA0-4EED-184D-B8D6-CFB316204963}" srcOrd="3" destOrd="0" presId="urn:microsoft.com/office/officeart/2005/8/layout/hierarchy6"/>
    <dgm:cxn modelId="{A3209B6C-68F2-9647-BAF9-83D60358E54A}" type="presParOf" srcId="{B4F87AA0-4EED-184D-B8D6-CFB316204963}" destId="{34A7D953-C2BC-6244-BBA6-A49A77E83FA1}" srcOrd="0" destOrd="0" presId="urn:microsoft.com/office/officeart/2005/8/layout/hierarchy6"/>
    <dgm:cxn modelId="{F5A6E465-BBD4-7443-9AB2-8304C4A67566}" type="presParOf" srcId="{B4F87AA0-4EED-184D-B8D6-CFB316204963}" destId="{9270597F-5603-AD43-9969-A7EFC2B2CD04}" srcOrd="1" destOrd="0" presId="urn:microsoft.com/office/officeart/2005/8/layout/hierarchy6"/>
    <dgm:cxn modelId="{65F80605-52DD-344B-B931-0EB0B0021ADC}" type="presParOf" srcId="{9270597F-5603-AD43-9969-A7EFC2B2CD04}" destId="{80643A54-B9DF-474C-9B5B-861C4E20324F}" srcOrd="0" destOrd="0" presId="urn:microsoft.com/office/officeart/2005/8/layout/hierarchy6"/>
    <dgm:cxn modelId="{29ECAC56-61F0-6F40-AFF0-C0431D6EF0D6}" type="presParOf" srcId="{9270597F-5603-AD43-9969-A7EFC2B2CD04}" destId="{A6BC6FB6-DCD5-3B4C-8CC5-3ADFB755EAA4}" srcOrd="1" destOrd="0" presId="urn:microsoft.com/office/officeart/2005/8/layout/hierarchy6"/>
    <dgm:cxn modelId="{5F1DD633-0D7F-674F-B382-44B75FB8E25C}" type="presParOf" srcId="{A6BC6FB6-DCD5-3B4C-8CC5-3ADFB755EAA4}" destId="{C40C198A-966C-3342-A0B7-95D1F378C854}" srcOrd="0" destOrd="0" presId="urn:microsoft.com/office/officeart/2005/8/layout/hierarchy6"/>
    <dgm:cxn modelId="{901773B5-4FDF-4641-8522-35F29F135457}" type="presParOf" srcId="{A6BC6FB6-DCD5-3B4C-8CC5-3ADFB755EAA4}" destId="{03ED58FA-4D46-AA4D-9BBF-F654C4828642}" srcOrd="1" destOrd="0" presId="urn:microsoft.com/office/officeart/2005/8/layout/hierarchy6"/>
    <dgm:cxn modelId="{1E7B0023-9E92-624F-9529-46FF727E1114}" type="presParOf" srcId="{8BDC13C6-BBA9-6042-BB4F-3499AFBE441B}" destId="{2E10A562-6F8A-6A49-8805-9784DA73D423}" srcOrd="2" destOrd="0" presId="urn:microsoft.com/office/officeart/2005/8/layout/hierarchy6"/>
    <dgm:cxn modelId="{4E78EF63-FE80-504E-BCC8-3EC514353BC9}" type="presParOf" srcId="{8BDC13C6-BBA9-6042-BB4F-3499AFBE441B}" destId="{D2D10815-6C88-F648-9336-B5A2AAD405A0}" srcOrd="3" destOrd="0" presId="urn:microsoft.com/office/officeart/2005/8/layout/hierarchy6"/>
    <dgm:cxn modelId="{6B449BF0-7D33-5241-B2D4-6BCCBDBC5361}" type="presParOf" srcId="{D2D10815-6C88-F648-9336-B5A2AAD405A0}" destId="{13848797-61B8-3442-B08B-54B846C0989A}" srcOrd="0" destOrd="0" presId="urn:microsoft.com/office/officeart/2005/8/layout/hierarchy6"/>
    <dgm:cxn modelId="{4EA6E089-48AD-7746-B0E1-1F0DC63A8101}" type="presParOf" srcId="{D2D10815-6C88-F648-9336-B5A2AAD405A0}" destId="{2662AD99-1F67-7D43-B45F-064175B4BA94}" srcOrd="1" destOrd="0" presId="urn:microsoft.com/office/officeart/2005/8/layout/hierarchy6"/>
    <dgm:cxn modelId="{802DB753-284E-9044-BEA9-7FDB3D3DEC9B}" type="presParOf" srcId="{2662AD99-1F67-7D43-B45F-064175B4BA94}" destId="{D86B1E1C-86A3-E846-B5B2-CAC0D4365011}" srcOrd="0" destOrd="0" presId="urn:microsoft.com/office/officeart/2005/8/layout/hierarchy6"/>
    <dgm:cxn modelId="{14E194AF-1326-0F4D-925B-15655B4E59D0}" type="presParOf" srcId="{2662AD99-1F67-7D43-B45F-064175B4BA94}" destId="{46041474-47E6-744F-B0A5-4DBAC5E9F744}" srcOrd="1" destOrd="0" presId="urn:microsoft.com/office/officeart/2005/8/layout/hierarchy6"/>
    <dgm:cxn modelId="{B69BBDE4-243C-224E-B28F-62E8498F6E97}" type="presParOf" srcId="{46041474-47E6-744F-B0A5-4DBAC5E9F744}" destId="{D2C02D63-2417-AB46-8B6B-4C7CD729E4D0}" srcOrd="0" destOrd="0" presId="urn:microsoft.com/office/officeart/2005/8/layout/hierarchy6"/>
    <dgm:cxn modelId="{E23218D6-6BE9-2E49-8667-4924EB1F08B3}" type="presParOf" srcId="{46041474-47E6-744F-B0A5-4DBAC5E9F744}" destId="{0070CB6E-1CE0-9B48-A52D-8CBB4E67ECE4}" srcOrd="1" destOrd="0" presId="urn:microsoft.com/office/officeart/2005/8/layout/hierarchy6"/>
    <dgm:cxn modelId="{DB8C1A0F-3FDC-D241-BF87-BAE8E2AB5D50}" type="presParOf" srcId="{0070CB6E-1CE0-9B48-A52D-8CBB4E67ECE4}" destId="{C5753227-F662-6B40-8050-61E83FD9D1E2}" srcOrd="0" destOrd="0" presId="urn:microsoft.com/office/officeart/2005/8/layout/hierarchy6"/>
    <dgm:cxn modelId="{0044572C-58B4-5740-B044-B84E5347B9BD}" type="presParOf" srcId="{0070CB6E-1CE0-9B48-A52D-8CBB4E67ECE4}" destId="{495C9622-FE4D-2741-B517-D7606A56C9D1}" srcOrd="1" destOrd="0" presId="urn:microsoft.com/office/officeart/2005/8/layout/hierarchy6"/>
    <dgm:cxn modelId="{C3B5037F-B9B5-8B46-80EB-A18E831CEBCB}" type="presParOf" srcId="{495C9622-FE4D-2741-B517-D7606A56C9D1}" destId="{18468CB1-4047-144D-B56A-F72671F090A6}" srcOrd="0" destOrd="0" presId="urn:microsoft.com/office/officeart/2005/8/layout/hierarchy6"/>
    <dgm:cxn modelId="{AFF14D47-F65D-AC4F-835D-1A7BCDE708B7}" type="presParOf" srcId="{495C9622-FE4D-2741-B517-D7606A56C9D1}" destId="{5821D113-ABAF-DB45-A500-11E43B0F7D0C}" srcOrd="1" destOrd="0" presId="urn:microsoft.com/office/officeart/2005/8/layout/hierarchy6"/>
    <dgm:cxn modelId="{F16719E9-44C0-604B-ADAE-51B7B68E73B6}" type="presParOf" srcId="{BAA65C52-FB49-3F42-BD50-0D3B946EB6D0}" destId="{937FCC75-C6DC-414A-A8E7-AEC2E622326D}"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C12EB6BB-96D0-AD49-A7AE-FEB017E15509}"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CACE156F-57DC-1040-8566-DA7E856D2314}">
      <dgm:prSet phldrT="[Text]"/>
      <dgm:spPr/>
      <dgm:t>
        <a:bodyPr/>
        <a:lstStyle/>
        <a:p>
          <a:r>
            <a:rPr lang="en-US" dirty="0"/>
            <a:t>Taxonomy</a:t>
          </a:r>
        </a:p>
      </dgm:t>
    </dgm:pt>
    <dgm:pt modelId="{6932BBDB-9AE2-5746-A5DB-AAE704CE7E0B}" type="parTrans" cxnId="{F820BFEF-0D89-2F4A-8D9F-460C0EA0D6CD}">
      <dgm:prSet/>
      <dgm:spPr/>
      <dgm:t>
        <a:bodyPr/>
        <a:lstStyle/>
        <a:p>
          <a:endParaRPr lang="en-US"/>
        </a:p>
      </dgm:t>
    </dgm:pt>
    <dgm:pt modelId="{F1F5A77C-7D12-644A-B24A-CE317B923301}" type="sibTrans" cxnId="{F820BFEF-0D89-2F4A-8D9F-460C0EA0D6CD}">
      <dgm:prSet/>
      <dgm:spPr/>
      <dgm:t>
        <a:bodyPr/>
        <a:lstStyle/>
        <a:p>
          <a:endParaRPr lang="en-US"/>
        </a:p>
      </dgm:t>
    </dgm:pt>
    <dgm:pt modelId="{21C4523E-8361-F44A-B265-44FD77A8A0AC}">
      <dgm:prSet phldrT="[Text]"/>
      <dgm:spPr/>
      <dgm:t>
        <a:bodyPr/>
        <a:lstStyle/>
        <a:p>
          <a:r>
            <a:rPr lang="en-US" dirty="0"/>
            <a:t>Hierarchy</a:t>
          </a:r>
        </a:p>
      </dgm:t>
    </dgm:pt>
    <dgm:pt modelId="{F455AB94-97D6-724B-943D-093949BCFD13}" type="parTrans" cxnId="{B010F0B8-CE00-DF4E-A273-27D4873F899D}">
      <dgm:prSet/>
      <dgm:spPr/>
      <dgm:t>
        <a:bodyPr/>
        <a:lstStyle/>
        <a:p>
          <a:endParaRPr lang="en-US"/>
        </a:p>
      </dgm:t>
    </dgm:pt>
    <dgm:pt modelId="{023D81C1-83FD-1146-B566-69B31405FF1A}" type="sibTrans" cxnId="{B010F0B8-CE00-DF4E-A273-27D4873F899D}">
      <dgm:prSet/>
      <dgm:spPr/>
      <dgm:t>
        <a:bodyPr/>
        <a:lstStyle/>
        <a:p>
          <a:endParaRPr lang="en-US"/>
        </a:p>
      </dgm:t>
    </dgm:pt>
    <dgm:pt modelId="{E161884B-053E-7343-9ACE-FD39CEB912DC}">
      <dgm:prSet phldrT="[Text]"/>
      <dgm:spPr/>
      <dgm:t>
        <a:bodyPr/>
        <a:lstStyle/>
        <a:p>
          <a:r>
            <a:rPr lang="en-US" dirty="0"/>
            <a:t>Token Bases</a:t>
          </a:r>
        </a:p>
      </dgm:t>
    </dgm:pt>
    <dgm:pt modelId="{D5E6BAEB-7893-7B4D-902F-DCB8CB696CBF}" type="parTrans" cxnId="{ADCF4FB0-CB0B-7C4C-A6E0-411C186DA632}">
      <dgm:prSet/>
      <dgm:spPr/>
      <dgm:t>
        <a:bodyPr/>
        <a:lstStyle/>
        <a:p>
          <a:endParaRPr lang="en-US"/>
        </a:p>
      </dgm:t>
    </dgm:pt>
    <dgm:pt modelId="{7791B61F-0B07-E54E-96F8-694D105F75BC}" type="sibTrans" cxnId="{ADCF4FB0-CB0B-7C4C-A6E0-411C186DA632}">
      <dgm:prSet/>
      <dgm:spPr/>
      <dgm:t>
        <a:bodyPr/>
        <a:lstStyle/>
        <a:p>
          <a:endParaRPr lang="en-US"/>
        </a:p>
      </dgm:t>
    </dgm:pt>
    <dgm:pt modelId="{4448FEEE-63E8-C04C-BB1D-423783481B41}">
      <dgm:prSet phldrT="[Text]"/>
      <dgm:spPr/>
      <dgm:t>
        <a:bodyPr/>
        <a:lstStyle/>
        <a:p>
          <a:r>
            <a:rPr lang="en-US" dirty="0"/>
            <a:t>Behaviors</a:t>
          </a:r>
        </a:p>
      </dgm:t>
    </dgm:pt>
    <dgm:pt modelId="{6D378643-C43E-5C4C-9123-D7ADBC09BD9E}" type="parTrans" cxnId="{5B1125C1-DF13-F94C-9F99-2F551646BC79}">
      <dgm:prSet/>
      <dgm:spPr/>
      <dgm:t>
        <a:bodyPr/>
        <a:lstStyle/>
        <a:p>
          <a:endParaRPr lang="en-US"/>
        </a:p>
      </dgm:t>
    </dgm:pt>
    <dgm:pt modelId="{A62EB58B-5808-9B4E-91D9-56AE983DF0DE}" type="sibTrans" cxnId="{5B1125C1-DF13-F94C-9F99-2F551646BC79}">
      <dgm:prSet/>
      <dgm:spPr/>
      <dgm:t>
        <a:bodyPr/>
        <a:lstStyle/>
        <a:p>
          <a:endParaRPr lang="en-US"/>
        </a:p>
      </dgm:t>
    </dgm:pt>
    <dgm:pt modelId="{9BB37D31-37E8-154E-BC1B-5705F9730F3A}">
      <dgm:prSet phldrT="[Text]"/>
      <dgm:spPr/>
      <dgm:t>
        <a:bodyPr/>
        <a:lstStyle/>
        <a:p>
          <a:r>
            <a:rPr lang="en-US" dirty="0" err="1"/>
            <a:t>BehaviorGroups</a:t>
          </a:r>
          <a:endParaRPr lang="en-US" dirty="0"/>
        </a:p>
      </dgm:t>
    </dgm:pt>
    <dgm:pt modelId="{BE8132B6-F5B6-974E-8854-B009E67842FE}" type="parTrans" cxnId="{2BDB4466-A2D5-4E4D-8910-03247EA32555}">
      <dgm:prSet/>
      <dgm:spPr/>
      <dgm:t>
        <a:bodyPr/>
        <a:lstStyle/>
        <a:p>
          <a:endParaRPr lang="en-US"/>
        </a:p>
      </dgm:t>
    </dgm:pt>
    <dgm:pt modelId="{0BA0202F-BFED-C742-A3B0-4017A17587B4}" type="sibTrans" cxnId="{2BDB4466-A2D5-4E4D-8910-03247EA32555}">
      <dgm:prSet/>
      <dgm:spPr/>
      <dgm:t>
        <a:bodyPr/>
        <a:lstStyle/>
        <a:p>
          <a:endParaRPr lang="en-US"/>
        </a:p>
      </dgm:t>
    </dgm:pt>
    <dgm:pt modelId="{3357A946-69EB-9843-AB1C-EAA5E3B21B5C}">
      <dgm:prSet phldrT="[Text]"/>
      <dgm:spPr/>
      <dgm:t>
        <a:bodyPr/>
        <a:lstStyle/>
        <a:p>
          <a:r>
            <a:rPr lang="en-US" dirty="0" err="1"/>
            <a:t>PropertySets</a:t>
          </a:r>
          <a:endParaRPr lang="en-US" dirty="0"/>
        </a:p>
      </dgm:t>
    </dgm:pt>
    <dgm:pt modelId="{F3513775-77D9-EE49-80E9-03FE382F6A29}" type="parTrans" cxnId="{20371288-9C75-C146-A09F-50BC67CC8669}">
      <dgm:prSet/>
      <dgm:spPr/>
      <dgm:t>
        <a:bodyPr/>
        <a:lstStyle/>
        <a:p>
          <a:endParaRPr lang="en-US"/>
        </a:p>
      </dgm:t>
    </dgm:pt>
    <dgm:pt modelId="{EB8AAA73-4626-9040-9D16-188F9876593D}" type="sibTrans" cxnId="{20371288-9C75-C146-A09F-50BC67CC8669}">
      <dgm:prSet/>
      <dgm:spPr/>
      <dgm:t>
        <a:bodyPr/>
        <a:lstStyle/>
        <a:p>
          <a:endParaRPr lang="en-US"/>
        </a:p>
      </dgm:t>
    </dgm:pt>
    <dgm:pt modelId="{BF33D790-BD72-E24F-93A8-794B08FC1AB3}">
      <dgm:prSet phldrT="[Text]"/>
      <dgm:spPr/>
      <dgm:t>
        <a:bodyPr/>
        <a:lstStyle/>
        <a:p>
          <a:r>
            <a:rPr lang="en-US" dirty="0" err="1"/>
            <a:t>TemplateFormulas</a:t>
          </a:r>
          <a:endParaRPr lang="en-US" dirty="0"/>
        </a:p>
      </dgm:t>
    </dgm:pt>
    <dgm:pt modelId="{B701FA42-DAE3-844D-9DD8-DA0BF651CCE2}" type="parTrans" cxnId="{FCDB52C1-DF97-3643-AA7D-5B26139E05B5}">
      <dgm:prSet/>
      <dgm:spPr/>
      <dgm:t>
        <a:bodyPr/>
        <a:lstStyle/>
        <a:p>
          <a:endParaRPr lang="en-US"/>
        </a:p>
      </dgm:t>
    </dgm:pt>
    <dgm:pt modelId="{FF1C819B-DB65-9D4D-A895-A090AA020213}" type="sibTrans" cxnId="{FCDB52C1-DF97-3643-AA7D-5B26139E05B5}">
      <dgm:prSet/>
      <dgm:spPr/>
      <dgm:t>
        <a:bodyPr/>
        <a:lstStyle/>
        <a:p>
          <a:endParaRPr lang="en-US"/>
        </a:p>
      </dgm:t>
    </dgm:pt>
    <dgm:pt modelId="{D081B3B9-2D15-2945-9142-80927CE20DEF}">
      <dgm:prSet phldrT="[Text]"/>
      <dgm:spPr/>
      <dgm:t>
        <a:bodyPr/>
        <a:lstStyle/>
        <a:p>
          <a:r>
            <a:rPr lang="en-US" dirty="0" err="1"/>
            <a:t>TemplateDefinitions</a:t>
          </a:r>
          <a:endParaRPr lang="en-US" dirty="0"/>
        </a:p>
      </dgm:t>
    </dgm:pt>
    <dgm:pt modelId="{973751EB-892A-4D4E-A9CE-3ED6DF63C687}" type="parTrans" cxnId="{94519F6F-CEAC-7842-9013-A8DAF6171F3C}">
      <dgm:prSet/>
      <dgm:spPr/>
      <dgm:t>
        <a:bodyPr/>
        <a:lstStyle/>
        <a:p>
          <a:endParaRPr lang="en-US"/>
        </a:p>
      </dgm:t>
    </dgm:pt>
    <dgm:pt modelId="{F35994EB-834F-5D4C-B5D1-B3201695CBC8}" type="sibTrans" cxnId="{94519F6F-CEAC-7842-9013-A8DAF6171F3C}">
      <dgm:prSet/>
      <dgm:spPr/>
      <dgm:t>
        <a:bodyPr/>
        <a:lstStyle/>
        <a:p>
          <a:endParaRPr lang="en-US"/>
        </a:p>
      </dgm:t>
    </dgm:pt>
    <dgm:pt modelId="{BE26FF8D-B669-1942-8ADD-9852E8D3B135}">
      <dgm:prSet phldrT="[Text]"/>
      <dgm:spPr>
        <a:solidFill>
          <a:schemeClr val="tx2"/>
        </a:solidFill>
      </dgm:spPr>
      <dgm:t>
        <a:bodyPr/>
        <a:lstStyle/>
        <a:p>
          <a:r>
            <a:rPr lang="en-US" dirty="0"/>
            <a:t>Hybrid</a:t>
          </a:r>
        </a:p>
      </dgm:t>
    </dgm:pt>
    <dgm:pt modelId="{6982D5EE-C4B6-B442-96B4-C59FA46022E6}" type="parTrans" cxnId="{CD4F9C9C-834E-4541-9CE5-3CE24D7C34FE}">
      <dgm:prSet/>
      <dgm:spPr/>
      <dgm:t>
        <a:bodyPr/>
        <a:lstStyle/>
        <a:p>
          <a:endParaRPr lang="en-US"/>
        </a:p>
      </dgm:t>
    </dgm:pt>
    <dgm:pt modelId="{26B78DF3-F94B-2142-ADBB-406C122FE1CA}" type="sibTrans" cxnId="{CD4F9C9C-834E-4541-9CE5-3CE24D7C34FE}">
      <dgm:prSet/>
      <dgm:spPr/>
      <dgm:t>
        <a:bodyPr/>
        <a:lstStyle/>
        <a:p>
          <a:endParaRPr lang="en-US"/>
        </a:p>
      </dgm:t>
    </dgm:pt>
    <dgm:pt modelId="{1B8D63CD-BFB7-FC47-B31C-87763ED5B10A}">
      <dgm:prSet phldrT="[Text]"/>
      <dgm:spPr>
        <a:solidFill>
          <a:schemeClr val="accent6"/>
        </a:solidFill>
      </dgm:spPr>
      <dgm:t>
        <a:bodyPr/>
        <a:lstStyle/>
        <a:p>
          <a:r>
            <a:rPr lang="en-US"/>
            <a:t>Fungible</a:t>
          </a:r>
          <a:endParaRPr lang="en-US" dirty="0"/>
        </a:p>
      </dgm:t>
    </dgm:pt>
    <dgm:pt modelId="{A0F34DD2-6E29-1D4C-8263-609C18888F71}" type="parTrans" cxnId="{C0E97415-56F0-424F-A4F3-C9DA06BBB615}">
      <dgm:prSet/>
      <dgm:spPr/>
      <dgm:t>
        <a:bodyPr/>
        <a:lstStyle/>
        <a:p>
          <a:endParaRPr lang="en-US"/>
        </a:p>
      </dgm:t>
    </dgm:pt>
    <dgm:pt modelId="{41072F11-D56A-FF49-BCE9-DF85B1529395}" type="sibTrans" cxnId="{C0E97415-56F0-424F-A4F3-C9DA06BBB615}">
      <dgm:prSet/>
      <dgm:spPr/>
      <dgm:t>
        <a:bodyPr/>
        <a:lstStyle/>
        <a:p>
          <a:endParaRPr lang="en-US"/>
        </a:p>
      </dgm:t>
    </dgm:pt>
    <dgm:pt modelId="{89CC0103-FE4C-2942-89F2-91ECC829CA41}">
      <dgm:prSet phldrT="[Text]"/>
      <dgm:spPr/>
      <dgm:t>
        <a:bodyPr/>
        <a:lstStyle/>
        <a:p>
          <a:r>
            <a:rPr lang="en-US" dirty="0" err="1"/>
            <a:t>TokenTemplates</a:t>
          </a:r>
          <a:endParaRPr lang="en-US" dirty="0"/>
        </a:p>
      </dgm:t>
    </dgm:pt>
    <dgm:pt modelId="{B04F8A3A-DA2C-414A-A728-0FEF1F225A2E}" type="parTrans" cxnId="{7B0983AD-8B12-4A4E-B627-6AE5AF77AC67}">
      <dgm:prSet/>
      <dgm:spPr/>
      <dgm:t>
        <a:bodyPr/>
        <a:lstStyle/>
        <a:p>
          <a:endParaRPr lang="en-US"/>
        </a:p>
      </dgm:t>
    </dgm:pt>
    <dgm:pt modelId="{57F31E27-AE5F-2644-A156-A68F771A1FC9}" type="sibTrans" cxnId="{7B0983AD-8B12-4A4E-B627-6AE5AF77AC67}">
      <dgm:prSet/>
      <dgm:spPr/>
      <dgm:t>
        <a:bodyPr/>
        <a:lstStyle/>
        <a:p>
          <a:endParaRPr lang="en-US"/>
        </a:p>
      </dgm:t>
    </dgm:pt>
    <dgm:pt modelId="{0DB3AB07-6A87-1945-9AF1-7D3E8AA16EA7}">
      <dgm:prSet phldrT="[Text]"/>
      <dgm:spPr/>
      <dgm:t>
        <a:bodyPr/>
        <a:lstStyle/>
        <a:p>
          <a:r>
            <a:rPr lang="en-US" dirty="0"/>
            <a:t>Fungible</a:t>
          </a:r>
        </a:p>
      </dgm:t>
    </dgm:pt>
    <dgm:pt modelId="{70BEB5F4-53E9-BD49-8B97-9EEA909163FD}" type="sibTrans" cxnId="{6AD519D7-BEC2-7744-9F9E-DF9AB9F7DC38}">
      <dgm:prSet/>
      <dgm:spPr/>
      <dgm:t>
        <a:bodyPr/>
        <a:lstStyle/>
        <a:p>
          <a:endParaRPr lang="en-US"/>
        </a:p>
      </dgm:t>
    </dgm:pt>
    <dgm:pt modelId="{D22BCF73-08E6-7448-A18E-A2431ACE3C13}" type="parTrans" cxnId="{6AD519D7-BEC2-7744-9F9E-DF9AB9F7DC38}">
      <dgm:prSet/>
      <dgm:spPr/>
      <dgm:t>
        <a:bodyPr/>
        <a:lstStyle/>
        <a:p>
          <a:endParaRPr lang="en-US"/>
        </a:p>
      </dgm:t>
    </dgm:pt>
    <dgm:pt modelId="{940649CA-AC92-374B-9DE8-8E467A19C583}">
      <dgm:prSet phldrT="[Text]"/>
      <dgm:spPr>
        <a:solidFill>
          <a:schemeClr val="accent2"/>
        </a:solidFill>
      </dgm:spPr>
      <dgm:t>
        <a:bodyPr/>
        <a:lstStyle/>
        <a:p>
          <a:r>
            <a:rPr lang="en-US" dirty="0">
              <a:solidFill>
                <a:schemeClr val="bg1"/>
              </a:solidFill>
            </a:rPr>
            <a:t>Fractional</a:t>
          </a:r>
        </a:p>
      </dgm:t>
    </dgm:pt>
    <dgm:pt modelId="{95D91655-B147-BE48-8BA8-75A3192A11B7}" type="sibTrans" cxnId="{2AC2BBDE-9F60-7A4F-A5A4-B5A8B72879D7}">
      <dgm:prSet/>
      <dgm:spPr/>
      <dgm:t>
        <a:bodyPr/>
        <a:lstStyle/>
        <a:p>
          <a:endParaRPr lang="en-US"/>
        </a:p>
      </dgm:t>
    </dgm:pt>
    <dgm:pt modelId="{6A5C28C4-20AE-9D47-8389-C0588F0C3602}" type="parTrans" cxnId="{2AC2BBDE-9F60-7A4F-A5A4-B5A8B72879D7}">
      <dgm:prSet/>
      <dgm:spPr/>
      <dgm:t>
        <a:bodyPr/>
        <a:lstStyle/>
        <a:p>
          <a:endParaRPr lang="en-US"/>
        </a:p>
      </dgm:t>
    </dgm:pt>
    <dgm:pt modelId="{00AD8D7D-6239-5645-98AC-77B6C483429B}">
      <dgm:prSet phldrT="[Text]"/>
      <dgm:spPr/>
      <dgm:t>
        <a:bodyPr/>
        <a:lstStyle/>
        <a:p>
          <a:r>
            <a:rPr lang="en-US" dirty="0" err="1"/>
            <a:t>TokenTemplates</a:t>
          </a:r>
          <a:endParaRPr lang="en-US" dirty="0"/>
        </a:p>
      </dgm:t>
    </dgm:pt>
    <dgm:pt modelId="{219AF922-4130-A14F-836B-4238B4902DF3}" type="sibTrans" cxnId="{C0CDA963-CF52-C14B-B1DD-120E586DD04E}">
      <dgm:prSet/>
      <dgm:spPr/>
      <dgm:t>
        <a:bodyPr/>
        <a:lstStyle/>
        <a:p>
          <a:endParaRPr lang="en-US"/>
        </a:p>
      </dgm:t>
    </dgm:pt>
    <dgm:pt modelId="{85C6572E-96FC-3E41-A571-957B63719DFC}" type="parTrans" cxnId="{C0CDA963-CF52-C14B-B1DD-120E586DD04E}">
      <dgm:prSet/>
      <dgm:spPr/>
      <dgm:t>
        <a:bodyPr/>
        <a:lstStyle/>
        <a:p>
          <a:endParaRPr lang="en-US"/>
        </a:p>
      </dgm:t>
    </dgm:pt>
    <dgm:pt modelId="{C2B7F4D7-BF7E-F447-B9A5-6DD6BDA63275}">
      <dgm:prSet phldrT="[Text]"/>
      <dgm:spPr>
        <a:solidFill>
          <a:schemeClr val="bg2"/>
        </a:solidFill>
      </dgm:spPr>
      <dgm:t>
        <a:bodyPr/>
        <a:lstStyle/>
        <a:p>
          <a:r>
            <a:rPr lang="en-US" dirty="0">
              <a:solidFill>
                <a:schemeClr val="tx1"/>
              </a:solidFill>
            </a:rPr>
            <a:t>Whole</a:t>
          </a:r>
        </a:p>
      </dgm:t>
    </dgm:pt>
    <dgm:pt modelId="{7415F1D5-627B-3D43-A4F7-8D66E85A4285}" type="sibTrans" cxnId="{21DB7608-577F-424F-8E3A-D02A8E745398}">
      <dgm:prSet/>
      <dgm:spPr/>
      <dgm:t>
        <a:bodyPr/>
        <a:lstStyle/>
        <a:p>
          <a:endParaRPr lang="en-US"/>
        </a:p>
      </dgm:t>
    </dgm:pt>
    <dgm:pt modelId="{40EF3845-FBA7-A847-B61E-02B6BB3D3DAD}" type="parTrans" cxnId="{21DB7608-577F-424F-8E3A-D02A8E745398}">
      <dgm:prSet/>
      <dgm:spPr/>
      <dgm:t>
        <a:bodyPr/>
        <a:lstStyle/>
        <a:p>
          <a:endParaRPr lang="en-US"/>
        </a:p>
      </dgm:t>
    </dgm:pt>
    <dgm:pt modelId="{A6F9CEF2-0FA3-5443-BB6F-E4322C2BB17C}">
      <dgm:prSet phldrT="[Text]"/>
      <dgm:spPr/>
      <dgm:t>
        <a:bodyPr/>
        <a:lstStyle/>
        <a:p>
          <a:r>
            <a:rPr lang="en-US" dirty="0" err="1"/>
            <a:t>TokenTemplates</a:t>
          </a:r>
          <a:endParaRPr lang="en-US" dirty="0"/>
        </a:p>
      </dgm:t>
    </dgm:pt>
    <dgm:pt modelId="{72A46562-C1A7-C343-82C6-C7E2D4330BAF}" type="sibTrans" cxnId="{70431D76-6A21-0F45-9816-9F508C767E8B}">
      <dgm:prSet/>
      <dgm:spPr/>
      <dgm:t>
        <a:bodyPr/>
        <a:lstStyle/>
        <a:p>
          <a:endParaRPr lang="en-US"/>
        </a:p>
      </dgm:t>
    </dgm:pt>
    <dgm:pt modelId="{7C6B8C75-DE5C-A548-A0E3-5CD80C408CDA}" type="parTrans" cxnId="{70431D76-6A21-0F45-9816-9F508C767E8B}">
      <dgm:prSet/>
      <dgm:spPr/>
      <dgm:t>
        <a:bodyPr/>
        <a:lstStyle/>
        <a:p>
          <a:endParaRPr lang="en-US"/>
        </a:p>
      </dgm:t>
    </dgm:pt>
    <dgm:pt modelId="{08E25361-F420-4843-B5FD-089EA085A976}">
      <dgm:prSet phldrT="[Text]"/>
      <dgm:spPr>
        <a:solidFill>
          <a:srgbClr val="C00000"/>
        </a:solidFill>
      </dgm:spPr>
      <dgm:t>
        <a:bodyPr/>
        <a:lstStyle/>
        <a:p>
          <a:r>
            <a:rPr lang="en-US" dirty="0"/>
            <a:t>Non-Fungible</a:t>
          </a:r>
        </a:p>
      </dgm:t>
    </dgm:pt>
    <dgm:pt modelId="{16A14EE2-421A-EA49-A0E2-2D117057D2C1}" type="sibTrans" cxnId="{AD772160-9E45-5946-8B43-0D68D2D7D6D3}">
      <dgm:prSet/>
      <dgm:spPr/>
      <dgm:t>
        <a:bodyPr/>
        <a:lstStyle/>
        <a:p>
          <a:endParaRPr lang="en-US"/>
        </a:p>
      </dgm:t>
    </dgm:pt>
    <dgm:pt modelId="{CDB5FFA6-FFB3-5240-A8D7-6C0E70149214}" type="parTrans" cxnId="{AD772160-9E45-5946-8B43-0D68D2D7D6D3}">
      <dgm:prSet/>
      <dgm:spPr/>
      <dgm:t>
        <a:bodyPr/>
        <a:lstStyle/>
        <a:p>
          <a:endParaRPr lang="en-US"/>
        </a:p>
      </dgm:t>
    </dgm:pt>
    <dgm:pt modelId="{0A455943-8611-4C48-90E0-C311AFD4EEE9}">
      <dgm:prSet phldrT="[Text]"/>
      <dgm:spPr>
        <a:solidFill>
          <a:schemeClr val="bg2"/>
        </a:solidFill>
      </dgm:spPr>
      <dgm:t>
        <a:bodyPr/>
        <a:lstStyle/>
        <a:p>
          <a:r>
            <a:rPr lang="en-US" dirty="0">
              <a:solidFill>
                <a:schemeClr val="tx1"/>
              </a:solidFill>
            </a:rPr>
            <a:t>Whole</a:t>
          </a:r>
        </a:p>
      </dgm:t>
    </dgm:pt>
    <dgm:pt modelId="{5E89B45B-EC61-A44A-8132-8F8C37103704}" type="sibTrans" cxnId="{6636B2E2-59CB-5B40-82A6-C07691164823}">
      <dgm:prSet/>
      <dgm:spPr/>
      <dgm:t>
        <a:bodyPr/>
        <a:lstStyle/>
        <a:p>
          <a:endParaRPr lang="en-US"/>
        </a:p>
      </dgm:t>
    </dgm:pt>
    <dgm:pt modelId="{637B9969-CD85-C849-8CF3-25CC9831B2B2}" type="parTrans" cxnId="{6636B2E2-59CB-5B40-82A6-C07691164823}">
      <dgm:prSet/>
      <dgm:spPr/>
      <dgm:t>
        <a:bodyPr/>
        <a:lstStyle/>
        <a:p>
          <a:endParaRPr lang="en-US"/>
        </a:p>
      </dgm:t>
    </dgm:pt>
    <dgm:pt modelId="{3DB1B831-6FB8-284E-B2C6-937AB555AFF4}">
      <dgm:prSet phldrT="[Text]"/>
      <dgm:spPr/>
      <dgm:t>
        <a:bodyPr/>
        <a:lstStyle/>
        <a:p>
          <a:r>
            <a:rPr lang="en-US" dirty="0" err="1"/>
            <a:t>TokenTemplates</a:t>
          </a:r>
          <a:endParaRPr lang="en-US" dirty="0"/>
        </a:p>
      </dgm:t>
    </dgm:pt>
    <dgm:pt modelId="{340E97C9-D488-8544-92F5-288553297A87}" type="sibTrans" cxnId="{D4DF6B4E-DADA-8748-B63E-D746491FC9D9}">
      <dgm:prSet/>
      <dgm:spPr/>
      <dgm:t>
        <a:bodyPr/>
        <a:lstStyle/>
        <a:p>
          <a:endParaRPr lang="en-US"/>
        </a:p>
      </dgm:t>
    </dgm:pt>
    <dgm:pt modelId="{CF0EB300-2201-AA49-A851-844A631B19EB}" type="parTrans" cxnId="{D4DF6B4E-DADA-8748-B63E-D746491FC9D9}">
      <dgm:prSet/>
      <dgm:spPr/>
      <dgm:t>
        <a:bodyPr/>
        <a:lstStyle/>
        <a:p>
          <a:endParaRPr lang="en-US"/>
        </a:p>
      </dgm:t>
    </dgm:pt>
    <dgm:pt modelId="{F05CF172-9BC7-0641-83EF-D68575C0A5D1}">
      <dgm:prSet phldrT="[Text]"/>
      <dgm:spPr>
        <a:solidFill>
          <a:schemeClr val="accent2"/>
        </a:solidFill>
      </dgm:spPr>
      <dgm:t>
        <a:bodyPr/>
        <a:lstStyle/>
        <a:p>
          <a:r>
            <a:rPr lang="en-US" dirty="0"/>
            <a:t>Fractional</a:t>
          </a:r>
        </a:p>
      </dgm:t>
    </dgm:pt>
    <dgm:pt modelId="{132D53BC-3564-7B4D-B514-E36A67A37F60}" type="sibTrans" cxnId="{0AA9C860-88EC-AE4B-92BA-CC0C8190E741}">
      <dgm:prSet/>
      <dgm:spPr/>
      <dgm:t>
        <a:bodyPr/>
        <a:lstStyle/>
        <a:p>
          <a:endParaRPr lang="en-US"/>
        </a:p>
      </dgm:t>
    </dgm:pt>
    <dgm:pt modelId="{51D4D752-E5B3-6145-B8D2-C767B5FA87C1}" type="parTrans" cxnId="{0AA9C860-88EC-AE4B-92BA-CC0C8190E741}">
      <dgm:prSet/>
      <dgm:spPr/>
      <dgm:t>
        <a:bodyPr/>
        <a:lstStyle/>
        <a:p>
          <a:endParaRPr lang="en-US"/>
        </a:p>
      </dgm:t>
    </dgm:pt>
    <dgm:pt modelId="{0152C010-7557-5840-817C-5BC40D23D301}">
      <dgm:prSet phldrT="[Text]"/>
      <dgm:spPr/>
      <dgm:t>
        <a:bodyPr/>
        <a:lstStyle/>
        <a:p>
          <a:r>
            <a:rPr lang="en-US" dirty="0" err="1"/>
            <a:t>TokenTemplates</a:t>
          </a:r>
          <a:endParaRPr lang="en-US" dirty="0"/>
        </a:p>
      </dgm:t>
    </dgm:pt>
    <dgm:pt modelId="{F5A6AD8B-F84F-3F4F-BDD8-9A996B3ADFA5}" type="sibTrans" cxnId="{93BCF2ED-0135-D144-9709-8003E93DBF7B}">
      <dgm:prSet/>
      <dgm:spPr/>
      <dgm:t>
        <a:bodyPr/>
        <a:lstStyle/>
        <a:p>
          <a:endParaRPr lang="en-US"/>
        </a:p>
      </dgm:t>
    </dgm:pt>
    <dgm:pt modelId="{63A78EB8-32EB-D549-9FBF-02DFE71F6692}" type="parTrans" cxnId="{93BCF2ED-0135-D144-9709-8003E93DBF7B}">
      <dgm:prSet/>
      <dgm:spPr/>
      <dgm:t>
        <a:bodyPr/>
        <a:lstStyle/>
        <a:p>
          <a:endParaRPr lang="en-US"/>
        </a:p>
      </dgm:t>
    </dgm:pt>
    <dgm:pt modelId="{43FC6FF5-854D-714A-9E1B-DF4438E86A33}">
      <dgm:prSet phldrT="[Text]"/>
      <dgm:spPr>
        <a:solidFill>
          <a:schemeClr val="accent4"/>
        </a:solidFill>
      </dgm:spPr>
      <dgm:t>
        <a:bodyPr/>
        <a:lstStyle/>
        <a:p>
          <a:r>
            <a:rPr lang="en-US" dirty="0"/>
            <a:t>Singleton</a:t>
          </a:r>
        </a:p>
      </dgm:t>
    </dgm:pt>
    <dgm:pt modelId="{3C9CD71B-ADFF-0D4E-981A-F4C8253D268B}" type="sibTrans" cxnId="{043B73A1-52F3-9641-BE60-D4E0FA2BBAB1}">
      <dgm:prSet/>
      <dgm:spPr/>
      <dgm:t>
        <a:bodyPr/>
        <a:lstStyle/>
        <a:p>
          <a:endParaRPr lang="en-US"/>
        </a:p>
      </dgm:t>
    </dgm:pt>
    <dgm:pt modelId="{5D8C5F31-EBD4-FC45-BBCA-DB2228DBD8B2}" type="parTrans" cxnId="{043B73A1-52F3-9641-BE60-D4E0FA2BBAB1}">
      <dgm:prSet/>
      <dgm:spPr/>
      <dgm:t>
        <a:bodyPr/>
        <a:lstStyle/>
        <a:p>
          <a:endParaRPr lang="en-US"/>
        </a:p>
      </dgm:t>
    </dgm:pt>
    <dgm:pt modelId="{278771C9-9763-4242-950B-7A6CACC6602A}">
      <dgm:prSet phldrT="[Text]"/>
      <dgm:spPr>
        <a:solidFill>
          <a:schemeClr val="accent2"/>
        </a:solidFill>
      </dgm:spPr>
      <dgm:t>
        <a:bodyPr/>
        <a:lstStyle/>
        <a:p>
          <a:r>
            <a:rPr lang="en-US" dirty="0">
              <a:solidFill>
                <a:schemeClr val="tx1"/>
              </a:solidFill>
            </a:rPr>
            <a:t>Fractional</a:t>
          </a:r>
        </a:p>
      </dgm:t>
    </dgm:pt>
    <dgm:pt modelId="{9388BD69-0A52-E741-BA4F-5F7632B35D5B}" type="parTrans" cxnId="{C9E7A48C-FDEE-944E-9FF6-EA28AD8299A3}">
      <dgm:prSet/>
      <dgm:spPr/>
      <dgm:t>
        <a:bodyPr/>
        <a:lstStyle/>
        <a:p>
          <a:endParaRPr lang="en-US"/>
        </a:p>
      </dgm:t>
    </dgm:pt>
    <dgm:pt modelId="{CD1D6325-E557-2D4B-8311-D35CD91B0527}" type="sibTrans" cxnId="{C9E7A48C-FDEE-944E-9FF6-EA28AD8299A3}">
      <dgm:prSet/>
      <dgm:spPr/>
      <dgm:t>
        <a:bodyPr/>
        <a:lstStyle/>
        <a:p>
          <a:endParaRPr lang="en-US"/>
        </a:p>
      </dgm:t>
    </dgm:pt>
    <dgm:pt modelId="{9F4B16A6-27EC-2A44-A195-1E225E562545}">
      <dgm:prSet phldrT="[Text]"/>
      <dgm:spPr/>
      <dgm:t>
        <a:bodyPr/>
        <a:lstStyle/>
        <a:p>
          <a:r>
            <a:rPr lang="en-US" dirty="0" err="1"/>
            <a:t>TokenTemplates</a:t>
          </a:r>
          <a:endParaRPr lang="en-US" dirty="0"/>
        </a:p>
      </dgm:t>
    </dgm:pt>
    <dgm:pt modelId="{26C773C7-C483-394B-A542-893BB338C0C3}" type="parTrans" cxnId="{DB7BF050-E2B2-7F40-A422-8ECB2CA514E5}">
      <dgm:prSet/>
      <dgm:spPr/>
      <dgm:t>
        <a:bodyPr/>
        <a:lstStyle/>
        <a:p>
          <a:endParaRPr lang="en-US"/>
        </a:p>
      </dgm:t>
    </dgm:pt>
    <dgm:pt modelId="{EBC8FBB3-FB1A-4D48-8CE2-EA19C2279ACC}" type="sibTrans" cxnId="{DB7BF050-E2B2-7F40-A422-8ECB2CA514E5}">
      <dgm:prSet/>
      <dgm:spPr/>
      <dgm:t>
        <a:bodyPr/>
        <a:lstStyle/>
        <a:p>
          <a:endParaRPr lang="en-US"/>
        </a:p>
      </dgm:t>
    </dgm:pt>
    <dgm:pt modelId="{A01C271C-4A3A-4347-8D0F-4719C5270408}">
      <dgm:prSet phldrT="[Text]"/>
      <dgm:spPr>
        <a:solidFill>
          <a:schemeClr val="bg2"/>
        </a:solidFill>
      </dgm:spPr>
      <dgm:t>
        <a:bodyPr/>
        <a:lstStyle/>
        <a:p>
          <a:r>
            <a:rPr lang="en-US" dirty="0">
              <a:solidFill>
                <a:schemeClr val="tx1"/>
              </a:solidFill>
            </a:rPr>
            <a:t>Whole</a:t>
          </a:r>
        </a:p>
      </dgm:t>
    </dgm:pt>
    <dgm:pt modelId="{37C91780-9FDE-9D42-9372-6EC26843A9E7}" type="parTrans" cxnId="{C515ECEB-6977-9A49-846D-EA7B44CF3F90}">
      <dgm:prSet/>
      <dgm:spPr/>
      <dgm:t>
        <a:bodyPr/>
        <a:lstStyle/>
        <a:p>
          <a:endParaRPr lang="en-US"/>
        </a:p>
      </dgm:t>
    </dgm:pt>
    <dgm:pt modelId="{ED7C1030-D3F9-5144-96EA-37D8A6ECF297}" type="sibTrans" cxnId="{C515ECEB-6977-9A49-846D-EA7B44CF3F90}">
      <dgm:prSet/>
      <dgm:spPr/>
      <dgm:t>
        <a:bodyPr/>
        <a:lstStyle/>
        <a:p>
          <a:endParaRPr lang="en-US"/>
        </a:p>
      </dgm:t>
    </dgm:pt>
    <dgm:pt modelId="{F9BE0C59-7C5C-BE44-8F45-DF57EE20ADC7}">
      <dgm:prSet phldrT="[Text]"/>
      <dgm:spPr/>
      <dgm:t>
        <a:bodyPr/>
        <a:lstStyle/>
        <a:p>
          <a:r>
            <a:rPr lang="en-US" dirty="0" err="1"/>
            <a:t>TokenTemplates</a:t>
          </a:r>
          <a:endParaRPr lang="en-US" dirty="0"/>
        </a:p>
      </dgm:t>
    </dgm:pt>
    <dgm:pt modelId="{A8A72A50-0C6A-CB4A-AD49-D0D1444DF795}" type="parTrans" cxnId="{40132550-3CF2-734A-A149-ABD8CC01D80A}">
      <dgm:prSet/>
      <dgm:spPr/>
      <dgm:t>
        <a:bodyPr/>
        <a:lstStyle/>
        <a:p>
          <a:endParaRPr lang="en-US"/>
        </a:p>
      </dgm:t>
    </dgm:pt>
    <dgm:pt modelId="{0D2C7358-A045-E34E-B422-B3738EEB734D}" type="sibTrans" cxnId="{40132550-3CF2-734A-A149-ABD8CC01D80A}">
      <dgm:prSet/>
      <dgm:spPr/>
      <dgm:t>
        <a:bodyPr/>
        <a:lstStyle/>
        <a:p>
          <a:endParaRPr lang="en-US"/>
        </a:p>
      </dgm:t>
    </dgm:pt>
    <dgm:pt modelId="{C278E4B1-0458-BB49-A1EF-A29C367785E4}">
      <dgm:prSet phldrT="[Text]"/>
      <dgm:spPr>
        <a:solidFill>
          <a:srgbClr val="C00000"/>
        </a:solidFill>
      </dgm:spPr>
      <dgm:t>
        <a:bodyPr/>
        <a:lstStyle/>
        <a:p>
          <a:r>
            <a:rPr lang="en-US" dirty="0"/>
            <a:t>Non-Fungible</a:t>
          </a:r>
        </a:p>
      </dgm:t>
    </dgm:pt>
    <dgm:pt modelId="{D924C2C7-CB52-444D-8A0B-AB1CE940FA5F}" type="parTrans" cxnId="{3BA54BA5-3B8A-5C4D-BA54-1A091CEFE805}">
      <dgm:prSet/>
      <dgm:spPr/>
      <dgm:t>
        <a:bodyPr/>
        <a:lstStyle/>
        <a:p>
          <a:endParaRPr lang="en-US"/>
        </a:p>
      </dgm:t>
    </dgm:pt>
    <dgm:pt modelId="{3A8035F7-15EE-C34F-80F0-08B06C97B86D}" type="sibTrans" cxnId="{3BA54BA5-3B8A-5C4D-BA54-1A091CEFE805}">
      <dgm:prSet/>
      <dgm:spPr/>
      <dgm:t>
        <a:bodyPr/>
        <a:lstStyle/>
        <a:p>
          <a:endParaRPr lang="en-US"/>
        </a:p>
      </dgm:t>
    </dgm:pt>
    <dgm:pt modelId="{391E89A2-BCB8-DA49-9300-D3B0FFE0B87C}">
      <dgm:prSet phldrT="[Text]"/>
      <dgm:spPr>
        <a:solidFill>
          <a:schemeClr val="bg2"/>
        </a:solidFill>
      </dgm:spPr>
      <dgm:t>
        <a:bodyPr/>
        <a:lstStyle/>
        <a:p>
          <a:r>
            <a:rPr lang="en-US" dirty="0">
              <a:solidFill>
                <a:schemeClr val="tx1"/>
              </a:solidFill>
            </a:rPr>
            <a:t>Whole</a:t>
          </a:r>
        </a:p>
      </dgm:t>
    </dgm:pt>
    <dgm:pt modelId="{4E0C6AF6-8220-1245-AE40-D89BAE4890C3}" type="parTrans" cxnId="{76B74A4C-A3A2-944A-BFA8-51029AE74136}">
      <dgm:prSet/>
      <dgm:spPr/>
      <dgm:t>
        <a:bodyPr/>
        <a:lstStyle/>
        <a:p>
          <a:endParaRPr lang="en-US"/>
        </a:p>
      </dgm:t>
    </dgm:pt>
    <dgm:pt modelId="{0D928C39-EBE4-DA48-9962-4BF8C22A6D73}" type="sibTrans" cxnId="{76B74A4C-A3A2-944A-BFA8-51029AE74136}">
      <dgm:prSet/>
      <dgm:spPr/>
      <dgm:t>
        <a:bodyPr/>
        <a:lstStyle/>
        <a:p>
          <a:endParaRPr lang="en-US"/>
        </a:p>
      </dgm:t>
    </dgm:pt>
    <dgm:pt modelId="{21715674-7907-894B-BE0D-B962E8AE2208}">
      <dgm:prSet phldrT="[Text]"/>
      <dgm:spPr/>
      <dgm:t>
        <a:bodyPr/>
        <a:lstStyle/>
        <a:p>
          <a:r>
            <a:rPr lang="en-US" dirty="0" err="1"/>
            <a:t>TokenTemplates</a:t>
          </a:r>
          <a:endParaRPr lang="en-US" dirty="0"/>
        </a:p>
      </dgm:t>
    </dgm:pt>
    <dgm:pt modelId="{88BDD37F-EE83-7F43-83CF-EC5E6BF2D62D}" type="parTrans" cxnId="{AADA50E6-9099-C141-A33A-E04824BC1F43}">
      <dgm:prSet/>
      <dgm:spPr/>
      <dgm:t>
        <a:bodyPr/>
        <a:lstStyle/>
        <a:p>
          <a:endParaRPr lang="en-US"/>
        </a:p>
      </dgm:t>
    </dgm:pt>
    <dgm:pt modelId="{6E64E11A-CB0A-194D-B214-5B80E2FC21CA}" type="sibTrans" cxnId="{AADA50E6-9099-C141-A33A-E04824BC1F43}">
      <dgm:prSet/>
      <dgm:spPr/>
      <dgm:t>
        <a:bodyPr/>
        <a:lstStyle/>
        <a:p>
          <a:endParaRPr lang="en-US"/>
        </a:p>
      </dgm:t>
    </dgm:pt>
    <dgm:pt modelId="{B3907FAB-3045-F64C-95DF-A05052D77852}">
      <dgm:prSet phldrT="[Text]"/>
      <dgm:spPr>
        <a:solidFill>
          <a:schemeClr val="accent2"/>
        </a:solidFill>
      </dgm:spPr>
      <dgm:t>
        <a:bodyPr/>
        <a:lstStyle/>
        <a:p>
          <a:r>
            <a:rPr lang="en-US" dirty="0"/>
            <a:t>Fractional</a:t>
          </a:r>
        </a:p>
      </dgm:t>
    </dgm:pt>
    <dgm:pt modelId="{4AF932D2-44C9-AC4D-9F11-537DB51815CD}" type="parTrans" cxnId="{9B806232-C753-504E-AEB6-FBAD80B82036}">
      <dgm:prSet/>
      <dgm:spPr/>
      <dgm:t>
        <a:bodyPr/>
        <a:lstStyle/>
        <a:p>
          <a:endParaRPr lang="en-US"/>
        </a:p>
      </dgm:t>
    </dgm:pt>
    <dgm:pt modelId="{741E6F18-1C07-AD46-9EC5-09FE0E48C315}" type="sibTrans" cxnId="{9B806232-C753-504E-AEB6-FBAD80B82036}">
      <dgm:prSet/>
      <dgm:spPr/>
      <dgm:t>
        <a:bodyPr/>
        <a:lstStyle/>
        <a:p>
          <a:endParaRPr lang="en-US"/>
        </a:p>
      </dgm:t>
    </dgm:pt>
    <dgm:pt modelId="{724C7545-3D6B-0B44-A7BF-2698AAEC1285}">
      <dgm:prSet phldrT="[Text]"/>
      <dgm:spPr/>
      <dgm:t>
        <a:bodyPr/>
        <a:lstStyle/>
        <a:p>
          <a:r>
            <a:rPr lang="en-US" dirty="0" err="1"/>
            <a:t>TokenTemplates</a:t>
          </a:r>
          <a:endParaRPr lang="en-US" dirty="0"/>
        </a:p>
      </dgm:t>
    </dgm:pt>
    <dgm:pt modelId="{C3843200-F52B-FD44-AB7E-C12BDE45B2C0}" type="parTrans" cxnId="{4442248F-C9C3-574B-8B14-B593CEFF0848}">
      <dgm:prSet/>
      <dgm:spPr/>
      <dgm:t>
        <a:bodyPr/>
        <a:lstStyle/>
        <a:p>
          <a:endParaRPr lang="en-US"/>
        </a:p>
      </dgm:t>
    </dgm:pt>
    <dgm:pt modelId="{DBE5AD26-D52C-6148-B644-4CC28ADDFDBD}" type="sibTrans" cxnId="{4442248F-C9C3-574B-8B14-B593CEFF0848}">
      <dgm:prSet/>
      <dgm:spPr/>
      <dgm:t>
        <a:bodyPr/>
        <a:lstStyle/>
        <a:p>
          <a:endParaRPr lang="en-US"/>
        </a:p>
      </dgm:t>
    </dgm:pt>
    <dgm:pt modelId="{1278C466-B321-1743-9E15-60A01B0E5826}">
      <dgm:prSet phldrT="[Text]"/>
      <dgm:spPr>
        <a:solidFill>
          <a:schemeClr val="accent4"/>
        </a:solidFill>
      </dgm:spPr>
      <dgm:t>
        <a:bodyPr/>
        <a:lstStyle/>
        <a:p>
          <a:r>
            <a:rPr lang="en-US" dirty="0"/>
            <a:t>Singleton</a:t>
          </a:r>
        </a:p>
      </dgm:t>
    </dgm:pt>
    <dgm:pt modelId="{6F25F4EC-4C1E-0648-B410-45A411ECC10A}" type="parTrans" cxnId="{3C228E77-B03E-7E42-9ECC-626D8F97F905}">
      <dgm:prSet/>
      <dgm:spPr/>
      <dgm:t>
        <a:bodyPr/>
        <a:lstStyle/>
        <a:p>
          <a:endParaRPr lang="en-US"/>
        </a:p>
      </dgm:t>
    </dgm:pt>
    <dgm:pt modelId="{E475F22A-D397-5F4A-BBF4-FF1CAABD3B6F}" type="sibTrans" cxnId="{3C228E77-B03E-7E42-9ECC-626D8F97F905}">
      <dgm:prSet/>
      <dgm:spPr/>
      <dgm:t>
        <a:bodyPr/>
        <a:lstStyle/>
        <a:p>
          <a:endParaRPr lang="en-US"/>
        </a:p>
      </dgm:t>
    </dgm:pt>
    <dgm:pt modelId="{12AD6C04-3401-C542-A1ED-B7FA3E194725}">
      <dgm:prSet phldrT="[Text]"/>
      <dgm:spPr/>
      <dgm:t>
        <a:bodyPr/>
        <a:lstStyle/>
        <a:p>
          <a:r>
            <a:rPr lang="en-US"/>
            <a:t>TokenTemplates</a:t>
          </a:r>
        </a:p>
      </dgm:t>
    </dgm:pt>
    <dgm:pt modelId="{1E852DF5-8652-4844-8E60-06D116719883}" type="parTrans" cxnId="{7A63B8C8-83A0-A24D-B735-E108FC11CD81}">
      <dgm:prSet/>
      <dgm:spPr/>
      <dgm:t>
        <a:bodyPr/>
        <a:lstStyle/>
        <a:p>
          <a:endParaRPr lang="en-US"/>
        </a:p>
      </dgm:t>
    </dgm:pt>
    <dgm:pt modelId="{D903F187-FAD9-F040-89A9-B3E5C6565761}" type="sibTrans" cxnId="{7A63B8C8-83A0-A24D-B735-E108FC11CD81}">
      <dgm:prSet/>
      <dgm:spPr/>
      <dgm:t>
        <a:bodyPr/>
        <a:lstStyle/>
        <a:p>
          <a:endParaRPr lang="en-US"/>
        </a:p>
      </dgm:t>
    </dgm:pt>
    <dgm:pt modelId="{CEA3516C-F6DC-1D4C-A91E-9358EA1B3675}" type="pres">
      <dgm:prSet presAssocID="{C12EB6BB-96D0-AD49-A7AE-FEB017E15509}" presName="diagram" presStyleCnt="0">
        <dgm:presLayoutVars>
          <dgm:chPref val="1"/>
          <dgm:dir/>
          <dgm:animOne val="branch"/>
          <dgm:animLvl val="lvl"/>
          <dgm:resizeHandles val="exact"/>
        </dgm:presLayoutVars>
      </dgm:prSet>
      <dgm:spPr/>
    </dgm:pt>
    <dgm:pt modelId="{0A57E6FE-D3F4-9648-8554-86C3857296D2}" type="pres">
      <dgm:prSet presAssocID="{CACE156F-57DC-1040-8566-DA7E856D2314}" presName="root1" presStyleCnt="0"/>
      <dgm:spPr/>
    </dgm:pt>
    <dgm:pt modelId="{06F1812C-C4C6-024B-8AD0-706ED7A949A8}" type="pres">
      <dgm:prSet presAssocID="{CACE156F-57DC-1040-8566-DA7E856D2314}" presName="LevelOneTextNode" presStyleLbl="node0" presStyleIdx="0" presStyleCnt="1">
        <dgm:presLayoutVars>
          <dgm:chPref val="3"/>
        </dgm:presLayoutVars>
      </dgm:prSet>
      <dgm:spPr/>
    </dgm:pt>
    <dgm:pt modelId="{F003FAEE-0396-654D-AFDC-5A82BD76FB90}" type="pres">
      <dgm:prSet presAssocID="{CACE156F-57DC-1040-8566-DA7E856D2314}" presName="level2hierChild" presStyleCnt="0"/>
      <dgm:spPr/>
    </dgm:pt>
    <dgm:pt modelId="{D546DE71-FA19-4E43-B76A-056C2920A101}" type="pres">
      <dgm:prSet presAssocID="{D5E6BAEB-7893-7B4D-902F-DCB8CB696CBF}" presName="conn2-1" presStyleLbl="parChTrans1D2" presStyleIdx="0" presStyleCnt="7"/>
      <dgm:spPr/>
    </dgm:pt>
    <dgm:pt modelId="{14FF6BB4-23DE-434A-9E32-C655766BEC53}" type="pres">
      <dgm:prSet presAssocID="{D5E6BAEB-7893-7B4D-902F-DCB8CB696CBF}" presName="connTx" presStyleLbl="parChTrans1D2" presStyleIdx="0" presStyleCnt="7"/>
      <dgm:spPr/>
    </dgm:pt>
    <dgm:pt modelId="{AD537F6A-B5EE-8B41-BA3E-E4017AEF409C}" type="pres">
      <dgm:prSet presAssocID="{E161884B-053E-7343-9ACE-FD39CEB912DC}" presName="root2" presStyleCnt="0"/>
      <dgm:spPr/>
    </dgm:pt>
    <dgm:pt modelId="{5AE37778-96A8-6944-9E5B-CE5D32F56347}" type="pres">
      <dgm:prSet presAssocID="{E161884B-053E-7343-9ACE-FD39CEB912DC}" presName="LevelTwoTextNode" presStyleLbl="node2" presStyleIdx="0" presStyleCnt="7">
        <dgm:presLayoutVars>
          <dgm:chPref val="3"/>
        </dgm:presLayoutVars>
      </dgm:prSet>
      <dgm:spPr/>
    </dgm:pt>
    <dgm:pt modelId="{309F8D81-BB6B-1740-BC99-BA16A2228A65}" type="pres">
      <dgm:prSet presAssocID="{E161884B-053E-7343-9ACE-FD39CEB912DC}" presName="level3hierChild" presStyleCnt="0"/>
      <dgm:spPr/>
    </dgm:pt>
    <dgm:pt modelId="{CB1E814E-CA1A-FB42-A12D-8F64271A957E}" type="pres">
      <dgm:prSet presAssocID="{6D378643-C43E-5C4C-9123-D7ADBC09BD9E}" presName="conn2-1" presStyleLbl="parChTrans1D2" presStyleIdx="1" presStyleCnt="7"/>
      <dgm:spPr/>
    </dgm:pt>
    <dgm:pt modelId="{9A332D68-9576-894F-A1F4-FF36411BEB63}" type="pres">
      <dgm:prSet presAssocID="{6D378643-C43E-5C4C-9123-D7ADBC09BD9E}" presName="connTx" presStyleLbl="parChTrans1D2" presStyleIdx="1" presStyleCnt="7"/>
      <dgm:spPr/>
    </dgm:pt>
    <dgm:pt modelId="{9E40F731-B476-604E-B2C2-10E799D346C3}" type="pres">
      <dgm:prSet presAssocID="{4448FEEE-63E8-C04C-BB1D-423783481B41}" presName="root2" presStyleCnt="0"/>
      <dgm:spPr/>
    </dgm:pt>
    <dgm:pt modelId="{88A65B4A-468C-554A-A180-5D68653B44B4}" type="pres">
      <dgm:prSet presAssocID="{4448FEEE-63E8-C04C-BB1D-423783481B41}" presName="LevelTwoTextNode" presStyleLbl="node2" presStyleIdx="1" presStyleCnt="7">
        <dgm:presLayoutVars>
          <dgm:chPref val="3"/>
        </dgm:presLayoutVars>
      </dgm:prSet>
      <dgm:spPr/>
    </dgm:pt>
    <dgm:pt modelId="{CCF445C7-FD4D-F04C-8093-529DE682B1A4}" type="pres">
      <dgm:prSet presAssocID="{4448FEEE-63E8-C04C-BB1D-423783481B41}" presName="level3hierChild" presStyleCnt="0"/>
      <dgm:spPr/>
    </dgm:pt>
    <dgm:pt modelId="{8ADEAD5E-4A75-004B-9BDC-B2580298D638}" type="pres">
      <dgm:prSet presAssocID="{BE8132B6-F5B6-974E-8854-B009E67842FE}" presName="conn2-1" presStyleLbl="parChTrans1D2" presStyleIdx="2" presStyleCnt="7"/>
      <dgm:spPr/>
    </dgm:pt>
    <dgm:pt modelId="{0208C3A1-EEFE-0F45-9DAE-0811FDDC06A0}" type="pres">
      <dgm:prSet presAssocID="{BE8132B6-F5B6-974E-8854-B009E67842FE}" presName="connTx" presStyleLbl="parChTrans1D2" presStyleIdx="2" presStyleCnt="7"/>
      <dgm:spPr/>
    </dgm:pt>
    <dgm:pt modelId="{1D897A76-FA12-9A42-ADD0-40D1EA57E038}" type="pres">
      <dgm:prSet presAssocID="{9BB37D31-37E8-154E-BC1B-5705F9730F3A}" presName="root2" presStyleCnt="0"/>
      <dgm:spPr/>
    </dgm:pt>
    <dgm:pt modelId="{1A98BBDF-73B9-3941-B242-23CDAC4DA249}" type="pres">
      <dgm:prSet presAssocID="{9BB37D31-37E8-154E-BC1B-5705F9730F3A}" presName="LevelTwoTextNode" presStyleLbl="node2" presStyleIdx="2" presStyleCnt="7">
        <dgm:presLayoutVars>
          <dgm:chPref val="3"/>
        </dgm:presLayoutVars>
      </dgm:prSet>
      <dgm:spPr/>
    </dgm:pt>
    <dgm:pt modelId="{63309CC2-E809-A249-A181-B0863D972E38}" type="pres">
      <dgm:prSet presAssocID="{9BB37D31-37E8-154E-BC1B-5705F9730F3A}" presName="level3hierChild" presStyleCnt="0"/>
      <dgm:spPr/>
    </dgm:pt>
    <dgm:pt modelId="{ECBC258A-ED36-2D49-8252-2EAF3E9E0758}" type="pres">
      <dgm:prSet presAssocID="{F3513775-77D9-EE49-80E9-03FE382F6A29}" presName="conn2-1" presStyleLbl="parChTrans1D2" presStyleIdx="3" presStyleCnt="7"/>
      <dgm:spPr/>
    </dgm:pt>
    <dgm:pt modelId="{DE6F741A-A711-CE4E-9AB8-E34D51D9082E}" type="pres">
      <dgm:prSet presAssocID="{F3513775-77D9-EE49-80E9-03FE382F6A29}" presName="connTx" presStyleLbl="parChTrans1D2" presStyleIdx="3" presStyleCnt="7"/>
      <dgm:spPr/>
    </dgm:pt>
    <dgm:pt modelId="{853B9019-FDA8-374D-B0AA-B619CDE45495}" type="pres">
      <dgm:prSet presAssocID="{3357A946-69EB-9843-AB1C-EAA5E3B21B5C}" presName="root2" presStyleCnt="0"/>
      <dgm:spPr/>
    </dgm:pt>
    <dgm:pt modelId="{89D90447-965D-6444-97D2-2327A02F829D}" type="pres">
      <dgm:prSet presAssocID="{3357A946-69EB-9843-AB1C-EAA5E3B21B5C}" presName="LevelTwoTextNode" presStyleLbl="node2" presStyleIdx="3" presStyleCnt="7">
        <dgm:presLayoutVars>
          <dgm:chPref val="3"/>
        </dgm:presLayoutVars>
      </dgm:prSet>
      <dgm:spPr/>
    </dgm:pt>
    <dgm:pt modelId="{F8515A48-AB6E-6847-9353-7555726AD53C}" type="pres">
      <dgm:prSet presAssocID="{3357A946-69EB-9843-AB1C-EAA5E3B21B5C}" presName="level3hierChild" presStyleCnt="0"/>
      <dgm:spPr/>
    </dgm:pt>
    <dgm:pt modelId="{D76B98E0-6AE3-5E49-A032-128375F8D4A2}" type="pres">
      <dgm:prSet presAssocID="{B701FA42-DAE3-844D-9DD8-DA0BF651CCE2}" presName="conn2-1" presStyleLbl="parChTrans1D2" presStyleIdx="4" presStyleCnt="7"/>
      <dgm:spPr/>
    </dgm:pt>
    <dgm:pt modelId="{28D939BF-692E-7643-B5C7-566195470978}" type="pres">
      <dgm:prSet presAssocID="{B701FA42-DAE3-844D-9DD8-DA0BF651CCE2}" presName="connTx" presStyleLbl="parChTrans1D2" presStyleIdx="4" presStyleCnt="7"/>
      <dgm:spPr/>
    </dgm:pt>
    <dgm:pt modelId="{4B7DE9B5-8804-C54E-B8E8-EBFD0D476830}" type="pres">
      <dgm:prSet presAssocID="{BF33D790-BD72-E24F-93A8-794B08FC1AB3}" presName="root2" presStyleCnt="0"/>
      <dgm:spPr/>
    </dgm:pt>
    <dgm:pt modelId="{62AEB721-268A-3F40-94FB-4E4FD38A5BA4}" type="pres">
      <dgm:prSet presAssocID="{BF33D790-BD72-E24F-93A8-794B08FC1AB3}" presName="LevelTwoTextNode" presStyleLbl="node2" presStyleIdx="4" presStyleCnt="7">
        <dgm:presLayoutVars>
          <dgm:chPref val="3"/>
        </dgm:presLayoutVars>
      </dgm:prSet>
      <dgm:spPr/>
    </dgm:pt>
    <dgm:pt modelId="{61E2C077-A75B-7844-B203-7E46896E377E}" type="pres">
      <dgm:prSet presAssocID="{BF33D790-BD72-E24F-93A8-794B08FC1AB3}" presName="level3hierChild" presStyleCnt="0"/>
      <dgm:spPr/>
    </dgm:pt>
    <dgm:pt modelId="{7BCDF2E7-C8F4-184B-8F85-28C873FD383E}" type="pres">
      <dgm:prSet presAssocID="{973751EB-892A-4D4E-A9CE-3ED6DF63C687}" presName="conn2-1" presStyleLbl="parChTrans1D2" presStyleIdx="5" presStyleCnt="7"/>
      <dgm:spPr/>
    </dgm:pt>
    <dgm:pt modelId="{64B157E6-3359-9D47-AE65-C12053DED59D}" type="pres">
      <dgm:prSet presAssocID="{973751EB-892A-4D4E-A9CE-3ED6DF63C687}" presName="connTx" presStyleLbl="parChTrans1D2" presStyleIdx="5" presStyleCnt="7"/>
      <dgm:spPr/>
    </dgm:pt>
    <dgm:pt modelId="{51C24E5C-2FC2-5D4B-B9D9-CD3FEC047319}" type="pres">
      <dgm:prSet presAssocID="{D081B3B9-2D15-2945-9142-80927CE20DEF}" presName="root2" presStyleCnt="0"/>
      <dgm:spPr/>
    </dgm:pt>
    <dgm:pt modelId="{B3D3FF0A-71BE-834A-B3AD-7ED3FC4188EA}" type="pres">
      <dgm:prSet presAssocID="{D081B3B9-2D15-2945-9142-80927CE20DEF}" presName="LevelTwoTextNode" presStyleLbl="node2" presStyleIdx="5" presStyleCnt="7">
        <dgm:presLayoutVars>
          <dgm:chPref val="3"/>
        </dgm:presLayoutVars>
      </dgm:prSet>
      <dgm:spPr/>
    </dgm:pt>
    <dgm:pt modelId="{7BB96EB7-88FE-6A46-8CFB-701EFC9CFF63}" type="pres">
      <dgm:prSet presAssocID="{D081B3B9-2D15-2945-9142-80927CE20DEF}" presName="level3hierChild" presStyleCnt="0"/>
      <dgm:spPr/>
    </dgm:pt>
    <dgm:pt modelId="{8493BD20-E86D-B44A-995B-9BAF52E8F6C8}" type="pres">
      <dgm:prSet presAssocID="{F455AB94-97D6-724B-943D-093949BCFD13}" presName="conn2-1" presStyleLbl="parChTrans1D2" presStyleIdx="6" presStyleCnt="7"/>
      <dgm:spPr/>
    </dgm:pt>
    <dgm:pt modelId="{6E648DE9-45EE-1B4A-891C-B09B5E954190}" type="pres">
      <dgm:prSet presAssocID="{F455AB94-97D6-724B-943D-093949BCFD13}" presName="connTx" presStyleLbl="parChTrans1D2" presStyleIdx="6" presStyleCnt="7"/>
      <dgm:spPr/>
    </dgm:pt>
    <dgm:pt modelId="{4DF6D36D-CFA3-5D4A-A138-84004700D943}" type="pres">
      <dgm:prSet presAssocID="{21C4523E-8361-F44A-B265-44FD77A8A0AC}" presName="root2" presStyleCnt="0"/>
      <dgm:spPr/>
    </dgm:pt>
    <dgm:pt modelId="{8FC68DAB-66D4-FB42-B06B-11B905E35619}" type="pres">
      <dgm:prSet presAssocID="{21C4523E-8361-F44A-B265-44FD77A8A0AC}" presName="LevelTwoTextNode" presStyleLbl="node2" presStyleIdx="6" presStyleCnt="7">
        <dgm:presLayoutVars>
          <dgm:chPref val="3"/>
        </dgm:presLayoutVars>
      </dgm:prSet>
      <dgm:spPr/>
    </dgm:pt>
    <dgm:pt modelId="{7348F746-DF55-CC47-A721-3560418F7281}" type="pres">
      <dgm:prSet presAssocID="{21C4523E-8361-F44A-B265-44FD77A8A0AC}" presName="level3hierChild" presStyleCnt="0"/>
      <dgm:spPr/>
    </dgm:pt>
    <dgm:pt modelId="{DBA5D2E6-F6C7-464B-8893-E410A8F1CC36}" type="pres">
      <dgm:prSet presAssocID="{D22BCF73-08E6-7448-A18E-A2431ACE3C13}" presName="conn2-1" presStyleLbl="parChTrans1D3" presStyleIdx="0" presStyleCnt="3"/>
      <dgm:spPr/>
    </dgm:pt>
    <dgm:pt modelId="{AE04CD06-B1FA-E943-B9CF-919226C6BEAE}" type="pres">
      <dgm:prSet presAssocID="{D22BCF73-08E6-7448-A18E-A2431ACE3C13}" presName="connTx" presStyleLbl="parChTrans1D3" presStyleIdx="0" presStyleCnt="3"/>
      <dgm:spPr/>
    </dgm:pt>
    <dgm:pt modelId="{62E58563-F4FA-4A4C-9681-457D6BD3FC1A}" type="pres">
      <dgm:prSet presAssocID="{0DB3AB07-6A87-1945-9AF1-7D3E8AA16EA7}" presName="root2" presStyleCnt="0"/>
      <dgm:spPr/>
    </dgm:pt>
    <dgm:pt modelId="{5DCB3286-A9BA-5D4E-B10B-3F8E726CB654}" type="pres">
      <dgm:prSet presAssocID="{0DB3AB07-6A87-1945-9AF1-7D3E8AA16EA7}" presName="LevelTwoTextNode" presStyleLbl="node3" presStyleIdx="0" presStyleCnt="3">
        <dgm:presLayoutVars>
          <dgm:chPref val="3"/>
        </dgm:presLayoutVars>
      </dgm:prSet>
      <dgm:spPr/>
    </dgm:pt>
    <dgm:pt modelId="{FD5CCB66-8711-1F4A-91F9-CF04AB90569D}" type="pres">
      <dgm:prSet presAssocID="{0DB3AB07-6A87-1945-9AF1-7D3E8AA16EA7}" presName="level3hierChild" presStyleCnt="0"/>
      <dgm:spPr/>
    </dgm:pt>
    <dgm:pt modelId="{A8AAD9C3-8D16-8941-97DA-6CC073F44999}" type="pres">
      <dgm:prSet presAssocID="{6A5C28C4-20AE-9D47-8389-C0588F0C3602}" presName="conn2-1" presStyleLbl="parChTrans1D4" presStyleIdx="0" presStyleCnt="22"/>
      <dgm:spPr/>
    </dgm:pt>
    <dgm:pt modelId="{65535AF1-5C91-5548-B711-6F26E89018CB}" type="pres">
      <dgm:prSet presAssocID="{6A5C28C4-20AE-9D47-8389-C0588F0C3602}" presName="connTx" presStyleLbl="parChTrans1D4" presStyleIdx="0" presStyleCnt="22"/>
      <dgm:spPr/>
    </dgm:pt>
    <dgm:pt modelId="{095AD4E0-A113-BB40-9136-5D49DAF4C3B2}" type="pres">
      <dgm:prSet presAssocID="{940649CA-AC92-374B-9DE8-8E467A19C583}" presName="root2" presStyleCnt="0"/>
      <dgm:spPr/>
    </dgm:pt>
    <dgm:pt modelId="{9EFB57E5-BDED-F84A-878B-9DE09E92EDC2}" type="pres">
      <dgm:prSet presAssocID="{940649CA-AC92-374B-9DE8-8E467A19C583}" presName="LevelTwoTextNode" presStyleLbl="node4" presStyleIdx="0" presStyleCnt="22">
        <dgm:presLayoutVars>
          <dgm:chPref val="3"/>
        </dgm:presLayoutVars>
      </dgm:prSet>
      <dgm:spPr/>
    </dgm:pt>
    <dgm:pt modelId="{BE359A51-6DAD-884E-856B-1CE518D6A5DB}" type="pres">
      <dgm:prSet presAssocID="{940649CA-AC92-374B-9DE8-8E467A19C583}" presName="level3hierChild" presStyleCnt="0"/>
      <dgm:spPr/>
    </dgm:pt>
    <dgm:pt modelId="{81EB7617-4234-0242-BB12-E4BB6B72456E}" type="pres">
      <dgm:prSet presAssocID="{85C6572E-96FC-3E41-A571-957B63719DFC}" presName="conn2-1" presStyleLbl="parChTrans1D4" presStyleIdx="1" presStyleCnt="22"/>
      <dgm:spPr/>
    </dgm:pt>
    <dgm:pt modelId="{35F0EDB0-6386-2F48-B455-3AB593EA98CF}" type="pres">
      <dgm:prSet presAssocID="{85C6572E-96FC-3E41-A571-957B63719DFC}" presName="connTx" presStyleLbl="parChTrans1D4" presStyleIdx="1" presStyleCnt="22"/>
      <dgm:spPr/>
    </dgm:pt>
    <dgm:pt modelId="{8BC712A4-8A3D-174E-BA54-FFACE5755D05}" type="pres">
      <dgm:prSet presAssocID="{00AD8D7D-6239-5645-98AC-77B6C483429B}" presName="root2" presStyleCnt="0"/>
      <dgm:spPr/>
    </dgm:pt>
    <dgm:pt modelId="{5A249771-E76B-5B40-8948-E94C43B21263}" type="pres">
      <dgm:prSet presAssocID="{00AD8D7D-6239-5645-98AC-77B6C483429B}" presName="LevelTwoTextNode" presStyleLbl="node4" presStyleIdx="1" presStyleCnt="22">
        <dgm:presLayoutVars>
          <dgm:chPref val="3"/>
        </dgm:presLayoutVars>
      </dgm:prSet>
      <dgm:spPr/>
    </dgm:pt>
    <dgm:pt modelId="{03791AF8-0DAA-5042-8F75-9211804BE59B}" type="pres">
      <dgm:prSet presAssocID="{00AD8D7D-6239-5645-98AC-77B6C483429B}" presName="level3hierChild" presStyleCnt="0"/>
      <dgm:spPr/>
    </dgm:pt>
    <dgm:pt modelId="{513EECA6-8CCE-1547-A48D-D0AC57B3A3FB}" type="pres">
      <dgm:prSet presAssocID="{40EF3845-FBA7-A847-B61E-02B6BB3D3DAD}" presName="conn2-1" presStyleLbl="parChTrans1D4" presStyleIdx="2" presStyleCnt="22"/>
      <dgm:spPr/>
    </dgm:pt>
    <dgm:pt modelId="{77C53CAA-FC78-9544-ADDD-5C814836A613}" type="pres">
      <dgm:prSet presAssocID="{40EF3845-FBA7-A847-B61E-02B6BB3D3DAD}" presName="connTx" presStyleLbl="parChTrans1D4" presStyleIdx="2" presStyleCnt="22"/>
      <dgm:spPr/>
    </dgm:pt>
    <dgm:pt modelId="{24718B7B-96B7-2C4F-9FC4-4D2ECAD893DD}" type="pres">
      <dgm:prSet presAssocID="{C2B7F4D7-BF7E-F447-B9A5-6DD6BDA63275}" presName="root2" presStyleCnt="0"/>
      <dgm:spPr/>
    </dgm:pt>
    <dgm:pt modelId="{D8AB1B8B-A896-0641-B923-47D049D71DB9}" type="pres">
      <dgm:prSet presAssocID="{C2B7F4D7-BF7E-F447-B9A5-6DD6BDA63275}" presName="LevelTwoTextNode" presStyleLbl="node4" presStyleIdx="2" presStyleCnt="22">
        <dgm:presLayoutVars>
          <dgm:chPref val="3"/>
        </dgm:presLayoutVars>
      </dgm:prSet>
      <dgm:spPr/>
    </dgm:pt>
    <dgm:pt modelId="{FE5965DC-F8C4-3D40-BF6F-E5C7A5873BE8}" type="pres">
      <dgm:prSet presAssocID="{C2B7F4D7-BF7E-F447-B9A5-6DD6BDA63275}" presName="level3hierChild" presStyleCnt="0"/>
      <dgm:spPr/>
    </dgm:pt>
    <dgm:pt modelId="{4F190B6F-4B02-0348-B17F-D24DC51A3E9C}" type="pres">
      <dgm:prSet presAssocID="{7C6B8C75-DE5C-A548-A0E3-5CD80C408CDA}" presName="conn2-1" presStyleLbl="parChTrans1D4" presStyleIdx="3" presStyleCnt="22"/>
      <dgm:spPr/>
    </dgm:pt>
    <dgm:pt modelId="{97B63B8E-14B7-514B-A8E5-B9314F3FE1E4}" type="pres">
      <dgm:prSet presAssocID="{7C6B8C75-DE5C-A548-A0E3-5CD80C408CDA}" presName="connTx" presStyleLbl="parChTrans1D4" presStyleIdx="3" presStyleCnt="22"/>
      <dgm:spPr/>
    </dgm:pt>
    <dgm:pt modelId="{59183187-9EEA-5A41-8378-DFAA1EB5F2FD}" type="pres">
      <dgm:prSet presAssocID="{A6F9CEF2-0FA3-5443-BB6F-E4322C2BB17C}" presName="root2" presStyleCnt="0"/>
      <dgm:spPr/>
    </dgm:pt>
    <dgm:pt modelId="{72193B17-0C09-A74D-A479-B9640659EBFF}" type="pres">
      <dgm:prSet presAssocID="{A6F9CEF2-0FA3-5443-BB6F-E4322C2BB17C}" presName="LevelTwoTextNode" presStyleLbl="node4" presStyleIdx="3" presStyleCnt="22">
        <dgm:presLayoutVars>
          <dgm:chPref val="3"/>
        </dgm:presLayoutVars>
      </dgm:prSet>
      <dgm:spPr/>
    </dgm:pt>
    <dgm:pt modelId="{4E9DAF3D-0255-3F42-A5DA-FC159622B988}" type="pres">
      <dgm:prSet presAssocID="{A6F9CEF2-0FA3-5443-BB6F-E4322C2BB17C}" presName="level3hierChild" presStyleCnt="0"/>
      <dgm:spPr/>
    </dgm:pt>
    <dgm:pt modelId="{5803B4A7-624F-754C-9BAB-A69B133803E4}" type="pres">
      <dgm:prSet presAssocID="{CDB5FFA6-FFB3-5240-A8D7-6C0E70149214}" presName="conn2-1" presStyleLbl="parChTrans1D3" presStyleIdx="1" presStyleCnt="3"/>
      <dgm:spPr/>
    </dgm:pt>
    <dgm:pt modelId="{995D57FD-7FDB-CF4B-AC60-8CBE096A1033}" type="pres">
      <dgm:prSet presAssocID="{CDB5FFA6-FFB3-5240-A8D7-6C0E70149214}" presName="connTx" presStyleLbl="parChTrans1D3" presStyleIdx="1" presStyleCnt="3"/>
      <dgm:spPr/>
    </dgm:pt>
    <dgm:pt modelId="{7DD52C93-11EE-E94F-AB3C-C033B2F6789D}" type="pres">
      <dgm:prSet presAssocID="{08E25361-F420-4843-B5FD-089EA085A976}" presName="root2" presStyleCnt="0"/>
      <dgm:spPr/>
    </dgm:pt>
    <dgm:pt modelId="{4C43E560-B1D3-BF42-BC0B-7154FB35BF82}" type="pres">
      <dgm:prSet presAssocID="{08E25361-F420-4843-B5FD-089EA085A976}" presName="LevelTwoTextNode" presStyleLbl="node3" presStyleIdx="1" presStyleCnt="3">
        <dgm:presLayoutVars>
          <dgm:chPref val="3"/>
        </dgm:presLayoutVars>
      </dgm:prSet>
      <dgm:spPr/>
    </dgm:pt>
    <dgm:pt modelId="{87B46B19-A21E-C64F-9027-ADB17C4CD1DC}" type="pres">
      <dgm:prSet presAssocID="{08E25361-F420-4843-B5FD-089EA085A976}" presName="level3hierChild" presStyleCnt="0"/>
      <dgm:spPr/>
    </dgm:pt>
    <dgm:pt modelId="{7E1991F7-25E9-A64C-AA71-A5FFC1CDE6D8}" type="pres">
      <dgm:prSet presAssocID="{637B9969-CD85-C849-8CF3-25CC9831B2B2}" presName="conn2-1" presStyleLbl="parChTrans1D4" presStyleIdx="4" presStyleCnt="22"/>
      <dgm:spPr/>
    </dgm:pt>
    <dgm:pt modelId="{36D487CC-61B3-6A47-894D-1D0F98D83F94}" type="pres">
      <dgm:prSet presAssocID="{637B9969-CD85-C849-8CF3-25CC9831B2B2}" presName="connTx" presStyleLbl="parChTrans1D4" presStyleIdx="4" presStyleCnt="22"/>
      <dgm:spPr/>
    </dgm:pt>
    <dgm:pt modelId="{C09BC61E-B802-3549-A064-2FC28740A7D7}" type="pres">
      <dgm:prSet presAssocID="{0A455943-8611-4C48-90E0-C311AFD4EEE9}" presName="root2" presStyleCnt="0"/>
      <dgm:spPr/>
    </dgm:pt>
    <dgm:pt modelId="{3917A2AE-CF3A-AD49-B9C7-504EBDAB1ACD}" type="pres">
      <dgm:prSet presAssocID="{0A455943-8611-4C48-90E0-C311AFD4EEE9}" presName="LevelTwoTextNode" presStyleLbl="node4" presStyleIdx="4" presStyleCnt="22">
        <dgm:presLayoutVars>
          <dgm:chPref val="3"/>
        </dgm:presLayoutVars>
      </dgm:prSet>
      <dgm:spPr/>
    </dgm:pt>
    <dgm:pt modelId="{A3776945-4B4E-0F41-878C-41525E8B8683}" type="pres">
      <dgm:prSet presAssocID="{0A455943-8611-4C48-90E0-C311AFD4EEE9}" presName="level3hierChild" presStyleCnt="0"/>
      <dgm:spPr/>
    </dgm:pt>
    <dgm:pt modelId="{11D4DA77-16F2-DD44-883A-AEAF812DC481}" type="pres">
      <dgm:prSet presAssocID="{CF0EB300-2201-AA49-A851-844A631B19EB}" presName="conn2-1" presStyleLbl="parChTrans1D4" presStyleIdx="5" presStyleCnt="22"/>
      <dgm:spPr/>
    </dgm:pt>
    <dgm:pt modelId="{4A18598A-FBD9-274C-9A2D-24703A4F3FF9}" type="pres">
      <dgm:prSet presAssocID="{CF0EB300-2201-AA49-A851-844A631B19EB}" presName="connTx" presStyleLbl="parChTrans1D4" presStyleIdx="5" presStyleCnt="22"/>
      <dgm:spPr/>
    </dgm:pt>
    <dgm:pt modelId="{AE9819FF-5B0D-3844-8850-C89151EC2049}" type="pres">
      <dgm:prSet presAssocID="{3DB1B831-6FB8-284E-B2C6-937AB555AFF4}" presName="root2" presStyleCnt="0"/>
      <dgm:spPr/>
    </dgm:pt>
    <dgm:pt modelId="{C756950E-69CE-1741-A48F-0B84BD657485}" type="pres">
      <dgm:prSet presAssocID="{3DB1B831-6FB8-284E-B2C6-937AB555AFF4}" presName="LevelTwoTextNode" presStyleLbl="node4" presStyleIdx="5" presStyleCnt="22">
        <dgm:presLayoutVars>
          <dgm:chPref val="3"/>
        </dgm:presLayoutVars>
      </dgm:prSet>
      <dgm:spPr/>
    </dgm:pt>
    <dgm:pt modelId="{8B4A60B1-3F64-7943-8F43-FE68833FA26C}" type="pres">
      <dgm:prSet presAssocID="{3DB1B831-6FB8-284E-B2C6-937AB555AFF4}" presName="level3hierChild" presStyleCnt="0"/>
      <dgm:spPr/>
    </dgm:pt>
    <dgm:pt modelId="{AFB0EDAA-0CED-2047-8807-79D2F96514AE}" type="pres">
      <dgm:prSet presAssocID="{51D4D752-E5B3-6145-B8D2-C767B5FA87C1}" presName="conn2-1" presStyleLbl="parChTrans1D4" presStyleIdx="6" presStyleCnt="22"/>
      <dgm:spPr/>
    </dgm:pt>
    <dgm:pt modelId="{1353E7DC-6BCA-2F44-B41A-049B6EC32E59}" type="pres">
      <dgm:prSet presAssocID="{51D4D752-E5B3-6145-B8D2-C767B5FA87C1}" presName="connTx" presStyleLbl="parChTrans1D4" presStyleIdx="6" presStyleCnt="22"/>
      <dgm:spPr/>
    </dgm:pt>
    <dgm:pt modelId="{1273C8E5-C067-BB4B-A2EB-6C79A21B0457}" type="pres">
      <dgm:prSet presAssocID="{F05CF172-9BC7-0641-83EF-D68575C0A5D1}" presName="root2" presStyleCnt="0"/>
      <dgm:spPr/>
    </dgm:pt>
    <dgm:pt modelId="{596E7ABC-C71C-654D-B52D-65C30852E7AF}" type="pres">
      <dgm:prSet presAssocID="{F05CF172-9BC7-0641-83EF-D68575C0A5D1}" presName="LevelTwoTextNode" presStyleLbl="node4" presStyleIdx="6" presStyleCnt="22">
        <dgm:presLayoutVars>
          <dgm:chPref val="3"/>
        </dgm:presLayoutVars>
      </dgm:prSet>
      <dgm:spPr/>
    </dgm:pt>
    <dgm:pt modelId="{009F7B91-51F4-A843-9922-956B2E161341}" type="pres">
      <dgm:prSet presAssocID="{F05CF172-9BC7-0641-83EF-D68575C0A5D1}" presName="level3hierChild" presStyleCnt="0"/>
      <dgm:spPr/>
    </dgm:pt>
    <dgm:pt modelId="{FA6ECF9E-13EE-9B49-A0A5-EE49A1388EF7}" type="pres">
      <dgm:prSet presAssocID="{63A78EB8-32EB-D549-9FBF-02DFE71F6692}" presName="conn2-1" presStyleLbl="parChTrans1D4" presStyleIdx="7" presStyleCnt="22"/>
      <dgm:spPr/>
    </dgm:pt>
    <dgm:pt modelId="{6FF24388-4488-9343-A658-7543C95D480B}" type="pres">
      <dgm:prSet presAssocID="{63A78EB8-32EB-D549-9FBF-02DFE71F6692}" presName="connTx" presStyleLbl="parChTrans1D4" presStyleIdx="7" presStyleCnt="22"/>
      <dgm:spPr/>
    </dgm:pt>
    <dgm:pt modelId="{0AB89C71-D766-A344-96E7-00ABB4E9BC80}" type="pres">
      <dgm:prSet presAssocID="{0152C010-7557-5840-817C-5BC40D23D301}" presName="root2" presStyleCnt="0"/>
      <dgm:spPr/>
    </dgm:pt>
    <dgm:pt modelId="{607B1D26-2238-9E47-BE9F-D294D2DD9122}" type="pres">
      <dgm:prSet presAssocID="{0152C010-7557-5840-817C-5BC40D23D301}" presName="LevelTwoTextNode" presStyleLbl="node4" presStyleIdx="7" presStyleCnt="22">
        <dgm:presLayoutVars>
          <dgm:chPref val="3"/>
        </dgm:presLayoutVars>
      </dgm:prSet>
      <dgm:spPr/>
    </dgm:pt>
    <dgm:pt modelId="{97F13687-0D20-444F-AAB7-BD4B84BF89F9}" type="pres">
      <dgm:prSet presAssocID="{0152C010-7557-5840-817C-5BC40D23D301}" presName="level3hierChild" presStyleCnt="0"/>
      <dgm:spPr/>
    </dgm:pt>
    <dgm:pt modelId="{90683FC1-7E35-AD44-9F1C-DFF14E18AAF4}" type="pres">
      <dgm:prSet presAssocID="{5D8C5F31-EBD4-FC45-BBCA-DB2228DBD8B2}" presName="conn2-1" presStyleLbl="parChTrans1D4" presStyleIdx="8" presStyleCnt="22"/>
      <dgm:spPr/>
    </dgm:pt>
    <dgm:pt modelId="{6C4331B1-A12D-A44B-BBD0-4CC713AB1A73}" type="pres">
      <dgm:prSet presAssocID="{5D8C5F31-EBD4-FC45-BBCA-DB2228DBD8B2}" presName="connTx" presStyleLbl="parChTrans1D4" presStyleIdx="8" presStyleCnt="22"/>
      <dgm:spPr/>
    </dgm:pt>
    <dgm:pt modelId="{89120AB1-BEE6-BB48-88FE-FD796A5F4A6D}" type="pres">
      <dgm:prSet presAssocID="{43FC6FF5-854D-714A-9E1B-DF4438E86A33}" presName="root2" presStyleCnt="0"/>
      <dgm:spPr/>
    </dgm:pt>
    <dgm:pt modelId="{C83EFD3F-7C63-2342-9E2E-7754DC66C1F1}" type="pres">
      <dgm:prSet presAssocID="{43FC6FF5-854D-714A-9E1B-DF4438E86A33}" presName="LevelTwoTextNode" presStyleLbl="node4" presStyleIdx="8" presStyleCnt="22">
        <dgm:presLayoutVars>
          <dgm:chPref val="3"/>
        </dgm:presLayoutVars>
      </dgm:prSet>
      <dgm:spPr/>
    </dgm:pt>
    <dgm:pt modelId="{0B07D691-3CFF-2C4F-9B5D-7C500E3F5945}" type="pres">
      <dgm:prSet presAssocID="{43FC6FF5-854D-714A-9E1B-DF4438E86A33}" presName="level3hierChild" presStyleCnt="0"/>
      <dgm:spPr/>
    </dgm:pt>
    <dgm:pt modelId="{52DC4336-AE27-F944-AA42-EFA65DEAC5FB}" type="pres">
      <dgm:prSet presAssocID="{B04F8A3A-DA2C-414A-A728-0FEF1F225A2E}" presName="conn2-1" presStyleLbl="parChTrans1D4" presStyleIdx="9" presStyleCnt="22"/>
      <dgm:spPr/>
    </dgm:pt>
    <dgm:pt modelId="{4C1944CF-3042-4A48-B41C-734FDCBB8BEA}" type="pres">
      <dgm:prSet presAssocID="{B04F8A3A-DA2C-414A-A728-0FEF1F225A2E}" presName="connTx" presStyleLbl="parChTrans1D4" presStyleIdx="9" presStyleCnt="22"/>
      <dgm:spPr/>
    </dgm:pt>
    <dgm:pt modelId="{371B09E2-A436-8D4A-B0BE-0EAA24E771F3}" type="pres">
      <dgm:prSet presAssocID="{89CC0103-FE4C-2942-89F2-91ECC829CA41}" presName="root2" presStyleCnt="0"/>
      <dgm:spPr/>
    </dgm:pt>
    <dgm:pt modelId="{010E747E-4672-1142-A974-A336511957EF}" type="pres">
      <dgm:prSet presAssocID="{89CC0103-FE4C-2942-89F2-91ECC829CA41}" presName="LevelTwoTextNode" presStyleLbl="node4" presStyleIdx="9" presStyleCnt="22">
        <dgm:presLayoutVars>
          <dgm:chPref val="3"/>
        </dgm:presLayoutVars>
      </dgm:prSet>
      <dgm:spPr/>
    </dgm:pt>
    <dgm:pt modelId="{2FFC0D26-C9EF-F54F-A80D-9FBAFFAB31AD}" type="pres">
      <dgm:prSet presAssocID="{89CC0103-FE4C-2942-89F2-91ECC829CA41}" presName="level3hierChild" presStyleCnt="0"/>
      <dgm:spPr/>
    </dgm:pt>
    <dgm:pt modelId="{BC280A69-130C-934F-902D-E52DD9D2ABA3}" type="pres">
      <dgm:prSet presAssocID="{6982D5EE-C4B6-B442-96B4-C59FA46022E6}" presName="conn2-1" presStyleLbl="parChTrans1D3" presStyleIdx="2" presStyleCnt="3"/>
      <dgm:spPr/>
    </dgm:pt>
    <dgm:pt modelId="{D7DE8781-E8EF-B44D-9EA9-74CF6E093266}" type="pres">
      <dgm:prSet presAssocID="{6982D5EE-C4B6-B442-96B4-C59FA46022E6}" presName="connTx" presStyleLbl="parChTrans1D3" presStyleIdx="2" presStyleCnt="3"/>
      <dgm:spPr/>
    </dgm:pt>
    <dgm:pt modelId="{2D57A6EB-D6C4-4648-82DF-545ED56F2826}" type="pres">
      <dgm:prSet presAssocID="{BE26FF8D-B669-1942-8ADD-9852E8D3B135}" presName="root2" presStyleCnt="0"/>
      <dgm:spPr/>
    </dgm:pt>
    <dgm:pt modelId="{4F43FED0-E009-464F-BC3D-5036B56D7DB6}" type="pres">
      <dgm:prSet presAssocID="{BE26FF8D-B669-1942-8ADD-9852E8D3B135}" presName="LevelTwoTextNode" presStyleLbl="node3" presStyleIdx="2" presStyleCnt="3">
        <dgm:presLayoutVars>
          <dgm:chPref val="3"/>
        </dgm:presLayoutVars>
      </dgm:prSet>
      <dgm:spPr/>
    </dgm:pt>
    <dgm:pt modelId="{1E90F53E-E8B5-074F-9821-4EDA78C8556E}" type="pres">
      <dgm:prSet presAssocID="{BE26FF8D-B669-1942-8ADD-9852E8D3B135}" presName="level3hierChild" presStyleCnt="0"/>
      <dgm:spPr/>
    </dgm:pt>
    <dgm:pt modelId="{3E52CE20-0B13-7C4C-99EB-C65C4070B2AC}" type="pres">
      <dgm:prSet presAssocID="{A0F34DD2-6E29-1D4C-8263-609C18888F71}" presName="conn2-1" presStyleLbl="parChTrans1D4" presStyleIdx="10" presStyleCnt="22"/>
      <dgm:spPr/>
    </dgm:pt>
    <dgm:pt modelId="{31A25879-76EA-F24D-A2BE-0835D8FAA6A5}" type="pres">
      <dgm:prSet presAssocID="{A0F34DD2-6E29-1D4C-8263-609C18888F71}" presName="connTx" presStyleLbl="parChTrans1D4" presStyleIdx="10" presStyleCnt="22"/>
      <dgm:spPr/>
    </dgm:pt>
    <dgm:pt modelId="{EE704388-6418-F844-9084-68BDCFCEC12C}" type="pres">
      <dgm:prSet presAssocID="{1B8D63CD-BFB7-FC47-B31C-87763ED5B10A}" presName="root2" presStyleCnt="0"/>
      <dgm:spPr/>
    </dgm:pt>
    <dgm:pt modelId="{6743D7EC-074E-2A42-9C64-338F1971A4E6}" type="pres">
      <dgm:prSet presAssocID="{1B8D63CD-BFB7-FC47-B31C-87763ED5B10A}" presName="LevelTwoTextNode" presStyleLbl="node4" presStyleIdx="10" presStyleCnt="22">
        <dgm:presLayoutVars>
          <dgm:chPref val="3"/>
        </dgm:presLayoutVars>
      </dgm:prSet>
      <dgm:spPr/>
    </dgm:pt>
    <dgm:pt modelId="{E178336E-BD99-8640-8086-FE3AAD66ECCB}" type="pres">
      <dgm:prSet presAssocID="{1B8D63CD-BFB7-FC47-B31C-87763ED5B10A}" presName="level3hierChild" presStyleCnt="0"/>
      <dgm:spPr/>
    </dgm:pt>
    <dgm:pt modelId="{12D8A151-1E8E-0649-97BA-583F05DA0356}" type="pres">
      <dgm:prSet presAssocID="{9388BD69-0A52-E741-BA4F-5F7632B35D5B}" presName="conn2-1" presStyleLbl="parChTrans1D4" presStyleIdx="11" presStyleCnt="22"/>
      <dgm:spPr/>
    </dgm:pt>
    <dgm:pt modelId="{177F1ED3-64F5-854C-81F6-646620E6544D}" type="pres">
      <dgm:prSet presAssocID="{9388BD69-0A52-E741-BA4F-5F7632B35D5B}" presName="connTx" presStyleLbl="parChTrans1D4" presStyleIdx="11" presStyleCnt="22"/>
      <dgm:spPr/>
    </dgm:pt>
    <dgm:pt modelId="{751443C8-ADA7-CD41-90C4-D6390648B625}" type="pres">
      <dgm:prSet presAssocID="{278771C9-9763-4242-950B-7A6CACC6602A}" presName="root2" presStyleCnt="0"/>
      <dgm:spPr/>
    </dgm:pt>
    <dgm:pt modelId="{ADCA7355-316F-4C48-9047-24AAC9235605}" type="pres">
      <dgm:prSet presAssocID="{278771C9-9763-4242-950B-7A6CACC6602A}" presName="LevelTwoTextNode" presStyleLbl="node4" presStyleIdx="11" presStyleCnt="22">
        <dgm:presLayoutVars>
          <dgm:chPref val="3"/>
        </dgm:presLayoutVars>
      </dgm:prSet>
      <dgm:spPr/>
    </dgm:pt>
    <dgm:pt modelId="{EE25DFC6-4DFA-8E4F-95D8-AF88AB4C221D}" type="pres">
      <dgm:prSet presAssocID="{278771C9-9763-4242-950B-7A6CACC6602A}" presName="level3hierChild" presStyleCnt="0"/>
      <dgm:spPr/>
    </dgm:pt>
    <dgm:pt modelId="{7B1EEF27-729C-C249-AE59-61126CB4FE29}" type="pres">
      <dgm:prSet presAssocID="{26C773C7-C483-394B-A542-893BB338C0C3}" presName="conn2-1" presStyleLbl="parChTrans1D4" presStyleIdx="12" presStyleCnt="22"/>
      <dgm:spPr/>
    </dgm:pt>
    <dgm:pt modelId="{78A7615E-3676-044E-A2D4-A56AA412E264}" type="pres">
      <dgm:prSet presAssocID="{26C773C7-C483-394B-A542-893BB338C0C3}" presName="connTx" presStyleLbl="parChTrans1D4" presStyleIdx="12" presStyleCnt="22"/>
      <dgm:spPr/>
    </dgm:pt>
    <dgm:pt modelId="{E684DD5A-1D69-0F4E-8F14-D7CDDD0C21DC}" type="pres">
      <dgm:prSet presAssocID="{9F4B16A6-27EC-2A44-A195-1E225E562545}" presName="root2" presStyleCnt="0"/>
      <dgm:spPr/>
    </dgm:pt>
    <dgm:pt modelId="{5744DC9A-4CB9-BB49-BC0D-1971A34F9A7F}" type="pres">
      <dgm:prSet presAssocID="{9F4B16A6-27EC-2A44-A195-1E225E562545}" presName="LevelTwoTextNode" presStyleLbl="node4" presStyleIdx="12" presStyleCnt="22">
        <dgm:presLayoutVars>
          <dgm:chPref val="3"/>
        </dgm:presLayoutVars>
      </dgm:prSet>
      <dgm:spPr/>
    </dgm:pt>
    <dgm:pt modelId="{1468C87D-22BF-6E4A-8510-F481FEE3CC89}" type="pres">
      <dgm:prSet presAssocID="{9F4B16A6-27EC-2A44-A195-1E225E562545}" presName="level3hierChild" presStyleCnt="0"/>
      <dgm:spPr/>
    </dgm:pt>
    <dgm:pt modelId="{4FC147D2-C42B-7443-9A07-602093AB3268}" type="pres">
      <dgm:prSet presAssocID="{37C91780-9FDE-9D42-9372-6EC26843A9E7}" presName="conn2-1" presStyleLbl="parChTrans1D4" presStyleIdx="13" presStyleCnt="22"/>
      <dgm:spPr/>
    </dgm:pt>
    <dgm:pt modelId="{DA16747D-4D7E-B241-9A29-6B8BD03C5363}" type="pres">
      <dgm:prSet presAssocID="{37C91780-9FDE-9D42-9372-6EC26843A9E7}" presName="connTx" presStyleLbl="parChTrans1D4" presStyleIdx="13" presStyleCnt="22"/>
      <dgm:spPr/>
    </dgm:pt>
    <dgm:pt modelId="{D9514343-06DC-414E-A715-78B4102C9223}" type="pres">
      <dgm:prSet presAssocID="{A01C271C-4A3A-4347-8D0F-4719C5270408}" presName="root2" presStyleCnt="0"/>
      <dgm:spPr/>
    </dgm:pt>
    <dgm:pt modelId="{EAC5457A-9BF2-1645-8F44-6E31BDC8F4A8}" type="pres">
      <dgm:prSet presAssocID="{A01C271C-4A3A-4347-8D0F-4719C5270408}" presName="LevelTwoTextNode" presStyleLbl="node4" presStyleIdx="13" presStyleCnt="22">
        <dgm:presLayoutVars>
          <dgm:chPref val="3"/>
        </dgm:presLayoutVars>
      </dgm:prSet>
      <dgm:spPr/>
    </dgm:pt>
    <dgm:pt modelId="{47CF1B58-6A0F-D943-AE7A-03295F1F20FF}" type="pres">
      <dgm:prSet presAssocID="{A01C271C-4A3A-4347-8D0F-4719C5270408}" presName="level3hierChild" presStyleCnt="0"/>
      <dgm:spPr/>
    </dgm:pt>
    <dgm:pt modelId="{0B435FAB-286C-E944-A165-83A7A0042B68}" type="pres">
      <dgm:prSet presAssocID="{A8A72A50-0C6A-CB4A-AD49-D0D1444DF795}" presName="conn2-1" presStyleLbl="parChTrans1D4" presStyleIdx="14" presStyleCnt="22"/>
      <dgm:spPr/>
    </dgm:pt>
    <dgm:pt modelId="{98F7A32C-FC51-6142-B44E-DFF5083EEC99}" type="pres">
      <dgm:prSet presAssocID="{A8A72A50-0C6A-CB4A-AD49-D0D1444DF795}" presName="connTx" presStyleLbl="parChTrans1D4" presStyleIdx="14" presStyleCnt="22"/>
      <dgm:spPr/>
    </dgm:pt>
    <dgm:pt modelId="{F65D20C2-22F8-D444-BC89-373FA914B746}" type="pres">
      <dgm:prSet presAssocID="{F9BE0C59-7C5C-BE44-8F45-DF57EE20ADC7}" presName="root2" presStyleCnt="0"/>
      <dgm:spPr/>
    </dgm:pt>
    <dgm:pt modelId="{329419D4-81FF-994E-9895-C4AEB752FC00}" type="pres">
      <dgm:prSet presAssocID="{F9BE0C59-7C5C-BE44-8F45-DF57EE20ADC7}" presName="LevelTwoTextNode" presStyleLbl="node4" presStyleIdx="14" presStyleCnt="22">
        <dgm:presLayoutVars>
          <dgm:chPref val="3"/>
        </dgm:presLayoutVars>
      </dgm:prSet>
      <dgm:spPr/>
    </dgm:pt>
    <dgm:pt modelId="{D885C110-F493-D54F-864D-1B97CB207E73}" type="pres">
      <dgm:prSet presAssocID="{F9BE0C59-7C5C-BE44-8F45-DF57EE20ADC7}" presName="level3hierChild" presStyleCnt="0"/>
      <dgm:spPr/>
    </dgm:pt>
    <dgm:pt modelId="{3783900E-14DA-BB4A-84E1-ECA587F7FB86}" type="pres">
      <dgm:prSet presAssocID="{D924C2C7-CB52-444D-8A0B-AB1CE940FA5F}" presName="conn2-1" presStyleLbl="parChTrans1D4" presStyleIdx="15" presStyleCnt="22"/>
      <dgm:spPr/>
    </dgm:pt>
    <dgm:pt modelId="{2826EE1F-EB31-884F-B32B-A83C04074796}" type="pres">
      <dgm:prSet presAssocID="{D924C2C7-CB52-444D-8A0B-AB1CE940FA5F}" presName="connTx" presStyleLbl="parChTrans1D4" presStyleIdx="15" presStyleCnt="22"/>
      <dgm:spPr/>
    </dgm:pt>
    <dgm:pt modelId="{2075EDAF-51E0-BC43-BA86-B51A29588AFD}" type="pres">
      <dgm:prSet presAssocID="{C278E4B1-0458-BB49-A1EF-A29C367785E4}" presName="root2" presStyleCnt="0"/>
      <dgm:spPr/>
    </dgm:pt>
    <dgm:pt modelId="{F770081F-B708-5E4A-8726-D236EF4A9515}" type="pres">
      <dgm:prSet presAssocID="{C278E4B1-0458-BB49-A1EF-A29C367785E4}" presName="LevelTwoTextNode" presStyleLbl="node4" presStyleIdx="15" presStyleCnt="22">
        <dgm:presLayoutVars>
          <dgm:chPref val="3"/>
        </dgm:presLayoutVars>
      </dgm:prSet>
      <dgm:spPr/>
    </dgm:pt>
    <dgm:pt modelId="{78991708-F792-044E-91BD-1AFD6C20A5FD}" type="pres">
      <dgm:prSet presAssocID="{C278E4B1-0458-BB49-A1EF-A29C367785E4}" presName="level3hierChild" presStyleCnt="0"/>
      <dgm:spPr/>
    </dgm:pt>
    <dgm:pt modelId="{FF6EEEA5-AE9B-E449-AF56-878DD96515D4}" type="pres">
      <dgm:prSet presAssocID="{4E0C6AF6-8220-1245-AE40-D89BAE4890C3}" presName="conn2-1" presStyleLbl="parChTrans1D4" presStyleIdx="16" presStyleCnt="22"/>
      <dgm:spPr/>
    </dgm:pt>
    <dgm:pt modelId="{0A66166E-6C77-D54F-AFE8-9633CF9209D3}" type="pres">
      <dgm:prSet presAssocID="{4E0C6AF6-8220-1245-AE40-D89BAE4890C3}" presName="connTx" presStyleLbl="parChTrans1D4" presStyleIdx="16" presStyleCnt="22"/>
      <dgm:spPr/>
    </dgm:pt>
    <dgm:pt modelId="{518703CB-D290-C540-B5DB-F9C496B9B99B}" type="pres">
      <dgm:prSet presAssocID="{391E89A2-BCB8-DA49-9300-D3B0FFE0B87C}" presName="root2" presStyleCnt="0"/>
      <dgm:spPr/>
    </dgm:pt>
    <dgm:pt modelId="{24EDF88D-06B5-904D-9411-CD561A59E544}" type="pres">
      <dgm:prSet presAssocID="{391E89A2-BCB8-DA49-9300-D3B0FFE0B87C}" presName="LevelTwoTextNode" presStyleLbl="node4" presStyleIdx="16" presStyleCnt="22">
        <dgm:presLayoutVars>
          <dgm:chPref val="3"/>
        </dgm:presLayoutVars>
      </dgm:prSet>
      <dgm:spPr/>
    </dgm:pt>
    <dgm:pt modelId="{92E3F73B-5AF8-7C4B-9216-289BB190F64A}" type="pres">
      <dgm:prSet presAssocID="{391E89A2-BCB8-DA49-9300-D3B0FFE0B87C}" presName="level3hierChild" presStyleCnt="0"/>
      <dgm:spPr/>
    </dgm:pt>
    <dgm:pt modelId="{ABF6BCC3-9CAB-2046-85D2-1A018AB2B51D}" type="pres">
      <dgm:prSet presAssocID="{88BDD37F-EE83-7F43-83CF-EC5E6BF2D62D}" presName="conn2-1" presStyleLbl="parChTrans1D4" presStyleIdx="17" presStyleCnt="22"/>
      <dgm:spPr/>
    </dgm:pt>
    <dgm:pt modelId="{DA4251BD-03A8-484E-A106-CA67E25E4319}" type="pres">
      <dgm:prSet presAssocID="{88BDD37F-EE83-7F43-83CF-EC5E6BF2D62D}" presName="connTx" presStyleLbl="parChTrans1D4" presStyleIdx="17" presStyleCnt="22"/>
      <dgm:spPr/>
    </dgm:pt>
    <dgm:pt modelId="{F4920199-9C7A-B341-9C40-F490AACD92CC}" type="pres">
      <dgm:prSet presAssocID="{21715674-7907-894B-BE0D-B962E8AE2208}" presName="root2" presStyleCnt="0"/>
      <dgm:spPr/>
    </dgm:pt>
    <dgm:pt modelId="{5C28586E-8BCF-D94F-86DE-9F8E2273DD37}" type="pres">
      <dgm:prSet presAssocID="{21715674-7907-894B-BE0D-B962E8AE2208}" presName="LevelTwoTextNode" presStyleLbl="node4" presStyleIdx="17" presStyleCnt="22">
        <dgm:presLayoutVars>
          <dgm:chPref val="3"/>
        </dgm:presLayoutVars>
      </dgm:prSet>
      <dgm:spPr/>
    </dgm:pt>
    <dgm:pt modelId="{FC322489-10E0-8540-9251-FBC030CC68DB}" type="pres">
      <dgm:prSet presAssocID="{21715674-7907-894B-BE0D-B962E8AE2208}" presName="level3hierChild" presStyleCnt="0"/>
      <dgm:spPr/>
    </dgm:pt>
    <dgm:pt modelId="{E2C32A92-B50D-1341-9544-6A42ED704CD8}" type="pres">
      <dgm:prSet presAssocID="{4AF932D2-44C9-AC4D-9F11-537DB51815CD}" presName="conn2-1" presStyleLbl="parChTrans1D4" presStyleIdx="18" presStyleCnt="22"/>
      <dgm:spPr/>
    </dgm:pt>
    <dgm:pt modelId="{BBD789DB-4D68-C94E-AC3D-D206EC4DB208}" type="pres">
      <dgm:prSet presAssocID="{4AF932D2-44C9-AC4D-9F11-537DB51815CD}" presName="connTx" presStyleLbl="parChTrans1D4" presStyleIdx="18" presStyleCnt="22"/>
      <dgm:spPr/>
    </dgm:pt>
    <dgm:pt modelId="{298E1B95-5533-EE45-8C22-C6AD441A5FF2}" type="pres">
      <dgm:prSet presAssocID="{B3907FAB-3045-F64C-95DF-A05052D77852}" presName="root2" presStyleCnt="0"/>
      <dgm:spPr/>
    </dgm:pt>
    <dgm:pt modelId="{22943C0B-3381-B54D-813B-98F392F1BBE8}" type="pres">
      <dgm:prSet presAssocID="{B3907FAB-3045-F64C-95DF-A05052D77852}" presName="LevelTwoTextNode" presStyleLbl="node4" presStyleIdx="18" presStyleCnt="22">
        <dgm:presLayoutVars>
          <dgm:chPref val="3"/>
        </dgm:presLayoutVars>
      </dgm:prSet>
      <dgm:spPr/>
    </dgm:pt>
    <dgm:pt modelId="{BCEE9731-D8FD-3548-ADEC-C98B90359363}" type="pres">
      <dgm:prSet presAssocID="{B3907FAB-3045-F64C-95DF-A05052D77852}" presName="level3hierChild" presStyleCnt="0"/>
      <dgm:spPr/>
    </dgm:pt>
    <dgm:pt modelId="{5A21B319-DC10-4642-ABCF-5B74B0E647C1}" type="pres">
      <dgm:prSet presAssocID="{C3843200-F52B-FD44-AB7E-C12BDE45B2C0}" presName="conn2-1" presStyleLbl="parChTrans1D4" presStyleIdx="19" presStyleCnt="22"/>
      <dgm:spPr/>
    </dgm:pt>
    <dgm:pt modelId="{692C91FC-1F0C-FB4C-8E23-DD9392BDAAD3}" type="pres">
      <dgm:prSet presAssocID="{C3843200-F52B-FD44-AB7E-C12BDE45B2C0}" presName="connTx" presStyleLbl="parChTrans1D4" presStyleIdx="19" presStyleCnt="22"/>
      <dgm:spPr/>
    </dgm:pt>
    <dgm:pt modelId="{5B4B8B11-5D02-564F-BA63-CFB560CBE6B2}" type="pres">
      <dgm:prSet presAssocID="{724C7545-3D6B-0B44-A7BF-2698AAEC1285}" presName="root2" presStyleCnt="0"/>
      <dgm:spPr/>
    </dgm:pt>
    <dgm:pt modelId="{543B16F5-CDC8-0F49-A4A1-E1CDEAE891E9}" type="pres">
      <dgm:prSet presAssocID="{724C7545-3D6B-0B44-A7BF-2698AAEC1285}" presName="LevelTwoTextNode" presStyleLbl="node4" presStyleIdx="19" presStyleCnt="22">
        <dgm:presLayoutVars>
          <dgm:chPref val="3"/>
        </dgm:presLayoutVars>
      </dgm:prSet>
      <dgm:spPr/>
    </dgm:pt>
    <dgm:pt modelId="{BFAB80C9-069D-E646-AB27-FA41C7BC2597}" type="pres">
      <dgm:prSet presAssocID="{724C7545-3D6B-0B44-A7BF-2698AAEC1285}" presName="level3hierChild" presStyleCnt="0"/>
      <dgm:spPr/>
    </dgm:pt>
    <dgm:pt modelId="{D3E8F1A9-111F-B944-A410-C0B32E9D2E0F}" type="pres">
      <dgm:prSet presAssocID="{6F25F4EC-4C1E-0648-B410-45A411ECC10A}" presName="conn2-1" presStyleLbl="parChTrans1D4" presStyleIdx="20" presStyleCnt="22"/>
      <dgm:spPr/>
    </dgm:pt>
    <dgm:pt modelId="{9407671C-7E40-CA42-891D-2D7875749AFD}" type="pres">
      <dgm:prSet presAssocID="{6F25F4EC-4C1E-0648-B410-45A411ECC10A}" presName="connTx" presStyleLbl="parChTrans1D4" presStyleIdx="20" presStyleCnt="22"/>
      <dgm:spPr/>
    </dgm:pt>
    <dgm:pt modelId="{C9EC579F-32C4-9746-9FAD-6ADA06942179}" type="pres">
      <dgm:prSet presAssocID="{1278C466-B321-1743-9E15-60A01B0E5826}" presName="root2" presStyleCnt="0"/>
      <dgm:spPr/>
    </dgm:pt>
    <dgm:pt modelId="{9BF729F8-26DA-E74D-86A6-9D2EDF647863}" type="pres">
      <dgm:prSet presAssocID="{1278C466-B321-1743-9E15-60A01B0E5826}" presName="LevelTwoTextNode" presStyleLbl="node4" presStyleIdx="20" presStyleCnt="22">
        <dgm:presLayoutVars>
          <dgm:chPref val="3"/>
        </dgm:presLayoutVars>
      </dgm:prSet>
      <dgm:spPr/>
    </dgm:pt>
    <dgm:pt modelId="{2F73D75C-651F-A944-A3D9-E4E35DB89353}" type="pres">
      <dgm:prSet presAssocID="{1278C466-B321-1743-9E15-60A01B0E5826}" presName="level3hierChild" presStyleCnt="0"/>
      <dgm:spPr/>
    </dgm:pt>
    <dgm:pt modelId="{26D088CB-5B78-C94E-B10E-13FAAD9A0B35}" type="pres">
      <dgm:prSet presAssocID="{1E852DF5-8652-4844-8E60-06D116719883}" presName="conn2-1" presStyleLbl="parChTrans1D4" presStyleIdx="21" presStyleCnt="22"/>
      <dgm:spPr/>
    </dgm:pt>
    <dgm:pt modelId="{01EE4770-680B-3143-B43A-7D44D0D28F77}" type="pres">
      <dgm:prSet presAssocID="{1E852DF5-8652-4844-8E60-06D116719883}" presName="connTx" presStyleLbl="parChTrans1D4" presStyleIdx="21" presStyleCnt="22"/>
      <dgm:spPr/>
    </dgm:pt>
    <dgm:pt modelId="{D601FF55-496A-1140-9827-16F3217B018D}" type="pres">
      <dgm:prSet presAssocID="{12AD6C04-3401-C542-A1ED-B7FA3E194725}" presName="root2" presStyleCnt="0"/>
      <dgm:spPr/>
    </dgm:pt>
    <dgm:pt modelId="{9FAC6E4F-65E3-004A-8670-D4BD49ABA5BD}" type="pres">
      <dgm:prSet presAssocID="{12AD6C04-3401-C542-A1ED-B7FA3E194725}" presName="LevelTwoTextNode" presStyleLbl="node4" presStyleIdx="21" presStyleCnt="22">
        <dgm:presLayoutVars>
          <dgm:chPref val="3"/>
        </dgm:presLayoutVars>
      </dgm:prSet>
      <dgm:spPr/>
    </dgm:pt>
    <dgm:pt modelId="{E3D2C7B8-5EB9-574B-B684-C8BC0A82A2E0}" type="pres">
      <dgm:prSet presAssocID="{12AD6C04-3401-C542-A1ED-B7FA3E194725}" presName="level3hierChild" presStyleCnt="0"/>
      <dgm:spPr/>
    </dgm:pt>
  </dgm:ptLst>
  <dgm:cxnLst>
    <dgm:cxn modelId="{E76BA700-3767-D242-AFDB-38FABEE508E4}" type="presOf" srcId="{A6F9CEF2-0FA3-5443-BB6F-E4322C2BB17C}" destId="{72193B17-0C09-A74D-A479-B9640659EBFF}" srcOrd="0" destOrd="0" presId="urn:microsoft.com/office/officeart/2005/8/layout/hierarchy2"/>
    <dgm:cxn modelId="{04C95B05-2F77-2E4E-B5EE-793B791E9F46}" type="presOf" srcId="{88BDD37F-EE83-7F43-83CF-EC5E6BF2D62D}" destId="{ABF6BCC3-9CAB-2046-85D2-1A018AB2B51D}" srcOrd="0" destOrd="0" presId="urn:microsoft.com/office/officeart/2005/8/layout/hierarchy2"/>
    <dgm:cxn modelId="{23AF8905-1EB3-764F-A590-064FD1BDEBC5}" type="presOf" srcId="{973751EB-892A-4D4E-A9CE-3ED6DF63C687}" destId="{64B157E6-3359-9D47-AE65-C12053DED59D}" srcOrd="1" destOrd="0" presId="urn:microsoft.com/office/officeart/2005/8/layout/hierarchy2"/>
    <dgm:cxn modelId="{80CF4907-BD03-FE4F-8778-B693C91C86E2}" type="presOf" srcId="{37C91780-9FDE-9D42-9372-6EC26843A9E7}" destId="{DA16747D-4D7E-B241-9A29-6B8BD03C5363}" srcOrd="1" destOrd="0" presId="urn:microsoft.com/office/officeart/2005/8/layout/hierarchy2"/>
    <dgm:cxn modelId="{33EC4E08-A11E-3B45-AB19-07857F2414E0}" type="presOf" srcId="{F455AB94-97D6-724B-943D-093949BCFD13}" destId="{8493BD20-E86D-B44A-995B-9BAF52E8F6C8}" srcOrd="0" destOrd="0" presId="urn:microsoft.com/office/officeart/2005/8/layout/hierarchy2"/>
    <dgm:cxn modelId="{21DB7608-577F-424F-8E3A-D02A8E745398}" srcId="{0DB3AB07-6A87-1945-9AF1-7D3E8AA16EA7}" destId="{C2B7F4D7-BF7E-F447-B9A5-6DD6BDA63275}" srcOrd="1" destOrd="0" parTransId="{40EF3845-FBA7-A847-B61E-02B6BB3D3DAD}" sibTransId="{7415F1D5-627B-3D43-A4F7-8D66E85A4285}"/>
    <dgm:cxn modelId="{BBB6BA0B-52BF-EA43-925B-27FE7ED6BBC1}" type="presOf" srcId="{63A78EB8-32EB-D549-9FBF-02DFE71F6692}" destId="{6FF24388-4488-9343-A658-7543C95D480B}" srcOrd="1" destOrd="0" presId="urn:microsoft.com/office/officeart/2005/8/layout/hierarchy2"/>
    <dgm:cxn modelId="{7CFCDA11-D28A-0D46-AD35-505426FCCD74}" type="presOf" srcId="{BE8132B6-F5B6-974E-8854-B009E67842FE}" destId="{8ADEAD5E-4A75-004B-9BDC-B2580298D638}" srcOrd="0" destOrd="0" presId="urn:microsoft.com/office/officeart/2005/8/layout/hierarchy2"/>
    <dgm:cxn modelId="{6AA34013-0A04-8F43-9B9C-EC41AA77D9DB}" type="presOf" srcId="{BE8132B6-F5B6-974E-8854-B009E67842FE}" destId="{0208C3A1-EEFE-0F45-9DAE-0811FDDC06A0}" srcOrd="1" destOrd="0" presId="urn:microsoft.com/office/officeart/2005/8/layout/hierarchy2"/>
    <dgm:cxn modelId="{7D885F14-C641-F44C-9CC8-2A7F89795996}" type="presOf" srcId="{1E852DF5-8652-4844-8E60-06D116719883}" destId="{01EE4770-680B-3143-B43A-7D44D0D28F77}" srcOrd="1" destOrd="0" presId="urn:microsoft.com/office/officeart/2005/8/layout/hierarchy2"/>
    <dgm:cxn modelId="{C0E97415-56F0-424F-A4F3-C9DA06BBB615}" srcId="{BE26FF8D-B669-1942-8ADD-9852E8D3B135}" destId="{1B8D63CD-BFB7-FC47-B31C-87763ED5B10A}" srcOrd="0" destOrd="0" parTransId="{A0F34DD2-6E29-1D4C-8263-609C18888F71}" sibTransId="{41072F11-D56A-FF49-BCE9-DF85B1529395}"/>
    <dgm:cxn modelId="{EF30BA16-6092-1345-BCD1-3BED0B24CC80}" type="presOf" srcId="{4E0C6AF6-8220-1245-AE40-D89BAE4890C3}" destId="{0A66166E-6C77-D54F-AFE8-9633CF9209D3}" srcOrd="1" destOrd="0" presId="urn:microsoft.com/office/officeart/2005/8/layout/hierarchy2"/>
    <dgm:cxn modelId="{CF1B7E17-432A-DF4F-9BAA-480C84E9AB8C}" type="presOf" srcId="{7C6B8C75-DE5C-A548-A0E3-5CD80C408CDA}" destId="{4F190B6F-4B02-0348-B17F-D24DC51A3E9C}" srcOrd="0" destOrd="0" presId="urn:microsoft.com/office/officeart/2005/8/layout/hierarchy2"/>
    <dgm:cxn modelId="{FBE0FE17-891B-7B4C-A6BB-800256D61662}" type="presOf" srcId="{1B8D63CD-BFB7-FC47-B31C-87763ED5B10A}" destId="{6743D7EC-074E-2A42-9C64-338F1971A4E6}" srcOrd="0" destOrd="0" presId="urn:microsoft.com/office/officeart/2005/8/layout/hierarchy2"/>
    <dgm:cxn modelId="{DBC71F19-3A8A-E849-AD92-C36C57FF6762}" type="presOf" srcId="{A01C271C-4A3A-4347-8D0F-4719C5270408}" destId="{EAC5457A-9BF2-1645-8F44-6E31BDC8F4A8}" srcOrd="0" destOrd="0" presId="urn:microsoft.com/office/officeart/2005/8/layout/hierarchy2"/>
    <dgm:cxn modelId="{29F4D91F-EA12-2244-B303-0F0071A538BC}" type="presOf" srcId="{6F25F4EC-4C1E-0648-B410-45A411ECC10A}" destId="{D3E8F1A9-111F-B944-A410-C0B32E9D2E0F}" srcOrd="0" destOrd="0" presId="urn:microsoft.com/office/officeart/2005/8/layout/hierarchy2"/>
    <dgm:cxn modelId="{C622E922-58E4-BE42-BE4F-44F29513E831}" type="presOf" srcId="{4AF932D2-44C9-AC4D-9F11-537DB51815CD}" destId="{BBD789DB-4D68-C94E-AC3D-D206EC4DB208}" srcOrd="1" destOrd="0" presId="urn:microsoft.com/office/officeart/2005/8/layout/hierarchy2"/>
    <dgm:cxn modelId="{25240D2B-43FA-B844-A66E-A4D478C505AA}" type="presOf" srcId="{C3843200-F52B-FD44-AB7E-C12BDE45B2C0}" destId="{692C91FC-1F0C-FB4C-8E23-DD9392BDAAD3}" srcOrd="1" destOrd="0" presId="urn:microsoft.com/office/officeart/2005/8/layout/hierarchy2"/>
    <dgm:cxn modelId="{E6790F2B-BC21-1148-972D-48AF329CFDBC}" type="presOf" srcId="{D081B3B9-2D15-2945-9142-80927CE20DEF}" destId="{B3D3FF0A-71BE-834A-B3AD-7ED3FC4188EA}" srcOrd="0" destOrd="0" presId="urn:microsoft.com/office/officeart/2005/8/layout/hierarchy2"/>
    <dgm:cxn modelId="{FD58422C-633F-7A48-9AEB-95C7B7726279}" type="presOf" srcId="{6F25F4EC-4C1E-0648-B410-45A411ECC10A}" destId="{9407671C-7E40-CA42-891D-2D7875749AFD}" srcOrd="1" destOrd="0" presId="urn:microsoft.com/office/officeart/2005/8/layout/hierarchy2"/>
    <dgm:cxn modelId="{3C0BA82C-98D0-5346-871F-92B5B085FC24}" type="presOf" srcId="{3357A946-69EB-9843-AB1C-EAA5E3B21B5C}" destId="{89D90447-965D-6444-97D2-2327A02F829D}" srcOrd="0" destOrd="0" presId="urn:microsoft.com/office/officeart/2005/8/layout/hierarchy2"/>
    <dgm:cxn modelId="{EEC01C2D-FB5E-6E49-B9BF-1820FBEF3C45}" type="presOf" srcId="{973751EB-892A-4D4E-A9CE-3ED6DF63C687}" destId="{7BCDF2E7-C8F4-184B-8F85-28C873FD383E}" srcOrd="0" destOrd="0" presId="urn:microsoft.com/office/officeart/2005/8/layout/hierarchy2"/>
    <dgm:cxn modelId="{9B806232-C753-504E-AEB6-FBAD80B82036}" srcId="{C278E4B1-0458-BB49-A1EF-A29C367785E4}" destId="{B3907FAB-3045-F64C-95DF-A05052D77852}" srcOrd="1" destOrd="0" parTransId="{4AF932D2-44C9-AC4D-9F11-537DB51815CD}" sibTransId="{741E6F18-1C07-AD46-9EC5-09FE0E48C315}"/>
    <dgm:cxn modelId="{0D027A33-68AF-8149-920E-37B16205C4DD}" type="presOf" srcId="{40EF3845-FBA7-A847-B61E-02B6BB3D3DAD}" destId="{77C53CAA-FC78-9544-ADDD-5C814836A613}" srcOrd="1" destOrd="0" presId="urn:microsoft.com/office/officeart/2005/8/layout/hierarchy2"/>
    <dgm:cxn modelId="{13AA4A37-5096-7643-AFAA-02583163150E}" type="presOf" srcId="{7C6B8C75-DE5C-A548-A0E3-5CD80C408CDA}" destId="{97B63B8E-14B7-514B-A8E5-B9314F3FE1E4}" srcOrd="1" destOrd="0" presId="urn:microsoft.com/office/officeart/2005/8/layout/hierarchy2"/>
    <dgm:cxn modelId="{A1C71D39-D53D-034C-A1F1-BACB0C21D5D7}" type="presOf" srcId="{1E852DF5-8652-4844-8E60-06D116719883}" destId="{26D088CB-5B78-C94E-B10E-13FAAD9A0B35}" srcOrd="0" destOrd="0" presId="urn:microsoft.com/office/officeart/2005/8/layout/hierarchy2"/>
    <dgm:cxn modelId="{9E67793A-8BC0-884D-97DB-77227AD0B679}" type="presOf" srcId="{B3907FAB-3045-F64C-95DF-A05052D77852}" destId="{22943C0B-3381-B54D-813B-98F392F1BBE8}" srcOrd="0" destOrd="0" presId="urn:microsoft.com/office/officeart/2005/8/layout/hierarchy2"/>
    <dgm:cxn modelId="{C33BCE41-1CFA-D64F-AA3E-2C582BB8AD2D}" type="presOf" srcId="{D5E6BAEB-7893-7B4D-902F-DCB8CB696CBF}" destId="{14FF6BB4-23DE-434A-9E32-C655766BEC53}" srcOrd="1" destOrd="0" presId="urn:microsoft.com/office/officeart/2005/8/layout/hierarchy2"/>
    <dgm:cxn modelId="{83BC7046-1D94-1940-A31D-3FA551FA5ED6}" type="presOf" srcId="{21715674-7907-894B-BE0D-B962E8AE2208}" destId="{5C28586E-8BCF-D94F-86DE-9F8E2273DD37}" srcOrd="0" destOrd="0" presId="urn:microsoft.com/office/officeart/2005/8/layout/hierarchy2"/>
    <dgm:cxn modelId="{C70D7E46-918E-8B4E-B6D8-BFF93DF0BCDF}" type="presOf" srcId="{43FC6FF5-854D-714A-9E1B-DF4438E86A33}" destId="{C83EFD3F-7C63-2342-9E2E-7754DC66C1F1}" srcOrd="0" destOrd="0" presId="urn:microsoft.com/office/officeart/2005/8/layout/hierarchy2"/>
    <dgm:cxn modelId="{8BA6504A-EFB7-EB4A-8BCA-20FF96139BF7}" type="presOf" srcId="{4448FEEE-63E8-C04C-BB1D-423783481B41}" destId="{88A65B4A-468C-554A-A180-5D68653B44B4}" srcOrd="0" destOrd="0" presId="urn:microsoft.com/office/officeart/2005/8/layout/hierarchy2"/>
    <dgm:cxn modelId="{B735904B-8DB8-B746-A325-CFE74DF1FE7B}" type="presOf" srcId="{85C6572E-96FC-3E41-A571-957B63719DFC}" destId="{81EB7617-4234-0242-BB12-E4BB6B72456E}" srcOrd="0" destOrd="0" presId="urn:microsoft.com/office/officeart/2005/8/layout/hierarchy2"/>
    <dgm:cxn modelId="{DAF9F74B-8AB1-914A-B552-A16344882C86}" type="presOf" srcId="{C12EB6BB-96D0-AD49-A7AE-FEB017E15509}" destId="{CEA3516C-F6DC-1D4C-A91E-9358EA1B3675}" srcOrd="0" destOrd="0" presId="urn:microsoft.com/office/officeart/2005/8/layout/hierarchy2"/>
    <dgm:cxn modelId="{ED56254C-1D2A-5D41-B923-7A13826E6592}" type="presOf" srcId="{CACE156F-57DC-1040-8566-DA7E856D2314}" destId="{06F1812C-C4C6-024B-8AD0-706ED7A949A8}" srcOrd="0" destOrd="0" presId="urn:microsoft.com/office/officeart/2005/8/layout/hierarchy2"/>
    <dgm:cxn modelId="{76B74A4C-A3A2-944A-BFA8-51029AE74136}" srcId="{C278E4B1-0458-BB49-A1EF-A29C367785E4}" destId="{391E89A2-BCB8-DA49-9300-D3B0FFE0B87C}" srcOrd="0" destOrd="0" parTransId="{4E0C6AF6-8220-1245-AE40-D89BAE4890C3}" sibTransId="{0D928C39-EBE4-DA48-9962-4BF8C22A6D73}"/>
    <dgm:cxn modelId="{D4DF6B4E-DADA-8748-B63E-D746491FC9D9}" srcId="{0A455943-8611-4C48-90E0-C311AFD4EEE9}" destId="{3DB1B831-6FB8-284E-B2C6-937AB555AFF4}" srcOrd="0" destOrd="0" parTransId="{CF0EB300-2201-AA49-A851-844A631B19EB}" sibTransId="{340E97C9-D488-8544-92F5-288553297A87}"/>
    <dgm:cxn modelId="{40132550-3CF2-734A-A149-ABD8CC01D80A}" srcId="{A01C271C-4A3A-4347-8D0F-4719C5270408}" destId="{F9BE0C59-7C5C-BE44-8F45-DF57EE20ADC7}" srcOrd="0" destOrd="0" parTransId="{A8A72A50-0C6A-CB4A-AD49-D0D1444DF795}" sibTransId="{0D2C7358-A045-E34E-B422-B3738EEB734D}"/>
    <dgm:cxn modelId="{DB7BF050-E2B2-7F40-A422-8ECB2CA514E5}" srcId="{278771C9-9763-4242-950B-7A6CACC6602A}" destId="{9F4B16A6-27EC-2A44-A195-1E225E562545}" srcOrd="0" destOrd="0" parTransId="{26C773C7-C483-394B-A542-893BB338C0C3}" sibTransId="{EBC8FBB3-FB1A-4D48-8CE2-EA19C2279ACC}"/>
    <dgm:cxn modelId="{B579A451-0BB1-8044-9759-9483DEE8C99C}" type="presOf" srcId="{940649CA-AC92-374B-9DE8-8E467A19C583}" destId="{9EFB57E5-BDED-F84A-878B-9DE09E92EDC2}" srcOrd="0" destOrd="0" presId="urn:microsoft.com/office/officeart/2005/8/layout/hierarchy2"/>
    <dgm:cxn modelId="{43FBF356-F860-0042-AF8F-1208F2E8644F}" type="presOf" srcId="{9388BD69-0A52-E741-BA4F-5F7632B35D5B}" destId="{12D8A151-1E8E-0649-97BA-583F05DA0356}" srcOrd="0" destOrd="0" presId="urn:microsoft.com/office/officeart/2005/8/layout/hierarchy2"/>
    <dgm:cxn modelId="{5D893259-ED21-1442-8AC9-6E88AD9F3C3F}" type="presOf" srcId="{CF0EB300-2201-AA49-A851-844A631B19EB}" destId="{11D4DA77-16F2-DD44-883A-AEAF812DC481}" srcOrd="0" destOrd="0" presId="urn:microsoft.com/office/officeart/2005/8/layout/hierarchy2"/>
    <dgm:cxn modelId="{046DA55B-1E48-BE4B-83DE-2C1FC690775B}" type="presOf" srcId="{6A5C28C4-20AE-9D47-8389-C0588F0C3602}" destId="{A8AAD9C3-8D16-8941-97DA-6CC073F44999}" srcOrd="0" destOrd="0" presId="urn:microsoft.com/office/officeart/2005/8/layout/hierarchy2"/>
    <dgm:cxn modelId="{C3FBD65C-7A6D-4242-95D8-B20E3EEB7C92}" type="presOf" srcId="{637B9969-CD85-C849-8CF3-25CC9831B2B2}" destId="{7E1991F7-25E9-A64C-AA71-A5FFC1CDE6D8}" srcOrd="0" destOrd="0" presId="urn:microsoft.com/office/officeart/2005/8/layout/hierarchy2"/>
    <dgm:cxn modelId="{AD772160-9E45-5946-8B43-0D68D2D7D6D3}" srcId="{21C4523E-8361-F44A-B265-44FD77A8A0AC}" destId="{08E25361-F420-4843-B5FD-089EA085A976}" srcOrd="1" destOrd="0" parTransId="{CDB5FFA6-FFB3-5240-A8D7-6C0E70149214}" sibTransId="{16A14EE2-421A-EA49-A0E2-2D117057D2C1}"/>
    <dgm:cxn modelId="{0AA9C860-88EC-AE4B-92BA-CC0C8190E741}" srcId="{08E25361-F420-4843-B5FD-089EA085A976}" destId="{F05CF172-9BC7-0641-83EF-D68575C0A5D1}" srcOrd="1" destOrd="0" parTransId="{51D4D752-E5B3-6145-B8D2-C767B5FA87C1}" sibTransId="{132D53BC-3564-7B4D-B514-E36A67A37F60}"/>
    <dgm:cxn modelId="{C0CDA963-CF52-C14B-B1DD-120E586DD04E}" srcId="{940649CA-AC92-374B-9DE8-8E467A19C583}" destId="{00AD8D7D-6239-5645-98AC-77B6C483429B}" srcOrd="0" destOrd="0" parTransId="{85C6572E-96FC-3E41-A571-957B63719DFC}" sibTransId="{219AF922-4130-A14F-836B-4238B4902DF3}"/>
    <dgm:cxn modelId="{AB423B64-164E-DB47-9978-F8D53DCF597D}" type="presOf" srcId="{51D4D752-E5B3-6145-B8D2-C767B5FA87C1}" destId="{AFB0EDAA-0CED-2047-8807-79D2F96514AE}" srcOrd="0" destOrd="0" presId="urn:microsoft.com/office/officeart/2005/8/layout/hierarchy2"/>
    <dgm:cxn modelId="{2BC99B65-B430-A942-9DB7-15B7F6BBCD35}" type="presOf" srcId="{08E25361-F420-4843-B5FD-089EA085A976}" destId="{4C43E560-B1D3-BF42-BC0B-7154FB35BF82}" srcOrd="0" destOrd="0" presId="urn:microsoft.com/office/officeart/2005/8/layout/hierarchy2"/>
    <dgm:cxn modelId="{2BDB4466-A2D5-4E4D-8910-03247EA32555}" srcId="{CACE156F-57DC-1040-8566-DA7E856D2314}" destId="{9BB37D31-37E8-154E-BC1B-5705F9730F3A}" srcOrd="2" destOrd="0" parTransId="{BE8132B6-F5B6-974E-8854-B009E67842FE}" sibTransId="{0BA0202F-BFED-C742-A3B0-4017A17587B4}"/>
    <dgm:cxn modelId="{6C396867-5095-544D-90A1-ABE97CF6E751}" type="presOf" srcId="{CDB5FFA6-FFB3-5240-A8D7-6C0E70149214}" destId="{995D57FD-7FDB-CF4B-AC60-8CBE096A1033}" srcOrd="1" destOrd="0" presId="urn:microsoft.com/office/officeart/2005/8/layout/hierarchy2"/>
    <dgm:cxn modelId="{7A3FFD6E-6B48-9742-BE8C-984A34F5DB54}" type="presOf" srcId="{C278E4B1-0458-BB49-A1EF-A29C367785E4}" destId="{F770081F-B708-5E4A-8726-D236EF4A9515}" srcOrd="0" destOrd="0" presId="urn:microsoft.com/office/officeart/2005/8/layout/hierarchy2"/>
    <dgm:cxn modelId="{94519F6F-CEAC-7842-9013-A8DAF6171F3C}" srcId="{CACE156F-57DC-1040-8566-DA7E856D2314}" destId="{D081B3B9-2D15-2945-9142-80927CE20DEF}" srcOrd="5" destOrd="0" parTransId="{973751EB-892A-4D4E-A9CE-3ED6DF63C687}" sibTransId="{F35994EB-834F-5D4C-B5D1-B3201695CBC8}"/>
    <dgm:cxn modelId="{0F81B36F-7CA4-E84E-B911-FCD15CF4CEBD}" type="presOf" srcId="{5D8C5F31-EBD4-FC45-BBCA-DB2228DBD8B2}" destId="{90683FC1-7E35-AD44-9F1C-DFF14E18AAF4}" srcOrd="0" destOrd="0" presId="urn:microsoft.com/office/officeart/2005/8/layout/hierarchy2"/>
    <dgm:cxn modelId="{EA1A5D74-732E-F340-A2B7-963439FE3456}" type="presOf" srcId="{26C773C7-C483-394B-A542-893BB338C0C3}" destId="{7B1EEF27-729C-C249-AE59-61126CB4FE29}" srcOrd="0" destOrd="0" presId="urn:microsoft.com/office/officeart/2005/8/layout/hierarchy2"/>
    <dgm:cxn modelId="{40666C74-4930-264B-BE3B-A25B02CD5E60}" type="presOf" srcId="{B04F8A3A-DA2C-414A-A728-0FEF1F225A2E}" destId="{4C1944CF-3042-4A48-B41C-734FDCBB8BEA}" srcOrd="1" destOrd="0" presId="urn:microsoft.com/office/officeart/2005/8/layout/hierarchy2"/>
    <dgm:cxn modelId="{0175D974-58D9-0547-A3C1-E8FC9D283CF3}" type="presOf" srcId="{9388BD69-0A52-E741-BA4F-5F7632B35D5B}" destId="{177F1ED3-64F5-854C-81F6-646620E6544D}" srcOrd="1" destOrd="0" presId="urn:microsoft.com/office/officeart/2005/8/layout/hierarchy2"/>
    <dgm:cxn modelId="{70431D76-6A21-0F45-9816-9F508C767E8B}" srcId="{C2B7F4D7-BF7E-F447-B9A5-6DD6BDA63275}" destId="{A6F9CEF2-0FA3-5443-BB6F-E4322C2BB17C}" srcOrd="0" destOrd="0" parTransId="{7C6B8C75-DE5C-A548-A0E3-5CD80C408CDA}" sibTransId="{72A46562-C1A7-C343-82C6-C7E2D4330BAF}"/>
    <dgm:cxn modelId="{A8398E76-B6F2-AE40-A582-939F23AB6B27}" type="presOf" srcId="{A8A72A50-0C6A-CB4A-AD49-D0D1444DF795}" destId="{0B435FAB-286C-E944-A165-83A7A0042B68}" srcOrd="0" destOrd="0" presId="urn:microsoft.com/office/officeart/2005/8/layout/hierarchy2"/>
    <dgm:cxn modelId="{3C228E77-B03E-7E42-9ECC-626D8F97F905}" srcId="{C278E4B1-0458-BB49-A1EF-A29C367785E4}" destId="{1278C466-B321-1743-9E15-60A01B0E5826}" srcOrd="2" destOrd="0" parTransId="{6F25F4EC-4C1E-0648-B410-45A411ECC10A}" sibTransId="{E475F22A-D397-5F4A-BBF4-FF1CAABD3B6F}"/>
    <dgm:cxn modelId="{9A87E177-A12B-B141-8861-FAEC4102DBBB}" type="presOf" srcId="{3DB1B831-6FB8-284E-B2C6-937AB555AFF4}" destId="{C756950E-69CE-1741-A48F-0B84BD657485}" srcOrd="0" destOrd="0" presId="urn:microsoft.com/office/officeart/2005/8/layout/hierarchy2"/>
    <dgm:cxn modelId="{8516B17A-45B6-D14A-BCE2-0C40A3EEAFAE}" type="presOf" srcId="{00AD8D7D-6239-5645-98AC-77B6C483429B}" destId="{5A249771-E76B-5B40-8948-E94C43B21263}" srcOrd="0" destOrd="0" presId="urn:microsoft.com/office/officeart/2005/8/layout/hierarchy2"/>
    <dgm:cxn modelId="{11480F7B-7262-9749-8A96-E4E8D05CD7EE}" type="presOf" srcId="{D22BCF73-08E6-7448-A18E-A2431ACE3C13}" destId="{DBA5D2E6-F6C7-464B-8893-E410A8F1CC36}" srcOrd="0" destOrd="0" presId="urn:microsoft.com/office/officeart/2005/8/layout/hierarchy2"/>
    <dgm:cxn modelId="{4B0A2F7C-95D8-FC49-B218-6B8842104BFF}" type="presOf" srcId="{278771C9-9763-4242-950B-7A6CACC6602A}" destId="{ADCA7355-316F-4C48-9047-24AAC9235605}" srcOrd="0" destOrd="0" presId="urn:microsoft.com/office/officeart/2005/8/layout/hierarchy2"/>
    <dgm:cxn modelId="{A7DD9D7D-C8EE-D549-A526-1DF15F9B4C45}" type="presOf" srcId="{63A78EB8-32EB-D549-9FBF-02DFE71F6692}" destId="{FA6ECF9E-13EE-9B49-A0A5-EE49A1388EF7}" srcOrd="0" destOrd="0" presId="urn:microsoft.com/office/officeart/2005/8/layout/hierarchy2"/>
    <dgm:cxn modelId="{61B72A81-D017-4346-BE99-A41DBDAD5E44}" type="presOf" srcId="{724C7545-3D6B-0B44-A7BF-2698AAEC1285}" destId="{543B16F5-CDC8-0F49-A4A1-E1CDEAE891E9}" srcOrd="0" destOrd="0" presId="urn:microsoft.com/office/officeart/2005/8/layout/hierarchy2"/>
    <dgm:cxn modelId="{A43CF381-DDCB-584A-9CFC-5AD00E5B1D74}" type="presOf" srcId="{9F4B16A6-27EC-2A44-A195-1E225E562545}" destId="{5744DC9A-4CB9-BB49-BC0D-1971A34F9A7F}" srcOrd="0" destOrd="0" presId="urn:microsoft.com/office/officeart/2005/8/layout/hierarchy2"/>
    <dgm:cxn modelId="{ED3B6982-DC3B-1949-980A-4919F724B429}" type="presOf" srcId="{BF33D790-BD72-E24F-93A8-794B08FC1AB3}" destId="{62AEB721-268A-3F40-94FB-4E4FD38A5BA4}" srcOrd="0" destOrd="0" presId="urn:microsoft.com/office/officeart/2005/8/layout/hierarchy2"/>
    <dgm:cxn modelId="{D34E6B83-442D-6345-9D9A-777DD681FA36}" type="presOf" srcId="{D5E6BAEB-7893-7B4D-902F-DCB8CB696CBF}" destId="{D546DE71-FA19-4E43-B76A-056C2920A101}" srcOrd="0" destOrd="0" presId="urn:microsoft.com/office/officeart/2005/8/layout/hierarchy2"/>
    <dgm:cxn modelId="{20371288-9C75-C146-A09F-50BC67CC8669}" srcId="{CACE156F-57DC-1040-8566-DA7E856D2314}" destId="{3357A946-69EB-9843-AB1C-EAA5E3B21B5C}" srcOrd="3" destOrd="0" parTransId="{F3513775-77D9-EE49-80E9-03FE382F6A29}" sibTransId="{EB8AAA73-4626-9040-9D16-188F9876593D}"/>
    <dgm:cxn modelId="{9D7E9A89-F2FA-5B4A-9D1B-01851BB2EF09}" type="presOf" srcId="{F9BE0C59-7C5C-BE44-8F45-DF57EE20ADC7}" destId="{329419D4-81FF-994E-9895-C4AEB752FC00}" srcOrd="0" destOrd="0" presId="urn:microsoft.com/office/officeart/2005/8/layout/hierarchy2"/>
    <dgm:cxn modelId="{FE26CB8B-D797-254E-91C3-A78174D95F3B}" type="presOf" srcId="{4AF932D2-44C9-AC4D-9F11-537DB51815CD}" destId="{E2C32A92-B50D-1341-9544-6A42ED704CD8}" srcOrd="0" destOrd="0" presId="urn:microsoft.com/office/officeart/2005/8/layout/hierarchy2"/>
    <dgm:cxn modelId="{C9E7A48C-FDEE-944E-9FF6-EA28AD8299A3}" srcId="{1B8D63CD-BFB7-FC47-B31C-87763ED5B10A}" destId="{278771C9-9763-4242-950B-7A6CACC6602A}" srcOrd="0" destOrd="0" parTransId="{9388BD69-0A52-E741-BA4F-5F7632B35D5B}" sibTransId="{CD1D6325-E557-2D4B-8311-D35CD91B0527}"/>
    <dgm:cxn modelId="{CBE8098E-7241-944D-9B41-98A8D29B083F}" type="presOf" srcId="{85C6572E-96FC-3E41-A571-957B63719DFC}" destId="{35F0EDB0-6386-2F48-B455-3AB593EA98CF}" srcOrd="1" destOrd="0" presId="urn:microsoft.com/office/officeart/2005/8/layout/hierarchy2"/>
    <dgm:cxn modelId="{4442248F-C9C3-574B-8B14-B593CEFF0848}" srcId="{B3907FAB-3045-F64C-95DF-A05052D77852}" destId="{724C7545-3D6B-0B44-A7BF-2698AAEC1285}" srcOrd="0" destOrd="0" parTransId="{C3843200-F52B-FD44-AB7E-C12BDE45B2C0}" sibTransId="{DBE5AD26-D52C-6148-B644-4CC28ADDFDBD}"/>
    <dgm:cxn modelId="{845C708F-2969-0B45-8710-E43A09026ADA}" type="presOf" srcId="{637B9969-CD85-C849-8CF3-25CC9831B2B2}" destId="{36D487CC-61B3-6A47-894D-1D0F98D83F94}" srcOrd="1" destOrd="0" presId="urn:microsoft.com/office/officeart/2005/8/layout/hierarchy2"/>
    <dgm:cxn modelId="{7A429491-D851-5E4C-9261-0F590562A61B}" type="presOf" srcId="{9BB37D31-37E8-154E-BC1B-5705F9730F3A}" destId="{1A98BBDF-73B9-3941-B242-23CDAC4DA249}" srcOrd="0" destOrd="0" presId="urn:microsoft.com/office/officeart/2005/8/layout/hierarchy2"/>
    <dgm:cxn modelId="{AC8B5E94-7F8E-D64A-84CF-9FDD3ACF2095}" type="presOf" srcId="{6A5C28C4-20AE-9D47-8389-C0588F0C3602}" destId="{65535AF1-5C91-5548-B711-6F26E89018CB}" srcOrd="1" destOrd="0" presId="urn:microsoft.com/office/officeart/2005/8/layout/hierarchy2"/>
    <dgm:cxn modelId="{78AF7994-BFD9-1145-9F3A-4DE48A8B8B3E}" type="presOf" srcId="{B04F8A3A-DA2C-414A-A728-0FEF1F225A2E}" destId="{52DC4336-AE27-F944-AA42-EFA65DEAC5FB}" srcOrd="0" destOrd="0" presId="urn:microsoft.com/office/officeart/2005/8/layout/hierarchy2"/>
    <dgm:cxn modelId="{8A0CA296-2B1D-2C4A-858E-4D20933AA259}" type="presOf" srcId="{0152C010-7557-5840-817C-5BC40D23D301}" destId="{607B1D26-2238-9E47-BE9F-D294D2DD9122}" srcOrd="0" destOrd="0" presId="urn:microsoft.com/office/officeart/2005/8/layout/hierarchy2"/>
    <dgm:cxn modelId="{35F47E99-153B-9540-9816-B5540AE5C01E}" type="presOf" srcId="{CDB5FFA6-FFB3-5240-A8D7-6C0E70149214}" destId="{5803B4A7-624F-754C-9BAB-A69B133803E4}" srcOrd="0" destOrd="0" presId="urn:microsoft.com/office/officeart/2005/8/layout/hierarchy2"/>
    <dgm:cxn modelId="{B8FE929B-45D9-974C-9D01-7489E922F06F}" type="presOf" srcId="{5D8C5F31-EBD4-FC45-BBCA-DB2228DBD8B2}" destId="{6C4331B1-A12D-A44B-BBD0-4CC713AB1A73}" srcOrd="1" destOrd="0" presId="urn:microsoft.com/office/officeart/2005/8/layout/hierarchy2"/>
    <dgm:cxn modelId="{CD4F9C9C-834E-4541-9CE5-3CE24D7C34FE}" srcId="{21C4523E-8361-F44A-B265-44FD77A8A0AC}" destId="{BE26FF8D-B669-1942-8ADD-9852E8D3B135}" srcOrd="2" destOrd="0" parTransId="{6982D5EE-C4B6-B442-96B4-C59FA46022E6}" sibTransId="{26B78DF3-F94B-2142-ADBB-406C122FE1CA}"/>
    <dgm:cxn modelId="{41677A9E-876F-6F47-9930-F51C267C06BF}" type="presOf" srcId="{F455AB94-97D6-724B-943D-093949BCFD13}" destId="{6E648DE9-45EE-1B4A-891C-B09B5E954190}" srcOrd="1" destOrd="0" presId="urn:microsoft.com/office/officeart/2005/8/layout/hierarchy2"/>
    <dgm:cxn modelId="{043B73A1-52F3-9641-BE60-D4E0FA2BBAB1}" srcId="{08E25361-F420-4843-B5FD-089EA085A976}" destId="{43FC6FF5-854D-714A-9E1B-DF4438E86A33}" srcOrd="2" destOrd="0" parTransId="{5D8C5F31-EBD4-FC45-BBCA-DB2228DBD8B2}" sibTransId="{3C9CD71B-ADFF-0D4E-981A-F4C8253D268B}"/>
    <dgm:cxn modelId="{3BA54BA5-3B8A-5C4D-BA54-1A091CEFE805}" srcId="{BE26FF8D-B669-1942-8ADD-9852E8D3B135}" destId="{C278E4B1-0458-BB49-A1EF-A29C367785E4}" srcOrd="1" destOrd="0" parTransId="{D924C2C7-CB52-444D-8A0B-AB1CE940FA5F}" sibTransId="{3A8035F7-15EE-C34F-80F0-08B06C97B86D}"/>
    <dgm:cxn modelId="{2A5EDCA7-59A4-5D4A-91D5-A74D0D92A1AC}" type="presOf" srcId="{B701FA42-DAE3-844D-9DD8-DA0BF651CCE2}" destId="{D76B98E0-6AE3-5E49-A032-128375F8D4A2}" srcOrd="0" destOrd="0" presId="urn:microsoft.com/office/officeart/2005/8/layout/hierarchy2"/>
    <dgm:cxn modelId="{6D72F5A9-1064-784C-9D09-74DAB3C867C9}" type="presOf" srcId="{89CC0103-FE4C-2942-89F2-91ECC829CA41}" destId="{010E747E-4672-1142-A974-A336511957EF}" srcOrd="0" destOrd="0" presId="urn:microsoft.com/office/officeart/2005/8/layout/hierarchy2"/>
    <dgm:cxn modelId="{55CBC3AA-578E-E84A-83D1-22D4C5D6BC4B}" type="presOf" srcId="{C3843200-F52B-FD44-AB7E-C12BDE45B2C0}" destId="{5A21B319-DC10-4642-ABCF-5B74B0E647C1}" srcOrd="0" destOrd="0" presId="urn:microsoft.com/office/officeart/2005/8/layout/hierarchy2"/>
    <dgm:cxn modelId="{26C5E6AA-BBB3-DA4E-8F50-B3DF26C0564D}" type="presOf" srcId="{0A455943-8611-4C48-90E0-C311AFD4EEE9}" destId="{3917A2AE-CF3A-AD49-B9C7-504EBDAB1ACD}" srcOrd="0" destOrd="0" presId="urn:microsoft.com/office/officeart/2005/8/layout/hierarchy2"/>
    <dgm:cxn modelId="{47906AAC-9ABE-B943-9818-819757EBA822}" type="presOf" srcId="{4E0C6AF6-8220-1245-AE40-D89BAE4890C3}" destId="{FF6EEEA5-AE9B-E449-AF56-878DD96515D4}" srcOrd="0" destOrd="0" presId="urn:microsoft.com/office/officeart/2005/8/layout/hierarchy2"/>
    <dgm:cxn modelId="{7B0983AD-8B12-4A4E-B627-6AE5AF77AC67}" srcId="{43FC6FF5-854D-714A-9E1B-DF4438E86A33}" destId="{89CC0103-FE4C-2942-89F2-91ECC829CA41}" srcOrd="0" destOrd="0" parTransId="{B04F8A3A-DA2C-414A-A728-0FEF1F225A2E}" sibTransId="{57F31E27-AE5F-2644-A156-A68F771A1FC9}"/>
    <dgm:cxn modelId="{5BF087AD-A451-3C4F-96DC-BA876798C091}" type="presOf" srcId="{26C773C7-C483-394B-A542-893BB338C0C3}" destId="{78A7615E-3676-044E-A2D4-A56AA412E264}" srcOrd="1" destOrd="0" presId="urn:microsoft.com/office/officeart/2005/8/layout/hierarchy2"/>
    <dgm:cxn modelId="{ADCF4FB0-CB0B-7C4C-A6E0-411C186DA632}" srcId="{CACE156F-57DC-1040-8566-DA7E856D2314}" destId="{E161884B-053E-7343-9ACE-FD39CEB912DC}" srcOrd="0" destOrd="0" parTransId="{D5E6BAEB-7893-7B4D-902F-DCB8CB696CBF}" sibTransId="{7791B61F-0B07-E54E-96F8-694D105F75BC}"/>
    <dgm:cxn modelId="{46457DB0-32B3-A746-ABE2-A4FD5AD36E4B}" type="presOf" srcId="{A8A72A50-0C6A-CB4A-AD49-D0D1444DF795}" destId="{98F7A32C-FC51-6142-B44E-DFF5083EEC99}" srcOrd="1" destOrd="0" presId="urn:microsoft.com/office/officeart/2005/8/layout/hierarchy2"/>
    <dgm:cxn modelId="{6BCE5BB2-AF5F-934F-AF9A-D3A207133E75}" type="presOf" srcId="{51D4D752-E5B3-6145-B8D2-C767B5FA87C1}" destId="{1353E7DC-6BCA-2F44-B41A-049B6EC32E59}" srcOrd="1" destOrd="0" presId="urn:microsoft.com/office/officeart/2005/8/layout/hierarchy2"/>
    <dgm:cxn modelId="{E9D7A7B3-B59E-B044-B772-473F45CD9B38}" type="presOf" srcId="{12AD6C04-3401-C542-A1ED-B7FA3E194725}" destId="{9FAC6E4F-65E3-004A-8670-D4BD49ABA5BD}" srcOrd="0" destOrd="0" presId="urn:microsoft.com/office/officeart/2005/8/layout/hierarchy2"/>
    <dgm:cxn modelId="{B010F0B8-CE00-DF4E-A273-27D4873F899D}" srcId="{CACE156F-57DC-1040-8566-DA7E856D2314}" destId="{21C4523E-8361-F44A-B265-44FD77A8A0AC}" srcOrd="6" destOrd="0" parTransId="{F455AB94-97D6-724B-943D-093949BCFD13}" sibTransId="{023D81C1-83FD-1146-B566-69B31405FF1A}"/>
    <dgm:cxn modelId="{35C157BF-FBBC-1141-9F29-AF9F2EB9E349}" type="presOf" srcId="{D924C2C7-CB52-444D-8A0B-AB1CE940FA5F}" destId="{3783900E-14DA-BB4A-84E1-ECA587F7FB86}" srcOrd="0" destOrd="0" presId="urn:microsoft.com/office/officeart/2005/8/layout/hierarchy2"/>
    <dgm:cxn modelId="{5B1125C1-DF13-F94C-9F99-2F551646BC79}" srcId="{CACE156F-57DC-1040-8566-DA7E856D2314}" destId="{4448FEEE-63E8-C04C-BB1D-423783481B41}" srcOrd="1" destOrd="0" parTransId="{6D378643-C43E-5C4C-9123-D7ADBC09BD9E}" sibTransId="{A62EB58B-5808-9B4E-91D9-56AE983DF0DE}"/>
    <dgm:cxn modelId="{FCDB52C1-DF97-3643-AA7D-5B26139E05B5}" srcId="{CACE156F-57DC-1040-8566-DA7E856D2314}" destId="{BF33D790-BD72-E24F-93A8-794B08FC1AB3}" srcOrd="4" destOrd="0" parTransId="{B701FA42-DAE3-844D-9DD8-DA0BF651CCE2}" sibTransId="{FF1C819B-DB65-9D4D-A895-A090AA020213}"/>
    <dgm:cxn modelId="{48C301C3-EDD3-E44B-9382-B6396CF61167}" type="presOf" srcId="{CF0EB300-2201-AA49-A851-844A631B19EB}" destId="{4A18598A-FBD9-274C-9A2D-24703A4F3FF9}" srcOrd="1" destOrd="0" presId="urn:microsoft.com/office/officeart/2005/8/layout/hierarchy2"/>
    <dgm:cxn modelId="{98B64EC3-E33C-3741-A9BB-3306488529EE}" type="presOf" srcId="{88BDD37F-EE83-7F43-83CF-EC5E6BF2D62D}" destId="{DA4251BD-03A8-484E-A106-CA67E25E4319}" srcOrd="1" destOrd="0" presId="urn:microsoft.com/office/officeart/2005/8/layout/hierarchy2"/>
    <dgm:cxn modelId="{7A63B8C8-83A0-A24D-B735-E108FC11CD81}" srcId="{1278C466-B321-1743-9E15-60A01B0E5826}" destId="{12AD6C04-3401-C542-A1ED-B7FA3E194725}" srcOrd="0" destOrd="0" parTransId="{1E852DF5-8652-4844-8E60-06D116719883}" sibTransId="{D903F187-FAD9-F040-89A9-B3E5C6565761}"/>
    <dgm:cxn modelId="{DC5005C9-6DF3-5C4C-BE7A-DB84B2384084}" type="presOf" srcId="{37C91780-9FDE-9D42-9372-6EC26843A9E7}" destId="{4FC147D2-C42B-7443-9A07-602093AB3268}" srcOrd="0" destOrd="0" presId="urn:microsoft.com/office/officeart/2005/8/layout/hierarchy2"/>
    <dgm:cxn modelId="{3A14DEC9-C41E-0A4D-974E-70B407D73961}" type="presOf" srcId="{A0F34DD2-6E29-1D4C-8263-609C18888F71}" destId="{31A25879-76EA-F24D-A2BE-0835D8FAA6A5}" srcOrd="1" destOrd="0" presId="urn:microsoft.com/office/officeart/2005/8/layout/hierarchy2"/>
    <dgm:cxn modelId="{A54A91CC-D617-4F43-93CC-15F8C7B4783E}" type="presOf" srcId="{6982D5EE-C4B6-B442-96B4-C59FA46022E6}" destId="{BC280A69-130C-934F-902D-E52DD9D2ABA3}" srcOrd="0" destOrd="0" presId="urn:microsoft.com/office/officeart/2005/8/layout/hierarchy2"/>
    <dgm:cxn modelId="{14B8DCCE-D4A1-4F4B-8587-8A434BAC66FF}" type="presOf" srcId="{1278C466-B321-1743-9E15-60A01B0E5826}" destId="{9BF729F8-26DA-E74D-86A6-9D2EDF647863}" srcOrd="0" destOrd="0" presId="urn:microsoft.com/office/officeart/2005/8/layout/hierarchy2"/>
    <dgm:cxn modelId="{63C010D3-BA7E-0E45-89FB-4F545E592C43}" type="presOf" srcId="{0DB3AB07-6A87-1945-9AF1-7D3E8AA16EA7}" destId="{5DCB3286-A9BA-5D4E-B10B-3F8E726CB654}" srcOrd="0" destOrd="0" presId="urn:microsoft.com/office/officeart/2005/8/layout/hierarchy2"/>
    <dgm:cxn modelId="{34288ED3-4CA8-BE49-B24E-B37AFEFF5DBA}" type="presOf" srcId="{BE26FF8D-B669-1942-8ADD-9852E8D3B135}" destId="{4F43FED0-E009-464F-BC3D-5036B56D7DB6}" srcOrd="0" destOrd="0" presId="urn:microsoft.com/office/officeart/2005/8/layout/hierarchy2"/>
    <dgm:cxn modelId="{078191D4-9D8B-C644-B4BA-F2D1706E5ED5}" type="presOf" srcId="{6D378643-C43E-5C4C-9123-D7ADBC09BD9E}" destId="{CB1E814E-CA1A-FB42-A12D-8F64271A957E}" srcOrd="0" destOrd="0" presId="urn:microsoft.com/office/officeart/2005/8/layout/hierarchy2"/>
    <dgm:cxn modelId="{120FFCD5-1EB2-4043-B41F-0AAD0E0461B8}" type="presOf" srcId="{F3513775-77D9-EE49-80E9-03FE382F6A29}" destId="{DE6F741A-A711-CE4E-9AB8-E34D51D9082E}" srcOrd="1" destOrd="0" presId="urn:microsoft.com/office/officeart/2005/8/layout/hierarchy2"/>
    <dgm:cxn modelId="{CFDE40D6-31E2-174E-BBA3-0FA0B44B9BA2}" type="presOf" srcId="{21C4523E-8361-F44A-B265-44FD77A8A0AC}" destId="{8FC68DAB-66D4-FB42-B06B-11B905E35619}" srcOrd="0" destOrd="0" presId="urn:microsoft.com/office/officeart/2005/8/layout/hierarchy2"/>
    <dgm:cxn modelId="{6AD519D7-BEC2-7744-9F9E-DF9AB9F7DC38}" srcId="{21C4523E-8361-F44A-B265-44FD77A8A0AC}" destId="{0DB3AB07-6A87-1945-9AF1-7D3E8AA16EA7}" srcOrd="0" destOrd="0" parTransId="{D22BCF73-08E6-7448-A18E-A2431ACE3C13}" sibTransId="{70BEB5F4-53E9-BD49-8B97-9EEA909163FD}"/>
    <dgm:cxn modelId="{0D1CBCDB-F1BF-B443-B869-9AF1690B042C}" type="presOf" srcId="{E161884B-053E-7343-9ACE-FD39CEB912DC}" destId="{5AE37778-96A8-6944-9E5B-CE5D32F56347}" srcOrd="0" destOrd="0" presId="urn:microsoft.com/office/officeart/2005/8/layout/hierarchy2"/>
    <dgm:cxn modelId="{361FD9DB-5EB2-6A46-94FB-8251509B12EF}" type="presOf" srcId="{B701FA42-DAE3-844D-9DD8-DA0BF651CCE2}" destId="{28D939BF-692E-7643-B5C7-566195470978}" srcOrd="1" destOrd="0" presId="urn:microsoft.com/office/officeart/2005/8/layout/hierarchy2"/>
    <dgm:cxn modelId="{9B43E9DD-9CE7-054C-9446-B7539FD9F9BB}" type="presOf" srcId="{D22BCF73-08E6-7448-A18E-A2431ACE3C13}" destId="{AE04CD06-B1FA-E943-B9CF-919226C6BEAE}" srcOrd="1" destOrd="0" presId="urn:microsoft.com/office/officeart/2005/8/layout/hierarchy2"/>
    <dgm:cxn modelId="{BC5E57DE-998A-C84B-AC75-BEEC4B51370C}" type="presOf" srcId="{6D378643-C43E-5C4C-9123-D7ADBC09BD9E}" destId="{9A332D68-9576-894F-A1F4-FF36411BEB63}" srcOrd="1" destOrd="0" presId="urn:microsoft.com/office/officeart/2005/8/layout/hierarchy2"/>
    <dgm:cxn modelId="{2AC2BBDE-9F60-7A4F-A5A4-B5A8B72879D7}" srcId="{0DB3AB07-6A87-1945-9AF1-7D3E8AA16EA7}" destId="{940649CA-AC92-374B-9DE8-8E467A19C583}" srcOrd="0" destOrd="0" parTransId="{6A5C28C4-20AE-9D47-8389-C0588F0C3602}" sibTransId="{95D91655-B147-BE48-8BA8-75A3192A11B7}"/>
    <dgm:cxn modelId="{6636B2E2-59CB-5B40-82A6-C07691164823}" srcId="{08E25361-F420-4843-B5FD-089EA085A976}" destId="{0A455943-8611-4C48-90E0-C311AFD4EEE9}" srcOrd="0" destOrd="0" parTransId="{637B9969-CD85-C849-8CF3-25CC9831B2B2}" sibTransId="{5E89B45B-EC61-A44A-8132-8F8C37103704}"/>
    <dgm:cxn modelId="{E9C81EE6-567C-DF4D-9A2D-FBDF0CBABC6C}" type="presOf" srcId="{A0F34DD2-6E29-1D4C-8263-609C18888F71}" destId="{3E52CE20-0B13-7C4C-99EB-C65C4070B2AC}" srcOrd="0" destOrd="0" presId="urn:microsoft.com/office/officeart/2005/8/layout/hierarchy2"/>
    <dgm:cxn modelId="{AADA50E6-9099-C141-A33A-E04824BC1F43}" srcId="{391E89A2-BCB8-DA49-9300-D3B0FFE0B87C}" destId="{21715674-7907-894B-BE0D-B962E8AE2208}" srcOrd="0" destOrd="0" parTransId="{88BDD37F-EE83-7F43-83CF-EC5E6BF2D62D}" sibTransId="{6E64E11A-CB0A-194D-B214-5B80E2FC21CA}"/>
    <dgm:cxn modelId="{C515ECEB-6977-9A49-846D-EA7B44CF3F90}" srcId="{1B8D63CD-BFB7-FC47-B31C-87763ED5B10A}" destId="{A01C271C-4A3A-4347-8D0F-4719C5270408}" srcOrd="1" destOrd="0" parTransId="{37C91780-9FDE-9D42-9372-6EC26843A9E7}" sibTransId="{ED7C1030-D3F9-5144-96EA-37D8A6ECF297}"/>
    <dgm:cxn modelId="{93BCF2ED-0135-D144-9709-8003E93DBF7B}" srcId="{F05CF172-9BC7-0641-83EF-D68575C0A5D1}" destId="{0152C010-7557-5840-817C-5BC40D23D301}" srcOrd="0" destOrd="0" parTransId="{63A78EB8-32EB-D549-9FBF-02DFE71F6692}" sibTransId="{F5A6AD8B-F84F-3F4F-BDD8-9A996B3ADFA5}"/>
    <dgm:cxn modelId="{DD1A4CEE-1931-1340-8C0E-F03CABEB334F}" type="presOf" srcId="{F3513775-77D9-EE49-80E9-03FE382F6A29}" destId="{ECBC258A-ED36-2D49-8252-2EAF3E9E0758}" srcOrd="0" destOrd="0" presId="urn:microsoft.com/office/officeart/2005/8/layout/hierarchy2"/>
    <dgm:cxn modelId="{2A2173EF-7DB0-9749-A979-18A39A548ECB}" type="presOf" srcId="{6982D5EE-C4B6-B442-96B4-C59FA46022E6}" destId="{D7DE8781-E8EF-B44D-9EA9-74CF6E093266}" srcOrd="1" destOrd="0" presId="urn:microsoft.com/office/officeart/2005/8/layout/hierarchy2"/>
    <dgm:cxn modelId="{F820BFEF-0D89-2F4A-8D9F-460C0EA0D6CD}" srcId="{C12EB6BB-96D0-AD49-A7AE-FEB017E15509}" destId="{CACE156F-57DC-1040-8566-DA7E856D2314}" srcOrd="0" destOrd="0" parTransId="{6932BBDB-9AE2-5746-A5DB-AAE704CE7E0B}" sibTransId="{F1F5A77C-7D12-644A-B24A-CE317B923301}"/>
    <dgm:cxn modelId="{5802D0F3-959B-AA4C-8903-B45A0E43472D}" type="presOf" srcId="{D924C2C7-CB52-444D-8A0B-AB1CE940FA5F}" destId="{2826EE1F-EB31-884F-B32B-A83C04074796}" srcOrd="1" destOrd="0" presId="urn:microsoft.com/office/officeart/2005/8/layout/hierarchy2"/>
    <dgm:cxn modelId="{5215BCF4-7A5B-4D40-8B96-4B1621DB0843}" type="presOf" srcId="{C2B7F4D7-BF7E-F447-B9A5-6DD6BDA63275}" destId="{D8AB1B8B-A896-0641-B923-47D049D71DB9}" srcOrd="0" destOrd="0" presId="urn:microsoft.com/office/officeart/2005/8/layout/hierarchy2"/>
    <dgm:cxn modelId="{261F42F6-C31B-2F40-8D95-CACAF80C7DF9}" type="presOf" srcId="{391E89A2-BCB8-DA49-9300-D3B0FFE0B87C}" destId="{24EDF88D-06B5-904D-9411-CD561A59E544}" srcOrd="0" destOrd="0" presId="urn:microsoft.com/office/officeart/2005/8/layout/hierarchy2"/>
    <dgm:cxn modelId="{1F65EDFD-7E31-F442-98C6-E698EC2B228D}" type="presOf" srcId="{40EF3845-FBA7-A847-B61E-02B6BB3D3DAD}" destId="{513EECA6-8CCE-1547-A48D-D0AC57B3A3FB}" srcOrd="0" destOrd="0" presId="urn:microsoft.com/office/officeart/2005/8/layout/hierarchy2"/>
    <dgm:cxn modelId="{FFB59EFE-AD92-9348-A5AF-6A629C3FD4A4}" type="presOf" srcId="{F05CF172-9BC7-0641-83EF-D68575C0A5D1}" destId="{596E7ABC-C71C-654D-B52D-65C30852E7AF}" srcOrd="0" destOrd="0" presId="urn:microsoft.com/office/officeart/2005/8/layout/hierarchy2"/>
    <dgm:cxn modelId="{F13478BB-8724-6B40-8342-95FBDB9507AB}" type="presParOf" srcId="{CEA3516C-F6DC-1D4C-A91E-9358EA1B3675}" destId="{0A57E6FE-D3F4-9648-8554-86C3857296D2}" srcOrd="0" destOrd="0" presId="urn:microsoft.com/office/officeart/2005/8/layout/hierarchy2"/>
    <dgm:cxn modelId="{485AE0C7-E99C-8547-BC2E-CE78C8F47129}" type="presParOf" srcId="{0A57E6FE-D3F4-9648-8554-86C3857296D2}" destId="{06F1812C-C4C6-024B-8AD0-706ED7A949A8}" srcOrd="0" destOrd="0" presId="urn:microsoft.com/office/officeart/2005/8/layout/hierarchy2"/>
    <dgm:cxn modelId="{28679EBF-28D4-9844-8BBD-31A9A8A062D2}" type="presParOf" srcId="{0A57E6FE-D3F4-9648-8554-86C3857296D2}" destId="{F003FAEE-0396-654D-AFDC-5A82BD76FB90}" srcOrd="1" destOrd="0" presId="urn:microsoft.com/office/officeart/2005/8/layout/hierarchy2"/>
    <dgm:cxn modelId="{9637E94B-4EA5-A946-966B-6270CD64E3F4}" type="presParOf" srcId="{F003FAEE-0396-654D-AFDC-5A82BD76FB90}" destId="{D546DE71-FA19-4E43-B76A-056C2920A101}" srcOrd="0" destOrd="0" presId="urn:microsoft.com/office/officeart/2005/8/layout/hierarchy2"/>
    <dgm:cxn modelId="{2B764B5E-3677-1A46-A0A8-C525FDF8E073}" type="presParOf" srcId="{D546DE71-FA19-4E43-B76A-056C2920A101}" destId="{14FF6BB4-23DE-434A-9E32-C655766BEC53}" srcOrd="0" destOrd="0" presId="urn:microsoft.com/office/officeart/2005/8/layout/hierarchy2"/>
    <dgm:cxn modelId="{4D2DF646-DF8B-EC49-AEBA-03E9B3625605}" type="presParOf" srcId="{F003FAEE-0396-654D-AFDC-5A82BD76FB90}" destId="{AD537F6A-B5EE-8B41-BA3E-E4017AEF409C}" srcOrd="1" destOrd="0" presId="urn:microsoft.com/office/officeart/2005/8/layout/hierarchy2"/>
    <dgm:cxn modelId="{91E7D498-6C25-B447-9D8F-428B3AF3A229}" type="presParOf" srcId="{AD537F6A-B5EE-8B41-BA3E-E4017AEF409C}" destId="{5AE37778-96A8-6944-9E5B-CE5D32F56347}" srcOrd="0" destOrd="0" presId="urn:microsoft.com/office/officeart/2005/8/layout/hierarchy2"/>
    <dgm:cxn modelId="{1406668A-70C2-E846-90F7-861491CCD8BB}" type="presParOf" srcId="{AD537F6A-B5EE-8B41-BA3E-E4017AEF409C}" destId="{309F8D81-BB6B-1740-BC99-BA16A2228A65}" srcOrd="1" destOrd="0" presId="urn:microsoft.com/office/officeart/2005/8/layout/hierarchy2"/>
    <dgm:cxn modelId="{10EBE4AD-53FE-9041-BC14-55C11026E3B1}" type="presParOf" srcId="{F003FAEE-0396-654D-AFDC-5A82BD76FB90}" destId="{CB1E814E-CA1A-FB42-A12D-8F64271A957E}" srcOrd="2" destOrd="0" presId="urn:microsoft.com/office/officeart/2005/8/layout/hierarchy2"/>
    <dgm:cxn modelId="{F70500E0-CAC1-034B-8CC8-D02E0765630C}" type="presParOf" srcId="{CB1E814E-CA1A-FB42-A12D-8F64271A957E}" destId="{9A332D68-9576-894F-A1F4-FF36411BEB63}" srcOrd="0" destOrd="0" presId="urn:microsoft.com/office/officeart/2005/8/layout/hierarchy2"/>
    <dgm:cxn modelId="{AA55D917-6ABE-8E4B-AA3E-4FD6EBC7F310}" type="presParOf" srcId="{F003FAEE-0396-654D-AFDC-5A82BD76FB90}" destId="{9E40F731-B476-604E-B2C2-10E799D346C3}" srcOrd="3" destOrd="0" presId="urn:microsoft.com/office/officeart/2005/8/layout/hierarchy2"/>
    <dgm:cxn modelId="{A8A02A14-E607-A64D-8949-D5A5905C5AE0}" type="presParOf" srcId="{9E40F731-B476-604E-B2C2-10E799D346C3}" destId="{88A65B4A-468C-554A-A180-5D68653B44B4}" srcOrd="0" destOrd="0" presId="urn:microsoft.com/office/officeart/2005/8/layout/hierarchy2"/>
    <dgm:cxn modelId="{D29167F5-4E23-7E4C-9E28-DB74D9506C9E}" type="presParOf" srcId="{9E40F731-B476-604E-B2C2-10E799D346C3}" destId="{CCF445C7-FD4D-F04C-8093-529DE682B1A4}" srcOrd="1" destOrd="0" presId="urn:microsoft.com/office/officeart/2005/8/layout/hierarchy2"/>
    <dgm:cxn modelId="{4A118AC1-1B2B-D84F-87E0-99BAF553C808}" type="presParOf" srcId="{F003FAEE-0396-654D-AFDC-5A82BD76FB90}" destId="{8ADEAD5E-4A75-004B-9BDC-B2580298D638}" srcOrd="4" destOrd="0" presId="urn:microsoft.com/office/officeart/2005/8/layout/hierarchy2"/>
    <dgm:cxn modelId="{C25E1827-7E21-E24B-AB41-D77686FF2CF7}" type="presParOf" srcId="{8ADEAD5E-4A75-004B-9BDC-B2580298D638}" destId="{0208C3A1-EEFE-0F45-9DAE-0811FDDC06A0}" srcOrd="0" destOrd="0" presId="urn:microsoft.com/office/officeart/2005/8/layout/hierarchy2"/>
    <dgm:cxn modelId="{4B17C59D-BCD6-9E43-BE30-68E2D2790F3C}" type="presParOf" srcId="{F003FAEE-0396-654D-AFDC-5A82BD76FB90}" destId="{1D897A76-FA12-9A42-ADD0-40D1EA57E038}" srcOrd="5" destOrd="0" presId="urn:microsoft.com/office/officeart/2005/8/layout/hierarchy2"/>
    <dgm:cxn modelId="{9491457D-883B-6B42-834E-33CB43917C0E}" type="presParOf" srcId="{1D897A76-FA12-9A42-ADD0-40D1EA57E038}" destId="{1A98BBDF-73B9-3941-B242-23CDAC4DA249}" srcOrd="0" destOrd="0" presId="urn:microsoft.com/office/officeart/2005/8/layout/hierarchy2"/>
    <dgm:cxn modelId="{4D9EC01F-9FC7-754A-AFEB-A818BF3F3720}" type="presParOf" srcId="{1D897A76-FA12-9A42-ADD0-40D1EA57E038}" destId="{63309CC2-E809-A249-A181-B0863D972E38}" srcOrd="1" destOrd="0" presId="urn:microsoft.com/office/officeart/2005/8/layout/hierarchy2"/>
    <dgm:cxn modelId="{4BE1B449-B757-4B4D-8451-B92457452604}" type="presParOf" srcId="{F003FAEE-0396-654D-AFDC-5A82BD76FB90}" destId="{ECBC258A-ED36-2D49-8252-2EAF3E9E0758}" srcOrd="6" destOrd="0" presId="urn:microsoft.com/office/officeart/2005/8/layout/hierarchy2"/>
    <dgm:cxn modelId="{CA849E1B-7B22-0D41-A829-8F6D5131E265}" type="presParOf" srcId="{ECBC258A-ED36-2D49-8252-2EAF3E9E0758}" destId="{DE6F741A-A711-CE4E-9AB8-E34D51D9082E}" srcOrd="0" destOrd="0" presId="urn:microsoft.com/office/officeart/2005/8/layout/hierarchy2"/>
    <dgm:cxn modelId="{FBDE4292-5D88-2A44-93DA-CF9037E1FB2A}" type="presParOf" srcId="{F003FAEE-0396-654D-AFDC-5A82BD76FB90}" destId="{853B9019-FDA8-374D-B0AA-B619CDE45495}" srcOrd="7" destOrd="0" presId="urn:microsoft.com/office/officeart/2005/8/layout/hierarchy2"/>
    <dgm:cxn modelId="{0F4A0349-A770-824D-8A48-091696285D33}" type="presParOf" srcId="{853B9019-FDA8-374D-B0AA-B619CDE45495}" destId="{89D90447-965D-6444-97D2-2327A02F829D}" srcOrd="0" destOrd="0" presId="urn:microsoft.com/office/officeart/2005/8/layout/hierarchy2"/>
    <dgm:cxn modelId="{453F0F27-9363-7945-ACD9-5F195D7FD6B2}" type="presParOf" srcId="{853B9019-FDA8-374D-B0AA-B619CDE45495}" destId="{F8515A48-AB6E-6847-9353-7555726AD53C}" srcOrd="1" destOrd="0" presId="urn:microsoft.com/office/officeart/2005/8/layout/hierarchy2"/>
    <dgm:cxn modelId="{F9EDA4D3-269B-9043-AA5B-407D58556297}" type="presParOf" srcId="{F003FAEE-0396-654D-AFDC-5A82BD76FB90}" destId="{D76B98E0-6AE3-5E49-A032-128375F8D4A2}" srcOrd="8" destOrd="0" presId="urn:microsoft.com/office/officeart/2005/8/layout/hierarchy2"/>
    <dgm:cxn modelId="{94A00F73-75CA-AD4D-862D-2767A67E1650}" type="presParOf" srcId="{D76B98E0-6AE3-5E49-A032-128375F8D4A2}" destId="{28D939BF-692E-7643-B5C7-566195470978}" srcOrd="0" destOrd="0" presId="urn:microsoft.com/office/officeart/2005/8/layout/hierarchy2"/>
    <dgm:cxn modelId="{280945E8-D9F1-674F-82C7-211282B3A289}" type="presParOf" srcId="{F003FAEE-0396-654D-AFDC-5A82BD76FB90}" destId="{4B7DE9B5-8804-C54E-B8E8-EBFD0D476830}" srcOrd="9" destOrd="0" presId="urn:microsoft.com/office/officeart/2005/8/layout/hierarchy2"/>
    <dgm:cxn modelId="{A5DC0294-2B82-724F-BFB6-552AFF5D695D}" type="presParOf" srcId="{4B7DE9B5-8804-C54E-B8E8-EBFD0D476830}" destId="{62AEB721-268A-3F40-94FB-4E4FD38A5BA4}" srcOrd="0" destOrd="0" presId="urn:microsoft.com/office/officeart/2005/8/layout/hierarchy2"/>
    <dgm:cxn modelId="{732F5087-FC9D-4340-A775-7224F1B3BCF5}" type="presParOf" srcId="{4B7DE9B5-8804-C54E-B8E8-EBFD0D476830}" destId="{61E2C077-A75B-7844-B203-7E46896E377E}" srcOrd="1" destOrd="0" presId="urn:microsoft.com/office/officeart/2005/8/layout/hierarchy2"/>
    <dgm:cxn modelId="{3AA5DC6E-8AE2-A949-8D87-C1F235EF4B66}" type="presParOf" srcId="{F003FAEE-0396-654D-AFDC-5A82BD76FB90}" destId="{7BCDF2E7-C8F4-184B-8F85-28C873FD383E}" srcOrd="10" destOrd="0" presId="urn:microsoft.com/office/officeart/2005/8/layout/hierarchy2"/>
    <dgm:cxn modelId="{ED7B2311-F62E-864D-85EF-FE2257E873DA}" type="presParOf" srcId="{7BCDF2E7-C8F4-184B-8F85-28C873FD383E}" destId="{64B157E6-3359-9D47-AE65-C12053DED59D}" srcOrd="0" destOrd="0" presId="urn:microsoft.com/office/officeart/2005/8/layout/hierarchy2"/>
    <dgm:cxn modelId="{22BFB7F3-FFC1-7A4B-9CDE-49A398EB7D1E}" type="presParOf" srcId="{F003FAEE-0396-654D-AFDC-5A82BD76FB90}" destId="{51C24E5C-2FC2-5D4B-B9D9-CD3FEC047319}" srcOrd="11" destOrd="0" presId="urn:microsoft.com/office/officeart/2005/8/layout/hierarchy2"/>
    <dgm:cxn modelId="{682177B6-4A20-2946-9557-C47B7565CAF9}" type="presParOf" srcId="{51C24E5C-2FC2-5D4B-B9D9-CD3FEC047319}" destId="{B3D3FF0A-71BE-834A-B3AD-7ED3FC4188EA}" srcOrd="0" destOrd="0" presId="urn:microsoft.com/office/officeart/2005/8/layout/hierarchy2"/>
    <dgm:cxn modelId="{BFA9BB59-0A8F-4746-A374-DA55BF9BF032}" type="presParOf" srcId="{51C24E5C-2FC2-5D4B-B9D9-CD3FEC047319}" destId="{7BB96EB7-88FE-6A46-8CFB-701EFC9CFF63}" srcOrd="1" destOrd="0" presId="urn:microsoft.com/office/officeart/2005/8/layout/hierarchy2"/>
    <dgm:cxn modelId="{F7242B2A-B944-4045-9878-862BAE921F07}" type="presParOf" srcId="{F003FAEE-0396-654D-AFDC-5A82BD76FB90}" destId="{8493BD20-E86D-B44A-995B-9BAF52E8F6C8}" srcOrd="12" destOrd="0" presId="urn:microsoft.com/office/officeart/2005/8/layout/hierarchy2"/>
    <dgm:cxn modelId="{3FAAD60A-A892-8D45-A658-EDB3204EB0DC}" type="presParOf" srcId="{8493BD20-E86D-B44A-995B-9BAF52E8F6C8}" destId="{6E648DE9-45EE-1B4A-891C-B09B5E954190}" srcOrd="0" destOrd="0" presId="urn:microsoft.com/office/officeart/2005/8/layout/hierarchy2"/>
    <dgm:cxn modelId="{1FABF03C-2C9C-2F45-AF10-41F2857B1E39}" type="presParOf" srcId="{F003FAEE-0396-654D-AFDC-5A82BD76FB90}" destId="{4DF6D36D-CFA3-5D4A-A138-84004700D943}" srcOrd="13" destOrd="0" presId="urn:microsoft.com/office/officeart/2005/8/layout/hierarchy2"/>
    <dgm:cxn modelId="{06D44094-261A-5042-8956-4B276E72B081}" type="presParOf" srcId="{4DF6D36D-CFA3-5D4A-A138-84004700D943}" destId="{8FC68DAB-66D4-FB42-B06B-11B905E35619}" srcOrd="0" destOrd="0" presId="urn:microsoft.com/office/officeart/2005/8/layout/hierarchy2"/>
    <dgm:cxn modelId="{0485454A-E99D-8B4D-8F7B-076C0794F8C0}" type="presParOf" srcId="{4DF6D36D-CFA3-5D4A-A138-84004700D943}" destId="{7348F746-DF55-CC47-A721-3560418F7281}" srcOrd="1" destOrd="0" presId="urn:microsoft.com/office/officeart/2005/8/layout/hierarchy2"/>
    <dgm:cxn modelId="{579D79AC-7254-8142-8B74-7E955ED92E64}" type="presParOf" srcId="{7348F746-DF55-CC47-A721-3560418F7281}" destId="{DBA5D2E6-F6C7-464B-8893-E410A8F1CC36}" srcOrd="0" destOrd="0" presId="urn:microsoft.com/office/officeart/2005/8/layout/hierarchy2"/>
    <dgm:cxn modelId="{18BA5553-638A-4C47-806B-3D89C08E2CAA}" type="presParOf" srcId="{DBA5D2E6-F6C7-464B-8893-E410A8F1CC36}" destId="{AE04CD06-B1FA-E943-B9CF-919226C6BEAE}" srcOrd="0" destOrd="0" presId="urn:microsoft.com/office/officeart/2005/8/layout/hierarchy2"/>
    <dgm:cxn modelId="{D87A6003-468F-2C4D-AFD5-7B647F17774A}" type="presParOf" srcId="{7348F746-DF55-CC47-A721-3560418F7281}" destId="{62E58563-F4FA-4A4C-9681-457D6BD3FC1A}" srcOrd="1" destOrd="0" presId="urn:microsoft.com/office/officeart/2005/8/layout/hierarchy2"/>
    <dgm:cxn modelId="{EA8C951B-26D8-9B43-95D0-7D379BB90A88}" type="presParOf" srcId="{62E58563-F4FA-4A4C-9681-457D6BD3FC1A}" destId="{5DCB3286-A9BA-5D4E-B10B-3F8E726CB654}" srcOrd="0" destOrd="0" presId="urn:microsoft.com/office/officeart/2005/8/layout/hierarchy2"/>
    <dgm:cxn modelId="{6708C43D-B031-814C-90F4-AE563101BB07}" type="presParOf" srcId="{62E58563-F4FA-4A4C-9681-457D6BD3FC1A}" destId="{FD5CCB66-8711-1F4A-91F9-CF04AB90569D}" srcOrd="1" destOrd="0" presId="urn:microsoft.com/office/officeart/2005/8/layout/hierarchy2"/>
    <dgm:cxn modelId="{40EA5889-A550-7B4D-8999-69C4A79F3AAB}" type="presParOf" srcId="{FD5CCB66-8711-1F4A-91F9-CF04AB90569D}" destId="{A8AAD9C3-8D16-8941-97DA-6CC073F44999}" srcOrd="0" destOrd="0" presId="urn:microsoft.com/office/officeart/2005/8/layout/hierarchy2"/>
    <dgm:cxn modelId="{EB732AEA-10D2-2A45-9855-C9A068E4A4A2}" type="presParOf" srcId="{A8AAD9C3-8D16-8941-97DA-6CC073F44999}" destId="{65535AF1-5C91-5548-B711-6F26E89018CB}" srcOrd="0" destOrd="0" presId="urn:microsoft.com/office/officeart/2005/8/layout/hierarchy2"/>
    <dgm:cxn modelId="{C08FCBFD-452C-F848-9352-BD0074A4078A}" type="presParOf" srcId="{FD5CCB66-8711-1F4A-91F9-CF04AB90569D}" destId="{095AD4E0-A113-BB40-9136-5D49DAF4C3B2}" srcOrd="1" destOrd="0" presId="urn:microsoft.com/office/officeart/2005/8/layout/hierarchy2"/>
    <dgm:cxn modelId="{EFF528B6-35A5-3343-B2F6-D43844D47076}" type="presParOf" srcId="{095AD4E0-A113-BB40-9136-5D49DAF4C3B2}" destId="{9EFB57E5-BDED-F84A-878B-9DE09E92EDC2}" srcOrd="0" destOrd="0" presId="urn:microsoft.com/office/officeart/2005/8/layout/hierarchy2"/>
    <dgm:cxn modelId="{C0FF670D-204D-CC4F-8C19-080163F519A2}" type="presParOf" srcId="{095AD4E0-A113-BB40-9136-5D49DAF4C3B2}" destId="{BE359A51-6DAD-884E-856B-1CE518D6A5DB}" srcOrd="1" destOrd="0" presId="urn:microsoft.com/office/officeart/2005/8/layout/hierarchy2"/>
    <dgm:cxn modelId="{A7064E32-6A60-9243-82EF-49A49FB44185}" type="presParOf" srcId="{BE359A51-6DAD-884E-856B-1CE518D6A5DB}" destId="{81EB7617-4234-0242-BB12-E4BB6B72456E}" srcOrd="0" destOrd="0" presId="urn:microsoft.com/office/officeart/2005/8/layout/hierarchy2"/>
    <dgm:cxn modelId="{504C041B-3913-FA4A-AE15-9BE9A10A43CE}" type="presParOf" srcId="{81EB7617-4234-0242-BB12-E4BB6B72456E}" destId="{35F0EDB0-6386-2F48-B455-3AB593EA98CF}" srcOrd="0" destOrd="0" presId="urn:microsoft.com/office/officeart/2005/8/layout/hierarchy2"/>
    <dgm:cxn modelId="{8EA6918B-9A7F-144F-93A5-1FBE50D55AB8}" type="presParOf" srcId="{BE359A51-6DAD-884E-856B-1CE518D6A5DB}" destId="{8BC712A4-8A3D-174E-BA54-FFACE5755D05}" srcOrd="1" destOrd="0" presId="urn:microsoft.com/office/officeart/2005/8/layout/hierarchy2"/>
    <dgm:cxn modelId="{89D24F71-66F7-5E45-87D2-BC084F3EEC6D}" type="presParOf" srcId="{8BC712A4-8A3D-174E-BA54-FFACE5755D05}" destId="{5A249771-E76B-5B40-8948-E94C43B21263}" srcOrd="0" destOrd="0" presId="urn:microsoft.com/office/officeart/2005/8/layout/hierarchy2"/>
    <dgm:cxn modelId="{20541750-CADC-1342-988E-25359BFCE7ED}" type="presParOf" srcId="{8BC712A4-8A3D-174E-BA54-FFACE5755D05}" destId="{03791AF8-0DAA-5042-8F75-9211804BE59B}" srcOrd="1" destOrd="0" presId="urn:microsoft.com/office/officeart/2005/8/layout/hierarchy2"/>
    <dgm:cxn modelId="{9F7B371F-F18C-2E41-9125-47A156B88775}" type="presParOf" srcId="{FD5CCB66-8711-1F4A-91F9-CF04AB90569D}" destId="{513EECA6-8CCE-1547-A48D-D0AC57B3A3FB}" srcOrd="2" destOrd="0" presId="urn:microsoft.com/office/officeart/2005/8/layout/hierarchy2"/>
    <dgm:cxn modelId="{7ECC26D8-F39D-6349-A7AA-DA11C7333FE9}" type="presParOf" srcId="{513EECA6-8CCE-1547-A48D-D0AC57B3A3FB}" destId="{77C53CAA-FC78-9544-ADDD-5C814836A613}" srcOrd="0" destOrd="0" presId="urn:microsoft.com/office/officeart/2005/8/layout/hierarchy2"/>
    <dgm:cxn modelId="{0FCAB270-A5D7-3241-BB79-CC6554BD1D42}" type="presParOf" srcId="{FD5CCB66-8711-1F4A-91F9-CF04AB90569D}" destId="{24718B7B-96B7-2C4F-9FC4-4D2ECAD893DD}" srcOrd="3" destOrd="0" presId="urn:microsoft.com/office/officeart/2005/8/layout/hierarchy2"/>
    <dgm:cxn modelId="{B40B6FEF-9536-A042-A9AA-A58B20507BEF}" type="presParOf" srcId="{24718B7B-96B7-2C4F-9FC4-4D2ECAD893DD}" destId="{D8AB1B8B-A896-0641-B923-47D049D71DB9}" srcOrd="0" destOrd="0" presId="urn:microsoft.com/office/officeart/2005/8/layout/hierarchy2"/>
    <dgm:cxn modelId="{DAA4EB25-E4C3-8945-B75E-D83F70C03CFD}" type="presParOf" srcId="{24718B7B-96B7-2C4F-9FC4-4D2ECAD893DD}" destId="{FE5965DC-F8C4-3D40-BF6F-E5C7A5873BE8}" srcOrd="1" destOrd="0" presId="urn:microsoft.com/office/officeart/2005/8/layout/hierarchy2"/>
    <dgm:cxn modelId="{BFB7ABD5-5D56-1349-BC90-D071D4F0592A}" type="presParOf" srcId="{FE5965DC-F8C4-3D40-BF6F-E5C7A5873BE8}" destId="{4F190B6F-4B02-0348-B17F-D24DC51A3E9C}" srcOrd="0" destOrd="0" presId="urn:microsoft.com/office/officeart/2005/8/layout/hierarchy2"/>
    <dgm:cxn modelId="{11F4CB50-8F01-C145-9B8A-5E9C1C0B4D04}" type="presParOf" srcId="{4F190B6F-4B02-0348-B17F-D24DC51A3E9C}" destId="{97B63B8E-14B7-514B-A8E5-B9314F3FE1E4}" srcOrd="0" destOrd="0" presId="urn:microsoft.com/office/officeart/2005/8/layout/hierarchy2"/>
    <dgm:cxn modelId="{DACE398F-55C0-6549-A02C-C85DF0FACD93}" type="presParOf" srcId="{FE5965DC-F8C4-3D40-BF6F-E5C7A5873BE8}" destId="{59183187-9EEA-5A41-8378-DFAA1EB5F2FD}" srcOrd="1" destOrd="0" presId="urn:microsoft.com/office/officeart/2005/8/layout/hierarchy2"/>
    <dgm:cxn modelId="{812E6167-7A5C-5240-8479-3B707CDF292F}" type="presParOf" srcId="{59183187-9EEA-5A41-8378-DFAA1EB5F2FD}" destId="{72193B17-0C09-A74D-A479-B9640659EBFF}" srcOrd="0" destOrd="0" presId="urn:microsoft.com/office/officeart/2005/8/layout/hierarchy2"/>
    <dgm:cxn modelId="{8ACE27A0-DBFC-9A4F-8123-BC7DAFD0FBB4}" type="presParOf" srcId="{59183187-9EEA-5A41-8378-DFAA1EB5F2FD}" destId="{4E9DAF3D-0255-3F42-A5DA-FC159622B988}" srcOrd="1" destOrd="0" presId="urn:microsoft.com/office/officeart/2005/8/layout/hierarchy2"/>
    <dgm:cxn modelId="{E8778C56-7620-0F49-AE3A-DAEBBD997DB4}" type="presParOf" srcId="{7348F746-DF55-CC47-A721-3560418F7281}" destId="{5803B4A7-624F-754C-9BAB-A69B133803E4}" srcOrd="2" destOrd="0" presId="urn:microsoft.com/office/officeart/2005/8/layout/hierarchy2"/>
    <dgm:cxn modelId="{713050EA-2F0F-DC47-B6A2-60B83564D5CA}" type="presParOf" srcId="{5803B4A7-624F-754C-9BAB-A69B133803E4}" destId="{995D57FD-7FDB-CF4B-AC60-8CBE096A1033}" srcOrd="0" destOrd="0" presId="urn:microsoft.com/office/officeart/2005/8/layout/hierarchy2"/>
    <dgm:cxn modelId="{AD3E1277-EDD0-8E46-BC0E-68BDFBB9BA76}" type="presParOf" srcId="{7348F746-DF55-CC47-A721-3560418F7281}" destId="{7DD52C93-11EE-E94F-AB3C-C033B2F6789D}" srcOrd="3" destOrd="0" presId="urn:microsoft.com/office/officeart/2005/8/layout/hierarchy2"/>
    <dgm:cxn modelId="{25FDC5FC-8686-1C44-85E7-50FDB51E0DCE}" type="presParOf" srcId="{7DD52C93-11EE-E94F-AB3C-C033B2F6789D}" destId="{4C43E560-B1D3-BF42-BC0B-7154FB35BF82}" srcOrd="0" destOrd="0" presId="urn:microsoft.com/office/officeart/2005/8/layout/hierarchy2"/>
    <dgm:cxn modelId="{EA3C8813-FC9A-2E40-A6FD-D54F4C16542C}" type="presParOf" srcId="{7DD52C93-11EE-E94F-AB3C-C033B2F6789D}" destId="{87B46B19-A21E-C64F-9027-ADB17C4CD1DC}" srcOrd="1" destOrd="0" presId="urn:microsoft.com/office/officeart/2005/8/layout/hierarchy2"/>
    <dgm:cxn modelId="{AD012C5A-EECC-2F4A-9A47-3C0C622ABB94}" type="presParOf" srcId="{87B46B19-A21E-C64F-9027-ADB17C4CD1DC}" destId="{7E1991F7-25E9-A64C-AA71-A5FFC1CDE6D8}" srcOrd="0" destOrd="0" presId="urn:microsoft.com/office/officeart/2005/8/layout/hierarchy2"/>
    <dgm:cxn modelId="{1A7956C6-1C48-2440-9DD6-4D6D84F8ADD2}" type="presParOf" srcId="{7E1991F7-25E9-A64C-AA71-A5FFC1CDE6D8}" destId="{36D487CC-61B3-6A47-894D-1D0F98D83F94}" srcOrd="0" destOrd="0" presId="urn:microsoft.com/office/officeart/2005/8/layout/hierarchy2"/>
    <dgm:cxn modelId="{D9E3CB9E-0EE7-7446-A95D-4F010E27977D}" type="presParOf" srcId="{87B46B19-A21E-C64F-9027-ADB17C4CD1DC}" destId="{C09BC61E-B802-3549-A064-2FC28740A7D7}" srcOrd="1" destOrd="0" presId="urn:microsoft.com/office/officeart/2005/8/layout/hierarchy2"/>
    <dgm:cxn modelId="{2F6513A1-8384-464E-A403-C3660F895163}" type="presParOf" srcId="{C09BC61E-B802-3549-A064-2FC28740A7D7}" destId="{3917A2AE-CF3A-AD49-B9C7-504EBDAB1ACD}" srcOrd="0" destOrd="0" presId="urn:microsoft.com/office/officeart/2005/8/layout/hierarchy2"/>
    <dgm:cxn modelId="{0670D961-1828-C448-90AC-5A97C95001D7}" type="presParOf" srcId="{C09BC61E-B802-3549-A064-2FC28740A7D7}" destId="{A3776945-4B4E-0F41-878C-41525E8B8683}" srcOrd="1" destOrd="0" presId="urn:microsoft.com/office/officeart/2005/8/layout/hierarchy2"/>
    <dgm:cxn modelId="{4BF7EBD6-3971-E24A-9A51-8122CFB15CDB}" type="presParOf" srcId="{A3776945-4B4E-0F41-878C-41525E8B8683}" destId="{11D4DA77-16F2-DD44-883A-AEAF812DC481}" srcOrd="0" destOrd="0" presId="urn:microsoft.com/office/officeart/2005/8/layout/hierarchy2"/>
    <dgm:cxn modelId="{B18DB370-9ABF-F74C-9789-8F436C1C7617}" type="presParOf" srcId="{11D4DA77-16F2-DD44-883A-AEAF812DC481}" destId="{4A18598A-FBD9-274C-9A2D-24703A4F3FF9}" srcOrd="0" destOrd="0" presId="urn:microsoft.com/office/officeart/2005/8/layout/hierarchy2"/>
    <dgm:cxn modelId="{AC0702EC-BF79-C04D-BED8-E1BF892C902E}" type="presParOf" srcId="{A3776945-4B4E-0F41-878C-41525E8B8683}" destId="{AE9819FF-5B0D-3844-8850-C89151EC2049}" srcOrd="1" destOrd="0" presId="urn:microsoft.com/office/officeart/2005/8/layout/hierarchy2"/>
    <dgm:cxn modelId="{0C555F41-BFAC-334E-B6C4-53187CD99968}" type="presParOf" srcId="{AE9819FF-5B0D-3844-8850-C89151EC2049}" destId="{C756950E-69CE-1741-A48F-0B84BD657485}" srcOrd="0" destOrd="0" presId="urn:microsoft.com/office/officeart/2005/8/layout/hierarchy2"/>
    <dgm:cxn modelId="{9765B430-6E7C-C045-BA7B-693048DB89B1}" type="presParOf" srcId="{AE9819FF-5B0D-3844-8850-C89151EC2049}" destId="{8B4A60B1-3F64-7943-8F43-FE68833FA26C}" srcOrd="1" destOrd="0" presId="urn:microsoft.com/office/officeart/2005/8/layout/hierarchy2"/>
    <dgm:cxn modelId="{3D37E5B1-B048-874B-8E1C-9ECF87ECA97D}" type="presParOf" srcId="{87B46B19-A21E-C64F-9027-ADB17C4CD1DC}" destId="{AFB0EDAA-0CED-2047-8807-79D2F96514AE}" srcOrd="2" destOrd="0" presId="urn:microsoft.com/office/officeart/2005/8/layout/hierarchy2"/>
    <dgm:cxn modelId="{285F36C5-8BE2-314D-BEEE-2DE7F5B99390}" type="presParOf" srcId="{AFB0EDAA-0CED-2047-8807-79D2F96514AE}" destId="{1353E7DC-6BCA-2F44-B41A-049B6EC32E59}" srcOrd="0" destOrd="0" presId="urn:microsoft.com/office/officeart/2005/8/layout/hierarchy2"/>
    <dgm:cxn modelId="{98D05027-3E26-2F4C-9BF9-7C251C3B10BE}" type="presParOf" srcId="{87B46B19-A21E-C64F-9027-ADB17C4CD1DC}" destId="{1273C8E5-C067-BB4B-A2EB-6C79A21B0457}" srcOrd="3" destOrd="0" presId="urn:microsoft.com/office/officeart/2005/8/layout/hierarchy2"/>
    <dgm:cxn modelId="{0A18CCF2-4A26-5E4A-9F9A-30858BCE88D3}" type="presParOf" srcId="{1273C8E5-C067-BB4B-A2EB-6C79A21B0457}" destId="{596E7ABC-C71C-654D-B52D-65C30852E7AF}" srcOrd="0" destOrd="0" presId="urn:microsoft.com/office/officeart/2005/8/layout/hierarchy2"/>
    <dgm:cxn modelId="{73FDD0C6-4E96-A944-8964-49613B482F27}" type="presParOf" srcId="{1273C8E5-C067-BB4B-A2EB-6C79A21B0457}" destId="{009F7B91-51F4-A843-9922-956B2E161341}" srcOrd="1" destOrd="0" presId="urn:microsoft.com/office/officeart/2005/8/layout/hierarchy2"/>
    <dgm:cxn modelId="{9927B4ED-6D51-2243-AA54-C2B133C6C809}" type="presParOf" srcId="{009F7B91-51F4-A843-9922-956B2E161341}" destId="{FA6ECF9E-13EE-9B49-A0A5-EE49A1388EF7}" srcOrd="0" destOrd="0" presId="urn:microsoft.com/office/officeart/2005/8/layout/hierarchy2"/>
    <dgm:cxn modelId="{820A74C1-3F59-8F4B-8C77-BA44A79380D4}" type="presParOf" srcId="{FA6ECF9E-13EE-9B49-A0A5-EE49A1388EF7}" destId="{6FF24388-4488-9343-A658-7543C95D480B}" srcOrd="0" destOrd="0" presId="urn:microsoft.com/office/officeart/2005/8/layout/hierarchy2"/>
    <dgm:cxn modelId="{3109CEC7-FF70-974D-BC79-B0A1F9D032BA}" type="presParOf" srcId="{009F7B91-51F4-A843-9922-956B2E161341}" destId="{0AB89C71-D766-A344-96E7-00ABB4E9BC80}" srcOrd="1" destOrd="0" presId="urn:microsoft.com/office/officeart/2005/8/layout/hierarchy2"/>
    <dgm:cxn modelId="{81B4B7A9-3583-9342-B9BA-89498AB51311}" type="presParOf" srcId="{0AB89C71-D766-A344-96E7-00ABB4E9BC80}" destId="{607B1D26-2238-9E47-BE9F-D294D2DD9122}" srcOrd="0" destOrd="0" presId="urn:microsoft.com/office/officeart/2005/8/layout/hierarchy2"/>
    <dgm:cxn modelId="{A02B3571-6AEC-1749-8665-F15A01E546DE}" type="presParOf" srcId="{0AB89C71-D766-A344-96E7-00ABB4E9BC80}" destId="{97F13687-0D20-444F-AAB7-BD4B84BF89F9}" srcOrd="1" destOrd="0" presId="urn:microsoft.com/office/officeart/2005/8/layout/hierarchy2"/>
    <dgm:cxn modelId="{5AF69578-EF4A-D24A-AC62-6E0223AB6D35}" type="presParOf" srcId="{87B46B19-A21E-C64F-9027-ADB17C4CD1DC}" destId="{90683FC1-7E35-AD44-9F1C-DFF14E18AAF4}" srcOrd="4" destOrd="0" presId="urn:microsoft.com/office/officeart/2005/8/layout/hierarchy2"/>
    <dgm:cxn modelId="{7C116049-8363-844D-ABB7-15A1A8B15E27}" type="presParOf" srcId="{90683FC1-7E35-AD44-9F1C-DFF14E18AAF4}" destId="{6C4331B1-A12D-A44B-BBD0-4CC713AB1A73}" srcOrd="0" destOrd="0" presId="urn:microsoft.com/office/officeart/2005/8/layout/hierarchy2"/>
    <dgm:cxn modelId="{E8D744A7-5913-E64C-8B2A-BE0FB790FA0E}" type="presParOf" srcId="{87B46B19-A21E-C64F-9027-ADB17C4CD1DC}" destId="{89120AB1-BEE6-BB48-88FE-FD796A5F4A6D}" srcOrd="5" destOrd="0" presId="urn:microsoft.com/office/officeart/2005/8/layout/hierarchy2"/>
    <dgm:cxn modelId="{8F4A7339-A4D9-924F-8080-7520D5CB8B52}" type="presParOf" srcId="{89120AB1-BEE6-BB48-88FE-FD796A5F4A6D}" destId="{C83EFD3F-7C63-2342-9E2E-7754DC66C1F1}" srcOrd="0" destOrd="0" presId="urn:microsoft.com/office/officeart/2005/8/layout/hierarchy2"/>
    <dgm:cxn modelId="{64FC6E7B-354D-0645-94C0-A3F8DD4D2855}" type="presParOf" srcId="{89120AB1-BEE6-BB48-88FE-FD796A5F4A6D}" destId="{0B07D691-3CFF-2C4F-9B5D-7C500E3F5945}" srcOrd="1" destOrd="0" presId="urn:microsoft.com/office/officeart/2005/8/layout/hierarchy2"/>
    <dgm:cxn modelId="{B45B8344-0356-9945-8462-86822ED5CFF8}" type="presParOf" srcId="{0B07D691-3CFF-2C4F-9B5D-7C500E3F5945}" destId="{52DC4336-AE27-F944-AA42-EFA65DEAC5FB}" srcOrd="0" destOrd="0" presId="urn:microsoft.com/office/officeart/2005/8/layout/hierarchy2"/>
    <dgm:cxn modelId="{643FB1DC-B537-C44A-8007-E4BBF9A62B79}" type="presParOf" srcId="{52DC4336-AE27-F944-AA42-EFA65DEAC5FB}" destId="{4C1944CF-3042-4A48-B41C-734FDCBB8BEA}" srcOrd="0" destOrd="0" presId="urn:microsoft.com/office/officeart/2005/8/layout/hierarchy2"/>
    <dgm:cxn modelId="{FF9A7E94-C6B7-F746-A7F3-2618D3A3C44A}" type="presParOf" srcId="{0B07D691-3CFF-2C4F-9B5D-7C500E3F5945}" destId="{371B09E2-A436-8D4A-B0BE-0EAA24E771F3}" srcOrd="1" destOrd="0" presId="urn:microsoft.com/office/officeart/2005/8/layout/hierarchy2"/>
    <dgm:cxn modelId="{7060DF2C-3D40-C74D-BD56-6104CEAEC903}" type="presParOf" srcId="{371B09E2-A436-8D4A-B0BE-0EAA24E771F3}" destId="{010E747E-4672-1142-A974-A336511957EF}" srcOrd="0" destOrd="0" presId="urn:microsoft.com/office/officeart/2005/8/layout/hierarchy2"/>
    <dgm:cxn modelId="{14557339-1ED1-9041-848D-D8659D56F91D}" type="presParOf" srcId="{371B09E2-A436-8D4A-B0BE-0EAA24E771F3}" destId="{2FFC0D26-C9EF-F54F-A80D-9FBAFFAB31AD}" srcOrd="1" destOrd="0" presId="urn:microsoft.com/office/officeart/2005/8/layout/hierarchy2"/>
    <dgm:cxn modelId="{0C98BFD2-CB03-6B43-9081-6E3B21A12B67}" type="presParOf" srcId="{7348F746-DF55-CC47-A721-3560418F7281}" destId="{BC280A69-130C-934F-902D-E52DD9D2ABA3}" srcOrd="4" destOrd="0" presId="urn:microsoft.com/office/officeart/2005/8/layout/hierarchy2"/>
    <dgm:cxn modelId="{DBD2E111-0ACA-874D-96B0-8B48F45F297F}" type="presParOf" srcId="{BC280A69-130C-934F-902D-E52DD9D2ABA3}" destId="{D7DE8781-E8EF-B44D-9EA9-74CF6E093266}" srcOrd="0" destOrd="0" presId="urn:microsoft.com/office/officeart/2005/8/layout/hierarchy2"/>
    <dgm:cxn modelId="{079B0CAE-F354-1647-8A27-7AA64A172AC8}" type="presParOf" srcId="{7348F746-DF55-CC47-A721-3560418F7281}" destId="{2D57A6EB-D6C4-4648-82DF-545ED56F2826}" srcOrd="5" destOrd="0" presId="urn:microsoft.com/office/officeart/2005/8/layout/hierarchy2"/>
    <dgm:cxn modelId="{C0AC84FC-350A-8748-A870-AEA0B70DC1CB}" type="presParOf" srcId="{2D57A6EB-D6C4-4648-82DF-545ED56F2826}" destId="{4F43FED0-E009-464F-BC3D-5036B56D7DB6}" srcOrd="0" destOrd="0" presId="urn:microsoft.com/office/officeart/2005/8/layout/hierarchy2"/>
    <dgm:cxn modelId="{F6AB9940-1F4B-844D-962F-A129727EE8AE}" type="presParOf" srcId="{2D57A6EB-D6C4-4648-82DF-545ED56F2826}" destId="{1E90F53E-E8B5-074F-9821-4EDA78C8556E}" srcOrd="1" destOrd="0" presId="urn:microsoft.com/office/officeart/2005/8/layout/hierarchy2"/>
    <dgm:cxn modelId="{F6DC7025-025E-7649-9097-621186D091FE}" type="presParOf" srcId="{1E90F53E-E8B5-074F-9821-4EDA78C8556E}" destId="{3E52CE20-0B13-7C4C-99EB-C65C4070B2AC}" srcOrd="0" destOrd="0" presId="urn:microsoft.com/office/officeart/2005/8/layout/hierarchy2"/>
    <dgm:cxn modelId="{B23BDAE8-8BDE-0041-9D38-8501E8EA09D4}" type="presParOf" srcId="{3E52CE20-0B13-7C4C-99EB-C65C4070B2AC}" destId="{31A25879-76EA-F24D-A2BE-0835D8FAA6A5}" srcOrd="0" destOrd="0" presId="urn:microsoft.com/office/officeart/2005/8/layout/hierarchy2"/>
    <dgm:cxn modelId="{5DC965BA-865F-E446-8236-C9003166E56B}" type="presParOf" srcId="{1E90F53E-E8B5-074F-9821-4EDA78C8556E}" destId="{EE704388-6418-F844-9084-68BDCFCEC12C}" srcOrd="1" destOrd="0" presId="urn:microsoft.com/office/officeart/2005/8/layout/hierarchy2"/>
    <dgm:cxn modelId="{6DE21BDE-FAA1-C843-A141-401622BBB864}" type="presParOf" srcId="{EE704388-6418-F844-9084-68BDCFCEC12C}" destId="{6743D7EC-074E-2A42-9C64-338F1971A4E6}" srcOrd="0" destOrd="0" presId="urn:microsoft.com/office/officeart/2005/8/layout/hierarchy2"/>
    <dgm:cxn modelId="{1BECF1D8-CD37-BC47-8400-FCA8B2F0A18E}" type="presParOf" srcId="{EE704388-6418-F844-9084-68BDCFCEC12C}" destId="{E178336E-BD99-8640-8086-FE3AAD66ECCB}" srcOrd="1" destOrd="0" presId="urn:microsoft.com/office/officeart/2005/8/layout/hierarchy2"/>
    <dgm:cxn modelId="{BA9F15FB-B7E4-354D-8341-F85E64DA6522}" type="presParOf" srcId="{E178336E-BD99-8640-8086-FE3AAD66ECCB}" destId="{12D8A151-1E8E-0649-97BA-583F05DA0356}" srcOrd="0" destOrd="0" presId="urn:microsoft.com/office/officeart/2005/8/layout/hierarchy2"/>
    <dgm:cxn modelId="{C58C3A7B-57F5-1F41-8509-7C31A0236691}" type="presParOf" srcId="{12D8A151-1E8E-0649-97BA-583F05DA0356}" destId="{177F1ED3-64F5-854C-81F6-646620E6544D}" srcOrd="0" destOrd="0" presId="urn:microsoft.com/office/officeart/2005/8/layout/hierarchy2"/>
    <dgm:cxn modelId="{193A76B2-7733-AA4C-9A55-D6098B3C64C8}" type="presParOf" srcId="{E178336E-BD99-8640-8086-FE3AAD66ECCB}" destId="{751443C8-ADA7-CD41-90C4-D6390648B625}" srcOrd="1" destOrd="0" presId="urn:microsoft.com/office/officeart/2005/8/layout/hierarchy2"/>
    <dgm:cxn modelId="{CDE6994F-AFE8-E740-B945-CD89154B71FC}" type="presParOf" srcId="{751443C8-ADA7-CD41-90C4-D6390648B625}" destId="{ADCA7355-316F-4C48-9047-24AAC9235605}" srcOrd="0" destOrd="0" presId="urn:microsoft.com/office/officeart/2005/8/layout/hierarchy2"/>
    <dgm:cxn modelId="{9EEEB596-B7D7-9848-98FF-1FD98D06E219}" type="presParOf" srcId="{751443C8-ADA7-CD41-90C4-D6390648B625}" destId="{EE25DFC6-4DFA-8E4F-95D8-AF88AB4C221D}" srcOrd="1" destOrd="0" presId="urn:microsoft.com/office/officeart/2005/8/layout/hierarchy2"/>
    <dgm:cxn modelId="{1DD2A81A-2D27-264C-B917-132AF653DA64}" type="presParOf" srcId="{EE25DFC6-4DFA-8E4F-95D8-AF88AB4C221D}" destId="{7B1EEF27-729C-C249-AE59-61126CB4FE29}" srcOrd="0" destOrd="0" presId="urn:microsoft.com/office/officeart/2005/8/layout/hierarchy2"/>
    <dgm:cxn modelId="{E2EC5E36-4292-BE41-908E-F89C7BB41A40}" type="presParOf" srcId="{7B1EEF27-729C-C249-AE59-61126CB4FE29}" destId="{78A7615E-3676-044E-A2D4-A56AA412E264}" srcOrd="0" destOrd="0" presId="urn:microsoft.com/office/officeart/2005/8/layout/hierarchy2"/>
    <dgm:cxn modelId="{75302F6E-A45C-374F-A30F-24ADE6C88F54}" type="presParOf" srcId="{EE25DFC6-4DFA-8E4F-95D8-AF88AB4C221D}" destId="{E684DD5A-1D69-0F4E-8F14-D7CDDD0C21DC}" srcOrd="1" destOrd="0" presId="urn:microsoft.com/office/officeart/2005/8/layout/hierarchy2"/>
    <dgm:cxn modelId="{BD368E1E-7F7A-E442-AA91-60D954E632F2}" type="presParOf" srcId="{E684DD5A-1D69-0F4E-8F14-D7CDDD0C21DC}" destId="{5744DC9A-4CB9-BB49-BC0D-1971A34F9A7F}" srcOrd="0" destOrd="0" presId="urn:microsoft.com/office/officeart/2005/8/layout/hierarchy2"/>
    <dgm:cxn modelId="{7561DF49-C9ED-DF4A-9D69-52C6B943E171}" type="presParOf" srcId="{E684DD5A-1D69-0F4E-8F14-D7CDDD0C21DC}" destId="{1468C87D-22BF-6E4A-8510-F481FEE3CC89}" srcOrd="1" destOrd="0" presId="urn:microsoft.com/office/officeart/2005/8/layout/hierarchy2"/>
    <dgm:cxn modelId="{AC66A11B-7876-EC46-949C-9FC196DD7B74}" type="presParOf" srcId="{E178336E-BD99-8640-8086-FE3AAD66ECCB}" destId="{4FC147D2-C42B-7443-9A07-602093AB3268}" srcOrd="2" destOrd="0" presId="urn:microsoft.com/office/officeart/2005/8/layout/hierarchy2"/>
    <dgm:cxn modelId="{377B9033-EC26-F749-BC06-5A3C9EC636B2}" type="presParOf" srcId="{4FC147D2-C42B-7443-9A07-602093AB3268}" destId="{DA16747D-4D7E-B241-9A29-6B8BD03C5363}" srcOrd="0" destOrd="0" presId="urn:microsoft.com/office/officeart/2005/8/layout/hierarchy2"/>
    <dgm:cxn modelId="{A442EBD3-894B-394D-B0D4-52CB91759B5F}" type="presParOf" srcId="{E178336E-BD99-8640-8086-FE3AAD66ECCB}" destId="{D9514343-06DC-414E-A715-78B4102C9223}" srcOrd="3" destOrd="0" presId="urn:microsoft.com/office/officeart/2005/8/layout/hierarchy2"/>
    <dgm:cxn modelId="{0FB20A3B-659A-2A41-85CC-0BF1ACE053DA}" type="presParOf" srcId="{D9514343-06DC-414E-A715-78B4102C9223}" destId="{EAC5457A-9BF2-1645-8F44-6E31BDC8F4A8}" srcOrd="0" destOrd="0" presId="urn:microsoft.com/office/officeart/2005/8/layout/hierarchy2"/>
    <dgm:cxn modelId="{1873B865-3DC5-8343-8352-CCF97BFD0590}" type="presParOf" srcId="{D9514343-06DC-414E-A715-78B4102C9223}" destId="{47CF1B58-6A0F-D943-AE7A-03295F1F20FF}" srcOrd="1" destOrd="0" presId="urn:microsoft.com/office/officeart/2005/8/layout/hierarchy2"/>
    <dgm:cxn modelId="{2942D4C6-6146-0647-9AE8-4CB5056ECE28}" type="presParOf" srcId="{47CF1B58-6A0F-D943-AE7A-03295F1F20FF}" destId="{0B435FAB-286C-E944-A165-83A7A0042B68}" srcOrd="0" destOrd="0" presId="urn:microsoft.com/office/officeart/2005/8/layout/hierarchy2"/>
    <dgm:cxn modelId="{3C82022B-DF6D-B04E-9E56-586485328EA9}" type="presParOf" srcId="{0B435FAB-286C-E944-A165-83A7A0042B68}" destId="{98F7A32C-FC51-6142-B44E-DFF5083EEC99}" srcOrd="0" destOrd="0" presId="urn:microsoft.com/office/officeart/2005/8/layout/hierarchy2"/>
    <dgm:cxn modelId="{D1CCFE9A-718B-E74F-BE84-55A031E913AA}" type="presParOf" srcId="{47CF1B58-6A0F-D943-AE7A-03295F1F20FF}" destId="{F65D20C2-22F8-D444-BC89-373FA914B746}" srcOrd="1" destOrd="0" presId="urn:microsoft.com/office/officeart/2005/8/layout/hierarchy2"/>
    <dgm:cxn modelId="{695378C4-BF3F-5B4B-8DCA-F46A67D0882B}" type="presParOf" srcId="{F65D20C2-22F8-D444-BC89-373FA914B746}" destId="{329419D4-81FF-994E-9895-C4AEB752FC00}" srcOrd="0" destOrd="0" presId="urn:microsoft.com/office/officeart/2005/8/layout/hierarchy2"/>
    <dgm:cxn modelId="{2A095DCC-D314-8240-9509-829CC6311E5F}" type="presParOf" srcId="{F65D20C2-22F8-D444-BC89-373FA914B746}" destId="{D885C110-F493-D54F-864D-1B97CB207E73}" srcOrd="1" destOrd="0" presId="urn:microsoft.com/office/officeart/2005/8/layout/hierarchy2"/>
    <dgm:cxn modelId="{0F0B8639-8488-6847-BFB8-6E111C7F6DE8}" type="presParOf" srcId="{1E90F53E-E8B5-074F-9821-4EDA78C8556E}" destId="{3783900E-14DA-BB4A-84E1-ECA587F7FB86}" srcOrd="2" destOrd="0" presId="urn:microsoft.com/office/officeart/2005/8/layout/hierarchy2"/>
    <dgm:cxn modelId="{43430C63-9419-FC44-9936-9FF28ABDF3DE}" type="presParOf" srcId="{3783900E-14DA-BB4A-84E1-ECA587F7FB86}" destId="{2826EE1F-EB31-884F-B32B-A83C04074796}" srcOrd="0" destOrd="0" presId="urn:microsoft.com/office/officeart/2005/8/layout/hierarchy2"/>
    <dgm:cxn modelId="{95BA7726-4E07-7D4B-82EE-4121DDE4F693}" type="presParOf" srcId="{1E90F53E-E8B5-074F-9821-4EDA78C8556E}" destId="{2075EDAF-51E0-BC43-BA86-B51A29588AFD}" srcOrd="3" destOrd="0" presId="urn:microsoft.com/office/officeart/2005/8/layout/hierarchy2"/>
    <dgm:cxn modelId="{AEE201DF-19D0-8348-BEAA-F2E0B75D07BB}" type="presParOf" srcId="{2075EDAF-51E0-BC43-BA86-B51A29588AFD}" destId="{F770081F-B708-5E4A-8726-D236EF4A9515}" srcOrd="0" destOrd="0" presId="urn:microsoft.com/office/officeart/2005/8/layout/hierarchy2"/>
    <dgm:cxn modelId="{669E3B22-1120-9140-B279-DB8E21004FCD}" type="presParOf" srcId="{2075EDAF-51E0-BC43-BA86-B51A29588AFD}" destId="{78991708-F792-044E-91BD-1AFD6C20A5FD}" srcOrd="1" destOrd="0" presId="urn:microsoft.com/office/officeart/2005/8/layout/hierarchy2"/>
    <dgm:cxn modelId="{5939A0B0-BCFB-6842-91C4-5BE85F1F731C}" type="presParOf" srcId="{78991708-F792-044E-91BD-1AFD6C20A5FD}" destId="{FF6EEEA5-AE9B-E449-AF56-878DD96515D4}" srcOrd="0" destOrd="0" presId="urn:microsoft.com/office/officeart/2005/8/layout/hierarchy2"/>
    <dgm:cxn modelId="{2503ADDD-386F-0949-8E92-AB2EB0182D68}" type="presParOf" srcId="{FF6EEEA5-AE9B-E449-AF56-878DD96515D4}" destId="{0A66166E-6C77-D54F-AFE8-9633CF9209D3}" srcOrd="0" destOrd="0" presId="urn:microsoft.com/office/officeart/2005/8/layout/hierarchy2"/>
    <dgm:cxn modelId="{699739AE-1493-6748-8FE7-D800AD422702}" type="presParOf" srcId="{78991708-F792-044E-91BD-1AFD6C20A5FD}" destId="{518703CB-D290-C540-B5DB-F9C496B9B99B}" srcOrd="1" destOrd="0" presId="urn:microsoft.com/office/officeart/2005/8/layout/hierarchy2"/>
    <dgm:cxn modelId="{9661FA32-F49A-864D-B7C0-C528B6484115}" type="presParOf" srcId="{518703CB-D290-C540-B5DB-F9C496B9B99B}" destId="{24EDF88D-06B5-904D-9411-CD561A59E544}" srcOrd="0" destOrd="0" presId="urn:microsoft.com/office/officeart/2005/8/layout/hierarchy2"/>
    <dgm:cxn modelId="{64BA3BC6-CB97-6E46-9A85-444F78282801}" type="presParOf" srcId="{518703CB-D290-C540-B5DB-F9C496B9B99B}" destId="{92E3F73B-5AF8-7C4B-9216-289BB190F64A}" srcOrd="1" destOrd="0" presId="urn:microsoft.com/office/officeart/2005/8/layout/hierarchy2"/>
    <dgm:cxn modelId="{45931341-D0C9-714D-8303-0CF2B203ED69}" type="presParOf" srcId="{92E3F73B-5AF8-7C4B-9216-289BB190F64A}" destId="{ABF6BCC3-9CAB-2046-85D2-1A018AB2B51D}" srcOrd="0" destOrd="0" presId="urn:microsoft.com/office/officeart/2005/8/layout/hierarchy2"/>
    <dgm:cxn modelId="{22413EED-85B8-6D49-BDE9-C7E06BF271E3}" type="presParOf" srcId="{ABF6BCC3-9CAB-2046-85D2-1A018AB2B51D}" destId="{DA4251BD-03A8-484E-A106-CA67E25E4319}" srcOrd="0" destOrd="0" presId="urn:microsoft.com/office/officeart/2005/8/layout/hierarchy2"/>
    <dgm:cxn modelId="{4025EBF7-042C-484C-9C3B-53AC8A1BF1C5}" type="presParOf" srcId="{92E3F73B-5AF8-7C4B-9216-289BB190F64A}" destId="{F4920199-9C7A-B341-9C40-F490AACD92CC}" srcOrd="1" destOrd="0" presId="urn:microsoft.com/office/officeart/2005/8/layout/hierarchy2"/>
    <dgm:cxn modelId="{E8D2381F-DA9D-C342-BD4D-B071BD68BBBD}" type="presParOf" srcId="{F4920199-9C7A-B341-9C40-F490AACD92CC}" destId="{5C28586E-8BCF-D94F-86DE-9F8E2273DD37}" srcOrd="0" destOrd="0" presId="urn:microsoft.com/office/officeart/2005/8/layout/hierarchy2"/>
    <dgm:cxn modelId="{B21D9E82-804F-F244-9592-9E0160D30ACC}" type="presParOf" srcId="{F4920199-9C7A-B341-9C40-F490AACD92CC}" destId="{FC322489-10E0-8540-9251-FBC030CC68DB}" srcOrd="1" destOrd="0" presId="urn:microsoft.com/office/officeart/2005/8/layout/hierarchy2"/>
    <dgm:cxn modelId="{63CD8EE8-F593-A34F-B7F1-B374FDFC3E1A}" type="presParOf" srcId="{78991708-F792-044E-91BD-1AFD6C20A5FD}" destId="{E2C32A92-B50D-1341-9544-6A42ED704CD8}" srcOrd="2" destOrd="0" presId="urn:microsoft.com/office/officeart/2005/8/layout/hierarchy2"/>
    <dgm:cxn modelId="{0FCF3137-D133-DF4D-ABB7-E748808CB4DB}" type="presParOf" srcId="{E2C32A92-B50D-1341-9544-6A42ED704CD8}" destId="{BBD789DB-4D68-C94E-AC3D-D206EC4DB208}" srcOrd="0" destOrd="0" presId="urn:microsoft.com/office/officeart/2005/8/layout/hierarchy2"/>
    <dgm:cxn modelId="{551859E8-C8A0-2846-9A56-FD5CF83F1143}" type="presParOf" srcId="{78991708-F792-044E-91BD-1AFD6C20A5FD}" destId="{298E1B95-5533-EE45-8C22-C6AD441A5FF2}" srcOrd="3" destOrd="0" presId="urn:microsoft.com/office/officeart/2005/8/layout/hierarchy2"/>
    <dgm:cxn modelId="{3DA9B3C0-54D4-5C46-BF2F-721CF9310FD7}" type="presParOf" srcId="{298E1B95-5533-EE45-8C22-C6AD441A5FF2}" destId="{22943C0B-3381-B54D-813B-98F392F1BBE8}" srcOrd="0" destOrd="0" presId="urn:microsoft.com/office/officeart/2005/8/layout/hierarchy2"/>
    <dgm:cxn modelId="{1D2DE54B-8F5B-DD49-8F3C-E7665AEE0705}" type="presParOf" srcId="{298E1B95-5533-EE45-8C22-C6AD441A5FF2}" destId="{BCEE9731-D8FD-3548-ADEC-C98B90359363}" srcOrd="1" destOrd="0" presId="urn:microsoft.com/office/officeart/2005/8/layout/hierarchy2"/>
    <dgm:cxn modelId="{5C34CB86-3F5F-8147-94EB-A891EC194A68}" type="presParOf" srcId="{BCEE9731-D8FD-3548-ADEC-C98B90359363}" destId="{5A21B319-DC10-4642-ABCF-5B74B0E647C1}" srcOrd="0" destOrd="0" presId="urn:microsoft.com/office/officeart/2005/8/layout/hierarchy2"/>
    <dgm:cxn modelId="{B62BBFF1-0F4D-D44B-B6EF-2F4F0D60B518}" type="presParOf" srcId="{5A21B319-DC10-4642-ABCF-5B74B0E647C1}" destId="{692C91FC-1F0C-FB4C-8E23-DD9392BDAAD3}" srcOrd="0" destOrd="0" presId="urn:microsoft.com/office/officeart/2005/8/layout/hierarchy2"/>
    <dgm:cxn modelId="{2237FE7C-18C5-AF4F-A3AB-E4395FE60F6C}" type="presParOf" srcId="{BCEE9731-D8FD-3548-ADEC-C98B90359363}" destId="{5B4B8B11-5D02-564F-BA63-CFB560CBE6B2}" srcOrd="1" destOrd="0" presId="urn:microsoft.com/office/officeart/2005/8/layout/hierarchy2"/>
    <dgm:cxn modelId="{7299B398-1230-B043-ACF4-342585A56B2F}" type="presParOf" srcId="{5B4B8B11-5D02-564F-BA63-CFB560CBE6B2}" destId="{543B16F5-CDC8-0F49-A4A1-E1CDEAE891E9}" srcOrd="0" destOrd="0" presId="urn:microsoft.com/office/officeart/2005/8/layout/hierarchy2"/>
    <dgm:cxn modelId="{DED3569A-4963-824D-A593-23615AAFACF5}" type="presParOf" srcId="{5B4B8B11-5D02-564F-BA63-CFB560CBE6B2}" destId="{BFAB80C9-069D-E646-AB27-FA41C7BC2597}" srcOrd="1" destOrd="0" presId="urn:microsoft.com/office/officeart/2005/8/layout/hierarchy2"/>
    <dgm:cxn modelId="{F78D0AFC-6D5F-C241-BEAB-8BF3AEF6E399}" type="presParOf" srcId="{78991708-F792-044E-91BD-1AFD6C20A5FD}" destId="{D3E8F1A9-111F-B944-A410-C0B32E9D2E0F}" srcOrd="4" destOrd="0" presId="urn:microsoft.com/office/officeart/2005/8/layout/hierarchy2"/>
    <dgm:cxn modelId="{17338E12-8735-8449-87EA-06B7792E22AD}" type="presParOf" srcId="{D3E8F1A9-111F-B944-A410-C0B32E9D2E0F}" destId="{9407671C-7E40-CA42-891D-2D7875749AFD}" srcOrd="0" destOrd="0" presId="urn:microsoft.com/office/officeart/2005/8/layout/hierarchy2"/>
    <dgm:cxn modelId="{4BA907EA-74FA-734F-8FD1-BF477212DB52}" type="presParOf" srcId="{78991708-F792-044E-91BD-1AFD6C20A5FD}" destId="{C9EC579F-32C4-9746-9FAD-6ADA06942179}" srcOrd="5" destOrd="0" presId="urn:microsoft.com/office/officeart/2005/8/layout/hierarchy2"/>
    <dgm:cxn modelId="{98E9BD0C-F1A5-824E-912C-B892773DD30C}" type="presParOf" srcId="{C9EC579F-32C4-9746-9FAD-6ADA06942179}" destId="{9BF729F8-26DA-E74D-86A6-9D2EDF647863}" srcOrd="0" destOrd="0" presId="urn:microsoft.com/office/officeart/2005/8/layout/hierarchy2"/>
    <dgm:cxn modelId="{877E9940-1F9A-4E4F-B586-E522A403707B}" type="presParOf" srcId="{C9EC579F-32C4-9746-9FAD-6ADA06942179}" destId="{2F73D75C-651F-A944-A3D9-E4E35DB89353}" srcOrd="1" destOrd="0" presId="urn:microsoft.com/office/officeart/2005/8/layout/hierarchy2"/>
    <dgm:cxn modelId="{1DC34434-5412-2D46-B2AE-27D97B95A381}" type="presParOf" srcId="{2F73D75C-651F-A944-A3D9-E4E35DB89353}" destId="{26D088CB-5B78-C94E-B10E-13FAAD9A0B35}" srcOrd="0" destOrd="0" presId="urn:microsoft.com/office/officeart/2005/8/layout/hierarchy2"/>
    <dgm:cxn modelId="{B65C7B6E-A82C-1344-A4F9-FE656D1CA7A6}" type="presParOf" srcId="{26D088CB-5B78-C94E-B10E-13FAAD9A0B35}" destId="{01EE4770-680B-3143-B43A-7D44D0D28F77}" srcOrd="0" destOrd="0" presId="urn:microsoft.com/office/officeart/2005/8/layout/hierarchy2"/>
    <dgm:cxn modelId="{FAB09D98-A7D1-DE4E-A9EC-E084D0A8FA66}" type="presParOf" srcId="{2F73D75C-651F-A944-A3D9-E4E35DB89353}" destId="{D601FF55-496A-1140-9827-16F3217B018D}" srcOrd="1" destOrd="0" presId="urn:microsoft.com/office/officeart/2005/8/layout/hierarchy2"/>
    <dgm:cxn modelId="{921E0F13-528D-2143-AAEF-02715A242FA3}" type="presParOf" srcId="{D601FF55-496A-1140-9827-16F3217B018D}" destId="{9FAC6E4F-65E3-004A-8670-D4BD49ABA5BD}" srcOrd="0" destOrd="0" presId="urn:microsoft.com/office/officeart/2005/8/layout/hierarchy2"/>
    <dgm:cxn modelId="{69B14F47-19AA-FA41-AEA0-2F55A416E767}" type="presParOf" srcId="{D601FF55-496A-1140-9827-16F3217B018D}" destId="{E3D2C7B8-5EB9-574B-B684-C8BC0A82A2E0}"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F14BFB5-1109-4B7E-B085-38F706D52E8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013F357-8E79-4BA0-BF8C-9F905E8C9EAF}">
      <dgm:prSet/>
      <dgm:spPr/>
      <dgm:t>
        <a:bodyPr/>
        <a:lstStyle/>
        <a:p>
          <a:r>
            <a:rPr lang="en-US"/>
            <a:t>Token Unit: Fractional, Whole or Singleton </a:t>
          </a:r>
          <a:endParaRPr lang="en-US" dirty="0"/>
        </a:p>
      </dgm:t>
    </dgm:pt>
    <dgm:pt modelId="{C5E2CBEB-7487-4AF7-85CF-D0EF048EECC8}" type="parTrans" cxnId="{86E304AB-F135-4BD3-9172-4D23984DE140}">
      <dgm:prSet/>
      <dgm:spPr/>
      <dgm:t>
        <a:bodyPr/>
        <a:lstStyle/>
        <a:p>
          <a:endParaRPr lang="en-US"/>
        </a:p>
      </dgm:t>
    </dgm:pt>
    <dgm:pt modelId="{282411DE-CFEB-4286-870E-452D43D18611}" type="sibTrans" cxnId="{86E304AB-F135-4BD3-9172-4D23984DE140}">
      <dgm:prSet/>
      <dgm:spPr/>
      <dgm:t>
        <a:bodyPr/>
        <a:lstStyle/>
        <a:p>
          <a:endParaRPr lang="en-US"/>
        </a:p>
      </dgm:t>
    </dgm:pt>
    <dgm:pt modelId="{0092E968-E79D-4BB7-8840-A0D5254CA885}">
      <dgm:prSet/>
      <dgm:spPr/>
      <dgm:t>
        <a:bodyPr/>
        <a:lstStyle/>
        <a:p>
          <a:r>
            <a:rPr lang="en-US" dirty="0"/>
            <a:t>Fractional – you can make change like a $1 dollar bill can be broken into 4 .25¢ coins, but you cannot divide past 2 decimal places or have a .249999¢.</a:t>
          </a:r>
        </a:p>
      </dgm:t>
    </dgm:pt>
    <dgm:pt modelId="{F792C6C1-70A5-48C4-8DE8-39BE26FF1FE8}" type="sibTrans" cxnId="{2305C197-867A-436D-BFEB-0F5EBA970103}">
      <dgm:prSet/>
      <dgm:spPr/>
      <dgm:t>
        <a:bodyPr/>
        <a:lstStyle/>
        <a:p>
          <a:endParaRPr lang="en-US"/>
        </a:p>
      </dgm:t>
    </dgm:pt>
    <dgm:pt modelId="{D1B940FC-8EB7-4203-A46D-4034788577AD}" type="parTrans" cxnId="{2305C197-867A-436D-BFEB-0F5EBA970103}">
      <dgm:prSet/>
      <dgm:spPr/>
      <dgm:t>
        <a:bodyPr/>
        <a:lstStyle/>
        <a:p>
          <a:endParaRPr lang="en-US"/>
        </a:p>
      </dgm:t>
    </dgm:pt>
    <dgm:pt modelId="{CCFF2FF0-5B85-4A13-83E8-98C0EE6B09E1}">
      <dgm:prSet/>
      <dgm:spPr/>
      <dgm:t>
        <a:bodyPr/>
        <a:lstStyle/>
        <a:p>
          <a:r>
            <a:rPr lang="en-US" dirty="0"/>
            <a:t>Whole – no division allowed just whole numbers</a:t>
          </a:r>
        </a:p>
      </dgm:t>
    </dgm:pt>
    <dgm:pt modelId="{BE535B34-3B41-4D5E-8145-151A021DD55D}" type="sibTrans" cxnId="{A1F12DBB-87EA-49AE-A672-0B7EDD49D39F}">
      <dgm:prSet/>
      <dgm:spPr/>
      <dgm:t>
        <a:bodyPr/>
        <a:lstStyle/>
        <a:p>
          <a:endParaRPr lang="en-US"/>
        </a:p>
      </dgm:t>
    </dgm:pt>
    <dgm:pt modelId="{40C42CDA-FF8E-4237-B52F-00EC2A1562CA}" type="parTrans" cxnId="{A1F12DBB-87EA-49AE-A672-0B7EDD49D39F}">
      <dgm:prSet/>
      <dgm:spPr/>
      <dgm:t>
        <a:bodyPr/>
        <a:lstStyle/>
        <a:p>
          <a:endParaRPr lang="en-US"/>
        </a:p>
      </dgm:t>
    </dgm:pt>
    <dgm:pt modelId="{E5C3B89F-9358-427C-A7B6-1029E3278C8B}">
      <dgm:prSet/>
      <dgm:spPr/>
      <dgm:t>
        <a:bodyPr/>
        <a:lstStyle/>
        <a:p>
          <a:r>
            <a:rPr lang="en-US" dirty="0"/>
            <a:t>Singleton – no division and a quantity of 1</a:t>
          </a:r>
        </a:p>
      </dgm:t>
    </dgm:pt>
    <dgm:pt modelId="{BEE19CFD-F029-406A-9AA5-59952136DAB7}" type="sibTrans" cxnId="{D4AC11BE-DAD3-442B-AA2A-0AE0D37A0FFE}">
      <dgm:prSet/>
      <dgm:spPr/>
      <dgm:t>
        <a:bodyPr/>
        <a:lstStyle/>
        <a:p>
          <a:endParaRPr lang="en-US"/>
        </a:p>
      </dgm:t>
    </dgm:pt>
    <dgm:pt modelId="{93EB0502-3551-490F-81B2-9012CD11661E}" type="parTrans" cxnId="{D4AC11BE-DAD3-442B-AA2A-0AE0D37A0FFE}">
      <dgm:prSet/>
      <dgm:spPr/>
      <dgm:t>
        <a:bodyPr/>
        <a:lstStyle/>
        <a:p>
          <a:endParaRPr lang="en-US"/>
        </a:p>
      </dgm:t>
    </dgm:pt>
    <dgm:pt modelId="{D77C9920-7930-4CA9-82F4-B23434A2E2A0}">
      <dgm:prSet/>
      <dgm:spPr/>
      <dgm:t>
        <a:bodyPr/>
        <a:lstStyle/>
        <a:p>
          <a:r>
            <a:rPr lang="en-US" dirty="0"/>
            <a:t>Value Type: Intrinsic or Reference</a:t>
          </a:r>
        </a:p>
      </dgm:t>
    </dgm:pt>
    <dgm:pt modelId="{5994B8D4-9573-4408-911A-BFB8D6A0AAAE}" type="sibTrans" cxnId="{1179D438-F1C3-4C97-B0C1-736F647EC64F}">
      <dgm:prSet/>
      <dgm:spPr/>
      <dgm:t>
        <a:bodyPr/>
        <a:lstStyle/>
        <a:p>
          <a:endParaRPr lang="en-US"/>
        </a:p>
      </dgm:t>
    </dgm:pt>
    <dgm:pt modelId="{4775F492-F789-4329-83D1-8299DB405957}" type="parTrans" cxnId="{1179D438-F1C3-4C97-B0C1-736F647EC64F}">
      <dgm:prSet/>
      <dgm:spPr/>
      <dgm:t>
        <a:bodyPr/>
        <a:lstStyle/>
        <a:p>
          <a:endParaRPr lang="en-US"/>
        </a:p>
      </dgm:t>
    </dgm:pt>
    <dgm:pt modelId="{43429F2B-4847-45AE-9E0A-CB9940991EEE}">
      <dgm:prSet/>
      <dgm:spPr/>
      <dgm:t>
        <a:bodyPr/>
        <a:lstStyle/>
        <a:p>
          <a:r>
            <a:rPr lang="en-US" dirty="0"/>
            <a:t>Intrinsic value is where the digital token itself is valuable, a crypto currency</a:t>
          </a:r>
        </a:p>
      </dgm:t>
    </dgm:pt>
    <dgm:pt modelId="{89D2F553-4CE5-4FC9-8F83-916D5241CD50}" type="sibTrans" cxnId="{BFA913DC-B3AD-4343-923B-0AAB6A72AC50}">
      <dgm:prSet/>
      <dgm:spPr/>
      <dgm:t>
        <a:bodyPr/>
        <a:lstStyle/>
        <a:p>
          <a:endParaRPr lang="en-US"/>
        </a:p>
      </dgm:t>
    </dgm:pt>
    <dgm:pt modelId="{42CB2E3A-FB7D-4756-A674-20D065BF128F}" type="parTrans" cxnId="{BFA913DC-B3AD-4343-923B-0AAB6A72AC50}">
      <dgm:prSet/>
      <dgm:spPr/>
      <dgm:t>
        <a:bodyPr/>
        <a:lstStyle/>
        <a:p>
          <a:endParaRPr lang="en-US"/>
        </a:p>
      </dgm:t>
    </dgm:pt>
    <dgm:pt modelId="{92E0D8BD-9C0D-4704-BC7F-FF98D6561794}">
      <dgm:prSet/>
      <dgm:spPr/>
      <dgm:t>
        <a:bodyPr/>
        <a:lstStyle/>
        <a:p>
          <a:r>
            <a:rPr lang="en-US" dirty="0"/>
            <a:t>Reference value is where the token represents a physical item like a car or house, or ‘stored elsewhere’ digital item like a photo, scanned document or bank balance.</a:t>
          </a:r>
        </a:p>
      </dgm:t>
    </dgm:pt>
    <dgm:pt modelId="{8F47D27B-1EAD-4500-B02F-462351A8EA49}" type="sibTrans" cxnId="{1513E40B-D88B-41DD-8736-F7B5A1448FD8}">
      <dgm:prSet/>
      <dgm:spPr/>
      <dgm:t>
        <a:bodyPr/>
        <a:lstStyle/>
        <a:p>
          <a:endParaRPr lang="en-US"/>
        </a:p>
      </dgm:t>
    </dgm:pt>
    <dgm:pt modelId="{DA64F4CF-42BF-409C-9F93-64012B76E89B}" type="parTrans" cxnId="{1513E40B-D88B-41DD-8736-F7B5A1448FD8}">
      <dgm:prSet/>
      <dgm:spPr/>
      <dgm:t>
        <a:bodyPr/>
        <a:lstStyle/>
        <a:p>
          <a:endParaRPr lang="en-US"/>
        </a:p>
      </dgm:t>
    </dgm:pt>
    <dgm:pt modelId="{96D08A60-47CA-4ECD-811D-28B81FB155EC}">
      <dgm:prSet/>
      <dgm:spPr/>
      <dgm:t>
        <a:bodyPr/>
        <a:lstStyle/>
        <a:p>
          <a:r>
            <a:rPr lang="en-US"/>
            <a:t>Representation Type: Common or Unique</a:t>
          </a:r>
        </a:p>
      </dgm:t>
    </dgm:pt>
    <dgm:pt modelId="{CC28625B-C4EB-4C0C-BF25-CAF08DF490DC}" type="sibTrans" cxnId="{D20C6A60-F6C9-4DE9-BEEF-DAB0EFD9B29F}">
      <dgm:prSet/>
      <dgm:spPr/>
      <dgm:t>
        <a:bodyPr/>
        <a:lstStyle/>
        <a:p>
          <a:endParaRPr lang="en-US"/>
        </a:p>
      </dgm:t>
    </dgm:pt>
    <dgm:pt modelId="{5173938D-6BC9-46DE-9135-CDD4F5FEC0B4}" type="parTrans" cxnId="{D20C6A60-F6C9-4DE9-BEEF-DAB0EFD9B29F}">
      <dgm:prSet/>
      <dgm:spPr/>
      <dgm:t>
        <a:bodyPr/>
        <a:lstStyle/>
        <a:p>
          <a:endParaRPr lang="en-US"/>
        </a:p>
      </dgm:t>
    </dgm:pt>
    <dgm:pt modelId="{DE187B6B-B03C-44AF-8690-CAFFE0EA5180}">
      <dgm:prSet/>
      <dgm:spPr/>
      <dgm:t>
        <a:bodyPr/>
        <a:lstStyle/>
        <a:p>
          <a:r>
            <a:rPr lang="en-US" dirty="0"/>
            <a:t>Common tokens are balances on a single distributed ledger, tokens do not have individual identities. Like the balance in a checking account.</a:t>
          </a:r>
        </a:p>
      </dgm:t>
    </dgm:pt>
    <dgm:pt modelId="{1756C8F4-4196-48D5-BC3D-D05E18D5E0C8}" type="sibTrans" cxnId="{37174453-D4A7-4409-9AE8-D13BA52D7FDA}">
      <dgm:prSet/>
      <dgm:spPr/>
      <dgm:t>
        <a:bodyPr/>
        <a:lstStyle/>
        <a:p>
          <a:endParaRPr lang="en-US"/>
        </a:p>
      </dgm:t>
    </dgm:pt>
    <dgm:pt modelId="{A7CB3C92-8059-4CA1-9E68-F4E31021031E}" type="parTrans" cxnId="{37174453-D4A7-4409-9AE8-D13BA52D7FDA}">
      <dgm:prSet/>
      <dgm:spPr/>
      <dgm:t>
        <a:bodyPr/>
        <a:lstStyle/>
        <a:p>
          <a:endParaRPr lang="en-US"/>
        </a:p>
      </dgm:t>
    </dgm:pt>
    <dgm:pt modelId="{AD901E5B-0C55-4135-8D09-148D65CFD739}">
      <dgm:prSet/>
      <dgm:spPr/>
      <dgm:t>
        <a:bodyPr/>
        <a:lstStyle/>
        <a:p>
          <a:r>
            <a:rPr lang="en-US" dirty="0"/>
            <a:t>Unique tokens have their own identities, usually called an unspent transaction output or UTXO, that can have individual properties like a serial number.  Like physical money in your pocket, each bill has a unique serial number.</a:t>
          </a:r>
        </a:p>
      </dgm:t>
    </dgm:pt>
    <dgm:pt modelId="{BC0961AD-127F-4583-AA66-FD589D56363F}" type="sibTrans" cxnId="{5DAFBC3C-DA09-49E4-90C2-D5AECDB3E60D}">
      <dgm:prSet/>
      <dgm:spPr/>
      <dgm:t>
        <a:bodyPr/>
        <a:lstStyle/>
        <a:p>
          <a:endParaRPr lang="en-US"/>
        </a:p>
      </dgm:t>
    </dgm:pt>
    <dgm:pt modelId="{E4BD6AE3-38F7-4917-963F-E12027683DA6}" type="parTrans" cxnId="{5DAFBC3C-DA09-49E4-90C2-D5AECDB3E60D}">
      <dgm:prSet/>
      <dgm:spPr/>
      <dgm:t>
        <a:bodyPr/>
        <a:lstStyle/>
        <a:p>
          <a:endParaRPr lang="en-US"/>
        </a:p>
      </dgm:t>
    </dgm:pt>
    <dgm:pt modelId="{74B5D797-7F7B-4086-8651-489DF6FAC68C}">
      <dgm:prSet/>
      <dgm:spPr/>
      <dgm:t>
        <a:bodyPr/>
        <a:lstStyle/>
        <a:p>
          <a:r>
            <a:rPr lang="en-US" dirty="0"/>
            <a:t>Template Type: Single or Hybrid</a:t>
          </a:r>
        </a:p>
      </dgm:t>
    </dgm:pt>
    <dgm:pt modelId="{8AF70733-50E8-4C2C-8E67-3EA28D7777B8}" type="sibTrans" cxnId="{8320E39A-653A-4313-954F-B08394CFA988}">
      <dgm:prSet/>
      <dgm:spPr/>
      <dgm:t>
        <a:bodyPr/>
        <a:lstStyle/>
        <a:p>
          <a:endParaRPr lang="en-US"/>
        </a:p>
      </dgm:t>
    </dgm:pt>
    <dgm:pt modelId="{D66A43A4-B1AE-436B-8596-E0DEB5D5B267}" type="parTrans" cxnId="{8320E39A-653A-4313-954F-B08394CFA988}">
      <dgm:prSet/>
      <dgm:spPr/>
      <dgm:t>
        <a:bodyPr/>
        <a:lstStyle/>
        <a:p>
          <a:endParaRPr lang="en-US"/>
        </a:p>
      </dgm:t>
    </dgm:pt>
    <dgm:pt modelId="{3BD0FDC2-095D-4CF2-B7D5-DD92AD284643}">
      <dgm:prSet/>
      <dgm:spPr/>
      <dgm:t>
        <a:bodyPr/>
        <a:lstStyle/>
        <a:p>
          <a:r>
            <a:rPr lang="en-US" dirty="0"/>
            <a:t>A hybrid token has a single parent token of a classification and can have many child tokens, that ‘belong' or are ‘controlled’ by the parent. But like real children, hybrids can have unique abilities to model almost any business use case.</a:t>
          </a:r>
        </a:p>
      </dgm:t>
    </dgm:pt>
    <dgm:pt modelId="{B9F9BCC0-CFD7-4283-AFE9-D4ECFBD1B258}" type="sibTrans" cxnId="{4072DE8F-7E4A-4FAF-9F8C-A96706DAFAC7}">
      <dgm:prSet/>
      <dgm:spPr/>
      <dgm:t>
        <a:bodyPr/>
        <a:lstStyle/>
        <a:p>
          <a:endParaRPr lang="en-US"/>
        </a:p>
      </dgm:t>
    </dgm:pt>
    <dgm:pt modelId="{46F702A7-52AC-47A5-920F-E1A5C5AF8369}" type="parTrans" cxnId="{4072DE8F-7E4A-4FAF-9F8C-A96706DAFAC7}">
      <dgm:prSet/>
      <dgm:spPr/>
      <dgm:t>
        <a:bodyPr/>
        <a:lstStyle/>
        <a:p>
          <a:endParaRPr lang="en-US"/>
        </a:p>
      </dgm:t>
    </dgm:pt>
    <dgm:pt modelId="{A2CBDBC8-8AF0-40B0-9AC3-6B14020811C4}">
      <dgm:prSet/>
      <dgm:spPr/>
      <dgm:t>
        <a:bodyPr/>
        <a:lstStyle/>
        <a:p>
          <a:r>
            <a:rPr lang="en-US" dirty="0"/>
            <a:t>A single token does not have any children.</a:t>
          </a:r>
        </a:p>
      </dgm:t>
    </dgm:pt>
    <dgm:pt modelId="{A1977AEB-99E4-4516-A0ED-B6E5D51FF5A0}" type="sibTrans" cxnId="{E781EC01-B7F4-43A3-A30E-AE5C2B28A5F0}">
      <dgm:prSet/>
      <dgm:spPr/>
      <dgm:t>
        <a:bodyPr/>
        <a:lstStyle/>
        <a:p>
          <a:endParaRPr lang="en-US"/>
        </a:p>
      </dgm:t>
    </dgm:pt>
    <dgm:pt modelId="{C83D13C4-82CE-4614-8D4D-7D5F4DB5F3B6}" type="parTrans" cxnId="{E781EC01-B7F4-43A3-A30E-AE5C2B28A5F0}">
      <dgm:prSet/>
      <dgm:spPr/>
      <dgm:t>
        <a:bodyPr/>
        <a:lstStyle/>
        <a:p>
          <a:endParaRPr lang="en-US"/>
        </a:p>
      </dgm:t>
    </dgm:pt>
    <dgm:pt modelId="{52B0D8F9-7344-234B-89C7-B314BA24B393}">
      <dgm:prSet/>
      <dgm:spPr/>
      <dgm:t>
        <a:bodyPr/>
        <a:lstStyle/>
        <a:p>
          <a:r>
            <a:rPr lang="en-US" b="1" dirty="0"/>
            <a:t>Supply: </a:t>
          </a:r>
          <a:r>
            <a:rPr lang="en-US" dirty="0"/>
            <a:t>Fixed, Capped-Variable, Gated or Infinite</a:t>
          </a:r>
        </a:p>
      </dgm:t>
    </dgm:pt>
    <dgm:pt modelId="{33BB51F3-4822-DC4E-AE6E-E80BAD541B72}" type="parTrans" cxnId="{B7ECB9CD-BBF0-4F47-AB43-5DF0FA61B359}">
      <dgm:prSet/>
      <dgm:spPr/>
      <dgm:t>
        <a:bodyPr/>
        <a:lstStyle/>
        <a:p>
          <a:endParaRPr lang="en-US"/>
        </a:p>
      </dgm:t>
    </dgm:pt>
    <dgm:pt modelId="{46C5C923-3E33-E44D-86F1-C11A987BED93}" type="sibTrans" cxnId="{B7ECB9CD-BBF0-4F47-AB43-5DF0FA61B359}">
      <dgm:prSet/>
      <dgm:spPr/>
      <dgm:t>
        <a:bodyPr/>
        <a:lstStyle/>
        <a:p>
          <a:endParaRPr lang="en-US"/>
        </a:p>
      </dgm:t>
    </dgm:pt>
    <dgm:pt modelId="{5A0CB11E-6D4F-8C46-9732-77E9104B39E2}">
      <dgm:prSet/>
      <dgm:spPr/>
      <dgm:t>
        <a:bodyPr/>
        <a:lstStyle/>
        <a:p>
          <a:r>
            <a:rPr lang="en-US" dirty="0"/>
            <a:t>Indicates how many token instances a token class can have during its lifetime.</a:t>
          </a:r>
        </a:p>
      </dgm:t>
    </dgm:pt>
    <dgm:pt modelId="{578E2694-3878-C74A-A0FD-BD8D1E0578FE}" type="parTrans" cxnId="{5BC11387-0D9A-7B4C-8399-AD847FB094F8}">
      <dgm:prSet/>
      <dgm:spPr/>
      <dgm:t>
        <a:bodyPr/>
        <a:lstStyle/>
        <a:p>
          <a:endParaRPr lang="en-US"/>
        </a:p>
      </dgm:t>
    </dgm:pt>
    <dgm:pt modelId="{4DBA378D-A77A-5743-B06B-5B74C75774B1}" type="sibTrans" cxnId="{5BC11387-0D9A-7B4C-8399-AD847FB094F8}">
      <dgm:prSet/>
      <dgm:spPr/>
      <dgm:t>
        <a:bodyPr/>
        <a:lstStyle/>
        <a:p>
          <a:endParaRPr lang="en-US"/>
        </a:p>
      </dgm:t>
    </dgm:pt>
    <dgm:pt modelId="{E79CB9B9-36A7-A840-9BD9-C9A25688CABF}" type="pres">
      <dgm:prSet presAssocID="{EF14BFB5-1109-4B7E-B085-38F706D52E80}" presName="linear" presStyleCnt="0">
        <dgm:presLayoutVars>
          <dgm:animLvl val="lvl"/>
          <dgm:resizeHandles val="exact"/>
        </dgm:presLayoutVars>
      </dgm:prSet>
      <dgm:spPr/>
    </dgm:pt>
    <dgm:pt modelId="{D146A076-FB0F-9245-8380-29E1658EB8AA}" type="pres">
      <dgm:prSet presAssocID="{C013F357-8E79-4BA0-BF8C-9F905E8C9EAF}" presName="parentText" presStyleLbl="node1" presStyleIdx="0" presStyleCnt="5">
        <dgm:presLayoutVars>
          <dgm:chMax val="0"/>
          <dgm:bulletEnabled val="1"/>
        </dgm:presLayoutVars>
      </dgm:prSet>
      <dgm:spPr/>
    </dgm:pt>
    <dgm:pt modelId="{D41CC149-FDEF-874B-8A56-74D3B029E30B}" type="pres">
      <dgm:prSet presAssocID="{C013F357-8E79-4BA0-BF8C-9F905E8C9EAF}" presName="childText" presStyleLbl="revTx" presStyleIdx="0" presStyleCnt="5">
        <dgm:presLayoutVars>
          <dgm:bulletEnabled val="1"/>
        </dgm:presLayoutVars>
      </dgm:prSet>
      <dgm:spPr/>
    </dgm:pt>
    <dgm:pt modelId="{03D1A5D2-C885-2249-825A-C9AB0E1B7B98}" type="pres">
      <dgm:prSet presAssocID="{D77C9920-7930-4CA9-82F4-B23434A2E2A0}" presName="parentText" presStyleLbl="node1" presStyleIdx="1" presStyleCnt="5">
        <dgm:presLayoutVars>
          <dgm:chMax val="0"/>
          <dgm:bulletEnabled val="1"/>
        </dgm:presLayoutVars>
      </dgm:prSet>
      <dgm:spPr/>
    </dgm:pt>
    <dgm:pt modelId="{1FFF73CC-92EA-754E-ADA0-D995DB5B166E}" type="pres">
      <dgm:prSet presAssocID="{D77C9920-7930-4CA9-82F4-B23434A2E2A0}" presName="childText" presStyleLbl="revTx" presStyleIdx="1" presStyleCnt="5">
        <dgm:presLayoutVars>
          <dgm:bulletEnabled val="1"/>
        </dgm:presLayoutVars>
      </dgm:prSet>
      <dgm:spPr/>
    </dgm:pt>
    <dgm:pt modelId="{F0075649-BAA5-3F43-B292-E5A84F4F919C}" type="pres">
      <dgm:prSet presAssocID="{96D08A60-47CA-4ECD-811D-28B81FB155EC}" presName="parentText" presStyleLbl="node1" presStyleIdx="2" presStyleCnt="5">
        <dgm:presLayoutVars>
          <dgm:chMax val="0"/>
          <dgm:bulletEnabled val="1"/>
        </dgm:presLayoutVars>
      </dgm:prSet>
      <dgm:spPr/>
    </dgm:pt>
    <dgm:pt modelId="{1952C371-71DE-2A41-AB24-0CC549F13FC1}" type="pres">
      <dgm:prSet presAssocID="{96D08A60-47CA-4ECD-811D-28B81FB155EC}" presName="childText" presStyleLbl="revTx" presStyleIdx="2" presStyleCnt="5">
        <dgm:presLayoutVars>
          <dgm:bulletEnabled val="1"/>
        </dgm:presLayoutVars>
      </dgm:prSet>
      <dgm:spPr/>
    </dgm:pt>
    <dgm:pt modelId="{22E8AF4B-77D8-8D49-823B-5D6AF3994E60}" type="pres">
      <dgm:prSet presAssocID="{52B0D8F9-7344-234B-89C7-B314BA24B393}" presName="parentText" presStyleLbl="node1" presStyleIdx="3" presStyleCnt="5">
        <dgm:presLayoutVars>
          <dgm:chMax val="0"/>
          <dgm:bulletEnabled val="1"/>
        </dgm:presLayoutVars>
      </dgm:prSet>
      <dgm:spPr/>
    </dgm:pt>
    <dgm:pt modelId="{F1894BAF-C6FD-0845-9A56-408104636402}" type="pres">
      <dgm:prSet presAssocID="{52B0D8F9-7344-234B-89C7-B314BA24B393}" presName="childText" presStyleLbl="revTx" presStyleIdx="3" presStyleCnt="5">
        <dgm:presLayoutVars>
          <dgm:bulletEnabled val="1"/>
        </dgm:presLayoutVars>
      </dgm:prSet>
      <dgm:spPr/>
    </dgm:pt>
    <dgm:pt modelId="{4F44F4E7-5840-3149-ACAE-41551F330637}" type="pres">
      <dgm:prSet presAssocID="{74B5D797-7F7B-4086-8651-489DF6FAC68C}" presName="parentText" presStyleLbl="node1" presStyleIdx="4" presStyleCnt="5">
        <dgm:presLayoutVars>
          <dgm:chMax val="0"/>
          <dgm:bulletEnabled val="1"/>
        </dgm:presLayoutVars>
      </dgm:prSet>
      <dgm:spPr/>
    </dgm:pt>
    <dgm:pt modelId="{35850F8F-51F5-DB49-AD40-0A14E299AEB2}" type="pres">
      <dgm:prSet presAssocID="{74B5D797-7F7B-4086-8651-489DF6FAC68C}" presName="childText" presStyleLbl="revTx" presStyleIdx="4" presStyleCnt="5">
        <dgm:presLayoutVars>
          <dgm:bulletEnabled val="1"/>
        </dgm:presLayoutVars>
      </dgm:prSet>
      <dgm:spPr/>
    </dgm:pt>
  </dgm:ptLst>
  <dgm:cxnLst>
    <dgm:cxn modelId="{E781EC01-B7F4-43A3-A30E-AE5C2B28A5F0}" srcId="{74B5D797-7F7B-4086-8651-489DF6FAC68C}" destId="{A2CBDBC8-8AF0-40B0-9AC3-6B14020811C4}" srcOrd="1" destOrd="0" parTransId="{C83D13C4-82CE-4614-8D4D-7D5F4DB5F3B6}" sibTransId="{A1977AEB-99E4-4516-A0ED-B6E5D51FF5A0}"/>
    <dgm:cxn modelId="{1513E40B-D88B-41DD-8736-F7B5A1448FD8}" srcId="{D77C9920-7930-4CA9-82F4-B23434A2E2A0}" destId="{92E0D8BD-9C0D-4704-BC7F-FF98D6561794}" srcOrd="1" destOrd="0" parTransId="{DA64F4CF-42BF-409C-9F93-64012B76E89B}" sibTransId="{8F47D27B-1EAD-4500-B02F-462351A8EA49}"/>
    <dgm:cxn modelId="{A8045C0E-C52A-D741-9993-1D03B4D6D717}" type="presOf" srcId="{52B0D8F9-7344-234B-89C7-B314BA24B393}" destId="{22E8AF4B-77D8-8D49-823B-5D6AF3994E60}" srcOrd="0" destOrd="0" presId="urn:microsoft.com/office/officeart/2005/8/layout/vList2"/>
    <dgm:cxn modelId="{A3989818-A114-9D4A-90CC-D084B6F66FED}" type="presOf" srcId="{EF14BFB5-1109-4B7E-B085-38F706D52E80}" destId="{E79CB9B9-36A7-A840-9BD9-C9A25688CABF}" srcOrd="0" destOrd="0" presId="urn:microsoft.com/office/officeart/2005/8/layout/vList2"/>
    <dgm:cxn modelId="{9B904133-F742-0547-A5AE-5BC3E30CFDA9}" type="presOf" srcId="{AD901E5B-0C55-4135-8D09-148D65CFD739}" destId="{1952C371-71DE-2A41-AB24-0CC549F13FC1}" srcOrd="0" destOrd="1" presId="urn:microsoft.com/office/officeart/2005/8/layout/vList2"/>
    <dgm:cxn modelId="{1179D438-F1C3-4C97-B0C1-736F647EC64F}" srcId="{EF14BFB5-1109-4B7E-B085-38F706D52E80}" destId="{D77C9920-7930-4CA9-82F4-B23434A2E2A0}" srcOrd="1" destOrd="0" parTransId="{4775F492-F789-4329-83D1-8299DB405957}" sibTransId="{5994B8D4-9573-4408-911A-BFB8D6A0AAAE}"/>
    <dgm:cxn modelId="{F79AA23B-E16A-A84F-8C40-3D7F7550BA9B}" type="presOf" srcId="{D77C9920-7930-4CA9-82F4-B23434A2E2A0}" destId="{03D1A5D2-C885-2249-825A-C9AB0E1B7B98}" srcOrd="0" destOrd="0" presId="urn:microsoft.com/office/officeart/2005/8/layout/vList2"/>
    <dgm:cxn modelId="{5D5B983C-2137-F140-A288-08D1F3625152}" type="presOf" srcId="{A2CBDBC8-8AF0-40B0-9AC3-6B14020811C4}" destId="{35850F8F-51F5-DB49-AD40-0A14E299AEB2}" srcOrd="0" destOrd="1" presId="urn:microsoft.com/office/officeart/2005/8/layout/vList2"/>
    <dgm:cxn modelId="{5DAFBC3C-DA09-49E4-90C2-D5AECDB3E60D}" srcId="{96D08A60-47CA-4ECD-811D-28B81FB155EC}" destId="{AD901E5B-0C55-4135-8D09-148D65CFD739}" srcOrd="1" destOrd="0" parTransId="{E4BD6AE3-38F7-4917-963F-E12027683DA6}" sibTransId="{BC0961AD-127F-4583-AA66-FD589D56363F}"/>
    <dgm:cxn modelId="{37174453-D4A7-4409-9AE8-D13BA52D7FDA}" srcId="{96D08A60-47CA-4ECD-811D-28B81FB155EC}" destId="{DE187B6B-B03C-44AF-8690-CAFFE0EA5180}" srcOrd="0" destOrd="0" parTransId="{A7CB3C92-8059-4CA1-9E68-F4E31021031E}" sibTransId="{1756C8F4-4196-48D5-BC3D-D05E18D5E0C8}"/>
    <dgm:cxn modelId="{DB8FBA5A-CD97-E24F-AEBB-9BEB41024955}" type="presOf" srcId="{3BD0FDC2-095D-4CF2-B7D5-DD92AD284643}" destId="{35850F8F-51F5-DB49-AD40-0A14E299AEB2}" srcOrd="0" destOrd="0" presId="urn:microsoft.com/office/officeart/2005/8/layout/vList2"/>
    <dgm:cxn modelId="{D20C6A60-F6C9-4DE9-BEEF-DAB0EFD9B29F}" srcId="{EF14BFB5-1109-4B7E-B085-38F706D52E80}" destId="{96D08A60-47CA-4ECD-811D-28B81FB155EC}" srcOrd="2" destOrd="0" parTransId="{5173938D-6BC9-46DE-9135-CDD4F5FEC0B4}" sibTransId="{CC28625B-C4EB-4C0C-BF25-CAF08DF490DC}"/>
    <dgm:cxn modelId="{41B34E64-A71E-614D-864B-CDE0D67B4B8F}" type="presOf" srcId="{43429F2B-4847-45AE-9E0A-CB9940991EEE}" destId="{1FFF73CC-92EA-754E-ADA0-D995DB5B166E}" srcOrd="0" destOrd="0" presId="urn:microsoft.com/office/officeart/2005/8/layout/vList2"/>
    <dgm:cxn modelId="{814D4774-C5B9-CA45-8D92-732C5B87349C}" type="presOf" srcId="{96D08A60-47CA-4ECD-811D-28B81FB155EC}" destId="{F0075649-BAA5-3F43-B292-E5A84F4F919C}" srcOrd="0" destOrd="0" presId="urn:microsoft.com/office/officeart/2005/8/layout/vList2"/>
    <dgm:cxn modelId="{4184107C-0915-9145-8A74-3458176F37F5}" type="presOf" srcId="{74B5D797-7F7B-4086-8651-489DF6FAC68C}" destId="{4F44F4E7-5840-3149-ACAE-41551F330637}" srcOrd="0" destOrd="0" presId="urn:microsoft.com/office/officeart/2005/8/layout/vList2"/>
    <dgm:cxn modelId="{5BC11387-0D9A-7B4C-8399-AD847FB094F8}" srcId="{52B0D8F9-7344-234B-89C7-B314BA24B393}" destId="{5A0CB11E-6D4F-8C46-9732-77E9104B39E2}" srcOrd="0" destOrd="0" parTransId="{578E2694-3878-C74A-A0FD-BD8D1E0578FE}" sibTransId="{4DBA378D-A77A-5743-B06B-5B74C75774B1}"/>
    <dgm:cxn modelId="{4072DE8F-7E4A-4FAF-9F8C-A96706DAFAC7}" srcId="{74B5D797-7F7B-4086-8651-489DF6FAC68C}" destId="{3BD0FDC2-095D-4CF2-B7D5-DD92AD284643}" srcOrd="0" destOrd="0" parTransId="{46F702A7-52AC-47A5-920F-E1A5C5AF8369}" sibTransId="{B9F9BCC0-CFD7-4283-AFE9-D4ECFBD1B258}"/>
    <dgm:cxn modelId="{2305C197-867A-436D-BFEB-0F5EBA970103}" srcId="{C013F357-8E79-4BA0-BF8C-9F905E8C9EAF}" destId="{0092E968-E79D-4BB7-8840-A0D5254CA885}" srcOrd="0" destOrd="0" parTransId="{D1B940FC-8EB7-4203-A46D-4034788577AD}" sibTransId="{F792C6C1-70A5-48C4-8DE8-39BE26FF1FE8}"/>
    <dgm:cxn modelId="{77ABFD98-AA13-BA4C-8F23-AB0030A45851}" type="presOf" srcId="{0092E968-E79D-4BB7-8840-A0D5254CA885}" destId="{D41CC149-FDEF-874B-8A56-74D3B029E30B}" srcOrd="0" destOrd="0" presId="urn:microsoft.com/office/officeart/2005/8/layout/vList2"/>
    <dgm:cxn modelId="{8320E39A-653A-4313-954F-B08394CFA988}" srcId="{EF14BFB5-1109-4B7E-B085-38F706D52E80}" destId="{74B5D797-7F7B-4086-8651-489DF6FAC68C}" srcOrd="4" destOrd="0" parTransId="{D66A43A4-B1AE-436B-8596-E0DEB5D5B267}" sibTransId="{8AF70733-50E8-4C2C-8E67-3EA28D7777B8}"/>
    <dgm:cxn modelId="{558D3A9B-12A8-8640-A461-F909C262B4DC}" type="presOf" srcId="{92E0D8BD-9C0D-4704-BC7F-FF98D6561794}" destId="{1FFF73CC-92EA-754E-ADA0-D995DB5B166E}" srcOrd="0" destOrd="1" presId="urn:microsoft.com/office/officeart/2005/8/layout/vList2"/>
    <dgm:cxn modelId="{86E304AB-F135-4BD3-9172-4D23984DE140}" srcId="{EF14BFB5-1109-4B7E-B085-38F706D52E80}" destId="{C013F357-8E79-4BA0-BF8C-9F905E8C9EAF}" srcOrd="0" destOrd="0" parTransId="{C5E2CBEB-7487-4AF7-85CF-D0EF048EECC8}" sibTransId="{282411DE-CFEB-4286-870E-452D43D18611}"/>
    <dgm:cxn modelId="{474206AC-3DA7-1741-B3EB-EA2342BA2EED}" type="presOf" srcId="{CCFF2FF0-5B85-4A13-83E8-98C0EE6B09E1}" destId="{D41CC149-FDEF-874B-8A56-74D3B029E30B}" srcOrd="0" destOrd="1" presId="urn:microsoft.com/office/officeart/2005/8/layout/vList2"/>
    <dgm:cxn modelId="{A1F12DBB-87EA-49AE-A672-0B7EDD49D39F}" srcId="{C013F357-8E79-4BA0-BF8C-9F905E8C9EAF}" destId="{CCFF2FF0-5B85-4A13-83E8-98C0EE6B09E1}" srcOrd="1" destOrd="0" parTransId="{40C42CDA-FF8E-4237-B52F-00EC2A1562CA}" sibTransId="{BE535B34-3B41-4D5E-8145-151A021DD55D}"/>
    <dgm:cxn modelId="{0AA4EBBC-6FBB-0A4C-B5BA-2682D9FBCB2C}" type="presOf" srcId="{C013F357-8E79-4BA0-BF8C-9F905E8C9EAF}" destId="{D146A076-FB0F-9245-8380-29E1658EB8AA}" srcOrd="0" destOrd="0" presId="urn:microsoft.com/office/officeart/2005/8/layout/vList2"/>
    <dgm:cxn modelId="{D4AC11BE-DAD3-442B-AA2A-0AE0D37A0FFE}" srcId="{C013F357-8E79-4BA0-BF8C-9F905E8C9EAF}" destId="{E5C3B89F-9358-427C-A7B6-1029E3278C8B}" srcOrd="2" destOrd="0" parTransId="{93EB0502-3551-490F-81B2-9012CD11661E}" sibTransId="{BEE19CFD-F029-406A-9AA5-59952136DAB7}"/>
    <dgm:cxn modelId="{B7ECB9CD-BBF0-4F47-AB43-5DF0FA61B359}" srcId="{EF14BFB5-1109-4B7E-B085-38F706D52E80}" destId="{52B0D8F9-7344-234B-89C7-B314BA24B393}" srcOrd="3" destOrd="0" parTransId="{33BB51F3-4822-DC4E-AE6E-E80BAD541B72}" sibTransId="{46C5C923-3E33-E44D-86F1-C11A987BED93}"/>
    <dgm:cxn modelId="{BFA913DC-B3AD-4343-923B-0AAB6A72AC50}" srcId="{D77C9920-7930-4CA9-82F4-B23434A2E2A0}" destId="{43429F2B-4847-45AE-9E0A-CB9940991EEE}" srcOrd="0" destOrd="0" parTransId="{42CB2E3A-FB7D-4756-A674-20D065BF128F}" sibTransId="{89D2F553-4CE5-4FC9-8F83-916D5241CD50}"/>
    <dgm:cxn modelId="{2B48DDDD-9402-BA42-B86A-46B55FCB134F}" type="presOf" srcId="{E5C3B89F-9358-427C-A7B6-1029E3278C8B}" destId="{D41CC149-FDEF-874B-8A56-74D3B029E30B}" srcOrd="0" destOrd="2" presId="urn:microsoft.com/office/officeart/2005/8/layout/vList2"/>
    <dgm:cxn modelId="{DD8576F1-C26B-9449-993C-75FD1EB8CC62}" type="presOf" srcId="{DE187B6B-B03C-44AF-8690-CAFFE0EA5180}" destId="{1952C371-71DE-2A41-AB24-0CC549F13FC1}" srcOrd="0" destOrd="0" presId="urn:microsoft.com/office/officeart/2005/8/layout/vList2"/>
    <dgm:cxn modelId="{6BCE1FF3-F5E6-0243-9D48-466B9441F44F}" type="presOf" srcId="{5A0CB11E-6D4F-8C46-9732-77E9104B39E2}" destId="{F1894BAF-C6FD-0845-9A56-408104636402}" srcOrd="0" destOrd="0" presId="urn:microsoft.com/office/officeart/2005/8/layout/vList2"/>
    <dgm:cxn modelId="{29D37FED-4B9D-0947-823F-ECB5CC73A48F}" type="presParOf" srcId="{E79CB9B9-36A7-A840-9BD9-C9A25688CABF}" destId="{D146A076-FB0F-9245-8380-29E1658EB8AA}" srcOrd="0" destOrd="0" presId="urn:microsoft.com/office/officeart/2005/8/layout/vList2"/>
    <dgm:cxn modelId="{FE6AAF2C-C0ED-554C-AC81-CFBEE487DF19}" type="presParOf" srcId="{E79CB9B9-36A7-A840-9BD9-C9A25688CABF}" destId="{D41CC149-FDEF-874B-8A56-74D3B029E30B}" srcOrd="1" destOrd="0" presId="urn:microsoft.com/office/officeart/2005/8/layout/vList2"/>
    <dgm:cxn modelId="{80BC4027-3AA8-464E-9526-8EE57C62EEA1}" type="presParOf" srcId="{E79CB9B9-36A7-A840-9BD9-C9A25688CABF}" destId="{03D1A5D2-C885-2249-825A-C9AB0E1B7B98}" srcOrd="2" destOrd="0" presId="urn:microsoft.com/office/officeart/2005/8/layout/vList2"/>
    <dgm:cxn modelId="{FE7BF30E-D68F-254A-953A-61F52FE02AC7}" type="presParOf" srcId="{E79CB9B9-36A7-A840-9BD9-C9A25688CABF}" destId="{1FFF73CC-92EA-754E-ADA0-D995DB5B166E}" srcOrd="3" destOrd="0" presId="urn:microsoft.com/office/officeart/2005/8/layout/vList2"/>
    <dgm:cxn modelId="{828D650B-26EE-A54F-90DD-DAE09B1637FB}" type="presParOf" srcId="{E79CB9B9-36A7-A840-9BD9-C9A25688CABF}" destId="{F0075649-BAA5-3F43-B292-E5A84F4F919C}" srcOrd="4" destOrd="0" presId="urn:microsoft.com/office/officeart/2005/8/layout/vList2"/>
    <dgm:cxn modelId="{C9E34584-2052-8E4B-91BE-6B88E37C85A8}" type="presParOf" srcId="{E79CB9B9-36A7-A840-9BD9-C9A25688CABF}" destId="{1952C371-71DE-2A41-AB24-0CC549F13FC1}" srcOrd="5" destOrd="0" presId="urn:microsoft.com/office/officeart/2005/8/layout/vList2"/>
    <dgm:cxn modelId="{45D80458-3F9F-5549-94D5-AD28CF2628B5}" type="presParOf" srcId="{E79CB9B9-36A7-A840-9BD9-C9A25688CABF}" destId="{22E8AF4B-77D8-8D49-823B-5D6AF3994E60}" srcOrd="6" destOrd="0" presId="urn:microsoft.com/office/officeart/2005/8/layout/vList2"/>
    <dgm:cxn modelId="{F83A0884-7F47-644F-BF88-1C5BCBE66C0D}" type="presParOf" srcId="{E79CB9B9-36A7-A840-9BD9-C9A25688CABF}" destId="{F1894BAF-C6FD-0845-9A56-408104636402}" srcOrd="7" destOrd="0" presId="urn:microsoft.com/office/officeart/2005/8/layout/vList2"/>
    <dgm:cxn modelId="{2C5EB870-04D0-8E4A-A556-9EE615938E68}" type="presParOf" srcId="{E79CB9B9-36A7-A840-9BD9-C9A25688CABF}" destId="{4F44F4E7-5840-3149-ACAE-41551F330637}" srcOrd="8" destOrd="0" presId="urn:microsoft.com/office/officeart/2005/8/layout/vList2"/>
    <dgm:cxn modelId="{3119194D-0FB9-7940-928B-C4851DE2DC2A}" type="presParOf" srcId="{E79CB9B9-36A7-A840-9BD9-C9A25688CABF}" destId="{35850F8F-51F5-DB49-AD40-0A14E299AEB2}"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a:blipFill>
          <a:blip xmlns:r="http://schemas.openxmlformats.org/officeDocument/2006/relationships" r:embed="rId1"/>
          <a:stretch>
            <a:fillRect/>
          </a:stretch>
        </a:blipFill>
      </dgm:spPr>
      <dgm:t>
        <a:bodyPr/>
        <a:lstStyle/>
        <a:p>
          <a:r>
            <a:rPr lang="en-US">
              <a:noFill/>
            </a:rPr>
            <a:t> </a:t>
          </a:r>
        </a:p>
      </dgm:t>
    </dgm:pt>
    <dgm:pt modelId="{4E7DC6E1-BA9B-4590-9829-4294FE6BABB3}" type="parTrans" cxnId="{11D06CFE-AB40-41ED-B5D5-131AB85248A3}">
      <dgm:prSet/>
      <dgm:spPr/>
      <dgm:t>
        <a:bodyPr/>
        <a:lstStyle/>
        <a:p>
          <a:endParaRPr lang="en-US"/>
        </a:p>
      </dgm:t>
    </dgm:pt>
    <dgm:pt modelId="{E913C483-6AC4-4DC5-8995-2B0DB24D6EB6}" type="sibTrans" cxnId="{11D06CFE-AB40-41ED-B5D5-131AB85248A3}">
      <dgm:prSet phldrT="01" custT="1"/>
      <dgm:spPr>
        <a:blipFill>
          <a:blip xmlns:r="http://schemas.openxmlformats.org/officeDocument/2006/relationships" r:embed="rId2"/>
          <a:stretch>
            <a:fillRect t="-14925" b="-31343"/>
          </a:stretch>
        </a:blipFill>
      </dgm:spPr>
      <dgm:t>
        <a:bodyPr/>
        <a:lstStyle/>
        <a:p>
          <a:r>
            <a:rPr lang="en-US">
              <a:noFill/>
            </a:rPr>
            <a:t> </a:t>
          </a:r>
        </a:p>
      </dgm:t>
    </dgm:pt>
    <dgm:pt modelId="{7561B8F8-EFC3-4EBF-997F-B9356535314E}">
      <dgm:prSet custT="1"/>
      <dgm:spPr/>
      <dgm:t>
        <a:bodyPr/>
        <a:lstStyle/>
        <a:p>
          <a:r>
            <a:rPr lang="en-US">
              <a:noFill/>
            </a:rPr>
            <a:t> </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lstStyle/>
        <a:p>
          <a:r>
            <a:rPr lang="en-US">
              <a:noFill/>
            </a:rPr>
            <a:t> </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dgm:pt modelId="{B1A632C0-4975-4A6C-9A2B-2A5E89502DEC}" type="sibTrans" cxnId="{AD11D980-236F-4BF4-A5EB-C94EFE8DDBC7}">
      <dgm:prSet phldrT="02"/>
      <dgm:spPr>
        <a:blipFill>
          <a:blip xmlns:r="http://schemas.openxmlformats.org/officeDocument/2006/relationships" r:embed="rId3"/>
          <a:stretch>
            <a:fillRect/>
          </a:stretch>
        </a:blipFill>
      </dgm:spPr>
      <dgm:t>
        <a:bodyPr/>
        <a:lstStyle/>
        <a:p>
          <a:r>
            <a:rPr lang="en-US">
              <a:noFill/>
            </a:rPr>
            <a:t> </a:t>
          </a:r>
        </a:p>
      </dgm:t>
    </dgm:p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X="107979"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X="109494" custScaleY="93774">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7588420-0903-416A-AC77-5E016332FACF}"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7CBE873-790F-4174-8EA7-C4D46AA4C599}">
      <dgm:prSet/>
      <dgm:spPr/>
      <dgm:t>
        <a:bodyPr/>
        <a:lstStyle/>
        <a:p>
          <a:r>
            <a:rPr lang="en-US" b="1"/>
            <a:t>Behavior</a:t>
          </a:r>
          <a:r>
            <a:rPr lang="en-US"/>
            <a:t> – describes a capability or restriction.  I.e. Transferable or Non-transferable.</a:t>
          </a:r>
        </a:p>
      </dgm:t>
    </dgm:pt>
    <dgm:pt modelId="{1F712172-30E5-42AD-9528-DA52160193FC}" type="parTrans" cxnId="{170E6C77-88EB-46BA-BBBE-F2C0075AF5B7}">
      <dgm:prSet/>
      <dgm:spPr/>
      <dgm:t>
        <a:bodyPr/>
        <a:lstStyle/>
        <a:p>
          <a:endParaRPr lang="en-US"/>
        </a:p>
      </dgm:t>
    </dgm:pt>
    <dgm:pt modelId="{119BAFA8-06B9-48A5-96F1-75CD2F96DAAB}" type="sibTrans" cxnId="{170E6C77-88EB-46BA-BBBE-F2C0075AF5B7}">
      <dgm:prSet/>
      <dgm:spPr/>
      <dgm:t>
        <a:bodyPr/>
        <a:lstStyle/>
        <a:p>
          <a:endParaRPr lang="en-US"/>
        </a:p>
      </dgm:t>
    </dgm:pt>
    <dgm:pt modelId="{4BC627E3-786E-4B19-8E21-82A08306C2B3}">
      <dgm:prSet/>
      <dgm:spPr/>
      <dgm:t>
        <a:bodyPr/>
        <a:lstStyle/>
        <a:p>
          <a:endParaRPr lang="en-US"/>
        </a:p>
      </dgm:t>
    </dgm:pt>
    <dgm:pt modelId="{3F697910-8E2A-4094-BF59-4C251D8D2113}" type="parTrans" cxnId="{BE61E46A-AE06-4E29-B0D6-820B01E596D0}">
      <dgm:prSet/>
      <dgm:spPr/>
      <dgm:t>
        <a:bodyPr/>
        <a:lstStyle/>
        <a:p>
          <a:endParaRPr lang="en-US"/>
        </a:p>
      </dgm:t>
    </dgm:pt>
    <dgm:pt modelId="{2EF69A2C-3322-4487-9268-0D01D4DFD74A}" type="sibTrans" cxnId="{BE61E46A-AE06-4E29-B0D6-820B01E596D0}">
      <dgm:prSet/>
      <dgm:spPr/>
      <dgm:t>
        <a:bodyPr/>
        <a:lstStyle/>
        <a:p>
          <a:endParaRPr lang="en-US"/>
        </a:p>
      </dgm:t>
    </dgm:pt>
    <dgm:pt modelId="{2B5FE3AE-A568-4DA1-ADB4-3EB2BE2C89D2}">
      <dgm:prSet/>
      <dgm:spPr/>
      <dgm:t>
        <a:bodyPr/>
        <a:lstStyle/>
        <a:p>
          <a:r>
            <a:rPr lang="en-US" b="1" dirty="0"/>
            <a:t>Behavior Property</a:t>
          </a:r>
          <a:r>
            <a:rPr lang="en-US" dirty="0"/>
            <a:t> – a property or data element that is required for a behavior.  I.e. Divisible requires a decimals property.</a:t>
          </a:r>
        </a:p>
      </dgm:t>
    </dgm:pt>
    <dgm:pt modelId="{1B61B5CD-1CBC-4482-8665-10C2771CC721}" type="parTrans" cxnId="{C96FDBDD-F6C5-480D-93E3-5BF2D2D04F48}">
      <dgm:prSet/>
      <dgm:spPr/>
      <dgm:t>
        <a:bodyPr/>
        <a:lstStyle/>
        <a:p>
          <a:endParaRPr lang="en-US"/>
        </a:p>
      </dgm:t>
    </dgm:pt>
    <dgm:pt modelId="{20C5E896-E579-4E61-B759-FDBABBD8B0F8}" type="sibTrans" cxnId="{C96FDBDD-F6C5-480D-93E3-5BF2D2D04F48}">
      <dgm:prSet/>
      <dgm:spPr/>
      <dgm:t>
        <a:bodyPr/>
        <a:lstStyle/>
        <a:p>
          <a:endParaRPr lang="en-US"/>
        </a:p>
      </dgm:t>
    </dgm:pt>
    <dgm:pt modelId="{2C02865E-B2E4-4A92-A156-69CF842C08FF}">
      <dgm:prSet/>
      <dgm:spPr/>
      <dgm:t>
        <a:bodyPr/>
        <a:lstStyle/>
        <a:p>
          <a:endParaRPr lang="en-US"/>
        </a:p>
      </dgm:t>
    </dgm:pt>
    <dgm:pt modelId="{6BCB3ECA-E66C-4EE3-88D1-B632801207E9}" type="parTrans" cxnId="{34BA8F72-38EC-49F3-B52E-56D10F78FA08}">
      <dgm:prSet/>
      <dgm:spPr/>
      <dgm:t>
        <a:bodyPr/>
        <a:lstStyle/>
        <a:p>
          <a:endParaRPr lang="en-US"/>
        </a:p>
      </dgm:t>
    </dgm:pt>
    <dgm:pt modelId="{73718BEC-85B9-4848-96E5-7EDAA9001940}" type="sibTrans" cxnId="{34BA8F72-38EC-49F3-B52E-56D10F78FA08}">
      <dgm:prSet/>
      <dgm:spPr/>
      <dgm:t>
        <a:bodyPr/>
        <a:lstStyle/>
        <a:p>
          <a:endParaRPr lang="en-US"/>
        </a:p>
      </dgm:t>
    </dgm:pt>
    <dgm:pt modelId="{92C00C8C-DBB6-44E2-8A29-C63B319AF113}" type="pres">
      <dgm:prSet presAssocID="{F7588420-0903-416A-AC77-5E016332FACF}" presName="root" presStyleCnt="0">
        <dgm:presLayoutVars>
          <dgm:dir/>
          <dgm:resizeHandles val="exact"/>
        </dgm:presLayoutVars>
      </dgm:prSet>
      <dgm:spPr/>
    </dgm:pt>
    <dgm:pt modelId="{4E49162E-2428-4BC2-942A-6CECC3692F5B}" type="pres">
      <dgm:prSet presAssocID="{37CBE873-790F-4174-8EA7-C4D46AA4C599}" presName="compNode" presStyleCnt="0"/>
      <dgm:spPr/>
    </dgm:pt>
    <dgm:pt modelId="{12E75560-C5D0-496A-931C-6C2FDED494D4}" type="pres">
      <dgm:prSet presAssocID="{37CBE873-790F-4174-8EA7-C4D46AA4C599}" presName="bgRect" presStyleLbl="bgShp" presStyleIdx="0" presStyleCnt="2"/>
      <dgm:spPr/>
    </dgm:pt>
    <dgm:pt modelId="{720E1A65-0737-4333-89A8-E15BD316B8B0}" type="pres">
      <dgm:prSet presAssocID="{37CBE873-790F-4174-8EA7-C4D46AA4C59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un"/>
        </a:ext>
      </dgm:extLst>
    </dgm:pt>
    <dgm:pt modelId="{DDB2195E-A933-4277-9473-34487C37D0D7}" type="pres">
      <dgm:prSet presAssocID="{37CBE873-790F-4174-8EA7-C4D46AA4C599}" presName="spaceRect" presStyleCnt="0"/>
      <dgm:spPr/>
    </dgm:pt>
    <dgm:pt modelId="{9B9E02BF-C994-4834-9F9C-1A9EB909DD34}" type="pres">
      <dgm:prSet presAssocID="{37CBE873-790F-4174-8EA7-C4D46AA4C599}" presName="parTx" presStyleLbl="revTx" presStyleIdx="0" presStyleCnt="4" custScaleX="143907" custLinFactNeighborX="22233" custLinFactNeighborY="266">
        <dgm:presLayoutVars>
          <dgm:chMax val="0"/>
          <dgm:chPref val="0"/>
        </dgm:presLayoutVars>
      </dgm:prSet>
      <dgm:spPr/>
    </dgm:pt>
    <dgm:pt modelId="{E23D98C9-459C-490F-93FA-A5ED41B7EA06}" type="pres">
      <dgm:prSet presAssocID="{37CBE873-790F-4174-8EA7-C4D46AA4C599}" presName="desTx" presStyleLbl="revTx" presStyleIdx="1" presStyleCnt="4">
        <dgm:presLayoutVars/>
      </dgm:prSet>
      <dgm:spPr/>
    </dgm:pt>
    <dgm:pt modelId="{AD64E24E-018E-4E14-B4A1-84FF962021BC}" type="pres">
      <dgm:prSet presAssocID="{119BAFA8-06B9-48A5-96F1-75CD2F96DAAB}" presName="sibTrans" presStyleCnt="0"/>
      <dgm:spPr/>
    </dgm:pt>
    <dgm:pt modelId="{1834D1EA-5EDB-4A25-A899-5091C06C8E76}" type="pres">
      <dgm:prSet presAssocID="{2B5FE3AE-A568-4DA1-ADB4-3EB2BE2C89D2}" presName="compNode" presStyleCnt="0"/>
      <dgm:spPr/>
    </dgm:pt>
    <dgm:pt modelId="{31B4D506-3A8F-49AD-993E-5D8FAC6EE431}" type="pres">
      <dgm:prSet presAssocID="{2B5FE3AE-A568-4DA1-ADB4-3EB2BE2C89D2}" presName="bgRect" presStyleLbl="bgShp" presStyleIdx="1" presStyleCnt="2"/>
      <dgm:spPr/>
    </dgm:pt>
    <dgm:pt modelId="{A3454302-180B-4A39-A716-E8635FBC022D}" type="pres">
      <dgm:prSet presAssocID="{2B5FE3AE-A568-4DA1-ADB4-3EB2BE2C89D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2277320D-31AA-490C-A0E1-88CAD302735B}" type="pres">
      <dgm:prSet presAssocID="{2B5FE3AE-A568-4DA1-ADB4-3EB2BE2C89D2}" presName="spaceRect" presStyleCnt="0"/>
      <dgm:spPr/>
    </dgm:pt>
    <dgm:pt modelId="{7BA3B0E5-9DCE-4C32-B557-A59F3EDD873F}" type="pres">
      <dgm:prSet presAssocID="{2B5FE3AE-A568-4DA1-ADB4-3EB2BE2C89D2}" presName="parTx" presStyleLbl="revTx" presStyleIdx="2" presStyleCnt="4" custScaleX="132687" custLinFactNeighborX="16905" custLinFactNeighborY="2958">
        <dgm:presLayoutVars>
          <dgm:chMax val="0"/>
          <dgm:chPref val="0"/>
        </dgm:presLayoutVars>
      </dgm:prSet>
      <dgm:spPr/>
    </dgm:pt>
    <dgm:pt modelId="{E1B5D769-7B1F-4488-BC24-92BB15271956}" type="pres">
      <dgm:prSet presAssocID="{2B5FE3AE-A568-4DA1-ADB4-3EB2BE2C89D2}" presName="desTx" presStyleLbl="revTx" presStyleIdx="3" presStyleCnt="4">
        <dgm:presLayoutVars/>
      </dgm:prSet>
      <dgm:spPr/>
    </dgm:pt>
  </dgm:ptLst>
  <dgm:cxnLst>
    <dgm:cxn modelId="{45380804-2F8B-5249-836F-2AB0388B344F}" type="presOf" srcId="{F7588420-0903-416A-AC77-5E016332FACF}" destId="{92C00C8C-DBB6-44E2-8A29-C63B319AF113}" srcOrd="0" destOrd="0" presId="urn:microsoft.com/office/officeart/2018/2/layout/IconVerticalSolidList"/>
    <dgm:cxn modelId="{4249123F-9CFA-834B-94AF-0212740E3E69}" type="presOf" srcId="{4BC627E3-786E-4B19-8E21-82A08306C2B3}" destId="{E23D98C9-459C-490F-93FA-A5ED41B7EA06}" srcOrd="0" destOrd="0" presId="urn:microsoft.com/office/officeart/2018/2/layout/IconVerticalSolidList"/>
    <dgm:cxn modelId="{F4897464-BB38-A540-B32F-0A73FA0BC85C}" type="presOf" srcId="{2C02865E-B2E4-4A92-A156-69CF842C08FF}" destId="{E1B5D769-7B1F-4488-BC24-92BB15271956}" srcOrd="0" destOrd="0" presId="urn:microsoft.com/office/officeart/2018/2/layout/IconVerticalSolidList"/>
    <dgm:cxn modelId="{BE61E46A-AE06-4E29-B0D6-820B01E596D0}" srcId="{37CBE873-790F-4174-8EA7-C4D46AA4C599}" destId="{4BC627E3-786E-4B19-8E21-82A08306C2B3}" srcOrd="0" destOrd="0" parTransId="{3F697910-8E2A-4094-BF59-4C251D8D2113}" sibTransId="{2EF69A2C-3322-4487-9268-0D01D4DFD74A}"/>
    <dgm:cxn modelId="{34BA8F72-38EC-49F3-B52E-56D10F78FA08}" srcId="{2B5FE3AE-A568-4DA1-ADB4-3EB2BE2C89D2}" destId="{2C02865E-B2E4-4A92-A156-69CF842C08FF}" srcOrd="0" destOrd="0" parTransId="{6BCB3ECA-E66C-4EE3-88D1-B632801207E9}" sibTransId="{73718BEC-85B9-4848-96E5-7EDAA9001940}"/>
    <dgm:cxn modelId="{170E6C77-88EB-46BA-BBBE-F2C0075AF5B7}" srcId="{F7588420-0903-416A-AC77-5E016332FACF}" destId="{37CBE873-790F-4174-8EA7-C4D46AA4C599}" srcOrd="0" destOrd="0" parTransId="{1F712172-30E5-42AD-9528-DA52160193FC}" sibTransId="{119BAFA8-06B9-48A5-96F1-75CD2F96DAAB}"/>
    <dgm:cxn modelId="{65B8217B-D1AE-C142-A4BF-2A587ECA1065}" type="presOf" srcId="{2B5FE3AE-A568-4DA1-ADB4-3EB2BE2C89D2}" destId="{7BA3B0E5-9DCE-4C32-B557-A59F3EDD873F}" srcOrd="0" destOrd="0" presId="urn:microsoft.com/office/officeart/2018/2/layout/IconVerticalSolidList"/>
    <dgm:cxn modelId="{2547DED8-5FE1-174F-9533-D449647FFFF8}" type="presOf" srcId="{37CBE873-790F-4174-8EA7-C4D46AA4C599}" destId="{9B9E02BF-C994-4834-9F9C-1A9EB909DD34}" srcOrd="0" destOrd="0" presId="urn:microsoft.com/office/officeart/2018/2/layout/IconVerticalSolidList"/>
    <dgm:cxn modelId="{C96FDBDD-F6C5-480D-93E3-5BF2D2D04F48}" srcId="{F7588420-0903-416A-AC77-5E016332FACF}" destId="{2B5FE3AE-A568-4DA1-ADB4-3EB2BE2C89D2}" srcOrd="1" destOrd="0" parTransId="{1B61B5CD-1CBC-4482-8665-10C2771CC721}" sibTransId="{20C5E896-E579-4E61-B759-FDBABBD8B0F8}"/>
    <dgm:cxn modelId="{6B5E56F1-548E-544A-B315-9E4115FA6CAF}" type="presParOf" srcId="{92C00C8C-DBB6-44E2-8A29-C63B319AF113}" destId="{4E49162E-2428-4BC2-942A-6CECC3692F5B}" srcOrd="0" destOrd="0" presId="urn:microsoft.com/office/officeart/2018/2/layout/IconVerticalSolidList"/>
    <dgm:cxn modelId="{93E0A3F8-C581-BB41-B219-C6F60CC6BF18}" type="presParOf" srcId="{4E49162E-2428-4BC2-942A-6CECC3692F5B}" destId="{12E75560-C5D0-496A-931C-6C2FDED494D4}" srcOrd="0" destOrd="0" presId="urn:microsoft.com/office/officeart/2018/2/layout/IconVerticalSolidList"/>
    <dgm:cxn modelId="{1A49A23E-8C84-B645-AAFF-1D06C1CA208D}" type="presParOf" srcId="{4E49162E-2428-4BC2-942A-6CECC3692F5B}" destId="{720E1A65-0737-4333-89A8-E15BD316B8B0}" srcOrd="1" destOrd="0" presId="urn:microsoft.com/office/officeart/2018/2/layout/IconVerticalSolidList"/>
    <dgm:cxn modelId="{7809C40A-E14C-EC4F-BA3C-B69938CA9BE9}" type="presParOf" srcId="{4E49162E-2428-4BC2-942A-6CECC3692F5B}" destId="{DDB2195E-A933-4277-9473-34487C37D0D7}" srcOrd="2" destOrd="0" presId="urn:microsoft.com/office/officeart/2018/2/layout/IconVerticalSolidList"/>
    <dgm:cxn modelId="{6899EA82-7363-274C-89AC-E290632F46DC}" type="presParOf" srcId="{4E49162E-2428-4BC2-942A-6CECC3692F5B}" destId="{9B9E02BF-C994-4834-9F9C-1A9EB909DD34}" srcOrd="3" destOrd="0" presId="urn:microsoft.com/office/officeart/2018/2/layout/IconVerticalSolidList"/>
    <dgm:cxn modelId="{4E8D316B-9509-504E-82CA-F376308863C2}" type="presParOf" srcId="{4E49162E-2428-4BC2-942A-6CECC3692F5B}" destId="{E23D98C9-459C-490F-93FA-A5ED41B7EA06}" srcOrd="4" destOrd="0" presId="urn:microsoft.com/office/officeart/2018/2/layout/IconVerticalSolidList"/>
    <dgm:cxn modelId="{1E49B9CC-5406-AD47-BCD1-444C41968C87}" type="presParOf" srcId="{92C00C8C-DBB6-44E2-8A29-C63B319AF113}" destId="{AD64E24E-018E-4E14-B4A1-84FF962021BC}" srcOrd="1" destOrd="0" presId="urn:microsoft.com/office/officeart/2018/2/layout/IconVerticalSolidList"/>
    <dgm:cxn modelId="{0B3CF44F-B80E-884D-A346-2065AB434EFE}" type="presParOf" srcId="{92C00C8C-DBB6-44E2-8A29-C63B319AF113}" destId="{1834D1EA-5EDB-4A25-A899-5091C06C8E76}" srcOrd="2" destOrd="0" presId="urn:microsoft.com/office/officeart/2018/2/layout/IconVerticalSolidList"/>
    <dgm:cxn modelId="{EA121845-648F-3243-8BFE-093AFA4D70AA}" type="presParOf" srcId="{1834D1EA-5EDB-4A25-A899-5091C06C8E76}" destId="{31B4D506-3A8F-49AD-993E-5D8FAC6EE431}" srcOrd="0" destOrd="0" presId="urn:microsoft.com/office/officeart/2018/2/layout/IconVerticalSolidList"/>
    <dgm:cxn modelId="{16DB036C-4F26-0242-A823-7FB0594A6CB7}" type="presParOf" srcId="{1834D1EA-5EDB-4A25-A899-5091C06C8E76}" destId="{A3454302-180B-4A39-A716-E8635FBC022D}" srcOrd="1" destOrd="0" presId="urn:microsoft.com/office/officeart/2018/2/layout/IconVerticalSolidList"/>
    <dgm:cxn modelId="{8D1909B2-E88F-EE48-8344-FF1AD825C680}" type="presParOf" srcId="{1834D1EA-5EDB-4A25-A899-5091C06C8E76}" destId="{2277320D-31AA-490C-A0E1-88CAD302735B}" srcOrd="2" destOrd="0" presId="urn:microsoft.com/office/officeart/2018/2/layout/IconVerticalSolidList"/>
    <dgm:cxn modelId="{20D478E9-DA13-2241-BCD7-7556BBBA4F61}" type="presParOf" srcId="{1834D1EA-5EDB-4A25-A899-5091C06C8E76}" destId="{7BA3B0E5-9DCE-4C32-B557-A59F3EDD873F}" srcOrd="3" destOrd="0" presId="urn:microsoft.com/office/officeart/2018/2/layout/IconVerticalSolidList"/>
    <dgm:cxn modelId="{BD6D899D-8DB4-7946-A6B6-A332CB7E41A1}" type="presParOf" srcId="{1834D1EA-5EDB-4A25-A899-5091C06C8E76}" destId="{E1B5D769-7B1F-4488-BC24-92BB15271956}"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26B01D95-4EB9-0641-9E4A-37564E69A1E2}">
          <dgm:prSet phldrT="[Text]" custT="1"/>
          <dgm:spPr/>
          <dgm:t>
            <a:bodyPr/>
            <a:lstStyle/>
            <a:p>
              <a14:m>
                <m:oMath xmlns:m="http://schemas.openxmlformats.org/officeDocument/2006/math">
                  <m:r>
                    <a:rPr lang="en-US" sz="1600" b="0" i="1">
                      <a:latin typeface="Cambria Math" panose="02040503050406030204" pitchFamily="18" charset="0"/>
                    </a:rPr>
                    <m:t>𝑡</m:t>
                  </m:r>
                </m:oMath>
              </a14:m>
              <a:r>
                <a:rPr lang="en-US" sz="1600" dirty="0"/>
                <a:t> - Transferable</a:t>
              </a:r>
            </a:p>
          </dgm:t>
        </dgm:pt>
      </mc:Choice>
      <mc:Fallback xmlns="">
        <dgm:pt modelId="{26B01D95-4EB9-0641-9E4A-37564E69A1E2}">
          <dgm:prSet phldrT="[Text]" custT="1"/>
          <dgm:spPr/>
          <dgm:t>
            <a:bodyPr/>
            <a:lstStyle/>
            <a:p>
              <a:r>
                <a:rPr lang="en-US" sz="1600" b="0" i="0">
                  <a:latin typeface="Cambria Math" panose="02040503050406030204" pitchFamily="18" charset="0"/>
                </a:rPr>
                <a:t>𝑡</a:t>
              </a:r>
              <a:r>
                <a:rPr lang="en-US" sz="1600"/>
                <a:t> - Transferable</a:t>
              </a:r>
            </a:p>
          </dgm:t>
        </dgm:pt>
      </mc:Fallback>
    </mc:AlternateConten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mc:AlternateContent xmlns:mc="http://schemas.openxmlformats.org/markup-compatibility/2006" xmlns:a14="http://schemas.microsoft.com/office/drawing/2010/main">
      <mc:Choice Requires="a14">
        <dgm:pt modelId="{970F9C87-87B1-F54E-9F89-F094A95964BD}">
          <dgm:prSet custT="1"/>
          <dgm:spPr/>
          <dgm:t>
            <a:bodyPr/>
            <a:lstStyle/>
            <a:p>
              <a14:m>
                <m:oMath xmlns:m="http://schemas.openxmlformats.org/officeDocument/2006/math">
                  <m:r>
                    <a:rPr lang="en-US" sz="1600" b="0" i="1" smtClean="0">
                      <a:latin typeface="Cambria Math" panose="02040503050406030204" pitchFamily="18" charset="0"/>
                    </a:rPr>
                    <m:t>𝑑</m:t>
                  </m:r>
                </m:oMath>
              </a14:m>
              <a:r>
                <a:rPr lang="en-US" sz="1600" dirty="0"/>
                <a:t> - Divisible or </a:t>
              </a:r>
              <a:r>
                <a:rPr lang="en-US" sz="1600" i="1" dirty="0"/>
                <a:t>~</a:t>
              </a:r>
              <a14:m>
                <m:oMath xmlns:m="http://schemas.openxmlformats.org/officeDocument/2006/math">
                  <m:r>
                    <a:rPr lang="en-US" sz="1600" b="0" i="1" smtClean="0">
                      <a:latin typeface="Cambria Math" panose="02040503050406030204" pitchFamily="18" charset="0"/>
                    </a:rPr>
                    <m:t>𝑑</m:t>
                  </m:r>
                </m:oMath>
              </a14:m>
              <a:r>
                <a:rPr lang="en-US" sz="1600" i="1" dirty="0"/>
                <a:t> – </a:t>
              </a:r>
              <a:r>
                <a:rPr lang="en-US" sz="1600" i="0" dirty="0"/>
                <a:t>Indivisible</a:t>
              </a:r>
              <a:r>
                <a:rPr lang="en-US" sz="1600" i="1" dirty="0"/>
                <a:t>/</a:t>
              </a:r>
              <a:r>
                <a:rPr lang="en-US" sz="1600" dirty="0"/>
                <a:t>Whole</a:t>
              </a:r>
            </a:p>
          </dgm:t>
        </dgm:pt>
      </mc:Choice>
      <mc:Fallback xmlns="">
        <dgm:pt modelId="{970F9C87-87B1-F54E-9F89-F094A95964BD}">
          <dgm:prSet custT="1"/>
          <dgm:spPr/>
          <dgm:t>
            <a:bodyPr/>
            <a:lstStyle/>
            <a:p>
              <a:r>
                <a:rPr lang="en-US" sz="1600" b="0" i="0">
                  <a:latin typeface="Cambria Math" panose="02040503050406030204" pitchFamily="18" charset="0"/>
                </a:rPr>
                <a:t>𝑑</a:t>
              </a:r>
              <a:r>
                <a:rPr lang="en-US" sz="1600" dirty="0"/>
                <a:t> - Divisible or </a:t>
              </a:r>
              <a:r>
                <a:rPr lang="en-US" sz="1600" i="1" dirty="0"/>
                <a:t>~</a:t>
              </a:r>
              <a:r>
                <a:rPr lang="en-US" sz="1600" b="0" i="0">
                  <a:latin typeface="Cambria Math" panose="02040503050406030204" pitchFamily="18" charset="0"/>
                </a:rPr>
                <a:t>𝑑</a:t>
              </a:r>
              <a:r>
                <a:rPr lang="en-US" sz="1600" i="1" dirty="0"/>
                <a:t> – </a:t>
              </a:r>
              <a:r>
                <a:rPr lang="en-US" sz="1600" i="0" dirty="0"/>
                <a:t>Indivisible</a:t>
              </a:r>
              <a:r>
                <a:rPr lang="en-US" sz="1600" i="1" dirty="0"/>
                <a:t>/</a:t>
              </a:r>
              <a:r>
                <a:rPr lang="en-US" sz="1600" dirty="0"/>
                <a:t>Whole</a:t>
              </a:r>
            </a:p>
          </dgm:t>
        </dgm:pt>
      </mc:Fallback>
    </mc:AlternateConten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mc:AlternateContent xmlns:mc="http://schemas.openxmlformats.org/markup-compatibility/2006" xmlns:a14="http://schemas.microsoft.com/office/drawing/2010/main">
      <mc:Choice Requires="a14">
        <dgm:pt modelId="{4ED6F43C-AFA1-1F4D-A581-003F72186EA8}">
          <dgm:prSet custT="1"/>
          <dgm:spPr/>
          <dgm:t>
            <a:bodyPr/>
            <a:lstStyle/>
            <a:p>
              <a14:m>
                <m:oMath xmlns:m="http://schemas.openxmlformats.org/officeDocument/2006/math">
                  <m:r>
                    <a:rPr lang="en-US" sz="1600" b="0" i="1">
                      <a:latin typeface="Cambria Math" panose="02040503050406030204" pitchFamily="18" charset="0"/>
                    </a:rPr>
                    <m:t>𝑚</m:t>
                  </m:r>
                </m:oMath>
              </a14:m>
              <a:r>
                <a:rPr lang="en-US" sz="1600" dirty="0"/>
                <a:t> - Mint-able</a:t>
              </a:r>
            </a:p>
          </dgm:t>
        </dgm:pt>
      </mc:Choice>
      <mc:Fallback xmlns="">
        <dgm:pt modelId="{4ED6F43C-AFA1-1F4D-A581-003F72186EA8}">
          <dgm:prSet custT="1"/>
          <dgm:spPr/>
          <dgm:t>
            <a:bodyPr/>
            <a:lstStyle/>
            <a:p>
              <a:r>
                <a:rPr lang="en-US" sz="1600" b="0" i="0">
                  <a:latin typeface="Cambria Math" panose="02040503050406030204" pitchFamily="18" charset="0"/>
                </a:rPr>
                <a:t>𝑚</a:t>
              </a:r>
              <a:r>
                <a:rPr lang="en-US" sz="1600"/>
                <a:t> - Mint-able</a:t>
              </a:r>
            </a:p>
          </dgm:t>
        </dgm:pt>
      </mc:Fallback>
    </mc:AlternateConten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mc:AlternateContent xmlns:mc="http://schemas.openxmlformats.org/markup-compatibility/2006" xmlns:a14="http://schemas.microsoft.com/office/drawing/2010/main">
      <mc:Choice Requires="a14">
        <dgm:pt modelId="{59A21060-6B87-E349-A144-01F913196431}">
          <dgm:prSet custT="1"/>
          <dgm:spPr/>
          <dgm:t>
            <a:bodyPr/>
            <a:lstStyle/>
            <a:p>
              <a14:m>
                <m:oMath xmlns:m="http://schemas.openxmlformats.org/officeDocument/2006/math">
                  <m:r>
                    <a:rPr lang="en-US" sz="1600" b="0" i="1">
                      <a:latin typeface="Cambria Math" panose="02040503050406030204" pitchFamily="18" charset="0"/>
                    </a:rPr>
                    <m:t>𝑟</m:t>
                  </m:r>
                </m:oMath>
              </a14:m>
              <a:r>
                <a:rPr lang="en-US" sz="1600"/>
                <a:t> - Role Support</a:t>
              </a:r>
            </a:p>
          </dgm:t>
        </dgm:pt>
      </mc:Choice>
      <mc:Fallback xmlns="">
        <dgm:pt modelId="{59A21060-6B87-E349-A144-01F913196431}">
          <dgm:prSet custT="1"/>
          <dgm:spPr/>
          <dgm:t>
            <a:bodyPr/>
            <a:lstStyle/>
            <a:p>
              <a:r>
                <a:rPr lang="en-US" sz="1600" b="0" i="0">
                  <a:latin typeface="Cambria Math" panose="02040503050406030204" pitchFamily="18" charset="0"/>
                </a:rPr>
                <a:t>𝑟</a:t>
              </a:r>
              <a:r>
                <a:rPr lang="en-US" sz="1600"/>
                <a:t> - Role Support</a:t>
              </a:r>
            </a:p>
          </dgm:t>
        </dgm:pt>
      </mc:Fallback>
    </mc:AlternateConten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sz="1050" dirty="0"/>
            <a:t>Decimal places a token can be divided into.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sz="1050" dirty="0"/>
            <a:t>Ability to issue new tokens of the class.  Creating a new property deed or adding money to the overall supply.</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mc:AlternateContent xmlns:mc="http://schemas.openxmlformats.org/markup-compatibility/2006" xmlns:a14="http://schemas.microsoft.com/office/drawing/2010/main">
      <mc:Choice Requires="a14">
        <dgm:pt modelId="{066B8D7D-2747-8B4F-8D99-40EE8D8E6AA5}">
          <dgm:prSet custT="1"/>
          <dgm:spPr/>
          <dgm:t>
            <a:bodyPr/>
            <a:lstStyle/>
            <a:p>
              <a14:m>
                <m:oMath xmlns:m="http://schemas.openxmlformats.org/officeDocument/2006/math">
                  <m:r>
                    <a:rPr lang="en-US" sz="1600" b="0" i="1">
                      <a:latin typeface="Cambria Math" panose="02040503050406030204" pitchFamily="18" charset="0"/>
                    </a:rPr>
                    <m:t>𝑏</m:t>
                  </m:r>
                </m:oMath>
              </a14:m>
              <a:r>
                <a:rPr lang="en-US" sz="1600" dirty="0"/>
                <a:t> - Burnable</a:t>
              </a:r>
            </a:p>
          </dgm:t>
        </dgm:pt>
      </mc:Choice>
      <mc:Fallback xmlns="">
        <dgm:pt modelId="{066B8D7D-2747-8B4F-8D99-40EE8D8E6AA5}">
          <dgm:prSet custT="1"/>
          <dgm:spPr/>
          <dgm:t>
            <a:bodyPr/>
            <a:lstStyle/>
            <a:p>
              <a:r>
                <a:rPr lang="en-US" sz="1600" b="0" i="0">
                  <a:latin typeface="Cambria Math" panose="02040503050406030204" pitchFamily="18" charset="0"/>
                </a:rPr>
                <a:t>𝑏</a:t>
              </a:r>
              <a:r>
                <a:rPr lang="en-US" sz="1600"/>
                <a:t> - Burnable</a:t>
              </a:r>
            </a:p>
          </dgm:t>
        </dgm:pt>
      </mc:Fallback>
    </mc:AlternateConten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170FFB14-8568-D141-A743-E82F1E869CE3}">
      <dgm:prSet custT="1"/>
      <dgm:spPr/>
      <dgm:t>
        <a:bodyPr/>
        <a:lstStyle/>
        <a:p>
          <a:r>
            <a:rPr lang="en-US" sz="1050" dirty="0"/>
            <a:t>Ability to have roles defined within the class to allow or prevent certain actions.</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sz="1050" dirty="0"/>
            <a:t>Ability to remove tokens from the supply.  A token representing a barrel of oil that gets burned when it is refined is a good example.</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sz="1050" dirty="0"/>
            <a:t>Ability to transfer ownership of the token.  Basic fungible behavior when using cash money, but also applies to non-fungible tokens.</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mc:AlternateContent xmlns:mc="http://schemas.openxmlformats.org/markup-compatibility/2006" xmlns:a14="http://schemas.microsoft.com/office/drawing/2010/main">
      <mc:Choice Requires="a14">
        <dgm:pt modelId="{CEA9D7B9-723A-5E41-B241-63FFAC230A57}">
          <dgm:prSet custT="1"/>
          <dgm:spPr/>
          <dgm:t>
            <a:bodyPr/>
            <a:lstStyle/>
            <a:p>
              <a14:m>
                <m:oMath xmlns:m="http://schemas.openxmlformats.org/officeDocument/2006/math">
                  <m:r>
                    <a:rPr lang="en-US" sz="1600" b="0" i="1" smtClean="0">
                      <a:latin typeface="Cambria Math" panose="02040503050406030204" pitchFamily="18" charset="0"/>
                    </a:rPr>
                    <m:t>𝑠</m:t>
                  </m:r>
                </m:oMath>
              </a14:m>
              <a:r>
                <a:rPr lang="en-US" sz="1600" dirty="0"/>
                <a:t> - Singleton</a:t>
              </a:r>
            </a:p>
          </dgm:t>
        </dgm:pt>
      </mc:Choice>
      <mc:Fallback xmlns="">
        <dgm:pt modelId="{CEA9D7B9-723A-5E41-B241-63FFAC230A57}">
          <dgm:prSet custT="1"/>
          <dgm:spPr/>
          <dgm:t>
            <a:bodyPr/>
            <a:lstStyle/>
            <a:p>
              <a:r>
                <a:rPr lang="en-US" sz="1600" b="0" i="0">
                  <a:latin typeface="Cambria Math" panose="02040503050406030204" pitchFamily="18" charset="0"/>
                </a:rPr>
                <a:t>𝑠</a:t>
              </a:r>
              <a:r>
                <a:rPr lang="en-US" sz="1600" dirty="0"/>
                <a:t> - Singleton</a:t>
              </a:r>
            </a:p>
          </dgm:t>
        </dgm:pt>
      </mc:Fallback>
    </mc:AlternateContent>
    <dgm:pt modelId="{06244DAB-7B61-0E47-A72F-45E34B803E4D}" type="sibTrans" cxnId="{D235567B-78EE-FE44-B969-0A51A179C421}">
      <dgm:prSet/>
      <dgm:spPr/>
      <dgm:t>
        <a:bodyPr/>
        <a:lstStyle/>
        <a:p>
          <a:endParaRPr lang="en-US" sz="2400"/>
        </a:p>
      </dgm:t>
    </dgm:pt>
    <dgm:pt modelId="{3F8FB5A0-ED74-2342-B97E-32FAD656D516}" type="parTrans" cxnId="{D235567B-78EE-FE44-B969-0A51A179C421}">
      <dgm:prSet/>
      <dgm:spPr/>
      <dgm:t>
        <a:bodyPr/>
        <a:lstStyle/>
        <a:p>
          <a:endParaRPr lang="en-US" sz="2400"/>
        </a:p>
      </dgm:t>
    </dgm:pt>
    <dgm:pt modelId="{1B2B9CB2-A0E3-9047-810B-4A950C490668}">
      <dgm:prSet custT="1"/>
      <dgm:spPr/>
      <dgm:t>
        <a:bodyPr/>
        <a:lstStyle/>
        <a:p>
          <a:r>
            <a:rPr lang="en-US" sz="1050" dirty="0"/>
            <a:t>There can only be a quantity of one, where the token class represents the only instrument.  Like a piece of fine art.</a:t>
          </a:r>
        </a:p>
      </dgm:t>
    </dgm:pt>
    <dgm:pt modelId="{E0C3AA87-C9CC-0A48-B98A-C8C275D996F7}" type="sibTrans" cxnId="{426C7A0F-85BF-E84F-ADE7-6873256E416C}">
      <dgm:prSet/>
      <dgm:spPr/>
      <dgm:t>
        <a:bodyPr/>
        <a:lstStyle/>
        <a:p>
          <a:endParaRPr lang="en-US" sz="2400"/>
        </a:p>
      </dgm:t>
    </dgm:pt>
    <dgm:pt modelId="{AF29C268-6769-DA42-A335-0020658342D8}" type="parTrans" cxnId="{426C7A0F-85BF-E84F-ADE7-6873256E416C}">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dgm:pt modelId="{26B01D95-4EB9-0641-9E4A-37564E69A1E2}">
      <dgm:prSet phldrT="[Text]" custT="1"/>
      <dgm:spPr>
        <a:blipFill>
          <a:blip xmlns:r="http://schemas.openxmlformats.org/officeDocument/2006/relationships" r:embed="rId1"/>
          <a:stretch>
            <a:fillRect t="-8000" b="-16000"/>
          </a:stretch>
        </a:blipFill>
      </dgm:spPr>
      <dgm:t>
        <a:bodyPr/>
        <a:lstStyle/>
        <a:p>
          <a:r>
            <a:rPr lang="en-US">
              <a:noFill/>
            </a:rPr>
            <a:t> </a:t>
          </a:r>
        </a:p>
      </dgm:t>
    </dgm:p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dgm:pt modelId="{970F9C87-87B1-F54E-9F89-F094A95964BD}">
      <dgm:prSet custT="1"/>
      <dgm:spPr>
        <a:blipFill>
          <a:blip xmlns:r="http://schemas.openxmlformats.org/officeDocument/2006/relationships" r:embed="rId2"/>
          <a:stretch>
            <a:fillRect t="-3922"/>
          </a:stretch>
        </a:blipFill>
      </dgm:spPr>
      <dgm:t>
        <a:bodyPr/>
        <a:lstStyle/>
        <a:p>
          <a:r>
            <a:rPr lang="en-US">
              <a:noFill/>
            </a:rPr>
            <a:t> </a:t>
          </a:r>
        </a:p>
      </dgm:t>
    </dgm:p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dgm:pt modelId="{4ED6F43C-AFA1-1F4D-A581-003F72186EA8}">
      <dgm:prSet custT="1"/>
      <dgm:spPr>
        <a:blipFill>
          <a:blip xmlns:r="http://schemas.openxmlformats.org/officeDocument/2006/relationships" r:embed="rId3"/>
          <a:stretch>
            <a:fillRect t="-7843"/>
          </a:stretch>
        </a:blipFill>
      </dgm:spPr>
      <dgm:t>
        <a:bodyPr/>
        <a:lstStyle/>
        <a:p>
          <a:r>
            <a:rPr lang="en-US">
              <a:noFill/>
            </a:rPr>
            <a:t> </a:t>
          </a:r>
        </a:p>
      </dgm:t>
    </dgm:p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dgm:pt modelId="{59A21060-6B87-E349-A144-01F913196431}">
      <dgm:prSet custT="1"/>
      <dgm:spPr>
        <a:blipFill>
          <a:blip xmlns:r="http://schemas.openxmlformats.org/officeDocument/2006/relationships" r:embed="rId4"/>
          <a:stretch>
            <a:fillRect t="-7843"/>
          </a:stretch>
        </a:blipFill>
      </dgm:spPr>
      <dgm:t>
        <a:bodyPr/>
        <a:lstStyle/>
        <a:p>
          <a:r>
            <a:rPr lang="en-US">
              <a:noFill/>
            </a:rPr>
            <a:t> </a:t>
          </a:r>
        </a:p>
      </dgm:t>
    </dgm:p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a:noFill/>
            </a:rPr>
            <a:t>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a:noFill/>
            </a:rPr>
            <a:t> </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dgm:pt modelId="{066B8D7D-2747-8B4F-8D99-40EE8D8E6AA5}">
      <dgm:prSet custT="1"/>
      <dgm:spPr>
        <a:blipFill>
          <a:blip xmlns:r="http://schemas.openxmlformats.org/officeDocument/2006/relationships" r:embed="rId5"/>
          <a:stretch>
            <a:fillRect t="-5882" b="-15686"/>
          </a:stretch>
        </a:blipFill>
      </dgm:spPr>
      <dgm:t>
        <a:bodyPr/>
        <a:lstStyle/>
        <a:p>
          <a:r>
            <a:rPr lang="en-US">
              <a:noFill/>
            </a:rPr>
            <a:t> </a:t>
          </a:r>
        </a:p>
      </dgm:t>
    </dgm:p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170FFB14-8568-D141-A743-E82F1E869CE3}">
      <dgm:prSet custT="1"/>
      <dgm:spPr/>
      <dgm:t>
        <a:bodyPr/>
        <a:lstStyle/>
        <a:p>
          <a:r>
            <a:rPr lang="en-US">
              <a:noFill/>
            </a:rPr>
            <a:t> </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a:noFill/>
            </a:rPr>
            <a:t> </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a:noFill/>
            </a:rPr>
            <a:t> </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dgm:pt modelId="{CEA9D7B9-723A-5E41-B241-63FFAC230A57}">
      <dgm:prSet custT="1"/>
      <dgm:spPr>
        <a:blipFill>
          <a:blip xmlns:r="http://schemas.openxmlformats.org/officeDocument/2006/relationships" r:embed="rId6"/>
          <a:stretch>
            <a:fillRect t="-3774" b="-13208"/>
          </a:stretch>
        </a:blipFill>
      </dgm:spPr>
      <dgm:t>
        <a:bodyPr/>
        <a:lstStyle/>
        <a:p>
          <a:r>
            <a:rPr lang="en-US">
              <a:noFill/>
            </a:rPr>
            <a:t> </a:t>
          </a:r>
        </a:p>
      </dgm:t>
    </dgm:pt>
    <dgm:pt modelId="{06244DAB-7B61-0E47-A72F-45E34B803E4D}" type="sibTrans" cxnId="{D235567B-78EE-FE44-B969-0A51A179C421}">
      <dgm:prSet/>
      <dgm:spPr/>
      <dgm:t>
        <a:bodyPr/>
        <a:lstStyle/>
        <a:p>
          <a:endParaRPr lang="en-US" sz="2400"/>
        </a:p>
      </dgm:t>
    </dgm:pt>
    <dgm:pt modelId="{3F8FB5A0-ED74-2342-B97E-32FAD656D516}" type="parTrans" cxnId="{D235567B-78EE-FE44-B969-0A51A179C421}">
      <dgm:prSet/>
      <dgm:spPr/>
      <dgm:t>
        <a:bodyPr/>
        <a:lstStyle/>
        <a:p>
          <a:endParaRPr lang="en-US" sz="2400"/>
        </a:p>
      </dgm:t>
    </dgm:pt>
    <dgm:pt modelId="{1B2B9CB2-A0E3-9047-810B-4A950C490668}">
      <dgm:prSet custT="1"/>
      <dgm:spPr/>
      <dgm:t>
        <a:bodyPr/>
        <a:lstStyle/>
        <a:p>
          <a:r>
            <a:rPr lang="en-US">
              <a:noFill/>
            </a:rPr>
            <a:t> </a:t>
          </a:r>
        </a:p>
      </dgm:t>
    </dgm:pt>
    <dgm:pt modelId="{E0C3AA87-C9CC-0A48-B98A-C8C275D996F7}" type="sibTrans" cxnId="{426C7A0F-85BF-E84F-ADE7-6873256E416C}">
      <dgm:prSet/>
      <dgm:spPr/>
      <dgm:t>
        <a:bodyPr/>
        <a:lstStyle/>
        <a:p>
          <a:endParaRPr lang="en-US" sz="2400"/>
        </a:p>
      </dgm:t>
    </dgm:pt>
    <dgm:pt modelId="{AF29C268-6769-DA42-A335-0020658342D8}" type="parTrans" cxnId="{426C7A0F-85BF-E84F-ADE7-6873256E416C}">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366C7-93B9-6A4B-AC4A-D5A6AA2C0BDE}">
      <dsp:nvSpPr>
        <dsp:cNvPr id="0" name=""/>
        <dsp:cNvSpPr/>
      </dsp:nvSpPr>
      <dsp:spPr>
        <a:xfrm>
          <a:off x="99454" y="592258"/>
          <a:ext cx="1042528" cy="1601842"/>
        </a:xfrm>
        <a:prstGeom prst="up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E75B27-C9C4-184C-B9BD-2C0623675859}">
      <dsp:nvSpPr>
        <dsp:cNvPr id="0" name=""/>
        <dsp:cNvSpPr/>
      </dsp:nvSpPr>
      <dsp:spPr>
        <a:xfrm>
          <a:off x="1028149" y="419033"/>
          <a:ext cx="10399201" cy="222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0" rIns="284480" bIns="284480" numCol="1" spcCol="1270" anchor="ctr" anchorCtr="0">
          <a:noAutofit/>
        </a:bodyPr>
        <a:lstStyle/>
        <a:p>
          <a:pPr marL="0" lvl="0" indent="0" algn="l" defTabSz="1778000">
            <a:lnSpc>
              <a:spcPct val="90000"/>
            </a:lnSpc>
            <a:spcBef>
              <a:spcPct val="0"/>
            </a:spcBef>
            <a:spcAft>
              <a:spcPct val="35000"/>
            </a:spcAft>
            <a:buNone/>
          </a:pPr>
          <a:r>
            <a:rPr lang="en-US" sz="4000" kern="1200" dirty="0"/>
            <a:t>What its for:</a:t>
          </a:r>
        </a:p>
        <a:p>
          <a:pPr marL="171450" lvl="1" indent="-171450" algn="l" defTabSz="800100">
            <a:lnSpc>
              <a:spcPct val="90000"/>
            </a:lnSpc>
            <a:spcBef>
              <a:spcPct val="0"/>
            </a:spcBef>
            <a:spcAft>
              <a:spcPct val="15000"/>
            </a:spcAft>
            <a:buChar char="•"/>
          </a:pPr>
          <a:r>
            <a:rPr lang="en-US" sz="1800" b="1" kern="1200" dirty="0"/>
            <a:t>Educate</a:t>
          </a:r>
          <a:r>
            <a:rPr lang="en-US" sz="1800" kern="1200" dirty="0"/>
            <a:t> – </a:t>
          </a:r>
          <a:r>
            <a:rPr lang="en-US" sz="1800" b="0" i="0" kern="1200" dirty="0"/>
            <a:t>take a step back and CLEARLY define a token in non-technical and cross industry terms. Using real world, everyday analogies so ANYONE can understand them using properties and behaviors to describe and define them</a:t>
          </a:r>
          <a:r>
            <a:rPr lang="en-US" sz="1800" kern="1200" dirty="0"/>
            <a:t>.</a:t>
          </a:r>
        </a:p>
        <a:p>
          <a:pPr marL="171450" lvl="1" indent="-171450" algn="l" defTabSz="800100">
            <a:lnSpc>
              <a:spcPct val="90000"/>
            </a:lnSpc>
            <a:spcBef>
              <a:spcPct val="0"/>
            </a:spcBef>
            <a:spcAft>
              <a:spcPct val="15000"/>
            </a:spcAft>
            <a:buChar char="•"/>
          </a:pPr>
          <a:r>
            <a:rPr lang="en-US" sz="1800" b="1" kern="1200" dirty="0"/>
            <a:t>Establish</a:t>
          </a:r>
          <a:r>
            <a:rPr lang="en-US" sz="1800" kern="1200" dirty="0"/>
            <a:t> a common set of terms and definitions that can be used by business and technical participants to speak the same language</a:t>
          </a:r>
        </a:p>
        <a:p>
          <a:pPr marL="171450" lvl="1" indent="-171450" algn="l" defTabSz="800100">
            <a:lnSpc>
              <a:spcPct val="90000"/>
            </a:lnSpc>
            <a:spcBef>
              <a:spcPct val="0"/>
            </a:spcBef>
            <a:spcAft>
              <a:spcPct val="15000"/>
            </a:spcAft>
            <a:buChar char="•"/>
          </a:pPr>
          <a:r>
            <a:rPr lang="en-US" sz="1800" b="1" kern="1200" dirty="0"/>
            <a:t>Create</a:t>
          </a:r>
          <a:r>
            <a:rPr lang="en-US" sz="1800" kern="1200" dirty="0"/>
            <a:t> - </a:t>
          </a:r>
          <a:r>
            <a:rPr lang="en-US" sz="1800" b="0" i="0" kern="1200" dirty="0"/>
            <a:t>implementation neutral token definitions (artifacts) with clear requirements that developers can follow, and standards validate following a composition framework</a:t>
          </a:r>
          <a:endParaRPr lang="en-US" sz="1800" kern="1200" dirty="0"/>
        </a:p>
        <a:p>
          <a:pPr marL="171450" lvl="1" indent="-171450" algn="l" defTabSz="800100">
            <a:lnSpc>
              <a:spcPct val="90000"/>
            </a:lnSpc>
            <a:spcBef>
              <a:spcPct val="0"/>
            </a:spcBef>
            <a:spcAft>
              <a:spcPct val="15000"/>
            </a:spcAft>
            <a:buChar char="•"/>
          </a:pPr>
          <a:r>
            <a:rPr lang="en-GB" sz="1800" b="1" kern="1200" dirty="0"/>
            <a:t>Define</a:t>
          </a:r>
          <a:r>
            <a:rPr lang="en-GB" sz="1800" kern="12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kern="1200" dirty="0"/>
        </a:p>
        <a:p>
          <a:pPr marL="171450" lvl="1" indent="-171450" algn="l" defTabSz="800100">
            <a:lnSpc>
              <a:spcPct val="90000"/>
            </a:lnSpc>
            <a:spcBef>
              <a:spcPct val="0"/>
            </a:spcBef>
            <a:spcAft>
              <a:spcPct val="15000"/>
            </a:spcAft>
            <a:buChar char="•"/>
          </a:pPr>
          <a:endParaRPr lang="en-US" sz="1800" kern="1200"/>
        </a:p>
        <a:p>
          <a:pPr marL="171450" lvl="1" indent="-171450" algn="l" defTabSz="800100">
            <a:lnSpc>
              <a:spcPct val="90000"/>
            </a:lnSpc>
            <a:spcBef>
              <a:spcPct val="0"/>
            </a:spcBef>
            <a:spcAft>
              <a:spcPct val="15000"/>
            </a:spcAft>
            <a:buChar char="•"/>
          </a:pPr>
          <a:endParaRPr lang="en-US" sz="1800" kern="1200"/>
        </a:p>
      </dsp:txBody>
      <dsp:txXfrm>
        <a:off x="1028149" y="419033"/>
        <a:ext cx="10399201" cy="2220568"/>
      </dsp:txXfrm>
    </dsp:sp>
    <dsp:sp modelId="{385745DD-3B5F-604B-9569-B557A3622115}">
      <dsp:nvSpPr>
        <dsp:cNvPr id="0" name=""/>
        <dsp:cNvSpPr/>
      </dsp:nvSpPr>
      <dsp:spPr>
        <a:xfrm>
          <a:off x="1040293" y="3170182"/>
          <a:ext cx="1064547" cy="1601842"/>
        </a:xfrm>
        <a:prstGeom prst="downArrow">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64C86A-3D38-864F-8BA2-A426576EBE19}">
      <dsp:nvSpPr>
        <dsp:cNvPr id="0" name=""/>
        <dsp:cNvSpPr/>
      </dsp:nvSpPr>
      <dsp:spPr>
        <a:xfrm>
          <a:off x="2523662" y="3089662"/>
          <a:ext cx="8621979" cy="1867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0" rIns="256032" bIns="256032" numCol="1" spcCol="1270" anchor="ctr" anchorCtr="0">
          <a:noAutofit/>
        </a:bodyPr>
        <a:lstStyle/>
        <a:p>
          <a:pPr marL="0" lvl="0" indent="0" algn="l" defTabSz="1600200">
            <a:lnSpc>
              <a:spcPct val="90000"/>
            </a:lnSpc>
            <a:spcBef>
              <a:spcPct val="0"/>
            </a:spcBef>
            <a:spcAft>
              <a:spcPct val="35000"/>
            </a:spcAft>
            <a:buNone/>
          </a:pPr>
          <a:r>
            <a:rPr lang="en-US" sz="3600" kern="1200"/>
            <a:t>It is </a:t>
          </a:r>
          <a:r>
            <a:rPr lang="en-US" sz="3600" b="1" kern="1200"/>
            <a:t>NOT:</a:t>
          </a:r>
          <a:endParaRPr lang="en-US" sz="3600" kern="1200"/>
        </a:p>
        <a:p>
          <a:pPr marL="228600" lvl="1" indent="-228600" algn="l" defTabSz="1066800">
            <a:lnSpc>
              <a:spcPct val="90000"/>
            </a:lnSpc>
            <a:spcBef>
              <a:spcPct val="0"/>
            </a:spcBef>
            <a:spcAft>
              <a:spcPct val="15000"/>
            </a:spcAft>
            <a:buChar char="•"/>
          </a:pPr>
          <a:r>
            <a:rPr lang="en-US" sz="2400" kern="1200"/>
            <a:t>Blockchain specific </a:t>
          </a:r>
        </a:p>
        <a:p>
          <a:pPr marL="228600" lvl="1" indent="-228600" algn="l" defTabSz="1066800">
            <a:lnSpc>
              <a:spcPct val="90000"/>
            </a:lnSpc>
            <a:spcBef>
              <a:spcPct val="0"/>
            </a:spcBef>
            <a:spcAft>
              <a:spcPct val="15000"/>
            </a:spcAft>
            <a:buChar char="•"/>
          </a:pPr>
          <a:r>
            <a:rPr lang="en-US" sz="2400" kern="1200" dirty="0"/>
            <a:t>A legal framework – but a common ground</a:t>
          </a:r>
        </a:p>
        <a:p>
          <a:pPr marL="228600" lvl="1" indent="-228600" algn="l" defTabSz="1066800">
            <a:lnSpc>
              <a:spcPct val="90000"/>
            </a:lnSpc>
            <a:spcBef>
              <a:spcPct val="0"/>
            </a:spcBef>
            <a:spcAft>
              <a:spcPct val="15000"/>
            </a:spcAft>
            <a:buChar char="•"/>
          </a:pPr>
          <a:r>
            <a:rPr lang="en-US" sz="2400" kern="1200"/>
            <a:t>Complete or comprehensive – requires and encourages collaboration</a:t>
          </a:r>
        </a:p>
      </dsp:txBody>
      <dsp:txXfrm>
        <a:off x="2523662" y="3089662"/>
        <a:ext cx="8621979" cy="186788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1C663-96B6-0C48-ADF9-B8C80A4B2256}">
      <dsp:nvSpPr>
        <dsp:cNvPr id="0" name=""/>
        <dsp:cNvSpPr/>
      </dsp:nvSpPr>
      <dsp:spPr>
        <a:xfrm>
          <a:off x="165985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1178944"/>
        <a:ext cx="25832" cy="25832"/>
      </dsp:txXfrm>
    </dsp:sp>
    <dsp:sp modelId="{39D284C1-1B33-D749-B3B5-9CB19CBD7159}">
      <dsp:nvSpPr>
        <dsp:cNvPr id="0" name=""/>
        <dsp:cNvSpPr/>
      </dsp:nvSpPr>
      <dsp:spPr>
        <a:xfrm>
          <a:off x="1659851" y="917400"/>
          <a:ext cx="240086" cy="91440"/>
        </a:xfrm>
        <a:custGeom>
          <a:avLst/>
          <a:gdLst/>
          <a:ahLst/>
          <a:cxnLst/>
          <a:rect l="0" t="0" r="0" b="0"/>
          <a:pathLst>
            <a:path>
              <a:moveTo>
                <a:pt x="0" y="45720"/>
              </a:moveTo>
              <a:lnTo>
                <a:pt x="240086"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73892" y="957117"/>
        <a:ext cx="12004" cy="12004"/>
      </dsp:txXfrm>
    </dsp:sp>
    <dsp:sp modelId="{2A08C9C9-08DC-3447-A65D-1A874CA863FF}">
      <dsp:nvSpPr>
        <dsp:cNvPr id="0" name=""/>
        <dsp:cNvSpPr/>
      </dsp:nvSpPr>
      <dsp:spPr>
        <a:xfrm>
          <a:off x="1659851" y="505638"/>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721462"/>
        <a:ext cx="25832" cy="25832"/>
      </dsp:txXfrm>
    </dsp:sp>
    <dsp:sp modelId="{0EBAD5F1-D554-494B-9CEC-1C32BA079E10}">
      <dsp:nvSpPr>
        <dsp:cNvPr id="0" name=""/>
        <dsp:cNvSpPr/>
      </dsp:nvSpPr>
      <dsp:spPr>
        <a:xfrm rot="16200000">
          <a:off x="513738" y="780127"/>
          <a:ext cx="1926240"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b"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𝑆𝐶</m:t>
                </m:r>
              </m:oMath>
            </m:oMathPara>
          </a14:m>
          <a:endParaRPr lang="en-US" sz="1700" kern="1200" dirty="0"/>
        </a:p>
      </dsp:txBody>
      <dsp:txXfrm>
        <a:off x="513738" y="780127"/>
        <a:ext cx="1926240" cy="365985"/>
      </dsp:txXfrm>
    </dsp:sp>
    <dsp:sp modelId="{C114DDFF-0552-804A-9F05-95FD78DB978C}">
      <dsp:nvSpPr>
        <dsp:cNvPr id="0" name=""/>
        <dsp:cNvSpPr/>
      </dsp:nvSpPr>
      <dsp:spPr>
        <a:xfrm>
          <a:off x="1899938" y="322645"/>
          <a:ext cx="1200432" cy="365985"/>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m</a:t>
          </a:r>
        </a:p>
      </dsp:txBody>
      <dsp:txXfrm>
        <a:off x="1899938" y="322645"/>
        <a:ext cx="1200432" cy="365985"/>
      </dsp:txXfrm>
    </dsp:sp>
    <dsp:sp modelId="{BC1C9FC3-6540-2440-8DB2-DF7E060F6E9C}">
      <dsp:nvSpPr>
        <dsp:cNvPr id="0" name=""/>
        <dsp:cNvSpPr/>
      </dsp:nvSpPr>
      <dsp:spPr>
        <a:xfrm>
          <a:off x="1899938" y="780127"/>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b</a:t>
          </a:r>
        </a:p>
      </dsp:txBody>
      <dsp:txXfrm>
        <a:off x="1899938" y="780127"/>
        <a:ext cx="1200432" cy="365985"/>
      </dsp:txXfrm>
    </dsp:sp>
    <dsp:sp modelId="{EB6D9A5D-61A3-8542-8285-AF2A36824B88}">
      <dsp:nvSpPr>
        <dsp:cNvPr id="0" name=""/>
        <dsp:cNvSpPr/>
      </dsp:nvSpPr>
      <dsp:spPr>
        <a:xfrm>
          <a:off x="1899938" y="1237609"/>
          <a:ext cx="1200432" cy="36598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r</a:t>
          </a:r>
        </a:p>
      </dsp:txBody>
      <dsp:txXfrm>
        <a:off x="1899938" y="1237609"/>
        <a:ext cx="1200432" cy="36598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88307" y="1257789"/>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351711"/>
        <a:ext cx="14680" cy="14680"/>
      </dsp:txXfrm>
    </dsp:sp>
    <dsp:sp modelId="{62D6F0F0-43C3-6A48-870D-A245F2CC9D7B}">
      <dsp:nvSpPr>
        <dsp:cNvPr id="0" name=""/>
        <dsp:cNvSpPr/>
      </dsp:nvSpPr>
      <dsp:spPr>
        <a:xfrm>
          <a:off x="2588307" y="1055263"/>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149186"/>
        <a:ext cx="14680" cy="14680"/>
      </dsp:txXfrm>
    </dsp:sp>
    <dsp:sp modelId="{39D284C1-1B33-D749-B3B5-9CB19CBD7159}">
      <dsp:nvSpPr>
        <dsp:cNvPr id="0" name=""/>
        <dsp:cNvSpPr/>
      </dsp:nvSpPr>
      <dsp:spPr>
        <a:xfrm>
          <a:off x="1312883" y="852738"/>
          <a:ext cx="212570" cy="405050"/>
        </a:xfrm>
        <a:custGeom>
          <a:avLst/>
          <a:gdLst/>
          <a:ahLst/>
          <a:cxnLst/>
          <a:rect l="0" t="0" r="0" b="0"/>
          <a:pathLst>
            <a:path>
              <a:moveTo>
                <a:pt x="0" y="0"/>
              </a:moveTo>
              <a:lnTo>
                <a:pt x="106285" y="0"/>
              </a:lnTo>
              <a:lnTo>
                <a:pt x="106285" y="405050"/>
              </a:lnTo>
              <a:lnTo>
                <a:pt x="212570" y="40505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1043827"/>
        <a:ext cx="22872" cy="22872"/>
      </dsp:txXfrm>
    </dsp:sp>
    <dsp:sp modelId="{45FC82CD-8FD3-764E-BA9B-27EF8E5BB52C}">
      <dsp:nvSpPr>
        <dsp:cNvPr id="0" name=""/>
        <dsp:cNvSpPr/>
      </dsp:nvSpPr>
      <dsp:spPr>
        <a:xfrm>
          <a:off x="2588307" y="447687"/>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541610"/>
        <a:ext cx="14680" cy="14680"/>
      </dsp:txXfrm>
    </dsp:sp>
    <dsp:sp modelId="{C21C7386-7023-2D4D-A532-0631A3B1A61A}">
      <dsp:nvSpPr>
        <dsp:cNvPr id="0" name=""/>
        <dsp:cNvSpPr/>
      </dsp:nvSpPr>
      <dsp:spPr>
        <a:xfrm>
          <a:off x="2588307" y="245162"/>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339084"/>
        <a:ext cx="14680" cy="14680"/>
      </dsp:txXfrm>
    </dsp:sp>
    <dsp:sp modelId="{2A08C9C9-08DC-3447-A65D-1A874CA863FF}">
      <dsp:nvSpPr>
        <dsp:cNvPr id="0" name=""/>
        <dsp:cNvSpPr/>
      </dsp:nvSpPr>
      <dsp:spPr>
        <a:xfrm>
          <a:off x="1312883" y="447687"/>
          <a:ext cx="212570" cy="405050"/>
        </a:xfrm>
        <a:custGeom>
          <a:avLst/>
          <a:gdLst/>
          <a:ahLst/>
          <a:cxnLst/>
          <a:rect l="0" t="0" r="0" b="0"/>
          <a:pathLst>
            <a:path>
              <a:moveTo>
                <a:pt x="0" y="405050"/>
              </a:moveTo>
              <a:lnTo>
                <a:pt x="106285" y="405050"/>
              </a:lnTo>
              <a:lnTo>
                <a:pt x="106285" y="0"/>
              </a:lnTo>
              <a:lnTo>
                <a:pt x="212570"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638777"/>
        <a:ext cx="22872" cy="22872"/>
      </dsp:txXfrm>
    </dsp:sp>
    <dsp:sp modelId="{0EBAD5F1-D554-494B-9CEC-1C32BA079E10}">
      <dsp:nvSpPr>
        <dsp:cNvPr id="0" name=""/>
        <dsp:cNvSpPr/>
      </dsp:nvSpPr>
      <dsp:spPr>
        <a:xfrm rot="16200000">
          <a:off x="298124" y="690718"/>
          <a:ext cx="1705477" cy="324040"/>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500" b="0" i="1" kern="1200" smtClean="0">
                    <a:latin typeface="Cambria Math" panose="02040503050406030204" pitchFamily="18" charset="0"/>
                  </a:rPr>
                  <m:t>𝑚</m:t>
                </m:r>
              </m:oMath>
            </m:oMathPara>
          </a14:m>
          <a:endParaRPr lang="en-US" sz="1500" kern="1200" dirty="0"/>
        </a:p>
      </dsp:txBody>
      <dsp:txXfrm>
        <a:off x="298124" y="690718"/>
        <a:ext cx="1705477" cy="324040"/>
      </dsp:txXfrm>
    </dsp:sp>
    <dsp:sp modelId="{C114DDFF-0552-804A-9F05-95FD78DB978C}">
      <dsp:nvSpPr>
        <dsp:cNvPr id="0" name=""/>
        <dsp:cNvSpPr/>
      </dsp:nvSpPr>
      <dsp:spPr>
        <a:xfrm>
          <a:off x="1525454" y="285667"/>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1525454" y="285667"/>
        <a:ext cx="1062853" cy="324040"/>
      </dsp:txXfrm>
    </dsp:sp>
    <dsp:sp modelId="{B7DF4AB0-21E8-0F49-86FE-23236CEE8247}">
      <dsp:nvSpPr>
        <dsp:cNvPr id="0" name=""/>
        <dsp:cNvSpPr/>
      </dsp:nvSpPr>
      <dsp:spPr>
        <a:xfrm>
          <a:off x="2800877" y="8314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MintRequest</a:t>
          </a:r>
          <a:endParaRPr lang="en-US" sz="1000" kern="1200" dirty="0"/>
        </a:p>
      </dsp:txBody>
      <dsp:txXfrm>
        <a:off x="2800877" y="83142"/>
        <a:ext cx="1062853" cy="324040"/>
      </dsp:txXfrm>
    </dsp:sp>
    <dsp:sp modelId="{41C344FA-88C9-024F-A55E-DEE23E3AAD7D}">
      <dsp:nvSpPr>
        <dsp:cNvPr id="0" name=""/>
        <dsp:cNvSpPr/>
      </dsp:nvSpPr>
      <dsp:spPr>
        <a:xfrm>
          <a:off x="2800877" y="48819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MintResponse</a:t>
          </a:r>
          <a:endParaRPr lang="en-US" sz="1000" kern="1200" dirty="0"/>
        </a:p>
      </dsp:txBody>
      <dsp:txXfrm>
        <a:off x="2800877" y="488192"/>
        <a:ext cx="1062853" cy="324040"/>
      </dsp:txXfrm>
    </dsp:sp>
    <dsp:sp modelId="{BC1C9FC3-6540-2440-8DB2-DF7E060F6E9C}">
      <dsp:nvSpPr>
        <dsp:cNvPr id="0" name=""/>
        <dsp:cNvSpPr/>
      </dsp:nvSpPr>
      <dsp:spPr>
        <a:xfrm>
          <a:off x="1525454" y="1095768"/>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a:t>
          </a:r>
          <a:endParaRPr lang="en-US" sz="1000" kern="1200" dirty="0"/>
        </a:p>
      </dsp:txBody>
      <dsp:txXfrm>
        <a:off x="1525454" y="1095768"/>
        <a:ext cx="1062853" cy="324040"/>
      </dsp:txXfrm>
    </dsp:sp>
    <dsp:sp modelId="{336E12B0-4711-DD49-8920-5A1ED78F0AC8}">
      <dsp:nvSpPr>
        <dsp:cNvPr id="0" name=""/>
        <dsp:cNvSpPr/>
      </dsp:nvSpPr>
      <dsp:spPr>
        <a:xfrm>
          <a:off x="2800877" y="893243"/>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MintFromRequest</a:t>
          </a:r>
          <a:endParaRPr lang="en-US" sz="1000" kern="1200" dirty="0"/>
        </a:p>
      </dsp:txBody>
      <dsp:txXfrm>
        <a:off x="2800877" y="893243"/>
        <a:ext cx="1062853" cy="324040"/>
      </dsp:txXfrm>
    </dsp:sp>
    <dsp:sp modelId="{DDBFCC67-0BD8-164F-852D-AC8B7ADD2337}">
      <dsp:nvSpPr>
        <dsp:cNvPr id="0" name=""/>
        <dsp:cNvSpPr/>
      </dsp:nvSpPr>
      <dsp:spPr>
        <a:xfrm>
          <a:off x="2800877" y="1298294"/>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MintFromResponse</a:t>
          </a:r>
          <a:endParaRPr lang="en-US" sz="1000" kern="1200" dirty="0"/>
        </a:p>
      </dsp:txBody>
      <dsp:txXfrm>
        <a:off x="2800877" y="1298294"/>
        <a:ext cx="1062853" cy="32404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1C4E9-1658-7C4C-9706-D540BFF4075B}">
      <dsp:nvSpPr>
        <dsp:cNvPr id="0" name=""/>
        <dsp:cNvSpPr/>
      </dsp:nvSpPr>
      <dsp:spPr>
        <a:xfrm>
          <a:off x="0" y="0"/>
          <a:ext cx="387451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FA2975-B7EA-8149-9DE1-9FF9FFFA9A1C}">
      <dsp:nvSpPr>
        <dsp:cNvPr id="0" name=""/>
        <dsp:cNvSpPr/>
      </dsp:nvSpPr>
      <dsp:spPr>
        <a:xfrm>
          <a:off x="0" y="0"/>
          <a:ext cx="401314" cy="1932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Definition</a:t>
          </a:r>
          <a:endParaRPr lang="en-US" sz="1400" kern="1200" dirty="0"/>
        </a:p>
      </dsp:txBody>
      <dsp:txXfrm>
        <a:off x="0" y="0"/>
        <a:ext cx="401314" cy="1932359"/>
      </dsp:txXfrm>
    </dsp:sp>
    <dsp:sp modelId="{4A440C53-11BA-CC41-BB69-0BD18F984C2B}">
      <dsp:nvSpPr>
        <dsp:cNvPr id="0" name=""/>
        <dsp:cNvSpPr/>
      </dsp:nvSpPr>
      <dsp:spPr>
        <a:xfrm>
          <a:off x="459432"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endParaRPr lang="en-US" sz="1600" i="1" kern="1200" dirty="0"/>
        </a:p>
      </dsp:txBody>
      <dsp:txXfrm>
        <a:off x="459432" y="18210"/>
        <a:ext cx="1491687" cy="364204"/>
      </dsp:txXfrm>
    </dsp:sp>
    <dsp:sp modelId="{5A45C9A7-562A-6F4C-86BF-9ABCC7DD8956}">
      <dsp:nvSpPr>
        <dsp:cNvPr id="0" name=""/>
        <dsp:cNvSpPr/>
      </dsp:nvSpPr>
      <dsp:spPr>
        <a:xfrm>
          <a:off x="2009237"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settings</a:t>
          </a:r>
        </a:p>
      </dsp:txBody>
      <dsp:txXfrm>
        <a:off x="2009237" y="18210"/>
        <a:ext cx="1491687" cy="364204"/>
      </dsp:txXfrm>
    </dsp:sp>
    <dsp:sp modelId="{D0EAE9A7-9460-2648-B5C9-BC4BD1AF22F1}">
      <dsp:nvSpPr>
        <dsp:cNvPr id="0" name=""/>
        <dsp:cNvSpPr/>
      </dsp:nvSpPr>
      <dsp:spPr>
        <a:xfrm>
          <a:off x="401314" y="382414"/>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FBF3D2-1033-4845-B351-50F99FC64885}">
      <dsp:nvSpPr>
        <dsp:cNvPr id="0" name=""/>
        <dsp:cNvSpPr/>
      </dsp:nvSpPr>
      <dsp:spPr>
        <a:xfrm>
          <a:off x="459432"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~d</a:t>
          </a:r>
        </a:p>
      </dsp:txBody>
      <dsp:txXfrm>
        <a:off x="459432" y="400624"/>
        <a:ext cx="1491687" cy="364204"/>
      </dsp:txXfrm>
    </dsp:sp>
    <dsp:sp modelId="{1DB80776-E333-0A48-BBC7-7DD065EF5E35}">
      <dsp:nvSpPr>
        <dsp:cNvPr id="0" name=""/>
        <dsp:cNvSpPr/>
      </dsp:nvSpPr>
      <dsp:spPr>
        <a:xfrm>
          <a:off x="2009237"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decimals = 0</a:t>
          </a:r>
        </a:p>
      </dsp:txBody>
      <dsp:txXfrm>
        <a:off x="2009237" y="400624"/>
        <a:ext cx="1491687" cy="364204"/>
      </dsp:txXfrm>
    </dsp:sp>
    <dsp:sp modelId="{A999A2B8-078A-1340-8ABE-03684BA41A2A}">
      <dsp:nvSpPr>
        <dsp:cNvPr id="0" name=""/>
        <dsp:cNvSpPr/>
      </dsp:nvSpPr>
      <dsp:spPr>
        <a:xfrm>
          <a:off x="401314" y="764829"/>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929ECF-CB91-1B40-9A37-D72CE4BF3723}">
      <dsp:nvSpPr>
        <dsp:cNvPr id="0" name=""/>
        <dsp:cNvSpPr/>
      </dsp:nvSpPr>
      <dsp:spPr>
        <a:xfrm>
          <a:off x="459432"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g</a:t>
          </a:r>
        </a:p>
      </dsp:txBody>
      <dsp:txXfrm>
        <a:off x="459432" y="783039"/>
        <a:ext cx="1491687" cy="364204"/>
      </dsp:txXfrm>
    </dsp:sp>
    <dsp:sp modelId="{A82BE121-D986-C047-A131-4DCE16350721}">
      <dsp:nvSpPr>
        <dsp:cNvPr id="0" name=""/>
        <dsp:cNvSpPr/>
      </dsp:nvSpPr>
      <dsp:spPr>
        <a:xfrm>
          <a:off x="2009237"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transferable &amp; burnable</a:t>
          </a:r>
        </a:p>
      </dsp:txBody>
      <dsp:txXfrm>
        <a:off x="2009237" y="783039"/>
        <a:ext cx="1491687" cy="364204"/>
      </dsp:txXfrm>
    </dsp:sp>
    <dsp:sp modelId="{5F4CC15B-3022-F947-9CD7-DEBDC2C9A9C7}">
      <dsp:nvSpPr>
        <dsp:cNvPr id="0" name=""/>
        <dsp:cNvSpPr/>
      </dsp:nvSpPr>
      <dsp:spPr>
        <a:xfrm>
          <a:off x="401314" y="114724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1191A6-38F6-6846-BED9-B6F8378FD5B5}">
      <dsp:nvSpPr>
        <dsp:cNvPr id="0" name=""/>
        <dsp:cNvSpPr/>
      </dsp:nvSpPr>
      <dsp:spPr>
        <a:xfrm>
          <a:off x="459432" y="116545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SC</a:t>
          </a:r>
        </a:p>
      </dsp:txBody>
      <dsp:txXfrm>
        <a:off x="459432" y="1165454"/>
        <a:ext cx="1491687" cy="364204"/>
      </dsp:txXfrm>
    </dsp:sp>
    <dsp:sp modelId="{60F1EBB0-F136-1F41-A7E5-EDC9FF541B1C}">
      <dsp:nvSpPr>
        <dsp:cNvPr id="0" name=""/>
        <dsp:cNvSpPr/>
      </dsp:nvSpPr>
      <dsp:spPr>
        <a:xfrm>
          <a:off x="2009237" y="1165454"/>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role = minters</a:t>
          </a:r>
        </a:p>
      </dsp:txBody>
      <dsp:txXfrm>
        <a:off x="2009237" y="1165454"/>
        <a:ext cx="1491687" cy="182102"/>
      </dsp:txXfrm>
    </dsp:sp>
    <dsp:sp modelId="{8C9D0E6A-2BEF-C248-ABFE-E76A71142D4D}">
      <dsp:nvSpPr>
        <dsp:cNvPr id="0" name=""/>
        <dsp:cNvSpPr/>
      </dsp:nvSpPr>
      <dsp:spPr>
        <a:xfrm>
          <a:off x="1951120" y="1347556"/>
          <a:ext cx="1491687"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65E6B5-6196-6143-8A4A-E2D458A1D411}">
      <dsp:nvSpPr>
        <dsp:cNvPr id="0" name=""/>
        <dsp:cNvSpPr/>
      </dsp:nvSpPr>
      <dsp:spPr>
        <a:xfrm>
          <a:off x="2009237" y="1347556"/>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apply to </a:t>
          </a:r>
          <a:r>
            <a:rPr lang="en-US" sz="800" kern="1200" dirty="0" err="1"/>
            <a:t>mintable</a:t>
          </a:r>
          <a:endParaRPr lang="en-US" sz="800" kern="1200" dirty="0"/>
        </a:p>
      </dsp:txBody>
      <dsp:txXfrm>
        <a:off x="2009237" y="1347556"/>
        <a:ext cx="1491687" cy="182102"/>
      </dsp:txXfrm>
    </dsp:sp>
    <dsp:sp modelId="{D566B045-D591-DE4B-AEC5-CCA7819D97BF}">
      <dsp:nvSpPr>
        <dsp:cNvPr id="0" name=""/>
        <dsp:cNvSpPr/>
      </dsp:nvSpPr>
      <dsp:spPr>
        <a:xfrm>
          <a:off x="401314" y="1529658"/>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5231A5-2EB5-8940-B8A0-49300D9D5807}">
      <dsp:nvSpPr>
        <dsp:cNvPr id="0" name=""/>
        <dsp:cNvSpPr/>
      </dsp:nvSpPr>
      <dsp:spPr>
        <a:xfrm>
          <a:off x="459432"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a:t>
          </a:r>
          <a:r>
            <a:rPr lang="en-US" sz="1400" i="1" kern="1200" dirty="0"/>
            <a:t> - </a:t>
          </a:r>
          <a14:m xmlns:a14="http://schemas.microsoft.com/office/drawing/2010/main">
            <m:oMath xmlns:m="http://schemas.openxmlformats.org/officeDocument/2006/math">
              <m:r>
                <a:rPr lang="en-US" sz="1400" i="1" kern="1200" smtClean="0">
                  <a:latin typeface="Cambria Math" panose="02040503050406030204" pitchFamily="18" charset="0"/>
                  <a:ea typeface="Cambria Math" panose="02040503050406030204" pitchFamily="18" charset="0"/>
                </a:rPr>
                <m:t>𝜙</m:t>
              </m:r>
            </m:oMath>
          </a14:m>
          <a:r>
            <a:rPr lang="en-US" sz="1400" i="1" kern="1200" dirty="0"/>
            <a:t>SKU</a:t>
          </a:r>
        </a:p>
      </dsp:txBody>
      <dsp:txXfrm>
        <a:off x="459432" y="1547868"/>
        <a:ext cx="1491687" cy="364204"/>
      </dsp:txXfrm>
    </dsp:sp>
    <dsp:sp modelId="{2B9B5C38-3262-0E47-A256-D32332021BE5}">
      <dsp:nvSpPr>
        <dsp:cNvPr id="0" name=""/>
        <dsp:cNvSpPr/>
      </dsp:nvSpPr>
      <dsp:spPr>
        <a:xfrm>
          <a:off x="2009237"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15 characters long, starting with a capital letter T</a:t>
          </a:r>
        </a:p>
      </dsp:txBody>
      <dsp:txXfrm>
        <a:off x="2009237" y="1547868"/>
        <a:ext cx="1491687" cy="364204"/>
      </dsp:txXfrm>
    </dsp:sp>
    <dsp:sp modelId="{5089E187-1BEC-B04D-AE0D-4C6CCF5A61BD}">
      <dsp:nvSpPr>
        <dsp:cNvPr id="0" name=""/>
        <dsp:cNvSpPr/>
      </dsp:nvSpPr>
      <dsp:spPr>
        <a:xfrm>
          <a:off x="401314" y="191207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1C4E9-1658-7C4C-9706-D540BFF4075B}">
      <dsp:nvSpPr>
        <dsp:cNvPr id="0" name=""/>
        <dsp:cNvSpPr/>
      </dsp:nvSpPr>
      <dsp:spPr>
        <a:xfrm>
          <a:off x="0" y="0"/>
          <a:ext cx="387451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FA2975-B7EA-8149-9DE1-9FF9FFFA9A1C}">
      <dsp:nvSpPr>
        <dsp:cNvPr id="0" name=""/>
        <dsp:cNvSpPr/>
      </dsp:nvSpPr>
      <dsp:spPr>
        <a:xfrm>
          <a:off x="0" y="0"/>
          <a:ext cx="401314" cy="1932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Definition</a:t>
          </a:r>
          <a:endParaRPr lang="en-US" sz="1400" kern="1200" dirty="0"/>
        </a:p>
      </dsp:txBody>
      <dsp:txXfrm>
        <a:off x="0" y="0"/>
        <a:ext cx="401314" cy="1932359"/>
      </dsp:txXfrm>
    </dsp:sp>
    <dsp:sp modelId="{4A440C53-11BA-CC41-BB69-0BD18F984C2B}">
      <dsp:nvSpPr>
        <dsp:cNvPr id="0" name=""/>
        <dsp:cNvSpPr/>
      </dsp:nvSpPr>
      <dsp:spPr>
        <a:xfrm>
          <a:off x="459432"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endParaRPr lang="en-US" sz="1600" i="1" kern="1200" dirty="0"/>
        </a:p>
      </dsp:txBody>
      <dsp:txXfrm>
        <a:off x="459432" y="18210"/>
        <a:ext cx="1491687" cy="364204"/>
      </dsp:txXfrm>
    </dsp:sp>
    <dsp:sp modelId="{5A45C9A7-562A-6F4C-86BF-9ABCC7DD8956}">
      <dsp:nvSpPr>
        <dsp:cNvPr id="0" name=""/>
        <dsp:cNvSpPr/>
      </dsp:nvSpPr>
      <dsp:spPr>
        <a:xfrm>
          <a:off x="2009237"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settings</a:t>
          </a:r>
        </a:p>
      </dsp:txBody>
      <dsp:txXfrm>
        <a:off x="2009237" y="18210"/>
        <a:ext cx="1491687" cy="364204"/>
      </dsp:txXfrm>
    </dsp:sp>
    <dsp:sp modelId="{D0EAE9A7-9460-2648-B5C9-BC4BD1AF22F1}">
      <dsp:nvSpPr>
        <dsp:cNvPr id="0" name=""/>
        <dsp:cNvSpPr/>
      </dsp:nvSpPr>
      <dsp:spPr>
        <a:xfrm>
          <a:off x="401314" y="382414"/>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FBF3D2-1033-4845-B351-50F99FC64885}">
      <dsp:nvSpPr>
        <dsp:cNvPr id="0" name=""/>
        <dsp:cNvSpPr/>
      </dsp:nvSpPr>
      <dsp:spPr>
        <a:xfrm>
          <a:off x="459432"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~d</a:t>
          </a:r>
        </a:p>
      </dsp:txBody>
      <dsp:txXfrm>
        <a:off x="459432" y="400624"/>
        <a:ext cx="1491687" cy="364204"/>
      </dsp:txXfrm>
    </dsp:sp>
    <dsp:sp modelId="{1DB80776-E333-0A48-BBC7-7DD065EF5E35}">
      <dsp:nvSpPr>
        <dsp:cNvPr id="0" name=""/>
        <dsp:cNvSpPr/>
      </dsp:nvSpPr>
      <dsp:spPr>
        <a:xfrm>
          <a:off x="2009237"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decimals = 0</a:t>
          </a:r>
        </a:p>
      </dsp:txBody>
      <dsp:txXfrm>
        <a:off x="2009237" y="400624"/>
        <a:ext cx="1491687" cy="364204"/>
      </dsp:txXfrm>
    </dsp:sp>
    <dsp:sp modelId="{A999A2B8-078A-1340-8ABE-03684BA41A2A}">
      <dsp:nvSpPr>
        <dsp:cNvPr id="0" name=""/>
        <dsp:cNvSpPr/>
      </dsp:nvSpPr>
      <dsp:spPr>
        <a:xfrm>
          <a:off x="401314" y="764829"/>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929ECF-CB91-1B40-9A37-D72CE4BF3723}">
      <dsp:nvSpPr>
        <dsp:cNvPr id="0" name=""/>
        <dsp:cNvSpPr/>
      </dsp:nvSpPr>
      <dsp:spPr>
        <a:xfrm>
          <a:off x="459432"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g</a:t>
          </a:r>
        </a:p>
      </dsp:txBody>
      <dsp:txXfrm>
        <a:off x="459432" y="783039"/>
        <a:ext cx="1491687" cy="364204"/>
      </dsp:txXfrm>
    </dsp:sp>
    <dsp:sp modelId="{A82BE121-D986-C047-A131-4DCE16350721}">
      <dsp:nvSpPr>
        <dsp:cNvPr id="0" name=""/>
        <dsp:cNvSpPr/>
      </dsp:nvSpPr>
      <dsp:spPr>
        <a:xfrm>
          <a:off x="2009237"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transferable &amp; burnable</a:t>
          </a:r>
        </a:p>
      </dsp:txBody>
      <dsp:txXfrm>
        <a:off x="2009237" y="783039"/>
        <a:ext cx="1491687" cy="364204"/>
      </dsp:txXfrm>
    </dsp:sp>
    <dsp:sp modelId="{5F4CC15B-3022-F947-9CD7-DEBDC2C9A9C7}">
      <dsp:nvSpPr>
        <dsp:cNvPr id="0" name=""/>
        <dsp:cNvSpPr/>
      </dsp:nvSpPr>
      <dsp:spPr>
        <a:xfrm>
          <a:off x="401314" y="114724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1191A6-38F6-6846-BED9-B6F8378FD5B5}">
      <dsp:nvSpPr>
        <dsp:cNvPr id="0" name=""/>
        <dsp:cNvSpPr/>
      </dsp:nvSpPr>
      <dsp:spPr>
        <a:xfrm>
          <a:off x="459432" y="116545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SC</a:t>
          </a:r>
        </a:p>
      </dsp:txBody>
      <dsp:txXfrm>
        <a:off x="459432" y="1165454"/>
        <a:ext cx="1491687" cy="364204"/>
      </dsp:txXfrm>
    </dsp:sp>
    <dsp:sp modelId="{60F1EBB0-F136-1F41-A7E5-EDC9FF541B1C}">
      <dsp:nvSpPr>
        <dsp:cNvPr id="0" name=""/>
        <dsp:cNvSpPr/>
      </dsp:nvSpPr>
      <dsp:spPr>
        <a:xfrm>
          <a:off x="2009237" y="1165454"/>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role = minters</a:t>
          </a:r>
        </a:p>
      </dsp:txBody>
      <dsp:txXfrm>
        <a:off x="2009237" y="1165454"/>
        <a:ext cx="1491687" cy="182102"/>
      </dsp:txXfrm>
    </dsp:sp>
    <dsp:sp modelId="{8C9D0E6A-2BEF-C248-ABFE-E76A71142D4D}">
      <dsp:nvSpPr>
        <dsp:cNvPr id="0" name=""/>
        <dsp:cNvSpPr/>
      </dsp:nvSpPr>
      <dsp:spPr>
        <a:xfrm>
          <a:off x="1951120" y="1347556"/>
          <a:ext cx="1491687"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65E6B5-6196-6143-8A4A-E2D458A1D411}">
      <dsp:nvSpPr>
        <dsp:cNvPr id="0" name=""/>
        <dsp:cNvSpPr/>
      </dsp:nvSpPr>
      <dsp:spPr>
        <a:xfrm>
          <a:off x="2009237" y="1347556"/>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apply to </a:t>
          </a:r>
          <a:r>
            <a:rPr lang="en-US" sz="800" kern="1200" dirty="0" err="1"/>
            <a:t>mintable</a:t>
          </a:r>
          <a:endParaRPr lang="en-US" sz="800" kern="1200" dirty="0"/>
        </a:p>
      </dsp:txBody>
      <dsp:txXfrm>
        <a:off x="2009237" y="1347556"/>
        <a:ext cx="1491687" cy="182102"/>
      </dsp:txXfrm>
    </dsp:sp>
    <dsp:sp modelId="{D566B045-D591-DE4B-AEC5-CCA7819D97BF}">
      <dsp:nvSpPr>
        <dsp:cNvPr id="0" name=""/>
        <dsp:cNvSpPr/>
      </dsp:nvSpPr>
      <dsp:spPr>
        <a:xfrm>
          <a:off x="401314" y="1529658"/>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5231A5-2EB5-8940-B8A0-49300D9D5807}">
      <dsp:nvSpPr>
        <dsp:cNvPr id="0" name=""/>
        <dsp:cNvSpPr/>
      </dsp:nvSpPr>
      <dsp:spPr>
        <a:xfrm>
          <a:off x="459432"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a:t>
          </a:r>
          <a:r>
            <a:rPr lang="en-US" sz="1400" i="1" kern="1200" dirty="0"/>
            <a:t> - </a:t>
          </a:r>
          <a14:m xmlns:a14="http://schemas.microsoft.com/office/drawing/2010/main">
            <m:oMath xmlns:m="http://schemas.openxmlformats.org/officeDocument/2006/math">
              <m:r>
                <a:rPr lang="en-US" sz="1400" i="1" kern="1200" smtClean="0">
                  <a:latin typeface="Cambria Math" panose="02040503050406030204" pitchFamily="18" charset="0"/>
                  <a:ea typeface="Cambria Math" panose="02040503050406030204" pitchFamily="18" charset="0"/>
                </a:rPr>
                <m:t>𝜙</m:t>
              </m:r>
            </m:oMath>
          </a14:m>
          <a:r>
            <a:rPr lang="en-US" sz="1400" i="1" kern="1200" dirty="0"/>
            <a:t>SKU</a:t>
          </a:r>
        </a:p>
      </dsp:txBody>
      <dsp:txXfrm>
        <a:off x="459432" y="1547868"/>
        <a:ext cx="1491687" cy="364204"/>
      </dsp:txXfrm>
    </dsp:sp>
    <dsp:sp modelId="{2B9B5C38-3262-0E47-A256-D32332021BE5}">
      <dsp:nvSpPr>
        <dsp:cNvPr id="0" name=""/>
        <dsp:cNvSpPr/>
      </dsp:nvSpPr>
      <dsp:spPr>
        <a:xfrm>
          <a:off x="2009237"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15 characters long, starting with a capital letter T</a:t>
          </a:r>
        </a:p>
      </dsp:txBody>
      <dsp:txXfrm>
        <a:off x="2009237" y="1547868"/>
        <a:ext cx="1491687" cy="364204"/>
      </dsp:txXfrm>
    </dsp:sp>
    <dsp:sp modelId="{5089E187-1BEC-B04D-AE0D-4C6CCF5A61BD}">
      <dsp:nvSpPr>
        <dsp:cNvPr id="0" name=""/>
        <dsp:cNvSpPr/>
      </dsp:nvSpPr>
      <dsp:spPr>
        <a:xfrm>
          <a:off x="401314" y="191207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422891" y="-526317"/>
          <a:ext cx="4081224" cy="4081224"/>
        </a:xfrm>
        <a:prstGeom prst="blockArc">
          <a:avLst>
            <a:gd name="adj1" fmla="val 18900000"/>
            <a:gd name="adj2" fmla="val 2700000"/>
            <a:gd name="adj3" fmla="val 529"/>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288860" y="189226"/>
          <a:ext cx="7965736" cy="37869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𝑑</m:t>
              </m:r>
              <m:r>
                <a:rPr lang="en-US" sz="1600" b="0" i="1" kern="120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Divisible &amp; Supply Control)</a:t>
          </a:r>
        </a:p>
      </dsp:txBody>
      <dsp:txXfrm>
        <a:off x="288860" y="189226"/>
        <a:ext cx="7965736" cy="378694"/>
      </dsp:txXfrm>
    </dsp:sp>
    <dsp:sp modelId="{7B1EDA04-DD7F-1548-828C-43E12F14915F}">
      <dsp:nvSpPr>
        <dsp:cNvPr id="0" name=""/>
        <dsp:cNvSpPr/>
      </dsp:nvSpPr>
      <dsp:spPr>
        <a:xfrm>
          <a:off x="52175" y="141889"/>
          <a:ext cx="473368" cy="473368"/>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560221" y="757086"/>
          <a:ext cx="7694374" cy="378694"/>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rPr>
                <m:t>{~</m:t>
              </m:r>
              <m:r>
                <a:rPr lang="en-US" sz="1600" b="0" i="1" kern="1200" smtClean="0">
                  <a:latin typeface="Cambria Math" panose="02040503050406030204" pitchFamily="18" charset="0"/>
                </a:rPr>
                <m:t>𝑡</m:t>
              </m:r>
              <m:r>
                <a:rPr lang="en-US" sz="1600" b="0" i="1" kern="1200" smtClean="0">
                  <a:latin typeface="Cambria Math" panose="02040503050406030204" pitchFamily="18" charset="0"/>
                </a:rPr>
                <m:t>, </m:t>
              </m:r>
              <m:r>
                <a:rPr lang="en-US" sz="1600" b="0" i="1" kern="1200" smtClean="0">
                  <a:latin typeface="Cambria Math" panose="02040503050406030204" pitchFamily="18" charset="0"/>
                </a:rPr>
                <m:t>𝑝</m:t>
              </m:r>
              <m:r>
                <a:rPr lang="en-US" sz="1600" b="0" i="1" kern="1200" smtClean="0">
                  <a:latin typeface="Cambria Math" panose="02040503050406030204" pitchFamily="18" charset="0"/>
                </a:rPr>
                <m:t>}</m:t>
              </m:r>
            </m:oMath>
          </a14:m>
          <a:r>
            <a:rPr lang="en-US" sz="1600" kern="1200" dirty="0"/>
            <a:t> (Non-fungible: non-transferable &amp; </a:t>
          </a:r>
          <a:r>
            <a:rPr lang="en-US" sz="1600" kern="1200" dirty="0" err="1"/>
            <a:t>pausable</a:t>
          </a:r>
          <a:r>
            <a:rPr lang="en-US" sz="1600" kern="1200" dirty="0"/>
            <a:t>) (implicit </a:t>
          </a:r>
          <a:r>
            <a:rPr lang="en-US" sz="1600" i="1" kern="1200" dirty="0"/>
            <a:t>~d</a:t>
          </a:r>
          <a:r>
            <a:rPr lang="en-US" sz="1600" kern="1200" dirty="0"/>
            <a:t>)</a:t>
          </a:r>
        </a:p>
      </dsp:txBody>
      <dsp:txXfrm>
        <a:off x="560221" y="757086"/>
        <a:ext cx="7694374" cy="378694"/>
      </dsp:txXfrm>
    </dsp:sp>
    <dsp:sp modelId="{6275B56F-6726-0843-908B-113EB3BA759E}">
      <dsp:nvSpPr>
        <dsp:cNvPr id="0" name=""/>
        <dsp:cNvSpPr/>
      </dsp:nvSpPr>
      <dsp:spPr>
        <a:xfrm>
          <a:off x="323537" y="709750"/>
          <a:ext cx="473368" cy="473368"/>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643507" y="1324947"/>
          <a:ext cx="7611088" cy="37869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ea typeface="Cambria Math" panose="02040503050406030204" pitchFamily="18" charset="0"/>
                </a:rPr>
                <m:t>(</m:t>
              </m:r>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𝑒</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𝑡</m:t>
              </m:r>
              <m:r>
                <a:rPr lang="en-US" sz="1600" b="0" i="1" kern="1200" smtClean="0">
                  <a:latin typeface="Cambria Math" panose="02040503050406030204" pitchFamily="18" charset="0"/>
                  <a:ea typeface="Cambria Math" panose="02040503050406030204" pitchFamily="18" charset="0"/>
                </a:rPr>
                <m:t>}</m:t>
              </m:r>
            </m:oMath>
          </a14:m>
          <a:r>
            <a:rPr lang="en-US" sz="1600" kern="1200" dirty="0"/>
            <a:t> (Hybrid: expire-able &amp; transferable)</a:t>
          </a:r>
        </a:p>
      </dsp:txBody>
      <dsp:txXfrm>
        <a:off x="643507" y="1324947"/>
        <a:ext cx="7611088" cy="378694"/>
      </dsp:txXfrm>
    </dsp:sp>
    <dsp:sp modelId="{94615077-F38A-0643-B831-527605BAC559}">
      <dsp:nvSpPr>
        <dsp:cNvPr id="0" name=""/>
        <dsp:cNvSpPr/>
      </dsp:nvSpPr>
      <dsp:spPr>
        <a:xfrm>
          <a:off x="406823" y="1277610"/>
          <a:ext cx="473368" cy="473368"/>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560221" y="1892808"/>
          <a:ext cx="7694374" cy="37869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oMath>
          </a14:m>
          <a:r>
            <a:rPr lang="en-US" sz="1600" i="1" kern="1200" dirty="0"/>
            <a:t>~d,</a:t>
          </a:r>
          <a14:m xmlns:a14="http://schemas.microsoft.com/office/drawing/2010/main">
            <m:oMath xmlns:m="http://schemas.openxmlformats.org/officeDocument/2006/math">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a:t>
          </a:r>
        </a:p>
      </dsp:txBody>
      <dsp:txXfrm>
        <a:off x="560221" y="1892808"/>
        <a:ext cx="7694374" cy="378694"/>
      </dsp:txXfrm>
    </dsp:sp>
    <dsp:sp modelId="{5EEBA76B-93B7-2A41-87DA-B8CC7C64F96C}">
      <dsp:nvSpPr>
        <dsp:cNvPr id="0" name=""/>
        <dsp:cNvSpPr/>
      </dsp:nvSpPr>
      <dsp:spPr>
        <a:xfrm>
          <a:off x="323537" y="1845471"/>
          <a:ext cx="473368" cy="473368"/>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288860" y="2460668"/>
          <a:ext cx="7965736" cy="378694"/>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r>
            <a:rPr lang="en-US" sz="1600" kern="1200" dirty="0"/>
            <a:t>{</a:t>
          </a:r>
          <a:r>
            <a:rPr lang="en-US" sz="1600" i="1" kern="1200" dirty="0"/>
            <a:t>~d</a:t>
          </a:r>
          <a14:m xmlns:a14="http://schemas.microsoft.com/office/drawing/2010/main">
            <m:oMath xmlns:m="http://schemas.openxmlformats.org/officeDocument/2006/math">
              <m:r>
                <a:rPr lang="en-US" sz="1600" b="0" i="1" kern="120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𝜙</m:t>
              </m:r>
              <m:r>
                <a:rPr lang="en-US" sz="1600" b="0" i="1" kern="1200" smtClean="0">
                  <a:latin typeface="Cambria Math" panose="02040503050406030204" pitchFamily="18" charset="0"/>
                  <a:ea typeface="Cambria Math" panose="02040503050406030204" pitchFamily="18" charset="0"/>
                </a:rPr>
                <m:t>𝑆𝐾𝑈</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 and a SKU property)</a:t>
          </a:r>
        </a:p>
      </dsp:txBody>
      <dsp:txXfrm>
        <a:off x="288860" y="2460668"/>
        <a:ext cx="7965736" cy="378694"/>
      </dsp:txXfrm>
    </dsp:sp>
    <dsp:sp modelId="{DBCE4932-679C-CF49-96F3-733C030B0AB7}">
      <dsp:nvSpPr>
        <dsp:cNvPr id="0" name=""/>
        <dsp:cNvSpPr/>
      </dsp:nvSpPr>
      <dsp:spPr>
        <a:xfrm>
          <a:off x="52175" y="2413331"/>
          <a:ext cx="473368" cy="473368"/>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A86A2-5635-46F8-88B7-5B0F3888A99C}">
      <dsp:nvSpPr>
        <dsp:cNvPr id="0" name=""/>
        <dsp:cNvSpPr/>
      </dsp:nvSpPr>
      <dsp:spPr>
        <a:xfrm>
          <a:off x="0" y="5314"/>
          <a:ext cx="6513603" cy="119932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0A2CCC-4345-40BF-BB62-CDDA659BC0BF}">
      <dsp:nvSpPr>
        <dsp:cNvPr id="0" name=""/>
        <dsp:cNvSpPr/>
      </dsp:nvSpPr>
      <dsp:spPr>
        <a:xfrm>
          <a:off x="362794" y="275161"/>
          <a:ext cx="660271" cy="659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8D16CE-C50E-4FDF-A00B-BA5782D9099F}">
      <dsp:nvSpPr>
        <dsp:cNvPr id="0" name=""/>
        <dsp:cNvSpPr/>
      </dsp:nvSpPr>
      <dsp:spPr>
        <a:xfrm>
          <a:off x="1385860" y="5314"/>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dirty="0"/>
            <a:t>Some behaviors can apply to a token's class, like </a:t>
          </a:r>
          <a:r>
            <a:rPr lang="en-US" sz="1800" b="1" kern="1200" dirty="0"/>
            <a:t>delegable</a:t>
          </a:r>
          <a:r>
            <a:rPr lang="en-US" sz="1800" kern="1200" dirty="0"/>
            <a:t> (</a:t>
          </a:r>
          <a:r>
            <a:rPr lang="en-US" sz="1800" i="1" kern="1200" dirty="0"/>
            <a:t>g</a:t>
          </a:r>
          <a:r>
            <a:rPr lang="en-US" sz="1800" kern="1200" dirty="0"/>
            <a:t>) and can </a:t>
          </a:r>
          <a:r>
            <a:rPr lang="en-US" sz="1800" b="1" kern="1200" dirty="0"/>
            <a:t>influence</a:t>
          </a:r>
          <a:r>
            <a:rPr lang="en-US" sz="1800" kern="1200" dirty="0"/>
            <a:t> behaviors added to the definition of the token like transfer and burn. </a:t>
          </a:r>
        </a:p>
      </dsp:txBody>
      <dsp:txXfrm>
        <a:off x="1385860" y="5314"/>
        <a:ext cx="5106400" cy="1236799"/>
      </dsp:txXfrm>
    </dsp:sp>
    <dsp:sp modelId="{C7C6AEB3-3364-4E7C-963E-341F4ED0839C}">
      <dsp:nvSpPr>
        <dsp:cNvPr id="0" name=""/>
        <dsp:cNvSpPr/>
      </dsp:nvSpPr>
      <dsp:spPr>
        <a:xfrm>
          <a:off x="0" y="1551313"/>
          <a:ext cx="6513603" cy="119932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E3F5FE-F2E0-404B-9BE6-EA8810668016}">
      <dsp:nvSpPr>
        <dsp:cNvPr id="0" name=""/>
        <dsp:cNvSpPr/>
      </dsp:nvSpPr>
      <dsp:spPr>
        <a:xfrm>
          <a:off x="362794" y="1821160"/>
          <a:ext cx="660271" cy="65962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29E542-9695-4892-8F31-50D5943C0CCB}">
      <dsp:nvSpPr>
        <dsp:cNvPr id="0" name=""/>
        <dsp:cNvSpPr/>
      </dsp:nvSpPr>
      <dsp:spPr>
        <a:xfrm>
          <a:off x="1385860" y="1551313"/>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711200">
            <a:lnSpc>
              <a:spcPct val="100000"/>
            </a:lnSpc>
            <a:spcBef>
              <a:spcPct val="0"/>
            </a:spcBef>
            <a:spcAft>
              <a:spcPct val="35000"/>
            </a:spcAft>
            <a:buNone/>
          </a:pPr>
          <a:r>
            <a:rPr lang="en-US" sz="1600" kern="1200" dirty="0"/>
            <a:t>Some behaviors have a natural opposite or a need to indicate a lack or disabled behavior. These will have the same symbol, where the opposite is indicated by a prefix of </a:t>
          </a:r>
          <a:r>
            <a:rPr lang="en-US" sz="1600" b="0" kern="1200" dirty="0"/>
            <a:t>~.</a:t>
          </a:r>
        </a:p>
      </dsp:txBody>
      <dsp:txXfrm>
        <a:off x="1385860" y="1551313"/>
        <a:ext cx="5106400" cy="1236799"/>
      </dsp:txXfrm>
    </dsp:sp>
    <dsp:sp modelId="{7A11D88A-3EDF-4244-B55C-26C262C08D3A}">
      <dsp:nvSpPr>
        <dsp:cNvPr id="0" name=""/>
        <dsp:cNvSpPr/>
      </dsp:nvSpPr>
      <dsp:spPr>
        <a:xfrm>
          <a:off x="0" y="3097312"/>
          <a:ext cx="6513603" cy="119932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FFFA97-DD3D-4790-9EDC-F5938BB2EBFF}">
      <dsp:nvSpPr>
        <dsp:cNvPr id="0" name=""/>
        <dsp:cNvSpPr/>
      </dsp:nvSpPr>
      <dsp:spPr>
        <a:xfrm>
          <a:off x="362794" y="3367160"/>
          <a:ext cx="660271" cy="659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B9010E-ECB3-4215-9072-F5A1D6698F47}">
      <dsp:nvSpPr>
        <dsp:cNvPr id="0" name=""/>
        <dsp:cNvSpPr/>
      </dsp:nvSpPr>
      <dsp:spPr>
        <a:xfrm>
          <a:off x="1385860" y="3097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incompatible with others.</a:t>
          </a:r>
        </a:p>
      </dsp:txBody>
      <dsp:txXfrm>
        <a:off x="1385860" y="3097312"/>
        <a:ext cx="5106400" cy="1236799"/>
      </dsp:txXfrm>
    </dsp:sp>
    <dsp:sp modelId="{656FF16A-C7AE-4EDA-BF37-40B822D97731}">
      <dsp:nvSpPr>
        <dsp:cNvPr id="0" name=""/>
        <dsp:cNvSpPr/>
      </dsp:nvSpPr>
      <dsp:spPr>
        <a:xfrm>
          <a:off x="0" y="4643312"/>
          <a:ext cx="6513603" cy="119932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18C9AF-30DA-45EE-93CD-FDA6F805A1C9}">
      <dsp:nvSpPr>
        <dsp:cNvPr id="0" name=""/>
        <dsp:cNvSpPr/>
      </dsp:nvSpPr>
      <dsp:spPr>
        <a:xfrm>
          <a:off x="362794" y="4913159"/>
          <a:ext cx="660271" cy="659626"/>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5B7142-28DD-465E-AB69-C66B0B403EE1}">
      <dsp:nvSpPr>
        <dsp:cNvPr id="0" name=""/>
        <dsp:cNvSpPr/>
      </dsp:nvSpPr>
      <dsp:spPr>
        <a:xfrm>
          <a:off x="1385860" y="4643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implicit based on the base token.   I.e. transferable, is implicit for fungible tokens.</a:t>
          </a:r>
        </a:p>
      </dsp:txBody>
      <dsp:txXfrm>
        <a:off x="1385860" y="4643312"/>
        <a:ext cx="5106400" cy="123679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48DC7E-A4FE-7449-B5B8-7E29FFE0FB25}">
      <dsp:nvSpPr>
        <dsp:cNvPr id="0" name=""/>
        <dsp:cNvSpPr/>
      </dsp:nvSpPr>
      <dsp:spPr>
        <a:xfrm>
          <a:off x="4873639" y="2565560"/>
          <a:ext cx="918759" cy="218622"/>
        </a:xfrm>
        <a:custGeom>
          <a:avLst/>
          <a:gdLst/>
          <a:ahLst/>
          <a:cxnLst/>
          <a:rect l="0" t="0" r="0" b="0"/>
          <a:pathLst>
            <a:path>
              <a:moveTo>
                <a:pt x="0" y="0"/>
              </a:moveTo>
              <a:lnTo>
                <a:pt x="0" y="148985"/>
              </a:lnTo>
              <a:lnTo>
                <a:pt x="918759" y="148985"/>
              </a:lnTo>
              <a:lnTo>
                <a:pt x="918759"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4827919"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3954880" y="2565560"/>
          <a:ext cx="918759" cy="218622"/>
        </a:xfrm>
        <a:custGeom>
          <a:avLst/>
          <a:gdLst/>
          <a:ahLst/>
          <a:cxnLst/>
          <a:rect l="0" t="0" r="0" b="0"/>
          <a:pathLst>
            <a:path>
              <a:moveTo>
                <a:pt x="918759" y="0"/>
              </a:moveTo>
              <a:lnTo>
                <a:pt x="918759" y="148985"/>
              </a:lnTo>
              <a:lnTo>
                <a:pt x="0" y="148985"/>
              </a:lnTo>
              <a:lnTo>
                <a:pt x="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4827919" y="186960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3725190" y="1173640"/>
          <a:ext cx="1148449" cy="218622"/>
        </a:xfrm>
        <a:custGeom>
          <a:avLst/>
          <a:gdLst/>
          <a:ahLst/>
          <a:cxnLst/>
          <a:rect l="0" t="0" r="0" b="0"/>
          <a:pathLst>
            <a:path>
              <a:moveTo>
                <a:pt x="0" y="0"/>
              </a:moveTo>
              <a:lnTo>
                <a:pt x="0" y="148985"/>
              </a:lnTo>
              <a:lnTo>
                <a:pt x="1148449" y="148985"/>
              </a:lnTo>
              <a:lnTo>
                <a:pt x="1148449" y="218622"/>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2990400"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2576741" y="1869600"/>
          <a:ext cx="459379" cy="218622"/>
        </a:xfrm>
        <a:custGeom>
          <a:avLst/>
          <a:gdLst/>
          <a:ahLst/>
          <a:cxnLst/>
          <a:rect l="0" t="0" r="0" b="0"/>
          <a:pathLst>
            <a:path>
              <a:moveTo>
                <a:pt x="0" y="0"/>
              </a:moveTo>
              <a:lnTo>
                <a:pt x="0" y="148985"/>
              </a:lnTo>
              <a:lnTo>
                <a:pt x="459379" y="148985"/>
              </a:lnTo>
              <a:lnTo>
                <a:pt x="459379"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2071641"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2117361" y="1869600"/>
          <a:ext cx="459379" cy="218622"/>
        </a:xfrm>
        <a:custGeom>
          <a:avLst/>
          <a:gdLst/>
          <a:ahLst/>
          <a:cxnLst/>
          <a:rect l="0" t="0" r="0" b="0"/>
          <a:pathLst>
            <a:path>
              <a:moveTo>
                <a:pt x="459379" y="0"/>
              </a:moveTo>
              <a:lnTo>
                <a:pt x="459379" y="148985"/>
              </a:lnTo>
              <a:lnTo>
                <a:pt x="0" y="148985"/>
              </a:lnTo>
              <a:lnTo>
                <a:pt x="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2576741" y="1173640"/>
          <a:ext cx="1148449" cy="218622"/>
        </a:xfrm>
        <a:custGeom>
          <a:avLst/>
          <a:gdLst/>
          <a:ahLst/>
          <a:cxnLst/>
          <a:rect l="0" t="0" r="0" b="0"/>
          <a:pathLst>
            <a:path>
              <a:moveTo>
                <a:pt x="1148449" y="0"/>
              </a:moveTo>
              <a:lnTo>
                <a:pt x="1148449" y="148985"/>
              </a:lnTo>
              <a:lnTo>
                <a:pt x="0" y="148985"/>
              </a:lnTo>
              <a:lnTo>
                <a:pt x="0" y="218622"/>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3265810" y="477680"/>
          <a:ext cx="459379" cy="218622"/>
        </a:xfrm>
        <a:custGeom>
          <a:avLst/>
          <a:gdLst/>
          <a:ahLst/>
          <a:cxnLst/>
          <a:rect l="0" t="0" r="0" b="0"/>
          <a:pathLst>
            <a:path>
              <a:moveTo>
                <a:pt x="0" y="0"/>
              </a:moveTo>
              <a:lnTo>
                <a:pt x="0" y="148985"/>
              </a:lnTo>
              <a:lnTo>
                <a:pt x="459379" y="148985"/>
              </a:lnTo>
              <a:lnTo>
                <a:pt x="459379" y="218622"/>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7FAA68C-AFF3-874D-9147-06E1DC57C5D5}">
      <dsp:nvSpPr>
        <dsp:cNvPr id="0" name=""/>
        <dsp:cNvSpPr/>
      </dsp:nvSpPr>
      <dsp:spPr>
        <a:xfrm>
          <a:off x="2806431" y="477680"/>
          <a:ext cx="459379" cy="218622"/>
        </a:xfrm>
        <a:custGeom>
          <a:avLst/>
          <a:gdLst/>
          <a:ahLst/>
          <a:cxnLst/>
          <a:rect l="0" t="0" r="0" b="0"/>
          <a:pathLst>
            <a:path>
              <a:moveTo>
                <a:pt x="459379" y="0"/>
              </a:moveTo>
              <a:lnTo>
                <a:pt x="459379" y="148985"/>
              </a:lnTo>
              <a:lnTo>
                <a:pt x="0" y="148985"/>
              </a:lnTo>
              <a:lnTo>
                <a:pt x="0" y="218622"/>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2889954" y="342"/>
          <a:ext cx="751712" cy="47733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2973478" y="7969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base </a:t>
          </a:r>
          <a14:m xmlns:a14="http://schemas.microsoft.com/office/drawing/2010/main">
            <m:oMath xmlns:m="http://schemas.openxmlformats.org/officeDocument/2006/math">
              <m:r>
                <a:rPr lang="en-US" sz="900" i="1" kern="1200" dirty="0" smtClean="0">
                  <a:latin typeface="Cambria Math" panose="02040503050406030204" pitchFamily="18" charset="0"/>
                  <a:ea typeface="Cambria Math" panose="02040503050406030204" pitchFamily="18" charset="0"/>
                </a:rPr>
                <m:t>𝜏</m:t>
              </m:r>
            </m:oMath>
          </a14:m>
          <a:endParaRPr lang="en-US" sz="900" kern="1200" dirty="0"/>
        </a:p>
      </dsp:txBody>
      <dsp:txXfrm>
        <a:off x="2987459" y="93671"/>
        <a:ext cx="723750" cy="449375"/>
      </dsp:txXfrm>
    </dsp:sp>
    <dsp:sp modelId="{2B9633BC-EE5D-AB42-A3C1-F11E84BD1C5B}">
      <dsp:nvSpPr>
        <dsp:cNvPr id="0" name=""/>
        <dsp:cNvSpPr/>
      </dsp:nvSpPr>
      <dsp:spPr>
        <a:xfrm>
          <a:off x="2430575" y="696303"/>
          <a:ext cx="751712" cy="477337"/>
        </a:xfrm>
        <a:prstGeom prst="roundRect">
          <a:avLst>
            <a:gd name="adj" fmla="val 10000"/>
          </a:avLst>
        </a:prstGeom>
        <a:gradFill rotWithShape="0">
          <a:gsLst>
            <a:gs pos="0">
              <a:schemeClr val="accent6"/>
            </a:gs>
            <a:gs pos="50000">
              <a:schemeClr val="accent6"/>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8EBC965-8CB1-B145-8459-51A97CFEEC7E}">
      <dsp:nvSpPr>
        <dsp:cNvPr id="0" name=""/>
        <dsp:cNvSpPr/>
      </dsp:nvSpPr>
      <dsp:spPr>
        <a:xfrm>
          <a:off x="2514098" y="77565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hybrid</a:t>
          </a:r>
        </a:p>
      </dsp:txBody>
      <dsp:txXfrm>
        <a:off x="2528079" y="789631"/>
        <a:ext cx="723750" cy="449375"/>
      </dsp:txXfrm>
    </dsp:sp>
    <dsp:sp modelId="{F2E8FE57-4968-0B42-A685-EE63BD2B1E4D}">
      <dsp:nvSpPr>
        <dsp:cNvPr id="0" name=""/>
        <dsp:cNvSpPr/>
      </dsp:nvSpPr>
      <dsp:spPr>
        <a:xfrm>
          <a:off x="3349334" y="696303"/>
          <a:ext cx="751712" cy="477337"/>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3432857" y="77565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fungible </a:t>
          </a:r>
          <a14:m xmlns:a14="http://schemas.microsoft.com/office/drawing/2010/main">
            <m:oMath xmlns:m="http://schemas.openxmlformats.org/officeDocument/2006/math">
              <m:sSub>
                <m:sSubPr>
                  <m:ctrlPr>
                    <a:rPr lang="en-US" sz="900" i="1" kern="1200" smtClean="0">
                      <a:latin typeface="Cambria Math" panose="02040503050406030204" pitchFamily="18" charset="0"/>
                    </a:rPr>
                  </m:ctrlPr>
                </m:sSubPr>
                <m:e>
                  <m:r>
                    <a:rPr lang="en-US" sz="900" i="1" kern="1200" smtClean="0">
                      <a:latin typeface="Cambria Math" panose="02040503050406030204" pitchFamily="18" charset="0"/>
                      <a:ea typeface="Cambria Math" panose="02040503050406030204" pitchFamily="18" charset="0"/>
                    </a:rPr>
                    <m:t>𝜏</m:t>
                  </m:r>
                </m:e>
                <m:sub>
                  <m:r>
                    <m:rPr>
                      <m:sty m:val="p"/>
                    </m:rPr>
                    <a:rPr lang="el-GR" sz="900" i="1" kern="1200" smtClean="0">
                      <a:latin typeface="Cambria Math" panose="02040503050406030204" pitchFamily="18" charset="0"/>
                      <a:ea typeface="Cambria Math" panose="02040503050406030204" pitchFamily="18" charset="0"/>
                    </a:rPr>
                    <m:t>Ϝ</m:t>
                  </m:r>
                </m:sub>
              </m:sSub>
            </m:oMath>
          </a14:m>
          <a:endParaRPr lang="en-US" sz="900" kern="1200" dirty="0"/>
        </a:p>
      </dsp:txBody>
      <dsp:txXfrm>
        <a:off x="3446838" y="789631"/>
        <a:ext cx="723750" cy="449375"/>
      </dsp:txXfrm>
    </dsp:sp>
    <dsp:sp modelId="{4FF53408-12B9-FA40-9C13-BDBDDF47F8F1}">
      <dsp:nvSpPr>
        <dsp:cNvPr id="0" name=""/>
        <dsp:cNvSpPr/>
      </dsp:nvSpPr>
      <dsp:spPr>
        <a:xfrm>
          <a:off x="2200885" y="1392263"/>
          <a:ext cx="751712" cy="477337"/>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2284408" y="147161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fractional</a:t>
          </a:r>
        </a:p>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900" b="0" i="1" kern="1200" smtClean="0">
                    <a:latin typeface="Cambria Math" panose="02040503050406030204" pitchFamily="18" charset="0"/>
                  </a:rPr>
                  <m:t>𝑑</m:t>
                </m:r>
              </m:oMath>
            </m:oMathPara>
          </a14:m>
          <a:endParaRPr lang="en-US" sz="900" i="1" kern="1200" dirty="0"/>
        </a:p>
      </dsp:txBody>
      <dsp:txXfrm>
        <a:off x="2298389" y="1485591"/>
        <a:ext cx="723750" cy="449375"/>
      </dsp:txXfrm>
    </dsp:sp>
    <dsp:sp modelId="{45692843-84B7-B349-8289-8253DBA0FA30}">
      <dsp:nvSpPr>
        <dsp:cNvPr id="0" name=""/>
        <dsp:cNvSpPr/>
      </dsp:nvSpPr>
      <dsp:spPr>
        <a:xfrm>
          <a:off x="1741505"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1825029"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variable quantity</a:t>
          </a:r>
        </a:p>
      </dsp:txBody>
      <dsp:txXfrm>
        <a:off x="1839010" y="2181551"/>
        <a:ext cx="723750" cy="449375"/>
      </dsp:txXfrm>
    </dsp:sp>
    <dsp:sp modelId="{34D8D8BD-C34E-704D-AD6A-647EAE115A36}">
      <dsp:nvSpPr>
        <dsp:cNvPr id="0" name=""/>
        <dsp:cNvSpPr/>
      </dsp:nvSpPr>
      <dsp:spPr>
        <a:xfrm>
          <a:off x="1741505"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1825029"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Fiat Currency</a:t>
          </a:r>
        </a:p>
      </dsp:txBody>
      <dsp:txXfrm>
        <a:off x="1839010" y="2877511"/>
        <a:ext cx="723750" cy="449375"/>
      </dsp:txXfrm>
    </dsp:sp>
    <dsp:sp modelId="{D1512AA4-7C16-CF4C-B253-EFB2B9E47017}">
      <dsp:nvSpPr>
        <dsp:cNvPr id="0" name=""/>
        <dsp:cNvSpPr/>
      </dsp:nvSpPr>
      <dsp:spPr>
        <a:xfrm>
          <a:off x="2660264"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2743788"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fixed quantity</a:t>
          </a:r>
        </a:p>
      </dsp:txBody>
      <dsp:txXfrm>
        <a:off x="2757769" y="2181551"/>
        <a:ext cx="723750" cy="449375"/>
      </dsp:txXfrm>
    </dsp:sp>
    <dsp:sp modelId="{56F689D2-A965-304D-B1DC-01442ABF3038}">
      <dsp:nvSpPr>
        <dsp:cNvPr id="0" name=""/>
        <dsp:cNvSpPr/>
      </dsp:nvSpPr>
      <dsp:spPr>
        <a:xfrm>
          <a:off x="2660264"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2743788"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ICO</a:t>
          </a:r>
        </a:p>
      </dsp:txBody>
      <dsp:txXfrm>
        <a:off x="2757769" y="2877511"/>
        <a:ext cx="723750" cy="449375"/>
      </dsp:txXfrm>
    </dsp:sp>
    <dsp:sp modelId="{B6156677-1472-D648-BBDF-3B8E7D8C9535}">
      <dsp:nvSpPr>
        <dsp:cNvPr id="0" name=""/>
        <dsp:cNvSpPr/>
      </dsp:nvSpPr>
      <dsp:spPr>
        <a:xfrm>
          <a:off x="4497783" y="1392263"/>
          <a:ext cx="751712" cy="477337"/>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581307" y="147161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whole</a:t>
          </a:r>
        </a:p>
        <a:p>
          <a:pPr marL="0" lvl="0" indent="0" algn="ctr" defTabSz="400050">
            <a:lnSpc>
              <a:spcPct val="90000"/>
            </a:lnSpc>
            <a:spcBef>
              <a:spcPct val="0"/>
            </a:spcBef>
            <a:spcAft>
              <a:spcPct val="35000"/>
            </a:spcAft>
            <a:buNone/>
          </a:pPr>
          <a:r>
            <a:rPr lang="en-US" sz="900" i="1" kern="1200" dirty="0"/>
            <a:t>~d</a:t>
          </a:r>
        </a:p>
      </dsp:txBody>
      <dsp:txXfrm>
        <a:off x="4595288" y="1485591"/>
        <a:ext cx="723750" cy="449375"/>
      </dsp:txXfrm>
    </dsp:sp>
    <dsp:sp modelId="{6256CD7E-3FDF-A14E-A8D3-0CD197A2270B}">
      <dsp:nvSpPr>
        <dsp:cNvPr id="0" name=""/>
        <dsp:cNvSpPr/>
      </dsp:nvSpPr>
      <dsp:spPr>
        <a:xfrm>
          <a:off x="4497783"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4581307"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variable quantity</a:t>
          </a:r>
        </a:p>
      </dsp:txBody>
      <dsp:txXfrm>
        <a:off x="4595288" y="2181551"/>
        <a:ext cx="723750" cy="449375"/>
      </dsp:txXfrm>
    </dsp:sp>
    <dsp:sp modelId="{A1C457A2-E85B-094E-AA70-5F16348EC89E}">
      <dsp:nvSpPr>
        <dsp:cNvPr id="0" name=""/>
        <dsp:cNvSpPr/>
      </dsp:nvSpPr>
      <dsp:spPr>
        <a:xfrm>
          <a:off x="3579024"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3662547"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SKU</a:t>
          </a:r>
        </a:p>
      </dsp:txBody>
      <dsp:txXfrm>
        <a:off x="3676528" y="2877511"/>
        <a:ext cx="723750" cy="449375"/>
      </dsp:txXfrm>
    </dsp:sp>
    <dsp:sp modelId="{6B307CA7-63B7-6F45-ACF4-A6B40CFDADE8}">
      <dsp:nvSpPr>
        <dsp:cNvPr id="0" name=""/>
        <dsp:cNvSpPr/>
      </dsp:nvSpPr>
      <dsp:spPr>
        <a:xfrm>
          <a:off x="4497783"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4581307"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Stock</a:t>
          </a:r>
        </a:p>
      </dsp:txBody>
      <dsp:txXfrm>
        <a:off x="4595288" y="2877511"/>
        <a:ext cx="723750" cy="449375"/>
      </dsp:txXfrm>
    </dsp:sp>
    <dsp:sp modelId="{B07781EF-691D-4441-9320-DCD6BCB0AF63}">
      <dsp:nvSpPr>
        <dsp:cNvPr id="0" name=""/>
        <dsp:cNvSpPr/>
      </dsp:nvSpPr>
      <dsp:spPr>
        <a:xfrm>
          <a:off x="5416542"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5500066"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Loyalty</a:t>
          </a:r>
        </a:p>
      </dsp:txBody>
      <dsp:txXfrm>
        <a:off x="5514047" y="2877511"/>
        <a:ext cx="723750" cy="44937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ED63C-E6FD-1E44-A01E-23EEE436648F}">
      <dsp:nvSpPr>
        <dsp:cNvPr id="0" name=""/>
        <dsp:cNvSpPr/>
      </dsp:nvSpPr>
      <dsp:spPr>
        <a:xfrm>
          <a:off x="1621016" y="2761870"/>
          <a:ext cx="91440" cy="281234"/>
        </a:xfrm>
        <a:custGeom>
          <a:avLst/>
          <a:gdLst/>
          <a:ahLst/>
          <a:cxnLst/>
          <a:rect l="0" t="0" r="0" b="0"/>
          <a:pathLst>
            <a:path>
              <a:moveTo>
                <a:pt x="45720" y="0"/>
              </a:moveTo>
              <a:lnTo>
                <a:pt x="45720" y="28123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BF94AE-2FDB-7243-B05F-E39B200A9D35}">
      <dsp:nvSpPr>
        <dsp:cNvPr id="0" name=""/>
        <dsp:cNvSpPr/>
      </dsp:nvSpPr>
      <dsp:spPr>
        <a:xfrm>
          <a:off x="1621016" y="1866593"/>
          <a:ext cx="91440" cy="281234"/>
        </a:xfrm>
        <a:custGeom>
          <a:avLst/>
          <a:gdLst/>
          <a:ahLst/>
          <a:cxnLst/>
          <a:rect l="0" t="0" r="0" b="0"/>
          <a:pathLst>
            <a:path>
              <a:moveTo>
                <a:pt x="45720" y="0"/>
              </a:moveTo>
              <a:lnTo>
                <a:pt x="45720" y="28123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42C832-8536-4848-8AF2-E0A5DD27E1EA}">
      <dsp:nvSpPr>
        <dsp:cNvPr id="0" name=""/>
        <dsp:cNvSpPr/>
      </dsp:nvSpPr>
      <dsp:spPr>
        <a:xfrm>
          <a:off x="1621016" y="971316"/>
          <a:ext cx="91440" cy="281234"/>
        </a:xfrm>
        <a:custGeom>
          <a:avLst/>
          <a:gdLst/>
          <a:ahLst/>
          <a:cxnLst/>
          <a:rect l="0" t="0" r="0" b="0"/>
          <a:pathLst>
            <a:path>
              <a:moveTo>
                <a:pt x="45720" y="0"/>
              </a:moveTo>
              <a:lnTo>
                <a:pt x="45720" y="28123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D3FB45-30F4-EA4F-B97D-1ACC4A042894}">
      <dsp:nvSpPr>
        <dsp:cNvPr id="0" name=""/>
        <dsp:cNvSpPr/>
      </dsp:nvSpPr>
      <dsp:spPr>
        <a:xfrm>
          <a:off x="1354"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9FCFD3-1104-B541-A659-A51A1F3665A4}">
      <dsp:nvSpPr>
        <dsp:cNvPr id="0" name=""/>
        <dsp:cNvSpPr/>
      </dsp:nvSpPr>
      <dsp:spPr>
        <a:xfrm>
          <a:off x="108798"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Fractional Fungible</a:t>
          </a:r>
        </a:p>
      </dsp:txBody>
      <dsp:txXfrm>
        <a:off x="126783" y="477330"/>
        <a:ext cx="931025" cy="578072"/>
      </dsp:txXfrm>
    </dsp:sp>
    <dsp:sp modelId="{0FECAA92-8734-4346-9AA7-1CFD84E529E2}">
      <dsp:nvSpPr>
        <dsp:cNvPr id="0" name=""/>
        <dsp:cNvSpPr/>
      </dsp:nvSpPr>
      <dsp:spPr>
        <a:xfrm>
          <a:off x="1183238"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5EF941-C97B-AC4A-8F31-F111C026AD23}">
      <dsp:nvSpPr>
        <dsp:cNvPr id="0" name=""/>
        <dsp:cNvSpPr/>
      </dsp:nvSpPr>
      <dsp:spPr>
        <a:xfrm>
          <a:off x="1290682"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Whole Fungible</a:t>
          </a:r>
        </a:p>
      </dsp:txBody>
      <dsp:txXfrm>
        <a:off x="1308667" y="477330"/>
        <a:ext cx="931025" cy="578072"/>
      </dsp:txXfrm>
    </dsp:sp>
    <dsp:sp modelId="{4C58BF69-0F26-134B-BB34-67A54F1F92FD}">
      <dsp:nvSpPr>
        <dsp:cNvPr id="0" name=""/>
        <dsp:cNvSpPr/>
      </dsp:nvSpPr>
      <dsp:spPr>
        <a:xfrm>
          <a:off x="1183238" y="1252550"/>
          <a:ext cx="966995" cy="61404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7006D6-5A76-E24B-B200-44D70EF3D88E}">
      <dsp:nvSpPr>
        <dsp:cNvPr id="0" name=""/>
        <dsp:cNvSpPr/>
      </dsp:nvSpPr>
      <dsp:spPr>
        <a:xfrm>
          <a:off x="1290682" y="1354622"/>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Supply Control</a:t>
          </a:r>
        </a:p>
      </dsp:txBody>
      <dsp:txXfrm>
        <a:off x="1308667" y="1372607"/>
        <a:ext cx="931025" cy="578072"/>
      </dsp:txXfrm>
    </dsp:sp>
    <dsp:sp modelId="{DB78208D-1622-B644-AEFB-5F56C6FCEF2D}">
      <dsp:nvSpPr>
        <dsp:cNvPr id="0" name=""/>
        <dsp:cNvSpPr/>
      </dsp:nvSpPr>
      <dsp:spPr>
        <a:xfrm>
          <a:off x="1183238" y="2147827"/>
          <a:ext cx="966995" cy="61404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E5453D-9A2C-4B4A-BD1C-988073D7BE6F}">
      <dsp:nvSpPr>
        <dsp:cNvPr id="0" name=""/>
        <dsp:cNvSpPr/>
      </dsp:nvSpPr>
      <dsp:spPr>
        <a:xfrm>
          <a:off x="1290682" y="2249899"/>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Inventory Item Token</a:t>
          </a:r>
          <a:endParaRPr lang="en-US" sz="1200" kern="1200" dirty="0"/>
        </a:p>
      </dsp:txBody>
      <dsp:txXfrm>
        <a:off x="1308667" y="2267884"/>
        <a:ext cx="931025" cy="578072"/>
      </dsp:txXfrm>
    </dsp:sp>
    <dsp:sp modelId="{4AA19F0D-4EAB-514C-A3E7-BB9FDF2756E9}">
      <dsp:nvSpPr>
        <dsp:cNvPr id="0" name=""/>
        <dsp:cNvSpPr/>
      </dsp:nvSpPr>
      <dsp:spPr>
        <a:xfrm>
          <a:off x="1183238" y="3043104"/>
          <a:ext cx="966995" cy="6140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E36096-F202-6C44-BB9B-D65A1FA4F6CB}">
      <dsp:nvSpPr>
        <dsp:cNvPr id="0" name=""/>
        <dsp:cNvSpPr/>
      </dsp:nvSpPr>
      <dsp:spPr>
        <a:xfrm>
          <a:off x="1290682" y="3145176"/>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Barrel of Oil</a:t>
          </a:r>
        </a:p>
      </dsp:txBody>
      <dsp:txXfrm>
        <a:off x="1308667" y="3163161"/>
        <a:ext cx="931025" cy="578072"/>
      </dsp:txXfrm>
    </dsp:sp>
    <dsp:sp modelId="{3EB12AEF-50D4-9249-872F-385EFFCA7C9E}">
      <dsp:nvSpPr>
        <dsp:cNvPr id="0" name=""/>
        <dsp:cNvSpPr/>
      </dsp:nvSpPr>
      <dsp:spPr>
        <a:xfrm>
          <a:off x="2365121"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33017E-B438-2B47-AACF-89FE21BD4F7A}">
      <dsp:nvSpPr>
        <dsp:cNvPr id="0" name=""/>
        <dsp:cNvSpPr/>
      </dsp:nvSpPr>
      <dsp:spPr>
        <a:xfrm>
          <a:off x="2472565"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Fractional Non-Fungible</a:t>
          </a:r>
        </a:p>
      </dsp:txBody>
      <dsp:txXfrm>
        <a:off x="2490550" y="477330"/>
        <a:ext cx="931025" cy="578072"/>
      </dsp:txXfrm>
    </dsp:sp>
    <dsp:sp modelId="{17282CD0-F8AD-D649-9C40-0F59A3A80F7A}">
      <dsp:nvSpPr>
        <dsp:cNvPr id="0" name=""/>
        <dsp:cNvSpPr/>
      </dsp:nvSpPr>
      <dsp:spPr>
        <a:xfrm>
          <a:off x="3547005"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321F29-10B6-F049-B92D-07E8AF028399}">
      <dsp:nvSpPr>
        <dsp:cNvPr id="0" name=""/>
        <dsp:cNvSpPr/>
      </dsp:nvSpPr>
      <dsp:spPr>
        <a:xfrm>
          <a:off x="3654449"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Singleton</a:t>
          </a:r>
        </a:p>
      </dsp:txBody>
      <dsp:txXfrm>
        <a:off x="3672434" y="477330"/>
        <a:ext cx="931025" cy="57807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9ACA2C-EF0D-DC40-B8A7-D2810E47B7EA}">
      <dsp:nvSpPr>
        <dsp:cNvPr id="0" name=""/>
        <dsp:cNvSpPr/>
      </dsp:nvSpPr>
      <dsp:spPr>
        <a:xfrm>
          <a:off x="911" y="1030708"/>
          <a:ext cx="1430536" cy="7152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Node</a:t>
          </a:r>
        </a:p>
      </dsp:txBody>
      <dsp:txXfrm>
        <a:off x="21860" y="1051657"/>
        <a:ext cx="1388638" cy="673370"/>
      </dsp:txXfrm>
    </dsp:sp>
    <dsp:sp modelId="{AF44AC8D-CA80-5541-BF56-DFE80ED2E174}">
      <dsp:nvSpPr>
        <dsp:cNvPr id="0" name=""/>
        <dsp:cNvSpPr/>
      </dsp:nvSpPr>
      <dsp:spPr>
        <a:xfrm>
          <a:off x="1431447" y="1368149"/>
          <a:ext cx="572214" cy="40385"/>
        </a:xfrm>
        <a:custGeom>
          <a:avLst/>
          <a:gdLst/>
          <a:ahLst/>
          <a:cxnLst/>
          <a:rect l="0" t="0" r="0" b="0"/>
          <a:pathLst>
            <a:path>
              <a:moveTo>
                <a:pt x="0" y="20192"/>
              </a:moveTo>
              <a:lnTo>
                <a:pt x="572214" y="2019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03249" y="1374037"/>
        <a:ext cx="28610" cy="28610"/>
      </dsp:txXfrm>
    </dsp:sp>
    <dsp:sp modelId="{D38F2EFD-CB86-F848-B03E-55BE03D24232}">
      <dsp:nvSpPr>
        <dsp:cNvPr id="0" name=""/>
        <dsp:cNvSpPr/>
      </dsp:nvSpPr>
      <dsp:spPr>
        <a:xfrm>
          <a:off x="2003662" y="1030708"/>
          <a:ext cx="1430536" cy="71526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Formula</a:t>
          </a:r>
        </a:p>
      </dsp:txBody>
      <dsp:txXfrm>
        <a:off x="2024611" y="1051657"/>
        <a:ext cx="1388638" cy="673370"/>
      </dsp:txXfrm>
    </dsp:sp>
    <dsp:sp modelId="{9BBDDBC8-0695-3241-924D-B88205D31204}">
      <dsp:nvSpPr>
        <dsp:cNvPr id="0" name=""/>
        <dsp:cNvSpPr/>
      </dsp:nvSpPr>
      <dsp:spPr>
        <a:xfrm rot="19457599">
          <a:off x="3367964" y="1162509"/>
          <a:ext cx="704684" cy="40385"/>
        </a:xfrm>
        <a:custGeom>
          <a:avLst/>
          <a:gdLst/>
          <a:ahLst/>
          <a:cxnLst/>
          <a:rect l="0" t="0" r="0" b="0"/>
          <a:pathLst>
            <a:path>
              <a:moveTo>
                <a:pt x="0" y="20192"/>
              </a:moveTo>
              <a:lnTo>
                <a:pt x="704684" y="201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02689" y="1165085"/>
        <a:ext cx="35234" cy="35234"/>
      </dsp:txXfrm>
    </dsp:sp>
    <dsp:sp modelId="{931F09DC-494B-BE4C-8598-C7A503EB1752}">
      <dsp:nvSpPr>
        <dsp:cNvPr id="0" name=""/>
        <dsp:cNvSpPr/>
      </dsp:nvSpPr>
      <dsp:spPr>
        <a:xfrm>
          <a:off x="4006413" y="619428"/>
          <a:ext cx="1430536" cy="715268"/>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a</a:t>
          </a:r>
        </a:p>
      </dsp:txBody>
      <dsp:txXfrm>
        <a:off x="4027362" y="640377"/>
        <a:ext cx="1388638" cy="673370"/>
      </dsp:txXfrm>
    </dsp:sp>
    <dsp:sp modelId="{77B4B631-611F-4E4F-8F0F-4F7BAE2AD118}">
      <dsp:nvSpPr>
        <dsp:cNvPr id="0" name=""/>
        <dsp:cNvSpPr/>
      </dsp:nvSpPr>
      <dsp:spPr>
        <a:xfrm rot="2142401">
          <a:off x="3367964" y="1573789"/>
          <a:ext cx="704684" cy="40385"/>
        </a:xfrm>
        <a:custGeom>
          <a:avLst/>
          <a:gdLst/>
          <a:ahLst/>
          <a:cxnLst/>
          <a:rect l="0" t="0" r="0" b="0"/>
          <a:pathLst>
            <a:path>
              <a:moveTo>
                <a:pt x="0" y="20192"/>
              </a:moveTo>
              <a:lnTo>
                <a:pt x="704684" y="201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02689" y="1576364"/>
        <a:ext cx="35234" cy="35234"/>
      </dsp:txXfrm>
    </dsp:sp>
    <dsp:sp modelId="{E863603D-D8C2-7E4F-8F7F-C1510010AF2C}">
      <dsp:nvSpPr>
        <dsp:cNvPr id="0" name=""/>
        <dsp:cNvSpPr/>
      </dsp:nvSpPr>
      <dsp:spPr>
        <a:xfrm>
          <a:off x="4006413" y="1441987"/>
          <a:ext cx="1430536" cy="71526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Formula</a:t>
          </a:r>
        </a:p>
      </dsp:txBody>
      <dsp:txXfrm>
        <a:off x="4027362" y="1462936"/>
        <a:ext cx="1388638" cy="673370"/>
      </dsp:txXfrm>
    </dsp:sp>
    <dsp:sp modelId="{5DC3D620-9383-5F4A-AB5D-4B36C70CB0D9}">
      <dsp:nvSpPr>
        <dsp:cNvPr id="0" name=""/>
        <dsp:cNvSpPr/>
      </dsp:nvSpPr>
      <dsp:spPr>
        <a:xfrm rot="19457599">
          <a:off x="5370715" y="1573789"/>
          <a:ext cx="704684" cy="40385"/>
        </a:xfrm>
        <a:custGeom>
          <a:avLst/>
          <a:gdLst/>
          <a:ahLst/>
          <a:cxnLst/>
          <a:rect l="0" t="0" r="0" b="0"/>
          <a:pathLst>
            <a:path>
              <a:moveTo>
                <a:pt x="0" y="20192"/>
              </a:moveTo>
              <a:lnTo>
                <a:pt x="704684" y="201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05440" y="1576364"/>
        <a:ext cx="35234" cy="35234"/>
      </dsp:txXfrm>
    </dsp:sp>
    <dsp:sp modelId="{144920BE-1287-8246-BA72-0489B45E999E}">
      <dsp:nvSpPr>
        <dsp:cNvPr id="0" name=""/>
        <dsp:cNvSpPr/>
      </dsp:nvSpPr>
      <dsp:spPr>
        <a:xfrm>
          <a:off x="6009165" y="1030708"/>
          <a:ext cx="1430536" cy="71526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b</a:t>
          </a:r>
        </a:p>
      </dsp:txBody>
      <dsp:txXfrm>
        <a:off x="6030114" y="1051657"/>
        <a:ext cx="1388638" cy="673370"/>
      </dsp:txXfrm>
    </dsp:sp>
    <dsp:sp modelId="{3C3E2267-A823-4042-801A-7E9E6968DB63}">
      <dsp:nvSpPr>
        <dsp:cNvPr id="0" name=""/>
        <dsp:cNvSpPr/>
      </dsp:nvSpPr>
      <dsp:spPr>
        <a:xfrm rot="2139809">
          <a:off x="5370801" y="1985068"/>
          <a:ext cx="705424" cy="40385"/>
        </a:xfrm>
        <a:custGeom>
          <a:avLst/>
          <a:gdLst/>
          <a:ahLst/>
          <a:cxnLst/>
          <a:rect l="0" t="0" r="0" b="0"/>
          <a:pathLst>
            <a:path>
              <a:moveTo>
                <a:pt x="0" y="20192"/>
              </a:moveTo>
              <a:lnTo>
                <a:pt x="705424" y="201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05877" y="1987625"/>
        <a:ext cx="35271" cy="35271"/>
      </dsp:txXfrm>
    </dsp:sp>
    <dsp:sp modelId="{645401C6-0796-5A44-9F82-8A9DE1E48C5E}">
      <dsp:nvSpPr>
        <dsp:cNvPr id="0" name=""/>
        <dsp:cNvSpPr/>
      </dsp:nvSpPr>
      <dsp:spPr>
        <a:xfrm>
          <a:off x="6010076" y="1853266"/>
          <a:ext cx="1430536" cy="715268"/>
        </a:xfrm>
        <a:prstGeom prst="roundRect">
          <a:avLst>
            <a:gd name="adj" fmla="val 10000"/>
          </a:avLst>
        </a:prstGeom>
        <a:solidFill>
          <a:schemeClr val="dk1"/>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c</a:t>
          </a:r>
        </a:p>
      </dsp:txBody>
      <dsp:txXfrm>
        <a:off x="6031025" y="1874215"/>
        <a:ext cx="1388638" cy="67337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4923365"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sSup>
                    <m:sSupPr>
                      <m:ctrlPr>
                        <a:rPr lang="en-US" sz="1600" i="1" kern="1200" smtClean="0">
                          <a:latin typeface="Cambria Math" panose="02040503050406030204" pitchFamily="18" charset="0"/>
                          <a:ea typeface="Cambria Math" panose="02040503050406030204" pitchFamily="18" charset="0"/>
                        </a:rPr>
                      </m:ctrlPr>
                    </m:sSupPr>
                    <m:e>
                      <m:r>
                        <m:rPr>
                          <m:sty m:val="p"/>
                        </m:rPr>
                        <a:rPr lang="el-GR" sz="1600" i="1" kern="1200" smtClean="0">
                          <a:latin typeface="Cambria Math" panose="02040503050406030204" pitchFamily="18" charset="0"/>
                          <a:ea typeface="Cambria Math" panose="02040503050406030204" pitchFamily="18" charset="0"/>
                        </a:rPr>
                        <m:t>Ϝ</m:t>
                      </m:r>
                    </m:e>
                    <m:sup>
                      <m:r>
                        <a:rPr lang="en-US" sz="1600" b="0" i="1" kern="1200" smtClean="0">
                          <a:latin typeface="Cambria Math" panose="02040503050406030204" pitchFamily="18" charset="0"/>
                          <a:ea typeface="Cambria Math" panose="02040503050406030204" pitchFamily="18" charset="0"/>
                        </a:rPr>
                        <m:t>′</m:t>
                      </m:r>
                    </m:sup>
                  </m:sSup>
                </m:sub>
              </m:sSub>
              <m:r>
                <a:rPr lang="en-US" sz="1600" b="0" i="1" kern="1200" smtClean="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𝑑</m:t>
              </m:r>
              <m:r>
                <a:rPr lang="en-US" sz="1600" b="0" i="1" kern="120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Divisible &amp; Supply Control)</a:t>
          </a:r>
        </a:p>
      </dsp:txBody>
      <dsp:txXfrm>
        <a:off x="323471" y="212628"/>
        <a:ext cx="4923365"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4618443"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rPr>
                <m:t>{~</m:t>
              </m:r>
              <m:r>
                <a:rPr lang="en-US" sz="1600" b="0" i="1" kern="1200" smtClean="0">
                  <a:latin typeface="Cambria Math" panose="02040503050406030204" pitchFamily="18" charset="0"/>
                </a:rPr>
                <m:t>𝑡</m:t>
              </m:r>
              <m:r>
                <a:rPr lang="en-US" sz="1600" b="0" i="1" kern="1200" smtClean="0">
                  <a:latin typeface="Cambria Math" panose="02040503050406030204" pitchFamily="18" charset="0"/>
                </a:rPr>
                <m:t>, </m:t>
              </m:r>
              <m:r>
                <a:rPr lang="en-US" sz="1600" b="0" i="1" kern="1200" smtClean="0">
                  <a:latin typeface="Cambria Math" panose="02040503050406030204" pitchFamily="18" charset="0"/>
                </a:rPr>
                <m:t>𝑃</m:t>
              </m:r>
              <m:r>
                <a:rPr lang="en-US" sz="1600" b="0" i="1" kern="1200" smtClean="0">
                  <a:latin typeface="Cambria Math" panose="02040503050406030204" pitchFamily="18" charset="0"/>
                </a:rPr>
                <m:t>}</m:t>
              </m:r>
            </m:oMath>
          </a14:m>
          <a:r>
            <a:rPr lang="en-US" sz="1600" kern="1200" dirty="0"/>
            <a:t> (Non-fungible: non-transferable &amp; </a:t>
          </a:r>
          <a:r>
            <a:rPr lang="en-US" sz="1600" kern="1200" dirty="0" err="1"/>
            <a:t>pausable</a:t>
          </a:r>
          <a:r>
            <a:rPr lang="en-US" sz="1600" kern="1200" dirty="0"/>
            <a:t>) (implicit </a:t>
          </a:r>
          <a:r>
            <a:rPr lang="en-US" sz="1600" i="1" kern="1200" dirty="0"/>
            <a:t>~d</a:t>
          </a:r>
          <a:r>
            <a:rPr lang="en-US" sz="1600" kern="1200" dirty="0"/>
            <a:t>)</a:t>
          </a:r>
        </a:p>
      </dsp:txBody>
      <dsp:txXfrm>
        <a:off x="628394" y="850719"/>
        <a:ext cx="4618443"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4524856"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ea typeface="Cambria Math" panose="02040503050406030204" pitchFamily="18" charset="0"/>
                </a:rPr>
                <m:t>(</m:t>
              </m:r>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𝑒</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𝑡</m:t>
              </m:r>
              <m:r>
                <a:rPr lang="en-US" sz="1600" b="0" i="1" kern="1200" smtClean="0">
                  <a:latin typeface="Cambria Math" panose="02040503050406030204" pitchFamily="18" charset="0"/>
                  <a:ea typeface="Cambria Math" panose="02040503050406030204" pitchFamily="18" charset="0"/>
                </a:rPr>
                <m:t>}</m:t>
              </m:r>
            </m:oMath>
          </a14:m>
          <a:r>
            <a:rPr lang="en-US" sz="1600" kern="1200" dirty="0"/>
            <a:t> (Hybrid: expire-able &amp; transferable)</a:t>
          </a:r>
        </a:p>
      </dsp:txBody>
      <dsp:txXfrm>
        <a:off x="721980" y="1488810"/>
        <a:ext cx="4524856"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4618443"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oMath>
          </a14:m>
          <a:r>
            <a:rPr lang="en-US" sz="1600" i="1" kern="1200" dirty="0"/>
            <a:t>~d,</a:t>
          </a:r>
          <a14:m xmlns:a14="http://schemas.microsoft.com/office/drawing/2010/main">
            <m:oMath xmlns:m="http://schemas.openxmlformats.org/officeDocument/2006/math">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a:t>
          </a:r>
        </a:p>
      </dsp:txBody>
      <dsp:txXfrm>
        <a:off x="628394" y="2126901"/>
        <a:ext cx="4618443"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4923365"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r>
            <a:rPr lang="en-US" sz="1500" kern="1200" dirty="0"/>
            <a:t>[</a:t>
          </a:r>
          <a14:m xmlns:a14="http://schemas.microsoft.com/office/drawing/2010/main">
            <m:oMath xmlns:m="http://schemas.openxmlformats.org/officeDocument/2006/math">
              <m:sSub>
                <m:sSubPr>
                  <m:ctrlPr>
                    <a:rPr lang="en-US" sz="1500" i="1" kern="1200" smtClean="0">
                      <a:latin typeface="Cambria Math" panose="02040503050406030204" pitchFamily="18" charset="0"/>
                    </a:rPr>
                  </m:ctrlPr>
                </m:sSubPr>
                <m:e>
                  <m:r>
                    <a:rPr lang="en-US" sz="1500" i="1" kern="1200" smtClean="0">
                      <a:latin typeface="Cambria Math" panose="02040503050406030204" pitchFamily="18" charset="0"/>
                      <a:ea typeface="Cambria Math" panose="02040503050406030204" pitchFamily="18" charset="0"/>
                    </a:rPr>
                    <m:t>𝜏</m:t>
                  </m:r>
                </m:e>
                <m:sub>
                  <m:r>
                    <m:rPr>
                      <m:sty m:val="p"/>
                    </m:rPr>
                    <a:rPr lang="el-GR" sz="1500" i="1" kern="1200" smtClean="0">
                      <a:latin typeface="Cambria Math" panose="02040503050406030204" pitchFamily="18" charset="0"/>
                      <a:ea typeface="Cambria Math" panose="02040503050406030204" pitchFamily="18" charset="0"/>
                    </a:rPr>
                    <m:t>Ϝ</m:t>
                  </m:r>
                </m:sub>
              </m:sSub>
            </m:oMath>
          </a14:m>
          <a:r>
            <a:rPr lang="en-US" sz="1500" kern="1200" dirty="0"/>
            <a:t>{</a:t>
          </a:r>
          <a:r>
            <a:rPr lang="en-US" sz="1400" i="1" kern="1200" dirty="0"/>
            <a:t>~d</a:t>
          </a:r>
          <a14:m xmlns:a14="http://schemas.microsoft.com/office/drawing/2010/main">
            <m:oMath xmlns:m="http://schemas.openxmlformats.org/officeDocument/2006/math">
              <m:r>
                <a:rPr lang="en-US" sz="1500" b="0" i="1" kern="120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𝑔</m:t>
              </m:r>
              <m:r>
                <a:rPr lang="en-US" sz="1500" b="0" i="1" kern="1200" smtClean="0">
                  <a:latin typeface="Cambria Math" panose="02040503050406030204" pitchFamily="18" charset="0"/>
                  <a:ea typeface="Cambria Math" panose="02040503050406030204" pitchFamily="18" charset="0"/>
                </a:rPr>
                <m:t>, </m:t>
              </m:r>
              <m:r>
                <a:rPr lang="en-US" sz="1500" b="0" i="1" kern="1200">
                  <a:latin typeface="Cambria Math" panose="02040503050406030204" pitchFamily="18" charset="0"/>
                  <a:ea typeface="Cambria Math" panose="02040503050406030204" pitchFamily="18" charset="0"/>
                </a:rPr>
                <m:t>𝑆𝐶</m:t>
              </m:r>
              <m:r>
                <a:rPr lang="en-US" sz="1500" b="0" i="1" kern="1200" smtClean="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𝜙</m:t>
              </m:r>
              <m:r>
                <a:rPr lang="en-US" sz="1500" b="0" i="1" kern="1200" smtClean="0">
                  <a:latin typeface="Cambria Math" panose="02040503050406030204" pitchFamily="18" charset="0"/>
                  <a:ea typeface="Cambria Math" panose="02040503050406030204" pitchFamily="18" charset="0"/>
                </a:rPr>
                <m:t>𝑆𝐾𝑈</m:t>
              </m:r>
              <m:r>
                <a:rPr lang="en-US" sz="1500" b="0" i="1" kern="1200" smtClean="0">
                  <a:latin typeface="Cambria Math" panose="02040503050406030204" pitchFamily="18" charset="0"/>
                  <a:ea typeface="Cambria Math" panose="02040503050406030204" pitchFamily="18" charset="0"/>
                </a:rPr>
                <m:t>]</m:t>
              </m:r>
            </m:oMath>
          </a14:m>
          <a:r>
            <a:rPr lang="en-US" sz="1500" kern="1200" dirty="0"/>
            <a:t> (Fungible: whole, delegable &amp; Supply Control and a SKU property)</a:t>
          </a:r>
        </a:p>
      </dsp:txBody>
      <dsp:txXfrm>
        <a:off x="323471" y="2764992"/>
        <a:ext cx="4923365"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6CAFA-CFD2-894D-A7E1-994BCCCB8456}">
      <dsp:nvSpPr>
        <dsp:cNvPr id="0" name=""/>
        <dsp:cNvSpPr/>
      </dsp:nvSpPr>
      <dsp:spPr>
        <a:xfrm>
          <a:off x="4652229" y="182995"/>
          <a:ext cx="1358099" cy="49013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Formula</a:t>
          </a:r>
        </a:p>
      </dsp:txBody>
      <dsp:txXfrm>
        <a:off x="4666585" y="197351"/>
        <a:ext cx="1329387" cy="461425"/>
      </dsp:txXfrm>
    </dsp:sp>
    <dsp:sp modelId="{61DA48D6-0687-844A-86CC-00E4E9CBA4E2}">
      <dsp:nvSpPr>
        <dsp:cNvPr id="0" name=""/>
        <dsp:cNvSpPr/>
      </dsp:nvSpPr>
      <dsp:spPr>
        <a:xfrm>
          <a:off x="4007132" y="673133"/>
          <a:ext cx="1324146" cy="362159"/>
        </a:xfrm>
        <a:custGeom>
          <a:avLst/>
          <a:gdLst/>
          <a:ahLst/>
          <a:cxnLst/>
          <a:rect l="0" t="0" r="0" b="0"/>
          <a:pathLst>
            <a:path>
              <a:moveTo>
                <a:pt x="1324146" y="0"/>
              </a:moveTo>
              <a:lnTo>
                <a:pt x="1324146" y="181079"/>
              </a:lnTo>
              <a:lnTo>
                <a:pt x="0" y="181079"/>
              </a:lnTo>
              <a:lnTo>
                <a:pt x="0" y="36215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41CE8B-EC80-0F42-9F48-D45E3F9B4264}">
      <dsp:nvSpPr>
        <dsp:cNvPr id="0" name=""/>
        <dsp:cNvSpPr/>
      </dsp:nvSpPr>
      <dsp:spPr>
        <a:xfrm>
          <a:off x="3328083" y="1035293"/>
          <a:ext cx="1358099" cy="49013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Loyalty</a:t>
          </a:r>
        </a:p>
        <a:p>
          <a:pPr marL="0" lvl="0" indent="0" algn="ctr" defTabSz="444500">
            <a:lnSpc>
              <a:spcPct val="90000"/>
            </a:lnSpc>
            <a:spcBef>
              <a:spcPct val="0"/>
            </a:spcBef>
            <a:spcAft>
              <a:spcPct val="35000"/>
            </a:spcAft>
            <a:buNone/>
          </a:pPr>
          <a:r>
            <a:rPr lang="en-US" sz="1000" kern="1200" dirty="0"/>
            <a:t>Definition</a:t>
          </a:r>
        </a:p>
      </dsp:txBody>
      <dsp:txXfrm>
        <a:off x="3342439" y="1049649"/>
        <a:ext cx="1329387" cy="461425"/>
      </dsp:txXfrm>
    </dsp:sp>
    <dsp:sp modelId="{A3BC43AD-C372-2348-A34B-46719D94D372}">
      <dsp:nvSpPr>
        <dsp:cNvPr id="0" name=""/>
        <dsp:cNvSpPr/>
      </dsp:nvSpPr>
      <dsp:spPr>
        <a:xfrm>
          <a:off x="3124368" y="1525430"/>
          <a:ext cx="882764" cy="362159"/>
        </a:xfrm>
        <a:custGeom>
          <a:avLst/>
          <a:gdLst/>
          <a:ahLst/>
          <a:cxnLst/>
          <a:rect l="0" t="0" r="0" b="0"/>
          <a:pathLst>
            <a:path>
              <a:moveTo>
                <a:pt x="882764" y="0"/>
              </a:moveTo>
              <a:lnTo>
                <a:pt x="882764" y="181079"/>
              </a:lnTo>
              <a:lnTo>
                <a:pt x="0" y="181079"/>
              </a:lnTo>
              <a:lnTo>
                <a:pt x="0"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806CB6-88EA-734D-A176-F3A41F1F11CE}">
      <dsp:nvSpPr>
        <dsp:cNvPr id="0" name=""/>
        <dsp:cNvSpPr/>
      </dsp:nvSpPr>
      <dsp:spPr>
        <a:xfrm>
          <a:off x="2445318"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Airline</a:t>
          </a:r>
        </a:p>
        <a:p>
          <a:pPr marL="0" lvl="0" indent="0" algn="ctr" defTabSz="444500">
            <a:lnSpc>
              <a:spcPct val="90000"/>
            </a:lnSpc>
            <a:spcBef>
              <a:spcPct val="0"/>
            </a:spcBef>
            <a:spcAft>
              <a:spcPct val="35000"/>
            </a:spcAft>
            <a:buNone/>
          </a:pPr>
          <a:r>
            <a:rPr lang="en-US" sz="1000" kern="1200" dirty="0"/>
            <a:t>Loyalty </a:t>
          </a:r>
        </a:p>
        <a:p>
          <a:pPr marL="0" lvl="0" indent="0" algn="ctr" defTabSz="444500">
            <a:lnSpc>
              <a:spcPct val="90000"/>
            </a:lnSpc>
            <a:spcBef>
              <a:spcPct val="0"/>
            </a:spcBef>
            <a:spcAft>
              <a:spcPct val="35000"/>
            </a:spcAft>
            <a:buNone/>
          </a:pPr>
          <a:r>
            <a:rPr lang="en-US" sz="1000" kern="1200" dirty="0"/>
            <a:t>Class</a:t>
          </a:r>
        </a:p>
      </dsp:txBody>
      <dsp:txXfrm>
        <a:off x="2465526" y="1907798"/>
        <a:ext cx="1317683" cy="649543"/>
      </dsp:txXfrm>
    </dsp:sp>
    <dsp:sp modelId="{5FEBFCF7-5B94-FC48-BCDE-28C4E628045E}">
      <dsp:nvSpPr>
        <dsp:cNvPr id="0" name=""/>
        <dsp:cNvSpPr/>
      </dsp:nvSpPr>
      <dsp:spPr>
        <a:xfrm>
          <a:off x="3078648"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FEBEDD-F405-B940-947A-5F80AD6A69F8}">
      <dsp:nvSpPr>
        <dsp:cNvPr id="0" name=""/>
        <dsp:cNvSpPr/>
      </dsp:nvSpPr>
      <dsp:spPr>
        <a:xfrm>
          <a:off x="2445318"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Airline Points</a:t>
          </a:r>
        </a:p>
      </dsp:txBody>
      <dsp:txXfrm>
        <a:off x="2465526" y="2959918"/>
        <a:ext cx="1317683" cy="649543"/>
      </dsp:txXfrm>
    </dsp:sp>
    <dsp:sp modelId="{0A2E8C8A-C05D-3240-A6E1-7A57066242E8}">
      <dsp:nvSpPr>
        <dsp:cNvPr id="0" name=""/>
        <dsp:cNvSpPr/>
      </dsp:nvSpPr>
      <dsp:spPr>
        <a:xfrm>
          <a:off x="4007132" y="1525430"/>
          <a:ext cx="882764" cy="362159"/>
        </a:xfrm>
        <a:custGeom>
          <a:avLst/>
          <a:gdLst/>
          <a:ahLst/>
          <a:cxnLst/>
          <a:rect l="0" t="0" r="0" b="0"/>
          <a:pathLst>
            <a:path>
              <a:moveTo>
                <a:pt x="0" y="0"/>
              </a:moveTo>
              <a:lnTo>
                <a:pt x="0" y="181079"/>
              </a:lnTo>
              <a:lnTo>
                <a:pt x="882764" y="181079"/>
              </a:lnTo>
              <a:lnTo>
                <a:pt x="882764"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A7D953-C2BC-6244-BBA6-A49A77E83FA1}">
      <dsp:nvSpPr>
        <dsp:cNvPr id="0" name=""/>
        <dsp:cNvSpPr/>
      </dsp:nvSpPr>
      <dsp:spPr>
        <a:xfrm>
          <a:off x="4210847"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Hotel </a:t>
          </a:r>
        </a:p>
        <a:p>
          <a:pPr marL="0" lvl="0" indent="0" algn="ctr" defTabSz="444500">
            <a:lnSpc>
              <a:spcPct val="90000"/>
            </a:lnSpc>
            <a:spcBef>
              <a:spcPct val="0"/>
            </a:spcBef>
            <a:spcAft>
              <a:spcPct val="35000"/>
            </a:spcAft>
            <a:buNone/>
          </a:pPr>
          <a:r>
            <a:rPr lang="en-US" sz="1000" kern="1200" dirty="0"/>
            <a:t>Loyalty</a:t>
          </a:r>
        </a:p>
        <a:p>
          <a:pPr marL="0" lvl="0" indent="0" algn="ctr" defTabSz="444500">
            <a:lnSpc>
              <a:spcPct val="90000"/>
            </a:lnSpc>
            <a:spcBef>
              <a:spcPct val="0"/>
            </a:spcBef>
            <a:spcAft>
              <a:spcPct val="35000"/>
            </a:spcAft>
            <a:buNone/>
          </a:pPr>
          <a:r>
            <a:rPr lang="en-US" sz="1000" kern="1200" dirty="0"/>
            <a:t>Class</a:t>
          </a:r>
        </a:p>
      </dsp:txBody>
      <dsp:txXfrm>
        <a:off x="4231055" y="1907798"/>
        <a:ext cx="1317683" cy="649543"/>
      </dsp:txXfrm>
    </dsp:sp>
    <dsp:sp modelId="{80643A54-B9DF-474C-9B5B-861C4E20324F}">
      <dsp:nvSpPr>
        <dsp:cNvPr id="0" name=""/>
        <dsp:cNvSpPr/>
      </dsp:nvSpPr>
      <dsp:spPr>
        <a:xfrm>
          <a:off x="4844177"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0C198A-966C-3342-A0B7-95D1F378C854}">
      <dsp:nvSpPr>
        <dsp:cNvPr id="0" name=""/>
        <dsp:cNvSpPr/>
      </dsp:nvSpPr>
      <dsp:spPr>
        <a:xfrm>
          <a:off x="4210847"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Hotel Points</a:t>
          </a:r>
        </a:p>
      </dsp:txBody>
      <dsp:txXfrm>
        <a:off x="4231055" y="2959918"/>
        <a:ext cx="1317683" cy="649543"/>
      </dsp:txXfrm>
    </dsp:sp>
    <dsp:sp modelId="{2E10A562-6F8A-6A49-8805-9784DA73D423}">
      <dsp:nvSpPr>
        <dsp:cNvPr id="0" name=""/>
        <dsp:cNvSpPr/>
      </dsp:nvSpPr>
      <dsp:spPr>
        <a:xfrm>
          <a:off x="5331279" y="673133"/>
          <a:ext cx="1324146" cy="362159"/>
        </a:xfrm>
        <a:custGeom>
          <a:avLst/>
          <a:gdLst/>
          <a:ahLst/>
          <a:cxnLst/>
          <a:rect l="0" t="0" r="0" b="0"/>
          <a:pathLst>
            <a:path>
              <a:moveTo>
                <a:pt x="0" y="0"/>
              </a:moveTo>
              <a:lnTo>
                <a:pt x="0" y="181079"/>
              </a:lnTo>
              <a:lnTo>
                <a:pt x="1324146" y="181079"/>
              </a:lnTo>
              <a:lnTo>
                <a:pt x="1324146" y="36215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848797-61B8-3442-B08B-54B846C0989A}">
      <dsp:nvSpPr>
        <dsp:cNvPr id="0" name=""/>
        <dsp:cNvSpPr/>
      </dsp:nvSpPr>
      <dsp:spPr>
        <a:xfrm>
          <a:off x="5976376" y="1035293"/>
          <a:ext cx="1358099" cy="490137"/>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Inventory</a:t>
          </a:r>
        </a:p>
        <a:p>
          <a:pPr marL="0" lvl="0" indent="0" algn="ctr" defTabSz="444500">
            <a:lnSpc>
              <a:spcPct val="90000"/>
            </a:lnSpc>
            <a:spcBef>
              <a:spcPct val="0"/>
            </a:spcBef>
            <a:spcAft>
              <a:spcPct val="35000"/>
            </a:spcAft>
            <a:buNone/>
          </a:pPr>
          <a:r>
            <a:rPr lang="en-US" sz="1000" kern="1200"/>
            <a:t>Definition</a:t>
          </a:r>
          <a:endParaRPr lang="en-US" sz="1000" kern="1200" dirty="0"/>
        </a:p>
      </dsp:txBody>
      <dsp:txXfrm>
        <a:off x="5990732" y="1049649"/>
        <a:ext cx="1329387" cy="461425"/>
      </dsp:txXfrm>
    </dsp:sp>
    <dsp:sp modelId="{D86B1E1C-86A3-E846-B5B2-CAC0D4365011}">
      <dsp:nvSpPr>
        <dsp:cNvPr id="0" name=""/>
        <dsp:cNvSpPr/>
      </dsp:nvSpPr>
      <dsp:spPr>
        <a:xfrm>
          <a:off x="6609705" y="1525430"/>
          <a:ext cx="91440" cy="362159"/>
        </a:xfrm>
        <a:custGeom>
          <a:avLst/>
          <a:gdLst/>
          <a:ahLst/>
          <a:cxnLst/>
          <a:rect l="0" t="0" r="0" b="0"/>
          <a:pathLst>
            <a:path>
              <a:moveTo>
                <a:pt x="45720" y="0"/>
              </a:moveTo>
              <a:lnTo>
                <a:pt x="45720"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C02D63-2417-AB46-8B6B-4C7CD729E4D0}">
      <dsp:nvSpPr>
        <dsp:cNvPr id="0" name=""/>
        <dsp:cNvSpPr/>
      </dsp:nvSpPr>
      <dsp:spPr>
        <a:xfrm>
          <a:off x="5976376"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Inventory</a:t>
          </a:r>
        </a:p>
        <a:p>
          <a:pPr marL="0" lvl="0" indent="0" algn="ctr" defTabSz="444500">
            <a:lnSpc>
              <a:spcPct val="90000"/>
            </a:lnSpc>
            <a:spcBef>
              <a:spcPct val="0"/>
            </a:spcBef>
            <a:spcAft>
              <a:spcPct val="35000"/>
            </a:spcAft>
            <a:buNone/>
          </a:pPr>
          <a:r>
            <a:rPr lang="en-US" sz="1000" kern="1200" dirty="0"/>
            <a:t>Class</a:t>
          </a:r>
        </a:p>
      </dsp:txBody>
      <dsp:txXfrm>
        <a:off x="5996584" y="1907798"/>
        <a:ext cx="1317683" cy="649543"/>
      </dsp:txXfrm>
    </dsp:sp>
    <dsp:sp modelId="{C5753227-F662-6B40-8050-61E83FD9D1E2}">
      <dsp:nvSpPr>
        <dsp:cNvPr id="0" name=""/>
        <dsp:cNvSpPr/>
      </dsp:nvSpPr>
      <dsp:spPr>
        <a:xfrm>
          <a:off x="6609705"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468CB1-4047-144D-B56A-F72671F090A6}">
      <dsp:nvSpPr>
        <dsp:cNvPr id="0" name=""/>
        <dsp:cNvSpPr/>
      </dsp:nvSpPr>
      <dsp:spPr>
        <a:xfrm>
          <a:off x="5976376"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Barrel of Oil</a:t>
          </a:r>
        </a:p>
        <a:p>
          <a:pPr marL="0" lvl="0" indent="0" algn="ctr" defTabSz="444500">
            <a:lnSpc>
              <a:spcPct val="90000"/>
            </a:lnSpc>
            <a:spcBef>
              <a:spcPct val="0"/>
            </a:spcBef>
            <a:spcAft>
              <a:spcPct val="35000"/>
            </a:spcAft>
            <a:buNone/>
          </a:pPr>
          <a:r>
            <a:rPr lang="en-US" sz="1000" kern="1200" dirty="0"/>
            <a:t>Token</a:t>
          </a:r>
          <a:endParaRPr lang="en-US" sz="1000" kern="1200"/>
        </a:p>
      </dsp:txBody>
      <dsp:txXfrm>
        <a:off x="5996584" y="2959918"/>
        <a:ext cx="1317683" cy="64954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3303666"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i="1" kern="1200" smtClean="0">
                    <a:latin typeface="Cambria Math" panose="02040503050406030204" pitchFamily="18" charset="0"/>
                  </a:rPr>
                  <m:t>𝑃h𝑦𝑠𝑖𝑐𝑎𝑙</m:t>
                </m:r>
                <m:r>
                  <a:rPr lang="en-US" sz="1700" i="1" kern="1200" smtClean="0">
                    <a:latin typeface="Cambria Math" panose="02040503050406030204" pitchFamily="18" charset="0"/>
                  </a:rPr>
                  <m:t> </m:t>
                </m:r>
                <m:r>
                  <a:rPr lang="en-US" sz="1700" i="1" kern="1200" smtClean="0">
                    <a:latin typeface="Cambria Math" panose="02040503050406030204" pitchFamily="18" charset="0"/>
                  </a:rPr>
                  <m:t>𝐶𝑎𝑠h</m:t>
                </m:r>
              </m:oMath>
            </m:oMathPara>
          </a14:m>
          <a:endParaRPr lang="en-US" sz="1700" kern="1200" dirty="0"/>
        </a:p>
      </dsp:txBody>
      <dsp:txXfrm>
        <a:off x="323471" y="212628"/>
        <a:ext cx="3303666"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2998744"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𝑉𝑜𝑡𝑒</m:t>
                </m:r>
              </m:oMath>
            </m:oMathPara>
          </a14:m>
          <a:endParaRPr lang="en-US" sz="1700" kern="1200" dirty="0"/>
        </a:p>
      </dsp:txBody>
      <dsp:txXfrm>
        <a:off x="628394" y="850719"/>
        <a:ext cx="2998744"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2905157"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𝑇h𝑒𝑎𝑡𝑒𝑟</m:t>
                </m:r>
                <m:r>
                  <a:rPr lang="en-US" sz="1700" kern="1200" smtClean="0">
                    <a:latin typeface="Cambria Math" panose="02040503050406030204" pitchFamily="18" charset="0"/>
                  </a:rPr>
                  <m:t> </m:t>
                </m:r>
                <m:r>
                  <a:rPr lang="en-US" sz="1700" kern="1200" smtClean="0">
                    <a:latin typeface="Cambria Math" panose="02040503050406030204" pitchFamily="18" charset="0"/>
                  </a:rPr>
                  <m:t>𝑇𝑖𝑐𝑘𝑒𝑡</m:t>
                </m:r>
              </m:oMath>
            </m:oMathPara>
          </a14:m>
          <a:endParaRPr lang="en-US" sz="1700" kern="1200" dirty="0"/>
        </a:p>
      </dsp:txBody>
      <dsp:txXfrm>
        <a:off x="721980" y="1488810"/>
        <a:ext cx="2905157"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2998744"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𝐵𝑎𝑟𝑟𝑒𝑙</m:t>
                </m:r>
                <m:r>
                  <a:rPr lang="en-US" sz="1700" kern="1200" smtClean="0">
                    <a:latin typeface="Cambria Math" panose="02040503050406030204" pitchFamily="18" charset="0"/>
                  </a:rPr>
                  <m:t> </m:t>
                </m:r>
                <m:r>
                  <a:rPr lang="en-US" sz="1700" kern="1200" smtClean="0">
                    <a:latin typeface="Cambria Math" panose="02040503050406030204" pitchFamily="18" charset="0"/>
                  </a:rPr>
                  <m:t>𝑜𝑓</m:t>
                </m:r>
                <m:r>
                  <a:rPr lang="en-US" sz="1700" kern="1200" smtClean="0">
                    <a:latin typeface="Cambria Math" panose="02040503050406030204" pitchFamily="18" charset="0"/>
                  </a:rPr>
                  <m:t> </m:t>
                </m:r>
                <m:r>
                  <a:rPr lang="en-US" sz="1700" kern="1200" smtClean="0">
                    <a:latin typeface="Cambria Math" panose="02040503050406030204" pitchFamily="18" charset="0"/>
                  </a:rPr>
                  <m:t>𝑂𝑖𝑙</m:t>
                </m:r>
              </m:oMath>
            </m:oMathPara>
          </a14:m>
          <a:endParaRPr lang="en-US" sz="1700" kern="1200" dirty="0"/>
        </a:p>
      </dsp:txBody>
      <dsp:txXfrm>
        <a:off x="628394" y="2126901"/>
        <a:ext cx="2998744"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3303666"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m:rPr>
                    <m:sty m:val="p"/>
                  </m:rPr>
                  <a:rPr lang="en-US" sz="1500" b="0" i="0" kern="1200" smtClean="0">
                    <a:latin typeface="Cambria Math" panose="02040503050406030204" pitchFamily="18" charset="0"/>
                  </a:rPr>
                  <m:t>Inventory</m:t>
                </m:r>
                <m:r>
                  <a:rPr lang="en-US" sz="1500" b="0" i="0" kern="1200" smtClean="0">
                    <a:latin typeface="Cambria Math" panose="02040503050406030204" pitchFamily="18" charset="0"/>
                  </a:rPr>
                  <m:t> </m:t>
                </m:r>
                <m:r>
                  <m:rPr>
                    <m:sty m:val="p"/>
                  </m:rPr>
                  <a:rPr lang="en-US" sz="1500" b="0" i="0" kern="1200" smtClean="0">
                    <a:latin typeface="Cambria Math" panose="02040503050406030204" pitchFamily="18" charset="0"/>
                  </a:rPr>
                  <m:t>Item</m:t>
                </m:r>
              </m:oMath>
            </m:oMathPara>
          </a14:m>
          <a:endParaRPr lang="en-US" sz="1500" kern="1200" dirty="0"/>
        </a:p>
      </dsp:txBody>
      <dsp:txXfrm>
        <a:off x="323471" y="2764992"/>
        <a:ext cx="3303666"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46C06-1DE2-124D-ADA7-8EF8F03BF4D3}">
      <dsp:nvSpPr>
        <dsp:cNvPr id="0" name=""/>
        <dsp:cNvSpPr/>
      </dsp:nvSpPr>
      <dsp:spPr>
        <a:xfrm>
          <a:off x="1919577" y="2014370"/>
          <a:ext cx="582883" cy="29144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artifacts</a:t>
          </a:r>
        </a:p>
      </dsp:txBody>
      <dsp:txXfrm>
        <a:off x="1928113" y="2022906"/>
        <a:ext cx="565811" cy="274369"/>
      </dsp:txXfrm>
    </dsp:sp>
    <dsp:sp modelId="{40441118-4E5F-5041-B978-621E4BF47925}">
      <dsp:nvSpPr>
        <dsp:cNvPr id="0" name=""/>
        <dsp:cNvSpPr/>
      </dsp:nvSpPr>
      <dsp:spPr>
        <a:xfrm rot="16632517">
          <a:off x="1690009" y="1232562"/>
          <a:ext cx="1858053" cy="11689"/>
        </a:xfrm>
        <a:custGeom>
          <a:avLst/>
          <a:gdLst/>
          <a:ahLst/>
          <a:cxnLst/>
          <a:rect l="0" t="0" r="0" b="0"/>
          <a:pathLst>
            <a:path>
              <a:moveTo>
                <a:pt x="0" y="5844"/>
              </a:moveTo>
              <a:lnTo>
                <a:pt x="1858053" y="584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572585" y="1191955"/>
        <a:ext cx="92902" cy="92902"/>
      </dsp:txXfrm>
    </dsp:sp>
    <dsp:sp modelId="{1E9B937D-DD83-8347-87AE-EE5326010ACA}">
      <dsp:nvSpPr>
        <dsp:cNvPr id="0" name=""/>
        <dsp:cNvSpPr/>
      </dsp:nvSpPr>
      <dsp:spPr>
        <a:xfrm>
          <a:off x="2735613" y="171002"/>
          <a:ext cx="582883" cy="2914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base</a:t>
          </a:r>
        </a:p>
      </dsp:txBody>
      <dsp:txXfrm>
        <a:off x="2744149" y="179538"/>
        <a:ext cx="565811" cy="274369"/>
      </dsp:txXfrm>
    </dsp:sp>
    <dsp:sp modelId="{771EF1CC-FF5D-664B-BE8C-1729435DC991}">
      <dsp:nvSpPr>
        <dsp:cNvPr id="0" name=""/>
        <dsp:cNvSpPr/>
      </dsp:nvSpPr>
      <dsp:spPr>
        <a:xfrm rot="19457599">
          <a:off x="3291508" y="227089"/>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225755"/>
        <a:ext cx="14356" cy="14356"/>
      </dsp:txXfrm>
    </dsp:sp>
    <dsp:sp modelId="{5F91173B-5609-454A-954E-716B7383A022}">
      <dsp:nvSpPr>
        <dsp:cNvPr id="0" name=""/>
        <dsp:cNvSpPr/>
      </dsp:nvSpPr>
      <dsp:spPr>
        <a:xfrm>
          <a:off x="3551649" y="3423"/>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fungible</a:t>
          </a:r>
        </a:p>
      </dsp:txBody>
      <dsp:txXfrm>
        <a:off x="3560185" y="11959"/>
        <a:ext cx="565811" cy="274369"/>
      </dsp:txXfrm>
    </dsp:sp>
    <dsp:sp modelId="{9559C214-1EC8-9F48-8201-D74C016B4969}">
      <dsp:nvSpPr>
        <dsp:cNvPr id="0" name=""/>
        <dsp:cNvSpPr/>
      </dsp:nvSpPr>
      <dsp:spPr>
        <a:xfrm rot="2142401">
          <a:off x="3291508" y="394668"/>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393334"/>
        <a:ext cx="14356" cy="14356"/>
      </dsp:txXfrm>
    </dsp:sp>
    <dsp:sp modelId="{1006A253-5558-C84C-981E-BA5CFF5D34FF}">
      <dsp:nvSpPr>
        <dsp:cNvPr id="0" name=""/>
        <dsp:cNvSpPr/>
      </dsp:nvSpPr>
      <dsp:spPr>
        <a:xfrm>
          <a:off x="3551649" y="338581"/>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non-fungible</a:t>
          </a:r>
        </a:p>
      </dsp:txBody>
      <dsp:txXfrm>
        <a:off x="3560185" y="347117"/>
        <a:ext cx="565811" cy="274369"/>
      </dsp:txXfrm>
    </dsp:sp>
    <dsp:sp modelId="{0F9DFC85-D070-E842-90CD-AFD86671F8C4}">
      <dsp:nvSpPr>
        <dsp:cNvPr id="0" name=""/>
        <dsp:cNvSpPr/>
      </dsp:nvSpPr>
      <dsp:spPr>
        <a:xfrm rot="17132988">
          <a:off x="2184172" y="1735299"/>
          <a:ext cx="869728" cy="11689"/>
        </a:xfrm>
        <a:custGeom>
          <a:avLst/>
          <a:gdLst/>
          <a:ahLst/>
          <a:cxnLst/>
          <a:rect l="0" t="0" r="0" b="0"/>
          <a:pathLst>
            <a:path>
              <a:moveTo>
                <a:pt x="0" y="5844"/>
              </a:moveTo>
              <a:lnTo>
                <a:pt x="869728" y="584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97293" y="1719400"/>
        <a:ext cx="43486" cy="43486"/>
      </dsp:txXfrm>
    </dsp:sp>
    <dsp:sp modelId="{AF2AE564-D418-0446-921F-B2EC7F5E96EA}">
      <dsp:nvSpPr>
        <dsp:cNvPr id="0" name=""/>
        <dsp:cNvSpPr/>
      </dsp:nvSpPr>
      <dsp:spPr>
        <a:xfrm>
          <a:off x="2735613" y="1176475"/>
          <a:ext cx="582883" cy="2914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behaviors</a:t>
          </a:r>
        </a:p>
      </dsp:txBody>
      <dsp:txXfrm>
        <a:off x="2744149" y="1185011"/>
        <a:ext cx="565811" cy="274369"/>
      </dsp:txXfrm>
    </dsp:sp>
    <dsp:sp modelId="{A3DECA81-C0B4-3C4C-AF51-E0054EB1FE41}">
      <dsp:nvSpPr>
        <dsp:cNvPr id="0" name=""/>
        <dsp:cNvSpPr/>
      </dsp:nvSpPr>
      <dsp:spPr>
        <a:xfrm rot="18289469">
          <a:off x="3230933" y="1148773"/>
          <a:ext cx="408278" cy="11689"/>
        </a:xfrm>
        <a:custGeom>
          <a:avLst/>
          <a:gdLst/>
          <a:ahLst/>
          <a:cxnLst/>
          <a:rect l="0" t="0" r="0" b="0"/>
          <a:pathLst>
            <a:path>
              <a:moveTo>
                <a:pt x="0" y="5844"/>
              </a:moveTo>
              <a:lnTo>
                <a:pt x="408278"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866" y="1144410"/>
        <a:ext cx="20413" cy="20413"/>
      </dsp:txXfrm>
    </dsp:sp>
    <dsp:sp modelId="{A05504E5-A433-614F-8902-02C10C413641}">
      <dsp:nvSpPr>
        <dsp:cNvPr id="0" name=""/>
        <dsp:cNvSpPr/>
      </dsp:nvSpPr>
      <dsp:spPr>
        <a:xfrm>
          <a:off x="3551649" y="841318"/>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mintable</a:t>
          </a:r>
          <a:endParaRPr lang="en-US" sz="700" kern="1200" dirty="0"/>
        </a:p>
      </dsp:txBody>
      <dsp:txXfrm>
        <a:off x="3560185" y="849854"/>
        <a:ext cx="565811" cy="274369"/>
      </dsp:txXfrm>
    </dsp:sp>
    <dsp:sp modelId="{E71F0000-DBDF-E84C-9504-D4D53C019629}">
      <dsp:nvSpPr>
        <dsp:cNvPr id="0" name=""/>
        <dsp:cNvSpPr/>
      </dsp:nvSpPr>
      <dsp:spPr>
        <a:xfrm rot="19457599">
          <a:off x="4107544" y="897404"/>
          <a:ext cx="287129" cy="11689"/>
        </a:xfrm>
        <a:custGeom>
          <a:avLst/>
          <a:gdLst/>
          <a:ahLst/>
          <a:cxnLst/>
          <a:rect l="0" t="0" r="0" b="0"/>
          <a:pathLst>
            <a:path>
              <a:moveTo>
                <a:pt x="0" y="5844"/>
              </a:moveTo>
              <a:lnTo>
                <a:pt x="287129"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3931" y="896071"/>
        <a:ext cx="14356" cy="14356"/>
      </dsp:txXfrm>
    </dsp:sp>
    <dsp:sp modelId="{9EACE343-4992-9345-8872-4A5359CC352A}">
      <dsp:nvSpPr>
        <dsp:cNvPr id="0" name=""/>
        <dsp:cNvSpPr/>
      </dsp:nvSpPr>
      <dsp:spPr>
        <a:xfrm>
          <a:off x="4367685" y="673739"/>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latest</a:t>
          </a:r>
        </a:p>
      </dsp:txBody>
      <dsp:txXfrm>
        <a:off x="4376221" y="682275"/>
        <a:ext cx="565811" cy="274369"/>
      </dsp:txXfrm>
    </dsp:sp>
    <dsp:sp modelId="{16E2DA98-AAB7-DF42-A8FE-384FE7DCF5F8}">
      <dsp:nvSpPr>
        <dsp:cNvPr id="0" name=""/>
        <dsp:cNvSpPr/>
      </dsp:nvSpPr>
      <dsp:spPr>
        <a:xfrm rot="2142401">
          <a:off x="4107544" y="1064983"/>
          <a:ext cx="287129" cy="11689"/>
        </a:xfrm>
        <a:custGeom>
          <a:avLst/>
          <a:gdLst/>
          <a:ahLst/>
          <a:cxnLst/>
          <a:rect l="0" t="0" r="0" b="0"/>
          <a:pathLst>
            <a:path>
              <a:moveTo>
                <a:pt x="0" y="5844"/>
              </a:moveTo>
              <a:lnTo>
                <a:pt x="287129"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3931" y="1063650"/>
        <a:ext cx="14356" cy="14356"/>
      </dsp:txXfrm>
    </dsp:sp>
    <dsp:sp modelId="{4D68E7B0-C2EC-584F-B95B-FBFDD7EDA686}">
      <dsp:nvSpPr>
        <dsp:cNvPr id="0" name=""/>
        <dsp:cNvSpPr/>
      </dsp:nvSpPr>
      <dsp:spPr>
        <a:xfrm>
          <a:off x="4367685" y="1008897"/>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1.0</a:t>
          </a:r>
        </a:p>
      </dsp:txBody>
      <dsp:txXfrm>
        <a:off x="4376221" y="1017433"/>
        <a:ext cx="565811" cy="274369"/>
      </dsp:txXfrm>
    </dsp:sp>
    <dsp:sp modelId="{816F84FF-8F2E-684C-AECB-761E19FD87C5}">
      <dsp:nvSpPr>
        <dsp:cNvPr id="0" name=""/>
        <dsp:cNvSpPr/>
      </dsp:nvSpPr>
      <dsp:spPr>
        <a:xfrm>
          <a:off x="3318496" y="1316351"/>
          <a:ext cx="233153" cy="11689"/>
        </a:xfrm>
        <a:custGeom>
          <a:avLst/>
          <a:gdLst/>
          <a:ahLst/>
          <a:cxnLst/>
          <a:rect l="0" t="0" r="0" b="0"/>
          <a:pathLst>
            <a:path>
              <a:moveTo>
                <a:pt x="0" y="5844"/>
              </a:moveTo>
              <a:lnTo>
                <a:pt x="233153"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9244" y="1316367"/>
        <a:ext cx="11657" cy="11657"/>
      </dsp:txXfrm>
    </dsp:sp>
    <dsp:sp modelId="{ECD9BD29-47F4-7946-82F5-057A929936D8}">
      <dsp:nvSpPr>
        <dsp:cNvPr id="0" name=""/>
        <dsp:cNvSpPr/>
      </dsp:nvSpPr>
      <dsp:spPr>
        <a:xfrm>
          <a:off x="3551649" y="1176475"/>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burnable</a:t>
          </a:r>
        </a:p>
      </dsp:txBody>
      <dsp:txXfrm>
        <a:off x="3560185" y="1185011"/>
        <a:ext cx="565811" cy="274369"/>
      </dsp:txXfrm>
    </dsp:sp>
    <dsp:sp modelId="{F91E13A9-3795-164F-AC25-A1FB50E22232}">
      <dsp:nvSpPr>
        <dsp:cNvPr id="0" name=""/>
        <dsp:cNvSpPr/>
      </dsp:nvSpPr>
      <dsp:spPr>
        <a:xfrm rot="3310531">
          <a:off x="3230933" y="1483930"/>
          <a:ext cx="408278" cy="11689"/>
        </a:xfrm>
        <a:custGeom>
          <a:avLst/>
          <a:gdLst/>
          <a:ahLst/>
          <a:cxnLst/>
          <a:rect l="0" t="0" r="0" b="0"/>
          <a:pathLst>
            <a:path>
              <a:moveTo>
                <a:pt x="0" y="5844"/>
              </a:moveTo>
              <a:lnTo>
                <a:pt x="408278"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866" y="1479568"/>
        <a:ext cx="20413" cy="20413"/>
      </dsp:txXfrm>
    </dsp:sp>
    <dsp:sp modelId="{E05D4FFB-C155-4345-95DA-485CE0BE34BA}">
      <dsp:nvSpPr>
        <dsp:cNvPr id="0" name=""/>
        <dsp:cNvSpPr/>
      </dsp:nvSpPr>
      <dsp:spPr>
        <a:xfrm>
          <a:off x="3551649" y="1511633"/>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p>
      </dsp:txBody>
      <dsp:txXfrm>
        <a:off x="3560185" y="1520169"/>
        <a:ext cx="565811" cy="274369"/>
      </dsp:txXfrm>
    </dsp:sp>
    <dsp:sp modelId="{E6134FA6-FADE-1545-BEAA-CAA1A6570211}">
      <dsp:nvSpPr>
        <dsp:cNvPr id="0" name=""/>
        <dsp:cNvSpPr/>
      </dsp:nvSpPr>
      <dsp:spPr>
        <a:xfrm>
          <a:off x="2502460" y="2154246"/>
          <a:ext cx="233153" cy="11689"/>
        </a:xfrm>
        <a:custGeom>
          <a:avLst/>
          <a:gdLst/>
          <a:ahLst/>
          <a:cxnLst/>
          <a:rect l="0" t="0" r="0" b="0"/>
          <a:pathLst>
            <a:path>
              <a:moveTo>
                <a:pt x="0" y="5844"/>
              </a:moveTo>
              <a:lnTo>
                <a:pt x="233153" y="584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13207" y="2154262"/>
        <a:ext cx="11657" cy="11657"/>
      </dsp:txXfrm>
    </dsp:sp>
    <dsp:sp modelId="{0247E392-0923-3242-8613-CEEB472FB5C8}">
      <dsp:nvSpPr>
        <dsp:cNvPr id="0" name=""/>
        <dsp:cNvSpPr/>
      </dsp:nvSpPr>
      <dsp:spPr>
        <a:xfrm>
          <a:off x="2735613" y="2014370"/>
          <a:ext cx="582883" cy="2914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behavior-groups</a:t>
          </a:r>
        </a:p>
      </dsp:txBody>
      <dsp:txXfrm>
        <a:off x="2744149" y="2022906"/>
        <a:ext cx="565811" cy="274369"/>
      </dsp:txXfrm>
    </dsp:sp>
    <dsp:sp modelId="{5F5BA7C9-1BAA-024C-80AA-226BCEC3151D}">
      <dsp:nvSpPr>
        <dsp:cNvPr id="0" name=""/>
        <dsp:cNvSpPr/>
      </dsp:nvSpPr>
      <dsp:spPr>
        <a:xfrm rot="19457599">
          <a:off x="3291508" y="2070456"/>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2069123"/>
        <a:ext cx="14356" cy="14356"/>
      </dsp:txXfrm>
    </dsp:sp>
    <dsp:sp modelId="{92BD3403-A691-544B-A8EE-CAB23D2980D8}">
      <dsp:nvSpPr>
        <dsp:cNvPr id="0" name=""/>
        <dsp:cNvSpPr/>
      </dsp:nvSpPr>
      <dsp:spPr>
        <a:xfrm>
          <a:off x="3551649" y="1846791"/>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supply-control</a:t>
          </a:r>
        </a:p>
      </dsp:txBody>
      <dsp:txXfrm>
        <a:off x="3560185" y="1855327"/>
        <a:ext cx="565811" cy="274369"/>
      </dsp:txXfrm>
    </dsp:sp>
    <dsp:sp modelId="{FFCCB93C-0273-B048-98F9-E20A9CE442C1}">
      <dsp:nvSpPr>
        <dsp:cNvPr id="0" name=""/>
        <dsp:cNvSpPr/>
      </dsp:nvSpPr>
      <dsp:spPr>
        <a:xfrm rot="2142401">
          <a:off x="3291508" y="2238035"/>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2236702"/>
        <a:ext cx="14356" cy="14356"/>
      </dsp:txXfrm>
    </dsp:sp>
    <dsp:sp modelId="{316CC3D8-9F78-DA4B-9BD4-43C7D23B5B86}">
      <dsp:nvSpPr>
        <dsp:cNvPr id="0" name=""/>
        <dsp:cNvSpPr/>
      </dsp:nvSpPr>
      <dsp:spPr>
        <a:xfrm>
          <a:off x="3551649" y="2181949"/>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p>
      </dsp:txBody>
      <dsp:txXfrm>
        <a:off x="3560185" y="2190485"/>
        <a:ext cx="565811" cy="274369"/>
      </dsp:txXfrm>
    </dsp:sp>
    <dsp:sp modelId="{CCC6CBD4-99BE-F448-843E-EDC1921005F4}">
      <dsp:nvSpPr>
        <dsp:cNvPr id="0" name=""/>
        <dsp:cNvSpPr/>
      </dsp:nvSpPr>
      <dsp:spPr>
        <a:xfrm rot="4616685">
          <a:off x="2102961" y="2656982"/>
          <a:ext cx="1032151" cy="11689"/>
        </a:xfrm>
        <a:custGeom>
          <a:avLst/>
          <a:gdLst/>
          <a:ahLst/>
          <a:cxnLst/>
          <a:rect l="0" t="0" r="0" b="0"/>
          <a:pathLst>
            <a:path>
              <a:moveTo>
                <a:pt x="0" y="5844"/>
              </a:moveTo>
              <a:lnTo>
                <a:pt x="1032151" y="584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93232" y="2637023"/>
        <a:ext cx="51607" cy="51607"/>
      </dsp:txXfrm>
    </dsp:sp>
    <dsp:sp modelId="{F974B399-30C5-F741-8D48-972B59429A52}">
      <dsp:nvSpPr>
        <dsp:cNvPr id="0" name=""/>
        <dsp:cNvSpPr/>
      </dsp:nvSpPr>
      <dsp:spPr>
        <a:xfrm>
          <a:off x="2735613" y="3019843"/>
          <a:ext cx="582883" cy="2914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property-sets</a:t>
          </a:r>
        </a:p>
      </dsp:txBody>
      <dsp:txXfrm>
        <a:off x="2744149" y="3028379"/>
        <a:ext cx="565811" cy="274369"/>
      </dsp:txXfrm>
    </dsp:sp>
    <dsp:sp modelId="{238BC29B-B51A-AA47-ABEB-4D474911DA6C}">
      <dsp:nvSpPr>
        <dsp:cNvPr id="0" name=""/>
        <dsp:cNvSpPr/>
      </dsp:nvSpPr>
      <dsp:spPr>
        <a:xfrm rot="19457599">
          <a:off x="3291508" y="3075930"/>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3074596"/>
        <a:ext cx="14356" cy="14356"/>
      </dsp:txXfrm>
    </dsp:sp>
    <dsp:sp modelId="{14C7CD3C-761B-B94E-A7BD-43B67BA4A913}">
      <dsp:nvSpPr>
        <dsp:cNvPr id="0" name=""/>
        <dsp:cNvSpPr/>
      </dsp:nvSpPr>
      <dsp:spPr>
        <a:xfrm>
          <a:off x="3551649" y="2852264"/>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SKU</a:t>
          </a:r>
        </a:p>
      </dsp:txBody>
      <dsp:txXfrm>
        <a:off x="3560185" y="2860800"/>
        <a:ext cx="565811" cy="274369"/>
      </dsp:txXfrm>
    </dsp:sp>
    <dsp:sp modelId="{3888B4B5-62A6-644B-96A0-A6274A16EB4E}">
      <dsp:nvSpPr>
        <dsp:cNvPr id="0" name=""/>
        <dsp:cNvSpPr/>
      </dsp:nvSpPr>
      <dsp:spPr>
        <a:xfrm rot="18289469">
          <a:off x="4046970" y="2824561"/>
          <a:ext cx="408278" cy="11689"/>
        </a:xfrm>
        <a:custGeom>
          <a:avLst/>
          <a:gdLst/>
          <a:ahLst/>
          <a:cxnLst/>
          <a:rect l="0" t="0" r="0" b="0"/>
          <a:pathLst>
            <a:path>
              <a:moveTo>
                <a:pt x="0" y="5844"/>
              </a:moveTo>
              <a:lnTo>
                <a:pt x="408278"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0902" y="2820199"/>
        <a:ext cx="20413" cy="20413"/>
      </dsp:txXfrm>
    </dsp:sp>
    <dsp:sp modelId="{789E2809-8262-0643-A7E1-538641697CBC}">
      <dsp:nvSpPr>
        <dsp:cNvPr id="0" name=""/>
        <dsp:cNvSpPr/>
      </dsp:nvSpPr>
      <dsp:spPr>
        <a:xfrm>
          <a:off x="4367685" y="2517106"/>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latest</a:t>
          </a:r>
        </a:p>
      </dsp:txBody>
      <dsp:txXfrm>
        <a:off x="4376221" y="2525642"/>
        <a:ext cx="565811" cy="274369"/>
      </dsp:txXfrm>
    </dsp:sp>
    <dsp:sp modelId="{B7BCEF41-32CE-F94A-A7DC-6DFE8751236D}">
      <dsp:nvSpPr>
        <dsp:cNvPr id="0" name=""/>
        <dsp:cNvSpPr/>
      </dsp:nvSpPr>
      <dsp:spPr>
        <a:xfrm>
          <a:off x="4134532" y="2992140"/>
          <a:ext cx="233153" cy="11689"/>
        </a:xfrm>
        <a:custGeom>
          <a:avLst/>
          <a:gdLst/>
          <a:ahLst/>
          <a:cxnLst/>
          <a:rect l="0" t="0" r="0" b="0"/>
          <a:pathLst>
            <a:path>
              <a:moveTo>
                <a:pt x="0" y="5844"/>
              </a:moveTo>
              <a:lnTo>
                <a:pt x="233153"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5280" y="2992156"/>
        <a:ext cx="11657" cy="11657"/>
      </dsp:txXfrm>
    </dsp:sp>
    <dsp:sp modelId="{25A08C2E-E0ED-824A-9A48-4FB6EFA90843}">
      <dsp:nvSpPr>
        <dsp:cNvPr id="0" name=""/>
        <dsp:cNvSpPr/>
      </dsp:nvSpPr>
      <dsp:spPr>
        <a:xfrm>
          <a:off x="4367685" y="2852264"/>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2.0</a:t>
          </a:r>
        </a:p>
      </dsp:txBody>
      <dsp:txXfrm>
        <a:off x="4376221" y="2860800"/>
        <a:ext cx="565811" cy="274369"/>
      </dsp:txXfrm>
    </dsp:sp>
    <dsp:sp modelId="{1FA29736-831A-3646-85FD-58A0EF8E64DF}">
      <dsp:nvSpPr>
        <dsp:cNvPr id="0" name=""/>
        <dsp:cNvSpPr/>
      </dsp:nvSpPr>
      <dsp:spPr>
        <a:xfrm rot="3310531">
          <a:off x="4046970" y="3159719"/>
          <a:ext cx="408278" cy="11689"/>
        </a:xfrm>
        <a:custGeom>
          <a:avLst/>
          <a:gdLst/>
          <a:ahLst/>
          <a:cxnLst/>
          <a:rect l="0" t="0" r="0" b="0"/>
          <a:pathLst>
            <a:path>
              <a:moveTo>
                <a:pt x="0" y="5844"/>
              </a:moveTo>
              <a:lnTo>
                <a:pt x="408278"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0902" y="3155357"/>
        <a:ext cx="20413" cy="20413"/>
      </dsp:txXfrm>
    </dsp:sp>
    <dsp:sp modelId="{09A12FC9-56B1-B545-9BEF-FEE43B983434}">
      <dsp:nvSpPr>
        <dsp:cNvPr id="0" name=""/>
        <dsp:cNvSpPr/>
      </dsp:nvSpPr>
      <dsp:spPr>
        <a:xfrm>
          <a:off x="4367685" y="3187422"/>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1.0.1</a:t>
          </a:r>
        </a:p>
      </dsp:txBody>
      <dsp:txXfrm>
        <a:off x="4376221" y="3195958"/>
        <a:ext cx="565811" cy="274369"/>
      </dsp:txXfrm>
    </dsp:sp>
    <dsp:sp modelId="{97787625-6832-F745-BB6F-732C0F4BBC60}">
      <dsp:nvSpPr>
        <dsp:cNvPr id="0" name=""/>
        <dsp:cNvSpPr/>
      </dsp:nvSpPr>
      <dsp:spPr>
        <a:xfrm rot="2142401">
          <a:off x="3291508" y="3243508"/>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3242175"/>
        <a:ext cx="14356" cy="14356"/>
      </dsp:txXfrm>
    </dsp:sp>
    <dsp:sp modelId="{1BF7A1AB-E3EB-8D45-AB4F-66DC8A7F8BED}">
      <dsp:nvSpPr>
        <dsp:cNvPr id="0" name=""/>
        <dsp:cNvSpPr/>
      </dsp:nvSpPr>
      <dsp:spPr>
        <a:xfrm>
          <a:off x="3551649" y="3187422"/>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p>
      </dsp:txBody>
      <dsp:txXfrm>
        <a:off x="3560185" y="3195958"/>
        <a:ext cx="565811" cy="274369"/>
      </dsp:txXfrm>
    </dsp:sp>
    <dsp:sp modelId="{2765342C-21B6-E84C-94B9-A0FBCD7BD1E1}">
      <dsp:nvSpPr>
        <dsp:cNvPr id="0" name=""/>
        <dsp:cNvSpPr/>
      </dsp:nvSpPr>
      <dsp:spPr>
        <a:xfrm rot="4967483">
          <a:off x="1690009" y="3075930"/>
          <a:ext cx="1858053" cy="11689"/>
        </a:xfrm>
        <a:custGeom>
          <a:avLst/>
          <a:gdLst/>
          <a:ahLst/>
          <a:cxnLst/>
          <a:rect l="0" t="0" r="0" b="0"/>
          <a:pathLst>
            <a:path>
              <a:moveTo>
                <a:pt x="0" y="5844"/>
              </a:moveTo>
              <a:lnTo>
                <a:pt x="1858053" y="584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572585" y="3035323"/>
        <a:ext cx="92902" cy="92902"/>
      </dsp:txXfrm>
    </dsp:sp>
    <dsp:sp modelId="{B81C31AD-F28A-174B-8587-92965EBF6A02}">
      <dsp:nvSpPr>
        <dsp:cNvPr id="0" name=""/>
        <dsp:cNvSpPr/>
      </dsp:nvSpPr>
      <dsp:spPr>
        <a:xfrm>
          <a:off x="2735613" y="3857737"/>
          <a:ext cx="582883" cy="2914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token-templates</a:t>
          </a:r>
        </a:p>
      </dsp:txBody>
      <dsp:txXfrm>
        <a:off x="2744149" y="3866273"/>
        <a:ext cx="565811" cy="274369"/>
      </dsp:txXfrm>
    </dsp:sp>
    <dsp:sp modelId="{CC7D4F0E-870B-DF48-84CE-35F2609A8744}">
      <dsp:nvSpPr>
        <dsp:cNvPr id="0" name=""/>
        <dsp:cNvSpPr/>
      </dsp:nvSpPr>
      <dsp:spPr>
        <a:xfrm rot="18289469">
          <a:off x="3230933" y="3830035"/>
          <a:ext cx="408278" cy="11689"/>
        </a:xfrm>
        <a:custGeom>
          <a:avLst/>
          <a:gdLst/>
          <a:ahLst/>
          <a:cxnLst/>
          <a:rect l="0" t="0" r="0" b="0"/>
          <a:pathLst>
            <a:path>
              <a:moveTo>
                <a:pt x="0" y="5844"/>
              </a:moveTo>
              <a:lnTo>
                <a:pt x="408278"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866" y="3825672"/>
        <a:ext cx="20413" cy="20413"/>
      </dsp:txXfrm>
    </dsp:sp>
    <dsp:sp modelId="{7E5214BF-73EC-C04E-BAF8-04272B7CC8C7}">
      <dsp:nvSpPr>
        <dsp:cNvPr id="0" name=""/>
        <dsp:cNvSpPr/>
      </dsp:nvSpPr>
      <dsp:spPr>
        <a:xfrm>
          <a:off x="3551649" y="3522580"/>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formulas</a:t>
          </a:r>
        </a:p>
      </dsp:txBody>
      <dsp:txXfrm>
        <a:off x="3560185" y="3531116"/>
        <a:ext cx="565811" cy="274369"/>
      </dsp:txXfrm>
    </dsp:sp>
    <dsp:sp modelId="{7CF4B309-2936-594D-A119-B9ABCFA994F4}">
      <dsp:nvSpPr>
        <dsp:cNvPr id="0" name=""/>
        <dsp:cNvSpPr/>
      </dsp:nvSpPr>
      <dsp:spPr>
        <a:xfrm>
          <a:off x="3318496" y="3997613"/>
          <a:ext cx="233153" cy="11689"/>
        </a:xfrm>
        <a:custGeom>
          <a:avLst/>
          <a:gdLst/>
          <a:ahLst/>
          <a:cxnLst/>
          <a:rect l="0" t="0" r="0" b="0"/>
          <a:pathLst>
            <a:path>
              <a:moveTo>
                <a:pt x="0" y="5844"/>
              </a:moveTo>
              <a:lnTo>
                <a:pt x="233153"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9244" y="3997629"/>
        <a:ext cx="11657" cy="11657"/>
      </dsp:txXfrm>
    </dsp:sp>
    <dsp:sp modelId="{358CBA3D-F210-1744-A0ED-230AF43C2C8E}">
      <dsp:nvSpPr>
        <dsp:cNvPr id="0" name=""/>
        <dsp:cNvSpPr/>
      </dsp:nvSpPr>
      <dsp:spPr>
        <a:xfrm>
          <a:off x="3551649" y="3857737"/>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definitions</a:t>
          </a:r>
        </a:p>
      </dsp:txBody>
      <dsp:txXfrm>
        <a:off x="3560185" y="3866273"/>
        <a:ext cx="565811" cy="274369"/>
      </dsp:txXfrm>
    </dsp:sp>
    <dsp:sp modelId="{23D7CF8E-F99A-BF4C-9FFB-044609FCAC1D}">
      <dsp:nvSpPr>
        <dsp:cNvPr id="0" name=""/>
        <dsp:cNvSpPr/>
      </dsp:nvSpPr>
      <dsp:spPr>
        <a:xfrm rot="19457599">
          <a:off x="4107544" y="3913824"/>
          <a:ext cx="287129" cy="11689"/>
        </a:xfrm>
        <a:custGeom>
          <a:avLst/>
          <a:gdLst/>
          <a:ahLst/>
          <a:cxnLst/>
          <a:rect l="0" t="0" r="0" b="0"/>
          <a:pathLst>
            <a:path>
              <a:moveTo>
                <a:pt x="0" y="5844"/>
              </a:moveTo>
              <a:lnTo>
                <a:pt x="287129"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3931" y="3912490"/>
        <a:ext cx="14356" cy="14356"/>
      </dsp:txXfrm>
    </dsp:sp>
    <dsp:sp modelId="{698CCDBB-135E-8D43-BECA-3C2312C84EB5}">
      <dsp:nvSpPr>
        <dsp:cNvPr id="0" name=""/>
        <dsp:cNvSpPr/>
      </dsp:nvSpPr>
      <dsp:spPr>
        <a:xfrm>
          <a:off x="4367685" y="3690158"/>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Invoice</a:t>
          </a:r>
        </a:p>
      </dsp:txBody>
      <dsp:txXfrm>
        <a:off x="4376221" y="3698694"/>
        <a:ext cx="565811" cy="274369"/>
      </dsp:txXfrm>
    </dsp:sp>
    <dsp:sp modelId="{9F60163E-2DFE-4D4A-BE6B-B26FC4FD5106}">
      <dsp:nvSpPr>
        <dsp:cNvPr id="0" name=""/>
        <dsp:cNvSpPr/>
      </dsp:nvSpPr>
      <dsp:spPr>
        <a:xfrm rot="2142401">
          <a:off x="4107544" y="4081403"/>
          <a:ext cx="287129" cy="11689"/>
        </a:xfrm>
        <a:custGeom>
          <a:avLst/>
          <a:gdLst/>
          <a:ahLst/>
          <a:cxnLst/>
          <a:rect l="0" t="0" r="0" b="0"/>
          <a:pathLst>
            <a:path>
              <a:moveTo>
                <a:pt x="0" y="5844"/>
              </a:moveTo>
              <a:lnTo>
                <a:pt x="287129"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3931" y="4080069"/>
        <a:ext cx="14356" cy="14356"/>
      </dsp:txXfrm>
    </dsp:sp>
    <dsp:sp modelId="{6D5DCB66-12A2-1843-8680-9A4219E9AF6E}">
      <dsp:nvSpPr>
        <dsp:cNvPr id="0" name=""/>
        <dsp:cNvSpPr/>
      </dsp:nvSpPr>
      <dsp:spPr>
        <a:xfrm>
          <a:off x="4367685" y="4025316"/>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Stable Coin</a:t>
          </a:r>
        </a:p>
      </dsp:txBody>
      <dsp:txXfrm>
        <a:off x="4376221" y="4033852"/>
        <a:ext cx="565811" cy="274369"/>
      </dsp:txXfrm>
    </dsp:sp>
    <dsp:sp modelId="{FC39102B-194D-0B4E-BA35-0A248D0E4498}">
      <dsp:nvSpPr>
        <dsp:cNvPr id="0" name=""/>
        <dsp:cNvSpPr/>
      </dsp:nvSpPr>
      <dsp:spPr>
        <a:xfrm rot="3310531">
          <a:off x="3230933" y="4165192"/>
          <a:ext cx="408278" cy="11689"/>
        </a:xfrm>
        <a:custGeom>
          <a:avLst/>
          <a:gdLst/>
          <a:ahLst/>
          <a:cxnLst/>
          <a:rect l="0" t="0" r="0" b="0"/>
          <a:pathLst>
            <a:path>
              <a:moveTo>
                <a:pt x="0" y="5844"/>
              </a:moveTo>
              <a:lnTo>
                <a:pt x="408278"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866" y="4160830"/>
        <a:ext cx="20413" cy="20413"/>
      </dsp:txXfrm>
    </dsp:sp>
    <dsp:sp modelId="{9B1BEC10-5038-E546-8A41-5F998BC65FAC}">
      <dsp:nvSpPr>
        <dsp:cNvPr id="0" name=""/>
        <dsp:cNvSpPr/>
      </dsp:nvSpPr>
      <dsp:spPr>
        <a:xfrm>
          <a:off x="3551649" y="4192895"/>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specifications</a:t>
          </a:r>
        </a:p>
      </dsp:txBody>
      <dsp:txXfrm>
        <a:off x="3560185" y="4201431"/>
        <a:ext cx="565811" cy="27436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behaviors</a:t>
          </a:r>
        </a:p>
      </dsp:txBody>
      <dsp:txXfrm>
        <a:off x="9597" y="1662530"/>
        <a:ext cx="611346" cy="296450"/>
      </dsp:txXfrm>
    </dsp:sp>
    <dsp:sp modelId="{2516218B-7769-B145-8B60-94B022A96D82}">
      <dsp:nvSpPr>
        <dsp:cNvPr id="0" name=""/>
        <dsp:cNvSpPr/>
      </dsp:nvSpPr>
      <dsp:spPr>
        <a:xfrm rot="17945813">
          <a:off x="497105" y="1575217"/>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1571473"/>
        <a:ext cx="25902" cy="25902"/>
      </dsp:txXfrm>
    </dsp:sp>
    <dsp:sp modelId="{9FF8C7EB-AF3C-FB4A-A758-AA5E1827FE59}">
      <dsp:nvSpPr>
        <dsp:cNvPr id="0" name=""/>
        <dsp:cNvSpPr/>
      </dsp:nvSpPr>
      <dsp:spPr>
        <a:xfrm>
          <a:off x="882083" y="1200644"/>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891306" y="1209867"/>
        <a:ext cx="611346" cy="296450"/>
      </dsp:txXfrm>
    </dsp:sp>
    <dsp:sp modelId="{663A36C6-70BB-7B40-8B9D-1076CC29D3DB}">
      <dsp:nvSpPr>
        <dsp:cNvPr id="0" name=""/>
        <dsp:cNvSpPr/>
      </dsp:nvSpPr>
      <dsp:spPr>
        <a:xfrm rot="17692822">
          <a:off x="1338450" y="1077288"/>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071525"/>
        <a:ext cx="29938" cy="29938"/>
      </dsp:txXfrm>
    </dsp:sp>
    <dsp:sp modelId="{7E2336FF-6AFB-FA48-A50E-83B1127949D5}">
      <dsp:nvSpPr>
        <dsp:cNvPr id="0" name=""/>
        <dsp:cNvSpPr/>
      </dsp:nvSpPr>
      <dsp:spPr>
        <a:xfrm>
          <a:off x="1763792" y="657448"/>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Ethereum</a:t>
          </a:r>
        </a:p>
      </dsp:txBody>
      <dsp:txXfrm>
        <a:off x="1773015" y="666671"/>
        <a:ext cx="611346" cy="296450"/>
      </dsp:txXfrm>
    </dsp:sp>
    <dsp:sp modelId="{873CC47A-5ECB-5543-9EBC-C54BBB9946F4}">
      <dsp:nvSpPr>
        <dsp:cNvPr id="0" name=""/>
        <dsp:cNvSpPr/>
      </dsp:nvSpPr>
      <dsp:spPr>
        <a:xfrm>
          <a:off x="2393585" y="80569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08599"/>
        <a:ext cx="12595" cy="12595"/>
      </dsp:txXfrm>
    </dsp:sp>
    <dsp:sp modelId="{A75FA488-9212-DE4E-BE54-CAE5B587F4A1}">
      <dsp:nvSpPr>
        <dsp:cNvPr id="0" name=""/>
        <dsp:cNvSpPr/>
      </dsp:nvSpPr>
      <dsp:spPr>
        <a:xfrm>
          <a:off x="2645502" y="657448"/>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Open Zeppelin</a:t>
          </a:r>
        </a:p>
      </dsp:txBody>
      <dsp:txXfrm>
        <a:off x="2654725" y="666671"/>
        <a:ext cx="611346" cy="296450"/>
      </dsp:txXfrm>
    </dsp:sp>
    <dsp:sp modelId="{D2357713-18DA-884B-B644-BCCDA5FAA618}">
      <dsp:nvSpPr>
        <dsp:cNvPr id="0" name=""/>
        <dsp:cNvSpPr/>
      </dsp:nvSpPr>
      <dsp:spPr>
        <a:xfrm rot="19457599">
          <a:off x="1482716" y="1258353"/>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259804"/>
        <a:ext cx="15511" cy="15511"/>
      </dsp:txXfrm>
    </dsp:sp>
    <dsp:sp modelId="{75BA03FB-703A-CA47-A15B-3DCA3760B1DE}">
      <dsp:nvSpPr>
        <dsp:cNvPr id="0" name=""/>
        <dsp:cNvSpPr/>
      </dsp:nvSpPr>
      <dsp:spPr>
        <a:xfrm>
          <a:off x="1763792" y="101957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Fabric</a:t>
          </a:r>
        </a:p>
      </dsp:txBody>
      <dsp:txXfrm>
        <a:off x="1773015" y="1028802"/>
        <a:ext cx="611346" cy="296450"/>
      </dsp:txXfrm>
    </dsp:sp>
    <dsp:sp modelId="{B7DC6195-385E-2949-809B-BAD59C65AB2E}">
      <dsp:nvSpPr>
        <dsp:cNvPr id="0" name=""/>
        <dsp:cNvSpPr/>
      </dsp:nvSpPr>
      <dsp:spPr>
        <a:xfrm>
          <a:off x="2393585" y="116782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170729"/>
        <a:ext cx="12595" cy="12595"/>
      </dsp:txXfrm>
    </dsp:sp>
    <dsp:sp modelId="{A1BF66D6-CE99-E04B-843D-90A2BE62618C}">
      <dsp:nvSpPr>
        <dsp:cNvPr id="0" name=""/>
        <dsp:cNvSpPr/>
      </dsp:nvSpPr>
      <dsp:spPr>
        <a:xfrm>
          <a:off x="2645502" y="101957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Chaincode Source</a:t>
          </a:r>
        </a:p>
      </dsp:txBody>
      <dsp:txXfrm>
        <a:off x="2654725" y="1028802"/>
        <a:ext cx="611346" cy="296450"/>
      </dsp:txXfrm>
    </dsp:sp>
    <dsp:sp modelId="{54CC033E-03F0-E647-9895-0D8A02067F05}">
      <dsp:nvSpPr>
        <dsp:cNvPr id="0" name=""/>
        <dsp:cNvSpPr/>
      </dsp:nvSpPr>
      <dsp:spPr>
        <a:xfrm rot="2142401">
          <a:off x="1482716" y="1439418"/>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440869"/>
        <a:ext cx="15511" cy="15511"/>
      </dsp:txXfrm>
    </dsp:sp>
    <dsp:sp modelId="{643BBAA8-1E60-FB48-B094-7C1727D18ED1}">
      <dsp:nvSpPr>
        <dsp:cNvPr id="0" name=""/>
        <dsp:cNvSpPr/>
      </dsp:nvSpPr>
      <dsp:spPr>
        <a:xfrm>
          <a:off x="1763792" y="138170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Corda</a:t>
          </a:r>
        </a:p>
      </dsp:txBody>
      <dsp:txXfrm>
        <a:off x="1773015" y="1390932"/>
        <a:ext cx="611346" cy="296450"/>
      </dsp:txXfrm>
    </dsp:sp>
    <dsp:sp modelId="{7A365A98-8FD0-8A4D-8D79-D2516375E225}">
      <dsp:nvSpPr>
        <dsp:cNvPr id="0" name=""/>
        <dsp:cNvSpPr/>
      </dsp:nvSpPr>
      <dsp:spPr>
        <a:xfrm>
          <a:off x="2393585" y="152995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532860"/>
        <a:ext cx="12595" cy="12595"/>
      </dsp:txXfrm>
    </dsp:sp>
    <dsp:sp modelId="{5CED553E-9F4F-3F45-A0A4-34916CF03C67}">
      <dsp:nvSpPr>
        <dsp:cNvPr id="0" name=""/>
        <dsp:cNvSpPr/>
      </dsp:nvSpPr>
      <dsp:spPr>
        <a:xfrm>
          <a:off x="2645502" y="138170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Kotlin Source</a:t>
          </a:r>
        </a:p>
      </dsp:txBody>
      <dsp:txXfrm>
        <a:off x="2654725" y="1390932"/>
        <a:ext cx="611346" cy="296450"/>
      </dsp:txXfrm>
    </dsp:sp>
    <dsp:sp modelId="{FDF0F3EB-67A4-6B4F-94A9-CDCF2425D41B}">
      <dsp:nvSpPr>
        <dsp:cNvPr id="0" name=""/>
        <dsp:cNvSpPr/>
      </dsp:nvSpPr>
      <dsp:spPr>
        <a:xfrm rot="3907178">
          <a:off x="1338450" y="1620484"/>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614721"/>
        <a:ext cx="29938" cy="29938"/>
      </dsp:txXfrm>
    </dsp:sp>
    <dsp:sp modelId="{30170449-3099-C646-AC5C-A9B453BDBC77}">
      <dsp:nvSpPr>
        <dsp:cNvPr id="0" name=""/>
        <dsp:cNvSpPr/>
      </dsp:nvSpPr>
      <dsp:spPr>
        <a:xfrm>
          <a:off x="1763792" y="174384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a:t>
          </a:r>
        </a:p>
      </dsp:txBody>
      <dsp:txXfrm>
        <a:off x="1773015" y="1753063"/>
        <a:ext cx="611346" cy="296450"/>
      </dsp:txXfrm>
    </dsp:sp>
    <dsp:sp modelId="{134521BF-3B27-7245-AD6A-90D1FCC7B249}">
      <dsp:nvSpPr>
        <dsp:cNvPr id="0" name=""/>
        <dsp:cNvSpPr/>
      </dsp:nvSpPr>
      <dsp:spPr>
        <a:xfrm>
          <a:off x="2393585" y="189208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894990"/>
        <a:ext cx="12595" cy="12595"/>
      </dsp:txXfrm>
    </dsp:sp>
    <dsp:sp modelId="{E41FDAD1-9B44-7247-8A98-B0128B6368FE}">
      <dsp:nvSpPr>
        <dsp:cNvPr id="0" name=""/>
        <dsp:cNvSpPr/>
      </dsp:nvSpPr>
      <dsp:spPr>
        <a:xfrm>
          <a:off x="2645502" y="1743840"/>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 Source</a:t>
          </a:r>
        </a:p>
      </dsp:txBody>
      <dsp:txXfrm>
        <a:off x="2654725" y="1753063"/>
        <a:ext cx="611346" cy="296450"/>
      </dsp:txXfrm>
    </dsp:sp>
    <dsp:sp modelId="{49225FFD-92E3-2142-81F2-B75BABA8198E}">
      <dsp:nvSpPr>
        <dsp:cNvPr id="0" name=""/>
        <dsp:cNvSpPr/>
      </dsp:nvSpPr>
      <dsp:spPr>
        <a:xfrm rot="3654187">
          <a:off x="497105" y="2027880"/>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2024136"/>
        <a:ext cx="25902" cy="25902"/>
      </dsp:txXfrm>
    </dsp:sp>
    <dsp:sp modelId="{FA75FFCC-4186-CF47-B745-A70119E3B51C}">
      <dsp:nvSpPr>
        <dsp:cNvPr id="0" name=""/>
        <dsp:cNvSpPr/>
      </dsp:nvSpPr>
      <dsp:spPr>
        <a:xfrm>
          <a:off x="882083" y="2105970"/>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burn</a:t>
          </a:r>
        </a:p>
      </dsp:txBody>
      <dsp:txXfrm>
        <a:off x="891306" y="2115193"/>
        <a:ext cx="611346" cy="296450"/>
      </dsp:txXfrm>
    </dsp:sp>
    <dsp:sp modelId="{6B0C4C60-7454-9F44-9D28-A02293FA3287}">
      <dsp:nvSpPr>
        <dsp:cNvPr id="0" name=""/>
        <dsp:cNvSpPr/>
      </dsp:nvSpPr>
      <dsp:spPr>
        <a:xfrm>
          <a:off x="1511876" y="2254212"/>
          <a:ext cx="251916" cy="18413"/>
        </a:xfrm>
        <a:custGeom>
          <a:avLst/>
          <a:gdLst/>
          <a:ahLst/>
          <a:cxnLst/>
          <a:rect l="0" t="0" r="0" b="0"/>
          <a:pathLst>
            <a:path>
              <a:moveTo>
                <a:pt x="0" y="9206"/>
              </a:moveTo>
              <a:lnTo>
                <a:pt x="25191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1536" y="2257121"/>
        <a:ext cx="12595" cy="12595"/>
      </dsp:txXfrm>
    </dsp:sp>
    <dsp:sp modelId="{50ADC08C-D82B-634E-945E-B5187B9CFBCB}">
      <dsp:nvSpPr>
        <dsp:cNvPr id="0" name=""/>
        <dsp:cNvSpPr/>
      </dsp:nvSpPr>
      <dsp:spPr>
        <a:xfrm>
          <a:off x="1763792" y="210597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1773015" y="2115193"/>
        <a:ext cx="611346" cy="29645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definitions</a:t>
          </a:r>
        </a:p>
      </dsp:txBody>
      <dsp:txXfrm>
        <a:off x="9597" y="1662530"/>
        <a:ext cx="611346" cy="296450"/>
      </dsp:txXfrm>
    </dsp:sp>
    <dsp:sp modelId="{2516218B-7769-B145-8B60-94B022A96D82}">
      <dsp:nvSpPr>
        <dsp:cNvPr id="0" name=""/>
        <dsp:cNvSpPr/>
      </dsp:nvSpPr>
      <dsp:spPr>
        <a:xfrm rot="18289469">
          <a:off x="535557" y="1620484"/>
          <a:ext cx="441135" cy="18413"/>
        </a:xfrm>
        <a:custGeom>
          <a:avLst/>
          <a:gdLst/>
          <a:ahLst/>
          <a:cxnLst/>
          <a:rect l="0" t="0" r="0" b="0"/>
          <a:pathLst>
            <a:path>
              <a:moveTo>
                <a:pt x="0" y="9206"/>
              </a:moveTo>
              <a:lnTo>
                <a:pt x="441135"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5097" y="1618662"/>
        <a:ext cx="22056" cy="22056"/>
      </dsp:txXfrm>
    </dsp:sp>
    <dsp:sp modelId="{9FF8C7EB-AF3C-FB4A-A758-AA5E1827FE59}">
      <dsp:nvSpPr>
        <dsp:cNvPr id="0" name=""/>
        <dsp:cNvSpPr/>
      </dsp:nvSpPr>
      <dsp:spPr>
        <a:xfrm>
          <a:off x="882083" y="1291177"/>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Document</a:t>
          </a:r>
        </a:p>
      </dsp:txBody>
      <dsp:txXfrm>
        <a:off x="891306" y="1300400"/>
        <a:ext cx="611346" cy="296450"/>
      </dsp:txXfrm>
    </dsp:sp>
    <dsp:sp modelId="{663A36C6-70BB-7B40-8B9D-1076CC29D3DB}">
      <dsp:nvSpPr>
        <dsp:cNvPr id="0" name=""/>
        <dsp:cNvSpPr/>
      </dsp:nvSpPr>
      <dsp:spPr>
        <a:xfrm rot="17692822">
          <a:off x="1338450" y="1167820"/>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162058"/>
        <a:ext cx="29938" cy="29938"/>
      </dsp:txXfrm>
    </dsp:sp>
    <dsp:sp modelId="{7E2336FF-6AFB-FA48-A50E-83B1127949D5}">
      <dsp:nvSpPr>
        <dsp:cNvPr id="0" name=""/>
        <dsp:cNvSpPr/>
      </dsp:nvSpPr>
      <dsp:spPr>
        <a:xfrm>
          <a:off x="1763792" y="747981"/>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Ethereum</a:t>
          </a:r>
        </a:p>
      </dsp:txBody>
      <dsp:txXfrm>
        <a:off x="1773015" y="757204"/>
        <a:ext cx="611346" cy="296450"/>
      </dsp:txXfrm>
    </dsp:sp>
    <dsp:sp modelId="{873CC47A-5ECB-5543-9EBC-C54BBB9946F4}">
      <dsp:nvSpPr>
        <dsp:cNvPr id="0" name=""/>
        <dsp:cNvSpPr/>
      </dsp:nvSpPr>
      <dsp:spPr>
        <a:xfrm>
          <a:off x="2393585" y="896223"/>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99131"/>
        <a:ext cx="12595" cy="12595"/>
      </dsp:txXfrm>
    </dsp:sp>
    <dsp:sp modelId="{A75FA488-9212-DE4E-BE54-CAE5B587F4A1}">
      <dsp:nvSpPr>
        <dsp:cNvPr id="0" name=""/>
        <dsp:cNvSpPr/>
      </dsp:nvSpPr>
      <dsp:spPr>
        <a:xfrm>
          <a:off x="2645502" y="747981"/>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Open Zeppelin</a:t>
          </a:r>
        </a:p>
      </dsp:txBody>
      <dsp:txXfrm>
        <a:off x="2654725" y="757204"/>
        <a:ext cx="611346" cy="296450"/>
      </dsp:txXfrm>
    </dsp:sp>
    <dsp:sp modelId="{D2357713-18DA-884B-B644-BCCDA5FAA618}">
      <dsp:nvSpPr>
        <dsp:cNvPr id="0" name=""/>
        <dsp:cNvSpPr/>
      </dsp:nvSpPr>
      <dsp:spPr>
        <a:xfrm rot="19457599">
          <a:off x="1482716" y="1348886"/>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350336"/>
        <a:ext cx="15511" cy="15511"/>
      </dsp:txXfrm>
    </dsp:sp>
    <dsp:sp modelId="{75BA03FB-703A-CA47-A15B-3DCA3760B1DE}">
      <dsp:nvSpPr>
        <dsp:cNvPr id="0" name=""/>
        <dsp:cNvSpPr/>
      </dsp:nvSpPr>
      <dsp:spPr>
        <a:xfrm>
          <a:off x="1763792" y="1110112"/>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Fabric</a:t>
          </a:r>
        </a:p>
      </dsp:txBody>
      <dsp:txXfrm>
        <a:off x="1773015" y="1119335"/>
        <a:ext cx="611346" cy="296450"/>
      </dsp:txXfrm>
    </dsp:sp>
    <dsp:sp modelId="{B7DC6195-385E-2949-809B-BAD59C65AB2E}">
      <dsp:nvSpPr>
        <dsp:cNvPr id="0" name=""/>
        <dsp:cNvSpPr/>
      </dsp:nvSpPr>
      <dsp:spPr>
        <a:xfrm>
          <a:off x="2393585" y="1258353"/>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261262"/>
        <a:ext cx="12595" cy="12595"/>
      </dsp:txXfrm>
    </dsp:sp>
    <dsp:sp modelId="{A1BF66D6-CE99-E04B-843D-90A2BE62618C}">
      <dsp:nvSpPr>
        <dsp:cNvPr id="0" name=""/>
        <dsp:cNvSpPr/>
      </dsp:nvSpPr>
      <dsp:spPr>
        <a:xfrm>
          <a:off x="2645502" y="1110112"/>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IBM Product</a:t>
          </a:r>
        </a:p>
      </dsp:txBody>
      <dsp:txXfrm>
        <a:off x="2654725" y="1119335"/>
        <a:ext cx="611346" cy="296450"/>
      </dsp:txXfrm>
    </dsp:sp>
    <dsp:sp modelId="{54CC033E-03F0-E647-9895-0D8A02067F05}">
      <dsp:nvSpPr>
        <dsp:cNvPr id="0" name=""/>
        <dsp:cNvSpPr/>
      </dsp:nvSpPr>
      <dsp:spPr>
        <a:xfrm rot="2142401">
          <a:off x="1482716" y="1529951"/>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531402"/>
        <a:ext cx="15511" cy="15511"/>
      </dsp:txXfrm>
    </dsp:sp>
    <dsp:sp modelId="{643BBAA8-1E60-FB48-B094-7C1727D18ED1}">
      <dsp:nvSpPr>
        <dsp:cNvPr id="0" name=""/>
        <dsp:cNvSpPr/>
      </dsp:nvSpPr>
      <dsp:spPr>
        <a:xfrm>
          <a:off x="1763792" y="1472242"/>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Corda</a:t>
          </a:r>
        </a:p>
      </dsp:txBody>
      <dsp:txXfrm>
        <a:off x="1773015" y="1481465"/>
        <a:ext cx="611346" cy="296450"/>
      </dsp:txXfrm>
    </dsp:sp>
    <dsp:sp modelId="{7A365A98-8FD0-8A4D-8D79-D2516375E225}">
      <dsp:nvSpPr>
        <dsp:cNvPr id="0" name=""/>
        <dsp:cNvSpPr/>
      </dsp:nvSpPr>
      <dsp:spPr>
        <a:xfrm>
          <a:off x="2393585" y="1620484"/>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623392"/>
        <a:ext cx="12595" cy="12595"/>
      </dsp:txXfrm>
    </dsp:sp>
    <dsp:sp modelId="{5CED553E-9F4F-3F45-A0A4-34916CF03C67}">
      <dsp:nvSpPr>
        <dsp:cNvPr id="0" name=""/>
        <dsp:cNvSpPr/>
      </dsp:nvSpPr>
      <dsp:spPr>
        <a:xfrm>
          <a:off x="2645502" y="1472242"/>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3</a:t>
          </a:r>
          <a:r>
            <a:rPr lang="en-US" sz="1000" kern="1200" baseline="30000" dirty="0"/>
            <a:t>rd</a:t>
          </a:r>
          <a:r>
            <a:rPr lang="en-US" sz="1000" kern="1200" dirty="0"/>
            <a:t> Party Solution</a:t>
          </a:r>
        </a:p>
      </dsp:txBody>
      <dsp:txXfrm>
        <a:off x="2654725" y="1481465"/>
        <a:ext cx="611346" cy="296450"/>
      </dsp:txXfrm>
    </dsp:sp>
    <dsp:sp modelId="{FDF0F3EB-67A4-6B4F-94A9-CDCF2425D41B}">
      <dsp:nvSpPr>
        <dsp:cNvPr id="0" name=""/>
        <dsp:cNvSpPr/>
      </dsp:nvSpPr>
      <dsp:spPr>
        <a:xfrm rot="3907178">
          <a:off x="1338450" y="1711016"/>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705254"/>
        <a:ext cx="29938" cy="29938"/>
      </dsp:txXfrm>
    </dsp:sp>
    <dsp:sp modelId="{30170449-3099-C646-AC5C-A9B453BDBC77}">
      <dsp:nvSpPr>
        <dsp:cNvPr id="0" name=""/>
        <dsp:cNvSpPr/>
      </dsp:nvSpPr>
      <dsp:spPr>
        <a:xfrm>
          <a:off x="1763792" y="1834373"/>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a:t>
          </a:r>
        </a:p>
      </dsp:txBody>
      <dsp:txXfrm>
        <a:off x="1773015" y="1843596"/>
        <a:ext cx="611346" cy="296450"/>
      </dsp:txXfrm>
    </dsp:sp>
    <dsp:sp modelId="{134521BF-3B27-7245-AD6A-90D1FCC7B249}">
      <dsp:nvSpPr>
        <dsp:cNvPr id="0" name=""/>
        <dsp:cNvSpPr/>
      </dsp:nvSpPr>
      <dsp:spPr>
        <a:xfrm>
          <a:off x="2393585" y="1982614"/>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985523"/>
        <a:ext cx="12595" cy="12595"/>
      </dsp:txXfrm>
    </dsp:sp>
    <dsp:sp modelId="{E41FDAD1-9B44-7247-8A98-B0128B6368FE}">
      <dsp:nvSpPr>
        <dsp:cNvPr id="0" name=""/>
        <dsp:cNvSpPr/>
      </dsp:nvSpPr>
      <dsp:spPr>
        <a:xfrm>
          <a:off x="2645502" y="1834373"/>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Packaged Solution</a:t>
          </a:r>
        </a:p>
      </dsp:txBody>
      <dsp:txXfrm>
        <a:off x="2654725" y="1843596"/>
        <a:ext cx="611346" cy="296450"/>
      </dsp:txXfrm>
    </dsp:sp>
    <dsp:sp modelId="{49225FFD-92E3-2142-81F2-B75BABA8198E}">
      <dsp:nvSpPr>
        <dsp:cNvPr id="0" name=""/>
        <dsp:cNvSpPr/>
      </dsp:nvSpPr>
      <dsp:spPr>
        <a:xfrm>
          <a:off x="630166" y="1801549"/>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9827" y="1804457"/>
        <a:ext cx="12595" cy="12595"/>
      </dsp:txXfrm>
    </dsp:sp>
    <dsp:sp modelId="{FA75FFCC-4186-CF47-B745-A70119E3B51C}">
      <dsp:nvSpPr>
        <dsp:cNvPr id="0" name=""/>
        <dsp:cNvSpPr/>
      </dsp:nvSpPr>
      <dsp:spPr>
        <a:xfrm>
          <a:off x="882083" y="1653307"/>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Bond</a:t>
          </a:r>
        </a:p>
      </dsp:txBody>
      <dsp:txXfrm>
        <a:off x="891306" y="1662530"/>
        <a:ext cx="611346" cy="296450"/>
      </dsp:txXfrm>
    </dsp:sp>
    <dsp:sp modelId="{6B0C4C60-7454-9F44-9D28-A02293FA3287}">
      <dsp:nvSpPr>
        <dsp:cNvPr id="0" name=""/>
        <dsp:cNvSpPr/>
      </dsp:nvSpPr>
      <dsp:spPr>
        <a:xfrm rot="3310531">
          <a:off x="535557" y="1982614"/>
          <a:ext cx="441135" cy="18413"/>
        </a:xfrm>
        <a:custGeom>
          <a:avLst/>
          <a:gdLst/>
          <a:ahLst/>
          <a:cxnLst/>
          <a:rect l="0" t="0" r="0" b="0"/>
          <a:pathLst>
            <a:path>
              <a:moveTo>
                <a:pt x="0" y="9206"/>
              </a:moveTo>
              <a:lnTo>
                <a:pt x="441135"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5097" y="1980792"/>
        <a:ext cx="22056" cy="22056"/>
      </dsp:txXfrm>
    </dsp:sp>
    <dsp:sp modelId="{50ADC08C-D82B-634E-945E-B5187B9CFBCB}">
      <dsp:nvSpPr>
        <dsp:cNvPr id="0" name=""/>
        <dsp:cNvSpPr/>
      </dsp:nvSpPr>
      <dsp:spPr>
        <a:xfrm>
          <a:off x="882083" y="2015438"/>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891306" y="2024661"/>
        <a:ext cx="611346" cy="29645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00CA4-7F3C-0444-8B04-6BA06692FEA7}">
      <dsp:nvSpPr>
        <dsp:cNvPr id="0" name=""/>
        <dsp:cNvSpPr/>
      </dsp:nvSpPr>
      <dsp:spPr>
        <a:xfrm>
          <a:off x="9480133" y="3183854"/>
          <a:ext cx="517500" cy="246283"/>
        </a:xfrm>
        <a:custGeom>
          <a:avLst/>
          <a:gdLst/>
          <a:ahLst/>
          <a:cxnLst/>
          <a:rect l="0" t="0" r="0" b="0"/>
          <a:pathLst>
            <a:path>
              <a:moveTo>
                <a:pt x="0" y="0"/>
              </a:moveTo>
              <a:lnTo>
                <a:pt x="0" y="167834"/>
              </a:lnTo>
              <a:lnTo>
                <a:pt x="517500" y="167834"/>
              </a:lnTo>
              <a:lnTo>
                <a:pt x="51750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8BA2E82-4020-2E4B-AE60-52AB16D252DA}">
      <dsp:nvSpPr>
        <dsp:cNvPr id="0" name=""/>
        <dsp:cNvSpPr/>
      </dsp:nvSpPr>
      <dsp:spPr>
        <a:xfrm>
          <a:off x="8962633" y="3183854"/>
          <a:ext cx="517500" cy="246283"/>
        </a:xfrm>
        <a:custGeom>
          <a:avLst/>
          <a:gdLst/>
          <a:ahLst/>
          <a:cxnLst/>
          <a:rect l="0" t="0" r="0" b="0"/>
          <a:pathLst>
            <a:path>
              <a:moveTo>
                <a:pt x="517500" y="0"/>
              </a:moveTo>
              <a:lnTo>
                <a:pt x="51750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E72CF41-678A-4F4C-A020-59F9522FD70F}">
      <dsp:nvSpPr>
        <dsp:cNvPr id="0" name=""/>
        <dsp:cNvSpPr/>
      </dsp:nvSpPr>
      <dsp:spPr>
        <a:xfrm>
          <a:off x="8703882" y="2399840"/>
          <a:ext cx="776250" cy="246283"/>
        </a:xfrm>
        <a:custGeom>
          <a:avLst/>
          <a:gdLst/>
          <a:ahLst/>
          <a:cxnLst/>
          <a:rect l="0" t="0" r="0" b="0"/>
          <a:pathLst>
            <a:path>
              <a:moveTo>
                <a:pt x="0" y="0"/>
              </a:moveTo>
              <a:lnTo>
                <a:pt x="0" y="167834"/>
              </a:lnTo>
              <a:lnTo>
                <a:pt x="776250" y="167834"/>
              </a:lnTo>
              <a:lnTo>
                <a:pt x="77625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A115499-A1FD-3E4C-9F8D-0F158E97CE78}">
      <dsp:nvSpPr>
        <dsp:cNvPr id="0" name=""/>
        <dsp:cNvSpPr/>
      </dsp:nvSpPr>
      <dsp:spPr>
        <a:xfrm>
          <a:off x="7881912"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A70BB91-0948-264A-B2EA-433175DDE9A3}">
      <dsp:nvSpPr>
        <dsp:cNvPr id="0" name=""/>
        <dsp:cNvSpPr/>
      </dsp:nvSpPr>
      <dsp:spPr>
        <a:xfrm>
          <a:off x="7927632" y="2399840"/>
          <a:ext cx="776250" cy="246283"/>
        </a:xfrm>
        <a:custGeom>
          <a:avLst/>
          <a:gdLst/>
          <a:ahLst/>
          <a:cxnLst/>
          <a:rect l="0" t="0" r="0" b="0"/>
          <a:pathLst>
            <a:path>
              <a:moveTo>
                <a:pt x="776250" y="0"/>
              </a:moveTo>
              <a:lnTo>
                <a:pt x="77625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D2CCAA6-C4BD-684B-8E13-E397C8585B48}">
      <dsp:nvSpPr>
        <dsp:cNvPr id="0" name=""/>
        <dsp:cNvSpPr/>
      </dsp:nvSpPr>
      <dsp:spPr>
        <a:xfrm>
          <a:off x="7668881" y="1615827"/>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C757393-A8A3-EA42-A66B-6786C4048677}">
      <dsp:nvSpPr>
        <dsp:cNvPr id="0" name=""/>
        <dsp:cNvSpPr/>
      </dsp:nvSpPr>
      <dsp:spPr>
        <a:xfrm>
          <a:off x="7623161" y="1615827"/>
          <a:ext cx="91440" cy="246283"/>
        </a:xfrm>
        <a:custGeom>
          <a:avLst/>
          <a:gdLst/>
          <a:ahLst/>
          <a:cxnLst/>
          <a:rect l="0" t="0" r="0" b="0"/>
          <a:pathLst>
            <a:path>
              <a:moveTo>
                <a:pt x="45720" y="0"/>
              </a:moveTo>
              <a:lnTo>
                <a:pt x="4572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51FAD05-6E08-084A-8C84-49C636BA2903}">
      <dsp:nvSpPr>
        <dsp:cNvPr id="0" name=""/>
        <dsp:cNvSpPr/>
      </dsp:nvSpPr>
      <dsp:spPr>
        <a:xfrm>
          <a:off x="6588160" y="2399840"/>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BF34C35-61F3-6647-BF9F-94B2BD97DE2B}">
      <dsp:nvSpPr>
        <dsp:cNvPr id="0" name=""/>
        <dsp:cNvSpPr/>
      </dsp:nvSpPr>
      <dsp:spPr>
        <a:xfrm>
          <a:off x="6633880" y="1615827"/>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9D80310-6E71-B04C-B42B-B49AE178A562}">
      <dsp:nvSpPr>
        <dsp:cNvPr id="0" name=""/>
        <dsp:cNvSpPr/>
      </dsp:nvSpPr>
      <dsp:spPr>
        <a:xfrm>
          <a:off x="4693253" y="831814"/>
          <a:ext cx="2975627" cy="246283"/>
        </a:xfrm>
        <a:custGeom>
          <a:avLst/>
          <a:gdLst/>
          <a:ahLst/>
          <a:cxnLst/>
          <a:rect l="0" t="0" r="0" b="0"/>
          <a:pathLst>
            <a:path>
              <a:moveTo>
                <a:pt x="0" y="0"/>
              </a:moveTo>
              <a:lnTo>
                <a:pt x="0" y="167834"/>
              </a:lnTo>
              <a:lnTo>
                <a:pt x="2975627" y="167834"/>
              </a:lnTo>
              <a:lnTo>
                <a:pt x="2975627"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B1A8213-3358-3B45-BE3D-788D956B7654}">
      <dsp:nvSpPr>
        <dsp:cNvPr id="0" name=""/>
        <dsp:cNvSpPr/>
      </dsp:nvSpPr>
      <dsp:spPr>
        <a:xfrm>
          <a:off x="5553159"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181B171-CFCF-2141-8A6A-01FCA424459A}">
      <dsp:nvSpPr>
        <dsp:cNvPr id="0" name=""/>
        <dsp:cNvSpPr/>
      </dsp:nvSpPr>
      <dsp:spPr>
        <a:xfrm>
          <a:off x="4563878" y="2399840"/>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048DC7E-A4FE-7449-B5B8-7E29FFE0FB25}">
      <dsp:nvSpPr>
        <dsp:cNvPr id="0" name=""/>
        <dsp:cNvSpPr/>
      </dsp:nvSpPr>
      <dsp:spPr>
        <a:xfrm>
          <a:off x="3528877" y="3183854"/>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3483157"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2493876" y="3183854"/>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3528877" y="2399840"/>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2752627" y="1615827"/>
          <a:ext cx="1811251" cy="246283"/>
        </a:xfrm>
        <a:custGeom>
          <a:avLst/>
          <a:gdLst/>
          <a:ahLst/>
          <a:cxnLst/>
          <a:rect l="0" t="0" r="0" b="0"/>
          <a:pathLst>
            <a:path>
              <a:moveTo>
                <a:pt x="0" y="0"/>
              </a:moveTo>
              <a:lnTo>
                <a:pt x="0" y="167834"/>
              </a:lnTo>
              <a:lnTo>
                <a:pt x="1811251" y="167834"/>
              </a:lnTo>
              <a:lnTo>
                <a:pt x="1811251"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1413155"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941375" y="2399840"/>
          <a:ext cx="517500" cy="246283"/>
        </a:xfrm>
        <a:custGeom>
          <a:avLst/>
          <a:gdLst/>
          <a:ahLst/>
          <a:cxnLst/>
          <a:rect l="0" t="0" r="0" b="0"/>
          <a:pathLst>
            <a:path>
              <a:moveTo>
                <a:pt x="0" y="0"/>
              </a:moveTo>
              <a:lnTo>
                <a:pt x="0" y="167834"/>
              </a:lnTo>
              <a:lnTo>
                <a:pt x="517500" y="167834"/>
              </a:lnTo>
              <a:lnTo>
                <a:pt x="51750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378154"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423874" y="2399840"/>
          <a:ext cx="517500" cy="246283"/>
        </a:xfrm>
        <a:custGeom>
          <a:avLst/>
          <a:gdLst/>
          <a:ahLst/>
          <a:cxnLst/>
          <a:rect l="0" t="0" r="0" b="0"/>
          <a:pathLst>
            <a:path>
              <a:moveTo>
                <a:pt x="517500" y="0"/>
              </a:moveTo>
              <a:lnTo>
                <a:pt x="51750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941375" y="1615827"/>
          <a:ext cx="1811251" cy="246283"/>
        </a:xfrm>
        <a:custGeom>
          <a:avLst/>
          <a:gdLst/>
          <a:ahLst/>
          <a:cxnLst/>
          <a:rect l="0" t="0" r="0" b="0"/>
          <a:pathLst>
            <a:path>
              <a:moveTo>
                <a:pt x="1811251" y="0"/>
              </a:moveTo>
              <a:lnTo>
                <a:pt x="1811251" y="167834"/>
              </a:lnTo>
              <a:lnTo>
                <a:pt x="0" y="167834"/>
              </a:lnTo>
              <a:lnTo>
                <a:pt x="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2752627" y="831814"/>
          <a:ext cx="1940626" cy="246283"/>
        </a:xfrm>
        <a:custGeom>
          <a:avLst/>
          <a:gdLst/>
          <a:ahLst/>
          <a:cxnLst/>
          <a:rect l="0" t="0" r="0" b="0"/>
          <a:pathLst>
            <a:path>
              <a:moveTo>
                <a:pt x="1940626" y="0"/>
              </a:moveTo>
              <a:lnTo>
                <a:pt x="1940626" y="167834"/>
              </a:lnTo>
              <a:lnTo>
                <a:pt x="0" y="167834"/>
              </a:lnTo>
              <a:lnTo>
                <a:pt x="0"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7FAA68C-AFF3-874D-9147-06E1DC57C5D5}">
      <dsp:nvSpPr>
        <dsp:cNvPr id="0" name=""/>
        <dsp:cNvSpPr/>
      </dsp:nvSpPr>
      <dsp:spPr>
        <a:xfrm>
          <a:off x="1717626" y="831814"/>
          <a:ext cx="2975627" cy="246283"/>
        </a:xfrm>
        <a:custGeom>
          <a:avLst/>
          <a:gdLst/>
          <a:ahLst/>
          <a:cxnLst/>
          <a:rect l="0" t="0" r="0" b="0"/>
          <a:pathLst>
            <a:path>
              <a:moveTo>
                <a:pt x="2975627" y="0"/>
              </a:moveTo>
              <a:lnTo>
                <a:pt x="2975627" y="167834"/>
              </a:lnTo>
              <a:lnTo>
                <a:pt x="0" y="167834"/>
              </a:lnTo>
              <a:lnTo>
                <a:pt x="0"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4269844" y="294084"/>
          <a:ext cx="846819" cy="53773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4363935" y="38347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base </a:t>
          </a:r>
          <a14:m xmlns:a14="http://schemas.microsoft.com/office/drawing/2010/main">
            <m:oMath xmlns:m="http://schemas.openxmlformats.org/officeDocument/2006/math">
              <m:r>
                <a:rPr lang="en-US" sz="1000" i="1" kern="1200" dirty="0" smtClean="0">
                  <a:latin typeface="Cambria Math" panose="02040503050406030204" pitchFamily="18" charset="0"/>
                  <a:ea typeface="Cambria Math" panose="02040503050406030204" pitchFamily="18" charset="0"/>
                </a:rPr>
                <m:t>𝜏</m:t>
              </m:r>
            </m:oMath>
          </a14:m>
          <a:endParaRPr lang="en-US" sz="1000" kern="1200" dirty="0"/>
        </a:p>
      </dsp:txBody>
      <dsp:txXfrm>
        <a:off x="4379685" y="399220"/>
        <a:ext cx="815319" cy="506230"/>
      </dsp:txXfrm>
    </dsp:sp>
    <dsp:sp modelId="{2B9633BC-EE5D-AB42-A3C1-F11E84BD1C5B}">
      <dsp:nvSpPr>
        <dsp:cNvPr id="0" name=""/>
        <dsp:cNvSpPr/>
      </dsp:nvSpPr>
      <dsp:spPr>
        <a:xfrm>
          <a:off x="1294216" y="1078097"/>
          <a:ext cx="846819" cy="537730"/>
        </a:xfrm>
        <a:prstGeom prst="roundRect">
          <a:avLst>
            <a:gd name="adj" fmla="val 10000"/>
          </a:avLst>
        </a:prstGeom>
        <a:gradFill rotWithShape="0">
          <a:gsLst>
            <a:gs pos="0">
              <a:schemeClr val="accent6"/>
            </a:gs>
            <a:gs pos="50000">
              <a:schemeClr val="accent6"/>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8EBC965-8CB1-B145-8459-51A97CFEEC7E}">
      <dsp:nvSpPr>
        <dsp:cNvPr id="0" name=""/>
        <dsp:cNvSpPr/>
      </dsp:nvSpPr>
      <dsp:spPr>
        <a:xfrm>
          <a:off x="1388307"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hybrid</a:t>
          </a:r>
        </a:p>
      </dsp:txBody>
      <dsp:txXfrm>
        <a:off x="1404057" y="1183233"/>
        <a:ext cx="815319" cy="506230"/>
      </dsp:txXfrm>
    </dsp:sp>
    <dsp:sp modelId="{F2E8FE57-4968-0B42-A685-EE63BD2B1E4D}">
      <dsp:nvSpPr>
        <dsp:cNvPr id="0" name=""/>
        <dsp:cNvSpPr/>
      </dsp:nvSpPr>
      <dsp:spPr>
        <a:xfrm>
          <a:off x="2329217" y="1078097"/>
          <a:ext cx="846819" cy="53773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2423308"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fungible </a:t>
          </a:r>
          <a14:m xmlns:a14="http://schemas.microsoft.com/office/drawing/2010/main">
            <m:oMath xmlns:m="http://schemas.openxmlformats.org/officeDocument/2006/math">
              <m:sSub>
                <m:sSubPr>
                  <m:ctrlPr>
                    <a:rPr lang="en-US" sz="1000" i="1" kern="1200" smtClean="0">
                      <a:latin typeface="Cambria Math" panose="02040503050406030204" pitchFamily="18" charset="0"/>
                    </a:rPr>
                  </m:ctrlPr>
                </m:sSubPr>
                <m:e>
                  <m:r>
                    <a:rPr lang="en-US" sz="1000" i="1" kern="1200" smtClean="0">
                      <a:latin typeface="Cambria Math" panose="02040503050406030204" pitchFamily="18" charset="0"/>
                      <a:ea typeface="Cambria Math" panose="02040503050406030204" pitchFamily="18" charset="0"/>
                    </a:rPr>
                    <m:t>𝜏</m:t>
                  </m:r>
                </m:e>
                <m:sub>
                  <m:r>
                    <m:rPr>
                      <m:sty m:val="p"/>
                    </m:rPr>
                    <a:rPr lang="el-GR" sz="1000" i="1" kern="1200" smtClean="0">
                      <a:latin typeface="Cambria Math" panose="02040503050406030204" pitchFamily="18" charset="0"/>
                      <a:ea typeface="Cambria Math" panose="02040503050406030204" pitchFamily="18" charset="0"/>
                    </a:rPr>
                    <m:t>Ϝ</m:t>
                  </m:r>
                </m:sub>
              </m:sSub>
            </m:oMath>
          </a14:m>
          <a:endParaRPr lang="en-US" sz="1000" kern="1200" dirty="0"/>
        </a:p>
      </dsp:txBody>
      <dsp:txXfrm>
        <a:off x="2439058" y="1183233"/>
        <a:ext cx="815319" cy="506230"/>
      </dsp:txXfrm>
    </dsp:sp>
    <dsp:sp modelId="{4FF53408-12B9-FA40-9C13-BDBDDF47F8F1}">
      <dsp:nvSpPr>
        <dsp:cNvPr id="0" name=""/>
        <dsp:cNvSpPr/>
      </dsp:nvSpPr>
      <dsp:spPr>
        <a:xfrm>
          <a:off x="517965"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612056"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fractional</a:t>
          </a:r>
        </a:p>
        <a:p>
          <a:pPr marL="0" lvl="0" indent="0" algn="ctr" defTabSz="4445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000" b="0" i="1" kern="1200" smtClean="0">
                    <a:latin typeface="Cambria Math" panose="02040503050406030204" pitchFamily="18" charset="0"/>
                  </a:rPr>
                  <m:t>𝑑</m:t>
                </m:r>
              </m:oMath>
            </m:oMathPara>
          </a14:m>
          <a:endParaRPr lang="en-US" sz="1000" i="1" kern="1200" dirty="0"/>
        </a:p>
      </dsp:txBody>
      <dsp:txXfrm>
        <a:off x="627806" y="1967247"/>
        <a:ext cx="815319" cy="506230"/>
      </dsp:txXfrm>
    </dsp:sp>
    <dsp:sp modelId="{45692843-84B7-B349-8289-8253DBA0FA30}">
      <dsp:nvSpPr>
        <dsp:cNvPr id="0" name=""/>
        <dsp:cNvSpPr/>
      </dsp:nvSpPr>
      <dsp:spPr>
        <a:xfrm>
          <a:off x="465"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94556"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variable quantity</a:t>
          </a:r>
        </a:p>
      </dsp:txBody>
      <dsp:txXfrm>
        <a:off x="110306" y="2751260"/>
        <a:ext cx="815319" cy="506230"/>
      </dsp:txXfrm>
    </dsp:sp>
    <dsp:sp modelId="{34D8D8BD-C34E-704D-AD6A-647EAE115A36}">
      <dsp:nvSpPr>
        <dsp:cNvPr id="0" name=""/>
        <dsp:cNvSpPr/>
      </dsp:nvSpPr>
      <dsp:spPr>
        <a:xfrm>
          <a:off x="465"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94556"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Fiat Currency</a:t>
          </a:r>
        </a:p>
      </dsp:txBody>
      <dsp:txXfrm>
        <a:off x="110306" y="3535273"/>
        <a:ext cx="815319" cy="506230"/>
      </dsp:txXfrm>
    </dsp:sp>
    <dsp:sp modelId="{D1512AA4-7C16-CF4C-B253-EFB2B9E47017}">
      <dsp:nvSpPr>
        <dsp:cNvPr id="0" name=""/>
        <dsp:cNvSpPr/>
      </dsp:nvSpPr>
      <dsp:spPr>
        <a:xfrm>
          <a:off x="1035466"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1129557"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fixed quantity</a:t>
          </a:r>
        </a:p>
      </dsp:txBody>
      <dsp:txXfrm>
        <a:off x="1145307" y="2751260"/>
        <a:ext cx="815319" cy="506230"/>
      </dsp:txXfrm>
    </dsp:sp>
    <dsp:sp modelId="{56F689D2-A965-304D-B1DC-01442ABF3038}">
      <dsp:nvSpPr>
        <dsp:cNvPr id="0" name=""/>
        <dsp:cNvSpPr/>
      </dsp:nvSpPr>
      <dsp:spPr>
        <a:xfrm>
          <a:off x="1035466"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1129557"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ICO</a:t>
          </a:r>
        </a:p>
      </dsp:txBody>
      <dsp:txXfrm>
        <a:off x="1145307" y="3535273"/>
        <a:ext cx="815319" cy="506230"/>
      </dsp:txXfrm>
    </dsp:sp>
    <dsp:sp modelId="{B6156677-1472-D648-BBDF-3B8E7D8C9535}">
      <dsp:nvSpPr>
        <dsp:cNvPr id="0" name=""/>
        <dsp:cNvSpPr/>
      </dsp:nvSpPr>
      <dsp:spPr>
        <a:xfrm>
          <a:off x="4140469"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234560"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whole</a:t>
          </a:r>
        </a:p>
        <a:p>
          <a:pPr marL="0" lvl="0" indent="0" algn="ctr" defTabSz="444500">
            <a:lnSpc>
              <a:spcPct val="90000"/>
            </a:lnSpc>
            <a:spcBef>
              <a:spcPct val="0"/>
            </a:spcBef>
            <a:spcAft>
              <a:spcPct val="35000"/>
            </a:spcAft>
            <a:buNone/>
          </a:pPr>
          <a:r>
            <a:rPr lang="en-US" sz="1000" i="1" kern="1200" dirty="0"/>
            <a:t>~d</a:t>
          </a:r>
        </a:p>
      </dsp:txBody>
      <dsp:txXfrm>
        <a:off x="4250310" y="1967247"/>
        <a:ext cx="815319" cy="506230"/>
      </dsp:txXfrm>
    </dsp:sp>
    <dsp:sp modelId="{6256CD7E-3FDF-A14E-A8D3-0CD197A2270B}">
      <dsp:nvSpPr>
        <dsp:cNvPr id="0" name=""/>
        <dsp:cNvSpPr/>
      </dsp:nvSpPr>
      <dsp:spPr>
        <a:xfrm>
          <a:off x="3105468"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3199559"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variable quantity</a:t>
          </a:r>
        </a:p>
      </dsp:txBody>
      <dsp:txXfrm>
        <a:off x="3215309" y="2751260"/>
        <a:ext cx="815319" cy="506230"/>
      </dsp:txXfrm>
    </dsp:sp>
    <dsp:sp modelId="{A1C457A2-E85B-094E-AA70-5F16348EC89E}">
      <dsp:nvSpPr>
        <dsp:cNvPr id="0" name=""/>
        <dsp:cNvSpPr/>
      </dsp:nvSpPr>
      <dsp:spPr>
        <a:xfrm>
          <a:off x="2070467"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2164558"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SKU</a:t>
          </a:r>
        </a:p>
      </dsp:txBody>
      <dsp:txXfrm>
        <a:off x="2180308" y="3535273"/>
        <a:ext cx="815319" cy="506230"/>
      </dsp:txXfrm>
    </dsp:sp>
    <dsp:sp modelId="{6B307CA7-63B7-6F45-ACF4-A6B40CFDADE8}">
      <dsp:nvSpPr>
        <dsp:cNvPr id="0" name=""/>
        <dsp:cNvSpPr/>
      </dsp:nvSpPr>
      <dsp:spPr>
        <a:xfrm>
          <a:off x="3105468"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3199559"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Stock</a:t>
          </a:r>
        </a:p>
      </dsp:txBody>
      <dsp:txXfrm>
        <a:off x="3215309" y="3535273"/>
        <a:ext cx="815319" cy="506230"/>
      </dsp:txXfrm>
    </dsp:sp>
    <dsp:sp modelId="{B07781EF-691D-4441-9320-DCD6BCB0AF63}">
      <dsp:nvSpPr>
        <dsp:cNvPr id="0" name=""/>
        <dsp:cNvSpPr/>
      </dsp:nvSpPr>
      <dsp:spPr>
        <a:xfrm>
          <a:off x="4140469"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4234560"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Loyalty</a:t>
          </a:r>
        </a:p>
      </dsp:txBody>
      <dsp:txXfrm>
        <a:off x="4250310" y="3535273"/>
        <a:ext cx="815319" cy="506230"/>
      </dsp:txXfrm>
    </dsp:sp>
    <dsp:sp modelId="{BB8DB9B8-FE23-AE41-BF5C-B262EF10691A}">
      <dsp:nvSpPr>
        <dsp:cNvPr id="0" name=""/>
        <dsp:cNvSpPr/>
      </dsp:nvSpPr>
      <dsp:spPr>
        <a:xfrm>
          <a:off x="5175470"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25E2BA3-A3B7-5D48-9C6B-E8B28E67F229}">
      <dsp:nvSpPr>
        <dsp:cNvPr id="0" name=""/>
        <dsp:cNvSpPr/>
      </dsp:nvSpPr>
      <dsp:spPr>
        <a:xfrm>
          <a:off x="5269561"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fixed quantity</a:t>
          </a:r>
        </a:p>
      </dsp:txBody>
      <dsp:txXfrm>
        <a:off x="5285311" y="2751260"/>
        <a:ext cx="815319" cy="506230"/>
      </dsp:txXfrm>
    </dsp:sp>
    <dsp:sp modelId="{B64202D5-9866-7A4E-808A-731671CD3A2C}">
      <dsp:nvSpPr>
        <dsp:cNvPr id="0" name=""/>
        <dsp:cNvSpPr/>
      </dsp:nvSpPr>
      <dsp:spPr>
        <a:xfrm>
          <a:off x="5175470"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6851DD7-0F9B-BA48-8046-368FE8F4F984}">
      <dsp:nvSpPr>
        <dsp:cNvPr id="0" name=""/>
        <dsp:cNvSpPr/>
      </dsp:nvSpPr>
      <dsp:spPr>
        <a:xfrm>
          <a:off x="5269561"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Bond</a:t>
          </a:r>
        </a:p>
      </dsp:txBody>
      <dsp:txXfrm>
        <a:off x="5285311" y="3535273"/>
        <a:ext cx="815319" cy="506230"/>
      </dsp:txXfrm>
    </dsp:sp>
    <dsp:sp modelId="{25BA7415-94A1-A94F-93CF-D8D33FEEE3B9}">
      <dsp:nvSpPr>
        <dsp:cNvPr id="0" name=""/>
        <dsp:cNvSpPr/>
      </dsp:nvSpPr>
      <dsp:spPr>
        <a:xfrm>
          <a:off x="7245472" y="1078097"/>
          <a:ext cx="846819" cy="53773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2EFE8A0-28CA-A141-B4A5-7EF71D9B91C5}">
      <dsp:nvSpPr>
        <dsp:cNvPr id="0" name=""/>
        <dsp:cNvSpPr/>
      </dsp:nvSpPr>
      <dsp:spPr>
        <a:xfrm>
          <a:off x="7339563"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non-fungible </a:t>
          </a:r>
          <a14:m xmlns:a14="http://schemas.microsoft.com/office/drawing/2010/main">
            <m:oMath xmlns:m="http://schemas.openxmlformats.org/officeDocument/2006/math">
              <m:sSub>
                <m:sSubPr>
                  <m:ctrlPr>
                    <a:rPr lang="en-US" sz="1000" i="1" kern="1200" smtClean="0">
                      <a:latin typeface="Cambria Math" panose="02040503050406030204" pitchFamily="18" charset="0"/>
                    </a:rPr>
                  </m:ctrlPr>
                </m:sSubPr>
                <m:e>
                  <m:r>
                    <a:rPr lang="en-US" sz="1000" i="1" kern="1200" smtClean="0">
                      <a:latin typeface="Cambria Math" panose="02040503050406030204" pitchFamily="18" charset="0"/>
                      <a:ea typeface="Cambria Math" panose="02040503050406030204" pitchFamily="18" charset="0"/>
                    </a:rPr>
                    <m:t>𝜏</m:t>
                  </m:r>
                </m:e>
                <m:sub>
                  <m:r>
                    <m:rPr>
                      <m:sty m:val="p"/>
                    </m:rPr>
                    <a:rPr lang="el-GR" sz="1000" i="1" kern="1200" smtClean="0">
                      <a:latin typeface="Cambria Math" panose="02040503050406030204" pitchFamily="18" charset="0"/>
                      <a:ea typeface="Cambria Math" panose="02040503050406030204" pitchFamily="18" charset="0"/>
                    </a:rPr>
                    <m:t>Ν</m:t>
                  </m:r>
                </m:sub>
              </m:sSub>
            </m:oMath>
          </a14:m>
          <a:endParaRPr lang="en-US" sz="1000" kern="1200" dirty="0"/>
        </a:p>
      </dsp:txBody>
      <dsp:txXfrm>
        <a:off x="7355313" y="1183233"/>
        <a:ext cx="815319" cy="506230"/>
      </dsp:txXfrm>
    </dsp:sp>
    <dsp:sp modelId="{6986B7E6-7277-8045-A036-C6AAFAF52FA3}">
      <dsp:nvSpPr>
        <dsp:cNvPr id="0" name=""/>
        <dsp:cNvSpPr/>
      </dsp:nvSpPr>
      <dsp:spPr>
        <a:xfrm>
          <a:off x="6210471"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D0BF6CE-D069-6E42-9F1C-57799F5B1699}">
      <dsp:nvSpPr>
        <dsp:cNvPr id="0" name=""/>
        <dsp:cNvSpPr/>
      </dsp:nvSpPr>
      <dsp:spPr>
        <a:xfrm>
          <a:off x="6304562"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fractional</a:t>
          </a:r>
        </a:p>
        <a:p>
          <a:pPr marL="0" lvl="0" indent="0" algn="ctr" defTabSz="444500">
            <a:lnSpc>
              <a:spcPct val="90000"/>
            </a:lnSpc>
            <a:spcBef>
              <a:spcPct val="0"/>
            </a:spcBef>
            <a:spcAft>
              <a:spcPct val="35000"/>
            </a:spcAft>
            <a:buNone/>
          </a:pPr>
          <a:r>
            <a:rPr lang="en-US" sz="1000" kern="1200" dirty="0"/>
            <a:t> </a:t>
          </a:r>
          <a14:m xmlns:a14="http://schemas.microsoft.com/office/drawing/2010/main">
            <m:oMath xmlns:m="http://schemas.openxmlformats.org/officeDocument/2006/math">
              <m:r>
                <a:rPr lang="en-US" sz="1000" b="0" i="1" kern="1200" smtClean="0">
                  <a:latin typeface="Cambria Math" panose="02040503050406030204" pitchFamily="18" charset="0"/>
                </a:rPr>
                <m:t>𝑑</m:t>
              </m:r>
            </m:oMath>
          </a14:m>
          <a:endParaRPr lang="en-US" sz="1000" i="1" kern="1200" dirty="0"/>
        </a:p>
      </dsp:txBody>
      <dsp:txXfrm>
        <a:off x="6320312" y="1967247"/>
        <a:ext cx="815319" cy="506230"/>
      </dsp:txXfrm>
    </dsp:sp>
    <dsp:sp modelId="{7E34F603-D52E-2A49-886A-FF1747189D43}">
      <dsp:nvSpPr>
        <dsp:cNvPr id="0" name=""/>
        <dsp:cNvSpPr/>
      </dsp:nvSpPr>
      <dsp:spPr>
        <a:xfrm>
          <a:off x="6210471"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51BA4A-56EE-114D-B5A1-5835C6CE7881}">
      <dsp:nvSpPr>
        <dsp:cNvPr id="0" name=""/>
        <dsp:cNvSpPr/>
      </dsp:nvSpPr>
      <dsp:spPr>
        <a:xfrm>
          <a:off x="6304562"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composites</a:t>
          </a:r>
        </a:p>
      </dsp:txBody>
      <dsp:txXfrm>
        <a:off x="6320312" y="2751260"/>
        <a:ext cx="815319" cy="506230"/>
      </dsp:txXfrm>
    </dsp:sp>
    <dsp:sp modelId="{17087B65-ED89-FE45-AE99-2ABDF459D35D}">
      <dsp:nvSpPr>
        <dsp:cNvPr id="0" name=""/>
        <dsp:cNvSpPr/>
      </dsp:nvSpPr>
      <dsp:spPr>
        <a:xfrm>
          <a:off x="7245472"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394292-C03B-AE48-99DA-6A056C6133F0}">
      <dsp:nvSpPr>
        <dsp:cNvPr id="0" name=""/>
        <dsp:cNvSpPr/>
      </dsp:nvSpPr>
      <dsp:spPr>
        <a:xfrm>
          <a:off x="7339563"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Whole</a:t>
          </a:r>
        </a:p>
        <a:p>
          <a:pPr marL="0" lvl="0" indent="0" algn="ctr" defTabSz="444500">
            <a:lnSpc>
              <a:spcPct val="90000"/>
            </a:lnSpc>
            <a:spcBef>
              <a:spcPct val="0"/>
            </a:spcBef>
            <a:spcAft>
              <a:spcPct val="35000"/>
            </a:spcAft>
            <a:buNone/>
          </a:pPr>
          <a:r>
            <a:rPr lang="en-US" sz="1000" kern="1200" dirty="0"/>
            <a:t>~d</a:t>
          </a:r>
        </a:p>
      </dsp:txBody>
      <dsp:txXfrm>
        <a:off x="7355313" y="1967247"/>
        <a:ext cx="815319" cy="506230"/>
      </dsp:txXfrm>
    </dsp:sp>
    <dsp:sp modelId="{275C4045-9F54-3F4C-BE62-9DA97D9736E3}">
      <dsp:nvSpPr>
        <dsp:cNvPr id="0" name=""/>
        <dsp:cNvSpPr/>
      </dsp:nvSpPr>
      <dsp:spPr>
        <a:xfrm>
          <a:off x="8280473"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73FF100-B240-7541-9C0F-42C603752E0A}">
      <dsp:nvSpPr>
        <dsp:cNvPr id="0" name=""/>
        <dsp:cNvSpPr/>
      </dsp:nvSpPr>
      <dsp:spPr>
        <a:xfrm>
          <a:off x="8374564"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singleton</a:t>
          </a:r>
        </a:p>
        <a:p>
          <a:pPr marL="0" lvl="0" indent="0" algn="ctr" defTabSz="444500">
            <a:lnSpc>
              <a:spcPct val="90000"/>
            </a:lnSpc>
            <a:spcBef>
              <a:spcPct val="0"/>
            </a:spcBef>
            <a:spcAft>
              <a:spcPct val="35000"/>
            </a:spcAft>
            <a:buNone/>
          </a:pPr>
          <a:r>
            <a:rPr lang="en-US" sz="1000" i="1" kern="1200" dirty="0"/>
            <a:t>s</a:t>
          </a:r>
        </a:p>
      </dsp:txBody>
      <dsp:txXfrm>
        <a:off x="8390314" y="1967247"/>
        <a:ext cx="815319" cy="506230"/>
      </dsp:txXfrm>
    </dsp:sp>
    <dsp:sp modelId="{85E0FE02-5FD3-B141-81EF-B4073127AF72}">
      <dsp:nvSpPr>
        <dsp:cNvPr id="0" name=""/>
        <dsp:cNvSpPr/>
      </dsp:nvSpPr>
      <dsp:spPr>
        <a:xfrm>
          <a:off x="7504222"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40D46E4-766D-8042-8E55-B064E3E6EDF6}">
      <dsp:nvSpPr>
        <dsp:cNvPr id="0" name=""/>
        <dsp:cNvSpPr/>
      </dsp:nvSpPr>
      <dsp:spPr>
        <a:xfrm>
          <a:off x="7598313"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non-transferable</a:t>
          </a:r>
        </a:p>
      </dsp:txBody>
      <dsp:txXfrm>
        <a:off x="7614063" y="2751260"/>
        <a:ext cx="815319" cy="506230"/>
      </dsp:txXfrm>
    </dsp:sp>
    <dsp:sp modelId="{AA904E09-1F2F-DA46-886F-D49BFEBF103F}">
      <dsp:nvSpPr>
        <dsp:cNvPr id="0" name=""/>
        <dsp:cNvSpPr/>
      </dsp:nvSpPr>
      <dsp:spPr>
        <a:xfrm>
          <a:off x="7504222"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9D78F7-EF78-E94D-BA54-BA8C64CF3837}">
      <dsp:nvSpPr>
        <dsp:cNvPr id="0" name=""/>
        <dsp:cNvSpPr/>
      </dsp:nvSpPr>
      <dsp:spPr>
        <a:xfrm>
          <a:off x="7598313"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vote</a:t>
          </a:r>
        </a:p>
      </dsp:txBody>
      <dsp:txXfrm>
        <a:off x="7614063" y="3535273"/>
        <a:ext cx="815319" cy="506230"/>
      </dsp:txXfrm>
    </dsp:sp>
    <dsp:sp modelId="{F25AC4FF-7084-F944-BE11-39A575C9446E}">
      <dsp:nvSpPr>
        <dsp:cNvPr id="0" name=""/>
        <dsp:cNvSpPr/>
      </dsp:nvSpPr>
      <dsp:spPr>
        <a:xfrm>
          <a:off x="9056724"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0AB08C7-28D1-3B49-B531-67A59C337451}">
      <dsp:nvSpPr>
        <dsp:cNvPr id="0" name=""/>
        <dsp:cNvSpPr/>
      </dsp:nvSpPr>
      <dsp:spPr>
        <a:xfrm>
          <a:off x="9150815"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transferable</a:t>
          </a:r>
        </a:p>
      </dsp:txBody>
      <dsp:txXfrm>
        <a:off x="9166565" y="2751260"/>
        <a:ext cx="815319" cy="506230"/>
      </dsp:txXfrm>
    </dsp:sp>
    <dsp:sp modelId="{9D639884-F99A-624F-B4DA-03DE43146C61}">
      <dsp:nvSpPr>
        <dsp:cNvPr id="0" name=""/>
        <dsp:cNvSpPr/>
      </dsp:nvSpPr>
      <dsp:spPr>
        <a:xfrm>
          <a:off x="8539223"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C8A5239-8F8E-D84F-8C62-52E4844260EA}">
      <dsp:nvSpPr>
        <dsp:cNvPr id="0" name=""/>
        <dsp:cNvSpPr/>
      </dsp:nvSpPr>
      <dsp:spPr>
        <a:xfrm>
          <a:off x="8633314"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deed</a:t>
          </a:r>
        </a:p>
      </dsp:txBody>
      <dsp:txXfrm>
        <a:off x="8649064" y="3535273"/>
        <a:ext cx="815319" cy="506230"/>
      </dsp:txXfrm>
    </dsp:sp>
    <dsp:sp modelId="{6E59670B-955F-FE48-BF89-832CCB9A58A0}">
      <dsp:nvSpPr>
        <dsp:cNvPr id="0" name=""/>
        <dsp:cNvSpPr/>
      </dsp:nvSpPr>
      <dsp:spPr>
        <a:xfrm>
          <a:off x="9574224"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C0A1A98-8EAC-4641-B43A-DDF4BE60CECF}">
      <dsp:nvSpPr>
        <dsp:cNvPr id="0" name=""/>
        <dsp:cNvSpPr/>
      </dsp:nvSpPr>
      <dsp:spPr>
        <a:xfrm>
          <a:off x="9668315"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title</a:t>
          </a:r>
        </a:p>
      </dsp:txBody>
      <dsp:txXfrm>
        <a:off x="9684065" y="3535273"/>
        <a:ext cx="815319" cy="50623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991108" y="-341574"/>
          <a:ext cx="3568297" cy="3568297"/>
        </a:xfrm>
        <a:prstGeom prst="blockArc">
          <a:avLst>
            <a:gd name="adj1" fmla="val 18900000"/>
            <a:gd name="adj2" fmla="val 2700000"/>
            <a:gd name="adj3" fmla="val 605"/>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188214" y="239430"/>
          <a:ext cx="1896537" cy="24055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smtClean="0">
                  <a:latin typeface="Cambria Math" panose="02040503050406030204" pitchFamily="18" charset="0"/>
                </a:rPr>
                <m:t>𝑡</m:t>
              </m:r>
            </m:oMath>
          </a14:m>
          <a:r>
            <a:rPr lang="en-US" sz="1200" kern="1200"/>
            <a:t> - Transferable</a:t>
          </a:r>
        </a:p>
      </dsp:txBody>
      <dsp:txXfrm>
        <a:off x="188214" y="239430"/>
        <a:ext cx="1896537" cy="240554"/>
      </dsp:txXfrm>
    </dsp:sp>
    <dsp:sp modelId="{7BC825BC-8483-1642-B630-78D4C15E4137}">
      <dsp:nvSpPr>
        <dsp:cNvPr id="0" name=""/>
        <dsp:cNvSpPr/>
      </dsp:nvSpPr>
      <dsp:spPr>
        <a:xfrm>
          <a:off x="37867" y="209361"/>
          <a:ext cx="300693" cy="300693"/>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71B63-A78A-DC47-8098-E6665CD707BD}">
      <dsp:nvSpPr>
        <dsp:cNvPr id="0" name=""/>
        <dsp:cNvSpPr/>
      </dsp:nvSpPr>
      <dsp:spPr>
        <a:xfrm>
          <a:off x="406058" y="600474"/>
          <a:ext cx="1678694" cy="240554"/>
        </a:xfrm>
        <a:prstGeom prst="rect">
          <a:avLst/>
        </a:prstGeom>
        <a:solidFill>
          <a:schemeClr val="accent4">
            <a:hueOff val="1633482"/>
            <a:satOff val="-6796"/>
            <a:lumOff val="16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r>
            <a:rPr lang="en-US" sz="1200" i="1" kern="1200" dirty="0"/>
            <a:t>~t </a:t>
          </a:r>
          <a:r>
            <a:rPr lang="en-US" sz="1200" kern="1200" dirty="0"/>
            <a:t>- Non-transferable</a:t>
          </a:r>
        </a:p>
      </dsp:txBody>
      <dsp:txXfrm>
        <a:off x="406058" y="600474"/>
        <a:ext cx="1678694" cy="240554"/>
      </dsp:txXfrm>
    </dsp:sp>
    <dsp:sp modelId="{B698D128-02A0-034C-8BC9-88836C4EBE50}">
      <dsp:nvSpPr>
        <dsp:cNvPr id="0" name=""/>
        <dsp:cNvSpPr/>
      </dsp:nvSpPr>
      <dsp:spPr>
        <a:xfrm>
          <a:off x="255711" y="570405"/>
          <a:ext cx="300693" cy="300693"/>
        </a:xfrm>
        <a:prstGeom prst="ellipse">
          <a:avLst/>
        </a:prstGeom>
        <a:solidFill>
          <a:schemeClr val="lt1">
            <a:hueOff val="0"/>
            <a:satOff val="0"/>
            <a:lumOff val="0"/>
            <a:alphaOff val="0"/>
          </a:schemeClr>
        </a:solidFill>
        <a:ln w="12700" cap="flat" cmpd="sng" algn="ctr">
          <a:solidFill>
            <a:schemeClr val="accent4">
              <a:hueOff val="1633482"/>
              <a:satOff val="-6796"/>
              <a:lumOff val="1601"/>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74DF9F-D583-534C-97B7-6F872E87AE57}">
      <dsp:nvSpPr>
        <dsp:cNvPr id="0" name=""/>
        <dsp:cNvSpPr/>
      </dsp:nvSpPr>
      <dsp:spPr>
        <a:xfrm>
          <a:off x="525435" y="961253"/>
          <a:ext cx="1559316" cy="240554"/>
        </a:xfrm>
        <a:prstGeom prst="rect">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r>
            <a:rPr lang="en-US" sz="1200" kern="1200" dirty="0"/>
            <a:t> - Divisible </a:t>
          </a:r>
        </a:p>
      </dsp:txBody>
      <dsp:txXfrm>
        <a:off x="525435" y="961253"/>
        <a:ext cx="1559316" cy="240554"/>
      </dsp:txXfrm>
    </dsp:sp>
    <dsp:sp modelId="{3C8A1BB7-0C64-4A4A-91B2-56E5F6AADBF3}">
      <dsp:nvSpPr>
        <dsp:cNvPr id="0" name=""/>
        <dsp:cNvSpPr/>
      </dsp:nvSpPr>
      <dsp:spPr>
        <a:xfrm>
          <a:off x="375088" y="931184"/>
          <a:ext cx="300693" cy="300693"/>
        </a:xfrm>
        <a:prstGeom prst="ellipse">
          <a:avLst/>
        </a:prstGeom>
        <a:solidFill>
          <a:schemeClr val="lt1">
            <a:hueOff val="0"/>
            <a:satOff val="0"/>
            <a:lumOff val="0"/>
            <a:alphaOff val="0"/>
          </a:schemeClr>
        </a:solidFill>
        <a:ln w="12700" cap="flat" cmpd="sng" algn="ctr">
          <a:solidFill>
            <a:schemeClr val="accent4">
              <a:hueOff val="3266964"/>
              <a:satOff val="-13592"/>
              <a:lumOff val="3203"/>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3C9260-C621-994D-BFDE-A459CC401B86}">
      <dsp:nvSpPr>
        <dsp:cNvPr id="0" name=""/>
        <dsp:cNvSpPr/>
      </dsp:nvSpPr>
      <dsp:spPr>
        <a:xfrm>
          <a:off x="563551" y="1322297"/>
          <a:ext cx="1521200" cy="240554"/>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𝑠</m:t>
              </m:r>
            </m:oMath>
          </a14:m>
          <a:r>
            <a:rPr lang="en-US" sz="1200" kern="1200"/>
            <a:t> - Singleton</a:t>
          </a:r>
        </a:p>
      </dsp:txBody>
      <dsp:txXfrm>
        <a:off x="563551" y="1322297"/>
        <a:ext cx="1521200" cy="240554"/>
      </dsp:txXfrm>
    </dsp:sp>
    <dsp:sp modelId="{1E14E220-4FB7-BC4F-9F02-44CC32FCC099}">
      <dsp:nvSpPr>
        <dsp:cNvPr id="0" name=""/>
        <dsp:cNvSpPr/>
      </dsp:nvSpPr>
      <dsp:spPr>
        <a:xfrm>
          <a:off x="413204" y="1292227"/>
          <a:ext cx="300693" cy="300693"/>
        </a:xfrm>
        <a:prstGeom prst="ellipse">
          <a:avLst/>
        </a:prstGeom>
        <a:solidFill>
          <a:schemeClr val="lt1">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85A536-5A96-5840-AAE2-FBACA0F81732}">
      <dsp:nvSpPr>
        <dsp:cNvPr id="0" name=""/>
        <dsp:cNvSpPr/>
      </dsp:nvSpPr>
      <dsp:spPr>
        <a:xfrm>
          <a:off x="525435" y="1683340"/>
          <a:ext cx="1559316" cy="240554"/>
        </a:xfrm>
        <a:prstGeom prst="rect">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𝑚</m:t>
              </m:r>
            </m:oMath>
          </a14:m>
          <a:r>
            <a:rPr lang="en-US" sz="1200" kern="1200"/>
            <a:t> - Mint-able</a:t>
          </a:r>
        </a:p>
      </dsp:txBody>
      <dsp:txXfrm>
        <a:off x="525435" y="1683340"/>
        <a:ext cx="1559316" cy="240554"/>
      </dsp:txXfrm>
    </dsp:sp>
    <dsp:sp modelId="{A0E5CF66-5DF3-0345-A57F-405CC751B73E}">
      <dsp:nvSpPr>
        <dsp:cNvPr id="0" name=""/>
        <dsp:cNvSpPr/>
      </dsp:nvSpPr>
      <dsp:spPr>
        <a:xfrm>
          <a:off x="375088" y="1653271"/>
          <a:ext cx="300693" cy="300693"/>
        </a:xfrm>
        <a:prstGeom prst="ellipse">
          <a:avLst/>
        </a:prstGeom>
        <a:solidFill>
          <a:schemeClr val="lt1">
            <a:hueOff val="0"/>
            <a:satOff val="0"/>
            <a:lumOff val="0"/>
            <a:alphaOff val="0"/>
          </a:schemeClr>
        </a:solidFill>
        <a:ln w="12700" cap="flat" cmpd="sng" algn="ctr">
          <a:solidFill>
            <a:schemeClr val="accent4">
              <a:hueOff val="6533927"/>
              <a:satOff val="-27185"/>
              <a:lumOff val="6405"/>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2A40E5-9DCF-4343-B955-9B4412D42632}">
      <dsp:nvSpPr>
        <dsp:cNvPr id="0" name=""/>
        <dsp:cNvSpPr/>
      </dsp:nvSpPr>
      <dsp:spPr>
        <a:xfrm>
          <a:off x="406058" y="2044119"/>
          <a:ext cx="1678694" cy="240554"/>
        </a:xfrm>
        <a:prstGeom prst="rect">
          <a:avLst/>
        </a:prstGeom>
        <a:solidFill>
          <a:schemeClr val="accent4">
            <a:hueOff val="8167408"/>
            <a:satOff val="-33981"/>
            <a:lumOff val="80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𝑟</m:t>
              </m:r>
            </m:oMath>
          </a14:m>
          <a:r>
            <a:rPr lang="en-US" sz="1200" kern="1200"/>
            <a:t> - Role Support</a:t>
          </a:r>
        </a:p>
      </dsp:txBody>
      <dsp:txXfrm>
        <a:off x="406058" y="2044119"/>
        <a:ext cx="1678694" cy="240554"/>
      </dsp:txXfrm>
    </dsp:sp>
    <dsp:sp modelId="{2746489E-DA0E-C041-A4F5-59FCC7C4D61E}">
      <dsp:nvSpPr>
        <dsp:cNvPr id="0" name=""/>
        <dsp:cNvSpPr/>
      </dsp:nvSpPr>
      <dsp:spPr>
        <a:xfrm>
          <a:off x="255711" y="2014050"/>
          <a:ext cx="300693" cy="300693"/>
        </a:xfrm>
        <a:prstGeom prst="ellipse">
          <a:avLst/>
        </a:prstGeom>
        <a:solidFill>
          <a:schemeClr val="lt1">
            <a:hueOff val="0"/>
            <a:satOff val="0"/>
            <a:lumOff val="0"/>
            <a:alphaOff val="0"/>
          </a:schemeClr>
        </a:solidFill>
        <a:ln w="12700" cap="flat" cmpd="sng" algn="ctr">
          <a:solidFill>
            <a:schemeClr val="accent4">
              <a:hueOff val="8167408"/>
              <a:satOff val="-33981"/>
              <a:lumOff val="80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48E835-B77F-BE4C-8855-B666C810050D}">
      <dsp:nvSpPr>
        <dsp:cNvPr id="0" name=""/>
        <dsp:cNvSpPr/>
      </dsp:nvSpPr>
      <dsp:spPr>
        <a:xfrm>
          <a:off x="188214" y="2405163"/>
          <a:ext cx="1896537" cy="240554"/>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𝑏</m:t>
              </m:r>
            </m:oMath>
          </a14:m>
          <a:r>
            <a:rPr lang="en-US" sz="1200" kern="1200"/>
            <a:t> - Burnable</a:t>
          </a:r>
        </a:p>
      </dsp:txBody>
      <dsp:txXfrm>
        <a:off x="188214" y="2405163"/>
        <a:ext cx="1896537" cy="240554"/>
      </dsp:txXfrm>
    </dsp:sp>
    <dsp:sp modelId="{3E7A4FA8-B64A-794A-833A-2FC4BD5287E1}">
      <dsp:nvSpPr>
        <dsp:cNvPr id="0" name=""/>
        <dsp:cNvSpPr/>
      </dsp:nvSpPr>
      <dsp:spPr>
        <a:xfrm>
          <a:off x="37867" y="2375094"/>
          <a:ext cx="300693" cy="300693"/>
        </a:xfrm>
        <a:prstGeom prst="ellipse">
          <a:avLst/>
        </a:prstGeom>
        <a:solidFill>
          <a:schemeClr val="lt1">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236759" y="-188282"/>
          <a:ext cx="2672185" cy="2672185"/>
        </a:xfrm>
        <a:prstGeom prst="blockArc">
          <a:avLst>
            <a:gd name="adj1" fmla="val 18900000"/>
            <a:gd name="adj2" fmla="val 2700000"/>
            <a:gd name="adj3" fmla="val 808"/>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228813" y="309948"/>
          <a:ext cx="1333068" cy="3046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𝑆𝐶</m:t>
              </m:r>
            </m:oMath>
          </a14:m>
          <a:r>
            <a:rPr lang="en-US" sz="1000" kern="1200"/>
            <a:t> - Supply Control</a:t>
          </a:r>
        </a:p>
      </dsp:txBody>
      <dsp:txXfrm>
        <a:off x="228813" y="309948"/>
        <a:ext cx="1333068" cy="304633"/>
      </dsp:txXfrm>
    </dsp:sp>
    <dsp:sp modelId="{7BC825BC-8483-1642-B630-78D4C15E4137}">
      <dsp:nvSpPr>
        <dsp:cNvPr id="0" name=""/>
        <dsp:cNvSpPr/>
      </dsp:nvSpPr>
      <dsp:spPr>
        <a:xfrm>
          <a:off x="38417" y="271869"/>
          <a:ext cx="380791" cy="38079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56DDAB-C5BD-5E4A-B84E-D3139C53C2D9}">
      <dsp:nvSpPr>
        <dsp:cNvPr id="0" name=""/>
        <dsp:cNvSpPr/>
      </dsp:nvSpPr>
      <dsp:spPr>
        <a:xfrm>
          <a:off x="425742" y="779239"/>
          <a:ext cx="1158415" cy="30463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𝐹</m:t>
              </m:r>
            </m:oMath>
          </a14:m>
          <a:r>
            <a:rPr lang="en-US" sz="1000" kern="1200"/>
            <a:t> - Financeable</a:t>
          </a:r>
        </a:p>
      </dsp:txBody>
      <dsp:txXfrm>
        <a:off x="425742" y="779239"/>
        <a:ext cx="1158415" cy="304633"/>
      </dsp:txXfrm>
    </dsp:sp>
    <dsp:sp modelId="{F2C81A5D-E10C-8D41-88AB-3AE7D4523106}">
      <dsp:nvSpPr>
        <dsp:cNvPr id="0" name=""/>
        <dsp:cNvSpPr/>
      </dsp:nvSpPr>
      <dsp:spPr>
        <a:xfrm>
          <a:off x="213071" y="728899"/>
          <a:ext cx="380791" cy="380791"/>
        </a:xfrm>
        <a:prstGeom prst="ellipse">
          <a:avLst/>
        </a:prstGeom>
        <a:solidFill>
          <a:schemeClr val="lt1">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8E4B7F-C46E-6645-AC72-D3062AB309DC}">
      <dsp:nvSpPr>
        <dsp:cNvPr id="0" name=""/>
        <dsp:cNvSpPr/>
      </dsp:nvSpPr>
      <dsp:spPr>
        <a:xfrm>
          <a:off x="403467" y="1224007"/>
          <a:ext cx="1158415" cy="30463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𝐶</m:t>
              </m:r>
            </m:oMath>
          </a14:m>
          <a:r>
            <a:rPr lang="en-US" sz="1000" kern="1200"/>
            <a:t> – Custodial</a:t>
          </a:r>
        </a:p>
      </dsp:txBody>
      <dsp:txXfrm>
        <a:off x="403467" y="1224007"/>
        <a:ext cx="1158415" cy="304633"/>
      </dsp:txXfrm>
    </dsp:sp>
    <dsp:sp modelId="{50B736F2-4387-8B46-B4AA-C00EA73CECCB}">
      <dsp:nvSpPr>
        <dsp:cNvPr id="0" name=""/>
        <dsp:cNvSpPr/>
      </dsp:nvSpPr>
      <dsp:spPr>
        <a:xfrm>
          <a:off x="213071" y="1185928"/>
          <a:ext cx="380791" cy="380791"/>
        </a:xfrm>
        <a:prstGeom prst="ellipse">
          <a:avLst/>
        </a:prstGeom>
        <a:solidFill>
          <a:schemeClr val="lt1">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4D7DD9-019E-EB48-84DC-C23C6AC23101}">
      <dsp:nvSpPr>
        <dsp:cNvPr id="0" name=""/>
        <dsp:cNvSpPr/>
      </dsp:nvSpPr>
      <dsp:spPr>
        <a:xfrm>
          <a:off x="228813" y="1681037"/>
          <a:ext cx="1333068" cy="30463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𝑆𝑊</m:t>
              </m:r>
            </m:oMath>
          </a14:m>
          <a:r>
            <a:rPr lang="en-US" sz="1000" kern="1200"/>
            <a:t> - Swappable</a:t>
          </a:r>
        </a:p>
      </dsp:txBody>
      <dsp:txXfrm>
        <a:off x="228813" y="1681037"/>
        <a:ext cx="1333068" cy="304633"/>
      </dsp:txXfrm>
    </dsp:sp>
    <dsp:sp modelId="{B52F61EA-173F-2245-91D8-D79CE5E7B3AC}">
      <dsp:nvSpPr>
        <dsp:cNvPr id="0" name=""/>
        <dsp:cNvSpPr/>
      </dsp:nvSpPr>
      <dsp:spPr>
        <a:xfrm>
          <a:off x="38417" y="1642958"/>
          <a:ext cx="380791" cy="380791"/>
        </a:xfrm>
        <a:prstGeom prst="ellipse">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3CFC5-9DFE-E742-B14B-E7CF6E90D084}">
      <dsp:nvSpPr>
        <dsp:cNvPr id="0" name=""/>
        <dsp:cNvSpPr/>
      </dsp:nvSpPr>
      <dsp:spPr>
        <a:xfrm>
          <a:off x="3247399" y="591049"/>
          <a:ext cx="123282" cy="540092"/>
        </a:xfrm>
        <a:custGeom>
          <a:avLst/>
          <a:gdLst/>
          <a:ahLst/>
          <a:cxnLst/>
          <a:rect l="0" t="0" r="0" b="0"/>
          <a:pathLst>
            <a:path>
              <a:moveTo>
                <a:pt x="0" y="0"/>
              </a:moveTo>
              <a:lnTo>
                <a:pt x="0" y="540092"/>
              </a:lnTo>
              <a:lnTo>
                <a:pt x="123282" y="54009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24117" y="591049"/>
          <a:ext cx="123282" cy="748902"/>
        </a:xfrm>
        <a:custGeom>
          <a:avLst/>
          <a:gdLst/>
          <a:ahLst/>
          <a:cxnLst/>
          <a:rect l="0" t="0" r="0" b="0"/>
          <a:pathLst>
            <a:path>
              <a:moveTo>
                <a:pt x="123282" y="0"/>
              </a:moveTo>
              <a:lnTo>
                <a:pt x="123282" y="748902"/>
              </a:lnTo>
              <a:lnTo>
                <a:pt x="0" y="7489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589301" y="2675912"/>
          <a:ext cx="176117" cy="2207335"/>
        </a:xfrm>
        <a:custGeom>
          <a:avLst/>
          <a:gdLst/>
          <a:ahLst/>
          <a:cxnLst/>
          <a:rect l="0" t="0" r="0" b="0"/>
          <a:pathLst>
            <a:path>
              <a:moveTo>
                <a:pt x="0" y="0"/>
              </a:moveTo>
              <a:lnTo>
                <a:pt x="0" y="2207335"/>
              </a:lnTo>
              <a:lnTo>
                <a:pt x="176117" y="220733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589301" y="2675912"/>
          <a:ext cx="176117" cy="1373713"/>
        </a:xfrm>
        <a:custGeom>
          <a:avLst/>
          <a:gdLst/>
          <a:ahLst/>
          <a:cxnLst/>
          <a:rect l="0" t="0" r="0" b="0"/>
          <a:pathLst>
            <a:path>
              <a:moveTo>
                <a:pt x="0" y="0"/>
              </a:moveTo>
              <a:lnTo>
                <a:pt x="0" y="1373713"/>
              </a:lnTo>
              <a:lnTo>
                <a:pt x="176117" y="137371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589301" y="2675912"/>
          <a:ext cx="176117" cy="540092"/>
        </a:xfrm>
        <a:custGeom>
          <a:avLst/>
          <a:gdLst/>
          <a:ahLst/>
          <a:cxnLst/>
          <a:rect l="0" t="0" r="0" b="0"/>
          <a:pathLst>
            <a:path>
              <a:moveTo>
                <a:pt x="0" y="0"/>
              </a:moveTo>
              <a:lnTo>
                <a:pt x="0" y="540092"/>
              </a:lnTo>
              <a:lnTo>
                <a:pt x="176117" y="54009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47399" y="591049"/>
          <a:ext cx="811547" cy="1497805"/>
        </a:xfrm>
        <a:custGeom>
          <a:avLst/>
          <a:gdLst/>
          <a:ahLst/>
          <a:cxnLst/>
          <a:rect l="0" t="0" r="0" b="0"/>
          <a:pathLst>
            <a:path>
              <a:moveTo>
                <a:pt x="0" y="0"/>
              </a:moveTo>
              <a:lnTo>
                <a:pt x="0" y="1374523"/>
              </a:lnTo>
              <a:lnTo>
                <a:pt x="811547" y="1374523"/>
              </a:lnTo>
              <a:lnTo>
                <a:pt x="811547" y="149780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537060" y="591049"/>
          <a:ext cx="710339" cy="1497805"/>
        </a:xfrm>
        <a:custGeom>
          <a:avLst/>
          <a:gdLst/>
          <a:ahLst/>
          <a:cxnLst/>
          <a:rect l="0" t="0" r="0" b="0"/>
          <a:pathLst>
            <a:path>
              <a:moveTo>
                <a:pt x="710339" y="0"/>
              </a:moveTo>
              <a:lnTo>
                <a:pt x="710339" y="1374523"/>
              </a:lnTo>
              <a:lnTo>
                <a:pt x="0" y="1374523"/>
              </a:lnTo>
              <a:lnTo>
                <a:pt x="0" y="149780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8F93A2-B615-5B43-AA79-BCC6E7555349}">
      <dsp:nvSpPr>
        <dsp:cNvPr id="0" name=""/>
        <dsp:cNvSpPr/>
      </dsp:nvSpPr>
      <dsp:spPr>
        <a:xfrm>
          <a:off x="2486438" y="3992"/>
          <a:ext cx="1521922" cy="58705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000" b="0" i="1" kern="1200" smtClean="0">
                        <a:latin typeface="Cambria Math" panose="02040503050406030204" pitchFamily="18" charset="0"/>
                        <a:ea typeface="Cambria Math" panose="02040503050406030204" pitchFamily="18" charset="0"/>
                      </a:rPr>
                    </m:ctrlPr>
                  </m:sSubPr>
                  <m:e>
                    <m:r>
                      <a:rPr lang="en-US" sz="2000" b="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𝑑</m:t>
                </m:r>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𝑆𝐶</m:t>
                </m:r>
                <m:r>
                  <a:rPr lang="en-US" sz="2000" b="0" i="1" kern="1200" smtClean="0">
                    <a:latin typeface="Cambria Math" panose="02040503050406030204" pitchFamily="18" charset="0"/>
                    <a:ea typeface="Cambria Math" panose="02040503050406030204" pitchFamily="18" charset="0"/>
                  </a:rPr>
                  <m:t>}</m:t>
                </m:r>
              </m:oMath>
            </m:oMathPara>
          </a14:m>
          <a:endParaRPr lang="en-US" sz="2000" kern="1200" dirty="0"/>
        </a:p>
      </dsp:txBody>
      <dsp:txXfrm>
        <a:off x="2486438" y="3992"/>
        <a:ext cx="1521922" cy="587057"/>
      </dsp:txXfrm>
    </dsp:sp>
    <dsp:sp modelId="{719D2221-BBB3-794E-897F-C58FCD2D5C60}">
      <dsp:nvSpPr>
        <dsp:cNvPr id="0" name=""/>
        <dsp:cNvSpPr/>
      </dsp:nvSpPr>
      <dsp:spPr>
        <a:xfrm>
          <a:off x="1848794" y="2088855"/>
          <a:ext cx="1376531" cy="58705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a:t>~d</a:t>
          </a:r>
        </a:p>
        <a:p>
          <a:pPr marL="0" lvl="0" indent="0" algn="l" defTabSz="800100">
            <a:lnSpc>
              <a:spcPct val="90000"/>
            </a:lnSpc>
            <a:spcBef>
              <a:spcPct val="0"/>
            </a:spcBef>
            <a:spcAft>
              <a:spcPct val="35000"/>
            </a:spcAft>
            <a:buNone/>
          </a:pPr>
          <a:r>
            <a:rPr lang="en-US" sz="1400" kern="1200"/>
            <a:t>Decimals: 0</a:t>
          </a:r>
          <a:endParaRPr lang="en-US" sz="1400" kern="1200" dirty="0"/>
        </a:p>
      </dsp:txBody>
      <dsp:txXfrm>
        <a:off x="1848794" y="2088855"/>
        <a:ext cx="1376531" cy="587057"/>
      </dsp:txXfrm>
    </dsp:sp>
    <dsp:sp modelId="{BE049AAD-3B54-E14C-8F17-C5FC4F8F510E}">
      <dsp:nvSpPr>
        <dsp:cNvPr id="0" name=""/>
        <dsp:cNvSpPr/>
      </dsp:nvSpPr>
      <dsp:spPr>
        <a:xfrm>
          <a:off x="3471890" y="2088855"/>
          <a:ext cx="1174114" cy="58705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latin typeface="Cambria Math" panose="02040503050406030204" pitchFamily="18" charset="0"/>
                  </a:rPr>
                  <m:t>𝑆𝐶</m:t>
                </m:r>
              </m:oMath>
            </m:oMathPara>
          </a14:m>
          <a:endParaRPr lang="en-US" sz="1800" kern="1200"/>
        </a:p>
      </dsp:txBody>
      <dsp:txXfrm>
        <a:off x="3471890" y="2088855"/>
        <a:ext cx="1174114" cy="587057"/>
      </dsp:txXfrm>
    </dsp:sp>
    <dsp:sp modelId="{DBED8CF7-2CF0-E840-9700-DA7DBA8EA5C5}">
      <dsp:nvSpPr>
        <dsp:cNvPr id="0" name=""/>
        <dsp:cNvSpPr/>
      </dsp:nvSpPr>
      <dsp:spPr>
        <a:xfrm>
          <a:off x="3765419" y="2922476"/>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𝑚</m:t>
                </m:r>
              </m:oMath>
            </m:oMathPara>
          </a14:m>
          <a:endParaRPr lang="en-US" sz="1800" kern="1200" dirty="0"/>
        </a:p>
      </dsp:txBody>
      <dsp:txXfrm>
        <a:off x="3765419" y="2922476"/>
        <a:ext cx="1174114" cy="587057"/>
      </dsp:txXfrm>
    </dsp:sp>
    <dsp:sp modelId="{A28335A1-5EAB-8541-908A-A589325AFA45}">
      <dsp:nvSpPr>
        <dsp:cNvPr id="0" name=""/>
        <dsp:cNvSpPr/>
      </dsp:nvSpPr>
      <dsp:spPr>
        <a:xfrm>
          <a:off x="3765419" y="3756098"/>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𝑏</m:t>
                </m:r>
              </m:oMath>
            </m:oMathPara>
          </a14:m>
          <a:endParaRPr lang="en-US" sz="1800" kern="1200" dirty="0"/>
        </a:p>
      </dsp:txBody>
      <dsp:txXfrm>
        <a:off x="3765419" y="3756098"/>
        <a:ext cx="1174114" cy="587057"/>
      </dsp:txXfrm>
    </dsp:sp>
    <dsp:sp modelId="{083C94B8-CBAD-014C-91DD-A6E1629DF607}">
      <dsp:nvSpPr>
        <dsp:cNvPr id="0" name=""/>
        <dsp:cNvSpPr/>
      </dsp:nvSpPr>
      <dsp:spPr>
        <a:xfrm>
          <a:off x="3765419" y="4589719"/>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𝑟</m:t>
                </m:r>
              </m:oMath>
            </m:oMathPara>
          </a14:m>
          <a:endParaRPr lang="en-US" sz="1800" kern="1200" dirty="0"/>
        </a:p>
      </dsp:txBody>
      <dsp:txXfrm>
        <a:off x="3765419" y="4589719"/>
        <a:ext cx="1174114" cy="587057"/>
      </dsp:txXfrm>
    </dsp:sp>
    <dsp:sp modelId="{E2C33039-6ACB-6E4C-A378-8653FDA19533}">
      <dsp:nvSpPr>
        <dsp:cNvPr id="0" name=""/>
        <dsp:cNvSpPr/>
      </dsp:nvSpPr>
      <dsp:spPr>
        <a:xfrm>
          <a:off x="1346966" y="837613"/>
          <a:ext cx="1777151" cy="1004677"/>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a:t>OwnerId:</a:t>
          </a:r>
          <a:br>
            <a:rPr lang="en-US" sz="1100" kern="1200"/>
          </a:br>
          <a:r>
            <a:rPr lang="en-US" sz="1100" kern="1200"/>
            <a:t>Name:</a:t>
          </a:r>
          <a:br>
            <a:rPr lang="en-US" sz="1100" kern="1200"/>
          </a:br>
          <a:r>
            <a:rPr lang="en-US" sz="1100" kern="1200"/>
            <a:t>Symbol:</a:t>
          </a:r>
        </a:p>
        <a:p>
          <a:pPr marL="0" lvl="0" indent="0" algn="l" defTabSz="488950">
            <a:lnSpc>
              <a:spcPct val="90000"/>
            </a:lnSpc>
            <a:spcBef>
              <a:spcPct val="0"/>
            </a:spcBef>
            <a:spcAft>
              <a:spcPct val="35000"/>
            </a:spcAft>
            <a:buNone/>
          </a:pPr>
          <a:r>
            <a:rPr lang="en-US" sz="1100" kern="1200"/>
            <a:t>Quantity:</a:t>
          </a:r>
        </a:p>
        <a:p>
          <a:pPr marL="0" lvl="0" indent="0" algn="l" defTabSz="488950">
            <a:lnSpc>
              <a:spcPct val="90000"/>
            </a:lnSpc>
            <a:spcBef>
              <a:spcPct val="0"/>
            </a:spcBef>
            <a:spcAft>
              <a:spcPct val="35000"/>
            </a:spcAft>
            <a:buNone/>
          </a:pPr>
          <a:r>
            <a:rPr lang="en-US" sz="1100" kern="1200"/>
            <a:t>Decimals:</a:t>
          </a:r>
          <a:endParaRPr lang="en-US" sz="1100" kern="1200" dirty="0"/>
        </a:p>
      </dsp:txBody>
      <dsp:txXfrm>
        <a:off x="1346966" y="837613"/>
        <a:ext cx="1777151" cy="1004677"/>
      </dsp:txXfrm>
    </dsp:sp>
    <dsp:sp modelId="{BC9F48D0-9F74-F846-BC9B-E4F5174211F2}">
      <dsp:nvSpPr>
        <dsp:cNvPr id="0" name=""/>
        <dsp:cNvSpPr/>
      </dsp:nvSpPr>
      <dsp:spPr>
        <a:xfrm>
          <a:off x="3370681" y="837613"/>
          <a:ext cx="1174114" cy="587057"/>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400" i="1" kern="1200" smtClean="0">
                    <a:latin typeface="Cambria Math" panose="02040503050406030204" pitchFamily="18" charset="0"/>
                    <a:ea typeface="Cambria Math" panose="02040503050406030204" pitchFamily="18" charset="0"/>
                  </a:rPr>
                  <m:t>𝜏</m:t>
                </m:r>
              </m:oMath>
            </m:oMathPara>
          </a14:m>
          <a:endParaRPr lang="en-US" sz="2400" kern="1200" dirty="0"/>
        </a:p>
      </dsp:txBody>
      <dsp:txXfrm>
        <a:off x="3370681" y="837613"/>
        <a:ext cx="1174114" cy="587057"/>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6DBA6-6FA7-0849-905D-95FF70AEFB9D}">
      <dsp:nvSpPr>
        <dsp:cNvPr id="0" name=""/>
        <dsp:cNvSpPr/>
      </dsp:nvSpPr>
      <dsp:spPr>
        <a:xfrm>
          <a:off x="1558980" y="912238"/>
          <a:ext cx="1106373" cy="263266"/>
        </a:xfrm>
        <a:custGeom>
          <a:avLst/>
          <a:gdLst/>
          <a:ahLst/>
          <a:cxnLst/>
          <a:rect l="0" t="0" r="0" b="0"/>
          <a:pathLst>
            <a:path>
              <a:moveTo>
                <a:pt x="0" y="0"/>
              </a:moveTo>
              <a:lnTo>
                <a:pt x="0" y="179408"/>
              </a:lnTo>
              <a:lnTo>
                <a:pt x="1106373" y="179408"/>
              </a:lnTo>
              <a:lnTo>
                <a:pt x="1106373" y="2632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6842D5-8454-D24A-A2A6-A4F794BCEEA8}">
      <dsp:nvSpPr>
        <dsp:cNvPr id="0" name=""/>
        <dsp:cNvSpPr/>
      </dsp:nvSpPr>
      <dsp:spPr>
        <a:xfrm>
          <a:off x="1513260" y="912238"/>
          <a:ext cx="91440" cy="263266"/>
        </a:xfrm>
        <a:custGeom>
          <a:avLst/>
          <a:gdLst/>
          <a:ahLst/>
          <a:cxnLst/>
          <a:rect l="0" t="0" r="0" b="0"/>
          <a:pathLst>
            <a:path>
              <a:moveTo>
                <a:pt x="45720" y="0"/>
              </a:moveTo>
              <a:lnTo>
                <a:pt x="45720" y="2632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545569-F664-2F41-A440-051BE45955D8}">
      <dsp:nvSpPr>
        <dsp:cNvPr id="0" name=""/>
        <dsp:cNvSpPr/>
      </dsp:nvSpPr>
      <dsp:spPr>
        <a:xfrm>
          <a:off x="452607" y="912238"/>
          <a:ext cx="1106373" cy="263266"/>
        </a:xfrm>
        <a:custGeom>
          <a:avLst/>
          <a:gdLst/>
          <a:ahLst/>
          <a:cxnLst/>
          <a:rect l="0" t="0" r="0" b="0"/>
          <a:pathLst>
            <a:path>
              <a:moveTo>
                <a:pt x="1106373" y="0"/>
              </a:moveTo>
              <a:lnTo>
                <a:pt x="1106373" y="179408"/>
              </a:lnTo>
              <a:lnTo>
                <a:pt x="0" y="179408"/>
              </a:lnTo>
              <a:lnTo>
                <a:pt x="0" y="2632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3377D2-14D4-3B48-84B0-C49E39A03DCB}">
      <dsp:nvSpPr>
        <dsp:cNvPr id="0" name=""/>
        <dsp:cNvSpPr/>
      </dsp:nvSpPr>
      <dsp:spPr>
        <a:xfrm>
          <a:off x="1106373" y="337427"/>
          <a:ext cx="905214" cy="5748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BDE55C-4335-ED41-AD0D-29FBAFC93D3B}">
      <dsp:nvSpPr>
        <dsp:cNvPr id="0" name=""/>
        <dsp:cNvSpPr/>
      </dsp:nvSpPr>
      <dsp:spPr>
        <a:xfrm>
          <a:off x="1206952" y="432977"/>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tokens</a:t>
          </a:r>
        </a:p>
      </dsp:txBody>
      <dsp:txXfrm>
        <a:off x="1223788" y="449813"/>
        <a:ext cx="871542" cy="541139"/>
      </dsp:txXfrm>
    </dsp:sp>
    <dsp:sp modelId="{AC0DEBFA-3618-094C-9132-4226D8FEB1FA}">
      <dsp:nvSpPr>
        <dsp:cNvPr id="0" name=""/>
        <dsp:cNvSpPr/>
      </dsp:nvSpPr>
      <dsp:spPr>
        <a:xfrm>
          <a:off x="0" y="1175505"/>
          <a:ext cx="905214" cy="574811"/>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076E68-B132-C04A-8089-D8EA77137CD2}">
      <dsp:nvSpPr>
        <dsp:cNvPr id="0" name=""/>
        <dsp:cNvSpPr/>
      </dsp:nvSpPr>
      <dsp:spPr>
        <a:xfrm>
          <a:off x="100579" y="1271055"/>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fungible</a:t>
          </a:r>
        </a:p>
      </dsp:txBody>
      <dsp:txXfrm>
        <a:off x="117415" y="1287891"/>
        <a:ext cx="871542" cy="541139"/>
      </dsp:txXfrm>
    </dsp:sp>
    <dsp:sp modelId="{08043D6C-96F5-2945-975B-FD1A645D6EF6}">
      <dsp:nvSpPr>
        <dsp:cNvPr id="0" name=""/>
        <dsp:cNvSpPr/>
      </dsp:nvSpPr>
      <dsp:spPr>
        <a:xfrm>
          <a:off x="1106373" y="1175505"/>
          <a:ext cx="905214" cy="57481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F09936-32B4-6741-8115-C24CA26C500A}">
      <dsp:nvSpPr>
        <dsp:cNvPr id="0" name=""/>
        <dsp:cNvSpPr/>
      </dsp:nvSpPr>
      <dsp:spPr>
        <a:xfrm>
          <a:off x="1206952" y="1271055"/>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non-fungible</a:t>
          </a:r>
        </a:p>
      </dsp:txBody>
      <dsp:txXfrm>
        <a:off x="1223788" y="1287891"/>
        <a:ext cx="871542" cy="541139"/>
      </dsp:txXfrm>
    </dsp:sp>
    <dsp:sp modelId="{C8E3670D-611F-644E-8418-97310B0591A4}">
      <dsp:nvSpPr>
        <dsp:cNvPr id="0" name=""/>
        <dsp:cNvSpPr/>
      </dsp:nvSpPr>
      <dsp:spPr>
        <a:xfrm>
          <a:off x="2212746" y="1175505"/>
          <a:ext cx="905214" cy="57481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77F7E5-FFE2-8346-A27A-71E7AE941B41}">
      <dsp:nvSpPr>
        <dsp:cNvPr id="0" name=""/>
        <dsp:cNvSpPr/>
      </dsp:nvSpPr>
      <dsp:spPr>
        <a:xfrm>
          <a:off x="2313326" y="1271055"/>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hybrid</a:t>
          </a:r>
        </a:p>
      </dsp:txBody>
      <dsp:txXfrm>
        <a:off x="2330162" y="1287891"/>
        <a:ext cx="871542" cy="541139"/>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DAF7C-0CB7-DC4B-A3F8-0AC3AD5BE47F}">
      <dsp:nvSpPr>
        <dsp:cNvPr id="0" name=""/>
        <dsp:cNvSpPr/>
      </dsp:nvSpPr>
      <dsp:spPr>
        <a:xfrm>
          <a:off x="4977337" y="392"/>
          <a:ext cx="1161559" cy="116155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Describe  Token Business and Function</a:t>
          </a:r>
        </a:p>
      </dsp:txBody>
      <dsp:txXfrm>
        <a:off x="5147443" y="170498"/>
        <a:ext cx="821347" cy="821347"/>
      </dsp:txXfrm>
    </dsp:sp>
    <dsp:sp modelId="{C7B72510-D828-8244-821B-0BC517049D59}">
      <dsp:nvSpPr>
        <dsp:cNvPr id="0" name=""/>
        <dsp:cNvSpPr/>
      </dsp:nvSpPr>
      <dsp:spPr>
        <a:xfrm rot="1800000">
          <a:off x="6151660" y="817231"/>
          <a:ext cx="309656" cy="39202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157883" y="872412"/>
        <a:ext cx="216759" cy="235216"/>
      </dsp:txXfrm>
    </dsp:sp>
    <dsp:sp modelId="{B70747CF-0D25-4C43-BCF5-D59C2AA5AD5E}">
      <dsp:nvSpPr>
        <dsp:cNvPr id="0" name=""/>
        <dsp:cNvSpPr/>
      </dsp:nvSpPr>
      <dsp:spPr>
        <a:xfrm>
          <a:off x="6489259" y="873301"/>
          <a:ext cx="1161559" cy="1161559"/>
        </a:xfrm>
        <a:prstGeom prst="ellipse">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Select a Token Base Type</a:t>
          </a:r>
        </a:p>
      </dsp:txBody>
      <dsp:txXfrm>
        <a:off x="6659365" y="1043407"/>
        <a:ext cx="821347" cy="821347"/>
      </dsp:txXfrm>
    </dsp:sp>
    <dsp:sp modelId="{3DAF4819-0FC9-644D-881E-47FEEB84D9BC}">
      <dsp:nvSpPr>
        <dsp:cNvPr id="0" name=""/>
        <dsp:cNvSpPr/>
      </dsp:nvSpPr>
      <dsp:spPr>
        <a:xfrm rot="5400000">
          <a:off x="6915211" y="2122212"/>
          <a:ext cx="309656" cy="392026"/>
        </a:xfrm>
        <a:prstGeom prst="rightArrow">
          <a:avLst>
            <a:gd name="adj1" fmla="val 60000"/>
            <a:gd name="adj2" fmla="val 50000"/>
          </a:avLst>
        </a:prstGeom>
        <a:solidFill>
          <a:schemeClr val="accent2">
            <a:hueOff val="-291073"/>
            <a:satOff val="-16786"/>
            <a:lumOff val="17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961660" y="2154169"/>
        <a:ext cx="216759" cy="235216"/>
      </dsp:txXfrm>
    </dsp:sp>
    <dsp:sp modelId="{C319A09B-1D62-BD44-9F36-5F4F899D8167}">
      <dsp:nvSpPr>
        <dsp:cNvPr id="0" name=""/>
        <dsp:cNvSpPr/>
      </dsp:nvSpPr>
      <dsp:spPr>
        <a:xfrm>
          <a:off x="6489259" y="2619118"/>
          <a:ext cx="1161559" cy="1161559"/>
        </a:xfrm>
        <a:prstGeom prst="ellipse">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A la Carte behaviors and groups</a:t>
          </a:r>
        </a:p>
      </dsp:txBody>
      <dsp:txXfrm>
        <a:off x="6659365" y="2789224"/>
        <a:ext cx="821347" cy="821347"/>
      </dsp:txXfrm>
    </dsp:sp>
    <dsp:sp modelId="{5CEF8B3E-7860-4645-96BF-78EB928B0AC2}">
      <dsp:nvSpPr>
        <dsp:cNvPr id="0" name=""/>
        <dsp:cNvSpPr/>
      </dsp:nvSpPr>
      <dsp:spPr>
        <a:xfrm rot="9000000">
          <a:off x="6166840" y="3435957"/>
          <a:ext cx="309656" cy="392026"/>
        </a:xfrm>
        <a:prstGeom prst="rightArrow">
          <a:avLst>
            <a:gd name="adj1" fmla="val 60000"/>
            <a:gd name="adj2" fmla="val 50000"/>
          </a:avLst>
        </a:prstGeom>
        <a:solidFill>
          <a:schemeClr val="accent2">
            <a:hueOff val="-582145"/>
            <a:satOff val="-33571"/>
            <a:lumOff val="345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6253514" y="3491138"/>
        <a:ext cx="216759" cy="235216"/>
      </dsp:txXfrm>
    </dsp:sp>
    <dsp:sp modelId="{7DACC3FE-D436-A84E-AD79-E76C9DA00698}">
      <dsp:nvSpPr>
        <dsp:cNvPr id="0" name=""/>
        <dsp:cNvSpPr/>
      </dsp:nvSpPr>
      <dsp:spPr>
        <a:xfrm>
          <a:off x="4977337" y="3492027"/>
          <a:ext cx="1161559" cy="1161559"/>
        </a:xfrm>
        <a:prstGeom prst="ellipse">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Missing a behavior or Group?</a:t>
          </a:r>
        </a:p>
      </dsp:txBody>
      <dsp:txXfrm>
        <a:off x="5147443" y="3662133"/>
        <a:ext cx="821347" cy="821347"/>
      </dsp:txXfrm>
    </dsp:sp>
    <dsp:sp modelId="{B6ABD583-3DB0-004A-8D09-2F832A0575AF}">
      <dsp:nvSpPr>
        <dsp:cNvPr id="0" name=""/>
        <dsp:cNvSpPr/>
      </dsp:nvSpPr>
      <dsp:spPr>
        <a:xfrm rot="12600000">
          <a:off x="4654917" y="3444721"/>
          <a:ext cx="309656" cy="392026"/>
        </a:xfrm>
        <a:prstGeom prst="rightArrow">
          <a:avLst>
            <a:gd name="adj1" fmla="val 60000"/>
            <a:gd name="adj2" fmla="val 50000"/>
          </a:avLst>
        </a:prstGeom>
        <a:solidFill>
          <a:schemeClr val="accent2">
            <a:hueOff val="-873218"/>
            <a:satOff val="-50357"/>
            <a:lumOff val="51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4741591" y="3546350"/>
        <a:ext cx="216759" cy="235216"/>
      </dsp:txXfrm>
    </dsp:sp>
    <dsp:sp modelId="{C3E07FAD-16F3-F641-88C3-EA80E2FDCA59}">
      <dsp:nvSpPr>
        <dsp:cNvPr id="0" name=""/>
        <dsp:cNvSpPr/>
      </dsp:nvSpPr>
      <dsp:spPr>
        <a:xfrm>
          <a:off x="3465415" y="2619118"/>
          <a:ext cx="1161559" cy="1161559"/>
        </a:xfrm>
        <a:prstGeom prst="ellipse">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Complete taxonomy formula definition</a:t>
          </a:r>
        </a:p>
      </dsp:txBody>
      <dsp:txXfrm>
        <a:off x="3635521" y="2789224"/>
        <a:ext cx="821347" cy="821347"/>
      </dsp:txXfrm>
    </dsp:sp>
    <dsp:sp modelId="{CCBF84DC-9571-944A-A688-B6FA78DD4519}">
      <dsp:nvSpPr>
        <dsp:cNvPr id="0" name=""/>
        <dsp:cNvSpPr/>
      </dsp:nvSpPr>
      <dsp:spPr>
        <a:xfrm rot="16200000">
          <a:off x="3891367" y="2139740"/>
          <a:ext cx="309656" cy="392026"/>
        </a:xfrm>
        <a:prstGeom prst="rightArrow">
          <a:avLst>
            <a:gd name="adj1" fmla="val 60000"/>
            <a:gd name="adj2" fmla="val 50000"/>
          </a:avLst>
        </a:prstGeom>
        <a:solidFill>
          <a:schemeClr val="accent2">
            <a:hueOff val="-1164290"/>
            <a:satOff val="-67142"/>
            <a:lumOff val="690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937816" y="2264594"/>
        <a:ext cx="216759" cy="235216"/>
      </dsp:txXfrm>
    </dsp:sp>
    <dsp:sp modelId="{B33FA2A1-207F-DD42-8806-25AB5CDB1838}">
      <dsp:nvSpPr>
        <dsp:cNvPr id="0" name=""/>
        <dsp:cNvSpPr/>
      </dsp:nvSpPr>
      <dsp:spPr>
        <a:xfrm>
          <a:off x="3465415" y="873301"/>
          <a:ext cx="1161559" cy="1161559"/>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Submit Pull Request</a:t>
          </a:r>
        </a:p>
      </dsp:txBody>
      <dsp:txXfrm>
        <a:off x="3635521" y="1043407"/>
        <a:ext cx="821347" cy="821347"/>
      </dsp:txXfrm>
    </dsp:sp>
    <dsp:sp modelId="{182FB8E1-CE32-634D-A5B4-AAA84A5FB00E}">
      <dsp:nvSpPr>
        <dsp:cNvPr id="0" name=""/>
        <dsp:cNvSpPr/>
      </dsp:nvSpPr>
      <dsp:spPr>
        <a:xfrm rot="19800000">
          <a:off x="4639738" y="825995"/>
          <a:ext cx="309656" cy="392026"/>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645961" y="927624"/>
        <a:ext cx="216759" cy="2352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51064-B8B4-45D1-8529-2425C13CE824}">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4C382E-CF82-43E8-9B7E-75B7B8C83BEB}">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0488F0-B643-4449-928B-F93AE4E323CF}">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a:t>Tokens are comprised of properties and behaviors that are interacted with using standard control messages  </a:t>
          </a:r>
        </a:p>
      </dsp:txBody>
      <dsp:txXfrm>
        <a:off x="1131174" y="4597"/>
        <a:ext cx="5382429" cy="979371"/>
      </dsp:txXfrm>
    </dsp:sp>
    <dsp:sp modelId="{A6192711-E5C9-48CC-835E-6A9C3CFE58D5}">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D27FF-6168-46DE-885B-E468C739BF24}">
      <dsp:nvSpPr>
        <dsp:cNvPr id="0" name=""/>
        <dsp:cNvSpPr/>
      </dsp:nvSpPr>
      <dsp:spPr>
        <a:xfrm>
          <a:off x="296259" y="1449171"/>
          <a:ext cx="538654" cy="53865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B798A9-5969-4C7C-90B9-FFF5B647CCD9}">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All Tokens will have a common set of base token properties including simple name/value pair generic properties.</a:t>
          </a:r>
        </a:p>
      </dsp:txBody>
      <dsp:txXfrm>
        <a:off x="1131174" y="1228812"/>
        <a:ext cx="5382429" cy="979371"/>
      </dsp:txXfrm>
    </dsp:sp>
    <dsp:sp modelId="{874EECE9-7796-4518-877D-2A9F5A70C762}">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61C0CE-99B1-4C07-BBBC-B52A07B0DA79}">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4D832A-20A9-466A-8AF0-EFAA575D1797}">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Tokens differentiate themselves based on their behaviors and property sets.</a:t>
          </a:r>
        </a:p>
      </dsp:txBody>
      <dsp:txXfrm>
        <a:off x="1131174" y="2453027"/>
        <a:ext cx="5382429" cy="979371"/>
      </dsp:txXfrm>
    </dsp:sp>
    <dsp:sp modelId="{EE611467-6309-4FD6-8FCC-55EA462DE8D2}">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DAEBB1-794A-4BEE-88DA-78ADD1C6A681}">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AB23A5-72B0-4029-99E5-C989F7B5340D}">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The Taxonomy defines behaviors and properties that are the building blocks of tokens.  Some behaviors are already known, the taxonomy just defines them in a standard way and organizes them.</a:t>
          </a:r>
        </a:p>
      </dsp:txBody>
      <dsp:txXfrm>
        <a:off x="1131174" y="3677241"/>
        <a:ext cx="5382429" cy="979371"/>
      </dsp:txXfrm>
    </dsp:sp>
    <dsp:sp modelId="{F82ACEF8-D071-4248-A970-24F0BFDD5122}">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D709A7-3C3F-401B-9739-2625F939BE4D}">
      <dsp:nvSpPr>
        <dsp:cNvPr id="0" name=""/>
        <dsp:cNvSpPr/>
      </dsp:nvSpPr>
      <dsp:spPr>
        <a:xfrm>
          <a:off x="296259" y="5121814"/>
          <a:ext cx="538654" cy="538654"/>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4382B6-563C-40F0-AFED-838E3DF7A53C}">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Controls are actions described as messages that are used to invoke a behavior and represent properties.</a:t>
          </a:r>
        </a:p>
      </dsp:txBody>
      <dsp:txXfrm>
        <a:off x="1131174" y="4901456"/>
        <a:ext cx="5382429" cy="979371"/>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045A0-F0CC-8A48-B0AC-C003CD3B3C1B}">
      <dsp:nvSpPr>
        <dsp:cNvPr id="0" name=""/>
        <dsp:cNvSpPr/>
      </dsp:nvSpPr>
      <dsp:spPr>
        <a:xfrm>
          <a:off x="3770" y="153096"/>
          <a:ext cx="2194718" cy="8778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Artifacts</a:t>
          </a:r>
        </a:p>
      </dsp:txBody>
      <dsp:txXfrm>
        <a:off x="442714" y="153096"/>
        <a:ext cx="1316831" cy="877887"/>
      </dsp:txXfrm>
    </dsp:sp>
    <dsp:sp modelId="{75C5014E-6768-6F4C-AB25-A9C05B2CE6A2}">
      <dsp:nvSpPr>
        <dsp:cNvPr id="0" name=""/>
        <dsp:cNvSpPr/>
      </dsp:nvSpPr>
      <dsp:spPr>
        <a:xfrm>
          <a:off x="1979017" y="153096"/>
          <a:ext cx="2194718" cy="8778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Template</a:t>
          </a:r>
        </a:p>
      </dsp:txBody>
      <dsp:txXfrm>
        <a:off x="2417961" y="153096"/>
        <a:ext cx="1316831" cy="877887"/>
      </dsp:txXfrm>
    </dsp:sp>
    <dsp:sp modelId="{D823D582-F652-674F-B37D-8E1BFED9E45D}">
      <dsp:nvSpPr>
        <dsp:cNvPr id="0" name=""/>
        <dsp:cNvSpPr/>
      </dsp:nvSpPr>
      <dsp:spPr>
        <a:xfrm>
          <a:off x="3954264" y="153096"/>
          <a:ext cx="2194718" cy="8778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Map</a:t>
          </a:r>
        </a:p>
      </dsp:txBody>
      <dsp:txXfrm>
        <a:off x="4393208" y="153096"/>
        <a:ext cx="1316831" cy="877887"/>
      </dsp:txXfrm>
    </dsp:sp>
    <dsp:sp modelId="{9D667BDD-0C8E-094F-81D4-73CFAA734787}">
      <dsp:nvSpPr>
        <dsp:cNvPr id="0" name=""/>
        <dsp:cNvSpPr/>
      </dsp:nvSpPr>
      <dsp:spPr>
        <a:xfrm>
          <a:off x="5929510" y="153096"/>
          <a:ext cx="2194718" cy="877887"/>
        </a:xfrm>
        <a:prstGeom prst="chevron">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External Reference</a:t>
          </a:r>
        </a:p>
      </dsp:txBody>
      <dsp:txXfrm>
        <a:off x="6368454" y="153096"/>
        <a:ext cx="1316831" cy="877887"/>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02F0D-BEB4-924C-9F83-9DDA846D50AD}">
      <dsp:nvSpPr>
        <dsp:cNvPr id="0" name=""/>
        <dsp:cNvSpPr/>
      </dsp:nvSpPr>
      <dsp:spPr>
        <a:xfrm>
          <a:off x="2449740" y="1134848"/>
          <a:ext cx="832061" cy="1452009"/>
        </a:xfrm>
        <a:custGeom>
          <a:avLst/>
          <a:gdLst/>
          <a:ahLst/>
          <a:cxnLst/>
          <a:rect l="0" t="0" r="0" b="0"/>
          <a:pathLst>
            <a:path>
              <a:moveTo>
                <a:pt x="832061" y="0"/>
              </a:moveTo>
              <a:lnTo>
                <a:pt x="832061" y="1452009"/>
              </a:lnTo>
              <a:lnTo>
                <a:pt x="0" y="145200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93CFC5-9DFE-E742-B14B-E7CF6E90D084}">
      <dsp:nvSpPr>
        <dsp:cNvPr id="0" name=""/>
        <dsp:cNvSpPr/>
      </dsp:nvSpPr>
      <dsp:spPr>
        <a:xfrm>
          <a:off x="3236081" y="1134848"/>
          <a:ext cx="91440" cy="386095"/>
        </a:xfrm>
        <a:custGeom>
          <a:avLst/>
          <a:gdLst/>
          <a:ahLst/>
          <a:cxnLst/>
          <a:rect l="0" t="0" r="0" b="0"/>
          <a:pathLst>
            <a:path>
              <a:moveTo>
                <a:pt x="45720" y="0"/>
              </a:moveTo>
              <a:lnTo>
                <a:pt x="45720" y="386095"/>
              </a:lnTo>
              <a:lnTo>
                <a:pt x="133850" y="38609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47951" y="1134848"/>
          <a:ext cx="91440" cy="621087"/>
        </a:xfrm>
        <a:custGeom>
          <a:avLst/>
          <a:gdLst/>
          <a:ahLst/>
          <a:cxnLst/>
          <a:rect l="0" t="0" r="0" b="0"/>
          <a:pathLst>
            <a:path>
              <a:moveTo>
                <a:pt x="133850" y="0"/>
              </a:moveTo>
              <a:lnTo>
                <a:pt x="133850" y="621087"/>
              </a:lnTo>
              <a:lnTo>
                <a:pt x="45720" y="62108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710858" y="3392621"/>
          <a:ext cx="125900" cy="1577956"/>
        </a:xfrm>
        <a:custGeom>
          <a:avLst/>
          <a:gdLst/>
          <a:ahLst/>
          <a:cxnLst/>
          <a:rect l="0" t="0" r="0" b="0"/>
          <a:pathLst>
            <a:path>
              <a:moveTo>
                <a:pt x="0" y="0"/>
              </a:moveTo>
              <a:lnTo>
                <a:pt x="0" y="1577956"/>
              </a:lnTo>
              <a:lnTo>
                <a:pt x="125900" y="157795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710858" y="3392621"/>
          <a:ext cx="125900" cy="982025"/>
        </a:xfrm>
        <a:custGeom>
          <a:avLst/>
          <a:gdLst/>
          <a:ahLst/>
          <a:cxnLst/>
          <a:rect l="0" t="0" r="0" b="0"/>
          <a:pathLst>
            <a:path>
              <a:moveTo>
                <a:pt x="0" y="0"/>
              </a:moveTo>
              <a:lnTo>
                <a:pt x="0" y="982025"/>
              </a:lnTo>
              <a:lnTo>
                <a:pt x="125900" y="9820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710858" y="3392621"/>
          <a:ext cx="125900" cy="386095"/>
        </a:xfrm>
        <a:custGeom>
          <a:avLst/>
          <a:gdLst/>
          <a:ahLst/>
          <a:cxnLst/>
          <a:rect l="0" t="0" r="0" b="0"/>
          <a:pathLst>
            <a:path>
              <a:moveTo>
                <a:pt x="0" y="0"/>
              </a:moveTo>
              <a:lnTo>
                <a:pt x="0" y="386095"/>
              </a:lnTo>
              <a:lnTo>
                <a:pt x="125900" y="38609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81801" y="1134848"/>
          <a:ext cx="764792" cy="1838104"/>
        </a:xfrm>
        <a:custGeom>
          <a:avLst/>
          <a:gdLst/>
          <a:ahLst/>
          <a:cxnLst/>
          <a:rect l="0" t="0" r="0" b="0"/>
          <a:pathLst>
            <a:path>
              <a:moveTo>
                <a:pt x="0" y="0"/>
              </a:moveTo>
              <a:lnTo>
                <a:pt x="0" y="1749974"/>
              </a:lnTo>
              <a:lnTo>
                <a:pt x="764792" y="1749974"/>
              </a:lnTo>
              <a:lnTo>
                <a:pt x="764792"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774001" y="1134848"/>
          <a:ext cx="507799" cy="1838104"/>
        </a:xfrm>
        <a:custGeom>
          <a:avLst/>
          <a:gdLst/>
          <a:ahLst/>
          <a:cxnLst/>
          <a:rect l="0" t="0" r="0" b="0"/>
          <a:pathLst>
            <a:path>
              <a:moveTo>
                <a:pt x="507799" y="0"/>
              </a:moveTo>
              <a:lnTo>
                <a:pt x="507799" y="1749974"/>
              </a:lnTo>
              <a:lnTo>
                <a:pt x="0" y="1749974"/>
              </a:lnTo>
              <a:lnTo>
                <a:pt x="0"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153AC3-3657-F34D-8BE7-4175EBD71F10}">
      <dsp:nvSpPr>
        <dsp:cNvPr id="0" name=""/>
        <dsp:cNvSpPr/>
      </dsp:nvSpPr>
      <dsp:spPr>
        <a:xfrm>
          <a:off x="3236081" y="420025"/>
          <a:ext cx="91440" cy="176261"/>
        </a:xfrm>
        <a:custGeom>
          <a:avLst/>
          <a:gdLst/>
          <a:ahLst/>
          <a:cxnLst/>
          <a:rect l="0" t="0" r="0" b="0"/>
          <a:pathLst>
            <a:path>
              <a:moveTo>
                <a:pt x="45720" y="0"/>
              </a:moveTo>
              <a:lnTo>
                <a:pt x="45720" y="17626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5CC53B-B685-7A44-8C5C-D1956EE35DCD}">
      <dsp:nvSpPr>
        <dsp:cNvPr id="0" name=""/>
        <dsp:cNvSpPr/>
      </dsp:nvSpPr>
      <dsp:spPr>
        <a:xfrm>
          <a:off x="2862132" y="356"/>
          <a:ext cx="839338" cy="419669"/>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2000" kern="1200" dirty="0">
            <a:solidFill>
              <a:schemeClr val="bg1"/>
            </a:solidFill>
          </a:endParaRPr>
        </a:p>
      </dsp:txBody>
      <dsp:txXfrm>
        <a:off x="2862132" y="356"/>
        <a:ext cx="839338" cy="419669"/>
      </dsp:txXfrm>
    </dsp:sp>
    <dsp:sp modelId="{599DCB4D-1C3A-6544-87F5-812051421160}">
      <dsp:nvSpPr>
        <dsp:cNvPr id="0" name=""/>
        <dsp:cNvSpPr/>
      </dsp:nvSpPr>
      <dsp:spPr>
        <a:xfrm>
          <a:off x="2467878" y="596286"/>
          <a:ext cx="1627846" cy="538561"/>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 xmlns:m="http://schemas.openxmlformats.org/officeDocument/2006/math">
              <m:sSub>
                <m:sSubPr>
                  <m:ctrlPr>
                    <a:rPr lang="en-US" sz="2000" b="0" i="1" kern="1200" smtClean="0">
                      <a:solidFill>
                        <a:schemeClr val="bg1"/>
                      </a:solidFill>
                      <a:latin typeface="Cambria Math" panose="02040503050406030204" pitchFamily="18" charset="0"/>
                      <a:ea typeface="Cambria Math" panose="02040503050406030204" pitchFamily="18" charset="0"/>
                    </a:rPr>
                  </m:ctrlPr>
                </m:sSubPr>
                <m:e>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kern="1200" smtClean="0">
                      <a:solidFill>
                        <a:schemeClr val="bg1"/>
                      </a:solidFill>
                      <a:latin typeface="Cambria Math" panose="02040503050406030204" pitchFamily="18" charset="0"/>
                      <a:ea typeface="Cambria Math" panose="02040503050406030204" pitchFamily="18" charset="0"/>
                    </a:rPr>
                    <m:t>Ϝ</m:t>
                  </m:r>
                </m:sub>
              </m:sSub>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𝑑</m:t>
              </m:r>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𝑆𝐶</m:t>
              </m:r>
              <m:r>
                <a:rPr lang="en-US" sz="2000" b="0" i="1" kern="1200" smtClean="0">
                  <a:solidFill>
                    <a:schemeClr val="bg1"/>
                  </a:solidFill>
                  <a:latin typeface="Cambria Math" panose="02040503050406030204" pitchFamily="18" charset="0"/>
                  <a:ea typeface="Cambria Math" panose="02040503050406030204" pitchFamily="18" charset="0"/>
                </a:rPr>
                <m:t>}</m:t>
              </m:r>
            </m:oMath>
          </a14:m>
          <a:r>
            <a:rPr lang="en-US" sz="2000" kern="1200" dirty="0">
              <a:solidFill>
                <a:schemeClr val="bg1"/>
              </a:solidFill>
            </a:rPr>
            <a:t>]+</a:t>
          </a:r>
          <a14:m xmlns:a14="http://schemas.microsoft.com/office/drawing/2010/main">
            <m:oMath xmlns:m="http://schemas.openxmlformats.org/officeDocument/2006/math">
              <m:r>
                <a:rPr lang="en-US" sz="2000" i="1" kern="1200" dirty="0" smtClean="0">
                  <a:solidFill>
                    <a:schemeClr val="bg1"/>
                  </a:solidFill>
                  <a:latin typeface="Cambria Math" panose="02040503050406030204" pitchFamily="18" charset="0"/>
                  <a:ea typeface="Cambria Math" panose="02040503050406030204" pitchFamily="18" charset="0"/>
                </a:rPr>
                <m:t>𝜙</m:t>
              </m:r>
              <m:r>
                <a:rPr lang="en-US" sz="2000" b="0" i="1" kern="1200" dirty="0" smtClean="0">
                  <a:solidFill>
                    <a:schemeClr val="bg1"/>
                  </a:solidFill>
                  <a:latin typeface="Cambria Math" panose="02040503050406030204" pitchFamily="18" charset="0"/>
                  <a:ea typeface="Cambria Math" panose="02040503050406030204" pitchFamily="18" charset="0"/>
                </a:rPr>
                <m:t>𝑆𝐾𝑈</m:t>
              </m:r>
            </m:oMath>
          </a14:m>
          <a:endParaRPr lang="en-US" sz="2000" kern="1200" dirty="0">
            <a:solidFill>
              <a:schemeClr val="bg1"/>
            </a:solidFill>
          </a:endParaRPr>
        </a:p>
      </dsp:txBody>
      <dsp:txXfrm>
        <a:off x="2467878" y="596286"/>
        <a:ext cx="1627846" cy="538561"/>
      </dsp:txXfrm>
    </dsp:sp>
    <dsp:sp modelId="{719D2221-BBB3-794E-897F-C58FCD2D5C60}">
      <dsp:nvSpPr>
        <dsp:cNvPr id="0" name=""/>
        <dsp:cNvSpPr/>
      </dsp:nvSpPr>
      <dsp:spPr>
        <a:xfrm>
          <a:off x="2097340" y="2972952"/>
          <a:ext cx="1353323" cy="58716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dirty="0">
              <a:solidFill>
                <a:schemeClr val="bg1"/>
              </a:solidFill>
            </a:rPr>
            <a:t>~d</a:t>
          </a:r>
        </a:p>
        <a:p>
          <a:pPr marL="0" lvl="0" indent="0" algn="l" defTabSz="800100">
            <a:lnSpc>
              <a:spcPct val="90000"/>
            </a:lnSpc>
            <a:spcBef>
              <a:spcPct val="0"/>
            </a:spcBef>
            <a:spcAft>
              <a:spcPct val="35000"/>
            </a:spcAft>
            <a:buNone/>
          </a:pPr>
          <a:r>
            <a:rPr lang="en-US" sz="1400" kern="1200" dirty="0">
              <a:solidFill>
                <a:schemeClr val="bg1"/>
              </a:solidFill>
            </a:rPr>
            <a:t>Decimals: 0</a:t>
          </a:r>
        </a:p>
      </dsp:txBody>
      <dsp:txXfrm>
        <a:off x="2097340" y="2972952"/>
        <a:ext cx="1353323" cy="587167"/>
      </dsp:txXfrm>
    </dsp:sp>
    <dsp:sp modelId="{BE049AAD-3B54-E14C-8F17-C5FC4F8F510E}">
      <dsp:nvSpPr>
        <dsp:cNvPr id="0" name=""/>
        <dsp:cNvSpPr/>
      </dsp:nvSpPr>
      <dsp:spPr>
        <a:xfrm>
          <a:off x="3626924" y="297295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solidFill>
                      <a:schemeClr val="bg1"/>
                    </a:solidFill>
                    <a:latin typeface="Cambria Math" panose="02040503050406030204" pitchFamily="18" charset="0"/>
                  </a:rPr>
                  <m:t>𝑆𝐶</m:t>
                </m:r>
              </m:oMath>
            </m:oMathPara>
          </a14:m>
          <a:endParaRPr lang="en-US" sz="1800" kern="1200">
            <a:solidFill>
              <a:schemeClr val="bg1"/>
            </a:solidFill>
          </a:endParaRPr>
        </a:p>
      </dsp:txBody>
      <dsp:txXfrm>
        <a:off x="3626924" y="2972952"/>
        <a:ext cx="839338" cy="419669"/>
      </dsp:txXfrm>
    </dsp:sp>
    <dsp:sp modelId="{DBED8CF7-2CF0-E840-9700-DA7DBA8EA5C5}">
      <dsp:nvSpPr>
        <dsp:cNvPr id="0" name=""/>
        <dsp:cNvSpPr/>
      </dsp:nvSpPr>
      <dsp:spPr>
        <a:xfrm>
          <a:off x="3836759" y="356888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𝑚</m:t>
                </m:r>
              </m:oMath>
            </m:oMathPara>
          </a14:m>
          <a:endParaRPr lang="en-US" sz="1800" kern="1200" dirty="0">
            <a:solidFill>
              <a:schemeClr val="bg1"/>
            </a:solidFill>
          </a:endParaRPr>
        </a:p>
      </dsp:txBody>
      <dsp:txXfrm>
        <a:off x="3836759" y="3568882"/>
        <a:ext cx="839338" cy="419669"/>
      </dsp:txXfrm>
    </dsp:sp>
    <dsp:sp modelId="{A28335A1-5EAB-8541-908A-A589325AFA45}">
      <dsp:nvSpPr>
        <dsp:cNvPr id="0" name=""/>
        <dsp:cNvSpPr/>
      </dsp:nvSpPr>
      <dsp:spPr>
        <a:xfrm>
          <a:off x="3836759" y="4164813"/>
          <a:ext cx="839338" cy="419669"/>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𝑏</m:t>
                </m:r>
              </m:oMath>
            </m:oMathPara>
          </a14:m>
          <a:endParaRPr lang="en-US" sz="1800" kern="1200" dirty="0">
            <a:solidFill>
              <a:schemeClr val="bg1"/>
            </a:solidFill>
          </a:endParaRPr>
        </a:p>
      </dsp:txBody>
      <dsp:txXfrm>
        <a:off x="3836759" y="4164813"/>
        <a:ext cx="839338" cy="419669"/>
      </dsp:txXfrm>
    </dsp:sp>
    <dsp:sp modelId="{083C94B8-CBAD-014C-91DD-A6E1629DF607}">
      <dsp:nvSpPr>
        <dsp:cNvPr id="0" name=""/>
        <dsp:cNvSpPr/>
      </dsp:nvSpPr>
      <dsp:spPr>
        <a:xfrm>
          <a:off x="3836759" y="4760743"/>
          <a:ext cx="839338" cy="419669"/>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𝑟</m:t>
                </m:r>
              </m:oMath>
            </m:oMathPara>
          </a14:m>
          <a:endParaRPr lang="en-US" sz="1800" kern="1200" dirty="0">
            <a:solidFill>
              <a:schemeClr val="bg1"/>
            </a:solidFill>
          </a:endParaRPr>
        </a:p>
      </dsp:txBody>
      <dsp:txXfrm>
        <a:off x="3836759" y="4760743"/>
        <a:ext cx="839338" cy="419669"/>
      </dsp:txXfrm>
    </dsp:sp>
    <dsp:sp modelId="{E2C33039-6ACB-6E4C-A378-8653FDA19533}">
      <dsp:nvSpPr>
        <dsp:cNvPr id="0" name=""/>
        <dsp:cNvSpPr/>
      </dsp:nvSpPr>
      <dsp:spPr>
        <a:xfrm>
          <a:off x="1610402" y="1311109"/>
          <a:ext cx="1583269" cy="889652"/>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dirty="0" err="1">
              <a:solidFill>
                <a:schemeClr val="bg1"/>
              </a:solidFill>
            </a:rPr>
            <a:t>OwnerId</a:t>
          </a:r>
          <a:r>
            <a:rPr lang="en-US" sz="1100" kern="1200" dirty="0">
              <a:solidFill>
                <a:schemeClr val="bg1"/>
              </a:solidFill>
            </a:rPr>
            <a:t>:</a:t>
          </a:r>
          <a:br>
            <a:rPr lang="en-US" sz="1100" kern="1200" dirty="0">
              <a:solidFill>
                <a:schemeClr val="bg1"/>
              </a:solidFill>
            </a:rPr>
          </a:br>
          <a:r>
            <a:rPr lang="en-US" sz="1100" kern="1200" dirty="0">
              <a:solidFill>
                <a:schemeClr val="bg1"/>
              </a:solidFill>
            </a:rPr>
            <a:t>Name:</a:t>
          </a:r>
          <a:br>
            <a:rPr lang="en-US" sz="1100" kern="1200" dirty="0">
              <a:solidFill>
                <a:schemeClr val="bg1"/>
              </a:solidFill>
            </a:rPr>
          </a:br>
          <a:r>
            <a:rPr lang="en-US" sz="1100" kern="1200" dirty="0">
              <a:solidFill>
                <a:schemeClr val="bg1"/>
              </a:solidFill>
            </a:rPr>
            <a:t>Symbol:</a:t>
          </a:r>
        </a:p>
        <a:p>
          <a:pPr marL="0" lvl="0" indent="0" algn="l" defTabSz="488950">
            <a:lnSpc>
              <a:spcPct val="90000"/>
            </a:lnSpc>
            <a:spcBef>
              <a:spcPct val="0"/>
            </a:spcBef>
            <a:spcAft>
              <a:spcPct val="35000"/>
            </a:spcAft>
            <a:buNone/>
          </a:pPr>
          <a:r>
            <a:rPr lang="en-US" sz="1100" kern="1200" dirty="0">
              <a:solidFill>
                <a:schemeClr val="bg1"/>
              </a:solidFill>
            </a:rPr>
            <a:t>Quantity:</a:t>
          </a:r>
        </a:p>
        <a:p>
          <a:pPr marL="0" lvl="0" indent="0" algn="l" defTabSz="488950">
            <a:lnSpc>
              <a:spcPct val="90000"/>
            </a:lnSpc>
            <a:spcBef>
              <a:spcPct val="0"/>
            </a:spcBef>
            <a:spcAft>
              <a:spcPct val="35000"/>
            </a:spcAft>
            <a:buNone/>
          </a:pPr>
          <a:r>
            <a:rPr lang="en-US" sz="1100" kern="1200" dirty="0">
              <a:solidFill>
                <a:schemeClr val="bg1"/>
              </a:solidFill>
            </a:rPr>
            <a:t>Decimals:</a:t>
          </a:r>
        </a:p>
      </dsp:txBody>
      <dsp:txXfrm>
        <a:off x="1610402" y="1311109"/>
        <a:ext cx="1583269" cy="889652"/>
      </dsp:txXfrm>
    </dsp:sp>
    <dsp:sp modelId="{BC9F48D0-9F74-F846-BC9B-E4F5174211F2}">
      <dsp:nvSpPr>
        <dsp:cNvPr id="0" name=""/>
        <dsp:cNvSpPr/>
      </dsp:nvSpPr>
      <dsp:spPr>
        <a:xfrm>
          <a:off x="3369932" y="1311109"/>
          <a:ext cx="839338" cy="419669"/>
        </a:xfrm>
        <a:prstGeom prst="rect">
          <a:avLst/>
        </a:prstGeom>
        <a:solidFill>
          <a:schemeClr val="accent6">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1800" kern="1200" dirty="0">
            <a:solidFill>
              <a:schemeClr val="bg1"/>
            </a:solidFill>
          </a:endParaRPr>
        </a:p>
      </dsp:txBody>
      <dsp:txXfrm>
        <a:off x="3369932" y="1311109"/>
        <a:ext cx="839338" cy="419669"/>
      </dsp:txXfrm>
    </dsp:sp>
    <dsp:sp modelId="{1E1A2D09-D7ED-BF47-AB3B-D32A022E48C7}">
      <dsp:nvSpPr>
        <dsp:cNvPr id="0" name=""/>
        <dsp:cNvSpPr/>
      </dsp:nvSpPr>
      <dsp:spPr>
        <a:xfrm>
          <a:off x="1610402" y="2377022"/>
          <a:ext cx="839338" cy="419669"/>
        </a:xfrm>
        <a:prstGeom prst="rect">
          <a:avLst/>
        </a:prstGeom>
        <a:solidFill>
          <a:schemeClr val="accent2">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400" i="1" kern="1200" smtClean="0">
                    <a:solidFill>
                      <a:schemeClr val="bg1"/>
                    </a:solidFill>
                    <a:latin typeface="Cambria Math" panose="02040503050406030204" pitchFamily="18" charset="0"/>
                    <a:ea typeface="Cambria Math" panose="02040503050406030204" pitchFamily="18" charset="0"/>
                  </a:rPr>
                  <m:t>𝜙</m:t>
                </m:r>
                <m:r>
                  <a:rPr lang="en-US" sz="1400" b="0" i="1" kern="1200"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kern="1200" dirty="0">
            <a:solidFill>
              <a:schemeClr val="bg1"/>
            </a:solidFill>
          </a:endParaRPr>
        </a:p>
      </dsp:txBody>
      <dsp:txXfrm>
        <a:off x="1610402" y="2377022"/>
        <a:ext cx="839338" cy="419669"/>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6CAFA-CFD2-894D-A7E1-994BCCCB8456}">
      <dsp:nvSpPr>
        <dsp:cNvPr id="0" name=""/>
        <dsp:cNvSpPr/>
      </dsp:nvSpPr>
      <dsp:spPr>
        <a:xfrm>
          <a:off x="4697482" y="514"/>
          <a:ext cx="1099510" cy="73300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Template</a:t>
          </a:r>
          <a:endParaRPr lang="en-US" sz="1100" kern="1200" dirty="0"/>
        </a:p>
      </dsp:txBody>
      <dsp:txXfrm>
        <a:off x="4718951" y="21983"/>
        <a:ext cx="1056572" cy="690069"/>
      </dsp:txXfrm>
    </dsp:sp>
    <dsp:sp modelId="{61DA48D6-0687-844A-86CC-00E4E9CBA4E2}">
      <dsp:nvSpPr>
        <dsp:cNvPr id="0" name=""/>
        <dsp:cNvSpPr/>
      </dsp:nvSpPr>
      <dsp:spPr>
        <a:xfrm>
          <a:off x="4175215" y="733521"/>
          <a:ext cx="1072022" cy="293202"/>
        </a:xfrm>
        <a:custGeom>
          <a:avLst/>
          <a:gdLst/>
          <a:ahLst/>
          <a:cxnLst/>
          <a:rect l="0" t="0" r="0" b="0"/>
          <a:pathLst>
            <a:path>
              <a:moveTo>
                <a:pt x="1072022" y="0"/>
              </a:moveTo>
              <a:lnTo>
                <a:pt x="1072022" y="146601"/>
              </a:lnTo>
              <a:lnTo>
                <a:pt x="0" y="146601"/>
              </a:lnTo>
              <a:lnTo>
                <a:pt x="0" y="29320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41CE8B-EC80-0F42-9F48-D45E3F9B4264}">
      <dsp:nvSpPr>
        <dsp:cNvPr id="0" name=""/>
        <dsp:cNvSpPr/>
      </dsp:nvSpPr>
      <dsp:spPr>
        <a:xfrm>
          <a:off x="3625459" y="1026724"/>
          <a:ext cx="1099510" cy="73300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Loyalty</a:t>
          </a:r>
        </a:p>
        <a:p>
          <a:pPr marL="0" lvl="0" indent="0" algn="ctr" defTabSz="488950">
            <a:lnSpc>
              <a:spcPct val="90000"/>
            </a:lnSpc>
            <a:spcBef>
              <a:spcPct val="0"/>
            </a:spcBef>
            <a:spcAft>
              <a:spcPct val="35000"/>
            </a:spcAft>
            <a:buNone/>
          </a:pPr>
          <a:r>
            <a:rPr lang="en-US" sz="1100" kern="1200" dirty="0"/>
            <a:t>Definition</a:t>
          </a:r>
        </a:p>
      </dsp:txBody>
      <dsp:txXfrm>
        <a:off x="3646928" y="1048193"/>
        <a:ext cx="1056572" cy="690069"/>
      </dsp:txXfrm>
    </dsp:sp>
    <dsp:sp modelId="{A3BC43AD-C372-2348-A34B-46719D94D372}">
      <dsp:nvSpPr>
        <dsp:cNvPr id="0" name=""/>
        <dsp:cNvSpPr/>
      </dsp:nvSpPr>
      <dsp:spPr>
        <a:xfrm>
          <a:off x="3460533" y="1759731"/>
          <a:ext cx="714681" cy="293202"/>
        </a:xfrm>
        <a:custGeom>
          <a:avLst/>
          <a:gdLst/>
          <a:ahLst/>
          <a:cxnLst/>
          <a:rect l="0" t="0" r="0" b="0"/>
          <a:pathLst>
            <a:path>
              <a:moveTo>
                <a:pt x="714681" y="0"/>
              </a:moveTo>
              <a:lnTo>
                <a:pt x="714681" y="146601"/>
              </a:lnTo>
              <a:lnTo>
                <a:pt x="0" y="146601"/>
              </a:lnTo>
              <a:lnTo>
                <a:pt x="0"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806CB6-88EA-734D-A176-F3A41F1F11CE}">
      <dsp:nvSpPr>
        <dsp:cNvPr id="0" name=""/>
        <dsp:cNvSpPr/>
      </dsp:nvSpPr>
      <dsp:spPr>
        <a:xfrm>
          <a:off x="2910778"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Airline</a:t>
          </a:r>
        </a:p>
        <a:p>
          <a:pPr marL="0" lvl="0" indent="0" algn="ctr" defTabSz="488950">
            <a:lnSpc>
              <a:spcPct val="90000"/>
            </a:lnSpc>
            <a:spcBef>
              <a:spcPct val="0"/>
            </a:spcBef>
            <a:spcAft>
              <a:spcPct val="35000"/>
            </a:spcAft>
            <a:buNone/>
          </a:pPr>
          <a:r>
            <a:rPr lang="en-US" sz="1100" kern="1200" dirty="0"/>
            <a:t>Loyalty </a:t>
          </a:r>
        </a:p>
        <a:p>
          <a:pPr marL="0" lvl="0" indent="0" algn="ctr" defTabSz="488950">
            <a:lnSpc>
              <a:spcPct val="90000"/>
            </a:lnSpc>
            <a:spcBef>
              <a:spcPct val="0"/>
            </a:spcBef>
            <a:spcAft>
              <a:spcPct val="35000"/>
            </a:spcAft>
            <a:buNone/>
          </a:pPr>
          <a:r>
            <a:rPr lang="en-US" sz="1100" kern="1200" dirty="0"/>
            <a:t>Class</a:t>
          </a:r>
        </a:p>
      </dsp:txBody>
      <dsp:txXfrm>
        <a:off x="2932247" y="2074402"/>
        <a:ext cx="1056572" cy="690069"/>
      </dsp:txXfrm>
    </dsp:sp>
    <dsp:sp modelId="{5FEBFCF7-5B94-FC48-BCDE-28C4E628045E}">
      <dsp:nvSpPr>
        <dsp:cNvPr id="0" name=""/>
        <dsp:cNvSpPr/>
      </dsp:nvSpPr>
      <dsp:spPr>
        <a:xfrm>
          <a:off x="3414813"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FEBEDD-F405-B940-947A-5F80AD6A69F8}">
      <dsp:nvSpPr>
        <dsp:cNvPr id="0" name=""/>
        <dsp:cNvSpPr/>
      </dsp:nvSpPr>
      <dsp:spPr>
        <a:xfrm>
          <a:off x="2910778"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Airline Points</a:t>
          </a:r>
        </a:p>
      </dsp:txBody>
      <dsp:txXfrm>
        <a:off x="2932247" y="3100612"/>
        <a:ext cx="1056572" cy="690069"/>
      </dsp:txXfrm>
    </dsp:sp>
    <dsp:sp modelId="{0A2E8C8A-C05D-3240-A6E1-7A57066242E8}">
      <dsp:nvSpPr>
        <dsp:cNvPr id="0" name=""/>
        <dsp:cNvSpPr/>
      </dsp:nvSpPr>
      <dsp:spPr>
        <a:xfrm>
          <a:off x="4175215" y="1759731"/>
          <a:ext cx="714681" cy="293202"/>
        </a:xfrm>
        <a:custGeom>
          <a:avLst/>
          <a:gdLst/>
          <a:ahLst/>
          <a:cxnLst/>
          <a:rect l="0" t="0" r="0" b="0"/>
          <a:pathLst>
            <a:path>
              <a:moveTo>
                <a:pt x="0" y="0"/>
              </a:moveTo>
              <a:lnTo>
                <a:pt x="0" y="146601"/>
              </a:lnTo>
              <a:lnTo>
                <a:pt x="714681" y="146601"/>
              </a:lnTo>
              <a:lnTo>
                <a:pt x="714681"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A7D953-C2BC-6244-BBA6-A49A77E83FA1}">
      <dsp:nvSpPr>
        <dsp:cNvPr id="0" name=""/>
        <dsp:cNvSpPr/>
      </dsp:nvSpPr>
      <dsp:spPr>
        <a:xfrm>
          <a:off x="4340141"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Hotel </a:t>
          </a:r>
        </a:p>
        <a:p>
          <a:pPr marL="0" lvl="0" indent="0" algn="ctr" defTabSz="488950">
            <a:lnSpc>
              <a:spcPct val="90000"/>
            </a:lnSpc>
            <a:spcBef>
              <a:spcPct val="0"/>
            </a:spcBef>
            <a:spcAft>
              <a:spcPct val="35000"/>
            </a:spcAft>
            <a:buNone/>
          </a:pPr>
          <a:r>
            <a:rPr lang="en-US" sz="1100" kern="1200" dirty="0"/>
            <a:t>Loyalty</a:t>
          </a:r>
        </a:p>
        <a:p>
          <a:pPr marL="0" lvl="0" indent="0" algn="ctr" defTabSz="488950">
            <a:lnSpc>
              <a:spcPct val="90000"/>
            </a:lnSpc>
            <a:spcBef>
              <a:spcPct val="0"/>
            </a:spcBef>
            <a:spcAft>
              <a:spcPct val="35000"/>
            </a:spcAft>
            <a:buNone/>
          </a:pPr>
          <a:r>
            <a:rPr lang="en-US" sz="1100" kern="1200" dirty="0"/>
            <a:t>Class</a:t>
          </a:r>
        </a:p>
      </dsp:txBody>
      <dsp:txXfrm>
        <a:off x="4361610" y="2074402"/>
        <a:ext cx="1056572" cy="690069"/>
      </dsp:txXfrm>
    </dsp:sp>
    <dsp:sp modelId="{80643A54-B9DF-474C-9B5B-861C4E20324F}">
      <dsp:nvSpPr>
        <dsp:cNvPr id="0" name=""/>
        <dsp:cNvSpPr/>
      </dsp:nvSpPr>
      <dsp:spPr>
        <a:xfrm>
          <a:off x="4844177"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0C198A-966C-3342-A0B7-95D1F378C854}">
      <dsp:nvSpPr>
        <dsp:cNvPr id="0" name=""/>
        <dsp:cNvSpPr/>
      </dsp:nvSpPr>
      <dsp:spPr>
        <a:xfrm>
          <a:off x="4340141"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Hotel Points</a:t>
          </a:r>
        </a:p>
      </dsp:txBody>
      <dsp:txXfrm>
        <a:off x="4361610" y="3100612"/>
        <a:ext cx="1056572" cy="690069"/>
      </dsp:txXfrm>
    </dsp:sp>
    <dsp:sp modelId="{2E10A562-6F8A-6A49-8805-9784DA73D423}">
      <dsp:nvSpPr>
        <dsp:cNvPr id="0" name=""/>
        <dsp:cNvSpPr/>
      </dsp:nvSpPr>
      <dsp:spPr>
        <a:xfrm>
          <a:off x="5247237" y="733521"/>
          <a:ext cx="1072022" cy="293202"/>
        </a:xfrm>
        <a:custGeom>
          <a:avLst/>
          <a:gdLst/>
          <a:ahLst/>
          <a:cxnLst/>
          <a:rect l="0" t="0" r="0" b="0"/>
          <a:pathLst>
            <a:path>
              <a:moveTo>
                <a:pt x="0" y="0"/>
              </a:moveTo>
              <a:lnTo>
                <a:pt x="0" y="146601"/>
              </a:lnTo>
              <a:lnTo>
                <a:pt x="1072022" y="146601"/>
              </a:lnTo>
              <a:lnTo>
                <a:pt x="1072022" y="29320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848797-61B8-3442-B08B-54B846C0989A}">
      <dsp:nvSpPr>
        <dsp:cNvPr id="0" name=""/>
        <dsp:cNvSpPr/>
      </dsp:nvSpPr>
      <dsp:spPr>
        <a:xfrm>
          <a:off x="5769505" y="1026724"/>
          <a:ext cx="1099510" cy="733007"/>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Inventory</a:t>
          </a:r>
        </a:p>
        <a:p>
          <a:pPr marL="0" lvl="0" indent="0" algn="ctr" defTabSz="488950">
            <a:lnSpc>
              <a:spcPct val="90000"/>
            </a:lnSpc>
            <a:spcBef>
              <a:spcPct val="0"/>
            </a:spcBef>
            <a:spcAft>
              <a:spcPct val="35000"/>
            </a:spcAft>
            <a:buNone/>
          </a:pPr>
          <a:r>
            <a:rPr lang="en-US" sz="1100" kern="1200"/>
            <a:t>Definition</a:t>
          </a:r>
          <a:endParaRPr lang="en-US" sz="1100" kern="1200" dirty="0"/>
        </a:p>
      </dsp:txBody>
      <dsp:txXfrm>
        <a:off x="5790974" y="1048193"/>
        <a:ext cx="1056572" cy="690069"/>
      </dsp:txXfrm>
    </dsp:sp>
    <dsp:sp modelId="{D86B1E1C-86A3-E846-B5B2-CAC0D4365011}">
      <dsp:nvSpPr>
        <dsp:cNvPr id="0" name=""/>
        <dsp:cNvSpPr/>
      </dsp:nvSpPr>
      <dsp:spPr>
        <a:xfrm>
          <a:off x="6273540" y="1759731"/>
          <a:ext cx="91440" cy="293202"/>
        </a:xfrm>
        <a:custGeom>
          <a:avLst/>
          <a:gdLst/>
          <a:ahLst/>
          <a:cxnLst/>
          <a:rect l="0" t="0" r="0" b="0"/>
          <a:pathLst>
            <a:path>
              <a:moveTo>
                <a:pt x="45720" y="0"/>
              </a:moveTo>
              <a:lnTo>
                <a:pt x="45720"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C02D63-2417-AB46-8B6B-4C7CD729E4D0}">
      <dsp:nvSpPr>
        <dsp:cNvPr id="0" name=""/>
        <dsp:cNvSpPr/>
      </dsp:nvSpPr>
      <dsp:spPr>
        <a:xfrm>
          <a:off x="5769505"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Inventory</a:t>
          </a:r>
        </a:p>
        <a:p>
          <a:pPr marL="0" lvl="0" indent="0" algn="ctr" defTabSz="488950">
            <a:lnSpc>
              <a:spcPct val="90000"/>
            </a:lnSpc>
            <a:spcBef>
              <a:spcPct val="0"/>
            </a:spcBef>
            <a:spcAft>
              <a:spcPct val="35000"/>
            </a:spcAft>
            <a:buNone/>
          </a:pPr>
          <a:r>
            <a:rPr lang="en-US" sz="1100" kern="1200" dirty="0"/>
            <a:t>Class</a:t>
          </a:r>
        </a:p>
      </dsp:txBody>
      <dsp:txXfrm>
        <a:off x="5790974" y="2074402"/>
        <a:ext cx="1056572" cy="690069"/>
      </dsp:txXfrm>
    </dsp:sp>
    <dsp:sp modelId="{C5753227-F662-6B40-8050-61E83FD9D1E2}">
      <dsp:nvSpPr>
        <dsp:cNvPr id="0" name=""/>
        <dsp:cNvSpPr/>
      </dsp:nvSpPr>
      <dsp:spPr>
        <a:xfrm>
          <a:off x="6273540"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468CB1-4047-144D-B56A-F72671F090A6}">
      <dsp:nvSpPr>
        <dsp:cNvPr id="0" name=""/>
        <dsp:cNvSpPr/>
      </dsp:nvSpPr>
      <dsp:spPr>
        <a:xfrm>
          <a:off x="5769505"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Barrel of Oil</a:t>
          </a:r>
        </a:p>
        <a:p>
          <a:pPr marL="0" lvl="0" indent="0" algn="ctr" defTabSz="488950">
            <a:lnSpc>
              <a:spcPct val="90000"/>
            </a:lnSpc>
            <a:spcBef>
              <a:spcPct val="0"/>
            </a:spcBef>
            <a:spcAft>
              <a:spcPct val="35000"/>
            </a:spcAft>
            <a:buNone/>
          </a:pPr>
          <a:r>
            <a:rPr lang="en-US" sz="1100" kern="1200" dirty="0"/>
            <a:t>Token</a:t>
          </a:r>
          <a:endParaRPr lang="en-US" sz="1100" kern="1200"/>
        </a:p>
      </dsp:txBody>
      <dsp:txXfrm>
        <a:off x="5790974" y="3100612"/>
        <a:ext cx="1056572" cy="690069"/>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F1812C-C4C6-024B-8AD0-706ED7A949A8}">
      <dsp:nvSpPr>
        <dsp:cNvPr id="0" name=""/>
        <dsp:cNvSpPr/>
      </dsp:nvSpPr>
      <dsp:spPr>
        <a:xfrm>
          <a:off x="989541" y="1329430"/>
          <a:ext cx="768614" cy="384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Taxonomy</a:t>
          </a:r>
        </a:p>
      </dsp:txBody>
      <dsp:txXfrm>
        <a:off x="1000797" y="1340686"/>
        <a:ext cx="746102" cy="361795"/>
      </dsp:txXfrm>
    </dsp:sp>
    <dsp:sp modelId="{D546DE71-FA19-4E43-B76A-056C2920A101}">
      <dsp:nvSpPr>
        <dsp:cNvPr id="0" name=""/>
        <dsp:cNvSpPr/>
      </dsp:nvSpPr>
      <dsp:spPr>
        <a:xfrm rot="16983315">
          <a:off x="1231359" y="852270"/>
          <a:ext cx="1361039" cy="12766"/>
        </a:xfrm>
        <a:custGeom>
          <a:avLst/>
          <a:gdLst/>
          <a:ahLst/>
          <a:cxnLst/>
          <a:rect l="0" t="0" r="0" b="0"/>
          <a:pathLst>
            <a:path>
              <a:moveTo>
                <a:pt x="0" y="6383"/>
              </a:moveTo>
              <a:lnTo>
                <a:pt x="1361039"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77853" y="824627"/>
        <a:ext cx="68051" cy="68051"/>
      </dsp:txXfrm>
    </dsp:sp>
    <dsp:sp modelId="{5AE37778-96A8-6944-9E5B-CE5D32F56347}">
      <dsp:nvSpPr>
        <dsp:cNvPr id="0" name=""/>
        <dsp:cNvSpPr/>
      </dsp:nvSpPr>
      <dsp:spPr>
        <a:xfrm>
          <a:off x="2065601" y="3569"/>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Token Bases</a:t>
          </a:r>
        </a:p>
      </dsp:txBody>
      <dsp:txXfrm>
        <a:off x="2076857" y="14825"/>
        <a:ext cx="746102" cy="361795"/>
      </dsp:txXfrm>
    </dsp:sp>
    <dsp:sp modelId="{CB1E814E-CA1A-FB42-A12D-8F64271A957E}">
      <dsp:nvSpPr>
        <dsp:cNvPr id="0" name=""/>
        <dsp:cNvSpPr/>
      </dsp:nvSpPr>
      <dsp:spPr>
        <a:xfrm rot="17350740">
          <a:off x="1443954" y="1073247"/>
          <a:ext cx="935849" cy="12766"/>
        </a:xfrm>
        <a:custGeom>
          <a:avLst/>
          <a:gdLst/>
          <a:ahLst/>
          <a:cxnLst/>
          <a:rect l="0" t="0" r="0" b="0"/>
          <a:pathLst>
            <a:path>
              <a:moveTo>
                <a:pt x="0" y="6383"/>
              </a:moveTo>
              <a:lnTo>
                <a:pt x="935849"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88482" y="1056234"/>
        <a:ext cx="46792" cy="46792"/>
      </dsp:txXfrm>
    </dsp:sp>
    <dsp:sp modelId="{88A65B4A-468C-554A-A180-5D68653B44B4}">
      <dsp:nvSpPr>
        <dsp:cNvPr id="0" name=""/>
        <dsp:cNvSpPr/>
      </dsp:nvSpPr>
      <dsp:spPr>
        <a:xfrm>
          <a:off x="2065601" y="445523"/>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Behaviors</a:t>
          </a:r>
        </a:p>
      </dsp:txBody>
      <dsp:txXfrm>
        <a:off x="2076857" y="456779"/>
        <a:ext cx="746102" cy="361795"/>
      </dsp:txXfrm>
    </dsp:sp>
    <dsp:sp modelId="{8ADEAD5E-4A75-004B-9BDC-B2580298D638}">
      <dsp:nvSpPr>
        <dsp:cNvPr id="0" name=""/>
        <dsp:cNvSpPr/>
      </dsp:nvSpPr>
      <dsp:spPr>
        <a:xfrm rot="18289469">
          <a:off x="1642692" y="1294223"/>
          <a:ext cx="538373" cy="12766"/>
        </a:xfrm>
        <a:custGeom>
          <a:avLst/>
          <a:gdLst/>
          <a:ahLst/>
          <a:cxnLst/>
          <a:rect l="0" t="0" r="0" b="0"/>
          <a:pathLst>
            <a:path>
              <a:moveTo>
                <a:pt x="0" y="6383"/>
              </a:moveTo>
              <a:lnTo>
                <a:pt x="538373"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98419" y="1287147"/>
        <a:ext cx="26918" cy="26918"/>
      </dsp:txXfrm>
    </dsp:sp>
    <dsp:sp modelId="{1A98BBDF-73B9-3941-B242-23CDAC4DA249}">
      <dsp:nvSpPr>
        <dsp:cNvPr id="0" name=""/>
        <dsp:cNvSpPr/>
      </dsp:nvSpPr>
      <dsp:spPr>
        <a:xfrm>
          <a:off x="2065601" y="887476"/>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BehaviorGroups</a:t>
          </a:r>
          <a:endParaRPr lang="en-US" sz="700" kern="1200" dirty="0"/>
        </a:p>
      </dsp:txBody>
      <dsp:txXfrm>
        <a:off x="2076857" y="898732"/>
        <a:ext cx="746102" cy="361795"/>
      </dsp:txXfrm>
    </dsp:sp>
    <dsp:sp modelId="{ECBC258A-ED36-2D49-8252-2EAF3E9E0758}">
      <dsp:nvSpPr>
        <dsp:cNvPr id="0" name=""/>
        <dsp:cNvSpPr/>
      </dsp:nvSpPr>
      <dsp:spPr>
        <a:xfrm>
          <a:off x="1758156" y="1515200"/>
          <a:ext cx="307445" cy="12766"/>
        </a:xfrm>
        <a:custGeom>
          <a:avLst/>
          <a:gdLst/>
          <a:ahLst/>
          <a:cxnLst/>
          <a:rect l="0" t="0" r="0" b="0"/>
          <a:pathLst>
            <a:path>
              <a:moveTo>
                <a:pt x="0" y="6383"/>
              </a:moveTo>
              <a:lnTo>
                <a:pt x="307445"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04192" y="1513897"/>
        <a:ext cx="15372" cy="15372"/>
      </dsp:txXfrm>
    </dsp:sp>
    <dsp:sp modelId="{89D90447-965D-6444-97D2-2327A02F829D}">
      <dsp:nvSpPr>
        <dsp:cNvPr id="0" name=""/>
        <dsp:cNvSpPr/>
      </dsp:nvSpPr>
      <dsp:spPr>
        <a:xfrm>
          <a:off x="2065601" y="1329430"/>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PropertySets</a:t>
          </a:r>
          <a:endParaRPr lang="en-US" sz="700" kern="1200" dirty="0"/>
        </a:p>
      </dsp:txBody>
      <dsp:txXfrm>
        <a:off x="2076857" y="1340686"/>
        <a:ext cx="746102" cy="361795"/>
      </dsp:txXfrm>
    </dsp:sp>
    <dsp:sp modelId="{D76B98E0-6AE3-5E49-A032-128375F8D4A2}">
      <dsp:nvSpPr>
        <dsp:cNvPr id="0" name=""/>
        <dsp:cNvSpPr/>
      </dsp:nvSpPr>
      <dsp:spPr>
        <a:xfrm rot="3310531">
          <a:off x="1642692" y="1736177"/>
          <a:ext cx="538373" cy="12766"/>
        </a:xfrm>
        <a:custGeom>
          <a:avLst/>
          <a:gdLst/>
          <a:ahLst/>
          <a:cxnLst/>
          <a:rect l="0" t="0" r="0" b="0"/>
          <a:pathLst>
            <a:path>
              <a:moveTo>
                <a:pt x="0" y="6383"/>
              </a:moveTo>
              <a:lnTo>
                <a:pt x="538373"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98419" y="1729101"/>
        <a:ext cx="26918" cy="26918"/>
      </dsp:txXfrm>
    </dsp:sp>
    <dsp:sp modelId="{62AEB721-268A-3F40-94FB-4E4FD38A5BA4}">
      <dsp:nvSpPr>
        <dsp:cNvPr id="0" name=""/>
        <dsp:cNvSpPr/>
      </dsp:nvSpPr>
      <dsp:spPr>
        <a:xfrm>
          <a:off x="2065601" y="1771383"/>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TemplateFormulas</a:t>
          </a:r>
          <a:endParaRPr lang="en-US" sz="700" kern="1200" dirty="0"/>
        </a:p>
      </dsp:txBody>
      <dsp:txXfrm>
        <a:off x="2076857" y="1782639"/>
        <a:ext cx="746102" cy="361795"/>
      </dsp:txXfrm>
    </dsp:sp>
    <dsp:sp modelId="{7BCDF2E7-C8F4-184B-8F85-28C873FD383E}">
      <dsp:nvSpPr>
        <dsp:cNvPr id="0" name=""/>
        <dsp:cNvSpPr/>
      </dsp:nvSpPr>
      <dsp:spPr>
        <a:xfrm rot="4249260">
          <a:off x="1443954" y="1957154"/>
          <a:ext cx="935849" cy="12766"/>
        </a:xfrm>
        <a:custGeom>
          <a:avLst/>
          <a:gdLst/>
          <a:ahLst/>
          <a:cxnLst/>
          <a:rect l="0" t="0" r="0" b="0"/>
          <a:pathLst>
            <a:path>
              <a:moveTo>
                <a:pt x="0" y="6383"/>
              </a:moveTo>
              <a:lnTo>
                <a:pt x="935849"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88482" y="1940140"/>
        <a:ext cx="46792" cy="46792"/>
      </dsp:txXfrm>
    </dsp:sp>
    <dsp:sp modelId="{B3D3FF0A-71BE-834A-B3AD-7ED3FC4188EA}">
      <dsp:nvSpPr>
        <dsp:cNvPr id="0" name=""/>
        <dsp:cNvSpPr/>
      </dsp:nvSpPr>
      <dsp:spPr>
        <a:xfrm>
          <a:off x="2065601" y="2213336"/>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TemplateDefinitions</a:t>
          </a:r>
          <a:endParaRPr lang="en-US" sz="700" kern="1200" dirty="0"/>
        </a:p>
      </dsp:txBody>
      <dsp:txXfrm>
        <a:off x="2076857" y="2224592"/>
        <a:ext cx="746102" cy="361795"/>
      </dsp:txXfrm>
    </dsp:sp>
    <dsp:sp modelId="{8493BD20-E86D-B44A-995B-9BAF52E8F6C8}">
      <dsp:nvSpPr>
        <dsp:cNvPr id="0" name=""/>
        <dsp:cNvSpPr/>
      </dsp:nvSpPr>
      <dsp:spPr>
        <a:xfrm rot="4616685">
          <a:off x="1231359" y="2178130"/>
          <a:ext cx="1361039" cy="12766"/>
        </a:xfrm>
        <a:custGeom>
          <a:avLst/>
          <a:gdLst/>
          <a:ahLst/>
          <a:cxnLst/>
          <a:rect l="0" t="0" r="0" b="0"/>
          <a:pathLst>
            <a:path>
              <a:moveTo>
                <a:pt x="0" y="6383"/>
              </a:moveTo>
              <a:lnTo>
                <a:pt x="1361039"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77853" y="2150487"/>
        <a:ext cx="68051" cy="68051"/>
      </dsp:txXfrm>
    </dsp:sp>
    <dsp:sp modelId="{8FC68DAB-66D4-FB42-B06B-11B905E35619}">
      <dsp:nvSpPr>
        <dsp:cNvPr id="0" name=""/>
        <dsp:cNvSpPr/>
      </dsp:nvSpPr>
      <dsp:spPr>
        <a:xfrm>
          <a:off x="2065601" y="2655290"/>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Hierarchy</a:t>
          </a:r>
        </a:p>
      </dsp:txBody>
      <dsp:txXfrm>
        <a:off x="2076857" y="2666546"/>
        <a:ext cx="746102" cy="361795"/>
      </dsp:txXfrm>
    </dsp:sp>
    <dsp:sp modelId="{DBA5D2E6-F6C7-464B-8893-E410A8F1CC36}">
      <dsp:nvSpPr>
        <dsp:cNvPr id="0" name=""/>
        <dsp:cNvSpPr/>
      </dsp:nvSpPr>
      <dsp:spPr>
        <a:xfrm rot="16952994">
          <a:off x="2280484" y="2150508"/>
          <a:ext cx="1414910" cy="12766"/>
        </a:xfrm>
        <a:custGeom>
          <a:avLst/>
          <a:gdLst/>
          <a:ahLst/>
          <a:cxnLst/>
          <a:rect l="0" t="0" r="0" b="0"/>
          <a:pathLst>
            <a:path>
              <a:moveTo>
                <a:pt x="0" y="6383"/>
              </a:moveTo>
              <a:lnTo>
                <a:pt x="1414910" y="638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52566" y="2121518"/>
        <a:ext cx="70745" cy="70745"/>
      </dsp:txXfrm>
    </dsp:sp>
    <dsp:sp modelId="{5DCB3286-A9BA-5D4E-B10B-3F8E726CB654}">
      <dsp:nvSpPr>
        <dsp:cNvPr id="0" name=""/>
        <dsp:cNvSpPr/>
      </dsp:nvSpPr>
      <dsp:spPr>
        <a:xfrm>
          <a:off x="3141662" y="1274185"/>
          <a:ext cx="768614" cy="3843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Fungible</a:t>
          </a:r>
        </a:p>
      </dsp:txBody>
      <dsp:txXfrm>
        <a:off x="3152918" y="1285441"/>
        <a:ext cx="746102" cy="361795"/>
      </dsp:txXfrm>
    </dsp:sp>
    <dsp:sp modelId="{A8AAD9C3-8D16-8941-97DA-6CC073F44999}">
      <dsp:nvSpPr>
        <dsp:cNvPr id="0" name=""/>
        <dsp:cNvSpPr/>
      </dsp:nvSpPr>
      <dsp:spPr>
        <a:xfrm rot="19457599">
          <a:off x="3874689" y="1349468"/>
          <a:ext cx="378620" cy="12766"/>
        </a:xfrm>
        <a:custGeom>
          <a:avLst/>
          <a:gdLst/>
          <a:ahLst/>
          <a:cxnLst/>
          <a:rect l="0" t="0" r="0" b="0"/>
          <a:pathLst>
            <a:path>
              <a:moveTo>
                <a:pt x="0" y="6383"/>
              </a:moveTo>
              <a:lnTo>
                <a:pt x="37862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4534" y="1346385"/>
        <a:ext cx="18931" cy="18931"/>
      </dsp:txXfrm>
    </dsp:sp>
    <dsp:sp modelId="{9EFB57E5-BDED-F84A-878B-9DE09E92EDC2}">
      <dsp:nvSpPr>
        <dsp:cNvPr id="0" name=""/>
        <dsp:cNvSpPr/>
      </dsp:nvSpPr>
      <dsp:spPr>
        <a:xfrm>
          <a:off x="4217722" y="1053209"/>
          <a:ext cx="768614" cy="384307"/>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bg1"/>
              </a:solidFill>
            </a:rPr>
            <a:t>Fractional</a:t>
          </a:r>
        </a:p>
      </dsp:txBody>
      <dsp:txXfrm>
        <a:off x="4228978" y="1064465"/>
        <a:ext cx="746102" cy="361795"/>
      </dsp:txXfrm>
    </dsp:sp>
    <dsp:sp modelId="{81EB7617-4234-0242-BB12-E4BB6B72456E}">
      <dsp:nvSpPr>
        <dsp:cNvPr id="0" name=""/>
        <dsp:cNvSpPr/>
      </dsp:nvSpPr>
      <dsp:spPr>
        <a:xfrm>
          <a:off x="4986337" y="1238979"/>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1237676"/>
        <a:ext cx="15372" cy="15372"/>
      </dsp:txXfrm>
    </dsp:sp>
    <dsp:sp modelId="{5A249771-E76B-5B40-8948-E94C43B21263}">
      <dsp:nvSpPr>
        <dsp:cNvPr id="0" name=""/>
        <dsp:cNvSpPr/>
      </dsp:nvSpPr>
      <dsp:spPr>
        <a:xfrm>
          <a:off x="5293783" y="1053209"/>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1064465"/>
        <a:ext cx="746102" cy="361795"/>
      </dsp:txXfrm>
    </dsp:sp>
    <dsp:sp modelId="{513EECA6-8CCE-1547-A48D-D0AC57B3A3FB}">
      <dsp:nvSpPr>
        <dsp:cNvPr id="0" name=""/>
        <dsp:cNvSpPr/>
      </dsp:nvSpPr>
      <dsp:spPr>
        <a:xfrm rot="2142401">
          <a:off x="3874689" y="1570444"/>
          <a:ext cx="378620" cy="12766"/>
        </a:xfrm>
        <a:custGeom>
          <a:avLst/>
          <a:gdLst/>
          <a:ahLst/>
          <a:cxnLst/>
          <a:rect l="0" t="0" r="0" b="0"/>
          <a:pathLst>
            <a:path>
              <a:moveTo>
                <a:pt x="0" y="6383"/>
              </a:moveTo>
              <a:lnTo>
                <a:pt x="37862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4534" y="1567362"/>
        <a:ext cx="18931" cy="18931"/>
      </dsp:txXfrm>
    </dsp:sp>
    <dsp:sp modelId="{D8AB1B8B-A896-0641-B923-47D049D71DB9}">
      <dsp:nvSpPr>
        <dsp:cNvPr id="0" name=""/>
        <dsp:cNvSpPr/>
      </dsp:nvSpPr>
      <dsp:spPr>
        <a:xfrm>
          <a:off x="4217722" y="1495162"/>
          <a:ext cx="768614" cy="384307"/>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Whole</a:t>
          </a:r>
        </a:p>
      </dsp:txBody>
      <dsp:txXfrm>
        <a:off x="4228978" y="1506418"/>
        <a:ext cx="746102" cy="361795"/>
      </dsp:txXfrm>
    </dsp:sp>
    <dsp:sp modelId="{4F190B6F-4B02-0348-B17F-D24DC51A3E9C}">
      <dsp:nvSpPr>
        <dsp:cNvPr id="0" name=""/>
        <dsp:cNvSpPr/>
      </dsp:nvSpPr>
      <dsp:spPr>
        <a:xfrm>
          <a:off x="4986337" y="1680933"/>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1679630"/>
        <a:ext cx="15372" cy="15372"/>
      </dsp:txXfrm>
    </dsp:sp>
    <dsp:sp modelId="{72193B17-0C09-A74D-A479-B9640659EBFF}">
      <dsp:nvSpPr>
        <dsp:cNvPr id="0" name=""/>
        <dsp:cNvSpPr/>
      </dsp:nvSpPr>
      <dsp:spPr>
        <a:xfrm>
          <a:off x="5293783" y="1495162"/>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1506418"/>
        <a:ext cx="746102" cy="361795"/>
      </dsp:txXfrm>
    </dsp:sp>
    <dsp:sp modelId="{5803B4A7-624F-754C-9BAB-A69B133803E4}">
      <dsp:nvSpPr>
        <dsp:cNvPr id="0" name=""/>
        <dsp:cNvSpPr/>
      </dsp:nvSpPr>
      <dsp:spPr>
        <a:xfrm rot="19083737">
          <a:off x="2781287" y="2702950"/>
          <a:ext cx="413304" cy="12766"/>
        </a:xfrm>
        <a:custGeom>
          <a:avLst/>
          <a:gdLst/>
          <a:ahLst/>
          <a:cxnLst/>
          <a:rect l="0" t="0" r="0" b="0"/>
          <a:pathLst>
            <a:path>
              <a:moveTo>
                <a:pt x="0" y="6383"/>
              </a:moveTo>
              <a:lnTo>
                <a:pt x="413304" y="638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77606" y="2699000"/>
        <a:ext cx="20665" cy="20665"/>
      </dsp:txXfrm>
    </dsp:sp>
    <dsp:sp modelId="{4C43E560-B1D3-BF42-BC0B-7154FB35BF82}">
      <dsp:nvSpPr>
        <dsp:cNvPr id="0" name=""/>
        <dsp:cNvSpPr/>
      </dsp:nvSpPr>
      <dsp:spPr>
        <a:xfrm>
          <a:off x="3141662" y="2379069"/>
          <a:ext cx="768614" cy="384307"/>
        </a:xfrm>
        <a:prstGeom prst="roundRect">
          <a:avLst>
            <a:gd name="adj" fmla="val 10000"/>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Non-Fungible</a:t>
          </a:r>
        </a:p>
      </dsp:txBody>
      <dsp:txXfrm>
        <a:off x="3152918" y="2390325"/>
        <a:ext cx="746102" cy="361795"/>
      </dsp:txXfrm>
    </dsp:sp>
    <dsp:sp modelId="{7E1991F7-25E9-A64C-AA71-A5FFC1CDE6D8}">
      <dsp:nvSpPr>
        <dsp:cNvPr id="0" name=""/>
        <dsp:cNvSpPr/>
      </dsp:nvSpPr>
      <dsp:spPr>
        <a:xfrm rot="18289469">
          <a:off x="3794813" y="2343863"/>
          <a:ext cx="538373" cy="12766"/>
        </a:xfrm>
        <a:custGeom>
          <a:avLst/>
          <a:gdLst/>
          <a:ahLst/>
          <a:cxnLst/>
          <a:rect l="0" t="0" r="0" b="0"/>
          <a:pathLst>
            <a:path>
              <a:moveTo>
                <a:pt x="0" y="6383"/>
              </a:moveTo>
              <a:lnTo>
                <a:pt x="538373"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0540" y="2336787"/>
        <a:ext cx="26918" cy="26918"/>
      </dsp:txXfrm>
    </dsp:sp>
    <dsp:sp modelId="{3917A2AE-CF3A-AD49-B9C7-504EBDAB1ACD}">
      <dsp:nvSpPr>
        <dsp:cNvPr id="0" name=""/>
        <dsp:cNvSpPr/>
      </dsp:nvSpPr>
      <dsp:spPr>
        <a:xfrm>
          <a:off x="4217722" y="1937115"/>
          <a:ext cx="768614" cy="384307"/>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Whole</a:t>
          </a:r>
        </a:p>
      </dsp:txBody>
      <dsp:txXfrm>
        <a:off x="4228978" y="1948371"/>
        <a:ext cx="746102" cy="361795"/>
      </dsp:txXfrm>
    </dsp:sp>
    <dsp:sp modelId="{11D4DA77-16F2-DD44-883A-AEAF812DC481}">
      <dsp:nvSpPr>
        <dsp:cNvPr id="0" name=""/>
        <dsp:cNvSpPr/>
      </dsp:nvSpPr>
      <dsp:spPr>
        <a:xfrm>
          <a:off x="4986337" y="2122886"/>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2121583"/>
        <a:ext cx="15372" cy="15372"/>
      </dsp:txXfrm>
    </dsp:sp>
    <dsp:sp modelId="{C756950E-69CE-1741-A48F-0B84BD657485}">
      <dsp:nvSpPr>
        <dsp:cNvPr id="0" name=""/>
        <dsp:cNvSpPr/>
      </dsp:nvSpPr>
      <dsp:spPr>
        <a:xfrm>
          <a:off x="5293783" y="1937115"/>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1948371"/>
        <a:ext cx="746102" cy="361795"/>
      </dsp:txXfrm>
    </dsp:sp>
    <dsp:sp modelId="{AFB0EDAA-0CED-2047-8807-79D2F96514AE}">
      <dsp:nvSpPr>
        <dsp:cNvPr id="0" name=""/>
        <dsp:cNvSpPr/>
      </dsp:nvSpPr>
      <dsp:spPr>
        <a:xfrm>
          <a:off x="3910277" y="2564840"/>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6313" y="2563536"/>
        <a:ext cx="15372" cy="15372"/>
      </dsp:txXfrm>
    </dsp:sp>
    <dsp:sp modelId="{596E7ABC-C71C-654D-B52D-65C30852E7AF}">
      <dsp:nvSpPr>
        <dsp:cNvPr id="0" name=""/>
        <dsp:cNvSpPr/>
      </dsp:nvSpPr>
      <dsp:spPr>
        <a:xfrm>
          <a:off x="4217722" y="2379069"/>
          <a:ext cx="768614" cy="384307"/>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Fractional</a:t>
          </a:r>
        </a:p>
      </dsp:txBody>
      <dsp:txXfrm>
        <a:off x="4228978" y="2390325"/>
        <a:ext cx="746102" cy="361795"/>
      </dsp:txXfrm>
    </dsp:sp>
    <dsp:sp modelId="{FA6ECF9E-13EE-9B49-A0A5-EE49A1388EF7}">
      <dsp:nvSpPr>
        <dsp:cNvPr id="0" name=""/>
        <dsp:cNvSpPr/>
      </dsp:nvSpPr>
      <dsp:spPr>
        <a:xfrm>
          <a:off x="4986337" y="2564840"/>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2563536"/>
        <a:ext cx="15372" cy="15372"/>
      </dsp:txXfrm>
    </dsp:sp>
    <dsp:sp modelId="{607B1D26-2238-9E47-BE9F-D294D2DD9122}">
      <dsp:nvSpPr>
        <dsp:cNvPr id="0" name=""/>
        <dsp:cNvSpPr/>
      </dsp:nvSpPr>
      <dsp:spPr>
        <a:xfrm>
          <a:off x="5293783" y="2379069"/>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2390325"/>
        <a:ext cx="746102" cy="361795"/>
      </dsp:txXfrm>
    </dsp:sp>
    <dsp:sp modelId="{90683FC1-7E35-AD44-9F1C-DFF14E18AAF4}">
      <dsp:nvSpPr>
        <dsp:cNvPr id="0" name=""/>
        <dsp:cNvSpPr/>
      </dsp:nvSpPr>
      <dsp:spPr>
        <a:xfrm rot="3310531">
          <a:off x="3794813" y="2785816"/>
          <a:ext cx="538373" cy="12766"/>
        </a:xfrm>
        <a:custGeom>
          <a:avLst/>
          <a:gdLst/>
          <a:ahLst/>
          <a:cxnLst/>
          <a:rect l="0" t="0" r="0" b="0"/>
          <a:pathLst>
            <a:path>
              <a:moveTo>
                <a:pt x="0" y="6383"/>
              </a:moveTo>
              <a:lnTo>
                <a:pt x="538373"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0540" y="2778740"/>
        <a:ext cx="26918" cy="26918"/>
      </dsp:txXfrm>
    </dsp:sp>
    <dsp:sp modelId="{C83EFD3F-7C63-2342-9E2E-7754DC66C1F1}">
      <dsp:nvSpPr>
        <dsp:cNvPr id="0" name=""/>
        <dsp:cNvSpPr/>
      </dsp:nvSpPr>
      <dsp:spPr>
        <a:xfrm>
          <a:off x="4217722" y="2821022"/>
          <a:ext cx="768614" cy="384307"/>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Singleton</a:t>
          </a:r>
        </a:p>
      </dsp:txBody>
      <dsp:txXfrm>
        <a:off x="4228978" y="2832278"/>
        <a:ext cx="746102" cy="361795"/>
      </dsp:txXfrm>
    </dsp:sp>
    <dsp:sp modelId="{52DC4336-AE27-F944-AA42-EFA65DEAC5FB}">
      <dsp:nvSpPr>
        <dsp:cNvPr id="0" name=""/>
        <dsp:cNvSpPr/>
      </dsp:nvSpPr>
      <dsp:spPr>
        <a:xfrm>
          <a:off x="4986337" y="3006793"/>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3005490"/>
        <a:ext cx="15372" cy="15372"/>
      </dsp:txXfrm>
    </dsp:sp>
    <dsp:sp modelId="{010E747E-4672-1142-A974-A336511957EF}">
      <dsp:nvSpPr>
        <dsp:cNvPr id="0" name=""/>
        <dsp:cNvSpPr/>
      </dsp:nvSpPr>
      <dsp:spPr>
        <a:xfrm>
          <a:off x="5293783" y="2821022"/>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2832278"/>
        <a:ext cx="746102" cy="361795"/>
      </dsp:txXfrm>
    </dsp:sp>
    <dsp:sp modelId="{BC280A69-130C-934F-902D-E52DD9D2ABA3}">
      <dsp:nvSpPr>
        <dsp:cNvPr id="0" name=""/>
        <dsp:cNvSpPr/>
      </dsp:nvSpPr>
      <dsp:spPr>
        <a:xfrm rot="4647006">
          <a:off x="2280484" y="3531613"/>
          <a:ext cx="1414910" cy="12766"/>
        </a:xfrm>
        <a:custGeom>
          <a:avLst/>
          <a:gdLst/>
          <a:ahLst/>
          <a:cxnLst/>
          <a:rect l="0" t="0" r="0" b="0"/>
          <a:pathLst>
            <a:path>
              <a:moveTo>
                <a:pt x="0" y="6383"/>
              </a:moveTo>
              <a:lnTo>
                <a:pt x="1414910" y="638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52566" y="3502623"/>
        <a:ext cx="70745" cy="70745"/>
      </dsp:txXfrm>
    </dsp:sp>
    <dsp:sp modelId="{4F43FED0-E009-464F-BC3D-5036B56D7DB6}">
      <dsp:nvSpPr>
        <dsp:cNvPr id="0" name=""/>
        <dsp:cNvSpPr/>
      </dsp:nvSpPr>
      <dsp:spPr>
        <a:xfrm>
          <a:off x="3141662" y="4036394"/>
          <a:ext cx="768614" cy="38430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Hybrid</a:t>
          </a:r>
        </a:p>
      </dsp:txBody>
      <dsp:txXfrm>
        <a:off x="3152918" y="4047650"/>
        <a:ext cx="746102" cy="361795"/>
      </dsp:txXfrm>
    </dsp:sp>
    <dsp:sp modelId="{3E52CE20-0B13-7C4C-99EB-C65C4070B2AC}">
      <dsp:nvSpPr>
        <dsp:cNvPr id="0" name=""/>
        <dsp:cNvSpPr/>
      </dsp:nvSpPr>
      <dsp:spPr>
        <a:xfrm rot="17945813">
          <a:off x="3747884" y="3945944"/>
          <a:ext cx="632230" cy="12766"/>
        </a:xfrm>
        <a:custGeom>
          <a:avLst/>
          <a:gdLst/>
          <a:ahLst/>
          <a:cxnLst/>
          <a:rect l="0" t="0" r="0" b="0"/>
          <a:pathLst>
            <a:path>
              <a:moveTo>
                <a:pt x="0" y="6383"/>
              </a:moveTo>
              <a:lnTo>
                <a:pt x="63223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48194" y="3936521"/>
        <a:ext cx="31611" cy="31611"/>
      </dsp:txXfrm>
    </dsp:sp>
    <dsp:sp modelId="{6743D7EC-074E-2A42-9C64-338F1971A4E6}">
      <dsp:nvSpPr>
        <dsp:cNvPr id="0" name=""/>
        <dsp:cNvSpPr/>
      </dsp:nvSpPr>
      <dsp:spPr>
        <a:xfrm>
          <a:off x="4217722" y="3483952"/>
          <a:ext cx="768614" cy="384307"/>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a:t>Fungible</a:t>
          </a:r>
          <a:endParaRPr lang="en-US" sz="700" kern="1200" dirty="0"/>
        </a:p>
      </dsp:txBody>
      <dsp:txXfrm>
        <a:off x="4228978" y="3495208"/>
        <a:ext cx="746102" cy="361795"/>
      </dsp:txXfrm>
    </dsp:sp>
    <dsp:sp modelId="{12D8A151-1E8E-0649-97BA-583F05DA0356}">
      <dsp:nvSpPr>
        <dsp:cNvPr id="0" name=""/>
        <dsp:cNvSpPr/>
      </dsp:nvSpPr>
      <dsp:spPr>
        <a:xfrm rot="19457599">
          <a:off x="4950750" y="3559235"/>
          <a:ext cx="378620" cy="12766"/>
        </a:xfrm>
        <a:custGeom>
          <a:avLst/>
          <a:gdLst/>
          <a:ahLst/>
          <a:cxnLst/>
          <a:rect l="0" t="0" r="0" b="0"/>
          <a:pathLst>
            <a:path>
              <a:moveTo>
                <a:pt x="0" y="6383"/>
              </a:moveTo>
              <a:lnTo>
                <a:pt x="37862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0594" y="3556152"/>
        <a:ext cx="18931" cy="18931"/>
      </dsp:txXfrm>
    </dsp:sp>
    <dsp:sp modelId="{ADCA7355-316F-4C48-9047-24AAC9235605}">
      <dsp:nvSpPr>
        <dsp:cNvPr id="0" name=""/>
        <dsp:cNvSpPr/>
      </dsp:nvSpPr>
      <dsp:spPr>
        <a:xfrm>
          <a:off x="5293783" y="3262976"/>
          <a:ext cx="768614" cy="384307"/>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Fractional</a:t>
          </a:r>
        </a:p>
      </dsp:txBody>
      <dsp:txXfrm>
        <a:off x="5305039" y="3274232"/>
        <a:ext cx="746102" cy="361795"/>
      </dsp:txXfrm>
    </dsp:sp>
    <dsp:sp modelId="{7B1EEF27-729C-C249-AE59-61126CB4FE29}">
      <dsp:nvSpPr>
        <dsp:cNvPr id="0" name=""/>
        <dsp:cNvSpPr/>
      </dsp:nvSpPr>
      <dsp:spPr>
        <a:xfrm>
          <a:off x="6062398" y="3448746"/>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3447443"/>
        <a:ext cx="15372" cy="15372"/>
      </dsp:txXfrm>
    </dsp:sp>
    <dsp:sp modelId="{5744DC9A-4CB9-BB49-BC0D-1971A34F9A7F}">
      <dsp:nvSpPr>
        <dsp:cNvPr id="0" name=""/>
        <dsp:cNvSpPr/>
      </dsp:nvSpPr>
      <dsp:spPr>
        <a:xfrm>
          <a:off x="6369843" y="3262976"/>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6381099" y="3274232"/>
        <a:ext cx="746102" cy="361795"/>
      </dsp:txXfrm>
    </dsp:sp>
    <dsp:sp modelId="{4FC147D2-C42B-7443-9A07-602093AB3268}">
      <dsp:nvSpPr>
        <dsp:cNvPr id="0" name=""/>
        <dsp:cNvSpPr/>
      </dsp:nvSpPr>
      <dsp:spPr>
        <a:xfrm rot="2142401">
          <a:off x="4950750" y="3780211"/>
          <a:ext cx="378620" cy="12766"/>
        </a:xfrm>
        <a:custGeom>
          <a:avLst/>
          <a:gdLst/>
          <a:ahLst/>
          <a:cxnLst/>
          <a:rect l="0" t="0" r="0" b="0"/>
          <a:pathLst>
            <a:path>
              <a:moveTo>
                <a:pt x="0" y="6383"/>
              </a:moveTo>
              <a:lnTo>
                <a:pt x="37862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0594" y="3777129"/>
        <a:ext cx="18931" cy="18931"/>
      </dsp:txXfrm>
    </dsp:sp>
    <dsp:sp modelId="{EAC5457A-9BF2-1645-8F44-6E31BDC8F4A8}">
      <dsp:nvSpPr>
        <dsp:cNvPr id="0" name=""/>
        <dsp:cNvSpPr/>
      </dsp:nvSpPr>
      <dsp:spPr>
        <a:xfrm>
          <a:off x="5293783" y="3704929"/>
          <a:ext cx="768614" cy="384307"/>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Whole</a:t>
          </a:r>
        </a:p>
      </dsp:txBody>
      <dsp:txXfrm>
        <a:off x="5305039" y="3716185"/>
        <a:ext cx="746102" cy="361795"/>
      </dsp:txXfrm>
    </dsp:sp>
    <dsp:sp modelId="{0B435FAB-286C-E944-A165-83A7A0042B68}">
      <dsp:nvSpPr>
        <dsp:cNvPr id="0" name=""/>
        <dsp:cNvSpPr/>
      </dsp:nvSpPr>
      <dsp:spPr>
        <a:xfrm>
          <a:off x="6062398" y="3890700"/>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3889397"/>
        <a:ext cx="15372" cy="15372"/>
      </dsp:txXfrm>
    </dsp:sp>
    <dsp:sp modelId="{329419D4-81FF-994E-9895-C4AEB752FC00}">
      <dsp:nvSpPr>
        <dsp:cNvPr id="0" name=""/>
        <dsp:cNvSpPr/>
      </dsp:nvSpPr>
      <dsp:spPr>
        <a:xfrm>
          <a:off x="6369843" y="3704929"/>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6381099" y="3716185"/>
        <a:ext cx="746102" cy="361795"/>
      </dsp:txXfrm>
    </dsp:sp>
    <dsp:sp modelId="{3783900E-14DA-BB4A-84E1-ECA587F7FB86}">
      <dsp:nvSpPr>
        <dsp:cNvPr id="0" name=""/>
        <dsp:cNvSpPr/>
      </dsp:nvSpPr>
      <dsp:spPr>
        <a:xfrm rot="3654187">
          <a:off x="3747884" y="4498386"/>
          <a:ext cx="632230" cy="12766"/>
        </a:xfrm>
        <a:custGeom>
          <a:avLst/>
          <a:gdLst/>
          <a:ahLst/>
          <a:cxnLst/>
          <a:rect l="0" t="0" r="0" b="0"/>
          <a:pathLst>
            <a:path>
              <a:moveTo>
                <a:pt x="0" y="6383"/>
              </a:moveTo>
              <a:lnTo>
                <a:pt x="63223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48194" y="4488963"/>
        <a:ext cx="31611" cy="31611"/>
      </dsp:txXfrm>
    </dsp:sp>
    <dsp:sp modelId="{F770081F-B708-5E4A-8726-D236EF4A9515}">
      <dsp:nvSpPr>
        <dsp:cNvPr id="0" name=""/>
        <dsp:cNvSpPr/>
      </dsp:nvSpPr>
      <dsp:spPr>
        <a:xfrm>
          <a:off x="4217722" y="4588836"/>
          <a:ext cx="768614" cy="384307"/>
        </a:xfrm>
        <a:prstGeom prst="roundRect">
          <a:avLst>
            <a:gd name="adj" fmla="val 10000"/>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Non-Fungible</a:t>
          </a:r>
        </a:p>
      </dsp:txBody>
      <dsp:txXfrm>
        <a:off x="4228978" y="4600092"/>
        <a:ext cx="746102" cy="361795"/>
      </dsp:txXfrm>
    </dsp:sp>
    <dsp:sp modelId="{FF6EEEA5-AE9B-E449-AF56-878DD96515D4}">
      <dsp:nvSpPr>
        <dsp:cNvPr id="0" name=""/>
        <dsp:cNvSpPr/>
      </dsp:nvSpPr>
      <dsp:spPr>
        <a:xfrm rot="18289469">
          <a:off x="4870873" y="4553630"/>
          <a:ext cx="538373" cy="12766"/>
        </a:xfrm>
        <a:custGeom>
          <a:avLst/>
          <a:gdLst/>
          <a:ahLst/>
          <a:cxnLst/>
          <a:rect l="0" t="0" r="0" b="0"/>
          <a:pathLst>
            <a:path>
              <a:moveTo>
                <a:pt x="0" y="6383"/>
              </a:moveTo>
              <a:lnTo>
                <a:pt x="538373"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26601" y="4546554"/>
        <a:ext cx="26918" cy="26918"/>
      </dsp:txXfrm>
    </dsp:sp>
    <dsp:sp modelId="{24EDF88D-06B5-904D-9411-CD561A59E544}">
      <dsp:nvSpPr>
        <dsp:cNvPr id="0" name=""/>
        <dsp:cNvSpPr/>
      </dsp:nvSpPr>
      <dsp:spPr>
        <a:xfrm>
          <a:off x="5293783" y="4146883"/>
          <a:ext cx="768614" cy="384307"/>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Whole</a:t>
          </a:r>
        </a:p>
      </dsp:txBody>
      <dsp:txXfrm>
        <a:off x="5305039" y="4158139"/>
        <a:ext cx="746102" cy="361795"/>
      </dsp:txXfrm>
    </dsp:sp>
    <dsp:sp modelId="{ABF6BCC3-9CAB-2046-85D2-1A018AB2B51D}">
      <dsp:nvSpPr>
        <dsp:cNvPr id="0" name=""/>
        <dsp:cNvSpPr/>
      </dsp:nvSpPr>
      <dsp:spPr>
        <a:xfrm>
          <a:off x="6062398" y="4332653"/>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4331350"/>
        <a:ext cx="15372" cy="15372"/>
      </dsp:txXfrm>
    </dsp:sp>
    <dsp:sp modelId="{5C28586E-8BCF-D94F-86DE-9F8E2273DD37}">
      <dsp:nvSpPr>
        <dsp:cNvPr id="0" name=""/>
        <dsp:cNvSpPr/>
      </dsp:nvSpPr>
      <dsp:spPr>
        <a:xfrm>
          <a:off x="6369843" y="4146883"/>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6381099" y="4158139"/>
        <a:ext cx="746102" cy="361795"/>
      </dsp:txXfrm>
    </dsp:sp>
    <dsp:sp modelId="{E2C32A92-B50D-1341-9544-6A42ED704CD8}">
      <dsp:nvSpPr>
        <dsp:cNvPr id="0" name=""/>
        <dsp:cNvSpPr/>
      </dsp:nvSpPr>
      <dsp:spPr>
        <a:xfrm>
          <a:off x="4986337" y="4774607"/>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4773303"/>
        <a:ext cx="15372" cy="15372"/>
      </dsp:txXfrm>
    </dsp:sp>
    <dsp:sp modelId="{22943C0B-3381-B54D-813B-98F392F1BBE8}">
      <dsp:nvSpPr>
        <dsp:cNvPr id="0" name=""/>
        <dsp:cNvSpPr/>
      </dsp:nvSpPr>
      <dsp:spPr>
        <a:xfrm>
          <a:off x="5293783" y="4588836"/>
          <a:ext cx="768614" cy="384307"/>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Fractional</a:t>
          </a:r>
        </a:p>
      </dsp:txBody>
      <dsp:txXfrm>
        <a:off x="5305039" y="4600092"/>
        <a:ext cx="746102" cy="361795"/>
      </dsp:txXfrm>
    </dsp:sp>
    <dsp:sp modelId="{5A21B319-DC10-4642-ABCF-5B74B0E647C1}">
      <dsp:nvSpPr>
        <dsp:cNvPr id="0" name=""/>
        <dsp:cNvSpPr/>
      </dsp:nvSpPr>
      <dsp:spPr>
        <a:xfrm>
          <a:off x="6062398" y="4774607"/>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4773303"/>
        <a:ext cx="15372" cy="15372"/>
      </dsp:txXfrm>
    </dsp:sp>
    <dsp:sp modelId="{543B16F5-CDC8-0F49-A4A1-E1CDEAE891E9}">
      <dsp:nvSpPr>
        <dsp:cNvPr id="0" name=""/>
        <dsp:cNvSpPr/>
      </dsp:nvSpPr>
      <dsp:spPr>
        <a:xfrm>
          <a:off x="6369843" y="4588836"/>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6381099" y="4600092"/>
        <a:ext cx="746102" cy="361795"/>
      </dsp:txXfrm>
    </dsp:sp>
    <dsp:sp modelId="{D3E8F1A9-111F-B944-A410-C0B32E9D2E0F}">
      <dsp:nvSpPr>
        <dsp:cNvPr id="0" name=""/>
        <dsp:cNvSpPr/>
      </dsp:nvSpPr>
      <dsp:spPr>
        <a:xfrm rot="3310531">
          <a:off x="4870873" y="4995583"/>
          <a:ext cx="538373" cy="12766"/>
        </a:xfrm>
        <a:custGeom>
          <a:avLst/>
          <a:gdLst/>
          <a:ahLst/>
          <a:cxnLst/>
          <a:rect l="0" t="0" r="0" b="0"/>
          <a:pathLst>
            <a:path>
              <a:moveTo>
                <a:pt x="0" y="6383"/>
              </a:moveTo>
              <a:lnTo>
                <a:pt x="538373"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26601" y="4988507"/>
        <a:ext cx="26918" cy="26918"/>
      </dsp:txXfrm>
    </dsp:sp>
    <dsp:sp modelId="{9BF729F8-26DA-E74D-86A6-9D2EDF647863}">
      <dsp:nvSpPr>
        <dsp:cNvPr id="0" name=""/>
        <dsp:cNvSpPr/>
      </dsp:nvSpPr>
      <dsp:spPr>
        <a:xfrm>
          <a:off x="5293783" y="5030789"/>
          <a:ext cx="768614" cy="384307"/>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Singleton</a:t>
          </a:r>
        </a:p>
      </dsp:txBody>
      <dsp:txXfrm>
        <a:off x="5305039" y="5042045"/>
        <a:ext cx="746102" cy="361795"/>
      </dsp:txXfrm>
    </dsp:sp>
    <dsp:sp modelId="{26D088CB-5B78-C94E-B10E-13FAAD9A0B35}">
      <dsp:nvSpPr>
        <dsp:cNvPr id="0" name=""/>
        <dsp:cNvSpPr/>
      </dsp:nvSpPr>
      <dsp:spPr>
        <a:xfrm>
          <a:off x="6062398" y="5216560"/>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5215257"/>
        <a:ext cx="15372" cy="15372"/>
      </dsp:txXfrm>
    </dsp:sp>
    <dsp:sp modelId="{9FAC6E4F-65E3-004A-8670-D4BD49ABA5BD}">
      <dsp:nvSpPr>
        <dsp:cNvPr id="0" name=""/>
        <dsp:cNvSpPr/>
      </dsp:nvSpPr>
      <dsp:spPr>
        <a:xfrm>
          <a:off x="6369843" y="5030789"/>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a:t>TokenTemplates</a:t>
          </a:r>
        </a:p>
      </dsp:txBody>
      <dsp:txXfrm>
        <a:off x="6381099" y="5042045"/>
        <a:ext cx="746102" cy="3617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D0CDA-1788-FA4F-85BA-A8B4117EDB87}">
      <dsp:nvSpPr>
        <dsp:cNvPr id="0" name=""/>
        <dsp:cNvSpPr/>
      </dsp:nvSpPr>
      <dsp:spPr>
        <a:xfrm>
          <a:off x="126995" y="0"/>
          <a:ext cx="3152626" cy="367667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409" tIns="0" rIns="311409" bIns="330200" numCol="1" spcCol="1270" anchor="ctr" anchorCtr="0">
          <a:noAutofit/>
        </a:bodyPr>
        <a:lstStyle/>
        <a:p>
          <a:pPr marL="0" lvl="0" indent="0" algn="l" defTabSz="889000">
            <a:lnSpc>
              <a:spcPct val="90000"/>
            </a:lnSpc>
            <a:spcBef>
              <a:spcPct val="0"/>
            </a:spcBef>
            <a:spcAft>
              <a:spcPct val="35000"/>
            </a:spcAft>
            <a:buNone/>
          </a:pPr>
          <a:r>
            <a:rPr lang="en-US" sz="2000" kern="1200" dirty="0"/>
            <a:t>Interchangeable having the same value with other tokens of the same class</a:t>
          </a:r>
        </a:p>
        <a:p>
          <a:pPr marL="171450" lvl="1" indent="-171450" algn="l" defTabSz="711200">
            <a:lnSpc>
              <a:spcPct val="90000"/>
            </a:lnSpc>
            <a:spcBef>
              <a:spcPct val="0"/>
            </a:spcBef>
            <a:spcAft>
              <a:spcPct val="15000"/>
            </a:spcAft>
            <a:buChar char="•"/>
          </a:pPr>
          <a:r>
            <a:rPr lang="en-US" sz="1600" kern="1200" dirty="0"/>
            <a:t>Physical money – </a:t>
          </a:r>
          <a14:m xmlns:a14="http://schemas.microsoft.com/office/drawing/2010/main">
            <m:oMath xmlns:m="http://schemas.openxmlformats.org/officeDocument/2006/math">
              <m:sSub>
                <m:sSubPr>
                  <m:ctrlPr>
                    <a:rPr lang="en-US" i="1" kern="1200" smtClean="0">
                      <a:latin typeface="Cambria Math" panose="02040503050406030204" pitchFamily="18" charset="0"/>
                      <a:ea typeface="Cambria Math" panose="02040503050406030204" pitchFamily="18" charset="0"/>
                    </a:rPr>
                  </m:ctrlPr>
                </m:sSubPr>
                <m:e>
                  <m:r>
                    <a:rPr lang="en-US" i="1" kern="1200" smtClean="0">
                      <a:latin typeface="Cambria Math" panose="02040503050406030204" pitchFamily="18" charset="0"/>
                      <a:ea typeface="Cambria Math" panose="02040503050406030204" pitchFamily="18" charset="0"/>
                    </a:rPr>
                    <m:t>𝜏</m:t>
                  </m:r>
                </m:e>
                <m:sub>
                  <m:sSup>
                    <m:sSupPr>
                      <m:ctrlPr>
                        <a:rPr lang="en-US" i="1" kern="1200" smtClean="0">
                          <a:latin typeface="Cambria Math" panose="02040503050406030204" pitchFamily="18" charset="0"/>
                          <a:ea typeface="Cambria Math" panose="02040503050406030204" pitchFamily="18" charset="0"/>
                        </a:rPr>
                      </m:ctrlPr>
                    </m:sSupPr>
                    <m:e>
                      <m:r>
                        <m:rPr>
                          <m:sty m:val="p"/>
                        </m:rPr>
                        <a:rPr lang="el-GR" i="1" kern="1200" smtClean="0">
                          <a:latin typeface="Cambria Math" panose="02040503050406030204" pitchFamily="18" charset="0"/>
                          <a:ea typeface="Cambria Math" panose="02040503050406030204" pitchFamily="18" charset="0"/>
                        </a:rPr>
                        <m:t>Ϝ</m:t>
                      </m:r>
                    </m:e>
                    <m:sup>
                      <m:r>
                        <a:rPr lang="en-US" b="0" i="1" kern="1200" smtClean="0">
                          <a:latin typeface="Cambria Math" panose="02040503050406030204" pitchFamily="18" charset="0"/>
                          <a:ea typeface="Cambria Math" panose="02040503050406030204" pitchFamily="18" charset="0"/>
                        </a:rPr>
                        <m:t>′</m:t>
                      </m:r>
                    </m:sup>
                  </m:sSup>
                </m:sub>
              </m:sSub>
            </m:oMath>
          </a14:m>
          <a:endParaRPr lang="en-US" sz="1600" kern="1200" dirty="0"/>
        </a:p>
        <a:p>
          <a:pPr marL="171450" lvl="1" indent="-171450" algn="l" defTabSz="711200">
            <a:lnSpc>
              <a:spcPct val="90000"/>
            </a:lnSpc>
            <a:spcBef>
              <a:spcPct val="0"/>
            </a:spcBef>
            <a:spcAft>
              <a:spcPct val="15000"/>
            </a:spcAft>
            <a:buChar char="•"/>
          </a:pPr>
          <a:r>
            <a:rPr lang="en-US" sz="1600" kern="1200" dirty="0"/>
            <a:t>Loyalty points - </a:t>
          </a:r>
          <a14:m xmlns:a14="http://schemas.microsoft.com/office/drawing/2010/main">
            <m:oMath xmlns:m="http://schemas.openxmlformats.org/officeDocument/2006/math">
              <m:sSub>
                <m:sSubPr>
                  <m:ctrlPr>
                    <a:rPr lang="en-US" i="1" kern="1200" smtClean="0">
                      <a:latin typeface="Cambria Math" panose="02040503050406030204" pitchFamily="18" charset="0"/>
                      <a:ea typeface="Cambria Math" panose="02040503050406030204" pitchFamily="18" charset="0"/>
                    </a:rPr>
                  </m:ctrlPr>
                </m:sSubPr>
                <m:e>
                  <m:r>
                    <a:rPr lang="en-US" i="1" kern="1200" smtClean="0">
                      <a:latin typeface="Cambria Math" panose="02040503050406030204" pitchFamily="18" charset="0"/>
                      <a:ea typeface="Cambria Math" panose="02040503050406030204" pitchFamily="18" charset="0"/>
                    </a:rPr>
                    <m:t>𝜏</m:t>
                  </m:r>
                </m:e>
                <m:sub>
                  <m:r>
                    <m:rPr>
                      <m:sty m:val="p"/>
                    </m:rPr>
                    <a:rPr lang="el-GR" i="1" kern="1200" smtClean="0">
                      <a:latin typeface="Cambria Math" panose="02040503050406030204" pitchFamily="18" charset="0"/>
                      <a:ea typeface="Cambria Math" panose="02040503050406030204" pitchFamily="18" charset="0"/>
                    </a:rPr>
                    <m:t>Ϝ</m:t>
                  </m:r>
                </m:sub>
              </m:sSub>
            </m:oMath>
          </a14:m>
          <a:endParaRPr lang="en-US" sz="1600" kern="1200" dirty="0"/>
        </a:p>
      </dsp:txBody>
      <dsp:txXfrm>
        <a:off x="126995" y="1470668"/>
        <a:ext cx="3152626" cy="2206002"/>
      </dsp:txXfrm>
    </dsp:sp>
    <dsp:sp modelId="{F5A8E73D-CCDE-864F-A956-D35E215F973B}">
      <dsp:nvSpPr>
        <dsp:cNvPr id="0" name=""/>
        <dsp:cNvSpPr/>
      </dsp:nvSpPr>
      <dsp:spPr>
        <a:xfrm>
          <a:off x="1221" y="303641"/>
          <a:ext cx="3404174" cy="83908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1409" tIns="165100" rIns="311409" bIns="165100" numCol="1" spcCol="1270" anchor="ctr" anchorCtr="0">
          <a:noAutofit/>
        </a:bodyPr>
        <a:lstStyle/>
        <a:p>
          <a:pPr marL="0" lvl="0" indent="0" algn="l" defTabSz="1422400">
            <a:lnSpc>
              <a:spcPct val="90000"/>
            </a:lnSpc>
            <a:spcBef>
              <a:spcPct val="0"/>
            </a:spcBef>
            <a:spcAft>
              <a:spcPct val="35000"/>
            </a:spcAft>
            <a:buNone/>
          </a:pPr>
          <a14:m xmlns:a14="http://schemas.microsoft.com/office/drawing/2010/main">
            <m:oMath xmlns:m="http://schemas.openxmlformats.org/officeDocument/2006/math">
              <m:sSub>
                <m:sSubPr>
                  <m:ctrlPr>
                    <a:rPr lang="en-US" sz="3200" i="1" kern="1200" smtClean="0">
                      <a:latin typeface="Cambria Math" panose="02040503050406030204" pitchFamily="18" charset="0"/>
                      <a:ea typeface="Cambria Math" panose="02040503050406030204" pitchFamily="18" charset="0"/>
                    </a:rPr>
                  </m:ctrlPr>
                </m:sSubPr>
                <m:e>
                  <m:r>
                    <a:rPr lang="en-US" sz="3200" i="1" kern="1200" smtClean="0">
                      <a:latin typeface="Cambria Math" panose="02040503050406030204" pitchFamily="18" charset="0"/>
                      <a:ea typeface="Cambria Math" panose="02040503050406030204" pitchFamily="18" charset="0"/>
                    </a:rPr>
                    <m:t>𝜏</m:t>
                  </m:r>
                </m:e>
                <m:sub>
                  <m:r>
                    <m:rPr>
                      <m:sty m:val="p"/>
                    </m:rPr>
                    <a:rPr lang="el-GR" sz="3200" i="1" kern="1200" smtClean="0">
                      <a:latin typeface="Cambria Math" panose="02040503050406030204" pitchFamily="18" charset="0"/>
                      <a:ea typeface="Cambria Math" panose="02040503050406030204" pitchFamily="18" charset="0"/>
                    </a:rPr>
                    <m:t>Ϝ</m:t>
                  </m:r>
                </m:sub>
              </m:sSub>
            </m:oMath>
          </a14:m>
          <a:r>
            <a:rPr lang="en-US" sz="2400" kern="1200" dirty="0"/>
            <a:t> Common Fungible</a:t>
          </a:r>
          <a:endParaRPr lang="en-US" sz="2000" kern="1200" dirty="0"/>
        </a:p>
        <a:p>
          <a:pPr marL="0" lvl="0" indent="0" algn="l" defTabSz="1422400">
            <a:lnSpc>
              <a:spcPct val="90000"/>
            </a:lnSpc>
            <a:spcBef>
              <a:spcPct val="0"/>
            </a:spcBef>
            <a:spcAft>
              <a:spcPct val="35000"/>
            </a:spcAft>
            <a:buNone/>
          </a:pPr>
          <a14:m xmlns:a14="http://schemas.microsoft.com/office/drawing/2010/main">
            <m:oMath xmlns:m="http://schemas.openxmlformats.org/officeDocument/2006/math">
              <m:sSub>
                <m:sSubPr>
                  <m:ctrlPr>
                    <a:rPr lang="en-US" sz="3000" i="1" kern="1200" smtClean="0">
                      <a:latin typeface="Cambria Math" panose="02040503050406030204" pitchFamily="18" charset="0"/>
                      <a:ea typeface="Cambria Math" panose="02040503050406030204" pitchFamily="18" charset="0"/>
                    </a:rPr>
                  </m:ctrlPr>
                </m:sSubPr>
                <m:e>
                  <m:r>
                    <a:rPr lang="en-US" sz="3000" i="1" kern="1200" smtClean="0">
                      <a:latin typeface="Cambria Math" panose="02040503050406030204" pitchFamily="18" charset="0"/>
                      <a:ea typeface="Cambria Math" panose="02040503050406030204" pitchFamily="18" charset="0"/>
                    </a:rPr>
                    <m:t>𝜏</m:t>
                  </m:r>
                </m:e>
                <m:sub>
                  <m:sSup>
                    <m:sSupPr>
                      <m:ctrlPr>
                        <a:rPr lang="en-US" sz="3000" i="1" kern="1200" smtClean="0">
                          <a:latin typeface="Cambria Math" panose="02040503050406030204" pitchFamily="18" charset="0"/>
                          <a:ea typeface="Cambria Math" panose="02040503050406030204" pitchFamily="18" charset="0"/>
                        </a:rPr>
                      </m:ctrlPr>
                    </m:sSupPr>
                    <m:e>
                      <m:r>
                        <m:rPr>
                          <m:sty m:val="p"/>
                        </m:rPr>
                        <a:rPr lang="el-GR" sz="3000" i="1" kern="1200" smtClean="0">
                          <a:latin typeface="Cambria Math" panose="02040503050406030204" pitchFamily="18" charset="0"/>
                          <a:ea typeface="Cambria Math" panose="02040503050406030204" pitchFamily="18" charset="0"/>
                        </a:rPr>
                        <m:t>Ϝ</m:t>
                      </m:r>
                    </m:e>
                    <m:sup>
                      <m:r>
                        <a:rPr lang="en-US" sz="3000" b="0" i="1" kern="1200" smtClean="0">
                          <a:latin typeface="Cambria Math" panose="02040503050406030204" pitchFamily="18" charset="0"/>
                          <a:ea typeface="Cambria Math" panose="02040503050406030204" pitchFamily="18" charset="0"/>
                        </a:rPr>
                        <m:t>′</m:t>
                      </m:r>
                    </m:sup>
                  </m:sSup>
                </m:sub>
              </m:sSub>
              <m:r>
                <a:rPr lang="en-US" sz="3000" b="0" i="1" kern="1200" smtClean="0">
                  <a:latin typeface="Cambria Math" panose="02040503050406030204" pitchFamily="18" charset="0"/>
                  <a:ea typeface="Cambria Math" panose="02040503050406030204" pitchFamily="18" charset="0"/>
                </a:rPr>
                <m:t> </m:t>
              </m:r>
            </m:oMath>
          </a14:m>
          <a:r>
            <a:rPr lang="en-US" sz="2400" kern="1200" dirty="0"/>
            <a:t>Unique Fungible</a:t>
          </a:r>
          <a:endParaRPr lang="en-US" sz="3000" kern="1200" dirty="0"/>
        </a:p>
      </dsp:txBody>
      <dsp:txXfrm>
        <a:off x="1221" y="303641"/>
        <a:ext cx="3404174" cy="839089"/>
      </dsp:txXfrm>
    </dsp:sp>
    <dsp:sp modelId="{697BFB2E-AD8D-EE49-A5E8-2647E13B17A3}">
      <dsp:nvSpPr>
        <dsp:cNvPr id="0" name=""/>
        <dsp:cNvSpPr/>
      </dsp:nvSpPr>
      <dsp:spPr>
        <a:xfrm>
          <a:off x="3807260" y="0"/>
          <a:ext cx="3152626" cy="3676671"/>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409" tIns="0" rIns="311409" bIns="330200" numCol="1" spcCol="1270" anchor="t" anchorCtr="0">
          <a:noAutofit/>
        </a:bodyPr>
        <a:lstStyle/>
        <a:p>
          <a:pPr marL="0" lvl="0" indent="0" algn="l" defTabSz="889000">
            <a:lnSpc>
              <a:spcPct val="90000"/>
            </a:lnSpc>
            <a:spcBef>
              <a:spcPct val="0"/>
            </a:spcBef>
            <a:spcAft>
              <a:spcPct val="35000"/>
            </a:spcAft>
            <a:buNone/>
          </a:pPr>
          <a:r>
            <a:rPr lang="en-US" sz="2000" kern="1200"/>
            <a:t>Different values and should not be interchangeable.</a:t>
          </a:r>
        </a:p>
        <a:p>
          <a:pPr marL="171450" lvl="1" indent="-171450" algn="l" defTabSz="711200">
            <a:lnSpc>
              <a:spcPct val="90000"/>
            </a:lnSpc>
            <a:spcBef>
              <a:spcPct val="0"/>
            </a:spcBef>
            <a:spcAft>
              <a:spcPct val="15000"/>
            </a:spcAft>
            <a:buChar char="•"/>
          </a:pPr>
          <a:r>
            <a:rPr lang="en-US" sz="1600" kern="1200"/>
            <a:t>Property title</a:t>
          </a:r>
        </a:p>
        <a:p>
          <a:pPr marL="171450" lvl="1" indent="-171450" algn="l" defTabSz="711200">
            <a:lnSpc>
              <a:spcPct val="90000"/>
            </a:lnSpc>
            <a:spcBef>
              <a:spcPct val="0"/>
            </a:spcBef>
            <a:spcAft>
              <a:spcPct val="15000"/>
            </a:spcAft>
            <a:buChar char="•"/>
          </a:pPr>
          <a:r>
            <a:rPr lang="en-US" sz="1600" kern="1200"/>
            <a:t>Art token</a:t>
          </a:r>
        </a:p>
      </dsp:txBody>
      <dsp:txXfrm>
        <a:off x="3807260" y="1470668"/>
        <a:ext cx="3152626" cy="2206002"/>
      </dsp:txXfrm>
    </dsp:sp>
    <dsp:sp modelId="{4759CB34-353D-DA4B-B976-AF36E9426670}">
      <dsp:nvSpPr>
        <dsp:cNvPr id="0" name=""/>
        <dsp:cNvSpPr/>
      </dsp:nvSpPr>
      <dsp:spPr>
        <a:xfrm>
          <a:off x="3657605" y="45781"/>
          <a:ext cx="3451936" cy="137910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1409" tIns="165100" rIns="311409" bIns="165100" numCol="1" spcCol="1270" anchor="ctr" anchorCtr="0">
          <a:noAutofit/>
        </a:bodyPr>
        <a:lstStyle/>
        <a:p>
          <a:pPr marL="0" lvl="0" indent="0" algn="l" defTabSz="977900">
            <a:lnSpc>
              <a:spcPct val="90000"/>
            </a:lnSpc>
            <a:spcBef>
              <a:spcPct val="0"/>
            </a:spcBef>
            <a:spcAft>
              <a:spcPct val="35000"/>
            </a:spcAft>
            <a:buNone/>
          </a:pPr>
          <a14:m xmlns:a14="http://schemas.microsoft.com/office/drawing/2010/main">
            <m:oMath xmlns:m="http://schemas.openxmlformats.org/officeDocument/2006/math">
              <m:sSub>
                <m:sSubPr>
                  <m:ctrlPr>
                    <a:rPr lang="en-US" sz="2200" i="1" kern="1200" smtClean="0">
                      <a:latin typeface="Cambria Math" panose="02040503050406030204" pitchFamily="18" charset="0"/>
                    </a:rPr>
                  </m:ctrlPr>
                </m:sSubPr>
                <m:e>
                  <m:r>
                    <a:rPr lang="en-US" sz="2200" i="1" kern="1200" smtClean="0">
                      <a:latin typeface="Cambria Math" panose="02040503050406030204" pitchFamily="18" charset="0"/>
                      <a:ea typeface="Cambria Math" panose="02040503050406030204" pitchFamily="18" charset="0"/>
                    </a:rPr>
                    <m:t>𝜏</m:t>
                  </m:r>
                </m:e>
                <m:sub>
                  <m:r>
                    <m:rPr>
                      <m:sty m:val="p"/>
                    </m:rPr>
                    <a:rPr lang="el-GR" sz="2200" i="1" kern="1200" smtClean="0">
                      <a:latin typeface="Cambria Math" panose="02040503050406030204" pitchFamily="18" charset="0"/>
                      <a:ea typeface="Cambria Math" panose="02040503050406030204" pitchFamily="18" charset="0"/>
                    </a:rPr>
                    <m:t>Ν</m:t>
                  </m:r>
                </m:sub>
              </m:sSub>
            </m:oMath>
          </a14:m>
          <a:r>
            <a:rPr lang="en-US" sz="2200" kern="1200" dirty="0"/>
            <a:t> Non-fungible</a:t>
          </a:r>
        </a:p>
        <a:p>
          <a:pPr marL="0" lvl="0" indent="0" algn="l" defTabSz="977900">
            <a:lnSpc>
              <a:spcPct val="90000"/>
            </a:lnSpc>
            <a:spcBef>
              <a:spcPct val="0"/>
            </a:spcBef>
            <a:spcAft>
              <a:spcPct val="35000"/>
            </a:spcAft>
            <a:buNone/>
          </a:pPr>
          <a14:m xmlns:a14="http://schemas.microsoft.com/office/drawing/2010/main">
            <m:oMath xmlns:m="http://schemas.openxmlformats.org/officeDocument/2006/math">
              <m:sSub>
                <m:sSubPr>
                  <m:ctrlPr>
                    <a:rPr lang="en-US" sz="2200" i="1" kern="1200" smtClean="0">
                      <a:latin typeface="Cambria Math" panose="02040503050406030204" pitchFamily="18" charset="0"/>
                    </a:rPr>
                  </m:ctrlPr>
                </m:sSubPr>
                <m:e>
                  <m:r>
                    <a:rPr lang="en-US" sz="2200" i="1" kern="1200" smtClean="0">
                      <a:latin typeface="Cambria Math" panose="02040503050406030204" pitchFamily="18" charset="0"/>
                      <a:ea typeface="Cambria Math" panose="02040503050406030204" pitchFamily="18" charset="0"/>
                    </a:rPr>
                    <m:t>𝜏</m:t>
                  </m:r>
                </m:e>
                <m:sub>
                  <m:sSup>
                    <m:sSupPr>
                      <m:ctrlPr>
                        <a:rPr lang="en-US" sz="2200" i="1" kern="1200" smtClean="0">
                          <a:latin typeface="Cambria Math" panose="02040503050406030204" pitchFamily="18" charset="0"/>
                          <a:ea typeface="Cambria Math" panose="02040503050406030204" pitchFamily="18" charset="0"/>
                        </a:rPr>
                      </m:ctrlPr>
                    </m:sSupPr>
                    <m:e>
                      <m:r>
                        <m:rPr>
                          <m:sty m:val="p"/>
                        </m:rPr>
                        <a:rPr lang="el-GR" sz="2200" i="1" kern="1200" smtClean="0">
                          <a:latin typeface="Cambria Math" panose="02040503050406030204" pitchFamily="18" charset="0"/>
                          <a:ea typeface="Cambria Math" panose="02040503050406030204" pitchFamily="18" charset="0"/>
                        </a:rPr>
                        <m:t>Ν</m:t>
                      </m:r>
                    </m:e>
                    <m:sup>
                      <m:r>
                        <a:rPr lang="en-US" sz="2200" b="0" i="1" kern="1200" smtClean="0">
                          <a:latin typeface="Cambria Math" panose="02040503050406030204" pitchFamily="18" charset="0"/>
                          <a:ea typeface="Cambria Math" panose="02040503050406030204" pitchFamily="18" charset="0"/>
                        </a:rPr>
                        <m:t>′</m:t>
                      </m:r>
                    </m:sup>
                  </m:sSup>
                </m:sub>
              </m:sSub>
            </m:oMath>
          </a14:m>
          <a:r>
            <a:rPr lang="en-US" sz="2200" kern="1200" dirty="0"/>
            <a:t> Unique Non-fungible</a:t>
          </a:r>
        </a:p>
      </dsp:txBody>
      <dsp:txXfrm>
        <a:off x="3657605" y="45781"/>
        <a:ext cx="3451936" cy="1379104"/>
      </dsp:txXfrm>
    </dsp:sp>
    <dsp:sp modelId="{682F3279-FED3-6A41-A761-4E233B66EFCB}">
      <dsp:nvSpPr>
        <dsp:cNvPr id="0" name=""/>
        <dsp:cNvSpPr/>
      </dsp:nvSpPr>
      <dsp:spPr>
        <a:xfrm>
          <a:off x="7362973" y="0"/>
          <a:ext cx="3152626" cy="367667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409" tIns="0" rIns="311409" bIns="330200" numCol="1" spcCol="1270" anchor="ctr" anchorCtr="0">
          <a:noAutofit/>
        </a:bodyPr>
        <a:lstStyle/>
        <a:p>
          <a:pPr marL="0" lvl="0" indent="0" algn="l" defTabSz="800100">
            <a:lnSpc>
              <a:spcPct val="90000"/>
            </a:lnSpc>
            <a:spcBef>
              <a:spcPct val="0"/>
            </a:spcBef>
            <a:spcAft>
              <a:spcPct val="35000"/>
            </a:spcAft>
            <a:buNone/>
          </a:pPr>
          <a:r>
            <a:rPr lang="en-US" sz="1800" kern="1200" dirty="0"/>
            <a:t>- Theater ticket – non-fungible base – Play name, show date + classes of non-fungible tokens for theater sections.</a:t>
          </a:r>
        </a:p>
        <a:p>
          <a:pPr marL="0" lvl="0" indent="0" algn="l" defTabSz="800100">
            <a:lnSpc>
              <a:spcPct val="90000"/>
            </a:lnSpc>
            <a:spcBef>
              <a:spcPct val="0"/>
            </a:spcBef>
            <a:spcAft>
              <a:spcPct val="35000"/>
            </a:spcAft>
            <a:buNone/>
          </a:pPr>
          <a:r>
            <a:rPr lang="en-US" sz="1800" kern="1200" dirty="0"/>
            <a:t>- Artifact  group of tokens owned by other tokens and represent them as a single token. </a:t>
          </a:r>
        </a:p>
      </dsp:txBody>
      <dsp:txXfrm>
        <a:off x="7362973" y="1470668"/>
        <a:ext cx="3152626" cy="2206002"/>
      </dsp:txXfrm>
    </dsp:sp>
    <dsp:sp modelId="{07E383F6-F3BF-7742-8CDA-937392B66C68}">
      <dsp:nvSpPr>
        <dsp:cNvPr id="0" name=""/>
        <dsp:cNvSpPr/>
      </dsp:nvSpPr>
      <dsp:spPr>
        <a:xfrm>
          <a:off x="7361752" y="64003"/>
          <a:ext cx="3152626" cy="13426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1409" tIns="165100" rIns="311409" bIns="165100" numCol="1" spcCol="1270" anchor="t" anchorCtr="0">
          <a:noAutofit/>
        </a:bodyPr>
        <a:lstStyle/>
        <a:p>
          <a:pPr marL="0" lvl="0" indent="0" algn="l" defTabSz="1244600">
            <a:lnSpc>
              <a:spcPct val="90000"/>
            </a:lnSpc>
            <a:spcBef>
              <a:spcPct val="0"/>
            </a:spcBef>
            <a:spcAft>
              <a:spcPct val="35000"/>
            </a:spcAft>
            <a:buNone/>
          </a:pPr>
          <a:endParaRPr lang="en-US" sz="2800" kern="1200" dirty="0"/>
        </a:p>
      </dsp:txBody>
      <dsp:txXfrm>
        <a:off x="7361752" y="64003"/>
        <a:ext cx="3152626" cy="13426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46A076-FB0F-9245-8380-29E1658EB8AA}">
      <dsp:nvSpPr>
        <dsp:cNvPr id="0" name=""/>
        <dsp:cNvSpPr/>
      </dsp:nvSpPr>
      <dsp:spPr>
        <a:xfrm>
          <a:off x="0" y="128660"/>
          <a:ext cx="6513603" cy="40774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Token Unit: Fractional, Whole or Singleton </a:t>
          </a:r>
          <a:endParaRPr lang="en-US" sz="1700" kern="1200" dirty="0"/>
        </a:p>
      </dsp:txBody>
      <dsp:txXfrm>
        <a:off x="19904" y="148564"/>
        <a:ext cx="6473795" cy="367937"/>
      </dsp:txXfrm>
    </dsp:sp>
    <dsp:sp modelId="{D41CC149-FDEF-874B-8A56-74D3B029E30B}">
      <dsp:nvSpPr>
        <dsp:cNvPr id="0" name=""/>
        <dsp:cNvSpPr/>
      </dsp:nvSpPr>
      <dsp:spPr>
        <a:xfrm>
          <a:off x="0" y="536405"/>
          <a:ext cx="6513603" cy="862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a:t>Fractional – you can make change like a $1 dollar bill can be broken into 4 .25¢ coins, but you cannot divide past 2 decimal places or have a .249999¢.</a:t>
          </a:r>
        </a:p>
        <a:p>
          <a:pPr marL="114300" lvl="1" indent="-114300" algn="l" defTabSz="577850">
            <a:lnSpc>
              <a:spcPct val="90000"/>
            </a:lnSpc>
            <a:spcBef>
              <a:spcPct val="0"/>
            </a:spcBef>
            <a:spcAft>
              <a:spcPct val="20000"/>
            </a:spcAft>
            <a:buChar char="•"/>
          </a:pPr>
          <a:r>
            <a:rPr lang="en-US" sz="1300" kern="1200" dirty="0"/>
            <a:t>Whole – no division allowed just whole numbers</a:t>
          </a:r>
        </a:p>
        <a:p>
          <a:pPr marL="114300" lvl="1" indent="-114300" algn="l" defTabSz="577850">
            <a:lnSpc>
              <a:spcPct val="90000"/>
            </a:lnSpc>
            <a:spcBef>
              <a:spcPct val="0"/>
            </a:spcBef>
            <a:spcAft>
              <a:spcPct val="20000"/>
            </a:spcAft>
            <a:buChar char="•"/>
          </a:pPr>
          <a:r>
            <a:rPr lang="en-US" sz="1300" kern="1200" dirty="0"/>
            <a:t>Singleton – no division and a quantity of 1</a:t>
          </a:r>
        </a:p>
      </dsp:txBody>
      <dsp:txXfrm>
        <a:off x="0" y="536405"/>
        <a:ext cx="6513603" cy="862155"/>
      </dsp:txXfrm>
    </dsp:sp>
    <dsp:sp modelId="{03D1A5D2-C885-2249-825A-C9AB0E1B7B98}">
      <dsp:nvSpPr>
        <dsp:cNvPr id="0" name=""/>
        <dsp:cNvSpPr/>
      </dsp:nvSpPr>
      <dsp:spPr>
        <a:xfrm>
          <a:off x="0" y="1398560"/>
          <a:ext cx="6513603" cy="407745"/>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Value Type: Intrinsic or Reference</a:t>
          </a:r>
        </a:p>
      </dsp:txBody>
      <dsp:txXfrm>
        <a:off x="19904" y="1418464"/>
        <a:ext cx="6473795" cy="367937"/>
      </dsp:txXfrm>
    </dsp:sp>
    <dsp:sp modelId="{1FFF73CC-92EA-754E-ADA0-D995DB5B166E}">
      <dsp:nvSpPr>
        <dsp:cNvPr id="0" name=""/>
        <dsp:cNvSpPr/>
      </dsp:nvSpPr>
      <dsp:spPr>
        <a:xfrm>
          <a:off x="0" y="1806305"/>
          <a:ext cx="6513603" cy="633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a:t>Intrinsic value is where the digital token itself is valuable, a crypto currency</a:t>
          </a:r>
        </a:p>
        <a:p>
          <a:pPr marL="114300" lvl="1" indent="-114300" algn="l" defTabSz="577850">
            <a:lnSpc>
              <a:spcPct val="90000"/>
            </a:lnSpc>
            <a:spcBef>
              <a:spcPct val="0"/>
            </a:spcBef>
            <a:spcAft>
              <a:spcPct val="20000"/>
            </a:spcAft>
            <a:buChar char="•"/>
          </a:pPr>
          <a:r>
            <a:rPr lang="en-US" sz="1300" kern="1200" dirty="0"/>
            <a:t>Reference value is where the token represents a physical item like a car or house, or ‘stored elsewhere’ digital item like a photo, scanned document or bank balance.</a:t>
          </a:r>
        </a:p>
      </dsp:txBody>
      <dsp:txXfrm>
        <a:off x="0" y="1806305"/>
        <a:ext cx="6513603" cy="633420"/>
      </dsp:txXfrm>
    </dsp:sp>
    <dsp:sp modelId="{F0075649-BAA5-3F43-B292-E5A84F4F919C}">
      <dsp:nvSpPr>
        <dsp:cNvPr id="0" name=""/>
        <dsp:cNvSpPr/>
      </dsp:nvSpPr>
      <dsp:spPr>
        <a:xfrm>
          <a:off x="0" y="2439725"/>
          <a:ext cx="6513603" cy="407745"/>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Representation Type: Common or Unique</a:t>
          </a:r>
        </a:p>
      </dsp:txBody>
      <dsp:txXfrm>
        <a:off x="19904" y="2459629"/>
        <a:ext cx="6473795" cy="367937"/>
      </dsp:txXfrm>
    </dsp:sp>
    <dsp:sp modelId="{1952C371-71DE-2A41-AB24-0CC549F13FC1}">
      <dsp:nvSpPr>
        <dsp:cNvPr id="0" name=""/>
        <dsp:cNvSpPr/>
      </dsp:nvSpPr>
      <dsp:spPr>
        <a:xfrm>
          <a:off x="0" y="2847470"/>
          <a:ext cx="6513603" cy="1002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a:t>Common tokens are balances on a single distributed ledger, tokens do not have individual identities. Like the balance in a checking account.</a:t>
          </a:r>
        </a:p>
        <a:p>
          <a:pPr marL="114300" lvl="1" indent="-114300" algn="l" defTabSz="577850">
            <a:lnSpc>
              <a:spcPct val="90000"/>
            </a:lnSpc>
            <a:spcBef>
              <a:spcPct val="0"/>
            </a:spcBef>
            <a:spcAft>
              <a:spcPct val="20000"/>
            </a:spcAft>
            <a:buChar char="•"/>
          </a:pPr>
          <a:r>
            <a:rPr lang="en-US" sz="1300" kern="1200" dirty="0"/>
            <a:t>Unique tokens have their own identities, usually called an unspent transaction output or UTXO, that can have individual properties like a serial number.  Like physical money in your pocket, each bill has a unique serial number.</a:t>
          </a:r>
        </a:p>
      </dsp:txBody>
      <dsp:txXfrm>
        <a:off x="0" y="2847470"/>
        <a:ext cx="6513603" cy="1002915"/>
      </dsp:txXfrm>
    </dsp:sp>
    <dsp:sp modelId="{22E8AF4B-77D8-8D49-823B-5D6AF3994E60}">
      <dsp:nvSpPr>
        <dsp:cNvPr id="0" name=""/>
        <dsp:cNvSpPr/>
      </dsp:nvSpPr>
      <dsp:spPr>
        <a:xfrm>
          <a:off x="0" y="3850385"/>
          <a:ext cx="6513603" cy="407745"/>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t>Supply: </a:t>
          </a:r>
          <a:r>
            <a:rPr lang="en-US" sz="1700" kern="1200" dirty="0"/>
            <a:t>Fixed, Capped-Variable, Gated or Infinite</a:t>
          </a:r>
        </a:p>
      </dsp:txBody>
      <dsp:txXfrm>
        <a:off x="19904" y="3870289"/>
        <a:ext cx="6473795" cy="367937"/>
      </dsp:txXfrm>
    </dsp:sp>
    <dsp:sp modelId="{F1894BAF-C6FD-0845-9A56-408104636402}">
      <dsp:nvSpPr>
        <dsp:cNvPr id="0" name=""/>
        <dsp:cNvSpPr/>
      </dsp:nvSpPr>
      <dsp:spPr>
        <a:xfrm>
          <a:off x="0" y="4258130"/>
          <a:ext cx="6513603"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a:t>Indicates how many token instances a token class can have during its lifetime.</a:t>
          </a:r>
        </a:p>
      </dsp:txBody>
      <dsp:txXfrm>
        <a:off x="0" y="4258130"/>
        <a:ext cx="6513603" cy="281520"/>
      </dsp:txXfrm>
    </dsp:sp>
    <dsp:sp modelId="{4F44F4E7-5840-3149-ACAE-41551F330637}">
      <dsp:nvSpPr>
        <dsp:cNvPr id="0" name=""/>
        <dsp:cNvSpPr/>
      </dsp:nvSpPr>
      <dsp:spPr>
        <a:xfrm>
          <a:off x="0" y="4539650"/>
          <a:ext cx="6513603" cy="40774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Template Type: Single or Hybrid</a:t>
          </a:r>
        </a:p>
      </dsp:txBody>
      <dsp:txXfrm>
        <a:off x="19904" y="4559554"/>
        <a:ext cx="6473795" cy="367937"/>
      </dsp:txXfrm>
    </dsp:sp>
    <dsp:sp modelId="{35850F8F-51F5-DB49-AD40-0A14E299AEB2}">
      <dsp:nvSpPr>
        <dsp:cNvPr id="0" name=""/>
        <dsp:cNvSpPr/>
      </dsp:nvSpPr>
      <dsp:spPr>
        <a:xfrm>
          <a:off x="0" y="4947395"/>
          <a:ext cx="6513603" cy="809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a:t>A hybrid token has a single parent token of a classification and can have many child tokens, that ‘belong' or are ‘controlled’ by the parent. But like real children, hybrids can have unique abilities to model almost any business use case.</a:t>
          </a:r>
        </a:p>
        <a:p>
          <a:pPr marL="114300" lvl="1" indent="-114300" algn="l" defTabSz="577850">
            <a:lnSpc>
              <a:spcPct val="90000"/>
            </a:lnSpc>
            <a:spcBef>
              <a:spcPct val="0"/>
            </a:spcBef>
            <a:spcAft>
              <a:spcPct val="20000"/>
            </a:spcAft>
            <a:buChar char="•"/>
          </a:pPr>
          <a:r>
            <a:rPr lang="en-US" sz="1300" kern="1200" dirty="0"/>
            <a:t>A single token does not have any children.</a:t>
          </a:r>
        </a:p>
      </dsp:txBody>
      <dsp:txXfrm>
        <a:off x="0" y="4947395"/>
        <a:ext cx="6513603" cy="8093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75560-C5D0-496A-931C-6C2FDED494D4}">
      <dsp:nvSpPr>
        <dsp:cNvPr id="0" name=""/>
        <dsp:cNvSpPr/>
      </dsp:nvSpPr>
      <dsp:spPr>
        <a:xfrm>
          <a:off x="0" y="663158"/>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E1A65-0737-4333-89A8-E15BD316B8B0}">
      <dsp:nvSpPr>
        <dsp:cNvPr id="0" name=""/>
        <dsp:cNvSpPr/>
      </dsp:nvSpPr>
      <dsp:spPr>
        <a:xfrm>
          <a:off x="370348" y="938624"/>
          <a:ext cx="673360" cy="6733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9E02BF-C994-4834-9F9C-1A9EB909DD34}">
      <dsp:nvSpPr>
        <dsp:cNvPr id="0" name=""/>
        <dsp:cNvSpPr/>
      </dsp:nvSpPr>
      <dsp:spPr>
        <a:xfrm>
          <a:off x="1427283" y="666414"/>
          <a:ext cx="6809708"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a:t>Behavior</a:t>
          </a:r>
          <a:r>
            <a:rPr lang="en-US" sz="2200" kern="1200"/>
            <a:t> – describes a capability or restriction.  I.e. Transferable or Non-transferable.</a:t>
          </a:r>
        </a:p>
      </dsp:txBody>
      <dsp:txXfrm>
        <a:off x="1427283" y="666414"/>
        <a:ext cx="6809708" cy="1224292"/>
      </dsp:txXfrm>
    </dsp:sp>
    <dsp:sp modelId="{E23D98C9-459C-490F-93FA-A5ED41B7EA06}">
      <dsp:nvSpPr>
        <dsp:cNvPr id="0" name=""/>
        <dsp:cNvSpPr/>
      </dsp:nvSpPr>
      <dsp:spPr>
        <a:xfrm>
          <a:off x="6146077" y="663158"/>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663158"/>
        <a:ext cx="4369522" cy="1224292"/>
      </dsp:txXfrm>
    </dsp:sp>
    <dsp:sp modelId="{31B4D506-3A8F-49AD-993E-5D8FAC6EE431}">
      <dsp:nvSpPr>
        <dsp:cNvPr id="0" name=""/>
        <dsp:cNvSpPr/>
      </dsp:nvSpPr>
      <dsp:spPr>
        <a:xfrm>
          <a:off x="0" y="2193523"/>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454302-180B-4A39-A716-E8635FBC022D}">
      <dsp:nvSpPr>
        <dsp:cNvPr id="0" name=""/>
        <dsp:cNvSpPr/>
      </dsp:nvSpPr>
      <dsp:spPr>
        <a:xfrm>
          <a:off x="370348" y="2468989"/>
          <a:ext cx="673360" cy="6733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A3B0E5-9DCE-4C32-B557-A59F3EDD873F}">
      <dsp:nvSpPr>
        <dsp:cNvPr id="0" name=""/>
        <dsp:cNvSpPr/>
      </dsp:nvSpPr>
      <dsp:spPr>
        <a:xfrm>
          <a:off x="1440627" y="2229738"/>
          <a:ext cx="6278775"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dirty="0"/>
            <a:t>Behavior Property</a:t>
          </a:r>
          <a:r>
            <a:rPr lang="en-US" sz="2200" kern="1200" dirty="0"/>
            <a:t> – a property or data element that is required for a behavior.  I.e. Divisible requires a decimals property.</a:t>
          </a:r>
        </a:p>
      </dsp:txBody>
      <dsp:txXfrm>
        <a:off x="1440627" y="2229738"/>
        <a:ext cx="6278775" cy="1224292"/>
      </dsp:txXfrm>
    </dsp:sp>
    <dsp:sp modelId="{E1B5D769-7B1F-4488-BC24-92BB15271956}">
      <dsp:nvSpPr>
        <dsp:cNvPr id="0" name=""/>
        <dsp:cNvSpPr/>
      </dsp:nvSpPr>
      <dsp:spPr>
        <a:xfrm>
          <a:off x="6146077" y="2193523"/>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2193523"/>
        <a:ext cx="4369522" cy="12242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8C925-C5A0-7446-A576-BCD2806E366E}">
      <dsp:nvSpPr>
        <dsp:cNvPr id="0" name=""/>
        <dsp:cNvSpPr/>
      </dsp:nvSpPr>
      <dsp:spPr>
        <a:xfrm>
          <a:off x="-7747655" y="-1184976"/>
          <a:ext cx="9227952" cy="9227952"/>
        </a:xfrm>
        <a:prstGeom prst="blockArc">
          <a:avLst>
            <a:gd name="adj1" fmla="val 18900000"/>
            <a:gd name="adj2" fmla="val 2700000"/>
            <a:gd name="adj3" fmla="val 234"/>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2FF664-E761-6343-9E83-04B72110F359}">
      <dsp:nvSpPr>
        <dsp:cNvPr id="0" name=""/>
        <dsp:cNvSpPr/>
      </dsp:nvSpPr>
      <dsp:spPr>
        <a:xfrm>
          <a:off x="481088" y="311764"/>
          <a:ext cx="7663181" cy="623255"/>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𝑡</m:t>
              </m:r>
            </m:oMath>
          </a14:m>
          <a:r>
            <a:rPr lang="en-US" sz="1600" kern="1200" dirty="0"/>
            <a:t> - Transferable</a:t>
          </a:r>
        </a:p>
        <a:p>
          <a:pPr marL="57150" lvl="1" indent="-57150" algn="l" defTabSz="466725">
            <a:lnSpc>
              <a:spcPct val="90000"/>
            </a:lnSpc>
            <a:spcBef>
              <a:spcPct val="0"/>
            </a:spcBef>
            <a:spcAft>
              <a:spcPct val="15000"/>
            </a:spcAft>
            <a:buChar char="•"/>
          </a:pPr>
          <a:r>
            <a:rPr lang="en-US" sz="1050" kern="1200" dirty="0"/>
            <a:t>Ability to transfer ownership of the token.  Basic fungible behavior when using cash money, but also applies to non-fungible tokens.</a:t>
          </a:r>
        </a:p>
      </dsp:txBody>
      <dsp:txXfrm>
        <a:off x="481088" y="311764"/>
        <a:ext cx="7663181" cy="623255"/>
      </dsp:txXfrm>
    </dsp:sp>
    <dsp:sp modelId="{98F8FEEF-1A87-6F41-AF17-13021478EE20}">
      <dsp:nvSpPr>
        <dsp:cNvPr id="0" name=""/>
        <dsp:cNvSpPr/>
      </dsp:nvSpPr>
      <dsp:spPr>
        <a:xfrm>
          <a:off x="91554" y="233857"/>
          <a:ext cx="779068" cy="77906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00A859-3E73-C642-8EDD-B805930991A7}">
      <dsp:nvSpPr>
        <dsp:cNvPr id="0" name=""/>
        <dsp:cNvSpPr/>
      </dsp:nvSpPr>
      <dsp:spPr>
        <a:xfrm>
          <a:off x="1045502" y="1247195"/>
          <a:ext cx="7098767" cy="623255"/>
        </a:xfrm>
        <a:prstGeom prst="rect">
          <a:avLst/>
        </a:prstGeom>
        <a:solidFill>
          <a:schemeClr val="accent5">
            <a:hueOff val="-1126424"/>
            <a:satOff val="-2903"/>
            <a:lumOff val="-196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r>
            <a:rPr lang="en-US" sz="1600" i="1" kern="1200" dirty="0"/>
            <a:t>~t</a:t>
          </a:r>
          <a:r>
            <a:rPr lang="en-US" sz="1600" kern="1200" dirty="0"/>
            <a:t>- Non-transferable</a:t>
          </a:r>
        </a:p>
        <a:p>
          <a:pPr marL="57150" lvl="1" indent="-57150" algn="l" defTabSz="466725">
            <a:lnSpc>
              <a:spcPct val="90000"/>
            </a:lnSpc>
            <a:spcBef>
              <a:spcPct val="0"/>
            </a:spcBef>
            <a:spcAft>
              <a:spcPct val="15000"/>
            </a:spcAft>
            <a:buChar char="•"/>
          </a:pPr>
          <a:r>
            <a:rPr lang="en-US" sz="1050" kern="1200" dirty="0"/>
            <a:t>Restriction of preventing a change of ownership from the initial issued owner.  A vote token for an election or an airline ticket are examples.</a:t>
          </a:r>
        </a:p>
      </dsp:txBody>
      <dsp:txXfrm>
        <a:off x="1045502" y="1247195"/>
        <a:ext cx="7098767" cy="623255"/>
      </dsp:txXfrm>
    </dsp:sp>
    <dsp:sp modelId="{BF843E9F-A073-174B-94EF-D543587823AA}">
      <dsp:nvSpPr>
        <dsp:cNvPr id="0" name=""/>
        <dsp:cNvSpPr/>
      </dsp:nvSpPr>
      <dsp:spPr>
        <a:xfrm>
          <a:off x="655967" y="1169289"/>
          <a:ext cx="779068" cy="779068"/>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2D25C6-7C0B-5543-88D7-E9C0607B377F}">
      <dsp:nvSpPr>
        <dsp:cNvPr id="0" name=""/>
        <dsp:cNvSpPr/>
      </dsp:nvSpPr>
      <dsp:spPr>
        <a:xfrm>
          <a:off x="1354797" y="2181941"/>
          <a:ext cx="6789471" cy="623255"/>
        </a:xfrm>
        <a:prstGeom prst="rect">
          <a:avLst/>
        </a:prstGeom>
        <a:solidFill>
          <a:schemeClr val="accent5">
            <a:hueOff val="-2252848"/>
            <a:satOff val="-5806"/>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kern="1200" dirty="0"/>
            <a:t> - Divisible or </a:t>
          </a:r>
          <a:r>
            <a:rPr lang="en-US" sz="1600" i="1" kern="1200" dirty="0"/>
            <a:t>~</a:t>
          </a: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i="1" kern="1200" dirty="0"/>
            <a:t> – </a:t>
          </a:r>
          <a:r>
            <a:rPr lang="en-US" sz="1600" i="0" kern="1200" dirty="0"/>
            <a:t>Indivisible</a:t>
          </a:r>
          <a:r>
            <a:rPr lang="en-US" sz="1600" i="1" kern="1200" dirty="0"/>
            <a:t>/</a:t>
          </a:r>
          <a:r>
            <a:rPr lang="en-US" sz="1600" kern="1200" dirty="0"/>
            <a:t>Whole</a:t>
          </a:r>
        </a:p>
        <a:p>
          <a:pPr marL="57150" lvl="1" indent="-57150" algn="l" defTabSz="466725">
            <a:lnSpc>
              <a:spcPct val="90000"/>
            </a:lnSpc>
            <a:spcBef>
              <a:spcPct val="0"/>
            </a:spcBef>
            <a:spcAft>
              <a:spcPct val="15000"/>
            </a:spcAft>
            <a:buChar char="•"/>
          </a:pPr>
          <a:r>
            <a:rPr lang="en-US" sz="1050" kern="1200" dirty="0"/>
            <a:t>Decimal places a token can be divided into.  </a:t>
          </a:r>
        </a:p>
      </dsp:txBody>
      <dsp:txXfrm>
        <a:off x="1354797" y="2181941"/>
        <a:ext cx="6789471" cy="623255"/>
      </dsp:txXfrm>
    </dsp:sp>
    <dsp:sp modelId="{98127897-AAF9-5740-A65E-CABFB02A32A8}">
      <dsp:nvSpPr>
        <dsp:cNvPr id="0" name=""/>
        <dsp:cNvSpPr/>
      </dsp:nvSpPr>
      <dsp:spPr>
        <a:xfrm>
          <a:off x="965263" y="2104034"/>
          <a:ext cx="779068" cy="77906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A4861B-C916-6F43-B324-C4C20905FC2F}">
      <dsp:nvSpPr>
        <dsp:cNvPr id="0" name=""/>
        <dsp:cNvSpPr/>
      </dsp:nvSpPr>
      <dsp:spPr>
        <a:xfrm>
          <a:off x="1453553" y="3117372"/>
          <a:ext cx="6690716" cy="623255"/>
        </a:xfrm>
        <a:prstGeom prst="rect">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𝑠</m:t>
              </m:r>
            </m:oMath>
          </a14:m>
          <a:r>
            <a:rPr lang="en-US" sz="1600" kern="1200" dirty="0"/>
            <a:t> - Singleton</a:t>
          </a:r>
        </a:p>
        <a:p>
          <a:pPr marL="57150" lvl="1" indent="-57150" algn="l" defTabSz="466725">
            <a:lnSpc>
              <a:spcPct val="90000"/>
            </a:lnSpc>
            <a:spcBef>
              <a:spcPct val="0"/>
            </a:spcBef>
            <a:spcAft>
              <a:spcPct val="15000"/>
            </a:spcAft>
            <a:buChar char="•"/>
          </a:pPr>
          <a:r>
            <a:rPr lang="en-US" sz="1050" kern="1200" dirty="0"/>
            <a:t>There can only be a quantity of one, where the token class represents the only instrument.  Like a piece of fine art.</a:t>
          </a:r>
        </a:p>
      </dsp:txBody>
      <dsp:txXfrm>
        <a:off x="1453553" y="3117372"/>
        <a:ext cx="6690716" cy="623255"/>
      </dsp:txXfrm>
    </dsp:sp>
    <dsp:sp modelId="{A181B085-66EC-1946-B5BA-246BE492FDC4}">
      <dsp:nvSpPr>
        <dsp:cNvPr id="0" name=""/>
        <dsp:cNvSpPr/>
      </dsp:nvSpPr>
      <dsp:spPr>
        <a:xfrm>
          <a:off x="1064018" y="3039465"/>
          <a:ext cx="779068" cy="779068"/>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9E713D-252C-F447-A2A0-6271A3B16F89}">
      <dsp:nvSpPr>
        <dsp:cNvPr id="0" name=""/>
        <dsp:cNvSpPr/>
      </dsp:nvSpPr>
      <dsp:spPr>
        <a:xfrm>
          <a:off x="1354797" y="4052803"/>
          <a:ext cx="6789471" cy="623255"/>
        </a:xfrm>
        <a:prstGeom prst="rect">
          <a:avLst/>
        </a:prstGeom>
        <a:solidFill>
          <a:schemeClr val="accent5">
            <a:hueOff val="-4505695"/>
            <a:satOff val="-11613"/>
            <a:lumOff val="-784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𝑚</m:t>
              </m:r>
            </m:oMath>
          </a14:m>
          <a:r>
            <a:rPr lang="en-US" sz="1600" kern="1200" dirty="0"/>
            <a:t> - Mint-able</a:t>
          </a:r>
        </a:p>
        <a:p>
          <a:pPr marL="57150" lvl="1" indent="-57150" algn="l" defTabSz="466725">
            <a:lnSpc>
              <a:spcPct val="90000"/>
            </a:lnSpc>
            <a:spcBef>
              <a:spcPct val="0"/>
            </a:spcBef>
            <a:spcAft>
              <a:spcPct val="15000"/>
            </a:spcAft>
            <a:buChar char="•"/>
          </a:pPr>
          <a:r>
            <a:rPr lang="en-US" sz="1050" kern="1200" dirty="0"/>
            <a:t>Ability to issue new tokens of the class.  Creating a new property deed or adding money to the overall supply.</a:t>
          </a:r>
        </a:p>
      </dsp:txBody>
      <dsp:txXfrm>
        <a:off x="1354797" y="4052803"/>
        <a:ext cx="6789471" cy="623255"/>
      </dsp:txXfrm>
    </dsp:sp>
    <dsp:sp modelId="{645FE42A-DE76-C04F-B5C1-42B512EA9029}">
      <dsp:nvSpPr>
        <dsp:cNvPr id="0" name=""/>
        <dsp:cNvSpPr/>
      </dsp:nvSpPr>
      <dsp:spPr>
        <a:xfrm>
          <a:off x="965263" y="3974896"/>
          <a:ext cx="779068" cy="77906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6DD9F7-5E31-0F4F-9348-B17FD6D0E2C1}">
      <dsp:nvSpPr>
        <dsp:cNvPr id="0" name=""/>
        <dsp:cNvSpPr/>
      </dsp:nvSpPr>
      <dsp:spPr>
        <a:xfrm>
          <a:off x="1045502" y="4987549"/>
          <a:ext cx="7098767" cy="623255"/>
        </a:xfrm>
        <a:prstGeom prst="rect">
          <a:avLst/>
        </a:prstGeom>
        <a:solidFill>
          <a:schemeClr val="accent5">
            <a:hueOff val="-5632119"/>
            <a:satOff val="-14516"/>
            <a:lumOff val="-980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𝑟</m:t>
              </m:r>
            </m:oMath>
          </a14:m>
          <a:r>
            <a:rPr lang="en-US" sz="1600" kern="1200"/>
            <a:t> - Role Support</a:t>
          </a:r>
        </a:p>
        <a:p>
          <a:pPr marL="57150" lvl="1" indent="-57150" algn="l" defTabSz="466725">
            <a:lnSpc>
              <a:spcPct val="90000"/>
            </a:lnSpc>
            <a:spcBef>
              <a:spcPct val="0"/>
            </a:spcBef>
            <a:spcAft>
              <a:spcPct val="15000"/>
            </a:spcAft>
            <a:buChar char="•"/>
          </a:pPr>
          <a:r>
            <a:rPr lang="en-US" sz="1050" kern="1200" dirty="0"/>
            <a:t>Ability to have roles defined within the class to allow or prevent certain actions.</a:t>
          </a:r>
        </a:p>
      </dsp:txBody>
      <dsp:txXfrm>
        <a:off x="1045502" y="4987549"/>
        <a:ext cx="7098767" cy="623255"/>
      </dsp:txXfrm>
    </dsp:sp>
    <dsp:sp modelId="{57906C18-26E4-114B-BA3E-3818B341BF01}">
      <dsp:nvSpPr>
        <dsp:cNvPr id="0" name=""/>
        <dsp:cNvSpPr/>
      </dsp:nvSpPr>
      <dsp:spPr>
        <a:xfrm>
          <a:off x="655967" y="4909642"/>
          <a:ext cx="779068" cy="779068"/>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493222-AF93-FB4F-A126-7ED4C3CADB5C}">
      <dsp:nvSpPr>
        <dsp:cNvPr id="0" name=""/>
        <dsp:cNvSpPr/>
      </dsp:nvSpPr>
      <dsp:spPr>
        <a:xfrm>
          <a:off x="481088" y="5922980"/>
          <a:ext cx="7663181" cy="623255"/>
        </a:xfrm>
        <a:prstGeom prst="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𝑏</m:t>
              </m:r>
            </m:oMath>
          </a14:m>
          <a:r>
            <a:rPr lang="en-US" sz="1600" kern="1200" dirty="0"/>
            <a:t> - Burnable</a:t>
          </a:r>
        </a:p>
        <a:p>
          <a:pPr marL="57150" lvl="1" indent="-57150" algn="l" defTabSz="466725">
            <a:lnSpc>
              <a:spcPct val="90000"/>
            </a:lnSpc>
            <a:spcBef>
              <a:spcPct val="0"/>
            </a:spcBef>
            <a:spcAft>
              <a:spcPct val="15000"/>
            </a:spcAft>
            <a:buChar char="•"/>
          </a:pPr>
          <a:r>
            <a:rPr lang="en-US" sz="1050" kern="1200" dirty="0"/>
            <a:t>Ability to remove tokens from the supply.  A token representing a barrel of oil that gets burned when it is refined is a good example.</a:t>
          </a:r>
        </a:p>
      </dsp:txBody>
      <dsp:txXfrm>
        <a:off x="481088" y="5922980"/>
        <a:ext cx="7663181" cy="623255"/>
      </dsp:txXfrm>
    </dsp:sp>
    <dsp:sp modelId="{D9AFCFBA-9611-EE43-8BD8-59B156ACA771}">
      <dsp:nvSpPr>
        <dsp:cNvPr id="0" name=""/>
        <dsp:cNvSpPr/>
      </dsp:nvSpPr>
      <dsp:spPr>
        <a:xfrm>
          <a:off x="91554" y="5845073"/>
          <a:ext cx="779068" cy="77906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380111"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526682"/>
        <a:ext cx="16580" cy="16580"/>
      </dsp:txXfrm>
    </dsp:sp>
    <dsp:sp modelId="{62D6F0F0-43C3-6A48-870D-A245F2CC9D7B}">
      <dsp:nvSpPr>
        <dsp:cNvPr id="0" name=""/>
        <dsp:cNvSpPr/>
      </dsp:nvSpPr>
      <dsp:spPr>
        <a:xfrm>
          <a:off x="2380111"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297941"/>
        <a:ext cx="16580" cy="16580"/>
      </dsp:txXfrm>
    </dsp:sp>
    <dsp:sp modelId="{39D284C1-1B33-D749-B3B5-9CB19CBD7159}">
      <dsp:nvSpPr>
        <dsp:cNvPr id="0" name=""/>
        <dsp:cNvSpPr/>
      </dsp:nvSpPr>
      <dsp:spPr>
        <a:xfrm>
          <a:off x="93959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1178944"/>
        <a:ext cx="25832" cy="25832"/>
      </dsp:txXfrm>
    </dsp:sp>
    <dsp:sp modelId="{45FC82CD-8FD3-764E-BA9B-27EF8E5BB52C}">
      <dsp:nvSpPr>
        <dsp:cNvPr id="0" name=""/>
        <dsp:cNvSpPr/>
      </dsp:nvSpPr>
      <dsp:spPr>
        <a:xfrm>
          <a:off x="2380111"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611718"/>
        <a:ext cx="16580" cy="16580"/>
      </dsp:txXfrm>
    </dsp:sp>
    <dsp:sp modelId="{C21C7386-7023-2D4D-A532-0631A3B1A61A}">
      <dsp:nvSpPr>
        <dsp:cNvPr id="0" name=""/>
        <dsp:cNvSpPr/>
      </dsp:nvSpPr>
      <dsp:spPr>
        <a:xfrm>
          <a:off x="2380111"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382977"/>
        <a:ext cx="16580" cy="16580"/>
      </dsp:txXfrm>
    </dsp:sp>
    <dsp:sp modelId="{2A08C9C9-08DC-3447-A65D-1A874CA863FF}">
      <dsp:nvSpPr>
        <dsp:cNvPr id="0" name=""/>
        <dsp:cNvSpPr/>
      </dsp:nvSpPr>
      <dsp:spPr>
        <a:xfrm>
          <a:off x="939591"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721462"/>
        <a:ext cx="25832" cy="25832"/>
      </dsp:txXfrm>
    </dsp:sp>
    <dsp:sp modelId="{0EBAD5F1-D554-494B-9CEC-1C32BA079E10}">
      <dsp:nvSpPr>
        <dsp:cNvPr id="0" name=""/>
        <dsp:cNvSpPr/>
      </dsp:nvSpPr>
      <dsp:spPr>
        <a:xfrm rot="16200000">
          <a:off x="-206520" y="780127"/>
          <a:ext cx="1926240" cy="365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𝑏</m:t>
                </m:r>
              </m:oMath>
            </m:oMathPara>
          </a14:m>
          <a:endParaRPr lang="en-US" sz="1700" kern="1200" dirty="0"/>
        </a:p>
      </dsp:txBody>
      <dsp:txXfrm>
        <a:off x="-206520" y="780127"/>
        <a:ext cx="1926240" cy="365985"/>
      </dsp:txXfrm>
    </dsp:sp>
    <dsp:sp modelId="{C114DDFF-0552-804A-9F05-95FD78DB978C}">
      <dsp:nvSpPr>
        <dsp:cNvPr id="0" name=""/>
        <dsp:cNvSpPr/>
      </dsp:nvSpPr>
      <dsp:spPr>
        <a:xfrm>
          <a:off x="1179678" y="322645"/>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Burn</a:t>
          </a:r>
        </a:p>
      </dsp:txBody>
      <dsp:txXfrm>
        <a:off x="1179678" y="322645"/>
        <a:ext cx="1200432" cy="365985"/>
      </dsp:txXfrm>
    </dsp:sp>
    <dsp:sp modelId="{B7DF4AB0-21E8-0F49-86FE-23236CEE8247}">
      <dsp:nvSpPr>
        <dsp:cNvPr id="0" name=""/>
        <dsp:cNvSpPr/>
      </dsp:nvSpPr>
      <dsp:spPr>
        <a:xfrm>
          <a:off x="2620197" y="93904"/>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BurnRequest</a:t>
          </a:r>
          <a:endParaRPr lang="en-US" sz="1100" kern="1200" dirty="0"/>
        </a:p>
      </dsp:txBody>
      <dsp:txXfrm>
        <a:off x="2620197" y="93904"/>
        <a:ext cx="1200432" cy="365985"/>
      </dsp:txXfrm>
    </dsp:sp>
    <dsp:sp modelId="{41C344FA-88C9-024F-A55E-DEE23E3AAD7D}">
      <dsp:nvSpPr>
        <dsp:cNvPr id="0" name=""/>
        <dsp:cNvSpPr/>
      </dsp:nvSpPr>
      <dsp:spPr>
        <a:xfrm>
          <a:off x="2620197" y="551386"/>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BurnResponse</a:t>
          </a:r>
          <a:endParaRPr lang="en-US" sz="1100" kern="1200" dirty="0"/>
        </a:p>
      </dsp:txBody>
      <dsp:txXfrm>
        <a:off x="2620197" y="551386"/>
        <a:ext cx="1200432" cy="365985"/>
      </dsp:txXfrm>
    </dsp:sp>
    <dsp:sp modelId="{BC1C9FC3-6540-2440-8DB2-DF7E060F6E9C}">
      <dsp:nvSpPr>
        <dsp:cNvPr id="0" name=""/>
        <dsp:cNvSpPr/>
      </dsp:nvSpPr>
      <dsp:spPr>
        <a:xfrm>
          <a:off x="1179678" y="1237609"/>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a:t>
          </a:r>
          <a:endParaRPr lang="en-US" sz="1100" kern="1200" dirty="0"/>
        </a:p>
      </dsp:txBody>
      <dsp:txXfrm>
        <a:off x="1179678" y="1237609"/>
        <a:ext cx="1200432" cy="365985"/>
      </dsp:txXfrm>
    </dsp:sp>
    <dsp:sp modelId="{336E12B0-4711-DD49-8920-5A1ED78F0AC8}">
      <dsp:nvSpPr>
        <dsp:cNvPr id="0" name=""/>
        <dsp:cNvSpPr/>
      </dsp:nvSpPr>
      <dsp:spPr>
        <a:xfrm>
          <a:off x="2620197" y="1008868"/>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BurnFromRequest</a:t>
          </a:r>
          <a:endParaRPr lang="en-US" sz="1100" kern="1200" dirty="0"/>
        </a:p>
      </dsp:txBody>
      <dsp:txXfrm>
        <a:off x="2620197" y="1008868"/>
        <a:ext cx="1200432" cy="365985"/>
      </dsp:txXfrm>
    </dsp:sp>
    <dsp:sp modelId="{DDBFCC67-0BD8-164F-852D-AC8B7ADD2337}">
      <dsp:nvSpPr>
        <dsp:cNvPr id="0" name=""/>
        <dsp:cNvSpPr/>
      </dsp:nvSpPr>
      <dsp:spPr>
        <a:xfrm>
          <a:off x="2620197" y="1466350"/>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BurnFromResponse</a:t>
          </a:r>
          <a:endParaRPr lang="en-US" sz="1100" kern="1200" dirty="0"/>
        </a:p>
      </dsp:txBody>
      <dsp:txXfrm>
        <a:off x="2620197" y="1466350"/>
        <a:ext cx="1200432" cy="36598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64626"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526682"/>
        <a:ext cx="16580" cy="16580"/>
      </dsp:txXfrm>
    </dsp:sp>
    <dsp:sp modelId="{62D6F0F0-43C3-6A48-870D-A245F2CC9D7B}">
      <dsp:nvSpPr>
        <dsp:cNvPr id="0" name=""/>
        <dsp:cNvSpPr/>
      </dsp:nvSpPr>
      <dsp:spPr>
        <a:xfrm>
          <a:off x="2564626"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297941"/>
        <a:ext cx="16580" cy="16580"/>
      </dsp:txXfrm>
    </dsp:sp>
    <dsp:sp modelId="{39D284C1-1B33-D749-B3B5-9CB19CBD7159}">
      <dsp:nvSpPr>
        <dsp:cNvPr id="0" name=""/>
        <dsp:cNvSpPr/>
      </dsp:nvSpPr>
      <dsp:spPr>
        <a:xfrm>
          <a:off x="1124107"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1178944"/>
        <a:ext cx="25832" cy="25832"/>
      </dsp:txXfrm>
    </dsp:sp>
    <dsp:sp modelId="{45FC82CD-8FD3-764E-BA9B-27EF8E5BB52C}">
      <dsp:nvSpPr>
        <dsp:cNvPr id="0" name=""/>
        <dsp:cNvSpPr/>
      </dsp:nvSpPr>
      <dsp:spPr>
        <a:xfrm>
          <a:off x="2564626"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611718"/>
        <a:ext cx="16580" cy="16580"/>
      </dsp:txXfrm>
    </dsp:sp>
    <dsp:sp modelId="{C21C7386-7023-2D4D-A532-0631A3B1A61A}">
      <dsp:nvSpPr>
        <dsp:cNvPr id="0" name=""/>
        <dsp:cNvSpPr/>
      </dsp:nvSpPr>
      <dsp:spPr>
        <a:xfrm>
          <a:off x="2564626"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382977"/>
        <a:ext cx="16580" cy="16580"/>
      </dsp:txXfrm>
    </dsp:sp>
    <dsp:sp modelId="{2A08C9C9-08DC-3447-A65D-1A874CA863FF}">
      <dsp:nvSpPr>
        <dsp:cNvPr id="0" name=""/>
        <dsp:cNvSpPr/>
      </dsp:nvSpPr>
      <dsp:spPr>
        <a:xfrm>
          <a:off x="1124107"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721462"/>
        <a:ext cx="25832" cy="25832"/>
      </dsp:txXfrm>
    </dsp:sp>
    <dsp:sp modelId="{0EBAD5F1-D554-494B-9CEC-1C32BA079E10}">
      <dsp:nvSpPr>
        <dsp:cNvPr id="0" name=""/>
        <dsp:cNvSpPr/>
      </dsp:nvSpPr>
      <dsp:spPr>
        <a:xfrm rot="16200000">
          <a:off x="-22005" y="780127"/>
          <a:ext cx="1926240"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𝑟</m:t>
                </m:r>
              </m:oMath>
            </m:oMathPara>
          </a14:m>
          <a:endParaRPr lang="en-US" sz="1700" kern="1200" dirty="0"/>
        </a:p>
      </dsp:txBody>
      <dsp:txXfrm>
        <a:off x="-22005" y="780127"/>
        <a:ext cx="1926240" cy="365985"/>
      </dsp:txXfrm>
    </dsp:sp>
    <dsp:sp modelId="{C114DDFF-0552-804A-9F05-95FD78DB978C}">
      <dsp:nvSpPr>
        <dsp:cNvPr id="0" name=""/>
        <dsp:cNvSpPr/>
      </dsp:nvSpPr>
      <dsp:spPr>
        <a:xfrm>
          <a:off x="1364194" y="322645"/>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AddRoleMember</a:t>
          </a:r>
          <a:endParaRPr lang="en-US" sz="800" kern="1200" dirty="0"/>
        </a:p>
      </dsp:txBody>
      <dsp:txXfrm>
        <a:off x="1364194" y="322645"/>
        <a:ext cx="1200432" cy="365985"/>
      </dsp:txXfrm>
    </dsp:sp>
    <dsp:sp modelId="{B7DF4AB0-21E8-0F49-86FE-23236CEE8247}">
      <dsp:nvSpPr>
        <dsp:cNvPr id="0" name=""/>
        <dsp:cNvSpPr/>
      </dsp:nvSpPr>
      <dsp:spPr>
        <a:xfrm>
          <a:off x="2804713" y="93904"/>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AddRoleMemberRequest</a:t>
          </a:r>
          <a:endParaRPr lang="en-US" sz="600" kern="1200" dirty="0"/>
        </a:p>
      </dsp:txBody>
      <dsp:txXfrm>
        <a:off x="2804713" y="93904"/>
        <a:ext cx="1200432" cy="365985"/>
      </dsp:txXfrm>
    </dsp:sp>
    <dsp:sp modelId="{41C344FA-88C9-024F-A55E-DEE23E3AAD7D}">
      <dsp:nvSpPr>
        <dsp:cNvPr id="0" name=""/>
        <dsp:cNvSpPr/>
      </dsp:nvSpPr>
      <dsp:spPr>
        <a:xfrm>
          <a:off x="2804713" y="551386"/>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AddRoleMemeberResponse</a:t>
          </a:r>
          <a:endParaRPr lang="en-US" sz="600" kern="1200" dirty="0"/>
        </a:p>
      </dsp:txBody>
      <dsp:txXfrm>
        <a:off x="2804713" y="551386"/>
        <a:ext cx="1200432" cy="365985"/>
      </dsp:txXfrm>
    </dsp:sp>
    <dsp:sp modelId="{BC1C9FC3-6540-2440-8DB2-DF7E060F6E9C}">
      <dsp:nvSpPr>
        <dsp:cNvPr id="0" name=""/>
        <dsp:cNvSpPr/>
      </dsp:nvSpPr>
      <dsp:spPr>
        <a:xfrm>
          <a:off x="1364194" y="1237609"/>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RemoveRoleMember</a:t>
          </a:r>
          <a:endParaRPr lang="en-US" sz="600" kern="1200" dirty="0"/>
        </a:p>
      </dsp:txBody>
      <dsp:txXfrm>
        <a:off x="1364194" y="1237609"/>
        <a:ext cx="1200432" cy="365985"/>
      </dsp:txXfrm>
    </dsp:sp>
    <dsp:sp modelId="{336E12B0-4711-DD49-8920-5A1ED78F0AC8}">
      <dsp:nvSpPr>
        <dsp:cNvPr id="0" name=""/>
        <dsp:cNvSpPr/>
      </dsp:nvSpPr>
      <dsp:spPr>
        <a:xfrm>
          <a:off x="2804713" y="1008868"/>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RemoveRoleMemeberFromRequest</a:t>
          </a:r>
          <a:endParaRPr lang="en-US" sz="600" kern="1200" dirty="0"/>
        </a:p>
      </dsp:txBody>
      <dsp:txXfrm>
        <a:off x="2804713" y="1008868"/>
        <a:ext cx="1200432" cy="365985"/>
      </dsp:txXfrm>
    </dsp:sp>
    <dsp:sp modelId="{DDBFCC67-0BD8-164F-852D-AC8B7ADD2337}">
      <dsp:nvSpPr>
        <dsp:cNvPr id="0" name=""/>
        <dsp:cNvSpPr/>
      </dsp:nvSpPr>
      <dsp:spPr>
        <a:xfrm>
          <a:off x="2804713" y="1466350"/>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RemoveRoleMemeberFromResponse</a:t>
          </a:r>
          <a:endParaRPr lang="en-US" sz="600" kern="1200" dirty="0"/>
        </a:p>
      </dsp:txBody>
      <dsp:txXfrm>
        <a:off x="2804713" y="1466350"/>
        <a:ext cx="1200432" cy="365985"/>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3F9EE-546F-F94B-AA97-D1AE3791A433}" type="datetimeFigureOut">
              <a:rPr lang="en-US" smtClean="0"/>
              <a:t>3/18/20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B5A23-0948-BC48-B555-0D889E08C7BE}" type="slidenum">
              <a:rPr lang="en-US" smtClean="0"/>
              <a:t>‹#›</a:t>
            </a:fld>
            <a:endParaRPr lang="en-US"/>
          </a:p>
        </p:txBody>
      </p:sp>
    </p:spTree>
    <p:extLst>
      <p:ext uri="{BB962C8B-B14F-4D97-AF65-F5344CB8AC3E}">
        <p14:creationId xmlns:p14="http://schemas.microsoft.com/office/powerpoint/2010/main" val="3752421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11</a:t>
            </a:fld>
            <a:endParaRPr lang="en-US"/>
          </a:p>
        </p:txBody>
      </p:sp>
    </p:spTree>
    <p:extLst>
      <p:ext uri="{BB962C8B-B14F-4D97-AF65-F5344CB8AC3E}">
        <p14:creationId xmlns:p14="http://schemas.microsoft.com/office/powerpoint/2010/main" val="1252378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27</a:t>
            </a:fld>
            <a:endParaRPr lang="en-US"/>
          </a:p>
        </p:txBody>
      </p:sp>
    </p:spTree>
    <p:extLst>
      <p:ext uri="{BB962C8B-B14F-4D97-AF65-F5344CB8AC3E}">
        <p14:creationId xmlns:p14="http://schemas.microsoft.com/office/powerpoint/2010/main" val="232325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30</a:t>
            </a:fld>
            <a:endParaRPr lang="en-US"/>
          </a:p>
        </p:txBody>
      </p:sp>
    </p:spTree>
    <p:extLst>
      <p:ext uri="{BB962C8B-B14F-4D97-AF65-F5344CB8AC3E}">
        <p14:creationId xmlns:p14="http://schemas.microsoft.com/office/powerpoint/2010/main" val="842522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314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32</a:t>
            </a:fld>
            <a:endParaRPr lang="en-US"/>
          </a:p>
        </p:txBody>
      </p:sp>
    </p:spTree>
    <p:extLst>
      <p:ext uri="{BB962C8B-B14F-4D97-AF65-F5344CB8AC3E}">
        <p14:creationId xmlns:p14="http://schemas.microsoft.com/office/powerpoint/2010/main" val="2798555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8049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34</a:t>
            </a:fld>
            <a:endParaRPr lang="en-US"/>
          </a:p>
        </p:txBody>
      </p:sp>
    </p:spTree>
    <p:extLst>
      <p:ext uri="{BB962C8B-B14F-4D97-AF65-F5344CB8AC3E}">
        <p14:creationId xmlns:p14="http://schemas.microsoft.com/office/powerpoint/2010/main" val="1377528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36</a:t>
            </a:fld>
            <a:endParaRPr lang="en-US"/>
          </a:p>
        </p:txBody>
      </p:sp>
    </p:spTree>
    <p:extLst>
      <p:ext uri="{BB962C8B-B14F-4D97-AF65-F5344CB8AC3E}">
        <p14:creationId xmlns:p14="http://schemas.microsoft.com/office/powerpoint/2010/main" val="3465478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38</a:t>
            </a:fld>
            <a:endParaRPr lang="en-US"/>
          </a:p>
        </p:txBody>
      </p:sp>
    </p:spTree>
    <p:extLst>
      <p:ext uri="{BB962C8B-B14F-4D97-AF65-F5344CB8AC3E}">
        <p14:creationId xmlns:p14="http://schemas.microsoft.com/office/powerpoint/2010/main" val="30093876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40</a:t>
            </a:fld>
            <a:endParaRPr lang="en-US"/>
          </a:p>
        </p:txBody>
      </p:sp>
    </p:spTree>
    <p:extLst>
      <p:ext uri="{BB962C8B-B14F-4D97-AF65-F5344CB8AC3E}">
        <p14:creationId xmlns:p14="http://schemas.microsoft.com/office/powerpoint/2010/main" val="1131791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41</a:t>
            </a:fld>
            <a:endParaRPr lang="en-US"/>
          </a:p>
        </p:txBody>
      </p:sp>
    </p:spTree>
    <p:extLst>
      <p:ext uri="{BB962C8B-B14F-4D97-AF65-F5344CB8AC3E}">
        <p14:creationId xmlns:p14="http://schemas.microsoft.com/office/powerpoint/2010/main" val="2728126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13</a:t>
            </a:fld>
            <a:endParaRPr lang="en-US"/>
          </a:p>
        </p:txBody>
      </p:sp>
    </p:spTree>
    <p:extLst>
      <p:ext uri="{BB962C8B-B14F-4D97-AF65-F5344CB8AC3E}">
        <p14:creationId xmlns:p14="http://schemas.microsoft.com/office/powerpoint/2010/main" val="36052796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5"/>
          </p:nvPr>
        </p:nvSpPr>
        <p:spPr/>
        <p:txBody>
          <a:bodyPr/>
          <a:lstStyle/>
          <a:p>
            <a:fld id="{C24B5A23-0948-BC48-B555-0D889E08C7BE}" type="slidenum">
              <a:rPr lang="en-US" smtClean="0"/>
              <a:t>43</a:t>
            </a:fld>
            <a:endParaRPr lang="en-US"/>
          </a:p>
        </p:txBody>
      </p:sp>
    </p:spTree>
    <p:extLst>
      <p:ext uri="{BB962C8B-B14F-4D97-AF65-F5344CB8AC3E}">
        <p14:creationId xmlns:p14="http://schemas.microsoft.com/office/powerpoint/2010/main" val="1415395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14</a:t>
            </a:fld>
            <a:endParaRPr lang="en-US"/>
          </a:p>
        </p:txBody>
      </p:sp>
    </p:spTree>
    <p:extLst>
      <p:ext uri="{BB962C8B-B14F-4D97-AF65-F5344CB8AC3E}">
        <p14:creationId xmlns:p14="http://schemas.microsoft.com/office/powerpoint/2010/main" val="1670160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There are currently two kinds of fungible tokens, common, sometimes called account or balance tokens, and unique, or UTXO (unspent transaction output). This distinction might seem subtle, but is important when considering how fungible tokens can be traced and what properties they can have.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Common fungible tokens share a single set of properties, are not distinct from one another and balances are recorded in a central place. These tokens are simply represented as a balance or </a:t>
            </a:r>
            <a:r>
              <a:rPr lang="en-US" sz="1200" b="0" kern="1200" dirty="0" err="1">
                <a:solidFill>
                  <a:schemeClr val="tx1"/>
                </a:solidFill>
                <a:effectLst/>
                <a:latin typeface="+mn-lt"/>
                <a:ea typeface="+mn-ea"/>
                <a:cs typeface="+mn-cs"/>
              </a:rPr>
              <a:t>quanitity</a:t>
            </a:r>
            <a:r>
              <a:rPr lang="en-US" sz="1200" b="0" kern="1200" dirty="0">
                <a:solidFill>
                  <a:schemeClr val="tx1"/>
                </a:solidFill>
                <a:effectLst/>
                <a:latin typeface="+mn-lt"/>
                <a:ea typeface="+mn-ea"/>
                <a:cs typeface="+mn-cs"/>
              </a:rPr>
              <a:t> attributed to an owners address where all the balances are recorded on the same balance sheet. This balance sheet is distributed, so its not 'centralized' but rather simplified. Common tokens have the advantage of easily sharing a common value like a "SKU" where the change in the value is immediately reflected for all tokens. Like money in a bank account is represented as a balance. Common tokens cannot be individually traced, only their balances between accounts can.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 common fungible token is identified by </a:t>
            </a:r>
            <a:r>
              <a:rPr lang="en-US" sz="1200" b="1" kern="1200" dirty="0">
                <a:solidFill>
                  <a:schemeClr val="tx1"/>
                </a:solidFill>
                <a:effectLst/>
                <a:latin typeface="+mn-lt"/>
                <a:ea typeface="+mn-ea"/>
                <a:cs typeface="+mn-cs"/>
              </a:rPr>
              <a:t>**&amp;tau;&lt;sub&gt;F&lt;/sub&gt;**</a:t>
            </a:r>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Unique fungible tokens have their own identities and can be individually traced. Each unique token can carry unique properties that cannot be changed in one place and cascade to all and their balances must be summed. These are like bank notes, paper bills and metal coins, they are </a:t>
            </a:r>
            <a:r>
              <a:rPr lang="en-US" sz="1200" b="0" kern="1200" dirty="0" err="1">
                <a:solidFill>
                  <a:schemeClr val="tx1"/>
                </a:solidFill>
                <a:effectLst/>
                <a:latin typeface="+mn-lt"/>
                <a:ea typeface="+mn-ea"/>
                <a:cs typeface="+mn-cs"/>
              </a:rPr>
              <a:t>interchangable</a:t>
            </a:r>
            <a:r>
              <a:rPr lang="en-US" sz="1200" b="0" kern="1200" dirty="0">
                <a:solidFill>
                  <a:schemeClr val="tx1"/>
                </a:solidFill>
                <a:effectLst/>
                <a:latin typeface="+mn-lt"/>
                <a:ea typeface="+mn-ea"/>
                <a:cs typeface="+mn-cs"/>
              </a:rPr>
              <a:t> but have unique properties like a serial number.</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 unique fungible token is identified by </a:t>
            </a:r>
            <a:r>
              <a:rPr lang="en-US" sz="1200" b="1" kern="1200" dirty="0">
                <a:solidFill>
                  <a:schemeClr val="tx1"/>
                </a:solidFill>
                <a:effectLst/>
                <a:latin typeface="+mn-lt"/>
                <a:ea typeface="+mn-ea"/>
                <a:cs typeface="+mn-cs"/>
              </a:rPr>
              <a:t>**&amp;tau;&lt;sub&gt;F'&lt;/sub&gt;**</a:t>
            </a: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17</a:t>
            </a:fld>
            <a:endParaRPr lang="en-US"/>
          </a:p>
        </p:txBody>
      </p:sp>
    </p:spTree>
    <p:extLst>
      <p:ext uri="{BB962C8B-B14F-4D97-AF65-F5344CB8AC3E}">
        <p14:creationId xmlns:p14="http://schemas.microsoft.com/office/powerpoint/2010/main" val="1642445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Token Unit: Fractional, Whole or Singleton </a:t>
            </a:r>
          </a:p>
          <a:p>
            <a:r>
              <a:rPr lang="en-US" dirty="0"/>
              <a:t>Fractional – you can make change like a $1 dollar bill can be broken into 4 .25¢ coins, but you cannot subdivide past 2 decimal places or have a .249999¢.</a:t>
            </a:r>
          </a:p>
          <a:p>
            <a:r>
              <a:rPr lang="en-US" dirty="0"/>
              <a:t>Whole – no subdivision allowed just whole numbers</a:t>
            </a:r>
          </a:p>
          <a:p>
            <a:r>
              <a:rPr lang="en-US" dirty="0"/>
              <a:t>Singleton – no subdivision and a quantity of 1</a:t>
            </a:r>
          </a:p>
          <a:p>
            <a:r>
              <a:rPr lang="en-US" dirty="0"/>
              <a:t>Value Type: Intrinsic or Reference</a:t>
            </a:r>
          </a:p>
          <a:p>
            <a:r>
              <a:rPr lang="en-US" dirty="0"/>
              <a:t>Intrinsic value is where the digital token itself is valuable, a crypto currency</a:t>
            </a:r>
          </a:p>
          <a:p>
            <a:r>
              <a:rPr lang="en-US" dirty="0"/>
              <a:t>Reference value is where the token represents a physical item like a car or house, or ‘stored elsewhere’ digital item like a photo, scanned document or bank balance.</a:t>
            </a:r>
          </a:p>
          <a:p>
            <a:r>
              <a:rPr lang="en-US" dirty="0"/>
              <a:t>Representation Type: Common or Unique</a:t>
            </a:r>
          </a:p>
          <a:p>
            <a:r>
              <a:rPr lang="en-US" dirty="0"/>
              <a:t>Common tokens are balances on a single distributed ledger, tokens do not have individual identities. Like the balance in a checking account.</a:t>
            </a:r>
          </a:p>
          <a:p>
            <a:r>
              <a:rPr lang="en-US" dirty="0"/>
              <a:t>Unique tokens have their own identities, usually called an unspent transaction output or UTXO, that can have individual properties like a serial number.  Like physical money in your pocket, each bill has a unique serial number.</a:t>
            </a:r>
          </a:p>
          <a:p>
            <a:r>
              <a:rPr lang="en-US" dirty="0"/>
              <a:t>Template Type: Single or Hybrid</a:t>
            </a:r>
          </a:p>
          <a:p>
            <a:r>
              <a:rPr lang="en-US" dirty="0"/>
              <a:t>A hybrid token has a single parent token of a classification and can have many child tokens, that ‘belong' or are ‘controlled’ by the parent. But like real children, hybrids can have unique abilities to model almost any business use case.</a:t>
            </a:r>
          </a:p>
          <a:p>
            <a:r>
              <a:rPr lang="en-US" dirty="0"/>
              <a:t>A single token does not have any children.</a:t>
            </a:r>
          </a:p>
          <a:p>
            <a:endParaRPr lang="en-US" dirty="0"/>
          </a:p>
          <a:p>
            <a:r>
              <a:rPr lang="en-US" b="1" dirty="0"/>
              <a:t>Token Type</a:t>
            </a:r>
            <a:r>
              <a:rPr lang="en-US" dirty="0"/>
              <a:t>: Fungible or Non-Fungible</a:t>
            </a:r>
            <a:br>
              <a:rPr lang="en-US" dirty="0"/>
            </a:br>
            <a:r>
              <a:rPr lang="en-US" dirty="0"/>
              <a:t>The fundamental difference between token types</a:t>
            </a:r>
          </a:p>
          <a:p>
            <a:r>
              <a:rPr lang="en-US" b="1" dirty="0"/>
              <a:t>Token Unit</a:t>
            </a:r>
            <a:r>
              <a:rPr lang="en-US" dirty="0"/>
              <a:t>: Fractional, Whole or Singleton</a:t>
            </a:r>
            <a:br>
              <a:rPr lang="en-US" dirty="0"/>
            </a:br>
            <a:r>
              <a:rPr lang="en-US" dirty="0"/>
              <a:t>Quantity and division restrictions</a:t>
            </a:r>
          </a:p>
          <a:p>
            <a:r>
              <a:rPr lang="en-US" b="1" dirty="0"/>
              <a:t>Value Type</a:t>
            </a:r>
            <a:r>
              <a:rPr lang="en-US" dirty="0"/>
              <a:t>: Intrinsic or Reference</a:t>
            </a:r>
            <a:br>
              <a:rPr lang="en-US" dirty="0"/>
            </a:br>
            <a:r>
              <a:rPr lang="en-US" dirty="0"/>
              <a:t>The asset type the token represents</a:t>
            </a:r>
          </a:p>
          <a:p>
            <a:r>
              <a:rPr lang="en-US" b="1" dirty="0"/>
              <a:t>Representation Type</a:t>
            </a:r>
            <a:r>
              <a:rPr lang="en-US" dirty="0"/>
              <a:t>: Common or Unique</a:t>
            </a:r>
            <a:br>
              <a:rPr lang="en-US" dirty="0"/>
            </a:br>
            <a:r>
              <a:rPr lang="en-US" dirty="0"/>
              <a:t>How balances and property value settings are stored</a:t>
            </a:r>
          </a:p>
          <a:p>
            <a:r>
              <a:rPr lang="en-US" b="1" dirty="0"/>
              <a:t>Supply: </a:t>
            </a:r>
            <a:r>
              <a:rPr lang="en-US" dirty="0"/>
              <a:t>Fixed, Capped-Variable, Gated or Infinite - indicates how many token instances a token class can have during its lifetime.</a:t>
            </a:r>
            <a:endParaRPr lang="en-US" b="1" dirty="0"/>
          </a:p>
          <a:p>
            <a:r>
              <a:rPr lang="en-US" b="1" dirty="0"/>
              <a:t>Template Type</a:t>
            </a:r>
            <a:r>
              <a:rPr lang="en-US" dirty="0"/>
              <a:t>: Single or Hybrid</a:t>
            </a:r>
            <a:br>
              <a:rPr lang="en-US" dirty="0"/>
            </a:br>
            <a:r>
              <a:rPr lang="en-US" dirty="0"/>
              <a:t>Does the token have any child tokens?</a:t>
            </a:r>
          </a:p>
          <a:p>
            <a:endParaRPr lang="en-US" dirty="0"/>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19</a:t>
            </a:fld>
            <a:endParaRPr lang="en-US"/>
          </a:p>
        </p:txBody>
      </p:sp>
    </p:spTree>
    <p:extLst>
      <p:ext uri="{BB962C8B-B14F-4D97-AF65-F5344CB8AC3E}">
        <p14:creationId xmlns:p14="http://schemas.microsoft.com/office/powerpoint/2010/main" val="719178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a token can be capable of being subdivided, be restricted to a single owner or be non-transferable</a:t>
            </a:r>
          </a:p>
          <a:p>
            <a:pPr lvl="0"/>
            <a:r>
              <a:rPr lang="en-US" dirty="0"/>
              <a:t>For example, a sub-dividable token must have a decimals property with a number representing the decimal places supported.</a:t>
            </a:r>
          </a:p>
          <a:p>
            <a:pPr lvl="1"/>
            <a:r>
              <a:rPr lang="en-US" dirty="0"/>
              <a:t>$ Token – Decimals = 2 ($.43 or $1.43)</a:t>
            </a:r>
          </a:p>
          <a:p>
            <a:pPr lvl="1"/>
            <a:r>
              <a:rPr lang="en-US" dirty="0"/>
              <a:t>Oil Token - Decimals = 0 (you cannot own a fraction)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21</a:t>
            </a:fld>
            <a:endParaRPr lang="en-US"/>
          </a:p>
        </p:txBody>
      </p:sp>
    </p:spTree>
    <p:extLst>
      <p:ext uri="{BB962C8B-B14F-4D97-AF65-F5344CB8AC3E}">
        <p14:creationId xmlns:p14="http://schemas.microsoft.com/office/powerpoint/2010/main" val="569594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23</a:t>
            </a:fld>
            <a:endParaRPr lang="en-US"/>
          </a:p>
        </p:txBody>
      </p:sp>
    </p:spTree>
    <p:extLst>
      <p:ext uri="{BB962C8B-B14F-4D97-AF65-F5344CB8AC3E}">
        <p14:creationId xmlns:p14="http://schemas.microsoft.com/office/powerpoint/2010/main" val="3916230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24</a:t>
            </a:fld>
            <a:endParaRPr lang="en-US"/>
          </a:p>
        </p:txBody>
      </p:sp>
    </p:spTree>
    <p:extLst>
      <p:ext uri="{BB962C8B-B14F-4D97-AF65-F5344CB8AC3E}">
        <p14:creationId xmlns:p14="http://schemas.microsoft.com/office/powerpoint/2010/main" val="3725325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738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8FB96D9D-38FC-CC46-A0CB-E098219B0086}" type="datetime1">
              <a:rPr lang="en-US" smtClean="0"/>
              <a:t>3/18/20</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215214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942A70B8-4309-F34F-96D0-97FCD407878B}" type="datetime1">
              <a:rPr lang="en-US" smtClean="0"/>
              <a:t>3/18/20</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56563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89C80109-A0CB-5341-BC57-ABFEFDDC8893}" type="datetime1">
              <a:rPr lang="en-US" smtClean="0"/>
              <a:t>3/18/20</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27361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5576FC-1766-F843-BB75-067B6BD64EC3}" type="datetime1">
              <a:rPr lang="en-US" smtClean="0"/>
              <a:t>3/18/20</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89758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C365CD-08D1-D24D-AC28-FD23EDBB0C64}" type="datetime1">
              <a:rPr lang="en-US" smtClean="0"/>
              <a:t>3/18/20</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08113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C3D740-DFBE-F246-83C9-546F1986BB90}" type="datetime1">
              <a:rPr lang="en-US" smtClean="0"/>
              <a:t>3/18/20</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25872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06CAC2-0336-8946-86E9-0C6B32FE78DE}" type="datetime1">
              <a:rPr lang="en-US" smtClean="0"/>
              <a:t>3/18/20</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030356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B412A1-252D-E444-8FFF-24F55A89A023}" type="datetime1">
              <a:rPr lang="en-US" smtClean="0"/>
              <a:t>3/18/20</a:t>
            </a:fld>
            <a:endParaRPr lang="en-US"/>
          </a:p>
        </p:txBody>
      </p:sp>
      <p:sp>
        <p:nvSpPr>
          <p:cNvPr id="8" name="Footer Placeholder 7"/>
          <p:cNvSpPr>
            <a:spLocks noGrp="1"/>
          </p:cNvSpPr>
          <p:nvPr>
            <p:ph type="ftr" sz="quarter" idx="11"/>
          </p:nvPr>
        </p:nvSpPr>
        <p:spPr/>
        <p:txBody>
          <a:bodyPr/>
          <a:lstStyle/>
          <a:p>
            <a:r>
              <a:rPr lang="en-US"/>
              <a:t>©2019 Token Taxonomy Initiative Inc. (“TTI”).  All Rights Reserved. </a:t>
            </a:r>
            <a:endParaRPr lang="en-US" dirty="0"/>
          </a:p>
        </p:txBody>
      </p:sp>
      <p:sp>
        <p:nvSpPr>
          <p:cNvPr id="9" name="Slide Number Placeholder 8"/>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098463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122B0E-03BB-8E4D-8DBC-9BF813902EC7}" type="datetime1">
              <a:rPr lang="en-US" smtClean="0"/>
              <a:t>3/18/20</a:t>
            </a:fld>
            <a:endParaRPr lang="en-US"/>
          </a:p>
        </p:txBody>
      </p:sp>
      <p:sp>
        <p:nvSpPr>
          <p:cNvPr id="4" name="Footer Placeholder 3"/>
          <p:cNvSpPr>
            <a:spLocks noGrp="1"/>
          </p:cNvSpPr>
          <p:nvPr>
            <p:ph type="ftr" sz="quarter" idx="11"/>
          </p:nvPr>
        </p:nvSpPr>
        <p:spPr/>
        <p:txBody>
          <a:bodyPr/>
          <a:lstStyle/>
          <a:p>
            <a:r>
              <a:rPr lang="en-US"/>
              <a:t>©2019 Token Taxonomy Initiative Inc. (“TTI”).  All Rights Reserved. </a:t>
            </a:r>
            <a:endParaRPr lang="en-US" dirty="0"/>
          </a:p>
        </p:txBody>
      </p:sp>
      <p:sp>
        <p:nvSpPr>
          <p:cNvPr id="5" name="Slide Number Placeholder 4"/>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8720775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F48D8-10FB-B140-9C61-6E02D387C19F}" type="datetime1">
              <a:rPr lang="en-US" smtClean="0"/>
              <a:t>3/18/20</a:t>
            </a:fld>
            <a:endParaRPr lang="en-US"/>
          </a:p>
        </p:txBody>
      </p:sp>
      <p:sp>
        <p:nvSpPr>
          <p:cNvPr id="3" name="Footer Placeholder 2"/>
          <p:cNvSpPr>
            <a:spLocks noGrp="1"/>
          </p:cNvSpPr>
          <p:nvPr>
            <p:ph type="ftr" sz="quarter" idx="11"/>
          </p:nvPr>
        </p:nvSpPr>
        <p:spPr/>
        <p:txBody>
          <a:bodyPr/>
          <a:lstStyle/>
          <a:p>
            <a:r>
              <a:rPr lang="en-US"/>
              <a:t>©2019 Token Taxonomy Initiative Inc. (“TTI”).  All Rights Reserved. </a:t>
            </a:r>
            <a:endParaRPr lang="en-US" dirty="0"/>
          </a:p>
        </p:txBody>
      </p:sp>
      <p:sp>
        <p:nvSpPr>
          <p:cNvPr id="4" name="Slide Number Placeholder 3"/>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8337498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53D73A-AAB5-0A49-887A-D4C7CA2BE3FE}" type="datetime1">
              <a:rPr lang="en-US" smtClean="0"/>
              <a:t>3/18/20</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571498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BAA7B42C-993D-274B-B3BA-F75F4CCEEEC2}" type="datetime1">
              <a:rPr lang="en-US" smtClean="0"/>
              <a:t>3/18/20</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388986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B51EFF-B2BD-4045-B410-9FB7888CD61E}" type="datetime1">
              <a:rPr lang="en-US" smtClean="0"/>
              <a:t>3/18/20</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8588825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04594E-57E5-8349-9025-F5D0C2BAEC72}" type="datetime1">
              <a:rPr lang="en-US" smtClean="0"/>
              <a:t>3/18/20</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6527270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92944C-9999-6948-835E-77D9B9B1DDE6}" type="datetime1">
              <a:rPr lang="en-US" smtClean="0"/>
              <a:t>3/18/20</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564439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8F5AFB48-8B18-D340-A907-4693B63406A7}" type="datetime1">
              <a:rPr lang="en-US" smtClean="0"/>
              <a:t>3/18/20</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lvl1pPr>
              <a:defRPr lang="en-US" b="0" i="0" u="none" strike="noStrike" smtClean="0">
                <a:effectLst/>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39966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79170321-5248-5D47-965E-40E4540BD6B0}" type="datetime1">
              <a:rPr lang="en-US" smtClean="0"/>
              <a:t>3/18/20</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296960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E8E7030F-BB52-314F-94F2-2E12B55397BB}" type="datetime1">
              <a:rPr lang="en-US" smtClean="0"/>
              <a:t>3/18/20</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9251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C27E58A0-BB55-0148-878B-2816E139BA78}" type="datetime1">
              <a:rPr lang="en-US" smtClean="0"/>
              <a:t>3/18/20</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Inc. (“TTI”).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99480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5116CE3B-2606-EB4F-B179-D486B484EF6E}" type="datetime1">
              <a:rPr lang="en-US" smtClean="0"/>
              <a:t>3/18/20</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Inc. (“TTI”).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3670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89F1CDCB-590D-CB49-8A9B-46077D7ADF33}" type="datetime1">
              <a:rPr lang="en-US" smtClean="0"/>
              <a:t>3/18/20</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33714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7D96C9D8-BC1D-4648-B77D-F9F743ABE8E0}" type="datetime1">
              <a:rPr lang="en-US" smtClean="0"/>
              <a:t>3/18/20</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122087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3/18/20</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3694038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3/18/20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©2019 Token Taxonomy Initiative Inc. (“TTI”).  All Rights Reserved.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128507171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4.xml"/><Relationship Id="rId11" Type="http://schemas.openxmlformats.org/officeDocument/2006/relationships/diagramColors" Target="../diagrams/colors4.xml"/><Relationship Id="rId5" Type="http://schemas.openxmlformats.org/officeDocument/2006/relationships/diagramQuickStyle" Target="../diagrams/quickStyle4.xml"/><Relationship Id="rId10"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70.png"/><Relationship Id="rId1" Type="http://schemas.openxmlformats.org/officeDocument/2006/relationships/slideLayout" Target="../slideLayouts/slideLayout13.xml"/><Relationship Id="rId4" Type="http://schemas.openxmlformats.org/officeDocument/2006/relationships/image" Target="../media/image30.sv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7.xml"/><Relationship Id="rId11"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diagramLayout" Target="../diagrams/layout7.xml"/></Relationships>
</file>

<file path=ppt/slides/_rels/slide24.xml.rels><?xml version="1.0" encoding="UTF-8" standalone="yes"?>
<Relationships xmlns="http://schemas.openxmlformats.org/package/2006/relationships"><Relationship Id="rId13" Type="http://schemas.openxmlformats.org/officeDocument/2006/relationships/diagramLayout" Target="../diagrams/layout9.xml"/><Relationship Id="rId18" Type="http://schemas.openxmlformats.org/officeDocument/2006/relationships/diagramLayout" Target="../diagrams/layout9.xml"/><Relationship Id="rId26" Type="http://schemas.openxmlformats.org/officeDocument/2006/relationships/diagramData" Target="../diagrams/data13.xml"/><Relationship Id="rId21" Type="http://schemas.openxmlformats.org/officeDocument/2006/relationships/diagramData" Target="../diagrams/data12.xml"/><Relationship Id="rId34" Type="http://schemas.microsoft.com/office/2007/relationships/diagramDrawing" Target="../diagrams/drawing11.xml"/><Relationship Id="rId7" Type="http://schemas.microsoft.com/office/2007/relationships/diagramDrawing" Target="../diagrams/drawing8.xml"/><Relationship Id="rId12" Type="http://schemas.openxmlformats.org/officeDocument/2006/relationships/diagramData" Target="../diagrams/data11.xml"/><Relationship Id="rId17" Type="http://schemas.openxmlformats.org/officeDocument/2006/relationships/diagramData" Target="../diagrams/data110.xml"/><Relationship Id="rId25" Type="http://schemas.microsoft.com/office/2007/relationships/diagramDrawing" Target="../diagrams/drawing10.xml"/><Relationship Id="rId33" Type="http://schemas.openxmlformats.org/officeDocument/2006/relationships/diagramColors" Target="../diagrams/colors11.xml"/><Relationship Id="rId38" Type="http://schemas.openxmlformats.org/officeDocument/2006/relationships/diagramColors" Target="../diagrams/colors11.xml"/><Relationship Id="rId2" Type="http://schemas.openxmlformats.org/officeDocument/2006/relationships/notesSlide" Target="../notesSlides/notesSlide8.xml"/><Relationship Id="rId16" Type="http://schemas.microsoft.com/office/2007/relationships/diagramDrawing" Target="../diagrams/drawing9.xml"/><Relationship Id="rId20" Type="http://schemas.openxmlformats.org/officeDocument/2006/relationships/diagramColors" Target="../diagrams/colors9.xml"/><Relationship Id="rId29" Type="http://schemas.openxmlformats.org/officeDocument/2006/relationships/diagramColors" Target="../diagrams/colors10.xml"/><Relationship Id="rId1" Type="http://schemas.openxmlformats.org/officeDocument/2006/relationships/slideLayout" Target="../slideLayouts/slideLayout13.xml"/><Relationship Id="rId6" Type="http://schemas.openxmlformats.org/officeDocument/2006/relationships/diagramColors" Target="../diagrams/colors8.xml"/><Relationship Id="rId11" Type="http://schemas.openxmlformats.org/officeDocument/2006/relationships/diagramColors" Target="../diagrams/colors8.xml"/><Relationship Id="rId24" Type="http://schemas.openxmlformats.org/officeDocument/2006/relationships/diagramColors" Target="../diagrams/colors10.xml"/><Relationship Id="rId32" Type="http://schemas.openxmlformats.org/officeDocument/2006/relationships/diagramQuickStyle" Target="../diagrams/quickStyle11.xml"/><Relationship Id="rId37" Type="http://schemas.openxmlformats.org/officeDocument/2006/relationships/diagramQuickStyle" Target="../diagrams/quickStyle11.xml"/><Relationship Id="rId5" Type="http://schemas.openxmlformats.org/officeDocument/2006/relationships/diagramQuickStyle" Target="../diagrams/quickStyle8.xml"/><Relationship Id="rId15" Type="http://schemas.openxmlformats.org/officeDocument/2006/relationships/diagramColors" Target="../diagrams/colors9.xml"/><Relationship Id="rId23" Type="http://schemas.openxmlformats.org/officeDocument/2006/relationships/diagramQuickStyle" Target="../diagrams/quickStyle10.xml"/><Relationship Id="rId28" Type="http://schemas.openxmlformats.org/officeDocument/2006/relationships/diagramQuickStyle" Target="../diagrams/quickStyle10.xml"/><Relationship Id="rId36" Type="http://schemas.openxmlformats.org/officeDocument/2006/relationships/diagramLayout" Target="../diagrams/layout11.xml"/><Relationship Id="rId10" Type="http://schemas.openxmlformats.org/officeDocument/2006/relationships/diagramQuickStyle" Target="../diagrams/quickStyle8.xml"/><Relationship Id="rId19" Type="http://schemas.openxmlformats.org/officeDocument/2006/relationships/diagramQuickStyle" Target="../diagrams/quickStyle9.xml"/><Relationship Id="rId31" Type="http://schemas.openxmlformats.org/officeDocument/2006/relationships/diagramLayout" Target="../diagrams/layout11.xml"/><Relationship Id="rId4" Type="http://schemas.openxmlformats.org/officeDocument/2006/relationships/diagramLayout" Target="../diagrams/layout8.xml"/><Relationship Id="rId9" Type="http://schemas.openxmlformats.org/officeDocument/2006/relationships/diagramLayout" Target="../diagrams/layout8.xml"/><Relationship Id="rId14" Type="http://schemas.openxmlformats.org/officeDocument/2006/relationships/diagramQuickStyle" Target="../diagrams/quickStyle9.xml"/><Relationship Id="rId22" Type="http://schemas.openxmlformats.org/officeDocument/2006/relationships/diagramLayout" Target="../diagrams/layout10.xml"/><Relationship Id="rId27" Type="http://schemas.openxmlformats.org/officeDocument/2006/relationships/diagramLayout" Target="../diagrams/layout10.xml"/><Relationship Id="rId30" Type="http://schemas.openxmlformats.org/officeDocument/2006/relationships/diagramData" Target="../diagrams/data14.xml"/><Relationship Id="rId35" Type="http://schemas.openxmlformats.org/officeDocument/2006/relationships/diagramData" Target="../diagrams/data15.xml"/><Relationship Id="rId8" Type="http://schemas.openxmlformats.org/officeDocument/2006/relationships/diagramData" Target="../diagrams/data80.xml"/><Relationship Id="rId3" Type="http://schemas.openxmlformats.org/officeDocument/2006/relationships/diagramData" Target="../diagrams/data10.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340.png"/></Relationships>
</file>

<file path=ppt/slides/_rels/slide27.xml.rels><?xml version="1.0" encoding="UTF-8" standalone="yes"?>
<Relationships xmlns="http://schemas.openxmlformats.org/package/2006/relationships"><Relationship Id="rId8" Type="http://schemas.openxmlformats.org/officeDocument/2006/relationships/image" Target="../media/image330.png"/><Relationship Id="rId13" Type="http://schemas.microsoft.com/office/2007/relationships/diagramDrawing" Target="../diagrams/drawing12.xml"/><Relationship Id="rId3" Type="http://schemas.openxmlformats.org/officeDocument/2006/relationships/image" Target="../media/image13.png"/><Relationship Id="rId7" Type="http://schemas.openxmlformats.org/officeDocument/2006/relationships/image" Target="../media/image321.png"/><Relationship Id="rId12" Type="http://schemas.openxmlformats.org/officeDocument/2006/relationships/diagramColors" Target="../diagrams/colors12.xml"/><Relationship Id="rId17" Type="http://schemas.openxmlformats.org/officeDocument/2006/relationships/diagramColors" Target="../diagrams/colors12.xml"/><Relationship Id="rId2" Type="http://schemas.openxmlformats.org/officeDocument/2006/relationships/notesSlide" Target="../notesSlides/notesSlide10.xml"/><Relationship Id="rId16" Type="http://schemas.openxmlformats.org/officeDocument/2006/relationships/diagramQuickStyle" Target="../diagrams/quickStyle12.xml"/><Relationship Id="rId1" Type="http://schemas.openxmlformats.org/officeDocument/2006/relationships/slideLayout" Target="../slideLayouts/slideLayout13.xml"/><Relationship Id="rId6" Type="http://schemas.openxmlformats.org/officeDocument/2006/relationships/image" Target="../media/image311.png"/><Relationship Id="rId11" Type="http://schemas.openxmlformats.org/officeDocument/2006/relationships/diagramQuickStyle" Target="../diagrams/quickStyle12.xml"/><Relationship Id="rId5" Type="http://schemas.openxmlformats.org/officeDocument/2006/relationships/image" Target="../media/image301.png"/><Relationship Id="rId15" Type="http://schemas.openxmlformats.org/officeDocument/2006/relationships/diagramLayout" Target="../diagrams/layout12.xml"/><Relationship Id="rId10" Type="http://schemas.openxmlformats.org/officeDocument/2006/relationships/diagramLayout" Target="../diagrams/layout12.xml"/><Relationship Id="rId4" Type="http://schemas.openxmlformats.org/officeDocument/2006/relationships/image" Target="../media/image291.png"/><Relationship Id="rId9" Type="http://schemas.openxmlformats.org/officeDocument/2006/relationships/diagramData" Target="../diagrams/data16.xml"/><Relationship Id="rId14" Type="http://schemas.openxmlformats.org/officeDocument/2006/relationships/diagramData" Target="../diagrams/data17.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13.xml"/><Relationship Id="rId13" Type="http://schemas.openxmlformats.org/officeDocument/2006/relationships/diagramLayout" Target="../diagrams/layout13.xml"/><Relationship Id="rId3" Type="http://schemas.openxmlformats.org/officeDocument/2006/relationships/image" Target="../media/image351.png"/><Relationship Id="rId7" Type="http://schemas.openxmlformats.org/officeDocument/2006/relationships/diagramData" Target="../diagrams/data18.xml"/><Relationship Id="rId12" Type="http://schemas.openxmlformats.org/officeDocument/2006/relationships/diagramData" Target="../diagrams/data19.xml"/><Relationship Id="rId17" Type="http://schemas.openxmlformats.org/officeDocument/2006/relationships/image" Target="../media/image39.svg"/><Relationship Id="rId2" Type="http://schemas.openxmlformats.org/officeDocument/2006/relationships/image" Target="../media/image282.png"/><Relationship Id="rId16" Type="http://schemas.openxmlformats.org/officeDocument/2006/relationships/image" Target="../media/image38.png"/><Relationship Id="rId1" Type="http://schemas.openxmlformats.org/officeDocument/2006/relationships/slideLayout" Target="../slideLayouts/slideLayout13.xml"/><Relationship Id="rId6" Type="http://schemas.openxmlformats.org/officeDocument/2006/relationships/image" Target="../media/image380.png"/><Relationship Id="rId11" Type="http://schemas.microsoft.com/office/2007/relationships/diagramDrawing" Target="../diagrams/drawing13.xml"/><Relationship Id="rId5" Type="http://schemas.openxmlformats.org/officeDocument/2006/relationships/image" Target="../media/image370.png"/><Relationship Id="rId15" Type="http://schemas.openxmlformats.org/officeDocument/2006/relationships/diagramColors" Target="../diagrams/colors13.xml"/><Relationship Id="rId10" Type="http://schemas.openxmlformats.org/officeDocument/2006/relationships/diagramColors" Target="../diagrams/colors13.xml"/><Relationship Id="rId4" Type="http://schemas.openxmlformats.org/officeDocument/2006/relationships/image" Target="../media/image361.png"/><Relationship Id="rId9" Type="http://schemas.openxmlformats.org/officeDocument/2006/relationships/diagramQuickStyle" Target="../diagrams/quickStyle13.xml"/><Relationship Id="rId14" Type="http://schemas.openxmlformats.org/officeDocument/2006/relationships/diagramQuickStyle" Target="../diagrams/quickStyle13.xml"/></Relationships>
</file>

<file path=ppt/slides/_rels/slide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8" Type="http://schemas.openxmlformats.org/officeDocument/2006/relationships/diagramData" Target="../diagrams/data21.xml"/><Relationship Id="rId3" Type="http://schemas.openxmlformats.org/officeDocument/2006/relationships/diagramData" Target="../diagrams/data20.xml"/><Relationship Id="rId7" Type="http://schemas.microsoft.com/office/2007/relationships/diagramDrawing" Target="../diagrams/drawing14.xm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diagramColors" Target="../diagrams/colors14.xml"/><Relationship Id="rId11" Type="http://schemas.openxmlformats.org/officeDocument/2006/relationships/diagramColors" Target="../diagrams/colors14.xml"/><Relationship Id="rId5" Type="http://schemas.openxmlformats.org/officeDocument/2006/relationships/diagramQuickStyle" Target="../diagrams/quickStyle14.xml"/><Relationship Id="rId10" Type="http://schemas.openxmlformats.org/officeDocument/2006/relationships/diagramQuickStyle" Target="../diagrams/quickStyle14.xml"/><Relationship Id="rId4" Type="http://schemas.openxmlformats.org/officeDocument/2006/relationships/diagramLayout" Target="../diagrams/layout14.xml"/><Relationship Id="rId9" Type="http://schemas.openxmlformats.org/officeDocument/2006/relationships/diagramLayout" Target="../diagrams/layout14.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15.xm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2.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58.png"/><Relationship Id="rId7" Type="http://schemas.openxmlformats.org/officeDocument/2006/relationships/diagramColors" Target="../diagrams/colors16.xml"/><Relationship Id="rId12" Type="http://schemas.openxmlformats.org/officeDocument/2006/relationships/diagramColors" Target="../diagrams/colors16.xm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diagramQuickStyle" Target="../diagrams/quickStyle16.xml"/><Relationship Id="rId11" Type="http://schemas.openxmlformats.org/officeDocument/2006/relationships/diagramQuickStyle" Target="../diagrams/quickStyle16.xml"/><Relationship Id="rId5" Type="http://schemas.openxmlformats.org/officeDocument/2006/relationships/diagramLayout" Target="../diagrams/layout16.xml"/><Relationship Id="rId10" Type="http://schemas.openxmlformats.org/officeDocument/2006/relationships/diagramLayout" Target="../diagrams/layout16.xml"/><Relationship Id="rId4" Type="http://schemas.openxmlformats.org/officeDocument/2006/relationships/diagramData" Target="../diagrams/data23.xml"/><Relationship Id="rId9" Type="http://schemas.openxmlformats.org/officeDocument/2006/relationships/diagramData" Target="../diagrams/data220.xml"/></Relationships>
</file>

<file path=ppt/slides/_rels/slide33.xml.rels><?xml version="1.0" encoding="UTF-8" standalone="yes"?>
<Relationships xmlns="http://schemas.openxmlformats.org/package/2006/relationships"><Relationship Id="rId8" Type="http://schemas.openxmlformats.org/officeDocument/2006/relationships/diagramColors" Target="../diagrams/colors17.xml"/><Relationship Id="rId3" Type="http://schemas.openxmlformats.org/officeDocument/2006/relationships/image" Target="../media/image510.png"/><Relationship Id="rId7" Type="http://schemas.openxmlformats.org/officeDocument/2006/relationships/diagramQuickStyle" Target="../diagrams/quickStyle17.xm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diagramLayout" Target="../diagrams/layout17.xml"/><Relationship Id="rId5" Type="http://schemas.openxmlformats.org/officeDocument/2006/relationships/diagramData" Target="../diagrams/data24.xml"/><Relationship Id="rId4" Type="http://schemas.openxmlformats.org/officeDocument/2006/relationships/image" Target="../media/image60.png"/><Relationship Id="rId9" Type="http://schemas.microsoft.com/office/2007/relationships/diagramDrawing" Target="../diagrams/drawing17.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18.xml"/><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19.xml"/><Relationship Id="rId13" Type="http://schemas.openxmlformats.org/officeDocument/2006/relationships/diagramQuickStyle" Target="../diagrams/quickStyle20.xml"/><Relationship Id="rId18" Type="http://schemas.openxmlformats.org/officeDocument/2006/relationships/diagramQuickStyle" Target="../diagrams/quickStyle20.xml"/><Relationship Id="rId3" Type="http://schemas.openxmlformats.org/officeDocument/2006/relationships/diagramLayout" Target="../diagrams/layout19.xml"/><Relationship Id="rId7" Type="http://schemas.openxmlformats.org/officeDocument/2006/relationships/diagramData" Target="../diagrams/data27.xml"/><Relationship Id="rId12" Type="http://schemas.openxmlformats.org/officeDocument/2006/relationships/diagramLayout" Target="../diagrams/layout20.xml"/><Relationship Id="rId17" Type="http://schemas.openxmlformats.org/officeDocument/2006/relationships/diagramLayout" Target="../diagrams/layout20.xml"/><Relationship Id="rId2" Type="http://schemas.openxmlformats.org/officeDocument/2006/relationships/diagramData" Target="../diagrams/data26.xml"/><Relationship Id="rId16" Type="http://schemas.openxmlformats.org/officeDocument/2006/relationships/diagramData" Target="../diagrams/data260.xml"/><Relationship Id="rId1" Type="http://schemas.openxmlformats.org/officeDocument/2006/relationships/slideLayout" Target="../slideLayouts/slideLayout13.xml"/><Relationship Id="rId6" Type="http://schemas.microsoft.com/office/2007/relationships/diagramDrawing" Target="../diagrams/drawing19.xml"/><Relationship Id="rId11" Type="http://schemas.openxmlformats.org/officeDocument/2006/relationships/diagramData" Target="../diagrams/data28.xml"/><Relationship Id="rId5" Type="http://schemas.openxmlformats.org/officeDocument/2006/relationships/diagramColors" Target="../diagrams/colors19.xml"/><Relationship Id="rId15" Type="http://schemas.microsoft.com/office/2007/relationships/diagramDrawing" Target="../diagrams/drawing20.xml"/><Relationship Id="rId10" Type="http://schemas.openxmlformats.org/officeDocument/2006/relationships/diagramColors" Target="../diagrams/colors19.xml"/><Relationship Id="rId19" Type="http://schemas.openxmlformats.org/officeDocument/2006/relationships/diagramColors" Target="../diagrams/colors20.xml"/><Relationship Id="rId4" Type="http://schemas.openxmlformats.org/officeDocument/2006/relationships/diagramQuickStyle" Target="../diagrams/quickStyle19.xml"/><Relationship Id="rId9" Type="http://schemas.openxmlformats.org/officeDocument/2006/relationships/diagramQuickStyle" Target="../diagrams/quickStyle19.xml"/><Relationship Id="rId14" Type="http://schemas.openxmlformats.org/officeDocument/2006/relationships/diagramColors" Target="../diagrams/colors20.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1.xml"/><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23.xml"/><Relationship Id="rId3" Type="http://schemas.openxmlformats.org/officeDocument/2006/relationships/diagramLayout" Target="../diagrams/layout22.xml"/><Relationship Id="rId7" Type="http://schemas.openxmlformats.org/officeDocument/2006/relationships/diagramData" Target="../diagrams/data31.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22.xml"/><Relationship Id="rId11" Type="http://schemas.microsoft.com/office/2007/relationships/diagramDrawing" Target="../diagrams/drawing23.xml"/><Relationship Id="rId5" Type="http://schemas.openxmlformats.org/officeDocument/2006/relationships/diagramColors" Target="../diagrams/colors22.xml"/><Relationship Id="rId10" Type="http://schemas.openxmlformats.org/officeDocument/2006/relationships/diagramColors" Target="../diagrams/colors23.xml"/><Relationship Id="rId4" Type="http://schemas.openxmlformats.org/officeDocument/2006/relationships/diagramQuickStyle" Target="../diagrams/quickStyle22.xml"/><Relationship Id="rId9" Type="http://schemas.openxmlformats.org/officeDocument/2006/relationships/diagramQuickStyle" Target="../diagrams/quickStyle23.xml"/></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8" Type="http://schemas.openxmlformats.org/officeDocument/2006/relationships/diagramData" Target="../diagrams/data300.xml"/><Relationship Id="rId3" Type="http://schemas.openxmlformats.org/officeDocument/2006/relationships/diagramData" Target="../diagrams/data32.xml"/><Relationship Id="rId7" Type="http://schemas.microsoft.com/office/2007/relationships/diagramDrawing" Target="../diagrams/drawing24.xml"/><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diagramColors" Target="../diagrams/colors24.xml"/><Relationship Id="rId11" Type="http://schemas.openxmlformats.org/officeDocument/2006/relationships/diagramColors" Target="../diagrams/colors24.xml"/><Relationship Id="rId5" Type="http://schemas.openxmlformats.org/officeDocument/2006/relationships/diagramQuickStyle" Target="../diagrams/quickStyle24.xml"/><Relationship Id="rId10" Type="http://schemas.openxmlformats.org/officeDocument/2006/relationships/diagramQuickStyle" Target="../diagrams/quickStyle24.xml"/><Relationship Id="rId4" Type="http://schemas.openxmlformats.org/officeDocument/2006/relationships/diagramLayout" Target="../diagrams/layout24.xml"/><Relationship Id="rId9" Type="http://schemas.openxmlformats.org/officeDocument/2006/relationships/diagramLayout" Target="../diagrams/layout24.xml"/></Relationships>
</file>

<file path=ppt/slides/_rels/slide41.xml.rels><?xml version="1.0" encoding="UTF-8" standalone="yes"?>
<Relationships xmlns="http://schemas.openxmlformats.org/package/2006/relationships"><Relationship Id="rId13" Type="http://schemas.openxmlformats.org/officeDocument/2006/relationships/diagramLayout" Target="../diagrams/layout26.xml"/><Relationship Id="rId18" Type="http://schemas.openxmlformats.org/officeDocument/2006/relationships/diagramLayout" Target="../diagrams/layout26.xml"/><Relationship Id="rId26" Type="http://schemas.openxmlformats.org/officeDocument/2006/relationships/diagramData" Target="../diagrams/data37.xml"/><Relationship Id="rId3" Type="http://schemas.openxmlformats.org/officeDocument/2006/relationships/diagramData" Target="../diagrams/data33.xml"/><Relationship Id="rId21" Type="http://schemas.openxmlformats.org/officeDocument/2006/relationships/diagramData" Target="../diagrams/data36.xml"/><Relationship Id="rId34" Type="http://schemas.microsoft.com/office/2007/relationships/diagramDrawing" Target="../diagrams/drawing28.xml"/><Relationship Id="rId7" Type="http://schemas.microsoft.com/office/2007/relationships/diagramDrawing" Target="../diagrams/drawing25.xml"/><Relationship Id="rId12" Type="http://schemas.openxmlformats.org/officeDocument/2006/relationships/diagramData" Target="../diagrams/data35.xml"/><Relationship Id="rId17" Type="http://schemas.openxmlformats.org/officeDocument/2006/relationships/diagramData" Target="../diagrams/data340.xml"/><Relationship Id="rId25" Type="http://schemas.microsoft.com/office/2007/relationships/diagramDrawing" Target="../diagrams/drawing27.xml"/><Relationship Id="rId33" Type="http://schemas.openxmlformats.org/officeDocument/2006/relationships/diagramColors" Target="../diagrams/colors28.xml"/><Relationship Id="rId2" Type="http://schemas.openxmlformats.org/officeDocument/2006/relationships/notesSlide" Target="../notesSlides/notesSlide19.xml"/><Relationship Id="rId16" Type="http://schemas.microsoft.com/office/2007/relationships/diagramDrawing" Target="../diagrams/drawing26.xml"/><Relationship Id="rId20" Type="http://schemas.openxmlformats.org/officeDocument/2006/relationships/diagramColors" Target="../diagrams/colors26.xml"/><Relationship Id="rId29" Type="http://schemas.openxmlformats.org/officeDocument/2006/relationships/diagramColors" Target="../diagrams/colors27.xml"/><Relationship Id="rId1" Type="http://schemas.openxmlformats.org/officeDocument/2006/relationships/slideLayout" Target="../slideLayouts/slideLayout13.xml"/><Relationship Id="rId6" Type="http://schemas.openxmlformats.org/officeDocument/2006/relationships/diagramColors" Target="../diagrams/colors25.xml"/><Relationship Id="rId11" Type="http://schemas.openxmlformats.org/officeDocument/2006/relationships/diagramColors" Target="../diagrams/colors25.xml"/><Relationship Id="rId24" Type="http://schemas.openxmlformats.org/officeDocument/2006/relationships/diagramColors" Target="../diagrams/colors27.xml"/><Relationship Id="rId32" Type="http://schemas.openxmlformats.org/officeDocument/2006/relationships/diagramQuickStyle" Target="../diagrams/quickStyle28.xml"/><Relationship Id="rId5" Type="http://schemas.openxmlformats.org/officeDocument/2006/relationships/diagramQuickStyle" Target="../diagrams/quickStyle25.xml"/><Relationship Id="rId15" Type="http://schemas.openxmlformats.org/officeDocument/2006/relationships/diagramColors" Target="../diagrams/colors26.xml"/><Relationship Id="rId23" Type="http://schemas.openxmlformats.org/officeDocument/2006/relationships/diagramQuickStyle" Target="../diagrams/quickStyle27.xml"/><Relationship Id="rId28" Type="http://schemas.openxmlformats.org/officeDocument/2006/relationships/diagramQuickStyle" Target="../diagrams/quickStyle27.xml"/><Relationship Id="rId10" Type="http://schemas.openxmlformats.org/officeDocument/2006/relationships/diagramQuickStyle" Target="../diagrams/quickStyle25.xml"/><Relationship Id="rId19" Type="http://schemas.openxmlformats.org/officeDocument/2006/relationships/diagramQuickStyle" Target="../diagrams/quickStyle26.xml"/><Relationship Id="rId31" Type="http://schemas.openxmlformats.org/officeDocument/2006/relationships/diagramLayout" Target="../diagrams/layout28.xml"/><Relationship Id="rId4" Type="http://schemas.openxmlformats.org/officeDocument/2006/relationships/diagramLayout" Target="../diagrams/layout25.xml"/><Relationship Id="rId9" Type="http://schemas.openxmlformats.org/officeDocument/2006/relationships/diagramLayout" Target="../diagrams/layout25.xml"/><Relationship Id="rId14" Type="http://schemas.openxmlformats.org/officeDocument/2006/relationships/diagramQuickStyle" Target="../diagrams/quickStyle26.xml"/><Relationship Id="rId22" Type="http://schemas.openxmlformats.org/officeDocument/2006/relationships/diagramLayout" Target="../diagrams/layout27.xml"/><Relationship Id="rId27" Type="http://schemas.openxmlformats.org/officeDocument/2006/relationships/diagramLayout" Target="../diagrams/layout27.xml"/><Relationship Id="rId30" Type="http://schemas.openxmlformats.org/officeDocument/2006/relationships/diagramData" Target="../diagrams/data38.xml"/><Relationship Id="rId35" Type="http://schemas.openxmlformats.org/officeDocument/2006/relationships/image" Target="../media/image6.png"/><Relationship Id="rId8" Type="http://schemas.openxmlformats.org/officeDocument/2006/relationships/diagramData" Target="../diagrams/data34.xml"/></Relationships>
</file>

<file path=ppt/slides/_rels/slide42.xml.rels><?xml version="1.0" encoding="UTF-8" standalone="yes"?>
<Relationships xmlns="http://schemas.openxmlformats.org/package/2006/relationships"><Relationship Id="rId8" Type="http://schemas.openxmlformats.org/officeDocument/2006/relationships/image" Target="../media/image51.svg"/><Relationship Id="rId13" Type="http://schemas.openxmlformats.org/officeDocument/2006/relationships/image" Target="../media/image56.png"/><Relationship Id="rId3" Type="http://schemas.openxmlformats.org/officeDocument/2006/relationships/diagramLayout" Target="../diagrams/layout29.xml"/><Relationship Id="rId7" Type="http://schemas.openxmlformats.org/officeDocument/2006/relationships/image" Target="../media/image50.png"/><Relationship Id="rId12" Type="http://schemas.openxmlformats.org/officeDocument/2006/relationships/image" Target="../media/image55.svg"/><Relationship Id="rId2" Type="http://schemas.openxmlformats.org/officeDocument/2006/relationships/diagramData" Target="../diagrams/data39.xml"/><Relationship Id="rId16" Type="http://schemas.openxmlformats.org/officeDocument/2006/relationships/image" Target="../media/image60.svg"/><Relationship Id="rId1" Type="http://schemas.openxmlformats.org/officeDocument/2006/relationships/slideLayout" Target="../slideLayouts/slideLayout2.xml"/><Relationship Id="rId6" Type="http://schemas.microsoft.com/office/2007/relationships/diagramDrawing" Target="../diagrams/drawing29.xml"/><Relationship Id="rId11" Type="http://schemas.openxmlformats.org/officeDocument/2006/relationships/image" Target="../media/image54.png"/><Relationship Id="rId5" Type="http://schemas.openxmlformats.org/officeDocument/2006/relationships/diagramColors" Target="../diagrams/colors29.xml"/><Relationship Id="rId15" Type="http://schemas.openxmlformats.org/officeDocument/2006/relationships/image" Target="../media/image59.png"/><Relationship Id="rId10" Type="http://schemas.openxmlformats.org/officeDocument/2006/relationships/image" Target="../media/image53.svg"/><Relationship Id="rId4" Type="http://schemas.openxmlformats.org/officeDocument/2006/relationships/diagramQuickStyle" Target="../diagrams/quickStyle29.xml"/><Relationship Id="rId9" Type="http://schemas.openxmlformats.org/officeDocument/2006/relationships/image" Target="../media/image52.png"/><Relationship Id="rId14" Type="http://schemas.openxmlformats.org/officeDocument/2006/relationships/image" Target="../media/image57.svg"/></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40.xml"/><Relationship Id="rId7" Type="http://schemas.microsoft.com/office/2007/relationships/diagramDrawing" Target="../diagrams/drawing30.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8" Type="http://schemas.openxmlformats.org/officeDocument/2006/relationships/diagramLayout" Target="../diagrams/layout31.xml"/><Relationship Id="rId3" Type="http://schemas.openxmlformats.org/officeDocument/2006/relationships/diagramLayout" Target="../diagrams/layout31.xml"/><Relationship Id="rId7" Type="http://schemas.openxmlformats.org/officeDocument/2006/relationships/diagramData" Target="../diagrams/data380.xml"/><Relationship Id="rId2" Type="http://schemas.openxmlformats.org/officeDocument/2006/relationships/diagramData" Target="../diagrams/data41.xml"/><Relationship Id="rId1" Type="http://schemas.openxmlformats.org/officeDocument/2006/relationships/slideLayout" Target="../slideLayouts/slideLayout13.xml"/><Relationship Id="rId6" Type="http://schemas.microsoft.com/office/2007/relationships/diagramDrawing" Target="../diagrams/drawing31.xml"/><Relationship Id="rId5" Type="http://schemas.openxmlformats.org/officeDocument/2006/relationships/diagramColors" Target="../diagrams/colors31.xml"/><Relationship Id="rId10" Type="http://schemas.openxmlformats.org/officeDocument/2006/relationships/diagramColors" Target="../diagrams/colors31.xml"/><Relationship Id="rId4" Type="http://schemas.openxmlformats.org/officeDocument/2006/relationships/diagramQuickStyle" Target="../diagrams/quickStyle31.xml"/><Relationship Id="rId9" Type="http://schemas.openxmlformats.org/officeDocument/2006/relationships/diagramQuickStyle" Target="../diagrams/quickStyle31.xml"/></Relationships>
</file>

<file path=ppt/slides/_rels/slide48.xml.rels><?xml version="1.0" encoding="UTF-8" standalone="yes"?>
<Relationships xmlns="http://schemas.openxmlformats.org/package/2006/relationships"><Relationship Id="rId8" Type="http://schemas.openxmlformats.org/officeDocument/2006/relationships/diagramLayout" Target="../diagrams/layout33.xml"/><Relationship Id="rId3" Type="http://schemas.openxmlformats.org/officeDocument/2006/relationships/diagramLayout" Target="../diagrams/layout32.xml"/><Relationship Id="rId7" Type="http://schemas.openxmlformats.org/officeDocument/2006/relationships/diagramData" Target="../diagrams/data43.xml"/><Relationship Id="rId2" Type="http://schemas.openxmlformats.org/officeDocument/2006/relationships/diagramData" Target="../diagrams/data42.xml"/><Relationship Id="rId1" Type="http://schemas.openxmlformats.org/officeDocument/2006/relationships/slideLayout" Target="../slideLayouts/slideLayout13.xml"/><Relationship Id="rId6" Type="http://schemas.microsoft.com/office/2007/relationships/diagramDrawing" Target="../diagrams/drawing32.xml"/><Relationship Id="rId11" Type="http://schemas.microsoft.com/office/2007/relationships/diagramDrawing" Target="../diagrams/drawing33.xml"/><Relationship Id="rId5" Type="http://schemas.openxmlformats.org/officeDocument/2006/relationships/diagramColors" Target="../diagrams/colors32.xml"/><Relationship Id="rId10" Type="http://schemas.openxmlformats.org/officeDocument/2006/relationships/diagramColors" Target="../diagrams/colors33.xml"/><Relationship Id="rId4" Type="http://schemas.openxmlformats.org/officeDocument/2006/relationships/diagramQuickStyle" Target="../diagrams/quickStyle32.xml"/><Relationship Id="rId9" Type="http://schemas.openxmlformats.org/officeDocument/2006/relationships/diagramQuickStyle" Target="../diagrams/quickStyle3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72C0-A49E-5341-A3C7-3392AFAC707B}"/>
              </a:ext>
            </a:extLst>
          </p:cNvPr>
          <p:cNvSpPr>
            <a:spLocks noGrp="1"/>
          </p:cNvSpPr>
          <p:nvPr>
            <p:ph type="ctrTitle"/>
          </p:nvPr>
        </p:nvSpPr>
        <p:spPr>
          <a:xfrm>
            <a:off x="2370667" y="2187743"/>
            <a:ext cx="5293449" cy="2482515"/>
          </a:xfrm>
        </p:spPr>
        <p:txBody>
          <a:bodyPr anchor="ctr">
            <a:normAutofit/>
          </a:bodyPr>
          <a:lstStyle/>
          <a:p>
            <a:pPr algn="l"/>
            <a:r>
              <a:rPr lang="en-US" sz="4200" dirty="0"/>
              <a:t>Token Taxonomy Framework (TTF)</a:t>
            </a:r>
          </a:p>
        </p:txBody>
      </p:sp>
      <p:sp>
        <p:nvSpPr>
          <p:cNvPr id="3" name="Subtitle 2">
            <a:extLst>
              <a:ext uri="{FF2B5EF4-FFF2-40B4-BE49-F238E27FC236}">
                <a16:creationId xmlns:a16="http://schemas.microsoft.com/office/drawing/2014/main" id="{D8B30425-0FFC-0640-8048-C1C6FAFC5AE8}"/>
              </a:ext>
            </a:extLst>
          </p:cNvPr>
          <p:cNvSpPr>
            <a:spLocks noGrp="1"/>
          </p:cNvSpPr>
          <p:nvPr>
            <p:ph type="subTitle" idx="1"/>
          </p:nvPr>
        </p:nvSpPr>
        <p:spPr>
          <a:xfrm>
            <a:off x="2370667" y="4670258"/>
            <a:ext cx="5293449" cy="1371405"/>
          </a:xfrm>
        </p:spPr>
        <p:txBody>
          <a:bodyPr>
            <a:normAutofit/>
          </a:bodyPr>
          <a:lstStyle/>
          <a:p>
            <a:pPr algn="l"/>
            <a:r>
              <a:rPr lang="en-US"/>
              <a:t>Moving Tokens Forward</a:t>
            </a:r>
          </a:p>
        </p:txBody>
      </p:sp>
      <p:sp>
        <p:nvSpPr>
          <p:cNvPr id="4" name="Footer Placeholder 3">
            <a:extLst>
              <a:ext uri="{FF2B5EF4-FFF2-40B4-BE49-F238E27FC236}">
                <a16:creationId xmlns:a16="http://schemas.microsoft.com/office/drawing/2014/main" id="{B2D1C780-2288-164A-BAC2-EEF62DBE4B31}"/>
              </a:ext>
            </a:extLst>
          </p:cNvPr>
          <p:cNvSpPr>
            <a:spLocks noGrp="1"/>
          </p:cNvSpPr>
          <p:nvPr>
            <p:ph type="ftr" sz="quarter" idx="11"/>
          </p:nvPr>
        </p:nvSpPr>
        <p:spPr/>
        <p:txBody>
          <a:bodyPr/>
          <a:lstStyle/>
          <a:p>
            <a:r>
              <a:rPr lang="en-US" dirty="0"/>
              <a:t>©2019 Token Taxonomy Initiative Inc. (“TTI”).  All Rights Reserved. </a:t>
            </a:r>
          </a:p>
        </p:txBody>
      </p:sp>
      <p:pic>
        <p:nvPicPr>
          <p:cNvPr id="7" name="Graphic 6" descr="Hierarchy">
            <a:extLst>
              <a:ext uri="{FF2B5EF4-FFF2-40B4-BE49-F238E27FC236}">
                <a16:creationId xmlns:a16="http://schemas.microsoft.com/office/drawing/2014/main" id="{AAB8779E-99F3-4E03-A441-04B684F1AD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sp>
        <p:nvSpPr>
          <p:cNvPr id="8" name="TextBox 7">
            <a:extLst>
              <a:ext uri="{FF2B5EF4-FFF2-40B4-BE49-F238E27FC236}">
                <a16:creationId xmlns:a16="http://schemas.microsoft.com/office/drawing/2014/main" id="{262C75DC-DA9E-0947-80CA-72C0B7C26CE4}"/>
              </a:ext>
            </a:extLst>
          </p:cNvPr>
          <p:cNvSpPr txBox="1"/>
          <p:nvPr/>
        </p:nvSpPr>
        <p:spPr>
          <a:xfrm>
            <a:off x="11159986" y="6534834"/>
            <a:ext cx="380232" cy="276999"/>
          </a:xfrm>
          <a:prstGeom prst="rect">
            <a:avLst/>
          </a:prstGeom>
          <a:noFill/>
        </p:spPr>
        <p:txBody>
          <a:bodyPr wrap="none" rtlCol="0">
            <a:spAutoFit/>
          </a:bodyPr>
          <a:lstStyle/>
          <a:p>
            <a:r>
              <a:rPr lang="en-US" sz="1200" dirty="0"/>
              <a:t>1.0</a:t>
            </a:r>
          </a:p>
        </p:txBody>
      </p:sp>
    </p:spTree>
    <p:extLst>
      <p:ext uri="{BB962C8B-B14F-4D97-AF65-F5344CB8AC3E}">
        <p14:creationId xmlns:p14="http://schemas.microsoft.com/office/powerpoint/2010/main" val="2824828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3939C0-8B22-A942-9A2D-97B96E172E52}"/>
              </a:ext>
            </a:extLst>
          </p:cNvPr>
          <p:cNvPicPr>
            <a:picLocks noChangeAspect="1"/>
          </p:cNvPicPr>
          <p:nvPr/>
        </p:nvPicPr>
        <p:blipFill>
          <a:blip r:embed="rId2"/>
          <a:srcRect/>
          <a:stretch/>
        </p:blipFill>
        <p:spPr>
          <a:xfrm>
            <a:off x="0" y="0"/>
            <a:ext cx="12192000" cy="6858000"/>
          </a:xfrm>
          <a:prstGeom prst="rect">
            <a:avLst/>
          </a:prstGeom>
        </p:spPr>
      </p:pic>
    </p:spTree>
    <p:extLst>
      <p:ext uri="{BB962C8B-B14F-4D97-AF65-F5344CB8AC3E}">
        <p14:creationId xmlns:p14="http://schemas.microsoft.com/office/powerpoint/2010/main" val="3656113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662909A0-DC7D-9B42-8A34-F9E956A1C558}"/>
              </a:ext>
            </a:extLst>
          </p:cNvPr>
          <p:cNvSpPr/>
          <p:nvPr/>
        </p:nvSpPr>
        <p:spPr>
          <a:xfrm>
            <a:off x="5266064" y="472304"/>
            <a:ext cx="5695720" cy="739642"/>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tx1"/>
                </a:solidFill>
              </a:rPr>
              <a:t>Formula</a:t>
            </a:r>
          </a:p>
        </p:txBody>
      </p:sp>
      <p:sp>
        <p:nvSpPr>
          <p:cNvPr id="11" name="Rounded Rectangle 10">
            <a:extLst>
              <a:ext uri="{FF2B5EF4-FFF2-40B4-BE49-F238E27FC236}">
                <a16:creationId xmlns:a16="http://schemas.microsoft.com/office/drawing/2014/main" id="{EFA47FDE-8448-5F48-A9A5-7A9A7CE1DAEC}"/>
              </a:ext>
            </a:extLst>
          </p:cNvPr>
          <p:cNvSpPr/>
          <p:nvPr/>
        </p:nvSpPr>
        <p:spPr>
          <a:xfrm>
            <a:off x="5266064" y="1264474"/>
            <a:ext cx="5695720" cy="739642"/>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tx1"/>
                </a:solidFill>
              </a:rPr>
              <a:t>Definition</a:t>
            </a:r>
          </a:p>
        </p:txBody>
      </p:sp>
      <p:grpSp>
        <p:nvGrpSpPr>
          <p:cNvPr id="13" name="Group 12">
            <a:extLst>
              <a:ext uri="{FF2B5EF4-FFF2-40B4-BE49-F238E27FC236}">
                <a16:creationId xmlns:a16="http://schemas.microsoft.com/office/drawing/2014/main" id="{E5CFE080-B927-2F44-8D15-B158FB7FADB6}"/>
              </a:ext>
            </a:extLst>
          </p:cNvPr>
          <p:cNvGrpSpPr/>
          <p:nvPr/>
        </p:nvGrpSpPr>
        <p:grpSpPr>
          <a:xfrm>
            <a:off x="4393406" y="2208318"/>
            <a:ext cx="6700838" cy="863601"/>
            <a:chOff x="4400550" y="159664"/>
            <a:chExt cx="6700838" cy="863601"/>
          </a:xfrm>
        </p:grpSpPr>
        <p:sp>
          <p:nvSpPr>
            <p:cNvPr id="14" name="Rounded Rectangle 13">
              <a:extLst>
                <a:ext uri="{FF2B5EF4-FFF2-40B4-BE49-F238E27FC236}">
                  <a16:creationId xmlns:a16="http://schemas.microsoft.com/office/drawing/2014/main" id="{46D7C982-EF18-594D-9006-1474D849627C}"/>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4480537-0135-BC4B-BD07-4DEE76B0AF91}"/>
                </a:ext>
              </a:extLst>
            </p:cNvPr>
            <p:cNvSpPr txBox="1"/>
            <p:nvPr/>
          </p:nvSpPr>
          <p:spPr>
            <a:xfrm>
              <a:off x="4856591" y="373490"/>
              <a:ext cx="806632" cy="461665"/>
            </a:xfrm>
            <a:prstGeom prst="rect">
              <a:avLst/>
            </a:prstGeom>
            <a:noFill/>
          </p:spPr>
          <p:txBody>
            <a:bodyPr wrap="none" rtlCol="0">
              <a:spAutoFit/>
            </a:bodyPr>
            <a:lstStyle/>
            <a:p>
              <a:pPr algn="ctr"/>
              <a:r>
                <a:rPr lang="en-US" sz="2400" dirty="0"/>
                <a:t>Class</a:t>
              </a:r>
            </a:p>
          </p:txBody>
        </p:sp>
      </p:grpSp>
      <p:grpSp>
        <p:nvGrpSpPr>
          <p:cNvPr id="16" name="Group 15">
            <a:extLst>
              <a:ext uri="{FF2B5EF4-FFF2-40B4-BE49-F238E27FC236}">
                <a16:creationId xmlns:a16="http://schemas.microsoft.com/office/drawing/2014/main" id="{EC468046-AB66-034A-95B6-1ACBB3AE6209}"/>
              </a:ext>
            </a:extLst>
          </p:cNvPr>
          <p:cNvGrpSpPr/>
          <p:nvPr/>
        </p:nvGrpSpPr>
        <p:grpSpPr>
          <a:xfrm>
            <a:off x="4393406" y="3227745"/>
            <a:ext cx="6700838" cy="863601"/>
            <a:chOff x="4400550" y="159664"/>
            <a:chExt cx="6700838" cy="863601"/>
          </a:xfrm>
        </p:grpSpPr>
        <p:sp>
          <p:nvSpPr>
            <p:cNvPr id="17" name="Rounded Rectangle 16">
              <a:extLst>
                <a:ext uri="{FF2B5EF4-FFF2-40B4-BE49-F238E27FC236}">
                  <a16:creationId xmlns:a16="http://schemas.microsoft.com/office/drawing/2014/main" id="{BC42B9C2-25C4-E747-AA78-EE533A36352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9C02850-96D1-B04D-BDB7-D553719AF7E2}"/>
                </a:ext>
              </a:extLst>
            </p:cNvPr>
            <p:cNvSpPr txBox="1"/>
            <p:nvPr/>
          </p:nvSpPr>
          <p:spPr>
            <a:xfrm>
              <a:off x="4643809" y="337378"/>
              <a:ext cx="1232197" cy="461665"/>
            </a:xfrm>
            <a:prstGeom prst="rect">
              <a:avLst/>
            </a:prstGeom>
            <a:noFill/>
          </p:spPr>
          <p:txBody>
            <a:bodyPr wrap="none" rtlCol="0">
              <a:spAutoFit/>
            </a:bodyPr>
            <a:lstStyle/>
            <a:p>
              <a:pPr algn="ctr"/>
              <a:r>
                <a:rPr lang="en-US" sz="2400" dirty="0"/>
                <a:t>Instance</a:t>
              </a:r>
            </a:p>
          </p:txBody>
        </p:sp>
      </p:grpSp>
      <p:sp>
        <p:nvSpPr>
          <p:cNvPr id="2" name="Title 1">
            <a:extLst>
              <a:ext uri="{FF2B5EF4-FFF2-40B4-BE49-F238E27FC236}">
                <a16:creationId xmlns:a16="http://schemas.microsoft.com/office/drawing/2014/main" id="{76111FF5-1BC9-ED46-91AB-8AFFFEF129C9}"/>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pPr algn="ctr"/>
            <a:r>
              <a:rPr lang="en-US" sz="2600" dirty="0">
                <a:solidFill>
                  <a:srgbClr val="FFFFFF"/>
                </a:solidFill>
              </a:rPr>
              <a:t>High Level Terms</a:t>
            </a:r>
            <a:endParaRPr lang="en-US" sz="26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766E7549-E75A-BB4D-B04F-0337C310487B}"/>
              </a:ext>
            </a:extLst>
          </p:cNvPr>
          <p:cNvSpPr>
            <a:spLocks noGrp="1"/>
          </p:cNvSpPr>
          <p:nvPr>
            <p:ph idx="1"/>
          </p:nvPr>
        </p:nvSpPr>
        <p:spPr>
          <a:xfrm>
            <a:off x="3506598" y="4258659"/>
            <a:ext cx="7990892" cy="1292090"/>
          </a:xfrm>
        </p:spPr>
        <p:txBody>
          <a:bodyPr vert="horz" lIns="91440" tIns="45720" rIns="91440" bIns="45720" rtlCol="0">
            <a:noAutofit/>
          </a:bodyPr>
          <a:lstStyle/>
          <a:p>
            <a:pPr marL="0" indent="0">
              <a:buNone/>
            </a:pPr>
            <a:r>
              <a:rPr lang="en-US" sz="1800" kern="1200" dirty="0">
                <a:latin typeface="+mn-lt"/>
                <a:ea typeface="+mn-ea"/>
                <a:cs typeface="+mn-cs"/>
              </a:rPr>
              <a:t>The framework establishes a set of terms for tokens like template formula, definition, class and instance</a:t>
            </a:r>
          </a:p>
          <a:p>
            <a:pPr marL="0" indent="0">
              <a:buNone/>
            </a:pPr>
            <a:r>
              <a:rPr lang="en-US" sz="1800" dirty="0"/>
              <a:t>Token Template = Formula + Definition</a:t>
            </a:r>
            <a:endParaRPr lang="en-US" sz="1800" kern="1200" dirty="0">
              <a:latin typeface="+mn-lt"/>
              <a:ea typeface="+mn-ea"/>
              <a:cs typeface="+mn-cs"/>
            </a:endParaRPr>
          </a:p>
          <a:p>
            <a:pPr marL="0" indent="0">
              <a:buNone/>
            </a:pPr>
            <a:r>
              <a:rPr lang="en-US" sz="1800" dirty="0"/>
              <a:t>An instance belongs to a class which is created from a template</a:t>
            </a:r>
            <a:endParaRPr lang="en-US" sz="1800" kern="1200" dirty="0">
              <a:latin typeface="+mn-lt"/>
              <a:ea typeface="+mn-ea"/>
              <a:cs typeface="+mn-cs"/>
            </a:endParaRPr>
          </a:p>
          <a:p>
            <a:pPr marL="0" indent="0">
              <a:buNone/>
            </a:pPr>
            <a:r>
              <a:rPr lang="en-US" sz="1800" dirty="0"/>
              <a:t>Artifacts are definitions of a token part or complete token definition, template</a:t>
            </a:r>
            <a:endParaRPr lang="en-US" sz="1800" kern="1200" dirty="0">
              <a:latin typeface="+mn-lt"/>
              <a:ea typeface="+mn-ea"/>
              <a:cs typeface="+mn-cs"/>
            </a:endParaRPr>
          </a:p>
          <a:p>
            <a:pPr marL="0" indent="0">
              <a:buNone/>
            </a:pPr>
            <a:r>
              <a:rPr lang="en-US" sz="1800" dirty="0"/>
              <a:t>The framework consists of the base set of artifacts and any new artifact contributed</a:t>
            </a:r>
            <a:endParaRPr lang="en-US" sz="1800" kern="1200" dirty="0">
              <a:latin typeface="+mn-lt"/>
              <a:ea typeface="+mn-ea"/>
              <a:cs typeface="+mn-cs"/>
            </a:endParaRPr>
          </a:p>
        </p:txBody>
      </p:sp>
      <p:sp>
        <p:nvSpPr>
          <p:cNvPr id="4" name="Footer Placeholder 3">
            <a:extLst>
              <a:ext uri="{FF2B5EF4-FFF2-40B4-BE49-F238E27FC236}">
                <a16:creationId xmlns:a16="http://schemas.microsoft.com/office/drawing/2014/main" id="{45A1C699-49B1-2B4A-B1EF-9623D2A6DF6E}"/>
              </a:ext>
            </a:extLst>
          </p:cNvPr>
          <p:cNvSpPr>
            <a:spLocks noGrp="1"/>
          </p:cNvSpPr>
          <p:nvPr>
            <p:ph type="ftr" sz="quarter" idx="11"/>
          </p:nvPr>
        </p:nvSpPr>
        <p:spPr>
          <a:xfrm>
            <a:off x="4038599" y="6356350"/>
            <a:ext cx="4847897" cy="365125"/>
          </a:xfrm>
        </p:spPr>
        <p:txBody>
          <a:bodyPr vert="horz" lIns="91440" tIns="45720" rIns="91440" bIns="45720" rtlCol="0">
            <a:normAutofit/>
          </a:bodyPr>
          <a:lstStyle/>
          <a:p>
            <a:pPr algn="l">
              <a:lnSpc>
                <a:spcPct val="90000"/>
              </a:lnSpc>
              <a:spcAft>
                <a:spcPts val="600"/>
              </a:spcAft>
            </a:pPr>
            <a:r>
              <a:rPr lang="en-US" sz="900" kern="1200" dirty="0">
                <a:solidFill>
                  <a:prstClr val="black">
                    <a:tint val="75000"/>
                  </a:prstClr>
                </a:solidFill>
                <a:latin typeface="+mn-lt"/>
                <a:ea typeface="+mn-ea"/>
                <a:cs typeface="+mn-cs"/>
              </a:rPr>
              <a:t>©2019 Token Taxonomy Initiative Inc. (“TTI”).  All Rights Reserved. </a:t>
            </a:r>
          </a:p>
        </p:txBody>
      </p:sp>
      <p:graphicFrame>
        <p:nvGraphicFramePr>
          <p:cNvPr id="5" name="Diagram 4">
            <a:extLst>
              <a:ext uri="{FF2B5EF4-FFF2-40B4-BE49-F238E27FC236}">
                <a16:creationId xmlns:a16="http://schemas.microsoft.com/office/drawing/2014/main" id="{A31CD846-A461-0E4E-90EF-0EC5115DB19C}"/>
              </a:ext>
            </a:extLst>
          </p:cNvPr>
          <p:cNvGraphicFramePr/>
          <p:nvPr>
            <p:extLst>
              <p:ext uri="{D42A27DB-BD31-4B8C-83A1-F6EECF244321}">
                <p14:modId xmlns:p14="http://schemas.microsoft.com/office/powerpoint/2010/main" val="3623108115"/>
              </p:ext>
            </p:extLst>
          </p:nvPr>
        </p:nvGraphicFramePr>
        <p:xfrm>
          <a:off x="3506598" y="380096"/>
          <a:ext cx="9779794" cy="38126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ounded Rectangle 5">
            <a:extLst>
              <a:ext uri="{FF2B5EF4-FFF2-40B4-BE49-F238E27FC236}">
                <a16:creationId xmlns:a16="http://schemas.microsoft.com/office/drawing/2014/main" id="{D23D5111-C056-3B44-A433-33025F81085C}"/>
              </a:ext>
            </a:extLst>
          </p:cNvPr>
          <p:cNvSpPr/>
          <p:nvPr/>
        </p:nvSpPr>
        <p:spPr>
          <a:xfrm>
            <a:off x="4393406" y="385455"/>
            <a:ext cx="6700838" cy="1667032"/>
          </a:xfrm>
          <a:prstGeom prst="roundRect">
            <a:avLst/>
          </a:prstGeom>
          <a:solidFill>
            <a:schemeClr val="accent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8A9A2163-A23C-A348-A33A-B571C01B58D3}"/>
              </a:ext>
            </a:extLst>
          </p:cNvPr>
          <p:cNvSpPr txBox="1"/>
          <p:nvPr/>
        </p:nvSpPr>
        <p:spPr>
          <a:xfrm rot="16200000">
            <a:off x="4198853" y="935725"/>
            <a:ext cx="1337289" cy="461665"/>
          </a:xfrm>
          <a:prstGeom prst="rect">
            <a:avLst/>
          </a:prstGeom>
          <a:noFill/>
        </p:spPr>
        <p:txBody>
          <a:bodyPr wrap="none" rtlCol="0">
            <a:spAutoFit/>
          </a:bodyPr>
          <a:lstStyle/>
          <a:p>
            <a:pPr algn="ctr"/>
            <a:r>
              <a:rPr lang="en-US" sz="2400" dirty="0"/>
              <a:t>Template</a:t>
            </a:r>
          </a:p>
        </p:txBody>
      </p:sp>
    </p:spTree>
    <p:extLst>
      <p:ext uri="{BB962C8B-B14F-4D97-AF65-F5344CB8AC3E}">
        <p14:creationId xmlns:p14="http://schemas.microsoft.com/office/powerpoint/2010/main" val="1497036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7">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CD02684-FD02-BF45-9B07-D436262E2436}"/>
              </a:ext>
            </a:extLst>
          </p:cNvPr>
          <p:cNvSpPr>
            <a:spLocks noGrp="1"/>
          </p:cNvSpPr>
          <p:nvPr>
            <p:ph type="title"/>
          </p:nvPr>
        </p:nvSpPr>
        <p:spPr>
          <a:xfrm>
            <a:off x="4384039" y="365125"/>
            <a:ext cx="7164493" cy="1325563"/>
          </a:xfrm>
        </p:spPr>
        <p:txBody>
          <a:bodyPr>
            <a:normAutofit/>
          </a:bodyPr>
          <a:lstStyle/>
          <a:p>
            <a:r>
              <a:rPr lang="en-US" dirty="0"/>
              <a:t>Baking with Artifacts, Templates &amp; Instances</a:t>
            </a:r>
          </a:p>
        </p:txBody>
      </p:sp>
      <p:pic>
        <p:nvPicPr>
          <p:cNvPr id="8" name="Graphic 7" descr="Cake slice">
            <a:extLst>
              <a:ext uri="{FF2B5EF4-FFF2-40B4-BE49-F238E27FC236}">
                <a16:creationId xmlns:a16="http://schemas.microsoft.com/office/drawing/2014/main" id="{F2C00D40-1136-4970-9570-7351631437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
        <p:nvSpPr>
          <p:cNvPr id="3" name="Content Placeholder 2">
            <a:extLst>
              <a:ext uri="{FF2B5EF4-FFF2-40B4-BE49-F238E27FC236}">
                <a16:creationId xmlns:a16="http://schemas.microsoft.com/office/drawing/2014/main" id="{FE14A576-D735-BA48-BD50-5DFAF9BB166B}"/>
              </a:ext>
            </a:extLst>
          </p:cNvPr>
          <p:cNvSpPr>
            <a:spLocks noGrp="1"/>
          </p:cNvSpPr>
          <p:nvPr>
            <p:ph idx="1"/>
          </p:nvPr>
        </p:nvSpPr>
        <p:spPr>
          <a:xfrm>
            <a:off x="4387515" y="2022601"/>
            <a:ext cx="7161017" cy="4154361"/>
          </a:xfrm>
        </p:spPr>
        <p:txBody>
          <a:bodyPr>
            <a:normAutofit/>
          </a:bodyPr>
          <a:lstStyle/>
          <a:p>
            <a:r>
              <a:rPr lang="en-US" sz="2000" dirty="0"/>
              <a:t>A Token Class is like a Cake, it is baked from a recipe, i.e. a Template</a:t>
            </a:r>
          </a:p>
          <a:p>
            <a:r>
              <a:rPr lang="en-US" sz="2000" dirty="0"/>
              <a:t>A slice of this cake is like a Token Instance</a:t>
            </a:r>
          </a:p>
          <a:p>
            <a:r>
              <a:rPr lang="en-US" sz="2000" dirty="0"/>
              <a:t>A cake is made of ingredients like milk, flour, sugar, etc.</a:t>
            </a:r>
          </a:p>
          <a:p>
            <a:r>
              <a:rPr lang="en-US" sz="2000" dirty="0"/>
              <a:t>The cake recipe specifies how much of each ingredient to use, when and how long to bake it.</a:t>
            </a:r>
          </a:p>
          <a:p>
            <a:r>
              <a:rPr lang="en-US" sz="2000" dirty="0"/>
              <a:t>In the TTF:</a:t>
            </a:r>
          </a:p>
          <a:p>
            <a:pPr lvl="1"/>
            <a:r>
              <a:rPr lang="en-US" sz="2000" dirty="0"/>
              <a:t>Ingredients are Artifacts</a:t>
            </a:r>
          </a:p>
          <a:p>
            <a:pPr lvl="1"/>
            <a:r>
              <a:rPr lang="en-US" sz="2000" dirty="0"/>
              <a:t>Recipe is a Template</a:t>
            </a:r>
          </a:p>
          <a:p>
            <a:pPr lvl="1"/>
            <a:r>
              <a:rPr lang="en-US" sz="2000" dirty="0"/>
              <a:t>A Cake is the Class made from the Template</a:t>
            </a:r>
          </a:p>
          <a:p>
            <a:pPr lvl="1"/>
            <a:r>
              <a:rPr lang="en-US" sz="2000" dirty="0"/>
              <a:t>A slice is an instance of the Class </a:t>
            </a:r>
          </a:p>
        </p:txBody>
      </p:sp>
      <p:sp>
        <p:nvSpPr>
          <p:cNvPr id="4" name="Footer Placeholder 3">
            <a:extLst>
              <a:ext uri="{FF2B5EF4-FFF2-40B4-BE49-F238E27FC236}">
                <a16:creationId xmlns:a16="http://schemas.microsoft.com/office/drawing/2014/main" id="{ACEE8ED0-090C-124A-BE75-0B0579DD3506}"/>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sz="1100">
                <a:solidFill>
                  <a:schemeClr val="tx1">
                    <a:alpha val="80000"/>
                  </a:schemeClr>
                </a:solidFill>
              </a:rPr>
              <a:t>©2019 Token Taxonomy Initiative Inc. (“TTI”).  All Rights Reserved. </a:t>
            </a:r>
          </a:p>
        </p:txBody>
      </p:sp>
    </p:spTree>
    <p:extLst>
      <p:ext uri="{BB962C8B-B14F-4D97-AF65-F5344CB8AC3E}">
        <p14:creationId xmlns:p14="http://schemas.microsoft.com/office/powerpoint/2010/main" val="388271225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p:txBody>
          <a:bodyPr>
            <a:normAutofit/>
          </a:bodyPr>
          <a:lstStyle/>
          <a:p>
            <a:r>
              <a:rPr lang="en-US" dirty="0"/>
              <a:t>Template Formula</a:t>
            </a:r>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838200" y="2015406"/>
            <a:ext cx="5097779" cy="4065986"/>
          </a:xfrm>
        </p:spPr>
        <p:txBody>
          <a:bodyPr anchor="t">
            <a:normAutofit/>
          </a:bodyPr>
          <a:lstStyle/>
          <a:p>
            <a:r>
              <a:rPr lang="en-US" dirty="0"/>
              <a:t>Collection of components from the TTF</a:t>
            </a:r>
          </a:p>
          <a:p>
            <a:r>
              <a:rPr lang="en-US" dirty="0"/>
              <a:t>Represented by a Formula of Symbols</a:t>
            </a:r>
          </a:p>
          <a:p>
            <a:r>
              <a:rPr lang="en-US" dirty="0"/>
              <a:t>Symbols link to individual artifacts</a:t>
            </a:r>
          </a:p>
          <a:p>
            <a:r>
              <a:rPr lang="en-US" dirty="0"/>
              <a:t>Formulas are used to classify templates</a:t>
            </a:r>
          </a:p>
        </p:txBody>
      </p:sp>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3"/>
          <a:stretch>
            <a:fillRect/>
          </a:stretch>
        </p:blipFill>
        <p:spPr>
          <a:xfrm>
            <a:off x="6361215" y="2020962"/>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cxnSp>
        <p:nvCxnSpPr>
          <p:cNvPr id="22" name="Straight Connector 21">
            <a:extLst>
              <a:ext uri="{FF2B5EF4-FFF2-40B4-BE49-F238E27FC236}">
                <a16:creationId xmlns:a16="http://schemas.microsoft.com/office/drawing/2014/main" id="{192F9470-48C1-DB49-950A-189D4F69B506}"/>
              </a:ext>
            </a:extLst>
          </p:cNvPr>
          <p:cNvCxnSpPr>
            <a:cxnSpLocks/>
          </p:cNvCxnSpPr>
          <p:nvPr/>
        </p:nvCxnSpPr>
        <p:spPr>
          <a:xfrm flipH="1" flipV="1">
            <a:off x="8771786" y="3901243"/>
            <a:ext cx="641920" cy="581588"/>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848B1097-74E6-3549-8757-3ED5106F5305}"/>
              </a:ext>
            </a:extLst>
          </p:cNvPr>
          <p:cNvPicPr>
            <a:picLocks noChangeAspect="1"/>
          </p:cNvPicPr>
          <p:nvPr/>
        </p:nvPicPr>
        <p:blipFill>
          <a:blip r:embed="rId4"/>
          <a:srcRect/>
          <a:stretch/>
        </p:blipFill>
        <p:spPr>
          <a:xfrm>
            <a:off x="8771786" y="4477498"/>
            <a:ext cx="3684619" cy="1451806"/>
          </a:xfrm>
          <a:prstGeom prst="rect">
            <a:avLst/>
          </a:prstGeom>
        </p:spPr>
      </p:pic>
      <p:sp>
        <p:nvSpPr>
          <p:cNvPr id="6" name="Rounded Rectangle 5">
            <a:extLst>
              <a:ext uri="{FF2B5EF4-FFF2-40B4-BE49-F238E27FC236}">
                <a16:creationId xmlns:a16="http://schemas.microsoft.com/office/drawing/2014/main" id="{2DE5B182-CAC8-AE48-9EB5-1F12BF3D2984}"/>
              </a:ext>
            </a:extLst>
          </p:cNvPr>
          <p:cNvSpPr/>
          <p:nvPr/>
        </p:nvSpPr>
        <p:spPr>
          <a:xfrm>
            <a:off x="9413705" y="4508390"/>
            <a:ext cx="2198073" cy="313229"/>
          </a:xfrm>
          <a:prstGeom prst="roundRect">
            <a:avLst/>
          </a:prstGeom>
          <a:solidFill>
            <a:schemeClr val="accent2">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5497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2E4B-23A0-DF4E-9BB4-0C1CD1A36DA8}"/>
              </a:ext>
            </a:extLst>
          </p:cNvPr>
          <p:cNvSpPr>
            <a:spLocks noGrp="1"/>
          </p:cNvSpPr>
          <p:nvPr>
            <p:ph type="title"/>
          </p:nvPr>
        </p:nvSpPr>
        <p:spPr>
          <a:xfrm>
            <a:off x="596918" y="588373"/>
            <a:ext cx="4935803" cy="1597315"/>
          </a:xfrm>
          <a:noFill/>
          <a:ln w="19050">
            <a:solidFill>
              <a:schemeClr val="bg1"/>
            </a:solidFill>
          </a:ln>
        </p:spPr>
        <p:txBody>
          <a:bodyPr wrap="square">
            <a:normAutofit/>
          </a:bodyPr>
          <a:lstStyle/>
          <a:p>
            <a:pPr algn="ctr"/>
            <a:r>
              <a:rPr lang="en-US" sz="4000" dirty="0"/>
              <a:t>Template Definition, Class &amp; Instance</a:t>
            </a:r>
          </a:p>
        </p:txBody>
      </p:sp>
      <p:sp>
        <p:nvSpPr>
          <p:cNvPr id="3" name="Content Placeholder 2">
            <a:extLst>
              <a:ext uri="{FF2B5EF4-FFF2-40B4-BE49-F238E27FC236}">
                <a16:creationId xmlns:a16="http://schemas.microsoft.com/office/drawing/2014/main" id="{89C69DDB-1C5F-0C4C-939E-6DB9F2980D9B}"/>
              </a:ext>
            </a:extLst>
          </p:cNvPr>
          <p:cNvSpPr>
            <a:spLocks noGrp="1"/>
          </p:cNvSpPr>
          <p:nvPr>
            <p:ph idx="1"/>
          </p:nvPr>
        </p:nvSpPr>
        <p:spPr>
          <a:xfrm>
            <a:off x="746299" y="2028370"/>
            <a:ext cx="4730136" cy="3415622"/>
          </a:xfrm>
        </p:spPr>
        <p:txBody>
          <a:bodyPr>
            <a:normAutofit/>
          </a:bodyPr>
          <a:lstStyle/>
          <a:p>
            <a:r>
              <a:rPr lang="en-US" sz="2000" dirty="0"/>
              <a:t>A Template Definition is based off and paired with a Formula, providing details to complete the Template.</a:t>
            </a:r>
          </a:p>
          <a:p>
            <a:r>
              <a:rPr lang="en-US" sz="2000" dirty="0"/>
              <a:t>A Token Class is a deployed implementation of a Template to a blockchain.</a:t>
            </a:r>
          </a:p>
          <a:p>
            <a:r>
              <a:rPr lang="en-US" sz="2000" dirty="0"/>
              <a:t>A Token Instance is a token of a class that you can own and control.</a:t>
            </a:r>
          </a:p>
          <a:p>
            <a:endParaRPr lang="en-US" sz="2000" dirty="0"/>
          </a:p>
        </p:txBody>
      </p:sp>
      <p:sp>
        <p:nvSpPr>
          <p:cNvPr id="4" name="Footer Placeholder 3">
            <a:extLst>
              <a:ext uri="{FF2B5EF4-FFF2-40B4-BE49-F238E27FC236}">
                <a16:creationId xmlns:a16="http://schemas.microsoft.com/office/drawing/2014/main" id="{2363BF54-C61C-3C43-BCCB-6466B69F9C15}"/>
              </a:ext>
            </a:extLst>
          </p:cNvPr>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©2019 Token Taxonomy Initiative Inc. (“TTI”).  All Rights Reserved. </a:t>
            </a:r>
          </a:p>
        </p:txBody>
      </p:sp>
      <p:pic>
        <p:nvPicPr>
          <p:cNvPr id="7" name="Picture 6" descr="A close up of a sign&#10;&#10;Description automatically generated">
            <a:extLst>
              <a:ext uri="{FF2B5EF4-FFF2-40B4-BE49-F238E27FC236}">
                <a16:creationId xmlns:a16="http://schemas.microsoft.com/office/drawing/2014/main" id="{19095E50-FF73-A24C-B292-351AB69816AB}"/>
              </a:ext>
            </a:extLst>
          </p:cNvPr>
          <p:cNvPicPr>
            <a:picLocks noChangeAspect="1"/>
          </p:cNvPicPr>
          <p:nvPr/>
        </p:nvPicPr>
        <p:blipFill>
          <a:blip r:embed="rId3"/>
          <a:stretch>
            <a:fillRect/>
          </a:stretch>
        </p:blipFill>
        <p:spPr>
          <a:xfrm>
            <a:off x="6461340" y="144439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5" name="Rounded Rectangle 4">
            <a:extLst>
              <a:ext uri="{FF2B5EF4-FFF2-40B4-BE49-F238E27FC236}">
                <a16:creationId xmlns:a16="http://schemas.microsoft.com/office/drawing/2014/main" id="{399CB08F-D430-444E-AEF1-6B6FEDC63290}"/>
              </a:ext>
            </a:extLst>
          </p:cNvPr>
          <p:cNvSpPr/>
          <p:nvPr/>
        </p:nvSpPr>
        <p:spPr>
          <a:xfrm>
            <a:off x="6607969" y="3250406"/>
            <a:ext cx="4293394" cy="303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Token Definition</a:t>
            </a:r>
          </a:p>
        </p:txBody>
      </p:sp>
      <p:sp>
        <p:nvSpPr>
          <p:cNvPr id="13" name="Rectangle 12">
            <a:extLst>
              <a:ext uri="{FF2B5EF4-FFF2-40B4-BE49-F238E27FC236}">
                <a16:creationId xmlns:a16="http://schemas.microsoft.com/office/drawing/2014/main" id="{E1380599-AE86-224A-8A09-B135F96299D9}"/>
              </a:ext>
            </a:extLst>
          </p:cNvPr>
          <p:cNvSpPr/>
          <p:nvPr/>
        </p:nvSpPr>
        <p:spPr>
          <a:xfrm>
            <a:off x="6577021" y="3736480"/>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A</a:t>
            </a:r>
          </a:p>
        </p:txBody>
      </p:sp>
      <p:sp>
        <p:nvSpPr>
          <p:cNvPr id="15" name="Rectangle 14">
            <a:extLst>
              <a:ext uri="{FF2B5EF4-FFF2-40B4-BE49-F238E27FC236}">
                <a16:creationId xmlns:a16="http://schemas.microsoft.com/office/drawing/2014/main" id="{285D6694-88FA-6C40-9524-A891635B499F}"/>
              </a:ext>
            </a:extLst>
          </p:cNvPr>
          <p:cNvSpPr/>
          <p:nvPr/>
        </p:nvSpPr>
        <p:spPr>
          <a:xfrm>
            <a:off x="6577021" y="4046135"/>
            <a:ext cx="1253910" cy="3143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1</a:t>
            </a:r>
          </a:p>
        </p:txBody>
      </p:sp>
      <p:sp>
        <p:nvSpPr>
          <p:cNvPr id="16" name="Rectangle 15">
            <a:extLst>
              <a:ext uri="{FF2B5EF4-FFF2-40B4-BE49-F238E27FC236}">
                <a16:creationId xmlns:a16="http://schemas.microsoft.com/office/drawing/2014/main" id="{7A4CC89A-7D27-3D4D-841B-F8842C5099B4}"/>
              </a:ext>
            </a:extLst>
          </p:cNvPr>
          <p:cNvSpPr/>
          <p:nvPr/>
        </p:nvSpPr>
        <p:spPr>
          <a:xfrm>
            <a:off x="8127711" y="3736181"/>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B</a:t>
            </a:r>
          </a:p>
        </p:txBody>
      </p:sp>
      <p:sp>
        <p:nvSpPr>
          <p:cNvPr id="17" name="Rectangle 16">
            <a:extLst>
              <a:ext uri="{FF2B5EF4-FFF2-40B4-BE49-F238E27FC236}">
                <a16:creationId xmlns:a16="http://schemas.microsoft.com/office/drawing/2014/main" id="{9AEC969A-6199-534C-8A71-468D1143E893}"/>
              </a:ext>
            </a:extLst>
          </p:cNvPr>
          <p:cNvSpPr/>
          <p:nvPr/>
        </p:nvSpPr>
        <p:spPr>
          <a:xfrm>
            <a:off x="8127711" y="4045836"/>
            <a:ext cx="1253910" cy="3143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2</a:t>
            </a:r>
          </a:p>
        </p:txBody>
      </p:sp>
      <p:sp>
        <p:nvSpPr>
          <p:cNvPr id="18" name="Rectangle 17">
            <a:extLst>
              <a:ext uri="{FF2B5EF4-FFF2-40B4-BE49-F238E27FC236}">
                <a16:creationId xmlns:a16="http://schemas.microsoft.com/office/drawing/2014/main" id="{9CC420A3-804D-6E40-984A-EDE79159B6C5}"/>
              </a:ext>
            </a:extLst>
          </p:cNvPr>
          <p:cNvSpPr/>
          <p:nvPr/>
        </p:nvSpPr>
        <p:spPr>
          <a:xfrm>
            <a:off x="9678401" y="3741645"/>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C</a:t>
            </a:r>
          </a:p>
        </p:txBody>
      </p:sp>
      <p:sp>
        <p:nvSpPr>
          <p:cNvPr id="19" name="Rectangle 18">
            <a:extLst>
              <a:ext uri="{FF2B5EF4-FFF2-40B4-BE49-F238E27FC236}">
                <a16:creationId xmlns:a16="http://schemas.microsoft.com/office/drawing/2014/main" id="{4F325A60-A790-1343-8875-DB4876F086FC}"/>
              </a:ext>
            </a:extLst>
          </p:cNvPr>
          <p:cNvSpPr/>
          <p:nvPr/>
        </p:nvSpPr>
        <p:spPr>
          <a:xfrm>
            <a:off x="9678401" y="4051300"/>
            <a:ext cx="1253910" cy="314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3</a:t>
            </a:r>
          </a:p>
        </p:txBody>
      </p:sp>
      <p:cxnSp>
        <p:nvCxnSpPr>
          <p:cNvPr id="32" name="Straight Connector 31">
            <a:extLst>
              <a:ext uri="{FF2B5EF4-FFF2-40B4-BE49-F238E27FC236}">
                <a16:creationId xmlns:a16="http://schemas.microsoft.com/office/drawing/2014/main" id="{C1710250-E9A7-0845-A41B-9373A2BEB21D}"/>
              </a:ext>
            </a:extLst>
          </p:cNvPr>
          <p:cNvCxnSpPr>
            <a:cxnSpLocks/>
            <a:stCxn id="31" idx="3"/>
            <a:endCxn id="35" idx="1"/>
          </p:cNvCxnSpPr>
          <p:nvPr/>
        </p:nvCxnSpPr>
        <p:spPr>
          <a:xfrm flipV="1">
            <a:off x="6063201" y="5200454"/>
            <a:ext cx="2366172" cy="996718"/>
          </a:xfrm>
          <a:prstGeom prst="line">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35" name="Picture 34">
            <a:extLst>
              <a:ext uri="{FF2B5EF4-FFF2-40B4-BE49-F238E27FC236}">
                <a16:creationId xmlns:a16="http://schemas.microsoft.com/office/drawing/2014/main" id="{4258C6B6-8A8E-3C44-AB9C-9BA6F508E6B6}"/>
              </a:ext>
            </a:extLst>
          </p:cNvPr>
          <p:cNvPicPr>
            <a:picLocks noChangeAspect="1"/>
          </p:cNvPicPr>
          <p:nvPr/>
        </p:nvPicPr>
        <p:blipFill>
          <a:blip r:embed="rId4"/>
          <a:stretch>
            <a:fillRect/>
          </a:stretch>
        </p:blipFill>
        <p:spPr>
          <a:xfrm>
            <a:off x="8429373" y="4910822"/>
            <a:ext cx="650585" cy="579264"/>
          </a:xfrm>
          <a:prstGeom prst="rect">
            <a:avLst/>
          </a:prstGeom>
        </p:spPr>
      </p:pic>
      <p:cxnSp>
        <p:nvCxnSpPr>
          <p:cNvPr id="39" name="Straight Arrow Connector 38">
            <a:extLst>
              <a:ext uri="{FF2B5EF4-FFF2-40B4-BE49-F238E27FC236}">
                <a16:creationId xmlns:a16="http://schemas.microsoft.com/office/drawing/2014/main" id="{4A105EED-4588-C943-9773-6C0E393CF2A2}"/>
              </a:ext>
            </a:extLst>
          </p:cNvPr>
          <p:cNvCxnSpPr/>
          <p:nvPr/>
        </p:nvCxnSpPr>
        <p:spPr>
          <a:xfrm>
            <a:off x="8754666" y="4360161"/>
            <a:ext cx="0" cy="5506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0EA2E51-6F5E-3A40-B690-5419A0778D03}"/>
              </a:ext>
            </a:extLst>
          </p:cNvPr>
          <p:cNvCxnSpPr>
            <a:cxnSpLocks/>
            <a:stCxn id="5" idx="2"/>
            <a:endCxn id="16" idx="0"/>
          </p:cNvCxnSpPr>
          <p:nvPr/>
        </p:nvCxnSpPr>
        <p:spPr>
          <a:xfrm>
            <a:off x="8754666" y="3553582"/>
            <a:ext cx="0" cy="182599"/>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2FFF8E0-D242-9B4F-A35A-35196B3ACDBC}"/>
              </a:ext>
            </a:extLst>
          </p:cNvPr>
          <p:cNvCxnSpPr>
            <a:cxnSpLocks/>
            <a:stCxn id="5" idx="2"/>
            <a:endCxn id="13" idx="0"/>
          </p:cNvCxnSpPr>
          <p:nvPr/>
        </p:nvCxnSpPr>
        <p:spPr>
          <a:xfrm flipH="1">
            <a:off x="7203976" y="3553582"/>
            <a:ext cx="1550690" cy="182898"/>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BF07CC0-C44E-AA4C-897F-E90340DA6706}"/>
              </a:ext>
            </a:extLst>
          </p:cNvPr>
          <p:cNvCxnSpPr>
            <a:cxnSpLocks/>
            <a:stCxn id="5" idx="2"/>
            <a:endCxn id="18" idx="0"/>
          </p:cNvCxnSpPr>
          <p:nvPr/>
        </p:nvCxnSpPr>
        <p:spPr>
          <a:xfrm>
            <a:off x="8754666" y="3553582"/>
            <a:ext cx="1550690" cy="18806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642F9694-FDEA-7C4A-8B2A-45132F456D75}"/>
              </a:ext>
            </a:extLst>
          </p:cNvPr>
          <p:cNvPicPr>
            <a:picLocks noChangeAspect="1"/>
          </p:cNvPicPr>
          <p:nvPr/>
        </p:nvPicPr>
        <p:blipFill>
          <a:blip r:embed="rId5"/>
          <a:srcRect/>
          <a:stretch/>
        </p:blipFill>
        <p:spPr>
          <a:xfrm>
            <a:off x="2682422" y="4701044"/>
            <a:ext cx="4365757" cy="1720188"/>
          </a:xfrm>
          <a:prstGeom prst="rect">
            <a:avLst/>
          </a:prstGeom>
        </p:spPr>
      </p:pic>
      <p:cxnSp>
        <p:nvCxnSpPr>
          <p:cNvPr id="8" name="Straight Connector 7">
            <a:extLst>
              <a:ext uri="{FF2B5EF4-FFF2-40B4-BE49-F238E27FC236}">
                <a16:creationId xmlns:a16="http://schemas.microsoft.com/office/drawing/2014/main" id="{C6C933D0-2E04-644B-A9DB-F20CF99070B2}"/>
              </a:ext>
            </a:extLst>
          </p:cNvPr>
          <p:cNvCxnSpPr>
            <a:cxnSpLocks/>
            <a:stCxn id="9" idx="0"/>
          </p:cNvCxnSpPr>
          <p:nvPr/>
        </p:nvCxnSpPr>
        <p:spPr>
          <a:xfrm flipV="1">
            <a:off x="4766390" y="3019647"/>
            <a:ext cx="1694950" cy="171850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CA4BC865-D52C-A444-8B5D-B45177947167}"/>
              </a:ext>
            </a:extLst>
          </p:cNvPr>
          <p:cNvSpPr/>
          <p:nvPr/>
        </p:nvSpPr>
        <p:spPr>
          <a:xfrm>
            <a:off x="3460715" y="4738150"/>
            <a:ext cx="2611349" cy="353855"/>
          </a:xfrm>
          <a:prstGeom prst="round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AEEE2CEE-7642-B644-97AC-4A8701A2DE8D}"/>
              </a:ext>
            </a:extLst>
          </p:cNvPr>
          <p:cNvSpPr/>
          <p:nvPr/>
        </p:nvSpPr>
        <p:spPr>
          <a:xfrm>
            <a:off x="3460714" y="5092005"/>
            <a:ext cx="2611349" cy="384546"/>
          </a:xfrm>
          <a:prstGeom prst="roundRect">
            <a:avLst/>
          </a:prstGeom>
          <a:solidFill>
            <a:schemeClr val="accent2">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9B385F14-A718-584E-BD13-312F80944FBB}"/>
              </a:ext>
            </a:extLst>
          </p:cNvPr>
          <p:cNvCxnSpPr>
            <a:cxnSpLocks/>
            <a:stCxn id="22" idx="3"/>
            <a:endCxn id="5" idx="1"/>
          </p:cNvCxnSpPr>
          <p:nvPr/>
        </p:nvCxnSpPr>
        <p:spPr>
          <a:xfrm flipV="1">
            <a:off x="6072063" y="3401994"/>
            <a:ext cx="535906" cy="1882284"/>
          </a:xfrm>
          <a:prstGeom prst="line">
            <a:avLst/>
          </a:prstGeom>
          <a:ln>
            <a:tailEnd type="triangle"/>
          </a:ln>
        </p:spPr>
        <p:style>
          <a:lnRef idx="1">
            <a:schemeClr val="accent2"/>
          </a:lnRef>
          <a:fillRef idx="0">
            <a:schemeClr val="accent2"/>
          </a:fillRef>
          <a:effectRef idx="0">
            <a:schemeClr val="accent2"/>
          </a:effectRef>
          <a:fontRef idx="minor">
            <a:schemeClr val="tx1"/>
          </a:fontRef>
        </p:style>
      </p:cxnSp>
      <p:sp>
        <p:nvSpPr>
          <p:cNvPr id="27" name="Rounded Rectangle 26">
            <a:extLst>
              <a:ext uri="{FF2B5EF4-FFF2-40B4-BE49-F238E27FC236}">
                <a16:creationId xmlns:a16="http://schemas.microsoft.com/office/drawing/2014/main" id="{4584732C-23C4-914D-BE0B-007DF1733799}"/>
              </a:ext>
            </a:extLst>
          </p:cNvPr>
          <p:cNvSpPr/>
          <p:nvPr/>
        </p:nvSpPr>
        <p:spPr>
          <a:xfrm>
            <a:off x="3064821" y="5547155"/>
            <a:ext cx="2998381" cy="384546"/>
          </a:xfrm>
          <a:prstGeom prst="roundRect">
            <a:avLst/>
          </a:prstGeom>
          <a:solidFill>
            <a:schemeClr val="accent6">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F3AA61CE-6296-F749-87AC-4656857F7E45}"/>
              </a:ext>
            </a:extLst>
          </p:cNvPr>
          <p:cNvCxnSpPr>
            <a:cxnSpLocks/>
            <a:stCxn id="27" idx="3"/>
            <a:endCxn id="15" idx="2"/>
          </p:cNvCxnSpPr>
          <p:nvPr/>
        </p:nvCxnSpPr>
        <p:spPr>
          <a:xfrm flipV="1">
            <a:off x="6063202" y="4360460"/>
            <a:ext cx="1140774" cy="1378968"/>
          </a:xfrm>
          <a:prstGeom prst="line">
            <a:avLst/>
          </a:prstGeom>
          <a:ln>
            <a:tailEnd type="triangle"/>
          </a:ln>
        </p:spPr>
        <p:style>
          <a:lnRef idx="1">
            <a:schemeClr val="accent6"/>
          </a:lnRef>
          <a:fillRef idx="0">
            <a:schemeClr val="accent6"/>
          </a:fillRef>
          <a:effectRef idx="0">
            <a:schemeClr val="accent6"/>
          </a:effectRef>
          <a:fontRef idx="minor">
            <a:schemeClr val="tx1"/>
          </a:fontRef>
        </p:style>
      </p:cxnSp>
      <p:sp>
        <p:nvSpPr>
          <p:cNvPr id="31" name="Rounded Rectangle 30">
            <a:extLst>
              <a:ext uri="{FF2B5EF4-FFF2-40B4-BE49-F238E27FC236}">
                <a16:creationId xmlns:a16="http://schemas.microsoft.com/office/drawing/2014/main" id="{B98A10F3-316E-1A41-8CFE-B39CA66E809A}"/>
              </a:ext>
            </a:extLst>
          </p:cNvPr>
          <p:cNvSpPr/>
          <p:nvPr/>
        </p:nvSpPr>
        <p:spPr>
          <a:xfrm>
            <a:off x="3064820" y="6000873"/>
            <a:ext cx="2998381" cy="392598"/>
          </a:xfrm>
          <a:prstGeom prst="roundRect">
            <a:avLst/>
          </a:prstGeom>
          <a:solidFill>
            <a:srgbClr val="FF0000">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9230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EF82A-33AB-BC49-A140-84B34813613A}"/>
              </a:ext>
            </a:extLst>
          </p:cNvPr>
          <p:cNvSpPr>
            <a:spLocks noGrp="1"/>
          </p:cNvSpPr>
          <p:nvPr>
            <p:ph type="title"/>
          </p:nvPr>
        </p:nvSpPr>
        <p:spPr>
          <a:xfrm>
            <a:off x="554643" y="1031296"/>
            <a:ext cx="4239913" cy="4795408"/>
          </a:xfrm>
          <a:prstGeom prst="ellipse">
            <a:avLst/>
          </a:prstGeom>
        </p:spPr>
        <p:txBody>
          <a:bodyPr>
            <a:normAutofit/>
          </a:bodyPr>
          <a:lstStyle/>
          <a:p>
            <a:r>
              <a:rPr lang="en-US" u="sng" dirty="0"/>
              <a:t>Categories:</a:t>
            </a:r>
            <a:br>
              <a:rPr lang="en-US" dirty="0"/>
            </a:br>
            <a:r>
              <a:rPr lang="en-US" sz="3600" dirty="0"/>
              <a:t>Base Token,</a:t>
            </a:r>
            <a:br>
              <a:rPr lang="en-US" sz="3600" dirty="0"/>
            </a:br>
            <a:r>
              <a:rPr lang="en-US" sz="3600" dirty="0"/>
              <a:t>Property Sets, Behaviors &amp; Behavior Groups</a:t>
            </a:r>
            <a:endParaRPr lang="en-US" dirty="0"/>
          </a:p>
        </p:txBody>
      </p:sp>
      <p:graphicFrame>
        <p:nvGraphicFramePr>
          <p:cNvPr id="5" name="Content Placeholder 2">
            <a:extLst>
              <a:ext uri="{FF2B5EF4-FFF2-40B4-BE49-F238E27FC236}">
                <a16:creationId xmlns:a16="http://schemas.microsoft.com/office/drawing/2014/main" id="{0971AF9F-D0CB-40F3-A612-8F8EAA2D5048}"/>
              </a:ext>
            </a:extLst>
          </p:cNvPr>
          <p:cNvGraphicFramePr>
            <a:graphicFrameLocks noGrp="1"/>
          </p:cNvGraphicFramePr>
          <p:nvPr>
            <p:ph idx="1"/>
            <p:extLst>
              <p:ext uri="{D42A27DB-BD31-4B8C-83A1-F6EECF244321}">
                <p14:modId xmlns:p14="http://schemas.microsoft.com/office/powerpoint/2010/main" val="268178935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8B00BBFA-B2CE-F34E-A97A-0015D93896A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815976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A134-0517-174D-B9C5-D939BF32D723}"/>
              </a:ext>
            </a:extLst>
          </p:cNvPr>
          <p:cNvSpPr>
            <a:spLocks noGrp="1"/>
          </p:cNvSpPr>
          <p:nvPr>
            <p:ph type="title"/>
          </p:nvPr>
        </p:nvSpPr>
        <p:spPr>
          <a:xfrm>
            <a:off x="643468" y="632835"/>
            <a:ext cx="3363974" cy="1597315"/>
          </a:xfrm>
          <a:noFill/>
          <a:ln w="19050">
            <a:solidFill>
              <a:schemeClr val="bg1"/>
            </a:solidFill>
          </a:ln>
        </p:spPr>
        <p:txBody>
          <a:bodyPr wrap="square">
            <a:normAutofit/>
          </a:bodyPr>
          <a:lstStyle/>
          <a:p>
            <a:pPr algn="ctr"/>
            <a:r>
              <a:rPr lang="en-US" sz="4800" dirty="0"/>
              <a:t>Artifacts</a:t>
            </a:r>
          </a:p>
        </p:txBody>
      </p:sp>
      <p:sp>
        <p:nvSpPr>
          <p:cNvPr id="3" name="Content Placeholder 2">
            <a:extLst>
              <a:ext uri="{FF2B5EF4-FFF2-40B4-BE49-F238E27FC236}">
                <a16:creationId xmlns:a16="http://schemas.microsoft.com/office/drawing/2014/main" id="{05E30BA8-1581-974C-9DC5-CD3B842E0C30}"/>
              </a:ext>
            </a:extLst>
          </p:cNvPr>
          <p:cNvSpPr>
            <a:spLocks noGrp="1"/>
          </p:cNvSpPr>
          <p:nvPr>
            <p:ph idx="1"/>
          </p:nvPr>
        </p:nvSpPr>
        <p:spPr>
          <a:xfrm>
            <a:off x="643468" y="2380869"/>
            <a:ext cx="3363974" cy="3415622"/>
          </a:xfrm>
        </p:spPr>
        <p:txBody>
          <a:bodyPr>
            <a:normAutofit/>
          </a:bodyPr>
          <a:lstStyle/>
          <a:p>
            <a:r>
              <a:rPr lang="en-US" sz="2000" dirty="0"/>
              <a:t>GitHub based</a:t>
            </a:r>
          </a:p>
          <a:p>
            <a:r>
              <a:rPr lang="en-US" sz="2000" dirty="0"/>
              <a:t>Artifact Categories using File System Folder/Directory structure</a:t>
            </a:r>
          </a:p>
          <a:p>
            <a:r>
              <a:rPr lang="en-US" sz="2000" dirty="0"/>
              <a:t>Extensible</a:t>
            </a:r>
          </a:p>
          <a:p>
            <a:r>
              <a:rPr lang="en-US" sz="2000" dirty="0" err="1"/>
              <a:t>ArtifactSymbol</a:t>
            </a:r>
            <a:r>
              <a:rPr lang="en-US" sz="2000" dirty="0"/>
              <a:t> contains a formula symbol as well as a unique identifier or id which is used to reference the artifact.</a:t>
            </a:r>
          </a:p>
        </p:txBody>
      </p:sp>
      <p:sp>
        <p:nvSpPr>
          <p:cNvPr id="4" name="Footer Placeholder 3">
            <a:extLst>
              <a:ext uri="{FF2B5EF4-FFF2-40B4-BE49-F238E27FC236}">
                <a16:creationId xmlns:a16="http://schemas.microsoft.com/office/drawing/2014/main" id="{DCCB827D-5C62-0646-AA97-C2F2124BAF0D}"/>
              </a:ext>
            </a:extLst>
          </p:cNvPr>
          <p:cNvSpPr>
            <a:spLocks noGrp="1"/>
          </p:cNvSpPr>
          <p:nvPr>
            <p:ph type="ftr" sz="quarter" idx="11"/>
          </p:nvPr>
        </p:nvSpPr>
        <p:spPr>
          <a:xfrm>
            <a:off x="5297762" y="6356350"/>
            <a:ext cx="4579768" cy="365125"/>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pic>
        <p:nvPicPr>
          <p:cNvPr id="6" name="Picture 5">
            <a:extLst>
              <a:ext uri="{FF2B5EF4-FFF2-40B4-BE49-F238E27FC236}">
                <a16:creationId xmlns:a16="http://schemas.microsoft.com/office/drawing/2014/main" id="{740CB8C6-AAA2-7B4A-8AA1-A79F481AC6C8}"/>
              </a:ext>
            </a:extLst>
          </p:cNvPr>
          <p:cNvPicPr>
            <a:picLocks noChangeAspect="1"/>
          </p:cNvPicPr>
          <p:nvPr/>
        </p:nvPicPr>
        <p:blipFill rotWithShape="1">
          <a:blip r:embed="rId2"/>
          <a:srcRect b="33642"/>
          <a:stretch/>
        </p:blipFill>
        <p:spPr>
          <a:xfrm>
            <a:off x="5614787" y="3753175"/>
            <a:ext cx="5272390" cy="2721182"/>
          </a:xfrm>
          <a:prstGeom prst="rect">
            <a:avLst/>
          </a:prstGeom>
        </p:spPr>
      </p:pic>
      <p:sp>
        <p:nvSpPr>
          <p:cNvPr id="9" name="Content Placeholder 2">
            <a:extLst>
              <a:ext uri="{FF2B5EF4-FFF2-40B4-BE49-F238E27FC236}">
                <a16:creationId xmlns:a16="http://schemas.microsoft.com/office/drawing/2014/main" id="{1BD68EA6-D1F1-1C4A-8F2E-FAB1E2183742}"/>
              </a:ext>
            </a:extLst>
          </p:cNvPr>
          <p:cNvSpPr txBox="1">
            <a:spLocks/>
          </p:cNvSpPr>
          <p:nvPr/>
        </p:nvSpPr>
        <p:spPr>
          <a:xfrm>
            <a:off x="5297762" y="313700"/>
            <a:ext cx="6250769" cy="355748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Written in common language so anyone can understand the artifact description and what it does.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Metadata for: (hidden from users)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Tokens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 Groups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Property Sets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Token Templates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An artifact is a collection of files placed in a single folder based on the artifact type.</a:t>
            </a:r>
          </a:p>
        </p:txBody>
      </p:sp>
    </p:spTree>
    <p:extLst>
      <p:ext uri="{BB962C8B-B14F-4D97-AF65-F5344CB8AC3E}">
        <p14:creationId xmlns:p14="http://schemas.microsoft.com/office/powerpoint/2010/main" val="2850316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C78ED-154C-3E41-9035-5C44B0742163}"/>
              </a:ext>
            </a:extLst>
          </p:cNvPr>
          <p:cNvSpPr>
            <a:spLocks noGrp="1"/>
          </p:cNvSpPr>
          <p:nvPr>
            <p:ph type="title"/>
          </p:nvPr>
        </p:nvSpPr>
        <p:spPr/>
        <p:txBody>
          <a:bodyPr>
            <a:normAutofit/>
          </a:bodyPr>
          <a:lstStyle/>
          <a:p>
            <a:r>
              <a:rPr lang="en-US" dirty="0"/>
              <a:t>Base Token Types &amp; Symbols</a:t>
            </a:r>
          </a:p>
        </p:txBody>
      </p:sp>
      <mc:AlternateContent xmlns:mc="http://schemas.openxmlformats.org/markup-compatibility/2006" xmlns:a14="http://schemas.microsoft.com/office/drawing/2010/main">
        <mc:Choice Requires="a14">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619479686"/>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619479686"/>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3" name="Footer Placeholder 2">
            <a:extLst>
              <a:ext uri="{FF2B5EF4-FFF2-40B4-BE49-F238E27FC236}">
                <a16:creationId xmlns:a16="http://schemas.microsoft.com/office/drawing/2014/main" id="{2A038926-00A6-E746-84A5-AD2C5FD8C539}"/>
              </a:ext>
            </a:extLst>
          </p:cNvPr>
          <p:cNvSpPr>
            <a:spLocks noGrp="1"/>
          </p:cNvSpPr>
          <p:nvPr>
            <p:ph type="ftr" sz="quarter" idx="11"/>
          </p:nvPr>
        </p:nvSpPr>
        <p:spPr/>
        <p:txBody>
          <a:bodyPr/>
          <a:lstStyle/>
          <a:p>
            <a:r>
              <a:rPr lang="en-US" dirty="0"/>
              <a:t>©2019 Token Taxonomy Initiative Inc. (“TTI”).  All Rights Reserved. </a:t>
            </a:r>
          </a:p>
        </p:txBody>
      </p:sp>
      <p:grpSp>
        <p:nvGrpSpPr>
          <p:cNvPr id="6" name="Group 5">
            <a:extLst>
              <a:ext uri="{FF2B5EF4-FFF2-40B4-BE49-F238E27FC236}">
                <a16:creationId xmlns:a16="http://schemas.microsoft.com/office/drawing/2014/main" id="{0D3FBF75-6B2C-B14F-9E93-5D2A4A0429EE}"/>
              </a:ext>
            </a:extLst>
          </p:cNvPr>
          <p:cNvGrpSpPr/>
          <p:nvPr/>
        </p:nvGrpSpPr>
        <p:grpSpPr>
          <a:xfrm>
            <a:off x="7871333" y="2519133"/>
            <a:ext cx="3327201" cy="1342661"/>
            <a:chOff x="7187576" y="64003"/>
            <a:chExt cx="3327201" cy="1342661"/>
          </a:xfrm>
        </p:grpSpPr>
        <p:sp>
          <p:nvSpPr>
            <p:cNvPr id="7" name="Rectangle 6">
              <a:extLst>
                <a:ext uri="{FF2B5EF4-FFF2-40B4-BE49-F238E27FC236}">
                  <a16:creationId xmlns:a16="http://schemas.microsoft.com/office/drawing/2014/main" id="{C7FB5DE1-3218-BC43-9080-657E7FD4075C}"/>
                </a:ext>
              </a:extLst>
            </p:cNvPr>
            <p:cNvSpPr/>
            <p:nvPr/>
          </p:nvSpPr>
          <p:spPr>
            <a:xfrm>
              <a:off x="7187576" y="64003"/>
              <a:ext cx="3327201" cy="1342661"/>
            </a:xfrm>
            <a:prstGeom prst="rect">
              <a:avLst/>
            </a:prstGeom>
            <a:noFill/>
            <a:ln>
              <a:noFill/>
            </a:ln>
            <a:sp3d/>
          </p:spPr>
          <p:style>
            <a:lnRef idx="2">
              <a:scrgbClr r="0" g="0" b="0"/>
            </a:lnRef>
            <a:fillRef idx="1">
              <a:scrgbClr r="0" g="0" b="0"/>
            </a:fillRef>
            <a:effectRef idx="0">
              <a:schemeClr val="accent2">
                <a:hueOff val="-1455363"/>
                <a:satOff val="-83928"/>
                <a:lumOff val="8628"/>
                <a:alphaOff val="0"/>
              </a:schemeClr>
            </a:effectRef>
            <a:fontRef idx="minor">
              <a:schemeClr val="lt1"/>
            </a:fontRef>
          </p:style>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9773C58-655E-1A43-BFD5-26E5337C293E}"/>
                    </a:ext>
                  </a:extLst>
                </p:cNvPr>
                <p:cNvSpPr txBox="1"/>
                <p:nvPr/>
              </p:nvSpPr>
              <p:spPr>
                <a:xfrm>
                  <a:off x="7187576" y="64003"/>
                  <a:ext cx="3327201" cy="134266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i="1" kern="1200" smtClean="0">
                              <a:latin typeface="Cambria Math" panose="02040503050406030204" pitchFamily="18" charset="0"/>
                              <a:ea typeface="Cambria Math" panose="02040503050406030204" pitchFamily="18" charset="0"/>
                            </a:rPr>
                            <m:t>Ν</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Ϝ</m:t>
                          </m:r>
                        </m:sub>
                      </m:sSub>
                    </m:oMath>
                  </a14:m>
                  <a:r>
                    <a:rPr lang="en-US" sz="2800" b="0" i="0" u="none" kern="1200" dirty="0"/>
                    <a:t>)</a:t>
                  </a:r>
                  <a:r>
                    <a:rPr lang="en-US" sz="2800" kern="1200" dirty="0"/>
                    <a:t> </a:t>
                  </a:r>
                </a:p>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b="0" i="1" u="none" kern="1200" smtClean="0">
                              <a:latin typeface="Cambria Math" panose="02040503050406030204" pitchFamily="18" charset="0"/>
                              <a:ea typeface="Cambria Math" panose="02040503050406030204" pitchFamily="18" charset="0"/>
                            </a:rPr>
                            <m:t>Ϝ</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Ν</m:t>
                          </m:r>
                        </m:sub>
                      </m:sSub>
                    </m:oMath>
                  </a14:m>
                  <a:r>
                    <a:rPr lang="en-US" sz="2800" b="0" i="0" u="none" kern="1200" dirty="0"/>
                    <a:t>)</a:t>
                  </a:r>
                  <a:r>
                    <a:rPr lang="en-US" sz="2800" kern="1200" dirty="0"/>
                    <a:t>  Hybrids</a:t>
                  </a:r>
                </a:p>
              </p:txBody>
            </p:sp>
          </mc:Choice>
          <mc:Fallback xmlns="">
            <p:sp>
              <p:nvSpPr>
                <p:cNvPr id="8" name="TextBox 7">
                  <a:extLst>
                    <a:ext uri="{FF2B5EF4-FFF2-40B4-BE49-F238E27FC236}">
                      <a16:creationId xmlns:a16="http://schemas.microsoft.com/office/drawing/2014/main" id="{69773C58-655E-1A43-BFD5-26E5337C293E}"/>
                    </a:ext>
                  </a:extLst>
                </p:cNvPr>
                <p:cNvSpPr txBox="1">
                  <a:spLocks noRot="1" noChangeAspect="1" noMove="1" noResize="1" noEditPoints="1" noAdjustHandles="1" noChangeArrowheads="1" noChangeShapeType="1" noTextEdit="1"/>
                </p:cNvSpPr>
                <p:nvPr/>
              </p:nvSpPr>
              <p:spPr>
                <a:xfrm>
                  <a:off x="7187576" y="64003"/>
                  <a:ext cx="3327201" cy="1342661"/>
                </a:xfrm>
                <a:prstGeom prst="rect">
                  <a:avLst/>
                </a:prstGeom>
                <a:blipFill>
                  <a:blip r:embed="rId12"/>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145842272"/>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FF648-241F-A44E-9231-A794509B3619}"/>
              </a:ext>
            </a:extLst>
          </p:cNvPr>
          <p:cNvSpPr>
            <a:spLocks noGrp="1"/>
          </p:cNvSpPr>
          <p:nvPr>
            <p:ph type="title"/>
          </p:nvPr>
        </p:nvSpPr>
        <p:spPr>
          <a:xfrm>
            <a:off x="1136428" y="627564"/>
            <a:ext cx="7474172" cy="1325563"/>
          </a:xfrm>
        </p:spPr>
        <p:txBody>
          <a:bodyPr>
            <a:normAutofit/>
          </a:bodyPr>
          <a:lstStyle/>
          <a:p>
            <a:r>
              <a:rPr lang="en-US" dirty="0"/>
              <a:t>Classification</a:t>
            </a:r>
          </a:p>
        </p:txBody>
      </p:sp>
      <p:sp>
        <p:nvSpPr>
          <p:cNvPr id="3" name="Content Placeholder 2">
            <a:extLst>
              <a:ext uri="{FF2B5EF4-FFF2-40B4-BE49-F238E27FC236}">
                <a16:creationId xmlns:a16="http://schemas.microsoft.com/office/drawing/2014/main" id="{FDA5A15E-F0CC-BD41-943C-6D1C1EF1B648}"/>
              </a:ext>
            </a:extLst>
          </p:cNvPr>
          <p:cNvSpPr>
            <a:spLocks noGrp="1"/>
          </p:cNvSpPr>
          <p:nvPr>
            <p:ph idx="1"/>
          </p:nvPr>
        </p:nvSpPr>
        <p:spPr>
          <a:xfrm>
            <a:off x="1136400" y="1953127"/>
            <a:ext cx="6907054" cy="3997090"/>
          </a:xfrm>
        </p:spPr>
        <p:txBody>
          <a:bodyPr anchor="ctr">
            <a:normAutofit fontScale="92500" lnSpcReduction="10000"/>
          </a:bodyPr>
          <a:lstStyle/>
          <a:p>
            <a:pPr marL="0" indent="0">
              <a:buNone/>
            </a:pPr>
            <a:r>
              <a:rPr lang="en-US" sz="2000" dirty="0"/>
              <a:t>A Token Classification has 5 Variables:</a:t>
            </a:r>
          </a:p>
          <a:p>
            <a:pPr marL="971550" lvl="1" indent="-514350">
              <a:buFont typeface="+mj-lt"/>
              <a:buAutoNum type="arabicPeriod"/>
            </a:pPr>
            <a:r>
              <a:rPr lang="en-US" sz="2000" dirty="0"/>
              <a:t>Token Type: Fungible or Non-Fungible – the fundamental difference between token types.</a:t>
            </a:r>
          </a:p>
          <a:p>
            <a:pPr marL="971550" lvl="1" indent="-514350">
              <a:buFont typeface="+mj-lt"/>
              <a:buAutoNum type="arabicPeriod"/>
            </a:pPr>
            <a:r>
              <a:rPr lang="en-US" sz="2000" dirty="0"/>
              <a:t>Token Unit: Fractional, Whole or Singleton – Quantity and division restrictions.</a:t>
            </a:r>
          </a:p>
          <a:p>
            <a:pPr marL="971550" lvl="1" indent="-514350">
              <a:buFont typeface="+mj-lt"/>
              <a:buAutoNum type="arabicPeriod"/>
            </a:pPr>
            <a:r>
              <a:rPr lang="en-US" sz="2000" dirty="0"/>
              <a:t>Value Type: Intrinsic or Reference – the asset type the token represents.</a:t>
            </a:r>
          </a:p>
          <a:p>
            <a:pPr marL="971550" lvl="1" indent="-514350">
              <a:buFont typeface="+mj-lt"/>
              <a:buAutoNum type="arabicPeriod"/>
            </a:pPr>
            <a:r>
              <a:rPr lang="en-US" sz="2000" dirty="0"/>
              <a:t>Representation Type: Common or Unique – how balances and property value settings are stored.</a:t>
            </a:r>
          </a:p>
          <a:p>
            <a:pPr marL="971550" lvl="1" indent="-514350">
              <a:buFont typeface="+mj-lt"/>
              <a:buAutoNum type="arabicPeriod"/>
            </a:pPr>
            <a:r>
              <a:rPr lang="en-US" sz="2000" dirty="0"/>
              <a:t>Supply: Fixed, Capped-Variable, Gated or Infinite - Supply indicates how many token instances, usually counted as whole instances, a token class can have during its lifetime.</a:t>
            </a:r>
          </a:p>
          <a:p>
            <a:pPr marL="971550" lvl="1" indent="-514350">
              <a:buFont typeface="+mj-lt"/>
              <a:buAutoNum type="arabicPeriod"/>
            </a:pPr>
            <a:r>
              <a:rPr lang="en-US" sz="2000" dirty="0"/>
              <a:t>Template Type: Single or Hybrid – does the token have any child tokens.</a:t>
            </a:r>
          </a:p>
        </p:txBody>
      </p:sp>
      <p:sp>
        <p:nvSpPr>
          <p:cNvPr id="4" name="Footer Placeholder 3">
            <a:extLst>
              <a:ext uri="{FF2B5EF4-FFF2-40B4-BE49-F238E27FC236}">
                <a16:creationId xmlns:a16="http://schemas.microsoft.com/office/drawing/2014/main" id="{3C81039E-2F7F-5146-8496-3DDBE1A29BE6}"/>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US" sz="1050">
                <a:solidFill>
                  <a:schemeClr val="tx1">
                    <a:lumMod val="75000"/>
                    <a:lumOff val="25000"/>
                  </a:schemeClr>
                </a:solidFill>
              </a:rPr>
              <a:t>©2019 Token Taxonomy Initiative Inc. (“TTI”).  All Rights Reserved. </a:t>
            </a:r>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ADCDF36A-2D0E-4C92-93E8-23C6F370BC8F}"/>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413987" y="2857501"/>
            <a:ext cx="1142998" cy="1142998"/>
          </a:xfrm>
          <a:prstGeom prst="rect">
            <a:avLst/>
          </a:prstGeom>
        </p:spPr>
      </p:pic>
    </p:spTree>
    <p:extLst>
      <p:ext uri="{BB962C8B-B14F-4D97-AF65-F5344CB8AC3E}">
        <p14:creationId xmlns:p14="http://schemas.microsoft.com/office/powerpoint/2010/main" val="1633990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864768-9F56-5A44-BFB9-202C7AD0EE33}"/>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Classification Details Beyond Fungible &amp; Non-fungible</a:t>
            </a:r>
          </a:p>
        </p:txBody>
      </p:sp>
      <p:sp>
        <p:nvSpPr>
          <p:cNvPr id="4" name="Footer Placeholder 3">
            <a:extLst>
              <a:ext uri="{FF2B5EF4-FFF2-40B4-BE49-F238E27FC236}">
                <a16:creationId xmlns:a16="http://schemas.microsoft.com/office/drawing/2014/main" id="{68CF6ABA-885E-704E-9732-FFC6FD1970B2}"/>
              </a:ext>
            </a:extLst>
          </p:cNvPr>
          <p:cNvSpPr>
            <a:spLocks noGrp="1"/>
          </p:cNvSpPr>
          <p:nvPr>
            <p:ph type="ftr" sz="quarter" idx="11"/>
          </p:nvPr>
        </p:nvSpPr>
        <p:spPr>
          <a:xfrm>
            <a:off x="750305" y="6356350"/>
            <a:ext cx="4114800" cy="365125"/>
          </a:xfrm>
        </p:spPr>
        <p:txBody>
          <a:bodyPr>
            <a:normAutofit/>
          </a:bodyPr>
          <a:lstStyle/>
          <a:p>
            <a:pPr algn="l">
              <a:spcAft>
                <a:spcPts val="600"/>
              </a:spcAft>
            </a:pPr>
            <a:r>
              <a:rPr lang="en-US" sz="1100">
                <a:solidFill>
                  <a:prstClr val="black">
                    <a:tint val="75000"/>
                  </a:prstClr>
                </a:solidFill>
              </a:rPr>
              <a:t>©2019 Token Taxonomy Initiative Inc. (“TTI”).  All Rights Reserved. </a:t>
            </a:r>
          </a:p>
        </p:txBody>
      </p:sp>
      <p:graphicFrame>
        <p:nvGraphicFramePr>
          <p:cNvPr id="6" name="Content Placeholder 2">
            <a:extLst>
              <a:ext uri="{FF2B5EF4-FFF2-40B4-BE49-F238E27FC236}">
                <a16:creationId xmlns:a16="http://schemas.microsoft.com/office/drawing/2014/main" id="{E75C04C0-7130-4D17-9415-F3F8E35E7B6E}"/>
              </a:ext>
            </a:extLst>
          </p:cNvPr>
          <p:cNvGraphicFramePr>
            <a:graphicFrameLocks noGrp="1"/>
          </p:cNvGraphicFramePr>
          <p:nvPr>
            <p:ph idx="1"/>
            <p:extLst>
              <p:ext uri="{D42A27DB-BD31-4B8C-83A1-F6EECF244321}">
                <p14:modId xmlns:p14="http://schemas.microsoft.com/office/powerpoint/2010/main" val="99401063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25398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A927-2995-134A-B724-7C136CBCD920}"/>
              </a:ext>
            </a:extLst>
          </p:cNvPr>
          <p:cNvSpPr>
            <a:spLocks noGrp="1"/>
          </p:cNvSpPr>
          <p:nvPr>
            <p:ph type="title"/>
          </p:nvPr>
        </p:nvSpPr>
        <p:spPr>
          <a:xfrm>
            <a:off x="838200" y="5529884"/>
            <a:ext cx="8078342" cy="1096331"/>
          </a:xfrm>
        </p:spPr>
        <p:txBody>
          <a:bodyPr>
            <a:normAutofit/>
          </a:bodyPr>
          <a:lstStyle/>
          <a:p>
            <a:r>
              <a:rPr lang="en-US"/>
              <a:t>Introduction</a:t>
            </a:r>
          </a:p>
        </p:txBody>
      </p:sp>
      <p:graphicFrame>
        <p:nvGraphicFramePr>
          <p:cNvPr id="5" name="Content Placeholder 2">
            <a:extLst>
              <a:ext uri="{FF2B5EF4-FFF2-40B4-BE49-F238E27FC236}">
                <a16:creationId xmlns:a16="http://schemas.microsoft.com/office/drawing/2014/main" id="{CCBC3738-B90C-415F-B023-75F7EDCA463C}"/>
              </a:ext>
            </a:extLst>
          </p:cNvPr>
          <p:cNvGraphicFramePr>
            <a:graphicFrameLocks noGrp="1"/>
          </p:cNvGraphicFramePr>
          <p:nvPr>
            <p:ph idx="1"/>
            <p:extLst>
              <p:ext uri="{D42A27DB-BD31-4B8C-83A1-F6EECF244321}">
                <p14:modId xmlns:p14="http://schemas.microsoft.com/office/powerpoint/2010/main" val="3669406485"/>
              </p:ext>
            </p:extLst>
          </p:nvPr>
        </p:nvGraphicFramePr>
        <p:xfrm>
          <a:off x="387627" y="603892"/>
          <a:ext cx="11628782" cy="4957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FC724E2D-AA0D-CD4A-AA86-7DF7A933E6E6}"/>
              </a:ext>
            </a:extLst>
          </p:cNvPr>
          <p:cNvSpPr>
            <a:spLocks noGrp="1"/>
          </p:cNvSpPr>
          <p:nvPr>
            <p:ph type="ftr" sz="quarter" idx="11"/>
          </p:nvPr>
        </p:nvSpPr>
        <p:spPr/>
        <p:txBody>
          <a:bodyPr/>
          <a:lstStyle/>
          <a:p>
            <a:r>
              <a:rPr lang="en-US" dirty="0"/>
              <a:t>©2019 Token Taxonomy Initiative Inc. (“TTI”).  All Rights Reserved. </a:t>
            </a:r>
          </a:p>
        </p:txBody>
      </p:sp>
      <p:sp>
        <p:nvSpPr>
          <p:cNvPr id="4" name="Rectangle 3">
            <a:extLst>
              <a:ext uri="{FF2B5EF4-FFF2-40B4-BE49-F238E27FC236}">
                <a16:creationId xmlns:a16="http://schemas.microsoft.com/office/drawing/2014/main" id="{9F9C6577-05D5-5B4C-8A31-E662850A71FE}"/>
              </a:ext>
            </a:extLst>
          </p:cNvPr>
          <p:cNvSpPr/>
          <p:nvPr/>
        </p:nvSpPr>
        <p:spPr>
          <a:xfrm>
            <a:off x="5974813" y="324433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Tree>
    <p:extLst>
      <p:ext uri="{BB962C8B-B14F-4D97-AF65-F5344CB8AC3E}">
        <p14:creationId xmlns:p14="http://schemas.microsoft.com/office/powerpoint/2010/main" val="116978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4BCA-447E-5A48-A6E0-82D00BD09954}"/>
              </a:ext>
            </a:extLst>
          </p:cNvPr>
          <p:cNvSpPr>
            <a:spLocks noGrp="1"/>
          </p:cNvSpPr>
          <p:nvPr>
            <p:ph type="title"/>
          </p:nvPr>
        </p:nvSpPr>
        <p:spPr>
          <a:xfrm>
            <a:off x="1136429" y="136525"/>
            <a:ext cx="7474172" cy="1325563"/>
          </a:xfrm>
        </p:spPr>
        <p:txBody>
          <a:bodyPr>
            <a:normAutofit/>
          </a:bodyPr>
          <a:lstStyle/>
          <a:p>
            <a:r>
              <a:rPr lang="en-US" dirty="0"/>
              <a:t>Properties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166FE3-552F-BE46-871D-F99D1028C3AE}"/>
                  </a:ext>
                </a:extLst>
              </p:cNvPr>
              <p:cNvSpPr>
                <a:spLocks noGrp="1"/>
              </p:cNvSpPr>
              <p:nvPr>
                <p:ph idx="1"/>
              </p:nvPr>
            </p:nvSpPr>
            <p:spPr>
              <a:xfrm>
                <a:off x="1136429" y="1322024"/>
                <a:ext cx="7588930" cy="5034326"/>
              </a:xfrm>
            </p:spPr>
            <p:txBody>
              <a:bodyPr anchor="ctr">
                <a:normAutofit fontScale="92500" lnSpcReduction="20000"/>
              </a:bodyPr>
              <a:lstStyle/>
              <a:p>
                <a:r>
                  <a:rPr lang="en-US" sz="2400" b="1" dirty="0"/>
                  <a:t>Behavioral property</a:t>
                </a:r>
                <a:r>
                  <a:rPr lang="en-US" sz="2400" dirty="0"/>
                  <a:t> – represent a value that is determined through logic or calculation and not set directly. </a:t>
                </a:r>
              </a:p>
              <a:p>
                <a:r>
                  <a:rPr lang="en-US" sz="2400" b="1" dirty="0"/>
                  <a:t>Non-behavioral property </a:t>
                </a:r>
                <a:r>
                  <a:rPr lang="en-US" sz="2400" dirty="0"/>
                  <a:t> - represent a value where the value can be set directly without computation by the token implementation. </a:t>
                </a:r>
              </a:p>
              <a:p>
                <a:r>
                  <a:rPr lang="en-US" sz="2400" b="1" dirty="0"/>
                  <a:t>A Property-Set artifact </a:t>
                </a:r>
                <a:r>
                  <a:rPr lang="en-US" sz="2400" dirty="0"/>
                  <a:t>can contain the definition of a single or multiple properties like a </a:t>
                </a:r>
                <a:r>
                  <a:rPr lang="en-US" sz="2400" b="1" i="1" dirty="0"/>
                  <a:t>SKU</a:t>
                </a:r>
                <a:r>
                  <a:rPr lang="en-US" sz="2400" dirty="0"/>
                  <a:t> property or </a:t>
                </a:r>
                <a:r>
                  <a:rPr lang="en-US" sz="2400" b="1" i="1" dirty="0"/>
                  <a:t>Issuing Organization</a:t>
                </a:r>
                <a:r>
                  <a:rPr lang="en-US" sz="2400" dirty="0"/>
                  <a:t>.</a:t>
                </a:r>
              </a:p>
              <a:p>
                <a:r>
                  <a:rPr lang="en-US" sz="2400" dirty="0"/>
                  <a:t>Property sets have a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 </m:t>
                    </m:r>
                  </m:oMath>
                </a14:m>
                <a:r>
                  <a:rPr lang="en-US" sz="2400" dirty="0"/>
                  <a:t>prefix and a capital letter or acronym that is unique for the taxonomy. For example,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𝑆𝐾𝑈</m:t>
                    </m:r>
                  </m:oMath>
                </a14:m>
                <a:r>
                  <a:rPr lang="en-US" sz="2400" dirty="0"/>
                  <a:t> could be used for the `SKU` property set.</a:t>
                </a:r>
              </a:p>
              <a:p>
                <a:r>
                  <a:rPr lang="en-US" sz="2400" dirty="0"/>
                  <a:t>A property defined in a set artifact is explicit.</a:t>
                </a:r>
              </a:p>
              <a:p>
                <a:pPr lvl="1"/>
                <a:r>
                  <a:rPr lang="en-US" sz="2200" dirty="0"/>
                  <a:t>Behavioral properties may have a query control message but not define a control message.  Setting the value for the property is done by its behavior.</a:t>
                </a:r>
              </a:p>
              <a:p>
                <a:pPr lvl="1"/>
                <a:r>
                  <a:rPr lang="en-US" sz="2200" dirty="0"/>
                  <a:t>Non-behavioral properties will have control messages to query and set values.</a:t>
                </a:r>
              </a:p>
            </p:txBody>
          </p:sp>
        </mc:Choice>
        <mc:Fallback xmlns="">
          <p:sp>
            <p:nvSpPr>
              <p:cNvPr id="3" name="Content Placeholder 2">
                <a:extLst>
                  <a:ext uri="{FF2B5EF4-FFF2-40B4-BE49-F238E27FC236}">
                    <a16:creationId xmlns:a16="http://schemas.microsoft.com/office/drawing/2014/main" id="{B8166FE3-552F-BE46-871D-F99D1028C3AE}"/>
                  </a:ext>
                </a:extLst>
              </p:cNvPr>
              <p:cNvSpPr>
                <a:spLocks noGrp="1" noRot="1" noChangeAspect="1" noMove="1" noResize="1" noEditPoints="1" noAdjustHandles="1" noChangeArrowheads="1" noChangeShapeType="1" noTextEdit="1"/>
              </p:cNvSpPr>
              <p:nvPr>
                <p:ph idx="1"/>
              </p:nvPr>
            </p:nvSpPr>
            <p:spPr>
              <a:xfrm>
                <a:off x="1136429" y="1322024"/>
                <a:ext cx="7588930" cy="5034326"/>
              </a:xfrm>
              <a:blipFill>
                <a:blip r:embed="rId2"/>
                <a:stretch>
                  <a:fillRect l="-668" r="-50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8E05463-7373-974E-B7D5-F55314C9EE39}"/>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US" sz="1050" dirty="0">
                <a:solidFill>
                  <a:schemeClr val="tx1">
                    <a:lumMod val="75000"/>
                    <a:lumOff val="25000"/>
                  </a:schemeClr>
                </a:solidFill>
              </a:rPr>
              <a:t>©2019 Token Taxonomy Initiative Inc. (“TTI”).  All Rights Reserved.</a:t>
            </a:r>
          </a:p>
        </p:txBody>
      </p:sp>
      <p:pic>
        <p:nvPicPr>
          <p:cNvPr id="8" name="Graphic 7" descr="VennDiagramOutline">
            <a:extLst>
              <a:ext uri="{FF2B5EF4-FFF2-40B4-BE49-F238E27FC236}">
                <a16:creationId xmlns:a16="http://schemas.microsoft.com/office/drawing/2014/main" id="{611D245F-80CF-469F-9675-2801A6AD27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418052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B9593-7977-044D-BAC3-37D43891CB9C}"/>
              </a:ext>
            </a:extLst>
          </p:cNvPr>
          <p:cNvSpPr>
            <a:spLocks noGrp="1"/>
          </p:cNvSpPr>
          <p:nvPr>
            <p:ph type="title"/>
          </p:nvPr>
        </p:nvSpPr>
        <p:spPr>
          <a:xfrm>
            <a:off x="0" y="344282"/>
            <a:ext cx="7719381" cy="1096331"/>
          </a:xfrm>
          <a:prstGeom prst="ellipse">
            <a:avLst/>
          </a:prstGeom>
        </p:spPr>
        <p:txBody>
          <a:bodyPr>
            <a:normAutofit/>
          </a:bodyPr>
          <a:lstStyle/>
          <a:p>
            <a:r>
              <a:rPr lang="en-US" dirty="0"/>
              <a:t>Behaviors</a:t>
            </a:r>
          </a:p>
        </p:txBody>
      </p:sp>
      <p:graphicFrame>
        <p:nvGraphicFramePr>
          <p:cNvPr id="36" name="Content Placeholder 4">
            <a:extLst>
              <a:ext uri="{FF2B5EF4-FFF2-40B4-BE49-F238E27FC236}">
                <a16:creationId xmlns:a16="http://schemas.microsoft.com/office/drawing/2014/main" id="{556B3D63-0C87-4CE5-B01D-96229F4F7D1A}"/>
              </a:ext>
            </a:extLst>
          </p:cNvPr>
          <p:cNvGraphicFramePr>
            <a:graphicFrameLocks noGrp="1"/>
          </p:cNvGraphicFramePr>
          <p:nvPr>
            <p:ph idx="1"/>
            <p:extLst>
              <p:ext uri="{D42A27DB-BD31-4B8C-83A1-F6EECF244321}">
                <p14:modId xmlns:p14="http://schemas.microsoft.com/office/powerpoint/2010/main" val="2521783965"/>
              </p:ext>
            </p:extLst>
          </p:nvPr>
        </p:nvGraphicFramePr>
        <p:xfrm>
          <a:off x="838200" y="1143453"/>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6DCCC040-5DE4-4447-8D64-8ABE5F95A7CD}"/>
              </a:ext>
            </a:extLst>
          </p:cNvPr>
          <p:cNvSpPr>
            <a:spLocks noGrp="1"/>
          </p:cNvSpPr>
          <p:nvPr>
            <p:ph type="ftr" sz="quarter" idx="11"/>
          </p:nvPr>
        </p:nvSpPr>
        <p:spPr>
          <a:xfrm>
            <a:off x="9414844" y="5529884"/>
            <a:ext cx="2127913" cy="365125"/>
          </a:xfrm>
          <a:noFill/>
        </p:spPr>
        <p:txBody>
          <a:bodyPr>
            <a:normAutofit/>
          </a:bodyPr>
          <a:lstStyle/>
          <a:p>
            <a:pPr algn="r">
              <a:lnSpc>
                <a:spcPct val="90000"/>
              </a:lnSpc>
              <a:spcAft>
                <a:spcPts val="600"/>
              </a:spcAft>
            </a:pPr>
            <a:r>
              <a:rPr lang="en-US" sz="900">
                <a:solidFill>
                  <a:schemeClr val="bg1">
                    <a:alpha val="80000"/>
                  </a:schemeClr>
                </a:solidFill>
              </a:rPr>
              <a:t>©2019 Token Taxonomy Initiative Inc. (“TTI”).  All Rights Reserved. </a:t>
            </a:r>
          </a:p>
        </p:txBody>
      </p:sp>
      <p:sp>
        <p:nvSpPr>
          <p:cNvPr id="8" name="Rectangle 4">
            <a:extLst>
              <a:ext uri="{FF2B5EF4-FFF2-40B4-BE49-F238E27FC236}">
                <a16:creationId xmlns:a16="http://schemas.microsoft.com/office/drawing/2014/main" id="{FBD1558C-A368-D44E-8426-11BC0349A8CC}"/>
              </a:ext>
            </a:extLst>
          </p:cNvPr>
          <p:cNvSpPr>
            <a:spLocks noChangeArrowheads="1"/>
          </p:cNvSpPr>
          <p:nvPr/>
        </p:nvSpPr>
        <p:spPr bwMode="auto">
          <a:xfrm>
            <a:off x="7374835" y="2403448"/>
            <a:ext cx="929888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400"/>
          </a:p>
        </p:txBody>
      </p:sp>
      <p:sp>
        <p:nvSpPr>
          <p:cNvPr id="13" name="Rectangle 8">
            <a:extLst>
              <a:ext uri="{FF2B5EF4-FFF2-40B4-BE49-F238E27FC236}">
                <a16:creationId xmlns:a16="http://schemas.microsoft.com/office/drawing/2014/main" id="{A62E79A8-9110-694D-BCEB-64B92625FBF4}"/>
              </a:ext>
            </a:extLst>
          </p:cNvPr>
          <p:cNvSpPr>
            <a:spLocks noChangeArrowheads="1"/>
          </p:cNvSpPr>
          <p:nvPr/>
        </p:nvSpPr>
        <p:spPr bwMode="auto">
          <a:xfrm flipV="1">
            <a:off x="11519639" y="2150725"/>
            <a:ext cx="69865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6" name="Rectangle 12">
            <a:extLst>
              <a:ext uri="{FF2B5EF4-FFF2-40B4-BE49-F238E27FC236}">
                <a16:creationId xmlns:a16="http://schemas.microsoft.com/office/drawing/2014/main" id="{5BCFDD59-76D6-5B47-808E-B95D4222821C}"/>
              </a:ext>
            </a:extLst>
          </p:cNvPr>
          <p:cNvSpPr>
            <a:spLocks noChangeArrowheads="1"/>
          </p:cNvSpPr>
          <p:nvPr/>
        </p:nvSpPr>
        <p:spPr bwMode="auto">
          <a:xfrm>
            <a:off x="8745066" y="3674060"/>
            <a:ext cx="69699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0BEC6961-373E-4045-BE58-5117F6E36EB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56DAA646-51A6-2447-B41D-664820195DBD}"/>
              </a:ext>
            </a:extLst>
          </p:cNvPr>
          <p:cNvSpPr txBox="1"/>
          <p:nvPr/>
        </p:nvSpPr>
        <p:spPr>
          <a:xfrm>
            <a:off x="17174818" y="4502426"/>
            <a:ext cx="249659" cy="892552"/>
          </a:xfrm>
          <a:prstGeom prst="rect">
            <a:avLst/>
          </a:prstGeom>
          <a:noFill/>
        </p:spPr>
        <p:txBody>
          <a:bodyPr wrap="square" rtlCol="0">
            <a:spAutoFit/>
          </a:bodyPr>
          <a:lstStyle/>
          <a:p>
            <a:pPr>
              <a:spcAft>
                <a:spcPts val="600"/>
              </a:spcAft>
            </a:pPr>
            <a:r>
              <a:rPr lang="en-US" sz="1400"/>
              <a:t>D</a:t>
            </a:r>
          </a:p>
          <a:p>
            <a:pPr>
              <a:spcAft>
                <a:spcPts val="600"/>
              </a:spcAft>
            </a:pPr>
            <a:endParaRPr lang="en-US" sz="1400"/>
          </a:p>
          <a:p>
            <a:pPr>
              <a:spcAft>
                <a:spcPts val="600"/>
              </a:spcAft>
            </a:pPr>
            <a:endParaRPr lang="en-US" sz="1400"/>
          </a:p>
        </p:txBody>
      </p:sp>
    </p:spTree>
    <p:extLst>
      <p:ext uri="{BB962C8B-B14F-4D97-AF65-F5344CB8AC3E}">
        <p14:creationId xmlns:p14="http://schemas.microsoft.com/office/powerpoint/2010/main" val="1070235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8B1C0-008A-2C49-ACB6-6B0D74818EAF}"/>
              </a:ext>
            </a:extLst>
          </p:cNvPr>
          <p:cNvSpPr>
            <a:spLocks noGrp="1"/>
          </p:cNvSpPr>
          <p:nvPr>
            <p:ph type="title"/>
          </p:nvPr>
        </p:nvSpPr>
        <p:spPr>
          <a:xfrm>
            <a:off x="838200" y="293715"/>
            <a:ext cx="10515600" cy="1325563"/>
          </a:xfrm>
        </p:spPr>
        <p:txBody>
          <a:bodyPr>
            <a:normAutofit/>
          </a:bodyPr>
          <a:lstStyle/>
          <a:p>
            <a:r>
              <a:rPr lang="en-US" dirty="0"/>
              <a:t>Control Messages</a:t>
            </a:r>
          </a:p>
        </p:txBody>
      </p:sp>
      <p:sp>
        <p:nvSpPr>
          <p:cNvPr id="3" name="Content Placeholder 2">
            <a:extLst>
              <a:ext uri="{FF2B5EF4-FFF2-40B4-BE49-F238E27FC236}">
                <a16:creationId xmlns:a16="http://schemas.microsoft.com/office/drawing/2014/main" id="{88668F1B-5428-5844-A99B-F764FCD8E29B}"/>
              </a:ext>
            </a:extLst>
          </p:cNvPr>
          <p:cNvSpPr>
            <a:spLocks noGrp="1"/>
          </p:cNvSpPr>
          <p:nvPr>
            <p:ph idx="1"/>
          </p:nvPr>
        </p:nvSpPr>
        <p:spPr>
          <a:xfrm>
            <a:off x="757280" y="1363241"/>
            <a:ext cx="5981588" cy="5129634"/>
          </a:xfrm>
        </p:spPr>
        <p:txBody>
          <a:bodyPr anchor="t">
            <a:normAutofit/>
          </a:bodyPr>
          <a:lstStyle/>
          <a:p>
            <a:pPr lvl="0"/>
            <a:r>
              <a:rPr lang="en-US" sz="2000" dirty="0"/>
              <a:t>Property-Sets and Behaviors have Control Messages that describe how to get or set the property or invoke a behavior.</a:t>
            </a:r>
          </a:p>
          <a:p>
            <a:pPr lvl="0"/>
            <a:r>
              <a:rPr lang="en-US" sz="2000" dirty="0"/>
              <a:t>Messages usually named starting with a verb like Get or Add</a:t>
            </a:r>
          </a:p>
          <a:p>
            <a:pPr marL="342900" lvl="0" indent="-342900"/>
            <a:r>
              <a:rPr lang="en-US" sz="2000" dirty="0"/>
              <a:t>Control messages are paired together with a Request and a Response.</a:t>
            </a:r>
          </a:p>
          <a:p>
            <a:pPr marL="742950" lvl="1" indent="-285750"/>
            <a:r>
              <a:rPr lang="en-US" sz="1600" dirty="0"/>
              <a:t>Request messages describe what property to get or behavior to invoke along with any parameters needed for the Control.  For example, a </a:t>
            </a:r>
            <a:r>
              <a:rPr lang="en-US" sz="1600" dirty="0" err="1"/>
              <a:t>TransferRequest</a:t>
            </a:r>
            <a:r>
              <a:rPr lang="en-US" sz="1600" dirty="0"/>
              <a:t> message will need to have To and Amount parameters to successfully invoke the Transferable behavior.</a:t>
            </a:r>
          </a:p>
          <a:p>
            <a:pPr marL="742950" lvl="1" indent="-285750"/>
            <a:r>
              <a:rPr lang="en-US" sz="1600" dirty="0"/>
              <a:t>A Response message describes what the Requestor is expecting in return from their response.  I.e. a receipt, query result, etc.</a:t>
            </a:r>
          </a:p>
          <a:p>
            <a:pPr lvl="0"/>
            <a:endParaRPr lang="en-US" sz="2000" dirty="0"/>
          </a:p>
          <a:p>
            <a:pPr marL="457200" lvl="1" indent="0">
              <a:buNone/>
            </a:pPr>
            <a:endParaRPr lang="en-US" sz="2000" dirty="0"/>
          </a:p>
          <a:p>
            <a:endParaRPr lang="en-US" sz="2000" dirty="0"/>
          </a:p>
        </p:txBody>
      </p:sp>
      <p:sp>
        <p:nvSpPr>
          <p:cNvPr id="4" name="Footer Placeholder 3">
            <a:extLst>
              <a:ext uri="{FF2B5EF4-FFF2-40B4-BE49-F238E27FC236}">
                <a16:creationId xmlns:a16="http://schemas.microsoft.com/office/drawing/2014/main" id="{16E27951-C3C9-5D45-B337-A6FF111DC716}"/>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pic>
        <p:nvPicPr>
          <p:cNvPr id="6" name="Picture 5" descr="A screenshot of a cell phone&#10;&#10;Description automatically generated">
            <a:extLst>
              <a:ext uri="{FF2B5EF4-FFF2-40B4-BE49-F238E27FC236}">
                <a16:creationId xmlns:a16="http://schemas.microsoft.com/office/drawing/2014/main" id="{20266E86-DE6E-624F-AF27-CB664632CC28}"/>
              </a:ext>
            </a:extLst>
          </p:cNvPr>
          <p:cNvPicPr>
            <a:picLocks noChangeAspect="1"/>
          </p:cNvPicPr>
          <p:nvPr/>
        </p:nvPicPr>
        <p:blipFill>
          <a:blip r:embed="rId2"/>
          <a:stretch>
            <a:fillRect/>
          </a:stretch>
        </p:blipFill>
        <p:spPr>
          <a:xfrm>
            <a:off x="7628542" y="2405685"/>
            <a:ext cx="4166313" cy="1072825"/>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8" name="Picture 7" descr="A screenshot of a cell phone&#10;&#10;Description automatically generated">
            <a:extLst>
              <a:ext uri="{FF2B5EF4-FFF2-40B4-BE49-F238E27FC236}">
                <a16:creationId xmlns:a16="http://schemas.microsoft.com/office/drawing/2014/main" id="{206F0429-0DA8-2645-B736-FC7673691136}"/>
              </a:ext>
            </a:extLst>
          </p:cNvPr>
          <p:cNvPicPr>
            <a:picLocks noChangeAspect="1"/>
          </p:cNvPicPr>
          <p:nvPr/>
        </p:nvPicPr>
        <p:blipFill>
          <a:blip r:embed="rId3"/>
          <a:stretch>
            <a:fillRect/>
          </a:stretch>
        </p:blipFill>
        <p:spPr>
          <a:xfrm>
            <a:off x="6738868" y="3615035"/>
            <a:ext cx="5116410" cy="1292127"/>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4141255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31D0-AD68-C248-8316-CC2C5E7D3BD7}"/>
              </a:ext>
            </a:extLst>
          </p:cNvPr>
          <p:cNvSpPr>
            <a:spLocks noGrp="1"/>
          </p:cNvSpPr>
          <p:nvPr>
            <p:ph type="title"/>
          </p:nvPr>
        </p:nvSpPr>
        <p:spPr>
          <a:xfrm>
            <a:off x="0" y="1065862"/>
            <a:ext cx="3313164" cy="4726276"/>
          </a:xfrm>
        </p:spPr>
        <p:txBody>
          <a:bodyPr>
            <a:normAutofit/>
          </a:bodyPr>
          <a:lstStyle/>
          <a:p>
            <a:pPr algn="r"/>
            <a:r>
              <a:rPr lang="en-US" sz="4000">
                <a:solidFill>
                  <a:srgbClr val="FFFFFF"/>
                </a:solidFill>
              </a:rPr>
              <a:t>Common Behaviors</a:t>
            </a:r>
          </a:p>
        </p:txBody>
      </p:sp>
      <p:sp>
        <p:nvSpPr>
          <p:cNvPr id="3" name="Footer Placeholder 2">
            <a:extLst>
              <a:ext uri="{FF2B5EF4-FFF2-40B4-BE49-F238E27FC236}">
                <a16:creationId xmlns:a16="http://schemas.microsoft.com/office/drawing/2014/main" id="{8C7879B2-7A1D-1043-A657-17448F1B161B}"/>
              </a:ext>
            </a:extLst>
          </p:cNvPr>
          <p:cNvSpPr>
            <a:spLocks noGrp="1"/>
          </p:cNvSpPr>
          <p:nvPr>
            <p:ph type="ftr" sz="quarter" idx="11"/>
          </p:nvPr>
        </p:nvSpPr>
        <p:spPr>
          <a:xfrm>
            <a:off x="0" y="6492875"/>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3246437755"/>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3246437755"/>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4076908276"/>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7432D-72C6-E94B-A8CF-3C3C61C3715B}"/>
              </a:ext>
            </a:extLst>
          </p:cNvPr>
          <p:cNvSpPr>
            <a:spLocks noGrp="1"/>
          </p:cNvSpPr>
          <p:nvPr>
            <p:ph type="title"/>
          </p:nvPr>
        </p:nvSpPr>
        <p:spPr>
          <a:xfrm>
            <a:off x="468832" y="5471352"/>
            <a:ext cx="8078342" cy="1096331"/>
          </a:xfrm>
        </p:spPr>
        <p:txBody>
          <a:bodyPr>
            <a:normAutofit/>
          </a:bodyPr>
          <a:lstStyle/>
          <a:p>
            <a:r>
              <a:rPr lang="en-US" dirty="0"/>
              <a:t>Behavior Groups</a:t>
            </a:r>
          </a:p>
        </p:txBody>
      </p:sp>
      <p:sp>
        <p:nvSpPr>
          <p:cNvPr id="4" name="Content Placeholder 3">
            <a:extLst>
              <a:ext uri="{FF2B5EF4-FFF2-40B4-BE49-F238E27FC236}">
                <a16:creationId xmlns:a16="http://schemas.microsoft.com/office/drawing/2014/main" id="{08308E91-47EE-D440-AD66-67676811AF2A}"/>
              </a:ext>
            </a:extLst>
          </p:cNvPr>
          <p:cNvSpPr>
            <a:spLocks noGrp="1"/>
          </p:cNvSpPr>
          <p:nvPr>
            <p:ph idx="1"/>
          </p:nvPr>
        </p:nvSpPr>
        <p:spPr>
          <a:xfrm>
            <a:off x="838200" y="415964"/>
            <a:ext cx="10515600" cy="4351338"/>
          </a:xfrm>
        </p:spPr>
        <p:txBody>
          <a:bodyPr/>
          <a:lstStyle/>
          <a:p>
            <a:r>
              <a:rPr lang="en-US" dirty="0"/>
              <a:t>Behavior Groups are a collection behaviors that are frequently used together.</a:t>
            </a:r>
          </a:p>
          <a:p>
            <a:r>
              <a:rPr lang="en-US" dirty="0"/>
              <a:t>Encourages Decomposition of lowest level behaviors being defined and combined for maximum re-use.</a:t>
            </a:r>
          </a:p>
          <a:p>
            <a:pPr marL="0" indent="0">
              <a:buNone/>
            </a:pPr>
            <a:endParaRPr lang="en-US" dirty="0"/>
          </a:p>
        </p:txBody>
      </p:sp>
      <p:sp>
        <p:nvSpPr>
          <p:cNvPr id="3" name="Footer Placeholder 2">
            <a:extLst>
              <a:ext uri="{FF2B5EF4-FFF2-40B4-BE49-F238E27FC236}">
                <a16:creationId xmlns:a16="http://schemas.microsoft.com/office/drawing/2014/main" id="{28A9BA98-D59E-E54C-80D1-8C1B90C24889}"/>
              </a:ext>
            </a:extLst>
          </p:cNvPr>
          <p:cNvSpPr>
            <a:spLocks noGrp="1"/>
          </p:cNvSpPr>
          <p:nvPr>
            <p:ph type="ftr" sz="quarter" idx="11"/>
          </p:nvPr>
        </p:nvSpPr>
        <p:spPr>
          <a:xfrm>
            <a:off x="4028661" y="6356350"/>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6534020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6534020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p:cxnSp>
        <p:nvCxnSpPr>
          <p:cNvPr id="6" name="Straight Arrow Connector 5">
            <a:extLst>
              <a:ext uri="{FF2B5EF4-FFF2-40B4-BE49-F238E27FC236}">
                <a16:creationId xmlns:a16="http://schemas.microsoft.com/office/drawing/2014/main" id="{F9E59513-B3E0-C241-8BA4-33F31D3D819C}"/>
              </a:ext>
            </a:extLst>
          </p:cNvPr>
          <p:cNvCxnSpPr/>
          <p:nvPr/>
        </p:nvCxnSpPr>
        <p:spPr>
          <a:xfrm>
            <a:off x="3189176" y="3810618"/>
            <a:ext cx="834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224E5005-D4B0-474B-8343-3D9B1F9B2287}"/>
              </a:ext>
            </a:extLst>
          </p:cNvPr>
          <p:cNvCxnSpPr/>
          <p:nvPr/>
        </p:nvCxnSpPr>
        <p:spPr>
          <a:xfrm flipV="1">
            <a:off x="3119602" y="2762407"/>
            <a:ext cx="4412974" cy="606287"/>
          </a:xfrm>
          <a:prstGeom prst="bentConnector3">
            <a:avLst>
              <a:gd name="adj1" fmla="val 1486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9DCBF2E8-3F61-E449-9637-3D587441E646}"/>
              </a:ext>
            </a:extLst>
          </p:cNvPr>
          <p:cNvCxnSpPr>
            <a:cxnSpLocks/>
          </p:cNvCxnSpPr>
          <p:nvPr/>
        </p:nvCxnSpPr>
        <p:spPr>
          <a:xfrm>
            <a:off x="3183949" y="4265099"/>
            <a:ext cx="4412974" cy="662194"/>
          </a:xfrm>
          <a:prstGeom prst="bentConnector3">
            <a:avLst>
              <a:gd name="adj1" fmla="val 13739"/>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mc:Choice>
        <mc:Fallback xmlns="">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5" r:lo="rId36" r:qs="rId37" r:cs="rId38"/>
              </a:graphicData>
            </a:graphic>
          </p:graphicFrame>
        </mc:Fallback>
      </mc:AlternateContent>
    </p:spTree>
    <p:extLst>
      <p:ext uri="{BB962C8B-B14F-4D97-AF65-F5344CB8AC3E}">
        <p14:creationId xmlns:p14="http://schemas.microsoft.com/office/powerpoint/2010/main" val="3813568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D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205D6E-9FA9-0B4F-8DDA-AB96453F1BCE}"/>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Artifact Reference</a:t>
            </a:r>
          </a:p>
        </p:txBody>
      </p:sp>
      <p:pic>
        <p:nvPicPr>
          <p:cNvPr id="23" name="Picture 22">
            <a:extLst>
              <a:ext uri="{FF2B5EF4-FFF2-40B4-BE49-F238E27FC236}">
                <a16:creationId xmlns:a16="http://schemas.microsoft.com/office/drawing/2014/main" id="{D5F38CAC-887E-B24A-9F3C-E6938DFDA7E5}"/>
              </a:ext>
            </a:extLst>
          </p:cNvPr>
          <p:cNvPicPr>
            <a:picLocks noChangeAspect="1"/>
          </p:cNvPicPr>
          <p:nvPr/>
        </p:nvPicPr>
        <p:blipFill>
          <a:blip r:embed="rId2"/>
          <a:stretch>
            <a:fillRect/>
          </a:stretch>
        </p:blipFill>
        <p:spPr>
          <a:xfrm>
            <a:off x="4038600" y="1313299"/>
            <a:ext cx="6182292" cy="3091146"/>
          </a:xfrm>
          <a:prstGeom prst="rect">
            <a:avLst/>
          </a:prstGeom>
        </p:spPr>
      </p:pic>
      <p:sp>
        <p:nvSpPr>
          <p:cNvPr id="3" name="Content Placeholder 2">
            <a:extLst>
              <a:ext uri="{FF2B5EF4-FFF2-40B4-BE49-F238E27FC236}">
                <a16:creationId xmlns:a16="http://schemas.microsoft.com/office/drawing/2014/main" id="{5CB95ABD-7FBF-5E45-A323-65B33DA75C6B}"/>
              </a:ext>
            </a:extLst>
          </p:cNvPr>
          <p:cNvSpPr>
            <a:spLocks noGrp="1"/>
          </p:cNvSpPr>
          <p:nvPr>
            <p:ph idx="1"/>
          </p:nvPr>
        </p:nvSpPr>
        <p:spPr>
          <a:xfrm>
            <a:off x="4038600" y="4884873"/>
            <a:ext cx="7188199" cy="1292090"/>
          </a:xfrm>
        </p:spPr>
        <p:txBody>
          <a:bodyPr>
            <a:normAutofit fontScale="92500"/>
          </a:bodyPr>
          <a:lstStyle/>
          <a:p>
            <a:r>
              <a:rPr lang="en-US" sz="2000" dirty="0"/>
              <a:t>An Artifact is an ingredient, like milk or flour, and has a placeholder for the amount needed of the ingredient, but not the actual value.</a:t>
            </a:r>
          </a:p>
          <a:p>
            <a:r>
              <a:rPr lang="en-US" sz="2000" dirty="0"/>
              <a:t>An Artifact Reference is where the value is set for the Artifact’s use.</a:t>
            </a:r>
          </a:p>
        </p:txBody>
      </p:sp>
      <p:sp>
        <p:nvSpPr>
          <p:cNvPr id="4" name="Footer Placeholder 3">
            <a:extLst>
              <a:ext uri="{FF2B5EF4-FFF2-40B4-BE49-F238E27FC236}">
                <a16:creationId xmlns:a16="http://schemas.microsoft.com/office/drawing/2014/main" id="{6E683FF4-2129-A143-9822-9722E9C28F7D}"/>
              </a:ext>
            </a:extLst>
          </p:cNvPr>
          <p:cNvSpPr>
            <a:spLocks noGrp="1"/>
          </p:cNvSpPr>
          <p:nvPr>
            <p:ph type="ftr" sz="quarter" idx="11"/>
          </p:nvPr>
        </p:nvSpPr>
        <p:spPr>
          <a:xfrm>
            <a:off x="4038599" y="6356350"/>
            <a:ext cx="4847897" cy="365125"/>
          </a:xfrm>
        </p:spPr>
        <p:txBody>
          <a:bodyPr>
            <a:normAutofit/>
          </a:bodyPr>
          <a:lstStyle/>
          <a:p>
            <a:pPr algn="l">
              <a:spcAft>
                <a:spcPts val="600"/>
              </a:spcAft>
            </a:pPr>
            <a:r>
              <a:rPr lang="en-US">
                <a:solidFill>
                  <a:prstClr val="black">
                    <a:tint val="75000"/>
                  </a:prstClr>
                </a:solidFill>
              </a:rPr>
              <a:t>©2019 Token Taxonomy Initiative Inc. (“TTI”).  All Rights Reserved. </a:t>
            </a:r>
          </a:p>
        </p:txBody>
      </p:sp>
    </p:spTree>
    <p:extLst>
      <p:ext uri="{BB962C8B-B14F-4D97-AF65-F5344CB8AC3E}">
        <p14:creationId xmlns:p14="http://schemas.microsoft.com/office/powerpoint/2010/main" val="265287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p:txBody>
          <a:bodyPr>
            <a:normAutofit/>
          </a:bodyPr>
          <a:lstStyle/>
          <a:p>
            <a:r>
              <a:rPr lang="en-US" sz="4800" dirty="0"/>
              <a:t>Template Formula</a:t>
            </a:r>
            <a:br>
              <a:rPr lang="en-US" dirty="0"/>
            </a:br>
            <a:r>
              <a:rPr lang="en-US" sz="3600" dirty="0">
                <a:solidFill>
                  <a:schemeClr val="tx2"/>
                </a:solidFill>
              </a:rPr>
              <a:t>Setting Context for Artifacts working together</a:t>
            </a:r>
            <a:endParaRPr lang="en-US" dirty="0">
              <a:solidFill>
                <a:schemeClr val="tx2"/>
              </a:solidFill>
            </a:endParaRPr>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808816" y="1920127"/>
            <a:ext cx="5771462" cy="4065986"/>
          </a:xfrm>
        </p:spPr>
        <p:txBody>
          <a:bodyPr anchor="t">
            <a:normAutofit/>
          </a:bodyPr>
          <a:lstStyle/>
          <a:p>
            <a:r>
              <a:rPr lang="en-US" dirty="0"/>
              <a:t>Artifacts are composed into a formula using references.</a:t>
            </a:r>
          </a:p>
          <a:p>
            <a:r>
              <a:rPr lang="en-US" dirty="0"/>
              <a:t>Grammar rules will provide the first level of component compatibility.</a:t>
            </a:r>
          </a:p>
          <a:p>
            <a:r>
              <a:rPr lang="en-US" dirty="0"/>
              <a:t>Formulas represent a branch on the Taxonomy Hierarchy Tree.</a:t>
            </a:r>
          </a:p>
        </p:txBody>
      </p:sp>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4138613" y="6251944"/>
            <a:ext cx="3704317" cy="365125"/>
          </a:xfrm>
          <a:effectLst/>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©2019 Token Taxonomy Initiative Inc. (“TTI”).  All Rights Reserved. </a:t>
            </a:r>
          </a:p>
        </p:txBody>
      </p:sp>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3"/>
          <a:stretch>
            <a:fillRect/>
          </a:stretch>
        </p:blipFill>
        <p:spPr>
          <a:xfrm>
            <a:off x="7165390" y="214323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mc:AlternateContent xmlns:mc="http://schemas.openxmlformats.org/markup-compatibility/2006" xmlns:a14="http://schemas.microsoft.com/office/drawing/2010/main">
        <mc:Choice Requires="a14">
          <p:sp>
            <p:nvSpPr>
              <p:cNvPr id="7" name="Snip Single Corner Rectangle 6">
                <a:extLst>
                  <a:ext uri="{FF2B5EF4-FFF2-40B4-BE49-F238E27FC236}">
                    <a16:creationId xmlns:a16="http://schemas.microsoft.com/office/drawing/2014/main" id="{D8115328-5C2F-6B47-98A0-74E01839A414}"/>
                  </a:ext>
                </a:extLst>
              </p:cNvPr>
              <p:cNvSpPr/>
              <p:nvPr/>
            </p:nvSpPr>
            <p:spPr>
              <a:xfrm>
                <a:off x="10880928" y="5103795"/>
                <a:ext cx="813070" cy="1063256"/>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t>Artifact </a:t>
                </a:r>
                <a14:m>
                  <m:oMath xmlns:m="http://schemas.openxmlformats.org/officeDocument/2006/math">
                    <m:r>
                      <a:rPr lang="en-US" i="1" smtClean="0">
                        <a:latin typeface="Cambria Math" panose="02040503050406030204" pitchFamily="18" charset="0"/>
                        <a:ea typeface="Cambria Math" panose="02040503050406030204" pitchFamily="18" charset="0"/>
                      </a:rPr>
                      <m:t>𝜙</m:t>
                    </m:r>
                    <m:r>
                      <a:rPr lang="en-US" b="0" i="1" smtClean="0">
                        <a:latin typeface="Cambria Math" panose="02040503050406030204" pitchFamily="18" charset="0"/>
                        <a:ea typeface="Cambria Math" panose="02040503050406030204" pitchFamily="18" charset="0"/>
                      </a:rPr>
                      <m:t>𝑆𝐾𝑈</m:t>
                    </m:r>
                  </m:oMath>
                </a14:m>
                <a:endParaRPr lang="en-US" dirty="0"/>
              </a:p>
            </p:txBody>
          </p:sp>
        </mc:Choice>
        <mc:Fallback xmlns="">
          <p:sp>
            <p:nvSpPr>
              <p:cNvPr id="7" name="Snip Single Corner Rectangle 6">
                <a:extLst>
                  <a:ext uri="{FF2B5EF4-FFF2-40B4-BE49-F238E27FC236}">
                    <a16:creationId xmlns:a16="http://schemas.microsoft.com/office/drawing/2014/main" id="{D8115328-5C2F-6B47-98A0-74E01839A414}"/>
                  </a:ext>
                </a:extLst>
              </p:cNvPr>
              <p:cNvSpPr>
                <a:spLocks noRot="1" noChangeAspect="1" noMove="1" noResize="1" noEditPoints="1" noAdjustHandles="1" noChangeArrowheads="1" noChangeShapeType="1" noTextEdit="1"/>
              </p:cNvSpPr>
              <p:nvPr/>
            </p:nvSpPr>
            <p:spPr>
              <a:xfrm>
                <a:off x="10880928" y="5103795"/>
                <a:ext cx="813070" cy="1063256"/>
              </a:xfrm>
              <a:prstGeom prst="snip1Rect">
                <a:avLst/>
              </a:prstGeom>
              <a:blipFill>
                <a:blip r:embed="rId4"/>
                <a:stretch>
                  <a:fillRect l="-1515"/>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BFE571C8-C9A4-024F-8F4F-768144258A85}"/>
              </a:ext>
            </a:extLst>
          </p:cNvPr>
          <p:cNvCxnSpPr>
            <a:cxnSpLocks/>
            <a:endCxn id="7" idx="3"/>
          </p:cNvCxnSpPr>
          <p:nvPr/>
        </p:nvCxnSpPr>
        <p:spPr>
          <a:xfrm>
            <a:off x="11287463" y="3671888"/>
            <a:ext cx="0" cy="1431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D05978A4-A63B-4242-ADB2-FC89DF88AD3A}"/>
              </a:ext>
            </a:extLst>
          </p:cNvPr>
          <p:cNvSpPr/>
          <p:nvPr/>
        </p:nvSpPr>
        <p:spPr>
          <a:xfrm>
            <a:off x="10175358" y="4274344"/>
            <a:ext cx="563526" cy="1977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B2BECCF5-41C8-B644-A512-1968D5013FD6}"/>
              </a:ext>
            </a:extLst>
          </p:cNvPr>
          <p:cNvSpPr txBox="1"/>
          <p:nvPr/>
        </p:nvSpPr>
        <p:spPr>
          <a:xfrm rot="16200000">
            <a:off x="9107380" y="5156795"/>
            <a:ext cx="1796517" cy="369332"/>
          </a:xfrm>
          <a:prstGeom prst="rect">
            <a:avLst/>
          </a:prstGeom>
          <a:noFill/>
        </p:spPr>
        <p:txBody>
          <a:bodyPr wrap="none" rtlCol="0">
            <a:spAutoFit/>
          </a:bodyPr>
          <a:lstStyle/>
          <a:p>
            <a:r>
              <a:rPr lang="en-US" dirty="0"/>
              <a:t>Template Artifact</a:t>
            </a:r>
          </a:p>
        </p:txBody>
      </p:sp>
      <p:sp>
        <p:nvSpPr>
          <p:cNvPr id="8" name="Rounded Rectangle 7">
            <a:extLst>
              <a:ext uri="{FF2B5EF4-FFF2-40B4-BE49-F238E27FC236}">
                <a16:creationId xmlns:a16="http://schemas.microsoft.com/office/drawing/2014/main" id="{3341A924-9B06-C043-B7F0-0DD88108475E}"/>
              </a:ext>
            </a:extLst>
          </p:cNvPr>
          <p:cNvSpPr/>
          <p:nvPr/>
        </p:nvSpPr>
        <p:spPr>
          <a:xfrm>
            <a:off x="10643163" y="4476067"/>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a:t>
            </a:r>
          </a:p>
        </p:txBody>
      </p:sp>
    </p:spTree>
    <p:extLst>
      <p:ext uri="{BB962C8B-B14F-4D97-AF65-F5344CB8AC3E}">
        <p14:creationId xmlns:p14="http://schemas.microsoft.com/office/powerpoint/2010/main" val="2468705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CC9D2A9-C933-3F42-ADFB-0BD0760D220C}"/>
              </a:ext>
            </a:extLst>
          </p:cNvPr>
          <p:cNvSpPr/>
          <p:nvPr/>
        </p:nvSpPr>
        <p:spPr>
          <a:xfrm>
            <a:off x="5391996" y="1499529"/>
            <a:ext cx="6352329" cy="160350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solidFill>
                  <a:schemeClr val="tx1"/>
                </a:solidFill>
              </a:rPr>
              <a:t>Formula</a:t>
            </a:r>
          </a:p>
        </p:txBody>
      </p:sp>
      <p:sp>
        <p:nvSpPr>
          <p:cNvPr id="2" name="Title 1">
            <a:extLst>
              <a:ext uri="{FF2B5EF4-FFF2-40B4-BE49-F238E27FC236}">
                <a16:creationId xmlns:a16="http://schemas.microsoft.com/office/drawing/2014/main" id="{C5B13212-8DC5-B048-A953-72467BD05E80}"/>
              </a:ext>
            </a:extLst>
          </p:cNvPr>
          <p:cNvSpPr>
            <a:spLocks noGrp="1"/>
          </p:cNvSpPr>
          <p:nvPr>
            <p:ph type="title"/>
          </p:nvPr>
        </p:nvSpPr>
        <p:spPr>
          <a:xfrm>
            <a:off x="728663" y="-120258"/>
            <a:ext cx="10588434" cy="1451762"/>
          </a:xfrm>
        </p:spPr>
        <p:txBody>
          <a:bodyPr anchor="b">
            <a:normAutofit/>
          </a:bodyPr>
          <a:lstStyle/>
          <a:p>
            <a:r>
              <a:rPr lang="en-US" sz="4800" dirty="0"/>
              <a:t>Template Definition</a:t>
            </a:r>
            <a:br>
              <a:rPr lang="en-US" sz="4800" dirty="0"/>
            </a:br>
            <a:r>
              <a:rPr lang="en-US" sz="3200" dirty="0">
                <a:solidFill>
                  <a:schemeClr val="tx1">
                    <a:lumMod val="65000"/>
                    <a:lumOff val="35000"/>
                  </a:schemeClr>
                </a:solidFill>
              </a:rPr>
              <a:t>Filling in the details…</a:t>
            </a:r>
            <a:endParaRPr lang="en-US" sz="4800"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6501C60E-1072-914C-8D70-E855080A7A2B}"/>
              </a:ext>
            </a:extLst>
          </p:cNvPr>
          <p:cNvSpPr>
            <a:spLocks noGrp="1"/>
          </p:cNvSpPr>
          <p:nvPr>
            <p:ph idx="1"/>
          </p:nvPr>
        </p:nvSpPr>
        <p:spPr>
          <a:xfrm>
            <a:off x="728663" y="1438390"/>
            <a:ext cx="4596603" cy="4722599"/>
          </a:xfrm>
        </p:spPr>
        <p:txBody>
          <a:bodyPr>
            <a:normAutofit fontScale="92500"/>
          </a:bodyPr>
          <a:lstStyle/>
          <a:p>
            <a:r>
              <a:rPr lang="en-US" sz="2200" dirty="0"/>
              <a:t>Individual Taxonomy Artifacts are defined in relative isolation to facilitate reuse.</a:t>
            </a:r>
          </a:p>
          <a:p>
            <a:r>
              <a:rPr lang="en-US" sz="2200" dirty="0"/>
              <a:t>A single artifact may list a dependency on another artifact but leave details like property values or settings as TBD.</a:t>
            </a:r>
          </a:p>
          <a:p>
            <a:r>
              <a:rPr lang="en-US" sz="2200" dirty="0"/>
              <a:t>When artifacts are composed together into a Definition, the TDB values can be specified, setting values can be set or recommended for these artifacts in the context of the template.</a:t>
            </a:r>
          </a:p>
          <a:p>
            <a:r>
              <a:rPr lang="en-US" sz="2200" dirty="0"/>
              <a:t>A Token Template is where Definition is a paired with its Formula</a:t>
            </a:r>
          </a:p>
          <a:p>
            <a:r>
              <a:rPr lang="en-US" sz="2200" dirty="0"/>
              <a:t>The Definition Id is the also the Token Template and Token Specification Id.</a:t>
            </a:r>
          </a:p>
          <a:p>
            <a:endParaRPr lang="en-US" sz="2200" dirty="0"/>
          </a:p>
          <a:p>
            <a:pPr marL="0" indent="0">
              <a:buNone/>
            </a:pPr>
            <a:endParaRPr lang="en-US" sz="2200" dirty="0"/>
          </a:p>
        </p:txBody>
      </p:sp>
      <p:sp>
        <p:nvSpPr>
          <p:cNvPr id="4" name="Footer Placeholder 3">
            <a:extLst>
              <a:ext uri="{FF2B5EF4-FFF2-40B4-BE49-F238E27FC236}">
                <a16:creationId xmlns:a16="http://schemas.microsoft.com/office/drawing/2014/main" id="{004845B0-025A-AC46-A34F-F0DA37847118}"/>
              </a:ext>
            </a:extLst>
          </p:cNvPr>
          <p:cNvSpPr>
            <a:spLocks noGrp="1"/>
          </p:cNvSpPr>
          <p:nvPr>
            <p:ph type="ftr" sz="quarter" idx="11"/>
          </p:nvPr>
        </p:nvSpPr>
        <p:spPr>
          <a:xfrm>
            <a:off x="997792" y="6217920"/>
            <a:ext cx="4114800" cy="365125"/>
          </a:xfrm>
        </p:spPr>
        <p:txBody>
          <a:bodyPr>
            <a:normAutofit/>
          </a:bodyPr>
          <a:lstStyle/>
          <a:p>
            <a:pPr algn="l">
              <a:spcAft>
                <a:spcPts val="600"/>
              </a:spcAft>
            </a:pPr>
            <a:r>
              <a:rPr lang="en-US" sz="1100">
                <a:solidFill>
                  <a:prstClr val="black">
                    <a:lumMod val="50000"/>
                    <a:lumOff val="50000"/>
                  </a:prstClr>
                </a:solidFill>
              </a:rPr>
              <a:t>©2019 Token Taxonomy Initiative Inc. (“TTI”).  All Rights Reserved. </a:t>
            </a:r>
          </a:p>
        </p:txBody>
      </p:sp>
      <p:pic>
        <p:nvPicPr>
          <p:cNvPr id="8" name="Picture 7" descr="A close up of a sign&#10;&#10;Description automatically generated">
            <a:extLst>
              <a:ext uri="{FF2B5EF4-FFF2-40B4-BE49-F238E27FC236}">
                <a16:creationId xmlns:a16="http://schemas.microsoft.com/office/drawing/2014/main" id="{79120F72-B6F6-F449-8869-62254CB33A71}"/>
              </a:ext>
            </a:extLst>
          </p:cNvPr>
          <p:cNvPicPr>
            <a:picLocks noChangeAspect="1"/>
          </p:cNvPicPr>
          <p:nvPr/>
        </p:nvPicPr>
        <p:blipFill>
          <a:blip r:embed="rId3"/>
          <a:stretch>
            <a:fillRect/>
          </a:stretch>
        </p:blipFill>
        <p:spPr>
          <a:xfrm>
            <a:off x="7162676" y="1556716"/>
            <a:ext cx="4207669" cy="1546319"/>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mc:AlternateContent xmlns:mc="http://schemas.openxmlformats.org/markup-compatibility/2006" xmlns:a14="http://schemas.microsoft.com/office/drawing/2010/main">
        <mc:Choice Requires="a14">
          <p:sp>
            <p:nvSpPr>
              <p:cNvPr id="9" name="Snip Single Corner Rectangle 8">
                <a:extLst>
                  <a:ext uri="{FF2B5EF4-FFF2-40B4-BE49-F238E27FC236}">
                    <a16:creationId xmlns:a16="http://schemas.microsoft.com/office/drawing/2014/main" id="{AE2C9E00-D8D4-F047-ACEC-08E79D23731B}"/>
                  </a:ext>
                </a:extLst>
              </p:cNvPr>
              <p:cNvSpPr/>
              <p:nvPr/>
            </p:nvSpPr>
            <p:spPr>
              <a:xfrm>
                <a:off x="10875313" y="5317467"/>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i="1" dirty="0">
                  <a:latin typeface="Cambria Math" panose="02040503050406030204" pitchFamily="18" charset="0"/>
                  <a:ea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m:oMathPara>
                </a14:m>
                <a:endParaRPr lang="en-US" sz="1200" dirty="0"/>
              </a:p>
            </p:txBody>
          </p:sp>
        </mc:Choice>
        <mc:Fallback xmlns="">
          <p:sp>
            <p:nvSpPr>
              <p:cNvPr id="9" name="Snip Single Corner Rectangle 8">
                <a:extLst>
                  <a:ext uri="{FF2B5EF4-FFF2-40B4-BE49-F238E27FC236}">
                    <a16:creationId xmlns:a16="http://schemas.microsoft.com/office/drawing/2014/main" id="{AE2C9E00-D8D4-F047-ACEC-08E79D23731B}"/>
                  </a:ext>
                </a:extLst>
              </p:cNvPr>
              <p:cNvSpPr>
                <a:spLocks noRot="1" noChangeAspect="1" noMove="1" noResize="1" noEditPoints="1" noAdjustHandles="1" noChangeArrowheads="1" noChangeShapeType="1" noTextEdit="1"/>
              </p:cNvSpPr>
              <p:nvPr/>
            </p:nvSpPr>
            <p:spPr>
              <a:xfrm>
                <a:off x="10875313" y="5317467"/>
                <a:ext cx="813070" cy="443472"/>
              </a:xfrm>
              <a:prstGeom prst="snip1Rect">
                <a:avLst/>
              </a:prstGeom>
              <a:blipFill>
                <a:blip r:embed="rId4"/>
                <a:stretch>
                  <a:fillRect b="-5405"/>
                </a:stretch>
              </a:blipFill>
            </p:spPr>
            <p:txBody>
              <a:bodyPr/>
              <a:lstStyle/>
              <a:p>
                <a:r>
                  <a:rPr lang="en-US">
                    <a:noFill/>
                  </a:rPr>
                  <a:t> </a:t>
                </a:r>
              </a:p>
            </p:txBody>
          </p:sp>
        </mc:Fallback>
      </mc:AlternateContent>
      <p:sp>
        <p:nvSpPr>
          <p:cNvPr id="10" name="Rounded Rectangle 9">
            <a:extLst>
              <a:ext uri="{FF2B5EF4-FFF2-40B4-BE49-F238E27FC236}">
                <a16:creationId xmlns:a16="http://schemas.microsoft.com/office/drawing/2014/main" id="{92B27944-B00E-4643-AACD-A94DAB6B11EF}"/>
              </a:ext>
            </a:extLst>
          </p:cNvPr>
          <p:cNvSpPr/>
          <p:nvPr/>
        </p:nvSpPr>
        <p:spPr>
          <a:xfrm rot="16200000">
            <a:off x="9038694" y="4668663"/>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References</a:t>
            </a:r>
          </a:p>
        </p:txBody>
      </p:sp>
      <mc:AlternateContent xmlns:mc="http://schemas.openxmlformats.org/markup-compatibility/2006" xmlns:a14="http://schemas.microsoft.com/office/drawing/2010/main">
        <mc:Choice Requires="a14">
          <p:sp>
            <p:nvSpPr>
              <p:cNvPr id="11" name="Snip Single Corner Rectangle 10">
                <a:extLst>
                  <a:ext uri="{FF2B5EF4-FFF2-40B4-BE49-F238E27FC236}">
                    <a16:creationId xmlns:a16="http://schemas.microsoft.com/office/drawing/2014/main" id="{C35B9AF8-CC6B-6841-AA83-A09E8E7484C0}"/>
                  </a:ext>
                </a:extLst>
              </p:cNvPr>
              <p:cNvSpPr/>
              <p:nvPr/>
            </p:nvSpPr>
            <p:spPr>
              <a:xfrm>
                <a:off x="10875313" y="4767109"/>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𝑆</m:t>
                      </m:r>
                      <m:r>
                        <a:rPr lang="en-US" sz="1200" b="0" i="1" smtClean="0">
                          <a:latin typeface="Cambria Math" panose="02040503050406030204" pitchFamily="18" charset="0"/>
                          <a:ea typeface="Cambria Math" panose="02040503050406030204" pitchFamily="18" charset="0"/>
                        </a:rPr>
                        <m:t>𝐶</m:t>
                      </m:r>
                    </m:oMath>
                  </m:oMathPara>
                </a14:m>
                <a:endParaRPr lang="en-US" sz="1200" dirty="0"/>
              </a:p>
            </p:txBody>
          </p:sp>
        </mc:Choice>
        <mc:Fallback xmlns="">
          <p:sp>
            <p:nvSpPr>
              <p:cNvPr id="11" name="Snip Single Corner Rectangle 10">
                <a:extLst>
                  <a:ext uri="{FF2B5EF4-FFF2-40B4-BE49-F238E27FC236}">
                    <a16:creationId xmlns:a16="http://schemas.microsoft.com/office/drawing/2014/main" id="{C35B9AF8-CC6B-6841-AA83-A09E8E7484C0}"/>
                  </a:ext>
                </a:extLst>
              </p:cNvPr>
              <p:cNvSpPr>
                <a:spLocks noRot="1" noChangeAspect="1" noMove="1" noResize="1" noEditPoints="1" noAdjustHandles="1" noChangeArrowheads="1" noChangeShapeType="1" noTextEdit="1"/>
              </p:cNvSpPr>
              <p:nvPr/>
            </p:nvSpPr>
            <p:spPr>
              <a:xfrm>
                <a:off x="10875313" y="4767109"/>
                <a:ext cx="813070" cy="443472"/>
              </a:xfrm>
              <a:prstGeom prst="snip1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Snip Single Corner Rectangle 11">
                <a:extLst>
                  <a:ext uri="{FF2B5EF4-FFF2-40B4-BE49-F238E27FC236}">
                    <a16:creationId xmlns:a16="http://schemas.microsoft.com/office/drawing/2014/main" id="{2D987E59-0B90-E54D-95FF-A313A8BF82F2}"/>
                  </a:ext>
                </a:extLst>
              </p:cNvPr>
              <p:cNvSpPr/>
              <p:nvPr/>
            </p:nvSpPr>
            <p:spPr>
              <a:xfrm>
                <a:off x="10875313" y="4230830"/>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b="0" i="1" dirty="0">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𝑔</m:t>
                      </m:r>
                    </m:oMath>
                  </m:oMathPara>
                </a14:m>
                <a:endParaRPr lang="en-US" sz="1200" dirty="0"/>
              </a:p>
            </p:txBody>
          </p:sp>
        </mc:Choice>
        <mc:Fallback xmlns="">
          <p:sp>
            <p:nvSpPr>
              <p:cNvPr id="12" name="Snip Single Corner Rectangle 11">
                <a:extLst>
                  <a:ext uri="{FF2B5EF4-FFF2-40B4-BE49-F238E27FC236}">
                    <a16:creationId xmlns:a16="http://schemas.microsoft.com/office/drawing/2014/main" id="{2D987E59-0B90-E54D-95FF-A313A8BF82F2}"/>
                  </a:ext>
                </a:extLst>
              </p:cNvPr>
              <p:cNvSpPr>
                <a:spLocks noRot="1" noChangeAspect="1" noMove="1" noResize="1" noEditPoints="1" noAdjustHandles="1" noChangeArrowheads="1" noChangeShapeType="1" noTextEdit="1"/>
              </p:cNvSpPr>
              <p:nvPr/>
            </p:nvSpPr>
            <p:spPr>
              <a:xfrm>
                <a:off x="10875313" y="4230830"/>
                <a:ext cx="813070" cy="443472"/>
              </a:xfrm>
              <a:prstGeom prst="snip1Rect">
                <a:avLst/>
              </a:prstGeom>
              <a:blipFill>
                <a:blip r:embed="rId6"/>
                <a:stretch>
                  <a:fillRect b="-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Snip Single Corner Rectangle 12">
                <a:extLst>
                  <a:ext uri="{FF2B5EF4-FFF2-40B4-BE49-F238E27FC236}">
                    <a16:creationId xmlns:a16="http://schemas.microsoft.com/office/drawing/2014/main" id="{A42DEC47-E29E-D942-8650-1BDFACE53E1B}"/>
                  </a:ext>
                </a:extLst>
              </p:cNvPr>
              <p:cNvSpPr/>
              <p:nvPr/>
            </p:nvSpPr>
            <p:spPr>
              <a:xfrm>
                <a:off x="10875313" y="3697213"/>
                <a:ext cx="813070" cy="440810"/>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endParaRPr lang="en-US" sz="1200" b="0" i="1" dirty="0">
                  <a:solidFill>
                    <a:schemeClr val="tx1">
                      <a:lumMod val="65000"/>
                      <a:lumOff val="35000"/>
                    </a:schemeClr>
                  </a:solidFill>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r>
                        <a:rPr lang="en-US" sz="1200" b="0" i="1" smtClean="0">
                          <a:latin typeface="Cambria Math" panose="02040503050406030204" pitchFamily="18" charset="0"/>
                        </a:rPr>
                        <m:t>𝑑</m:t>
                      </m:r>
                    </m:oMath>
                  </m:oMathPara>
                </a14:m>
                <a:endParaRPr lang="en-US" sz="1200" dirty="0"/>
              </a:p>
            </p:txBody>
          </p:sp>
        </mc:Choice>
        <mc:Fallback xmlns="">
          <p:sp>
            <p:nvSpPr>
              <p:cNvPr id="13" name="Snip Single Corner Rectangle 12">
                <a:extLst>
                  <a:ext uri="{FF2B5EF4-FFF2-40B4-BE49-F238E27FC236}">
                    <a16:creationId xmlns:a16="http://schemas.microsoft.com/office/drawing/2014/main" id="{A42DEC47-E29E-D942-8650-1BDFACE53E1B}"/>
                  </a:ext>
                </a:extLst>
              </p:cNvPr>
              <p:cNvSpPr>
                <a:spLocks noRot="1" noChangeAspect="1" noMove="1" noResize="1" noEditPoints="1" noAdjustHandles="1" noChangeArrowheads="1" noChangeShapeType="1" noTextEdit="1"/>
              </p:cNvSpPr>
              <p:nvPr/>
            </p:nvSpPr>
            <p:spPr>
              <a:xfrm>
                <a:off x="10875313" y="3697213"/>
                <a:ext cx="813070" cy="440810"/>
              </a:xfrm>
              <a:prstGeom prst="snip1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Snip Single Corner Rectangle 13">
                <a:extLst>
                  <a:ext uri="{FF2B5EF4-FFF2-40B4-BE49-F238E27FC236}">
                    <a16:creationId xmlns:a16="http://schemas.microsoft.com/office/drawing/2014/main" id="{41379143-7064-7E4D-8E6A-429C52A91A24}"/>
                  </a:ext>
                </a:extLst>
              </p:cNvPr>
              <p:cNvSpPr/>
              <p:nvPr/>
            </p:nvSpPr>
            <p:spPr>
              <a:xfrm>
                <a:off x="9995514" y="4297773"/>
                <a:ext cx="813070" cy="776113"/>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solidFill>
                      <a:schemeClr val="tx1">
                        <a:lumMod val="65000"/>
                        <a:lumOff val="35000"/>
                      </a:schemeClr>
                    </a:solidFill>
                  </a:rPr>
                  <a:t>Artifact</a:t>
                </a:r>
                <a:r>
                  <a:rPr lang="en-US" sz="1400" dirty="0"/>
                  <a:t>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Ϝ</m:t>
                        </m:r>
                      </m:sub>
                    </m:sSub>
                  </m:oMath>
                </a14:m>
                <a:endParaRPr lang="en-US" dirty="0"/>
              </a:p>
            </p:txBody>
          </p:sp>
        </mc:Choice>
        <mc:Fallback xmlns="">
          <p:sp>
            <p:nvSpPr>
              <p:cNvPr id="14" name="Snip Single Corner Rectangle 13">
                <a:extLst>
                  <a:ext uri="{FF2B5EF4-FFF2-40B4-BE49-F238E27FC236}">
                    <a16:creationId xmlns:a16="http://schemas.microsoft.com/office/drawing/2014/main" id="{41379143-7064-7E4D-8E6A-429C52A91A24}"/>
                  </a:ext>
                </a:extLst>
              </p:cNvPr>
              <p:cNvSpPr>
                <a:spLocks noRot="1" noChangeAspect="1" noMove="1" noResize="1" noEditPoints="1" noAdjustHandles="1" noChangeArrowheads="1" noChangeShapeType="1" noTextEdit="1"/>
              </p:cNvSpPr>
              <p:nvPr/>
            </p:nvSpPr>
            <p:spPr>
              <a:xfrm>
                <a:off x="9995514" y="4297773"/>
                <a:ext cx="813070" cy="776113"/>
              </a:xfrm>
              <a:prstGeom prst="snip1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90A166C8-6660-4A49-A030-9A66F895443A}"/>
                  </a:ext>
                </a:extLst>
              </p:cNvPr>
              <p:cNvGraphicFramePr/>
              <p:nvPr>
                <p:extLst>
                  <p:ext uri="{D42A27DB-BD31-4B8C-83A1-F6EECF244321}">
                    <p14:modId xmlns:p14="http://schemas.microsoft.com/office/powerpoint/2010/main" val="2217376302"/>
                  </p:ext>
                </p:extLst>
              </p:nvPr>
            </p:nvGraphicFramePr>
            <p:xfrm>
              <a:off x="5391996" y="3800929"/>
              <a:ext cx="3874514" cy="193235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Choice>
        <mc:Fallback xmlns="">
          <p:graphicFrame>
            <p:nvGraphicFramePr>
              <p:cNvPr id="5" name="Diagram 4">
                <a:extLst>
                  <a:ext uri="{FF2B5EF4-FFF2-40B4-BE49-F238E27FC236}">
                    <a16:creationId xmlns:a16="http://schemas.microsoft.com/office/drawing/2014/main" id="{90A166C8-6660-4A49-A030-9A66F895443A}"/>
                  </a:ext>
                </a:extLst>
              </p:cNvPr>
              <p:cNvGraphicFramePr/>
              <p:nvPr>
                <p:extLst>
                  <p:ext uri="{D42A27DB-BD31-4B8C-83A1-F6EECF244321}">
                    <p14:modId xmlns:p14="http://schemas.microsoft.com/office/powerpoint/2010/main" val="2217376302"/>
                  </p:ext>
                </p:extLst>
              </p:nvPr>
            </p:nvGraphicFramePr>
            <p:xfrm>
              <a:off x="5391996" y="3800929"/>
              <a:ext cx="3874514" cy="1932359"/>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mc:Fallback>
      </mc:AlternateContent>
      <p:cxnSp>
        <p:nvCxnSpPr>
          <p:cNvPr id="16" name="Straight Arrow Connector 15">
            <a:extLst>
              <a:ext uri="{FF2B5EF4-FFF2-40B4-BE49-F238E27FC236}">
                <a16:creationId xmlns:a16="http://schemas.microsoft.com/office/drawing/2014/main" id="{198B847D-D15E-734C-BB4E-6323B0B1420F}"/>
              </a:ext>
            </a:extLst>
          </p:cNvPr>
          <p:cNvCxnSpPr>
            <a:cxnSpLocks/>
          </p:cNvCxnSpPr>
          <p:nvPr/>
        </p:nvCxnSpPr>
        <p:spPr>
          <a:xfrm flipV="1">
            <a:off x="7643813" y="3079280"/>
            <a:ext cx="1464468" cy="721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F158A11-00FF-C14E-96B4-40F74AFD19F0}"/>
              </a:ext>
            </a:extLst>
          </p:cNvPr>
          <p:cNvCxnSpPr>
            <a:cxnSpLocks/>
            <a:stCxn id="5" idx="3"/>
            <a:endCxn id="10" idx="0"/>
          </p:cNvCxnSpPr>
          <p:nvPr/>
        </p:nvCxnSpPr>
        <p:spPr>
          <a:xfrm>
            <a:off x="9266510" y="4767108"/>
            <a:ext cx="318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D927265-CBC5-AD40-90CA-6FEAAF64848A}"/>
              </a:ext>
            </a:extLst>
          </p:cNvPr>
          <p:cNvCxnSpPr>
            <a:cxnSpLocks/>
          </p:cNvCxnSpPr>
          <p:nvPr/>
        </p:nvCxnSpPr>
        <p:spPr>
          <a:xfrm>
            <a:off x="9781439" y="4767108"/>
            <a:ext cx="214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FFC8B55-81BC-064E-A5AA-2EBE70090DCF}"/>
              </a:ext>
            </a:extLst>
          </p:cNvPr>
          <p:cNvSpPr txBox="1"/>
          <p:nvPr/>
        </p:nvSpPr>
        <p:spPr>
          <a:xfrm>
            <a:off x="7295161" y="6030184"/>
            <a:ext cx="1180131"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100" dirty="0"/>
              <a:t>Reference Values</a:t>
            </a:r>
          </a:p>
        </p:txBody>
      </p:sp>
      <p:cxnSp>
        <p:nvCxnSpPr>
          <p:cNvPr id="27" name="Straight Arrow Connector 26">
            <a:extLst>
              <a:ext uri="{FF2B5EF4-FFF2-40B4-BE49-F238E27FC236}">
                <a16:creationId xmlns:a16="http://schemas.microsoft.com/office/drawing/2014/main" id="{BCFEC823-1D46-FA4A-856E-937C20C591FD}"/>
              </a:ext>
            </a:extLst>
          </p:cNvPr>
          <p:cNvCxnSpPr>
            <a:cxnSpLocks/>
            <a:stCxn id="26" idx="0"/>
          </p:cNvCxnSpPr>
          <p:nvPr/>
        </p:nvCxnSpPr>
        <p:spPr>
          <a:xfrm flipV="1">
            <a:off x="7885227" y="5760939"/>
            <a:ext cx="0" cy="269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009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5C67-962E-A04C-980B-1DB4E7D5C1FA}"/>
              </a:ext>
            </a:extLst>
          </p:cNvPr>
          <p:cNvSpPr>
            <a:spLocks noGrp="1"/>
          </p:cNvSpPr>
          <p:nvPr>
            <p:ph type="title"/>
          </p:nvPr>
        </p:nvSpPr>
        <p:spPr/>
        <p:txBody>
          <a:bodyPr>
            <a:normAutofit/>
          </a:bodyPr>
          <a:lstStyle/>
          <a:p>
            <a:r>
              <a:rPr lang="en-US" sz="4800" dirty="0"/>
              <a:t>Token Specification</a:t>
            </a:r>
          </a:p>
        </p:txBody>
      </p:sp>
      <p:sp>
        <p:nvSpPr>
          <p:cNvPr id="3" name="Content Placeholder 2">
            <a:extLst>
              <a:ext uri="{FF2B5EF4-FFF2-40B4-BE49-F238E27FC236}">
                <a16:creationId xmlns:a16="http://schemas.microsoft.com/office/drawing/2014/main" id="{EF1DBB31-B549-C449-BBE7-AFBC27E8D802}"/>
              </a:ext>
            </a:extLst>
          </p:cNvPr>
          <p:cNvSpPr>
            <a:spLocks noGrp="1"/>
          </p:cNvSpPr>
          <p:nvPr>
            <p:ph idx="1"/>
          </p:nvPr>
        </p:nvSpPr>
        <p:spPr>
          <a:xfrm>
            <a:off x="838200" y="1600200"/>
            <a:ext cx="4339721" cy="4576763"/>
          </a:xfrm>
        </p:spPr>
        <p:txBody>
          <a:bodyPr/>
          <a:lstStyle/>
          <a:p>
            <a:r>
              <a:rPr lang="en-US" dirty="0"/>
              <a:t>A token template is the combination of its formula + definition.</a:t>
            </a:r>
          </a:p>
          <a:p>
            <a:r>
              <a:rPr lang="en-US" dirty="0"/>
              <a:t>From a template definition a specification is generated.</a:t>
            </a:r>
          </a:p>
          <a:p>
            <a:r>
              <a:rPr lang="en-US" dirty="0"/>
              <a:t>The TTF generates the specification upon request from the Template Definition Id</a:t>
            </a:r>
          </a:p>
        </p:txBody>
      </p:sp>
      <p:sp>
        <p:nvSpPr>
          <p:cNvPr id="4" name="Footer Placeholder 3">
            <a:extLst>
              <a:ext uri="{FF2B5EF4-FFF2-40B4-BE49-F238E27FC236}">
                <a16:creationId xmlns:a16="http://schemas.microsoft.com/office/drawing/2014/main" id="{BB71D869-08AC-134E-8877-EECD6F7F08CD}"/>
              </a:ext>
            </a:extLst>
          </p:cNvPr>
          <p:cNvSpPr>
            <a:spLocks noGrp="1"/>
          </p:cNvSpPr>
          <p:nvPr>
            <p:ph type="ftr" sz="quarter" idx="11"/>
          </p:nvPr>
        </p:nvSpPr>
        <p:spPr/>
        <p:txBody>
          <a:bodyPr/>
          <a:lstStyle/>
          <a:p>
            <a:r>
              <a:rPr lang="en-US"/>
              <a:t>©2019 Token Taxonomy Initiative Inc. (“TTI”).  All Rights Reserved. </a:t>
            </a:r>
            <a:endParaRPr lang="en-US" dirty="0"/>
          </a:p>
        </p:txBody>
      </p:sp>
      <mc:AlternateContent xmlns:mc="http://schemas.openxmlformats.org/markup-compatibility/2006" xmlns:a14="http://schemas.microsoft.com/office/drawing/2010/main">
        <mc:Choice Requires="a14">
          <p:sp>
            <p:nvSpPr>
              <p:cNvPr id="13" name="Snip Single Corner Rectangle 12">
                <a:extLst>
                  <a:ext uri="{FF2B5EF4-FFF2-40B4-BE49-F238E27FC236}">
                    <a16:creationId xmlns:a16="http://schemas.microsoft.com/office/drawing/2014/main" id="{392B8877-ED84-A747-9E5A-0860004FD06B}"/>
                  </a:ext>
                </a:extLst>
              </p:cNvPr>
              <p:cNvSpPr/>
              <p:nvPr/>
            </p:nvSpPr>
            <p:spPr>
              <a:xfrm>
                <a:off x="10941988" y="4584042"/>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i="1" dirty="0">
                  <a:latin typeface="Cambria Math" panose="02040503050406030204" pitchFamily="18" charset="0"/>
                  <a:ea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m:oMathPara>
                </a14:m>
                <a:endParaRPr lang="en-US" sz="1200" dirty="0"/>
              </a:p>
            </p:txBody>
          </p:sp>
        </mc:Choice>
        <mc:Fallback xmlns="">
          <p:sp>
            <p:nvSpPr>
              <p:cNvPr id="13" name="Snip Single Corner Rectangle 12">
                <a:extLst>
                  <a:ext uri="{FF2B5EF4-FFF2-40B4-BE49-F238E27FC236}">
                    <a16:creationId xmlns:a16="http://schemas.microsoft.com/office/drawing/2014/main" id="{392B8877-ED84-A747-9E5A-0860004FD06B}"/>
                  </a:ext>
                </a:extLst>
              </p:cNvPr>
              <p:cNvSpPr>
                <a:spLocks noRot="1" noChangeAspect="1" noMove="1" noResize="1" noEditPoints="1" noAdjustHandles="1" noChangeArrowheads="1" noChangeShapeType="1" noTextEdit="1"/>
              </p:cNvSpPr>
              <p:nvPr/>
            </p:nvSpPr>
            <p:spPr>
              <a:xfrm>
                <a:off x="10941988" y="4584042"/>
                <a:ext cx="813070" cy="443472"/>
              </a:xfrm>
              <a:prstGeom prst="snip1Rect">
                <a:avLst/>
              </a:prstGeom>
              <a:blipFill>
                <a:blip r:embed="rId2"/>
                <a:stretch>
                  <a:fillRect b="-8108"/>
                </a:stretch>
              </a:blipFill>
            </p:spPr>
            <p:txBody>
              <a:bodyPr/>
              <a:lstStyle/>
              <a:p>
                <a:r>
                  <a:rPr lang="en-US">
                    <a:noFill/>
                  </a:rPr>
                  <a:t> </a:t>
                </a:r>
              </a:p>
            </p:txBody>
          </p:sp>
        </mc:Fallback>
      </mc:AlternateContent>
      <p:sp>
        <p:nvSpPr>
          <p:cNvPr id="14" name="Rounded Rectangle 13">
            <a:extLst>
              <a:ext uri="{FF2B5EF4-FFF2-40B4-BE49-F238E27FC236}">
                <a16:creationId xmlns:a16="http://schemas.microsoft.com/office/drawing/2014/main" id="{8E69383C-D1E6-D546-9B17-B974ED5D69D8}"/>
              </a:ext>
            </a:extLst>
          </p:cNvPr>
          <p:cNvSpPr/>
          <p:nvPr/>
        </p:nvSpPr>
        <p:spPr>
          <a:xfrm rot="16200000">
            <a:off x="9105369" y="3935238"/>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References</a:t>
            </a:r>
          </a:p>
        </p:txBody>
      </p:sp>
      <mc:AlternateContent xmlns:mc="http://schemas.openxmlformats.org/markup-compatibility/2006" xmlns:a14="http://schemas.microsoft.com/office/drawing/2010/main">
        <mc:Choice Requires="a14">
          <p:sp>
            <p:nvSpPr>
              <p:cNvPr id="15" name="Snip Single Corner Rectangle 14">
                <a:extLst>
                  <a:ext uri="{FF2B5EF4-FFF2-40B4-BE49-F238E27FC236}">
                    <a16:creationId xmlns:a16="http://schemas.microsoft.com/office/drawing/2014/main" id="{09B24212-0B44-444A-824E-57A69645AF4D}"/>
                  </a:ext>
                </a:extLst>
              </p:cNvPr>
              <p:cNvSpPr/>
              <p:nvPr/>
            </p:nvSpPr>
            <p:spPr>
              <a:xfrm>
                <a:off x="10941988" y="4033684"/>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𝑆</m:t>
                      </m:r>
                      <m:r>
                        <a:rPr lang="en-US" sz="1200" b="0" i="1" smtClean="0">
                          <a:latin typeface="Cambria Math" panose="02040503050406030204" pitchFamily="18" charset="0"/>
                          <a:ea typeface="Cambria Math" panose="02040503050406030204" pitchFamily="18" charset="0"/>
                        </a:rPr>
                        <m:t>𝐶</m:t>
                      </m:r>
                    </m:oMath>
                  </m:oMathPara>
                </a14:m>
                <a:endParaRPr lang="en-US" sz="1200" dirty="0"/>
              </a:p>
            </p:txBody>
          </p:sp>
        </mc:Choice>
        <mc:Fallback xmlns="">
          <p:sp>
            <p:nvSpPr>
              <p:cNvPr id="15" name="Snip Single Corner Rectangle 14">
                <a:extLst>
                  <a:ext uri="{FF2B5EF4-FFF2-40B4-BE49-F238E27FC236}">
                    <a16:creationId xmlns:a16="http://schemas.microsoft.com/office/drawing/2014/main" id="{09B24212-0B44-444A-824E-57A69645AF4D}"/>
                  </a:ext>
                </a:extLst>
              </p:cNvPr>
              <p:cNvSpPr>
                <a:spLocks noRot="1" noChangeAspect="1" noMove="1" noResize="1" noEditPoints="1" noAdjustHandles="1" noChangeArrowheads="1" noChangeShapeType="1" noTextEdit="1"/>
              </p:cNvSpPr>
              <p:nvPr/>
            </p:nvSpPr>
            <p:spPr>
              <a:xfrm>
                <a:off x="10941988" y="4033684"/>
                <a:ext cx="813070" cy="443472"/>
              </a:xfrm>
              <a:prstGeom prst="snip1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Snip Single Corner Rectangle 15">
                <a:extLst>
                  <a:ext uri="{FF2B5EF4-FFF2-40B4-BE49-F238E27FC236}">
                    <a16:creationId xmlns:a16="http://schemas.microsoft.com/office/drawing/2014/main" id="{D7BEBAFA-1BB8-8D47-A25A-77CF0867C5DB}"/>
                  </a:ext>
                </a:extLst>
              </p:cNvPr>
              <p:cNvSpPr/>
              <p:nvPr/>
            </p:nvSpPr>
            <p:spPr>
              <a:xfrm>
                <a:off x="10941988" y="3497405"/>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b="0" i="1" dirty="0">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𝑔</m:t>
                      </m:r>
                    </m:oMath>
                  </m:oMathPara>
                </a14:m>
                <a:endParaRPr lang="en-US" sz="1200" dirty="0"/>
              </a:p>
            </p:txBody>
          </p:sp>
        </mc:Choice>
        <mc:Fallback xmlns="">
          <p:sp>
            <p:nvSpPr>
              <p:cNvPr id="16" name="Snip Single Corner Rectangle 15">
                <a:extLst>
                  <a:ext uri="{FF2B5EF4-FFF2-40B4-BE49-F238E27FC236}">
                    <a16:creationId xmlns:a16="http://schemas.microsoft.com/office/drawing/2014/main" id="{D7BEBAFA-1BB8-8D47-A25A-77CF0867C5DB}"/>
                  </a:ext>
                </a:extLst>
              </p:cNvPr>
              <p:cNvSpPr>
                <a:spLocks noRot="1" noChangeAspect="1" noMove="1" noResize="1" noEditPoints="1" noAdjustHandles="1" noChangeArrowheads="1" noChangeShapeType="1" noTextEdit="1"/>
              </p:cNvSpPr>
              <p:nvPr/>
            </p:nvSpPr>
            <p:spPr>
              <a:xfrm>
                <a:off x="10941988" y="3497405"/>
                <a:ext cx="813070" cy="443472"/>
              </a:xfrm>
              <a:prstGeom prst="snip1Rect">
                <a:avLst/>
              </a:prstGeom>
              <a:blipFill>
                <a:blip r:embed="rId4"/>
                <a:stretch>
                  <a:fillRect b="-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Snip Single Corner Rectangle 16">
                <a:extLst>
                  <a:ext uri="{FF2B5EF4-FFF2-40B4-BE49-F238E27FC236}">
                    <a16:creationId xmlns:a16="http://schemas.microsoft.com/office/drawing/2014/main" id="{330D1605-87E9-7C49-8EAA-13A5616F8B3D}"/>
                  </a:ext>
                </a:extLst>
              </p:cNvPr>
              <p:cNvSpPr/>
              <p:nvPr/>
            </p:nvSpPr>
            <p:spPr>
              <a:xfrm>
                <a:off x="10941988" y="2963788"/>
                <a:ext cx="813070" cy="440810"/>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endParaRPr lang="en-US" sz="1200" b="0" i="1" dirty="0">
                  <a:solidFill>
                    <a:schemeClr val="tx1">
                      <a:lumMod val="65000"/>
                      <a:lumOff val="35000"/>
                    </a:schemeClr>
                  </a:solidFill>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r>
                        <a:rPr lang="en-US" sz="1200" b="0" i="1" smtClean="0">
                          <a:latin typeface="Cambria Math" panose="02040503050406030204" pitchFamily="18" charset="0"/>
                        </a:rPr>
                        <m:t>𝑑</m:t>
                      </m:r>
                    </m:oMath>
                  </m:oMathPara>
                </a14:m>
                <a:endParaRPr lang="en-US" sz="1200" dirty="0"/>
              </a:p>
            </p:txBody>
          </p:sp>
        </mc:Choice>
        <mc:Fallback xmlns="">
          <p:sp>
            <p:nvSpPr>
              <p:cNvPr id="17" name="Snip Single Corner Rectangle 16">
                <a:extLst>
                  <a:ext uri="{FF2B5EF4-FFF2-40B4-BE49-F238E27FC236}">
                    <a16:creationId xmlns:a16="http://schemas.microsoft.com/office/drawing/2014/main" id="{330D1605-87E9-7C49-8EAA-13A5616F8B3D}"/>
                  </a:ext>
                </a:extLst>
              </p:cNvPr>
              <p:cNvSpPr>
                <a:spLocks noRot="1" noChangeAspect="1" noMove="1" noResize="1" noEditPoints="1" noAdjustHandles="1" noChangeArrowheads="1" noChangeShapeType="1" noTextEdit="1"/>
              </p:cNvSpPr>
              <p:nvPr/>
            </p:nvSpPr>
            <p:spPr>
              <a:xfrm>
                <a:off x="10941988" y="2963788"/>
                <a:ext cx="813070" cy="440810"/>
              </a:xfrm>
              <a:prstGeom prst="snip1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Snip Single Corner Rectangle 17">
                <a:extLst>
                  <a:ext uri="{FF2B5EF4-FFF2-40B4-BE49-F238E27FC236}">
                    <a16:creationId xmlns:a16="http://schemas.microsoft.com/office/drawing/2014/main" id="{3BCE86C0-D04F-FD4B-A899-FF4797A13438}"/>
                  </a:ext>
                </a:extLst>
              </p:cNvPr>
              <p:cNvSpPr/>
              <p:nvPr/>
            </p:nvSpPr>
            <p:spPr>
              <a:xfrm>
                <a:off x="10062189" y="3564348"/>
                <a:ext cx="813070" cy="776113"/>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solidFill>
                      <a:schemeClr val="tx1">
                        <a:lumMod val="65000"/>
                        <a:lumOff val="35000"/>
                      </a:schemeClr>
                    </a:solidFill>
                  </a:rPr>
                  <a:t>Artifact</a:t>
                </a:r>
                <a:r>
                  <a:rPr lang="en-US" sz="1400" dirty="0"/>
                  <a:t>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Ϝ</m:t>
                        </m:r>
                      </m:sub>
                    </m:sSub>
                  </m:oMath>
                </a14:m>
                <a:endParaRPr lang="en-US" dirty="0"/>
              </a:p>
            </p:txBody>
          </p:sp>
        </mc:Choice>
        <mc:Fallback xmlns="">
          <p:sp>
            <p:nvSpPr>
              <p:cNvPr id="18" name="Snip Single Corner Rectangle 17">
                <a:extLst>
                  <a:ext uri="{FF2B5EF4-FFF2-40B4-BE49-F238E27FC236}">
                    <a16:creationId xmlns:a16="http://schemas.microsoft.com/office/drawing/2014/main" id="{3BCE86C0-D04F-FD4B-A899-FF4797A13438}"/>
                  </a:ext>
                </a:extLst>
              </p:cNvPr>
              <p:cNvSpPr>
                <a:spLocks noRot="1" noChangeAspect="1" noMove="1" noResize="1" noEditPoints="1" noAdjustHandles="1" noChangeArrowheads="1" noChangeShapeType="1" noTextEdit="1"/>
              </p:cNvSpPr>
              <p:nvPr/>
            </p:nvSpPr>
            <p:spPr>
              <a:xfrm>
                <a:off x="10062189" y="3564348"/>
                <a:ext cx="813070" cy="776113"/>
              </a:xfrm>
              <a:prstGeom prst="snip1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9" name="Diagram 18">
                <a:extLst>
                  <a:ext uri="{FF2B5EF4-FFF2-40B4-BE49-F238E27FC236}">
                    <a16:creationId xmlns:a16="http://schemas.microsoft.com/office/drawing/2014/main" id="{45B53DFF-2975-2D45-9EC8-4D43E49BAC88}"/>
                  </a:ext>
                </a:extLst>
              </p:cNvPr>
              <p:cNvGraphicFramePr/>
              <p:nvPr>
                <p:extLst>
                  <p:ext uri="{D42A27DB-BD31-4B8C-83A1-F6EECF244321}">
                    <p14:modId xmlns:p14="http://schemas.microsoft.com/office/powerpoint/2010/main" val="987191765"/>
                  </p:ext>
                </p:extLst>
              </p:nvPr>
            </p:nvGraphicFramePr>
            <p:xfrm>
              <a:off x="5458671" y="3067504"/>
              <a:ext cx="3874514" cy="193235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Choice>
        <mc:Fallback xmlns="">
          <p:graphicFrame>
            <p:nvGraphicFramePr>
              <p:cNvPr id="19" name="Diagram 18">
                <a:extLst>
                  <a:ext uri="{FF2B5EF4-FFF2-40B4-BE49-F238E27FC236}">
                    <a16:creationId xmlns:a16="http://schemas.microsoft.com/office/drawing/2014/main" id="{45B53DFF-2975-2D45-9EC8-4D43E49BAC88}"/>
                  </a:ext>
                </a:extLst>
              </p:cNvPr>
              <p:cNvGraphicFramePr/>
              <p:nvPr>
                <p:extLst>
                  <p:ext uri="{D42A27DB-BD31-4B8C-83A1-F6EECF244321}">
                    <p14:modId xmlns:p14="http://schemas.microsoft.com/office/powerpoint/2010/main" val="987191765"/>
                  </p:ext>
                </p:extLst>
              </p:nvPr>
            </p:nvGraphicFramePr>
            <p:xfrm>
              <a:off x="5458671" y="3067504"/>
              <a:ext cx="3874514" cy="193235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Fallback>
      </mc:AlternateContent>
      <p:cxnSp>
        <p:nvCxnSpPr>
          <p:cNvPr id="20" name="Straight Arrow Connector 19">
            <a:extLst>
              <a:ext uri="{FF2B5EF4-FFF2-40B4-BE49-F238E27FC236}">
                <a16:creationId xmlns:a16="http://schemas.microsoft.com/office/drawing/2014/main" id="{8B3740DB-F562-9B46-B35D-6BCDFED78511}"/>
              </a:ext>
            </a:extLst>
          </p:cNvPr>
          <p:cNvCxnSpPr>
            <a:cxnSpLocks/>
            <a:stCxn id="19" idx="3"/>
            <a:endCxn id="14" idx="0"/>
          </p:cNvCxnSpPr>
          <p:nvPr/>
        </p:nvCxnSpPr>
        <p:spPr>
          <a:xfrm>
            <a:off x="9333185" y="4033683"/>
            <a:ext cx="318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B466C59-C564-B841-825D-21BC0986E7F4}"/>
              </a:ext>
            </a:extLst>
          </p:cNvPr>
          <p:cNvCxnSpPr>
            <a:cxnSpLocks/>
          </p:cNvCxnSpPr>
          <p:nvPr/>
        </p:nvCxnSpPr>
        <p:spPr>
          <a:xfrm>
            <a:off x="9848114" y="4033683"/>
            <a:ext cx="214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34D3872-C680-DD4A-8D6D-04B9534E89C2}"/>
              </a:ext>
            </a:extLst>
          </p:cNvPr>
          <p:cNvSpPr txBox="1"/>
          <p:nvPr/>
        </p:nvSpPr>
        <p:spPr>
          <a:xfrm>
            <a:off x="7361836" y="5296759"/>
            <a:ext cx="1180131"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100" dirty="0"/>
              <a:t>Reference Values</a:t>
            </a:r>
          </a:p>
        </p:txBody>
      </p:sp>
      <p:cxnSp>
        <p:nvCxnSpPr>
          <p:cNvPr id="23" name="Straight Arrow Connector 22">
            <a:extLst>
              <a:ext uri="{FF2B5EF4-FFF2-40B4-BE49-F238E27FC236}">
                <a16:creationId xmlns:a16="http://schemas.microsoft.com/office/drawing/2014/main" id="{82EE9B5C-423D-ED43-B7DC-20103189E274}"/>
              </a:ext>
            </a:extLst>
          </p:cNvPr>
          <p:cNvCxnSpPr>
            <a:cxnSpLocks/>
            <a:stCxn id="22" idx="0"/>
          </p:cNvCxnSpPr>
          <p:nvPr/>
        </p:nvCxnSpPr>
        <p:spPr>
          <a:xfrm flipV="1">
            <a:off x="7951902" y="5027514"/>
            <a:ext cx="0" cy="269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Graphic 24" descr="Document">
            <a:extLst>
              <a:ext uri="{FF2B5EF4-FFF2-40B4-BE49-F238E27FC236}">
                <a16:creationId xmlns:a16="http://schemas.microsoft.com/office/drawing/2014/main" id="{35A805A3-8CD7-7D4F-BCD3-FEF03BBE2FE7}"/>
              </a:ext>
            </a:extLst>
          </p:cNvPr>
          <p:cNvPicPr>
            <a:picLocks noChangeAspect="1"/>
          </p:cNvPicPr>
          <p:nvPr/>
        </p:nvPicPr>
        <p:blipFill>
          <a:blip r:embed="rId16">
            <a:duotone>
              <a:schemeClr val="accent1">
                <a:shade val="45000"/>
                <a:satMod val="135000"/>
              </a:schemeClr>
              <a:prstClr val="white"/>
            </a:duotone>
            <a:extLst>
              <a:ext uri="{96DAC541-7B7A-43D3-8B79-37D633B846F1}">
                <asvg:svgBlip xmlns:asvg="http://schemas.microsoft.com/office/drawing/2016/SVG/main" r:embed="rId17"/>
              </a:ext>
            </a:extLst>
          </a:blip>
          <a:stretch>
            <a:fillRect/>
          </a:stretch>
        </p:blipFill>
        <p:spPr>
          <a:xfrm>
            <a:off x="7762875" y="769308"/>
            <a:ext cx="914400" cy="914400"/>
          </a:xfrm>
          <a:prstGeom prst="rect">
            <a:avLst/>
          </a:prstGeom>
        </p:spPr>
      </p:pic>
      <p:sp>
        <p:nvSpPr>
          <p:cNvPr id="26" name="TextBox 25">
            <a:extLst>
              <a:ext uri="{FF2B5EF4-FFF2-40B4-BE49-F238E27FC236}">
                <a16:creationId xmlns:a16="http://schemas.microsoft.com/office/drawing/2014/main" id="{D93A0D14-C65A-9842-8C1C-665C396BCDB2}"/>
              </a:ext>
            </a:extLst>
          </p:cNvPr>
          <p:cNvSpPr txBox="1"/>
          <p:nvPr/>
        </p:nvSpPr>
        <p:spPr>
          <a:xfrm>
            <a:off x="7530238" y="1575999"/>
            <a:ext cx="1379673" cy="646331"/>
          </a:xfrm>
          <a:prstGeom prst="rect">
            <a:avLst/>
          </a:prstGeom>
          <a:noFill/>
        </p:spPr>
        <p:txBody>
          <a:bodyPr wrap="none" rtlCol="0">
            <a:spAutoFit/>
          </a:bodyPr>
          <a:lstStyle/>
          <a:p>
            <a:pPr algn="ctr"/>
            <a:r>
              <a:rPr lang="en-US" dirty="0"/>
              <a:t>Token</a:t>
            </a:r>
          </a:p>
          <a:p>
            <a:pPr algn="ctr"/>
            <a:r>
              <a:rPr lang="en-US" dirty="0"/>
              <a:t>Specification</a:t>
            </a:r>
          </a:p>
        </p:txBody>
      </p:sp>
      <p:sp>
        <p:nvSpPr>
          <p:cNvPr id="27" name="Up Arrow 26">
            <a:extLst>
              <a:ext uri="{FF2B5EF4-FFF2-40B4-BE49-F238E27FC236}">
                <a16:creationId xmlns:a16="http://schemas.microsoft.com/office/drawing/2014/main" id="{2CBF1854-D346-AE40-BC15-7C4D3CF13999}"/>
              </a:ext>
            </a:extLst>
          </p:cNvPr>
          <p:cNvSpPr/>
          <p:nvPr/>
        </p:nvSpPr>
        <p:spPr>
          <a:xfrm>
            <a:off x="8024074" y="2231855"/>
            <a:ext cx="391999" cy="74145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26349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E5AF-9F98-CA4E-BD15-B3400915BA3B}"/>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dirty="0"/>
              <a:t>Taxonomy Grammar</a:t>
            </a:r>
          </a:p>
        </p:txBody>
      </p:sp>
      <p:sp>
        <p:nvSpPr>
          <p:cNvPr id="3" name="Content Placeholder 2">
            <a:extLst>
              <a:ext uri="{FF2B5EF4-FFF2-40B4-BE49-F238E27FC236}">
                <a16:creationId xmlns:a16="http://schemas.microsoft.com/office/drawing/2014/main" id="{62F7BCD1-8796-314E-B902-B834E9F2592C}"/>
              </a:ext>
            </a:extLst>
          </p:cNvPr>
          <p:cNvSpPr>
            <a:spLocks noGrp="1"/>
          </p:cNvSpPr>
          <p:nvPr>
            <p:ph idx="1"/>
          </p:nvPr>
        </p:nvSpPr>
        <p:spPr>
          <a:xfrm>
            <a:off x="643468" y="2638044"/>
            <a:ext cx="3363974" cy="3415622"/>
          </a:xfrm>
        </p:spPr>
        <p:txBody>
          <a:bodyPr>
            <a:normAutofit/>
          </a:bodyPr>
          <a:lstStyle/>
          <a:p>
            <a:r>
              <a:rPr lang="en-US" sz="1800" dirty="0"/>
              <a:t>Grammar defines how to construct a token or behavior group formula that is recorded as metadata in the artifact for the respective token, behavior or group.</a:t>
            </a:r>
          </a:p>
          <a:p>
            <a:r>
              <a:rPr lang="en-US" sz="1800" dirty="0"/>
              <a:t>The grammar has a visual and tooling format where the tooling does not include presentation characters for </a:t>
            </a:r>
            <a:r>
              <a:rPr lang="en-US" sz="1800" i="1" dirty="0"/>
              <a:t>italics</a:t>
            </a:r>
            <a:r>
              <a:rPr lang="en-US" sz="1800" dirty="0"/>
              <a:t>, Greek, super or subscript, etc.</a:t>
            </a:r>
          </a:p>
          <a:p>
            <a:pPr lvl="2" defTabSz="1244600">
              <a:spcBef>
                <a:spcPct val="0"/>
              </a:spcBef>
              <a:spcAft>
                <a:spcPct val="35000"/>
              </a:spcAft>
            </a:pPr>
            <a:endParaRPr lang="en-US" sz="1800" dirty="0"/>
          </a:p>
          <a:p>
            <a:pPr marL="457200" lvl="1" indent="0">
              <a:buNone/>
            </a:pPr>
            <a:endParaRPr lang="en-US" sz="1800" dirty="0"/>
          </a:p>
          <a:p>
            <a:pPr lvl="1"/>
            <a:endParaRPr lang="en-US" sz="1800" dirty="0"/>
          </a:p>
          <a:p>
            <a:pPr lvl="1"/>
            <a:endParaRPr lang="en-US" sz="1800" dirty="0"/>
          </a:p>
          <a:p>
            <a:pPr lvl="1"/>
            <a:endParaRPr lang="en-US" sz="1800" dirty="0"/>
          </a:p>
          <a:p>
            <a:pPr lvl="1"/>
            <a:endParaRPr lang="en-US" sz="1800" dirty="0"/>
          </a:p>
        </p:txBody>
      </p:sp>
      <p:sp>
        <p:nvSpPr>
          <p:cNvPr id="4" name="Footer Placeholder 3">
            <a:extLst>
              <a:ext uri="{FF2B5EF4-FFF2-40B4-BE49-F238E27FC236}">
                <a16:creationId xmlns:a16="http://schemas.microsoft.com/office/drawing/2014/main" id="{FEA6CDBF-0537-504C-A368-4C66D073EA07}"/>
              </a:ext>
            </a:extLst>
          </p:cNvPr>
          <p:cNvSpPr>
            <a:spLocks noGrp="1"/>
          </p:cNvSpPr>
          <p:nvPr>
            <p:ph type="ftr" sz="quarter" idx="11"/>
          </p:nvPr>
        </p:nvSpPr>
        <p:spPr>
          <a:xfrm>
            <a:off x="5297762" y="6356350"/>
            <a:ext cx="4579768" cy="365125"/>
          </a:xfrm>
        </p:spPr>
        <p:txBody>
          <a:bodyPr>
            <a:normAutofit/>
          </a:bodyPr>
          <a:lstStyle/>
          <a:p>
            <a:pPr algn="l">
              <a:lnSpc>
                <a:spcPct val="90000"/>
              </a:lnSpc>
              <a:spcAft>
                <a:spcPts val="600"/>
              </a:spcAft>
            </a:pPr>
            <a:r>
              <a:rPr lang="en-US" sz="900" dirty="0">
                <a:solidFill>
                  <a:schemeClr val="tx1">
                    <a:alpha val="80000"/>
                  </a:schemeClr>
                </a:solidFill>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216407405"/>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pPr lvl="0" algn="ct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a:latin typeface="Cambria Math" panose="02040503050406030204" pitchFamily="18" charset="0"/>
                                    </a:rPr>
                                    <m:t> </m:t>
                                  </m:r>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 </a:t>
                          </a:r>
                          <a:r>
                            <a:rPr lang="en-US" sz="1100" dirty="0"/>
                            <a:t>or</a:t>
                          </a:r>
                          <a:r>
                            <a:rPr lang="en-US" sz="1800" dirty="0"/>
                            <a:t> </a:t>
                          </a: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i="1" smtClean="0">
                                      <a:latin typeface="Cambria Math" panose="02040503050406030204" pitchFamily="18" charset="0"/>
                                      <a:ea typeface="Cambria Math" panose="02040503050406030204" pitchFamily="18" charset="0"/>
                                    </a:rPr>
                                    <m:t>𝜏</m:t>
                                  </m:r>
                                </m:e>
                                <m:sub>
                                  <m:sSup>
                                    <m:sSupPr>
                                      <m:ctrlPr>
                                        <a:rPr lang="en-US" sz="1800" i="1" smtClean="0">
                                          <a:latin typeface="Cambria Math" panose="02040503050406030204" pitchFamily="18" charset="0"/>
                                          <a:ea typeface="Cambria Math" panose="02040503050406030204" pitchFamily="18" charset="0"/>
                                        </a:rPr>
                                      </m:ctrlPr>
                                    </m:sSupPr>
                                    <m:e>
                                      <m:r>
                                        <m:rPr>
                                          <m:sty m:val="p"/>
                                        </m:rPr>
                                        <a:rPr lang="el-GR" sz="1800" i="1" smtClean="0">
                                          <a:latin typeface="Cambria Math" panose="02040503050406030204" pitchFamily="18" charset="0"/>
                                          <a:ea typeface="Cambria Math" panose="02040503050406030204" pitchFamily="18" charset="0"/>
                                        </a:rPr>
                                        <m:t>Ϝ</m:t>
                                      </m:r>
                                    </m:e>
                                    <m:sup>
                                      <m:r>
                                        <a:rPr lang="en-US" sz="1800" b="0" i="1" smtClean="0">
                                          <a:latin typeface="Cambria Math" panose="02040503050406030204" pitchFamily="18" charset="0"/>
                                          <a:ea typeface="Cambria Math" panose="02040503050406030204" pitchFamily="18" charset="0"/>
                                        </a:rPr>
                                        <m:t>′</m:t>
                                      </m:r>
                                    </m:sup>
                                  </m:sSup>
                                </m:sub>
                              </m:sSub>
                            </m:oMath>
                          </a14:m>
                          <a:endParaRPr lang="en-US" dirty="0"/>
                        </a:p>
                      </a:txBody>
                      <a:tcPr marL="89760" marR="89760" marT="44880" marB="44880"/>
                    </a:tc>
                    <a:tc>
                      <a:txBody>
                        <a:bodyPr/>
                        <a:lstStyle/>
                        <a:p>
                          <a:pPr algn="ctr"/>
                          <a:r>
                            <a:rPr lang="en-US" sz="1800" dirty="0" err="1"/>
                            <a:t>tF</a:t>
                          </a:r>
                          <a:r>
                            <a:rPr lang="en-US" sz="1800" dirty="0"/>
                            <a:t> </a:t>
                          </a:r>
                          <a:r>
                            <a:rPr lang="en-US" sz="1100" dirty="0"/>
                            <a:t>or</a:t>
                          </a:r>
                          <a:r>
                            <a:rPr lang="en-US" sz="1800" dirty="0"/>
                            <a:t> </a:t>
                          </a:r>
                          <a:r>
                            <a:rPr lang="en-US" sz="1800" dirty="0" err="1"/>
                            <a:t>tF</a:t>
                          </a:r>
                          <a:r>
                            <a:rPr lang="en-US" sz="1800" dirty="0"/>
                            <a:t>’</a:t>
                          </a:r>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pPr lvl="0" algn="ctr"/>
                          <a14:m>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 </a:t>
                          </a:r>
                          <a:r>
                            <a:rPr lang="en-US" sz="1100" dirty="0"/>
                            <a:t>or</a:t>
                          </a:r>
                          <a:r>
                            <a:rPr lang="en-US" sz="1800" dirty="0"/>
                            <a: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sSup>
                                    <m:sSupPr>
                                      <m:ctrlPr>
                                        <a:rPr lang="en-US" i="1" smtClean="0">
                                          <a:latin typeface="Cambria Math" panose="02040503050406030204" pitchFamily="18" charset="0"/>
                                          <a:ea typeface="Cambria Math" panose="02040503050406030204" pitchFamily="18" charset="0"/>
                                        </a:rPr>
                                      </m:ctrlPr>
                                    </m:sSupPr>
                                    <m:e>
                                      <m:r>
                                        <m:rPr>
                                          <m:sty m:val="p"/>
                                        </m:rPr>
                                        <a:rPr lang="el-GR" i="1" smtClean="0">
                                          <a:latin typeface="Cambria Math" panose="02040503050406030204" pitchFamily="18" charset="0"/>
                                          <a:ea typeface="Cambria Math" panose="02040503050406030204" pitchFamily="18" charset="0"/>
                                        </a:rPr>
                                        <m:t>Ν</m:t>
                                      </m:r>
                                    </m:e>
                                    <m:sup>
                                      <m:r>
                                        <a:rPr lang="en-US" b="0" i="1" smtClean="0">
                                          <a:latin typeface="Cambria Math" panose="02040503050406030204" pitchFamily="18" charset="0"/>
                                          <a:ea typeface="Cambria Math" panose="02040503050406030204" pitchFamily="18" charset="0"/>
                                        </a:rPr>
                                        <m:t>′</m:t>
                                      </m:r>
                                    </m:sup>
                                  </m:sSup>
                                </m:sub>
                              </m:sSub>
                            </m:oMath>
                          </a14:m>
                          <a:endParaRPr lang="en-US" dirty="0"/>
                        </a:p>
                      </a:txBody>
                      <a:tcPr marL="89760" marR="89760" marT="44880" marB="44880"/>
                    </a:tc>
                    <a:tc>
                      <a:txBody>
                        <a:bodyPr/>
                        <a:lstStyle/>
                        <a:p>
                          <a:pPr algn="ctr"/>
                          <a:r>
                            <a:rPr lang="en-US" sz="1800" dirty="0" err="1"/>
                            <a:t>tN</a:t>
                          </a:r>
                          <a:r>
                            <a:rPr lang="en-US" sz="1800" dirty="0"/>
                            <a:t> </a:t>
                          </a:r>
                          <a:r>
                            <a:rPr lang="en-US" sz="1100" dirty="0"/>
                            <a:t>or</a:t>
                          </a:r>
                          <a:r>
                            <a:rPr lang="en-US" sz="1800" dirty="0"/>
                            <a:t> </a:t>
                          </a:r>
                          <a:r>
                            <a:rPr lang="en-US" sz="1800" dirty="0" err="1"/>
                            <a:t>tN</a:t>
                          </a:r>
                          <a:r>
                            <a:rPr lang="en-US" sz="1800" dirty="0"/>
                            <a:t>’</a:t>
                          </a:r>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dirty="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pPr algn="ct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oMath>
                          </a14:m>
                          <a:r>
                            <a:rPr lang="en-US" sz="1800"/>
                            <a:t>) </a:t>
                          </a:r>
                        </a:p>
                      </a:txBody>
                      <a:tcPr marL="89760" marR="89760" marT="44880" marB="44880"/>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b="0" i="0" dirty="0" smtClean="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dirty="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r>
                                <a:rPr lang="en-US" sz="1800" b="0" i="1" dirty="0" smtClean="0">
                                  <a:latin typeface="Cambria Math" panose="02040503050406030204" pitchFamily="18" charset="0"/>
                                  <a:ea typeface="Cambria Math" panose="02040503050406030204" pitchFamily="18" charset="0"/>
                                </a:rPr>
                                <m:t>,</m:t>
                              </m:r>
                              <m:sSub>
                                <m:sSubPr>
                                  <m:ctrlPr>
                                    <a:rPr lang="en-US" sz="1800" i="1" dirty="0">
                                      <a:latin typeface="Cambria Math" panose="02040503050406030204" pitchFamily="18" charset="0"/>
                                    </a:rPr>
                                  </m:ctrlPr>
                                </m:sSubPr>
                                <m:e>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m:t>
                                  </m:r>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Choice>
        <mc:Fallback xmlns="">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216407405"/>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endParaRPr lang="en-US"/>
                        </a:p>
                      </a:txBody>
                      <a:tcPr marL="89760" marR="89760" marT="44880" marB="44880">
                        <a:blipFill>
                          <a:blip r:embed="rId2"/>
                          <a:stretch>
                            <a:fillRect l="-145455" t="-106452" r="-100699" b="-1032258"/>
                          </a:stretch>
                        </a:blipFill>
                      </a:tcPr>
                    </a:tc>
                    <a:tc>
                      <a:txBody>
                        <a:bodyPr/>
                        <a:lstStyle/>
                        <a:p>
                          <a:pPr algn="ctr"/>
                          <a:r>
                            <a:rPr lang="en-US" sz="1800" dirty="0" err="1"/>
                            <a:t>tF</a:t>
                          </a:r>
                          <a:r>
                            <a:rPr lang="en-US" sz="1800" dirty="0"/>
                            <a:t> </a:t>
                          </a:r>
                          <a:r>
                            <a:rPr lang="en-US" sz="1100" dirty="0"/>
                            <a:t>or</a:t>
                          </a:r>
                          <a:r>
                            <a:rPr lang="en-US" sz="1800" dirty="0"/>
                            <a:t> </a:t>
                          </a:r>
                          <a:r>
                            <a:rPr lang="en-US" sz="1800" dirty="0" err="1"/>
                            <a:t>tF</a:t>
                          </a:r>
                          <a:r>
                            <a:rPr lang="en-US" sz="1800" dirty="0"/>
                            <a:t>’</a:t>
                          </a:r>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endParaRPr lang="en-US"/>
                        </a:p>
                      </a:txBody>
                      <a:tcPr marL="89760" marR="89760" marT="44880" marB="44880">
                        <a:blipFill>
                          <a:blip r:embed="rId2"/>
                          <a:stretch>
                            <a:fillRect l="-145455" t="-200000" r="-100699" b="-900000"/>
                          </a:stretch>
                        </a:blipFill>
                      </a:tcPr>
                    </a:tc>
                    <a:tc>
                      <a:txBody>
                        <a:bodyPr/>
                        <a:lstStyle/>
                        <a:p>
                          <a:pPr algn="ctr"/>
                          <a:r>
                            <a:rPr lang="en-US" sz="1800" dirty="0" err="1"/>
                            <a:t>tN</a:t>
                          </a:r>
                          <a:r>
                            <a:rPr lang="en-US" sz="1800" dirty="0"/>
                            <a:t> </a:t>
                          </a:r>
                          <a:r>
                            <a:rPr lang="en-US" sz="1100" dirty="0"/>
                            <a:t>or</a:t>
                          </a:r>
                          <a:r>
                            <a:rPr lang="en-US" sz="1800" dirty="0"/>
                            <a:t> </a:t>
                          </a:r>
                          <a:r>
                            <a:rPr lang="en-US" sz="1800" dirty="0" err="1"/>
                            <a:t>tN</a:t>
                          </a:r>
                          <a:r>
                            <a:rPr lang="en-US" sz="1800" dirty="0"/>
                            <a:t>’</a:t>
                          </a:r>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dirty="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endParaRPr lang="en-US"/>
                        </a:p>
                      </a:txBody>
                      <a:tcPr marL="89760" marR="89760" marT="44880" marB="44880">
                        <a:blipFill>
                          <a:blip r:embed="rId2"/>
                          <a:stretch>
                            <a:fillRect l="-145455" t="-244231" r="-100699" b="-394231"/>
                          </a:stretch>
                        </a:blipFill>
                      </a:tcPr>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endParaRPr lang="en-US"/>
                        </a:p>
                      </a:txBody>
                      <a:tcPr marL="89760" marR="89760" marT="44880" marB="44880">
                        <a:blipFill>
                          <a:blip r:embed="rId2"/>
                          <a:stretch>
                            <a:fillRect l="-145455" t="-337736" r="-100699" b="-286792"/>
                          </a:stretch>
                        </a:blipFill>
                      </a:tcPr>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endParaRPr lang="en-US"/>
                        </a:p>
                      </a:txBody>
                      <a:tcPr marL="89760" marR="89760" marT="44880" marB="44880">
                        <a:blipFill>
                          <a:blip r:embed="rId2"/>
                          <a:stretch>
                            <a:fillRect l="-145455" t="-317808" r="-100699" b="-108219"/>
                          </a:stretch>
                        </a:blipFill>
                      </a:tcPr>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endParaRPr lang="en-US"/>
                        </a:p>
                      </a:txBody>
                      <a:tcPr marL="89760" marR="89760" marT="44880" marB="44880">
                        <a:blipFill>
                          <a:blip r:embed="rId2"/>
                          <a:stretch>
                            <a:fillRect l="-145455" t="-412162" r="-100699" b="-6757"/>
                          </a:stretch>
                        </a:blipFill>
                      </a:tcPr>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Fallback>
      </mc:AlternateContent>
    </p:spTree>
    <p:extLst>
      <p:ext uri="{BB962C8B-B14F-4D97-AF65-F5344CB8AC3E}">
        <p14:creationId xmlns:p14="http://schemas.microsoft.com/office/powerpoint/2010/main" val="2364362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E07E2A-6B73-934A-BB60-5AF5F81D46F3}"/>
              </a:ext>
            </a:extLst>
          </p:cNvPr>
          <p:cNvPicPr>
            <a:picLocks noChangeAspect="1"/>
          </p:cNvPicPr>
          <p:nvPr/>
        </p:nvPicPr>
        <p:blipFill>
          <a:blip r:embed="rId2"/>
          <a:srcRect/>
          <a:stretch/>
        </p:blipFill>
        <p:spPr>
          <a:xfrm>
            <a:off x="0" y="0"/>
            <a:ext cx="12192000" cy="6858000"/>
          </a:xfrm>
          <a:prstGeom prst="rect">
            <a:avLst/>
          </a:prstGeom>
        </p:spPr>
      </p:pic>
    </p:spTree>
    <p:extLst>
      <p:ext uri="{BB962C8B-B14F-4D97-AF65-F5344CB8AC3E}">
        <p14:creationId xmlns:p14="http://schemas.microsoft.com/office/powerpoint/2010/main" val="3864901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rot="16200000">
            <a:off x="-4834907" y="810689"/>
            <a:ext cx="10515600" cy="1325563"/>
          </a:xfrm>
        </p:spPr>
        <p:txBody>
          <a:bodyPr>
            <a:normAutofit/>
          </a:bodyPr>
          <a:lstStyle/>
          <a:p>
            <a:r>
              <a:rPr lang="en-US" dirty="0"/>
              <a:t>Taxonomy Grammar</a:t>
            </a:r>
          </a:p>
        </p:txBody>
      </p:sp>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894522" y="126730"/>
            <a:ext cx="11221277" cy="4351338"/>
          </a:xfrm>
        </p:spPr>
        <p:txBody>
          <a:bodyPr>
            <a:normAutofit/>
          </a:bodyPr>
          <a:lstStyle/>
          <a:p>
            <a:pPr lvl="0"/>
            <a:r>
              <a:rPr lang="en-US" sz="2400" dirty="0"/>
              <a:t>Behavior: single </a:t>
            </a:r>
            <a:r>
              <a:rPr lang="en-US" sz="2400" i="1" dirty="0"/>
              <a:t>italic</a:t>
            </a:r>
            <a:r>
              <a:rPr lang="en-US" sz="2400" dirty="0"/>
              <a:t> lower-case letter or letters that are unique</a:t>
            </a:r>
          </a:p>
          <a:p>
            <a:pPr lvl="0"/>
            <a:r>
              <a:rPr lang="en-US" sz="2400" dirty="0"/>
              <a:t>Behavior Group: upper-case letter or letters that are unique with behavior formula encased in {,} Supply Control: SC{</a:t>
            </a:r>
            <a:r>
              <a:rPr lang="en-US" sz="2400" i="1" dirty="0" err="1"/>
              <a:t>m,b,r</a:t>
            </a:r>
            <a:r>
              <a:rPr lang="en-US" sz="2400" dirty="0"/>
              <a:t>}</a:t>
            </a:r>
          </a:p>
          <a:p>
            <a:pPr lvl="0"/>
            <a:r>
              <a:rPr lang="en-US" sz="2400" dirty="0"/>
              <a:t>Whole Token Formulas start with the base token type, followed by a collection of behaviors and groups in {,}</a:t>
            </a:r>
          </a:p>
          <a:p>
            <a:pPr lvl="0"/>
            <a:r>
              <a:rPr lang="en-US" sz="2400" dirty="0"/>
              <a:t>Property Sets used to create a node or leaf from a base formula are added by wrapping the the formula in brackets [] and then adding + the property-set(s) using braces if there a multiple sets required. </a:t>
            </a:r>
          </a:p>
          <a:p>
            <a:pPr lvl="0"/>
            <a:r>
              <a:rPr lang="en-US" sz="2400" dirty="0"/>
              <a:t>Hybrid children with formulas are grouped within []: i.e. [</a:t>
            </a:r>
            <a:r>
              <a:rPr lang="en-US" sz="2400" dirty="0" err="1"/>
              <a:t>tN</a:t>
            </a:r>
            <a:r>
              <a:rPr lang="en-US" sz="2400" dirty="0"/>
              <a:t>{~</a:t>
            </a:r>
            <a:r>
              <a:rPr lang="en-US" sz="2400" dirty="0" err="1"/>
              <a:t>t,p</a:t>
            </a:r>
            <a:r>
              <a:rPr lang="en-US" sz="2400" dirty="0"/>
              <a:t>}(</a:t>
            </a:r>
            <a:r>
              <a:rPr lang="en-US" sz="2400" dirty="0" err="1"/>
              <a:t>tF</a:t>
            </a:r>
            <a:r>
              <a:rPr lang="en-US" sz="2400" dirty="0"/>
              <a:t>{~</a:t>
            </a:r>
            <a:r>
              <a:rPr lang="en-US" sz="2400" dirty="0" err="1"/>
              <a:t>d,SC</a:t>
            </a:r>
            <a:r>
              <a:rPr lang="en-US" sz="2400" dirty="0"/>
              <a:t>}]</a:t>
            </a:r>
          </a:p>
          <a:p>
            <a:pPr marL="0" indent="0">
              <a:buNone/>
            </a:pPr>
            <a:endParaRPr lang="en-US" sz="2400" dirty="0"/>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p:txBody>
          <a:bodyPr>
            <a:normAutofit/>
          </a:bodyPr>
          <a:lstStyle/>
          <a:p>
            <a:pPr>
              <a:lnSpc>
                <a:spcPct val="90000"/>
              </a:lnSpc>
              <a:spcAft>
                <a:spcPts val="600"/>
              </a:spcAft>
            </a:pPr>
            <a:r>
              <a:rPr lang="en-US" sz="900"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2474256785"/>
                  </p:ext>
                </p:extLst>
              </p:nvPr>
            </p:nvGraphicFramePr>
            <p:xfrm>
              <a:off x="2447925" y="3581400"/>
              <a:ext cx="8293430" cy="30285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2474256785"/>
                  </p:ext>
                </p:extLst>
              </p:nvPr>
            </p:nvGraphicFramePr>
            <p:xfrm>
              <a:off x="2447925" y="3581400"/>
              <a:ext cx="8293430" cy="302859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8" name="Rectangle 7">
            <a:extLst>
              <a:ext uri="{FF2B5EF4-FFF2-40B4-BE49-F238E27FC236}">
                <a16:creationId xmlns:a16="http://schemas.microsoft.com/office/drawing/2014/main" id="{E65CD7E3-7B34-B940-9B8E-6AA72CF07B78}"/>
              </a:ext>
            </a:extLst>
          </p:cNvPr>
          <p:cNvSpPr/>
          <p:nvPr/>
        </p:nvSpPr>
        <p:spPr>
          <a:xfrm rot="16200000">
            <a:off x="642221" y="4710974"/>
            <a:ext cx="2300951" cy="769441"/>
          </a:xfrm>
          <a:prstGeom prst="rect">
            <a:avLst/>
          </a:prstGeom>
          <a:noFill/>
        </p:spPr>
        <p:txBody>
          <a:bodyPr wrap="none" lIns="91440" tIns="45720" rIns="91440" bIns="45720">
            <a:spAutoFit/>
          </a:bodyPr>
          <a:lstStyle/>
          <a:p>
            <a:pPr algn="ctr"/>
            <a:r>
              <a:rPr lang="en-US" sz="4400" dirty="0">
                <a:ln w="0"/>
                <a:solidFill>
                  <a:schemeClr val="accent3"/>
                </a:solidFill>
                <a:effectLst>
                  <a:outerShdw blurRad="38100" dist="25400" dir="5400000" algn="ctr" rotWithShape="0">
                    <a:srgbClr val="6E747A">
                      <a:alpha val="43000"/>
                    </a:srgbClr>
                  </a:outerShdw>
                </a:effectLst>
              </a:rPr>
              <a:t>Formulas</a:t>
            </a:r>
          </a:p>
        </p:txBody>
      </p:sp>
    </p:spTree>
    <p:extLst>
      <p:ext uri="{BB962C8B-B14F-4D97-AF65-F5344CB8AC3E}">
        <p14:creationId xmlns:p14="http://schemas.microsoft.com/office/powerpoint/2010/main" val="575698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F03E6-B4B4-894F-A160-1E629F1531FC}"/>
              </a:ext>
            </a:extLst>
          </p:cNvPr>
          <p:cNvSpPr>
            <a:spLocks noGrp="1"/>
          </p:cNvSpPr>
          <p:nvPr>
            <p:ph type="title"/>
          </p:nvPr>
        </p:nvSpPr>
        <p:spPr>
          <a:xfrm>
            <a:off x="863029" y="1012004"/>
            <a:ext cx="3416158" cy="4795408"/>
          </a:xfrm>
        </p:spPr>
        <p:txBody>
          <a:bodyPr>
            <a:normAutofit/>
          </a:bodyPr>
          <a:lstStyle/>
          <a:p>
            <a:r>
              <a:rPr lang="en-US" sz="4100"/>
              <a:t>Behavior grammar/rules</a:t>
            </a:r>
          </a:p>
        </p:txBody>
      </p:sp>
      <p:graphicFrame>
        <p:nvGraphicFramePr>
          <p:cNvPr id="80" name="Content Placeholder 2">
            <a:extLst>
              <a:ext uri="{FF2B5EF4-FFF2-40B4-BE49-F238E27FC236}">
                <a16:creationId xmlns:a16="http://schemas.microsoft.com/office/drawing/2014/main" id="{00FAD85D-EFD8-4B37-9B5C-F6E806732276}"/>
              </a:ext>
            </a:extLst>
          </p:cNvPr>
          <p:cNvGraphicFramePr>
            <a:graphicFrameLocks noGrp="1"/>
          </p:cNvGraphicFramePr>
          <p:nvPr>
            <p:ph idx="1"/>
            <p:extLst>
              <p:ext uri="{D42A27DB-BD31-4B8C-83A1-F6EECF244321}">
                <p14:modId xmlns:p14="http://schemas.microsoft.com/office/powerpoint/2010/main" val="344601664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259E8130-1CBE-3F4E-A06D-42763276EF23}"/>
              </a:ext>
            </a:extLst>
          </p:cNvPr>
          <p:cNvSpPr>
            <a:spLocks noGrp="1"/>
          </p:cNvSpPr>
          <p:nvPr>
            <p:ph type="ftr" sz="quarter" idx="11"/>
          </p:nvPr>
        </p:nvSpPr>
        <p:spPr>
          <a:xfrm>
            <a:off x="750305" y="6356350"/>
            <a:ext cx="411480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a:ln>
                  <a:noFill/>
                </a:ln>
                <a:solidFill>
                  <a:schemeClr val="tx1"/>
                </a:solidFill>
                <a:effectLst/>
                <a:uLnTx/>
                <a:uFillTx/>
                <a:latin typeface="Calibri" panose="020F0502020204030204"/>
                <a:ea typeface="+mn-ea"/>
                <a:cs typeface="+mn-cs"/>
              </a:rPr>
              <a:t>©2019 Token Taxonomy Initiative Inc. (“TTI”).  All Rights Reserved. </a:t>
            </a:r>
          </a:p>
        </p:txBody>
      </p:sp>
    </p:spTree>
    <p:extLst>
      <p:ext uri="{BB962C8B-B14F-4D97-AF65-F5344CB8AC3E}">
        <p14:creationId xmlns:p14="http://schemas.microsoft.com/office/powerpoint/2010/main" val="38740310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64B27F-3799-EE4F-92FE-B2977CF99AB2}"/>
              </a:ext>
            </a:extLst>
          </p:cNvPr>
          <p:cNvSpPr>
            <a:spLocks noGrp="1"/>
          </p:cNvSpPr>
          <p:nvPr>
            <p:ph type="title"/>
          </p:nvPr>
        </p:nvSpPr>
        <p:spPr>
          <a:xfrm>
            <a:off x="584478" y="365125"/>
            <a:ext cx="10515600" cy="1325563"/>
          </a:xfrm>
        </p:spPr>
        <p:txBody>
          <a:bodyPr>
            <a:normAutofit/>
          </a:bodyPr>
          <a:lstStyle/>
          <a:p>
            <a:r>
              <a:rPr lang="en-US" dirty="0"/>
              <a:t>Branch Classification</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A708542-8650-1040-9604-CD03401A253E}"/>
                  </a:ext>
                </a:extLst>
              </p:cNvPr>
              <p:cNvSpPr>
                <a:spLocks noGrp="1"/>
              </p:cNvSpPr>
              <p:nvPr>
                <p:ph idx="1"/>
              </p:nvPr>
            </p:nvSpPr>
            <p:spPr>
              <a:xfrm>
                <a:off x="584478" y="2015406"/>
                <a:ext cx="5351501" cy="4065986"/>
              </a:xfrm>
            </p:spPr>
            <p:txBody>
              <a:bodyPr anchor="t">
                <a:noAutofit/>
              </a:bodyPr>
              <a:lstStyle/>
              <a:p>
                <a:pPr lvl="0"/>
                <a:r>
                  <a:rPr lang="en-US" sz="1800" dirty="0">
                    <a:solidFill>
                      <a:srgbClr val="FFFFFF"/>
                    </a:solidFill>
                  </a:rPr>
                  <a:t>Common root Base - </a:t>
                </a:r>
                <a14:m>
                  <m:oMath xmlns:m="http://schemas.openxmlformats.org/officeDocument/2006/math">
                    <m:r>
                      <a:rPr lang="en-US" sz="1800" i="1">
                        <a:solidFill>
                          <a:srgbClr val="FFFFFF"/>
                        </a:solidFill>
                        <a:latin typeface="Cambria Math" panose="02040503050406030204" pitchFamily="18" charset="0"/>
                        <a:ea typeface="Cambria Math" panose="02040503050406030204" pitchFamily="18" charset="0"/>
                      </a:rPr>
                      <m:t>𝜏</m:t>
                    </m:r>
                  </m:oMath>
                </a14:m>
                <a:endParaRPr lang="en-US" sz="1800" dirty="0">
                  <a:solidFill>
                    <a:srgbClr val="FFFFFF"/>
                  </a:solidFill>
                </a:endParaRPr>
              </a:p>
              <a:p>
                <a:pPr lvl="0"/>
                <a:r>
                  <a:rPr lang="en-US" sz="1800" dirty="0">
                    <a:solidFill>
                      <a:srgbClr val="FFFFFF"/>
                    </a:solidFill>
                  </a:rPr>
                  <a:t>Classification views:</a:t>
                </a:r>
              </a:p>
              <a:p>
                <a:pPr lvl="1"/>
                <a:r>
                  <a:rPr lang="en-US" sz="1800" dirty="0">
                    <a:solidFill>
                      <a:srgbClr val="FFFFFF"/>
                    </a:solidFill>
                  </a:rPr>
                  <a:t>3 branches: Fungible </a:t>
                </a:r>
                <a14:m>
                  <m:oMath xmlns:m="http://schemas.openxmlformats.org/officeDocument/2006/math">
                    <m:sSub>
                      <m:sSubPr>
                        <m:ctrlPr>
                          <a:rPr lang="en-US" sz="1800" i="1">
                            <a:solidFill>
                              <a:srgbClr val="FFFFFF"/>
                            </a:solidFill>
                            <a:latin typeface="Cambria Math" panose="02040503050406030204" pitchFamily="18" charset="0"/>
                            <a:ea typeface="Cambria Math" panose="02040503050406030204" pitchFamily="18" charset="0"/>
                          </a:rPr>
                        </m:ctrlPr>
                      </m:sSubPr>
                      <m:e>
                        <m:r>
                          <a:rPr lang="en-US" sz="1800">
                            <a:solidFill>
                              <a:srgbClr val="FFFFFF"/>
                            </a:solidFill>
                            <a:latin typeface="Cambria Math" panose="02040503050406030204" pitchFamily="18" charset="0"/>
                          </a:rPr>
                          <m:t> </m:t>
                        </m:r>
                        <m:r>
                          <a:rPr lang="en-US" sz="1800" i="1">
                            <a:solidFill>
                              <a:srgbClr val="FFFFFF"/>
                            </a:solidFill>
                            <a:latin typeface="Cambria Math" panose="02040503050406030204" pitchFamily="18" charset="0"/>
                            <a:ea typeface="Cambria Math" panose="02040503050406030204" pitchFamily="18" charset="0"/>
                          </a:rPr>
                          <m:t>𝜏</m:t>
                        </m:r>
                      </m:e>
                      <m:sub>
                        <m:r>
                          <m:rPr>
                            <m:sty m:val="p"/>
                          </m:rPr>
                          <a:rPr lang="el-GR" sz="1800" i="1">
                            <a:solidFill>
                              <a:srgbClr val="FFFFFF"/>
                            </a:solidFill>
                            <a:latin typeface="Cambria Math" panose="02040503050406030204" pitchFamily="18" charset="0"/>
                            <a:ea typeface="Cambria Math" panose="02040503050406030204" pitchFamily="18" charset="0"/>
                          </a:rPr>
                          <m:t>Ϝ</m:t>
                        </m:r>
                      </m:sub>
                    </m:sSub>
                  </m:oMath>
                </a14:m>
                <a:r>
                  <a:rPr lang="en-US" sz="1800" dirty="0">
                    <a:solidFill>
                      <a:srgbClr val="FFFFFF"/>
                    </a:solidFill>
                  </a:rPr>
                  <a:t>  and Non-Fungible </a:t>
                </a:r>
                <a14:m>
                  <m:oMath xmlns:m="http://schemas.openxmlformats.org/officeDocument/2006/math">
                    <m:sSub>
                      <m:sSubPr>
                        <m:ctrlPr>
                          <a:rPr lang="en-US" sz="1800" i="1">
                            <a:solidFill>
                              <a:srgbClr val="FFFFFF"/>
                            </a:solidFill>
                            <a:latin typeface="Cambria Math" panose="02040503050406030204" pitchFamily="18" charset="0"/>
                            <a:ea typeface="Cambria Math" panose="02040503050406030204" pitchFamily="18" charset="0"/>
                          </a:rPr>
                        </m:ctrlPr>
                      </m:sSubPr>
                      <m:e>
                        <m:r>
                          <a:rPr lang="en-US" sz="1800" i="1">
                            <a:solidFill>
                              <a:srgbClr val="FFFFFF"/>
                            </a:solidFill>
                            <a:latin typeface="Cambria Math" panose="02040503050406030204" pitchFamily="18" charset="0"/>
                            <a:ea typeface="Cambria Math" panose="02040503050406030204" pitchFamily="18" charset="0"/>
                          </a:rPr>
                          <m:t>𝜏</m:t>
                        </m:r>
                      </m:e>
                      <m:sub>
                        <m:r>
                          <m:rPr>
                            <m:sty m:val="p"/>
                          </m:rPr>
                          <a:rPr lang="el-GR" sz="1800" i="1">
                            <a:solidFill>
                              <a:srgbClr val="FFFFFF"/>
                            </a:solidFill>
                            <a:latin typeface="Cambria Math" panose="02040503050406030204" pitchFamily="18" charset="0"/>
                            <a:ea typeface="Cambria Math" panose="02040503050406030204" pitchFamily="18" charset="0"/>
                          </a:rPr>
                          <m:t>Ν</m:t>
                        </m:r>
                      </m:sub>
                    </m:sSub>
                  </m:oMath>
                </a14:m>
                <a:r>
                  <a:rPr lang="en-US" sz="1800" dirty="0">
                    <a:solidFill>
                      <a:srgbClr val="FFFFFF"/>
                    </a:solidFill>
                  </a:rPr>
                  <a:t> and Hybrid</a:t>
                </a:r>
              </a:p>
              <a:p>
                <a:pPr lvl="1"/>
                <a:r>
                  <a:rPr lang="en-US" sz="1800" dirty="0">
                    <a:solidFill>
                      <a:srgbClr val="FFFFFF"/>
                    </a:solidFill>
                  </a:rPr>
                  <a:t>Branches and views can be created using Template formulas like Fractional Fungibles, Whole Fungibles, Fractional Non-Fungibles or Singletons, etc.</a:t>
                </a:r>
              </a:p>
              <a:p>
                <a:pPr lvl="0"/>
                <a:r>
                  <a:rPr lang="en-US" sz="1800" dirty="0">
                    <a:solidFill>
                      <a:srgbClr val="FFFFFF"/>
                    </a:solidFill>
                  </a:rPr>
                  <a:t>Branch views are created from template references and behaviors.</a:t>
                </a:r>
              </a:p>
              <a:p>
                <a:pPr lvl="0"/>
                <a:r>
                  <a:rPr lang="en-US" sz="1800" dirty="0">
                    <a:solidFill>
                      <a:srgbClr val="FFFFFF"/>
                    </a:solidFill>
                  </a:rPr>
                  <a:t>Template Formulas are branches </a:t>
                </a:r>
              </a:p>
              <a:p>
                <a:pPr lvl="0"/>
                <a:r>
                  <a:rPr lang="en-US" sz="1800" dirty="0">
                    <a:solidFill>
                      <a:srgbClr val="FFFFFF"/>
                    </a:solidFill>
                  </a:rPr>
                  <a:t>A Definition is a node or leaf</a:t>
                </a:r>
              </a:p>
              <a:p>
                <a:pPr lvl="0"/>
                <a:r>
                  <a:rPr lang="en-US" sz="1800" dirty="0">
                    <a:solidFill>
                      <a:srgbClr val="FFFFFF"/>
                    </a:solidFill>
                  </a:rPr>
                  <a:t>Token Template = Formula + Definition</a:t>
                </a:r>
              </a:p>
              <a:p>
                <a:pPr marL="0" indent="0">
                  <a:buNone/>
                </a:pPr>
                <a:endParaRPr lang="en-US" sz="1800" dirty="0">
                  <a:solidFill>
                    <a:srgbClr val="FFFFFF"/>
                  </a:solidFill>
                </a:endParaRPr>
              </a:p>
            </p:txBody>
          </p:sp>
        </mc:Choice>
        <mc:Fallback xmlns="">
          <p:sp>
            <p:nvSpPr>
              <p:cNvPr id="9" name="Content Placeholder 8">
                <a:extLst>
                  <a:ext uri="{FF2B5EF4-FFF2-40B4-BE49-F238E27FC236}">
                    <a16:creationId xmlns:a16="http://schemas.microsoft.com/office/drawing/2014/main" id="{EA708542-8650-1040-9604-CD03401A253E}"/>
                  </a:ext>
                </a:extLst>
              </p:cNvPr>
              <p:cNvSpPr>
                <a:spLocks noGrp="1" noRot="1" noChangeAspect="1" noMove="1" noResize="1" noEditPoints="1" noAdjustHandles="1" noChangeArrowheads="1" noChangeShapeType="1" noTextEdit="1"/>
              </p:cNvSpPr>
              <p:nvPr>
                <p:ph idx="1"/>
              </p:nvPr>
            </p:nvSpPr>
            <p:spPr>
              <a:xfrm>
                <a:off x="584478" y="2015406"/>
                <a:ext cx="5351501" cy="4065986"/>
              </a:xfrm>
              <a:blipFill>
                <a:blip r:embed="rId3"/>
                <a:stretch>
                  <a:fillRect l="-474" t="-1246" b="-2181"/>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98082EA2-A2A8-A843-8DFC-36A37167297E}"/>
              </a:ext>
            </a:extLst>
          </p:cNvPr>
          <p:cNvSpPr>
            <a:spLocks noGrp="1"/>
          </p:cNvSpPr>
          <p:nvPr>
            <p:ph type="ftr" sz="quarter" idx="11"/>
          </p:nvPr>
        </p:nvSpPr>
        <p:spPr>
          <a:xfrm>
            <a:off x="6096000" y="6356350"/>
            <a:ext cx="3704317" cy="365125"/>
          </a:xfrm>
          <a:effectLst/>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schemeClr val="tx1">
                    <a:lumMod val="75000"/>
                    <a:lumOff val="25000"/>
                  </a:schemeClr>
                </a:solidFill>
                <a:effectLst/>
                <a:uLnTx/>
                <a:uFillTx/>
                <a:latin typeface="Calibri" panose="020F0502020204030204"/>
                <a:ea typeface="+mn-ea"/>
                <a:cs typeface="+mn-cs"/>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503065FF-C4D3-9343-8881-B728B225E3BD}"/>
                  </a:ext>
                </a:extLst>
              </p:cNvPr>
              <p:cNvGraphicFramePr/>
              <p:nvPr>
                <p:extLst>
                  <p:ext uri="{D42A27DB-BD31-4B8C-83A1-F6EECF244321}">
                    <p14:modId xmlns:p14="http://schemas.microsoft.com/office/powerpoint/2010/main" val="1858443742"/>
                  </p:ext>
                </p:extLst>
              </p:nvPr>
            </p:nvGraphicFramePr>
            <p:xfrm>
              <a:off x="5803675" y="2377793"/>
              <a:ext cx="7993284" cy="3341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xmlns="">
          <p:graphicFrame>
            <p:nvGraphicFramePr>
              <p:cNvPr id="10" name="Diagram 9">
                <a:extLst>
                  <a:ext uri="{FF2B5EF4-FFF2-40B4-BE49-F238E27FC236}">
                    <a16:creationId xmlns:a16="http://schemas.microsoft.com/office/drawing/2014/main" id="{503065FF-C4D3-9343-8881-B728B225E3BD}"/>
                  </a:ext>
                </a:extLst>
              </p:cNvPr>
              <p:cNvGraphicFramePr/>
              <p:nvPr>
                <p:extLst>
                  <p:ext uri="{D42A27DB-BD31-4B8C-83A1-F6EECF244321}">
                    <p14:modId xmlns:p14="http://schemas.microsoft.com/office/powerpoint/2010/main" val="1858443742"/>
                  </p:ext>
                </p:extLst>
              </p:nvPr>
            </p:nvGraphicFramePr>
            <p:xfrm>
              <a:off x="5803675" y="2377793"/>
              <a:ext cx="7993284" cy="334121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Fallback>
      </mc:AlternateContent>
    </p:spTree>
    <p:extLst>
      <p:ext uri="{BB962C8B-B14F-4D97-AF65-F5344CB8AC3E}">
        <p14:creationId xmlns:p14="http://schemas.microsoft.com/office/powerpoint/2010/main" val="19807040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ED70-B4A8-4346-8922-C9EA84F284A2}"/>
              </a:ext>
            </a:extLst>
          </p:cNvPr>
          <p:cNvSpPr>
            <a:spLocks noGrp="1"/>
          </p:cNvSpPr>
          <p:nvPr>
            <p:ph type="title"/>
          </p:nvPr>
        </p:nvSpPr>
        <p:spPr>
          <a:xfrm>
            <a:off x="5722507" y="415699"/>
            <a:ext cx="6132444" cy="1325563"/>
          </a:xfrm>
        </p:spPr>
        <p:txBody>
          <a:bodyPr>
            <a:normAutofit/>
          </a:bodyPr>
          <a:lstStyle/>
          <a:p>
            <a:pPr algn="ctr"/>
            <a:r>
              <a:rPr lang="en-US" dirty="0"/>
              <a:t>Classification Hierarchy</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45153F7-6317-AE45-82AB-7485C150BCB8}"/>
                  </a:ext>
                </a:extLst>
              </p:cNvPr>
              <p:cNvSpPr>
                <a:spLocks noGrp="1"/>
              </p:cNvSpPr>
              <p:nvPr>
                <p:ph idx="1"/>
              </p:nvPr>
            </p:nvSpPr>
            <p:spPr>
              <a:xfrm>
                <a:off x="5590867" y="1523663"/>
                <a:ext cx="6395724" cy="4675970"/>
              </a:xfrm>
            </p:spPr>
            <p:txBody>
              <a:bodyPr anchor="t">
                <a:normAutofit/>
              </a:bodyPr>
              <a:lstStyle/>
              <a:p>
                <a:pPr lvl="0"/>
                <a:r>
                  <a:rPr lang="en-US" sz="2000" dirty="0"/>
                  <a:t>A Token Node or Leaf represents an end-point or destination in classification hierarchy.</a:t>
                </a:r>
              </a:p>
              <a:p>
                <a:pPr lvl="0"/>
                <a:r>
                  <a:rPr lang="en-US" sz="2000" dirty="0"/>
                  <a:t>A TTF Template Formula represents a branch, which can reference another branch to reuse and add to its formula.</a:t>
                </a:r>
              </a:p>
              <a:p>
                <a:pPr lvl="0"/>
                <a:r>
                  <a:rPr lang="en-US" sz="2000" dirty="0"/>
                  <a:t>For example, you can have multiple templates that share the same base formula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𝜏</m:t>
                        </m:r>
                      </m:e>
                      <m:sub>
                        <m:r>
                          <a:rPr lang="en-US" sz="2000" b="0" i="1">
                            <a:latin typeface="Cambria Math" panose="02040503050406030204" pitchFamily="18" charset="0"/>
                            <a:ea typeface="Cambria Math" panose="02040503050406030204" pitchFamily="18" charset="0"/>
                          </a:rPr>
                          <m:t>𝐹</m:t>
                        </m:r>
                      </m:sub>
                    </m:sSub>
                  </m:oMath>
                </a14:m>
                <a:r>
                  <a:rPr lang="en-US" sz="2000" dirty="0"/>
                  <a:t>{~d, SC} or Whole Fungible Token with Supply Control, but differ based on the property-sets they require.  These would be different branches each referring to the same parent.</a:t>
                </a:r>
              </a:p>
              <a:p>
                <a:pPr lvl="0"/>
                <a:r>
                  <a:rPr lang="en-US" sz="2000" dirty="0"/>
                  <a:t>A Template Definition is a Leaf or Node on the branch for the formula it is based from.</a:t>
                </a:r>
              </a:p>
              <a:p>
                <a:pPr marL="0" indent="0">
                  <a:buNone/>
                </a:pPr>
                <a:endParaRPr lang="en-US" sz="1400" dirty="0"/>
              </a:p>
            </p:txBody>
          </p:sp>
        </mc:Choice>
        <mc:Fallback xmlns="">
          <p:sp>
            <p:nvSpPr>
              <p:cNvPr id="6" name="Content Placeholder 5">
                <a:extLst>
                  <a:ext uri="{FF2B5EF4-FFF2-40B4-BE49-F238E27FC236}">
                    <a16:creationId xmlns:a16="http://schemas.microsoft.com/office/drawing/2014/main" id="{045153F7-6317-AE45-82AB-7485C150BCB8}"/>
                  </a:ext>
                </a:extLst>
              </p:cNvPr>
              <p:cNvSpPr>
                <a:spLocks noGrp="1" noRot="1" noChangeAspect="1" noMove="1" noResize="1" noEditPoints="1" noAdjustHandles="1" noChangeArrowheads="1" noChangeShapeType="1" noTextEdit="1"/>
              </p:cNvSpPr>
              <p:nvPr>
                <p:ph idx="1"/>
              </p:nvPr>
            </p:nvSpPr>
            <p:spPr>
              <a:xfrm>
                <a:off x="5590867" y="1523663"/>
                <a:ext cx="6395724" cy="4675970"/>
              </a:xfrm>
              <a:blipFill>
                <a:blip r:embed="rId3"/>
                <a:stretch>
                  <a:fillRect l="-594" t="-1630" r="-396"/>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DAF7239F-43B6-F544-A191-10C4A1125C5C}"/>
              </a:ext>
            </a:extLst>
          </p:cNvPr>
          <p:cNvSpPr>
            <a:spLocks noGrp="1"/>
          </p:cNvSpPr>
          <p:nvPr>
            <p:ph type="ftr" sz="quarter" idx="11"/>
          </p:nvPr>
        </p:nvSpPr>
        <p:spPr>
          <a:xfrm>
            <a:off x="6053666" y="6199632"/>
            <a:ext cx="4802755" cy="365760"/>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2245770015"/>
                  </p:ext>
                </p:extLst>
              </p:nvPr>
            </p:nvGraphicFramePr>
            <p:xfrm>
              <a:off x="175234" y="732138"/>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393717">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oMath>
                          </a14:m>
                          <a:r>
                            <a:rPr lang="en-US" sz="1200" i="1" dirty="0"/>
                            <a:t>{~d, SC</a:t>
                          </a:r>
                          <a:r>
                            <a:rPr lang="en-US" sz="1200" dirty="0"/>
                            <a:t>} </a:t>
                          </a:r>
                        </a:p>
                        <a:p>
                          <a:endParaRPr lang="en-US" sz="1200" dirty="0"/>
                        </a:p>
                      </a:txBody>
                      <a:tcPr marL="64898" marR="64898" marT="32449" marB="32449"/>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dirty="0"/>
                            <a:t>Whole Fungible with Supply Control</a:t>
                          </a:r>
                        </a:p>
                      </a:txBody>
                      <a:tcPr marL="64898" marR="64898" marT="32449" marB="32449"/>
                    </a:tc>
                    <a:extLst>
                      <a:ext uri="{0D108BD9-81ED-4DB2-BD59-A6C34878D82A}">
                        <a16:rowId xmlns:a16="http://schemas.microsoft.com/office/drawing/2014/main" val="1245890972"/>
                      </a:ext>
                    </a:extLst>
                  </a:tr>
                  <a:tr h="39371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39042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𝐶𝑈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Choice>
        <mc:Fallback xmlns="">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2245770015"/>
                  </p:ext>
                </p:extLst>
              </p:nvPr>
            </p:nvGraphicFramePr>
            <p:xfrm>
              <a:off x="175234" y="732138"/>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430658">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endParaRPr lang="en-US"/>
                        </a:p>
                      </a:txBody>
                      <a:tcPr marL="64898" marR="64898" marT="32449" marB="32449">
                        <a:blipFill>
                          <a:blip r:embed="rId4"/>
                          <a:stretch>
                            <a:fillRect l="-1266" t="-63636" r="-379747" b="-127273"/>
                          </a:stretch>
                        </a:blipFill>
                      </a:tcPr>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dirty="0"/>
                            <a:t>Whole Fungible with Supply Control</a:t>
                          </a:r>
                        </a:p>
                      </a:txBody>
                      <a:tcPr marL="64898" marR="64898" marT="32449" marB="32449"/>
                    </a:tc>
                    <a:extLst>
                      <a:ext uri="{0D108BD9-81ED-4DB2-BD59-A6C34878D82A}">
                        <a16:rowId xmlns:a16="http://schemas.microsoft.com/office/drawing/2014/main" val="1245890972"/>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264706" r="-233333" b="-10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364706" r="-233333" b="-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Fallback>
      </mc:AlternateContent>
      <p:graphicFrame>
        <p:nvGraphicFramePr>
          <p:cNvPr id="4" name="Diagram 3">
            <a:extLst>
              <a:ext uri="{FF2B5EF4-FFF2-40B4-BE49-F238E27FC236}">
                <a16:creationId xmlns:a16="http://schemas.microsoft.com/office/drawing/2014/main" id="{19DC540F-C0AC-CD49-92FE-6CD8A9818BC1}"/>
              </a:ext>
            </a:extLst>
          </p:cNvPr>
          <p:cNvGraphicFramePr/>
          <p:nvPr>
            <p:extLst>
              <p:ext uri="{D42A27DB-BD31-4B8C-83A1-F6EECF244321}">
                <p14:modId xmlns:p14="http://schemas.microsoft.com/office/powerpoint/2010/main" val="1932346672"/>
              </p:ext>
            </p:extLst>
          </p:nvPr>
        </p:nvGraphicFramePr>
        <p:xfrm>
          <a:off x="175234" y="2583147"/>
          <a:ext cx="4622800" cy="411649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cxnSp>
        <p:nvCxnSpPr>
          <p:cNvPr id="7" name="Straight Arrow Connector 6">
            <a:extLst>
              <a:ext uri="{FF2B5EF4-FFF2-40B4-BE49-F238E27FC236}">
                <a16:creationId xmlns:a16="http://schemas.microsoft.com/office/drawing/2014/main" id="{4438CC16-E713-B841-82AF-B35CF0D5E394}"/>
              </a:ext>
            </a:extLst>
          </p:cNvPr>
          <p:cNvCxnSpPr>
            <a:cxnSpLocks/>
            <a:stCxn id="11" idx="1"/>
          </p:cNvCxnSpPr>
          <p:nvPr/>
        </p:nvCxnSpPr>
        <p:spPr>
          <a:xfrm flipH="1" flipV="1">
            <a:off x="2442162" y="4111276"/>
            <a:ext cx="566900" cy="694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7BB4FAE-7565-794E-9742-A115A3FA9317}"/>
              </a:ext>
            </a:extLst>
          </p:cNvPr>
          <p:cNvCxnSpPr>
            <a:cxnSpLocks/>
            <a:stCxn id="11" idx="1"/>
          </p:cNvCxnSpPr>
          <p:nvPr/>
        </p:nvCxnSpPr>
        <p:spPr>
          <a:xfrm flipH="1">
            <a:off x="2480798" y="4805482"/>
            <a:ext cx="528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A36D4EF-E7AB-B141-AC1A-07BD33FC048D}"/>
              </a:ext>
            </a:extLst>
          </p:cNvPr>
          <p:cNvSpPr txBox="1"/>
          <p:nvPr/>
        </p:nvSpPr>
        <p:spPr>
          <a:xfrm>
            <a:off x="3009062" y="4620816"/>
            <a:ext cx="208275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Branches - Formulas</a:t>
            </a:r>
          </a:p>
        </p:txBody>
      </p:sp>
      <p:cxnSp>
        <p:nvCxnSpPr>
          <p:cNvPr id="13" name="Straight Arrow Connector 12">
            <a:extLst>
              <a:ext uri="{FF2B5EF4-FFF2-40B4-BE49-F238E27FC236}">
                <a16:creationId xmlns:a16="http://schemas.microsoft.com/office/drawing/2014/main" id="{CC176D99-3227-724A-B7CC-D31F93826106}"/>
              </a:ext>
            </a:extLst>
          </p:cNvPr>
          <p:cNvCxnSpPr>
            <a:cxnSpLocks/>
            <a:stCxn id="11" idx="1"/>
          </p:cNvCxnSpPr>
          <p:nvPr/>
        </p:nvCxnSpPr>
        <p:spPr>
          <a:xfrm flipH="1">
            <a:off x="2442162" y="4805482"/>
            <a:ext cx="566900" cy="680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8C6A751-1D16-BC49-A7D8-08F957FE3847}"/>
              </a:ext>
            </a:extLst>
          </p:cNvPr>
          <p:cNvSpPr txBox="1"/>
          <p:nvPr/>
        </p:nvSpPr>
        <p:spPr>
          <a:xfrm>
            <a:off x="3009062" y="5806399"/>
            <a:ext cx="1796839" cy="369332"/>
          </a:xfrm>
          <a:prstGeom prst="rect">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Node - Definition</a:t>
            </a:r>
          </a:p>
        </p:txBody>
      </p:sp>
      <p:cxnSp>
        <p:nvCxnSpPr>
          <p:cNvPr id="21" name="Straight Arrow Connector 20">
            <a:extLst>
              <a:ext uri="{FF2B5EF4-FFF2-40B4-BE49-F238E27FC236}">
                <a16:creationId xmlns:a16="http://schemas.microsoft.com/office/drawing/2014/main" id="{18A7A104-870F-034B-82B8-651BD189FA3B}"/>
              </a:ext>
            </a:extLst>
          </p:cNvPr>
          <p:cNvCxnSpPr>
            <a:cxnSpLocks/>
          </p:cNvCxnSpPr>
          <p:nvPr/>
        </p:nvCxnSpPr>
        <p:spPr>
          <a:xfrm flipH="1">
            <a:off x="2461480" y="5991065"/>
            <a:ext cx="528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2840900"/>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3FAB3-EB7E-6942-B898-B179F4A89453}"/>
              </a:ext>
            </a:extLst>
          </p:cNvPr>
          <p:cNvSpPr>
            <a:spLocks noGrp="1"/>
          </p:cNvSpPr>
          <p:nvPr>
            <p:ph type="title"/>
          </p:nvPr>
        </p:nvSpPr>
        <p:spPr/>
        <p:txBody>
          <a:bodyPr>
            <a:normAutofit/>
          </a:bodyPr>
          <a:lstStyle/>
          <a:p>
            <a:r>
              <a:rPr lang="en-US" sz="4000" dirty="0"/>
              <a:t>Token Template = Formula + Definition</a:t>
            </a:r>
          </a:p>
        </p:txBody>
      </p:sp>
      <p:sp>
        <p:nvSpPr>
          <p:cNvPr id="3" name="Content Placeholder 2">
            <a:extLst>
              <a:ext uri="{FF2B5EF4-FFF2-40B4-BE49-F238E27FC236}">
                <a16:creationId xmlns:a16="http://schemas.microsoft.com/office/drawing/2014/main" id="{2698417C-B3A2-9748-B18F-27603C7AA8C5}"/>
              </a:ext>
            </a:extLst>
          </p:cNvPr>
          <p:cNvSpPr>
            <a:spLocks noGrp="1"/>
          </p:cNvSpPr>
          <p:nvPr>
            <p:ph idx="1"/>
          </p:nvPr>
        </p:nvSpPr>
        <p:spPr>
          <a:xfrm>
            <a:off x="838200" y="1621630"/>
            <a:ext cx="10515600" cy="4555333"/>
          </a:xfrm>
        </p:spPr>
        <p:txBody>
          <a:bodyPr/>
          <a:lstStyle/>
          <a:p>
            <a:r>
              <a:rPr lang="en-US" dirty="0"/>
              <a:t>A Token Template Formula is a Branch</a:t>
            </a:r>
          </a:p>
          <a:p>
            <a:r>
              <a:rPr lang="en-US" dirty="0"/>
              <a:t>Definitions based off a Formula are leaf or nodes suppling the values for each Artifact Reference in the Formula.</a:t>
            </a:r>
          </a:p>
        </p:txBody>
      </p:sp>
      <p:sp>
        <p:nvSpPr>
          <p:cNvPr id="4" name="Footer Placeholder 3">
            <a:extLst>
              <a:ext uri="{FF2B5EF4-FFF2-40B4-BE49-F238E27FC236}">
                <a16:creationId xmlns:a16="http://schemas.microsoft.com/office/drawing/2014/main" id="{E010CFD8-7558-974E-A3EB-2B6F5E12148C}"/>
              </a:ext>
            </a:extLst>
          </p:cNvPr>
          <p:cNvSpPr>
            <a:spLocks noGrp="1"/>
          </p:cNvSpPr>
          <p:nvPr>
            <p:ph type="ftr" sz="quarter" idx="11"/>
          </p:nvPr>
        </p:nvSpPr>
        <p:spPr/>
        <p:txBody>
          <a:bodyPr/>
          <a:lstStyle/>
          <a:p>
            <a:r>
              <a:rPr lang="en-US" dirty="0"/>
              <a:t>©2019 Token Taxonomy Initiative Inc. (“TTI”).  All Rights Reserved. </a:t>
            </a:r>
          </a:p>
        </p:txBody>
      </p:sp>
      <p:graphicFrame>
        <p:nvGraphicFramePr>
          <p:cNvPr id="5" name="Diagram 4">
            <a:extLst>
              <a:ext uri="{FF2B5EF4-FFF2-40B4-BE49-F238E27FC236}">
                <a16:creationId xmlns:a16="http://schemas.microsoft.com/office/drawing/2014/main" id="{1D316FC2-5A46-1F40-8C66-E7A68D1D85B9}"/>
              </a:ext>
            </a:extLst>
          </p:cNvPr>
          <p:cNvGraphicFramePr/>
          <p:nvPr>
            <p:extLst>
              <p:ext uri="{D42A27DB-BD31-4B8C-83A1-F6EECF244321}">
                <p14:modId xmlns:p14="http://schemas.microsoft.com/office/powerpoint/2010/main" val="3430292455"/>
              </p:ext>
            </p:extLst>
          </p:nvPr>
        </p:nvGraphicFramePr>
        <p:xfrm>
          <a:off x="2560638" y="2500313"/>
          <a:ext cx="7440613" cy="31879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D938855E-DA62-AA43-804E-91A84C5F8FCD}"/>
              </a:ext>
            </a:extLst>
          </p:cNvPr>
          <p:cNvSpPr txBox="1"/>
          <p:nvPr/>
        </p:nvSpPr>
        <p:spPr>
          <a:xfrm>
            <a:off x="2635250" y="4293323"/>
            <a:ext cx="1335878" cy="430887"/>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100" dirty="0"/>
              <a:t>(a) Instance</a:t>
            </a:r>
          </a:p>
          <a:p>
            <a:pPr marL="285750" indent="-285750">
              <a:buFont typeface="Arial" panose="020B0604020202020204" pitchFamily="34" charset="0"/>
              <a:buChar char="•"/>
            </a:pPr>
            <a:r>
              <a:rPr lang="en-US" sz="1100" dirty="0"/>
              <a:t>Quantity = 3</a:t>
            </a:r>
          </a:p>
        </p:txBody>
      </p:sp>
      <p:sp>
        <p:nvSpPr>
          <p:cNvPr id="7" name="TextBox 6">
            <a:extLst>
              <a:ext uri="{FF2B5EF4-FFF2-40B4-BE49-F238E27FC236}">
                <a16:creationId xmlns:a16="http://schemas.microsoft.com/office/drawing/2014/main" id="{2C14E7A3-93AD-774E-A444-B567C9FDB7E9}"/>
              </a:ext>
            </a:extLst>
          </p:cNvPr>
          <p:cNvSpPr txBox="1"/>
          <p:nvPr/>
        </p:nvSpPr>
        <p:spPr>
          <a:xfrm>
            <a:off x="2635249" y="4724210"/>
            <a:ext cx="1335879" cy="43088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1100" dirty="0"/>
              <a:t>(b) Instance</a:t>
            </a:r>
          </a:p>
          <a:p>
            <a:pPr marL="285750" indent="-285750">
              <a:buFont typeface="Arial" panose="020B0604020202020204" pitchFamily="34" charset="0"/>
              <a:buChar char="•"/>
            </a:pPr>
            <a:r>
              <a:rPr lang="en-US" sz="1100" dirty="0"/>
              <a:t>Enabled = false</a:t>
            </a:r>
          </a:p>
        </p:txBody>
      </p:sp>
      <p:sp>
        <p:nvSpPr>
          <p:cNvPr id="8" name="TextBox 7">
            <a:extLst>
              <a:ext uri="{FF2B5EF4-FFF2-40B4-BE49-F238E27FC236}">
                <a16:creationId xmlns:a16="http://schemas.microsoft.com/office/drawing/2014/main" id="{D6EBA74A-7C32-874F-9045-E11BAF293221}"/>
              </a:ext>
            </a:extLst>
          </p:cNvPr>
          <p:cNvSpPr txBox="1"/>
          <p:nvPr/>
        </p:nvSpPr>
        <p:spPr>
          <a:xfrm>
            <a:off x="2635249" y="5145576"/>
            <a:ext cx="1335879" cy="60016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100" dirty="0"/>
              <a:t>(c) Instance</a:t>
            </a:r>
          </a:p>
          <a:p>
            <a:pPr marL="285750" indent="-285750">
              <a:buFont typeface="Arial" panose="020B0604020202020204" pitchFamily="34" charset="0"/>
              <a:buChar char="•"/>
            </a:pPr>
            <a:r>
              <a:rPr lang="en-US" sz="1100" dirty="0"/>
              <a:t>Color = Blue</a:t>
            </a:r>
          </a:p>
          <a:p>
            <a:pPr marL="285750" indent="-285750">
              <a:buFont typeface="Arial" panose="020B0604020202020204" pitchFamily="34" charset="0"/>
              <a:buChar char="•"/>
            </a:pPr>
            <a:r>
              <a:rPr lang="en-US" sz="1100" dirty="0"/>
              <a:t>Size = Small</a:t>
            </a:r>
          </a:p>
        </p:txBody>
      </p:sp>
      <p:sp>
        <p:nvSpPr>
          <p:cNvPr id="9" name="Rounded Rectangle 8">
            <a:extLst>
              <a:ext uri="{FF2B5EF4-FFF2-40B4-BE49-F238E27FC236}">
                <a16:creationId xmlns:a16="http://schemas.microsoft.com/office/drawing/2014/main" id="{46AB45AE-B94B-AC4E-93BF-5BDBB525A821}"/>
              </a:ext>
            </a:extLst>
          </p:cNvPr>
          <p:cNvSpPr/>
          <p:nvPr/>
        </p:nvSpPr>
        <p:spPr>
          <a:xfrm>
            <a:off x="2478881" y="3371843"/>
            <a:ext cx="1664494" cy="260508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ine Callout 1 9">
            <a:extLst>
              <a:ext uri="{FF2B5EF4-FFF2-40B4-BE49-F238E27FC236}">
                <a16:creationId xmlns:a16="http://schemas.microsoft.com/office/drawing/2014/main" id="{FB910599-6628-C948-8932-795096B73A08}"/>
              </a:ext>
            </a:extLst>
          </p:cNvPr>
          <p:cNvSpPr/>
          <p:nvPr/>
        </p:nvSpPr>
        <p:spPr>
          <a:xfrm>
            <a:off x="727868" y="3700463"/>
            <a:ext cx="1271587" cy="1639015"/>
          </a:xfrm>
          <a:prstGeom prst="borderCallout1">
            <a:avLst>
              <a:gd name="adj1" fmla="val 53166"/>
              <a:gd name="adj2" fmla="val 99532"/>
              <a:gd name="adj3" fmla="val 54059"/>
              <a:gd name="adj4" fmla="val 13189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Template Definition: Bring it all together</a:t>
            </a:r>
          </a:p>
        </p:txBody>
      </p:sp>
      <p:sp>
        <p:nvSpPr>
          <p:cNvPr id="11" name="Rectangle 10">
            <a:extLst>
              <a:ext uri="{FF2B5EF4-FFF2-40B4-BE49-F238E27FC236}">
                <a16:creationId xmlns:a16="http://schemas.microsoft.com/office/drawing/2014/main" id="{C6BBD1C2-A21B-1B4F-937C-9157B22C695A}"/>
              </a:ext>
            </a:extLst>
          </p:cNvPr>
          <p:cNvSpPr/>
          <p:nvPr/>
        </p:nvSpPr>
        <p:spPr>
          <a:xfrm>
            <a:off x="5618161" y="5118021"/>
            <a:ext cx="1414463" cy="27550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References</a:t>
            </a:r>
          </a:p>
        </p:txBody>
      </p:sp>
      <p:cxnSp>
        <p:nvCxnSpPr>
          <p:cNvPr id="13" name="Straight Arrow Connector 12">
            <a:extLst>
              <a:ext uri="{FF2B5EF4-FFF2-40B4-BE49-F238E27FC236}">
                <a16:creationId xmlns:a16="http://schemas.microsoft.com/office/drawing/2014/main" id="{29F08FD1-96A3-6547-9A0B-8DE7DCE0305B}"/>
              </a:ext>
            </a:extLst>
          </p:cNvPr>
          <p:cNvCxnSpPr>
            <a:cxnSpLocks/>
          </p:cNvCxnSpPr>
          <p:nvPr/>
        </p:nvCxnSpPr>
        <p:spPr>
          <a:xfrm flipH="1" flipV="1">
            <a:off x="4225132" y="3921919"/>
            <a:ext cx="1325562" cy="125015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4" name="Straight Arrow Connector 13">
            <a:extLst>
              <a:ext uri="{FF2B5EF4-FFF2-40B4-BE49-F238E27FC236}">
                <a16:creationId xmlns:a16="http://schemas.microsoft.com/office/drawing/2014/main" id="{A86188F1-6FDF-8647-89C4-BF3FA9307C85}"/>
              </a:ext>
            </a:extLst>
          </p:cNvPr>
          <p:cNvCxnSpPr>
            <a:cxnSpLocks/>
          </p:cNvCxnSpPr>
          <p:nvPr/>
        </p:nvCxnSpPr>
        <p:spPr>
          <a:xfrm flipH="1" flipV="1">
            <a:off x="4225132" y="5172075"/>
            <a:ext cx="1311272" cy="6429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7" name="Straight Arrow Connector 16">
            <a:extLst>
              <a:ext uri="{FF2B5EF4-FFF2-40B4-BE49-F238E27FC236}">
                <a16:creationId xmlns:a16="http://schemas.microsoft.com/office/drawing/2014/main" id="{2D79FA47-1C2F-4C49-8B9A-8CB3375197EF}"/>
              </a:ext>
            </a:extLst>
          </p:cNvPr>
          <p:cNvCxnSpPr>
            <a:cxnSpLocks/>
          </p:cNvCxnSpPr>
          <p:nvPr/>
        </p:nvCxnSpPr>
        <p:spPr>
          <a:xfrm flipV="1">
            <a:off x="6350794" y="4243388"/>
            <a:ext cx="0" cy="77866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0" name="Straight Arrow Connector 19">
            <a:extLst>
              <a:ext uri="{FF2B5EF4-FFF2-40B4-BE49-F238E27FC236}">
                <a16:creationId xmlns:a16="http://schemas.microsoft.com/office/drawing/2014/main" id="{EF0EBD9E-C45F-E345-B655-A88864979793}"/>
              </a:ext>
            </a:extLst>
          </p:cNvPr>
          <p:cNvCxnSpPr>
            <a:cxnSpLocks/>
          </p:cNvCxnSpPr>
          <p:nvPr/>
        </p:nvCxnSpPr>
        <p:spPr>
          <a:xfrm flipV="1">
            <a:off x="7114381" y="4689901"/>
            <a:ext cx="1193800" cy="54646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6881266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a:off x="751506" y="136526"/>
            <a:ext cx="10515600" cy="1062138"/>
          </a:xfrm>
        </p:spPr>
        <p:txBody>
          <a:bodyPr>
            <a:normAutofit/>
          </a:bodyPr>
          <a:lstStyle/>
          <a:p>
            <a:r>
              <a:rPr lang="en-US" dirty="0"/>
              <a:t>Token Template</a:t>
            </a:r>
          </a:p>
        </p:txBody>
      </p:sp>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751506" y="1192673"/>
            <a:ext cx="11221277" cy="2441684"/>
          </a:xfrm>
        </p:spPr>
        <p:txBody>
          <a:bodyPr>
            <a:normAutofit/>
          </a:bodyPr>
          <a:lstStyle/>
          <a:p>
            <a:r>
              <a:rPr lang="en-US" sz="2400" dirty="0"/>
              <a:t>Definitions must have a Formula</a:t>
            </a:r>
          </a:p>
          <a:p>
            <a:r>
              <a:rPr lang="en-US" sz="2400" dirty="0"/>
              <a:t>Formulas can be the source of many different definitions</a:t>
            </a:r>
          </a:p>
          <a:p>
            <a:r>
              <a:rPr lang="en-US" sz="2400" dirty="0"/>
              <a:t>Multiple definitions using the same template should have significantly different Artifact Reference values</a:t>
            </a:r>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p:txBody>
          <a:bodyPr>
            <a:normAutofit/>
          </a:bodyPr>
          <a:lstStyle/>
          <a:p>
            <a:pPr>
              <a:lnSpc>
                <a:spcPct val="90000"/>
              </a:lnSpc>
              <a:spcAft>
                <a:spcPts val="600"/>
              </a:spcAft>
            </a:pPr>
            <a:r>
              <a:rPr lang="en-US" sz="900"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3820029789"/>
                  </p:ext>
                </p:extLst>
              </p:nvPr>
            </p:nvGraphicFramePr>
            <p:xfrm>
              <a:off x="1552125" y="3139457"/>
              <a:ext cx="5291587" cy="3403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3820029789"/>
                  </p:ext>
                </p:extLst>
              </p:nvPr>
            </p:nvGraphicFramePr>
            <p:xfrm>
              <a:off x="1552125" y="3139457"/>
              <a:ext cx="5291587" cy="34031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8" name="Rectangle 7">
            <a:extLst>
              <a:ext uri="{FF2B5EF4-FFF2-40B4-BE49-F238E27FC236}">
                <a16:creationId xmlns:a16="http://schemas.microsoft.com/office/drawing/2014/main" id="{E65CD7E3-7B34-B940-9B8E-6AA72CF07B78}"/>
              </a:ext>
            </a:extLst>
          </p:cNvPr>
          <p:cNvSpPr/>
          <p:nvPr/>
        </p:nvSpPr>
        <p:spPr>
          <a:xfrm rot="16200000">
            <a:off x="124587" y="4447494"/>
            <a:ext cx="2518062" cy="769441"/>
          </a:xfrm>
          <a:prstGeom prst="rect">
            <a:avLst/>
          </a:prstGeom>
          <a:noFill/>
        </p:spPr>
        <p:txBody>
          <a:bodyPr wrap="none" lIns="91440" tIns="45720" rIns="91440" bIns="45720">
            <a:spAutoFit/>
          </a:bodyPr>
          <a:lstStyle/>
          <a:p>
            <a:pPr algn="ctr"/>
            <a:r>
              <a:rPr lang="en-US" sz="4400" dirty="0">
                <a:ln w="0"/>
                <a:solidFill>
                  <a:schemeClr val="accent3"/>
                </a:solidFill>
                <a:effectLst>
                  <a:outerShdw blurRad="38100" dist="25400" dir="5400000" algn="ctr" rotWithShape="0">
                    <a:srgbClr val="6E747A">
                      <a:alpha val="43000"/>
                    </a:srgbClr>
                  </a:outerShdw>
                </a:effectLst>
              </a:rPr>
              <a:t>Templates</a:t>
            </a:r>
          </a:p>
        </p:txBody>
      </p:sp>
      <mc:AlternateContent xmlns:mc="http://schemas.openxmlformats.org/markup-compatibility/2006" xmlns:a14="http://schemas.microsoft.com/office/drawing/2010/main">
        <mc:Choice Requires="a14">
          <p:graphicFrame>
            <p:nvGraphicFramePr>
              <p:cNvPr id="11" name="Diagram 10">
                <a:extLst>
                  <a:ext uri="{FF2B5EF4-FFF2-40B4-BE49-F238E27FC236}">
                    <a16:creationId xmlns:a16="http://schemas.microsoft.com/office/drawing/2014/main" id="{77E75A4A-7434-D24D-A740-98907C0F4EB0}"/>
                  </a:ext>
                </a:extLst>
              </p:cNvPr>
              <p:cNvGraphicFramePr/>
              <p:nvPr>
                <p:extLst>
                  <p:ext uri="{D42A27DB-BD31-4B8C-83A1-F6EECF244321}">
                    <p14:modId xmlns:p14="http://schemas.microsoft.com/office/powerpoint/2010/main" val="2180320140"/>
                  </p:ext>
                </p:extLst>
              </p:nvPr>
            </p:nvGraphicFramePr>
            <p:xfrm>
              <a:off x="7743825" y="3130638"/>
              <a:ext cx="3671888" cy="3403152"/>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mc:Choice>
        <mc:Fallback xmlns="">
          <p:graphicFrame>
            <p:nvGraphicFramePr>
              <p:cNvPr id="11" name="Diagram 10">
                <a:extLst>
                  <a:ext uri="{FF2B5EF4-FFF2-40B4-BE49-F238E27FC236}">
                    <a16:creationId xmlns:a16="http://schemas.microsoft.com/office/drawing/2014/main" id="{77E75A4A-7434-D24D-A740-98907C0F4EB0}"/>
                  </a:ext>
                </a:extLst>
              </p:cNvPr>
              <p:cNvGraphicFramePr/>
              <p:nvPr>
                <p:extLst>
                  <p:ext uri="{D42A27DB-BD31-4B8C-83A1-F6EECF244321}">
                    <p14:modId xmlns:p14="http://schemas.microsoft.com/office/powerpoint/2010/main" val="2180320140"/>
                  </p:ext>
                </p:extLst>
              </p:nvPr>
            </p:nvGraphicFramePr>
            <p:xfrm>
              <a:off x="7743825" y="3130638"/>
              <a:ext cx="3671888" cy="3403152"/>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mc:Fallback>
      </mc:AlternateContent>
      <p:sp>
        <p:nvSpPr>
          <p:cNvPr id="12" name="Rectangle 11">
            <a:extLst>
              <a:ext uri="{FF2B5EF4-FFF2-40B4-BE49-F238E27FC236}">
                <a16:creationId xmlns:a16="http://schemas.microsoft.com/office/drawing/2014/main" id="{B3DFA585-C7E7-6844-9BCA-5C822111C9F9}"/>
              </a:ext>
            </a:extLst>
          </p:cNvPr>
          <p:cNvSpPr/>
          <p:nvPr/>
        </p:nvSpPr>
        <p:spPr>
          <a:xfrm rot="16200000">
            <a:off x="5965052" y="4447493"/>
            <a:ext cx="2670796" cy="769441"/>
          </a:xfrm>
          <a:prstGeom prst="rect">
            <a:avLst/>
          </a:prstGeom>
          <a:noFill/>
        </p:spPr>
        <p:txBody>
          <a:bodyPr wrap="none" lIns="91440" tIns="45720" rIns="91440" bIns="45720">
            <a:spAutoFit/>
          </a:bodyPr>
          <a:lstStyle/>
          <a:p>
            <a:pPr algn="ctr"/>
            <a:r>
              <a:rPr lang="en-US" sz="4400" dirty="0">
                <a:ln w="0"/>
                <a:solidFill>
                  <a:schemeClr val="accent1"/>
                </a:solidFill>
                <a:effectLst>
                  <a:outerShdw blurRad="38100" dist="25400" dir="5400000" algn="ctr" rotWithShape="0">
                    <a:srgbClr val="6E747A">
                      <a:alpha val="43000"/>
                    </a:srgbClr>
                  </a:outerShdw>
                </a:effectLst>
              </a:rPr>
              <a:t>Definitions</a:t>
            </a:r>
          </a:p>
        </p:txBody>
      </p:sp>
      <p:cxnSp>
        <p:nvCxnSpPr>
          <p:cNvPr id="13" name="Straight Arrow Connector 12">
            <a:extLst>
              <a:ext uri="{FF2B5EF4-FFF2-40B4-BE49-F238E27FC236}">
                <a16:creationId xmlns:a16="http://schemas.microsoft.com/office/drawing/2014/main" id="{8EFF0E85-55AA-934A-8F3C-D722B7A9E64B}"/>
              </a:ext>
            </a:extLst>
          </p:cNvPr>
          <p:cNvCxnSpPr/>
          <p:nvPr/>
        </p:nvCxnSpPr>
        <p:spPr>
          <a:xfrm flipH="1">
            <a:off x="6857074" y="3573183"/>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DEA9512-AF2D-D749-88F3-B714E9D625E2}"/>
              </a:ext>
            </a:extLst>
          </p:cNvPr>
          <p:cNvCxnSpPr/>
          <p:nvPr/>
        </p:nvCxnSpPr>
        <p:spPr>
          <a:xfrm flipH="1">
            <a:off x="6894710" y="4204214"/>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B54954B-A597-D044-B1A7-1A7EEB7241C3}"/>
              </a:ext>
            </a:extLst>
          </p:cNvPr>
          <p:cNvCxnSpPr/>
          <p:nvPr/>
        </p:nvCxnSpPr>
        <p:spPr>
          <a:xfrm flipH="1">
            <a:off x="6894710" y="4821616"/>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FF9D450-0AC9-3548-AEC1-D478E5AEEEF6}"/>
              </a:ext>
            </a:extLst>
          </p:cNvPr>
          <p:cNvCxnSpPr/>
          <p:nvPr/>
        </p:nvCxnSpPr>
        <p:spPr>
          <a:xfrm flipH="1">
            <a:off x="6894710" y="5475802"/>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A6D2199-C576-DE46-B8F6-83B6711528E8}"/>
              </a:ext>
            </a:extLst>
          </p:cNvPr>
          <p:cNvCxnSpPr/>
          <p:nvPr/>
        </p:nvCxnSpPr>
        <p:spPr>
          <a:xfrm flipH="1">
            <a:off x="6894710" y="6149871"/>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4222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14C96-AA7D-B341-A200-6B98DEF19A35}"/>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a:solidFill>
                  <a:srgbClr val="262626"/>
                </a:solidFill>
              </a:rPr>
              <a:t>Artifact Hierarchical File Structure </a:t>
            </a:r>
          </a:p>
        </p:txBody>
      </p:sp>
      <p:sp>
        <p:nvSpPr>
          <p:cNvPr id="3" name="Content Placeholder 2">
            <a:extLst>
              <a:ext uri="{FF2B5EF4-FFF2-40B4-BE49-F238E27FC236}">
                <a16:creationId xmlns:a16="http://schemas.microsoft.com/office/drawing/2014/main" id="{350CB65D-5581-054D-8BE3-85F2752FEB11}"/>
              </a:ext>
            </a:extLst>
          </p:cNvPr>
          <p:cNvSpPr>
            <a:spLocks noGrp="1"/>
          </p:cNvSpPr>
          <p:nvPr>
            <p:ph idx="1"/>
          </p:nvPr>
        </p:nvSpPr>
        <p:spPr>
          <a:xfrm>
            <a:off x="5618602" y="248017"/>
            <a:ext cx="6290632" cy="1461514"/>
          </a:xfrm>
        </p:spPr>
        <p:txBody>
          <a:bodyPr anchor="ctr">
            <a:normAutofit fontScale="77500" lnSpcReduction="20000"/>
          </a:bodyPr>
          <a:lstStyle/>
          <a:p>
            <a:r>
              <a:rPr lang="en-US" sz="2400" dirty="0"/>
              <a:t>Taxonomy Framework Repo stores artifacts in folder structures by base type, behaviors, behavior-groups, property-sets and tokens.</a:t>
            </a:r>
          </a:p>
          <a:p>
            <a:r>
              <a:rPr lang="en-US" sz="2400" dirty="0"/>
              <a:t>Version specific folders contain all the artifact files for that version.  Latest always contains the latest version regardless of version number.</a:t>
            </a:r>
          </a:p>
        </p:txBody>
      </p:sp>
      <p:sp>
        <p:nvSpPr>
          <p:cNvPr id="4" name="Footer Placeholder 3">
            <a:extLst>
              <a:ext uri="{FF2B5EF4-FFF2-40B4-BE49-F238E27FC236}">
                <a16:creationId xmlns:a16="http://schemas.microsoft.com/office/drawing/2014/main" id="{4BF2CE8F-B747-0B40-9994-BDB4577F0C74}"/>
              </a:ext>
            </a:extLst>
          </p:cNvPr>
          <p:cNvSpPr>
            <a:spLocks noGrp="1"/>
          </p:cNvSpPr>
          <p:nvPr>
            <p:ph type="ftr" sz="quarter" idx="11"/>
          </p:nvPr>
        </p:nvSpPr>
        <p:spPr>
          <a:xfrm>
            <a:off x="5314384" y="6544700"/>
            <a:ext cx="4436815" cy="313300"/>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p:graphicFrame>
        <p:nvGraphicFramePr>
          <p:cNvPr id="5" name="Diagram 4">
            <a:extLst>
              <a:ext uri="{FF2B5EF4-FFF2-40B4-BE49-F238E27FC236}">
                <a16:creationId xmlns:a16="http://schemas.microsoft.com/office/drawing/2014/main" id="{AB89DDF8-8D47-1846-BD7D-167C466754F5}"/>
              </a:ext>
            </a:extLst>
          </p:cNvPr>
          <p:cNvGraphicFramePr/>
          <p:nvPr/>
        </p:nvGraphicFramePr>
        <p:xfrm>
          <a:off x="5229005" y="1887956"/>
          <a:ext cx="6870146" cy="44877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16365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E6C4-456F-7444-A577-F4C00F664028}"/>
              </a:ext>
            </a:extLst>
          </p:cNvPr>
          <p:cNvSpPr>
            <a:spLocks noGrp="1"/>
          </p:cNvSpPr>
          <p:nvPr>
            <p:ph type="title"/>
          </p:nvPr>
        </p:nvSpPr>
        <p:spPr>
          <a:xfrm>
            <a:off x="1296169" y="937368"/>
            <a:ext cx="9122584" cy="1325563"/>
          </a:xfrm>
        </p:spPr>
        <p:txBody>
          <a:bodyPr>
            <a:normAutofit/>
          </a:bodyPr>
          <a:lstStyle/>
          <a:p>
            <a:r>
              <a:rPr lang="en-US" dirty="0"/>
              <a:t>Tooling with Artifacts and Metadata</a:t>
            </a:r>
          </a:p>
        </p:txBody>
      </p:sp>
      <p:sp>
        <p:nvSpPr>
          <p:cNvPr id="15" name="Content Placeholder 2">
            <a:extLst>
              <a:ext uri="{FF2B5EF4-FFF2-40B4-BE49-F238E27FC236}">
                <a16:creationId xmlns:a16="http://schemas.microsoft.com/office/drawing/2014/main" id="{91C5A497-1A3C-D941-8DBA-367965524AC4}"/>
              </a:ext>
            </a:extLst>
          </p:cNvPr>
          <p:cNvSpPr>
            <a:spLocks noGrp="1"/>
          </p:cNvSpPr>
          <p:nvPr>
            <p:ph idx="1"/>
          </p:nvPr>
        </p:nvSpPr>
        <p:spPr>
          <a:xfrm>
            <a:off x="1289543" y="2209727"/>
            <a:ext cx="6066118" cy="3078316"/>
          </a:xfrm>
        </p:spPr>
        <p:txBody>
          <a:bodyPr>
            <a:normAutofit fontScale="92500" lnSpcReduction="10000"/>
          </a:bodyPr>
          <a:lstStyle/>
          <a:p>
            <a:r>
              <a:rPr lang="en-US" sz="2000" dirty="0"/>
              <a:t>Artifact metadata supports mapping to:</a:t>
            </a:r>
          </a:p>
          <a:p>
            <a:pPr lvl="1"/>
            <a:r>
              <a:rPr lang="en-US" sz="2000" dirty="0"/>
              <a:t>Source code</a:t>
            </a:r>
          </a:p>
          <a:p>
            <a:pPr lvl="1"/>
            <a:r>
              <a:rPr lang="en-US" sz="2000" dirty="0"/>
              <a:t>Finished implementation</a:t>
            </a:r>
          </a:p>
          <a:p>
            <a:pPr lvl="1"/>
            <a:r>
              <a:rPr lang="en-US" sz="2000" dirty="0"/>
              <a:t>Resource (i.e. regulatory framework or guidance)</a:t>
            </a:r>
          </a:p>
          <a:p>
            <a:r>
              <a:rPr lang="en-US" sz="2000" dirty="0"/>
              <a:t>Map for taxonomy behavior or property-set to platform specific code. (Solidity, Chaincode, Kotlin, DAML)</a:t>
            </a:r>
          </a:p>
          <a:p>
            <a:r>
              <a:rPr lang="en-US" sz="2000" dirty="0"/>
              <a:t>Map for token template to a specific implementation. (complete open source, commercial solution, etc.)</a:t>
            </a:r>
          </a:p>
          <a:p>
            <a:r>
              <a:rPr lang="en-US" sz="2000" dirty="0"/>
              <a:t>Which Map entry to use can be specified in an Artifact Reference</a:t>
            </a:r>
          </a:p>
        </p:txBody>
      </p:sp>
      <p:sp>
        <p:nvSpPr>
          <p:cNvPr id="16"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7"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sp>
        <p:nvSpPr>
          <p:cNvPr id="4" name="Footer Placeholder 3">
            <a:extLst>
              <a:ext uri="{FF2B5EF4-FFF2-40B4-BE49-F238E27FC236}">
                <a16:creationId xmlns:a16="http://schemas.microsoft.com/office/drawing/2014/main" id="{701FB4B4-7759-8443-B8AD-C38AF2E24FB7}"/>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graphicFrame>
        <p:nvGraphicFramePr>
          <p:cNvPr id="5" name="Diagram 4">
            <a:extLst>
              <a:ext uri="{FF2B5EF4-FFF2-40B4-BE49-F238E27FC236}">
                <a16:creationId xmlns:a16="http://schemas.microsoft.com/office/drawing/2014/main" id="{2A5A2C8A-02A6-4E40-824B-E1F0476F1376}"/>
              </a:ext>
            </a:extLst>
          </p:cNvPr>
          <p:cNvGraphicFramePr/>
          <p:nvPr>
            <p:extLst>
              <p:ext uri="{D42A27DB-BD31-4B8C-83A1-F6EECF244321}">
                <p14:modId xmlns:p14="http://schemas.microsoft.com/office/powerpoint/2010/main" val="2670760584"/>
              </p:ext>
            </p:extLst>
          </p:nvPr>
        </p:nvGraphicFramePr>
        <p:xfrm>
          <a:off x="7543303" y="1239713"/>
          <a:ext cx="3275669" cy="3078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0C617642-E066-004C-BFA6-B0622ECFFA22}"/>
              </a:ext>
            </a:extLst>
          </p:cNvPr>
          <p:cNvGraphicFramePr/>
          <p:nvPr>
            <p:extLst>
              <p:ext uri="{D42A27DB-BD31-4B8C-83A1-F6EECF244321}">
                <p14:modId xmlns:p14="http://schemas.microsoft.com/office/powerpoint/2010/main" val="2381112654"/>
              </p:ext>
            </p:extLst>
          </p:nvPr>
        </p:nvGraphicFramePr>
        <p:xfrm>
          <a:off x="7543303" y="3109115"/>
          <a:ext cx="3275669" cy="30783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Straight Arrow Connector 8">
            <a:extLst>
              <a:ext uri="{FF2B5EF4-FFF2-40B4-BE49-F238E27FC236}">
                <a16:creationId xmlns:a16="http://schemas.microsoft.com/office/drawing/2014/main" id="{2B488185-13A6-A344-A2CE-E60998FF5550}"/>
              </a:ext>
            </a:extLst>
          </p:cNvPr>
          <p:cNvCxnSpPr/>
          <p:nvPr/>
        </p:nvCxnSpPr>
        <p:spPr>
          <a:xfrm flipV="1">
            <a:off x="7185991" y="3260035"/>
            <a:ext cx="357312" cy="367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092F48B-C184-2D43-8C0C-9B54AEE852EA}"/>
              </a:ext>
            </a:extLst>
          </p:cNvPr>
          <p:cNvCxnSpPr>
            <a:cxnSpLocks/>
          </p:cNvCxnSpPr>
          <p:nvPr/>
        </p:nvCxnSpPr>
        <p:spPr>
          <a:xfrm>
            <a:off x="7083972" y="4931584"/>
            <a:ext cx="382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1063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03A4C0-291D-5C41-854E-713D957754C0}"/>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Taxonomy Model</a:t>
            </a:r>
          </a:p>
        </p:txBody>
      </p:sp>
      <p:sp>
        <p:nvSpPr>
          <p:cNvPr id="3" name="Content Placeholder 2">
            <a:extLst>
              <a:ext uri="{FF2B5EF4-FFF2-40B4-BE49-F238E27FC236}">
                <a16:creationId xmlns:a16="http://schemas.microsoft.com/office/drawing/2014/main" id="{298DE681-F138-CB41-B765-93FB632EF8A5}"/>
              </a:ext>
            </a:extLst>
          </p:cNvPr>
          <p:cNvSpPr>
            <a:spLocks noGrp="1"/>
          </p:cNvSpPr>
          <p:nvPr>
            <p:ph idx="1"/>
          </p:nvPr>
        </p:nvSpPr>
        <p:spPr>
          <a:xfrm>
            <a:off x="643468" y="2638044"/>
            <a:ext cx="3363974" cy="3415622"/>
          </a:xfrm>
        </p:spPr>
        <p:txBody>
          <a:bodyPr>
            <a:normAutofit/>
          </a:bodyPr>
          <a:lstStyle/>
          <a:p>
            <a:r>
              <a:rPr lang="en-US" sz="2000">
                <a:solidFill>
                  <a:schemeClr val="bg1"/>
                </a:solidFill>
              </a:rPr>
              <a:t>The Taxonomy is represented as a structured model with all the artifacts in the TTF</a:t>
            </a:r>
          </a:p>
          <a:p>
            <a:r>
              <a:rPr lang="en-US" sz="2000">
                <a:solidFill>
                  <a:schemeClr val="bg1"/>
                </a:solidFill>
              </a:rPr>
              <a:t>From these tools can build design palates as well as visual representations of the artifacts</a:t>
            </a:r>
          </a:p>
        </p:txBody>
      </p:sp>
      <p:pic>
        <p:nvPicPr>
          <p:cNvPr id="10" name="Picture 9">
            <a:extLst>
              <a:ext uri="{FF2B5EF4-FFF2-40B4-BE49-F238E27FC236}">
                <a16:creationId xmlns:a16="http://schemas.microsoft.com/office/drawing/2014/main" id="{3536DE1D-1190-5041-8044-62BDC12E55C3}"/>
              </a:ext>
            </a:extLst>
          </p:cNvPr>
          <p:cNvPicPr>
            <a:picLocks noChangeAspect="1"/>
          </p:cNvPicPr>
          <p:nvPr/>
        </p:nvPicPr>
        <p:blipFill>
          <a:blip r:embed="rId3"/>
          <a:srcRect/>
          <a:stretch/>
        </p:blipFill>
        <p:spPr>
          <a:xfrm>
            <a:off x="4007441" y="404302"/>
            <a:ext cx="8728985" cy="5810231"/>
          </a:xfrm>
          <a:prstGeom prst="rect">
            <a:avLst/>
          </a:prstGeom>
        </p:spPr>
      </p:pic>
      <p:sp>
        <p:nvSpPr>
          <p:cNvPr id="4" name="Footer Placeholder 3">
            <a:extLst>
              <a:ext uri="{FF2B5EF4-FFF2-40B4-BE49-F238E27FC236}">
                <a16:creationId xmlns:a16="http://schemas.microsoft.com/office/drawing/2014/main" id="{93FDD1D0-0C1D-7542-8B1B-C9CEFDDD620E}"/>
              </a:ext>
            </a:extLst>
          </p:cNvPr>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©2019 Token Taxonomy Initiative Inc. (“TTI”).  All Rights Reserved. </a:t>
            </a:r>
          </a:p>
        </p:txBody>
      </p:sp>
    </p:spTree>
    <p:extLst>
      <p:ext uri="{BB962C8B-B14F-4D97-AF65-F5344CB8AC3E}">
        <p14:creationId xmlns:p14="http://schemas.microsoft.com/office/powerpoint/2010/main" val="13901221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0F56-2563-B445-8F9D-3872D7060289}"/>
              </a:ext>
            </a:extLst>
          </p:cNvPr>
          <p:cNvSpPr>
            <a:spLocks noGrp="1"/>
          </p:cNvSpPr>
          <p:nvPr>
            <p:ph type="title"/>
          </p:nvPr>
        </p:nvSpPr>
        <p:spPr>
          <a:xfrm>
            <a:off x="1571811" y="924261"/>
            <a:ext cx="9122584" cy="1325563"/>
          </a:xfrm>
        </p:spPr>
        <p:txBody>
          <a:bodyPr>
            <a:normAutofit/>
          </a:bodyPr>
          <a:lstStyle/>
          <a:p>
            <a:r>
              <a:rPr lang="en-US" sz="5400" dirty="0"/>
              <a:t>Contract Interfaces</a:t>
            </a:r>
          </a:p>
        </p:txBody>
      </p:sp>
      <p:sp>
        <p:nvSpPr>
          <p:cNvPr id="3" name="Content Placeholder 2">
            <a:extLst>
              <a:ext uri="{FF2B5EF4-FFF2-40B4-BE49-F238E27FC236}">
                <a16:creationId xmlns:a16="http://schemas.microsoft.com/office/drawing/2014/main" id="{C78EFE76-97CB-4D4E-9AAE-18DE0DDB17EF}"/>
              </a:ext>
            </a:extLst>
          </p:cNvPr>
          <p:cNvSpPr>
            <a:spLocks noGrp="1"/>
          </p:cNvSpPr>
          <p:nvPr>
            <p:ph idx="1"/>
          </p:nvPr>
        </p:nvSpPr>
        <p:spPr>
          <a:xfrm>
            <a:off x="1623520" y="2777095"/>
            <a:ext cx="6066118" cy="2438546"/>
          </a:xfrm>
        </p:spPr>
        <p:txBody>
          <a:bodyPr>
            <a:normAutofit/>
          </a:bodyPr>
          <a:lstStyle/>
          <a:p>
            <a:r>
              <a:rPr lang="en-US" sz="1900" dirty="0"/>
              <a:t>A Template Formula represents the logical token interface.</a:t>
            </a:r>
          </a:p>
          <a:p>
            <a:r>
              <a:rPr lang="en-US" sz="1900" dirty="0"/>
              <a:t>Internal behaviors apply only to the token itself and are self invoking.</a:t>
            </a:r>
          </a:p>
          <a:p>
            <a:r>
              <a:rPr lang="en-US" sz="1900" dirty="0"/>
              <a:t>External Behaviors provide standard contract interfaces across platforms and consortiums.  These behaviors are often “end point” properties invoked by an external contract or token.</a:t>
            </a:r>
          </a:p>
          <a:p>
            <a:endParaRPr lang="en-US" sz="1900" dirty="0"/>
          </a:p>
        </p:txBody>
      </p:sp>
      <p:sp>
        <p:nvSpPr>
          <p:cNvPr id="4" name="Footer Placeholder 3">
            <a:extLst>
              <a:ext uri="{FF2B5EF4-FFF2-40B4-BE49-F238E27FC236}">
                <a16:creationId xmlns:a16="http://schemas.microsoft.com/office/drawing/2014/main" id="{A7C9DB2E-9107-3448-B96A-A33CC8414C29}"/>
              </a:ext>
            </a:extLst>
          </p:cNvPr>
          <p:cNvSpPr>
            <a:spLocks noGrp="1"/>
          </p:cNvSpPr>
          <p:nvPr>
            <p:ph type="ftr" sz="quarter" idx="11"/>
          </p:nvPr>
        </p:nvSpPr>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sp>
        <p:nvSpPr>
          <p:cNvPr id="15" name="Snip and Round Single Corner Rectangle 14">
            <a:extLst>
              <a:ext uri="{FF2B5EF4-FFF2-40B4-BE49-F238E27FC236}">
                <a16:creationId xmlns:a16="http://schemas.microsoft.com/office/drawing/2014/main" id="{0F9F766F-5D5A-D340-B5B0-BA9BDBAE7FAD}"/>
              </a:ext>
            </a:extLst>
          </p:cNvPr>
          <p:cNvSpPr/>
          <p:nvPr/>
        </p:nvSpPr>
        <p:spPr>
          <a:xfrm>
            <a:off x="8057837" y="3755865"/>
            <a:ext cx="1248870" cy="1310879"/>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Property</a:t>
            </a:r>
          </a:p>
          <a:p>
            <a:pPr algn="ctr"/>
            <a:r>
              <a:rPr lang="en-US" dirty="0"/>
              <a:t>Title</a:t>
            </a:r>
          </a:p>
        </p:txBody>
      </p:sp>
      <p:sp>
        <p:nvSpPr>
          <p:cNvPr id="16" name="Line Callout 1 15">
            <a:extLst>
              <a:ext uri="{FF2B5EF4-FFF2-40B4-BE49-F238E27FC236}">
                <a16:creationId xmlns:a16="http://schemas.microsoft.com/office/drawing/2014/main" id="{CB0ECB01-6C7F-AE4B-8A58-49424BF400CE}"/>
              </a:ext>
            </a:extLst>
          </p:cNvPr>
          <p:cNvSpPr/>
          <p:nvPr/>
        </p:nvSpPr>
        <p:spPr>
          <a:xfrm>
            <a:off x="7818146" y="2872283"/>
            <a:ext cx="1135545" cy="277863"/>
          </a:xfrm>
          <a:prstGeom prst="borderCallout1">
            <a:avLst>
              <a:gd name="adj1" fmla="val 112298"/>
              <a:gd name="adj2" fmla="val 53962"/>
              <a:gd name="adj3" fmla="val 296524"/>
              <a:gd name="adj4" fmla="val 12295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financeable</a:t>
            </a:r>
          </a:p>
        </p:txBody>
      </p:sp>
      <p:sp>
        <p:nvSpPr>
          <p:cNvPr id="17" name="Rectangle 16">
            <a:extLst>
              <a:ext uri="{FF2B5EF4-FFF2-40B4-BE49-F238E27FC236}">
                <a16:creationId xmlns:a16="http://schemas.microsoft.com/office/drawing/2014/main" id="{756FFCF4-4E11-C444-93DC-73AAC280EE40}"/>
              </a:ext>
            </a:extLst>
          </p:cNvPr>
          <p:cNvSpPr/>
          <p:nvPr/>
        </p:nvSpPr>
        <p:spPr>
          <a:xfrm>
            <a:off x="9571959" y="1624694"/>
            <a:ext cx="1216561" cy="12233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Loan Contract</a:t>
            </a:r>
          </a:p>
        </p:txBody>
      </p:sp>
      <p:cxnSp>
        <p:nvCxnSpPr>
          <p:cNvPr id="20" name="Straight Connector 19">
            <a:extLst>
              <a:ext uri="{FF2B5EF4-FFF2-40B4-BE49-F238E27FC236}">
                <a16:creationId xmlns:a16="http://schemas.microsoft.com/office/drawing/2014/main" id="{50F6059E-8DA1-E643-B235-372CB6693D0C}"/>
              </a:ext>
            </a:extLst>
          </p:cNvPr>
          <p:cNvCxnSpPr>
            <a:cxnSpLocks/>
            <a:stCxn id="17" idx="2"/>
            <a:endCxn id="21" idx="3"/>
          </p:cNvCxnSpPr>
          <p:nvPr/>
        </p:nvCxnSpPr>
        <p:spPr>
          <a:xfrm flipH="1">
            <a:off x="9210708" y="2848040"/>
            <a:ext cx="969532" cy="1009749"/>
          </a:xfrm>
          <a:prstGeom prst="line">
            <a:avLst/>
          </a:prstGeom>
          <a:ln w="63500"/>
        </p:spPr>
        <p:style>
          <a:lnRef idx="1">
            <a:schemeClr val="accent2"/>
          </a:lnRef>
          <a:fillRef idx="0">
            <a:schemeClr val="accent2"/>
          </a:fillRef>
          <a:effectRef idx="0">
            <a:schemeClr val="accent2"/>
          </a:effectRef>
          <a:fontRef idx="minor">
            <a:schemeClr val="tx1"/>
          </a:fontRef>
        </p:style>
      </p:cxnSp>
      <p:sp>
        <p:nvSpPr>
          <p:cNvPr id="21" name="Triangle 20">
            <a:extLst>
              <a:ext uri="{FF2B5EF4-FFF2-40B4-BE49-F238E27FC236}">
                <a16:creationId xmlns:a16="http://schemas.microsoft.com/office/drawing/2014/main" id="{7493ED46-AFDD-4041-9A3D-3FD00CF238E0}"/>
              </a:ext>
            </a:extLst>
          </p:cNvPr>
          <p:cNvSpPr/>
          <p:nvPr/>
        </p:nvSpPr>
        <p:spPr>
          <a:xfrm rot="2748540">
            <a:off x="9141812" y="3641823"/>
            <a:ext cx="320287" cy="254519"/>
          </a:xfrm>
          <a:prstGeom prst="triangl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995EE8D-FA20-A740-9101-260D224DDAEE}"/>
              </a:ext>
            </a:extLst>
          </p:cNvPr>
          <p:cNvSpPr txBox="1"/>
          <p:nvPr/>
        </p:nvSpPr>
        <p:spPr>
          <a:xfrm>
            <a:off x="8247721" y="5061753"/>
            <a:ext cx="1041385" cy="307777"/>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sz="1400" dirty="0"/>
              <a:t>Network B</a:t>
            </a:r>
          </a:p>
        </p:txBody>
      </p:sp>
      <p:sp>
        <p:nvSpPr>
          <p:cNvPr id="23" name="TextBox 22">
            <a:extLst>
              <a:ext uri="{FF2B5EF4-FFF2-40B4-BE49-F238E27FC236}">
                <a16:creationId xmlns:a16="http://schemas.microsoft.com/office/drawing/2014/main" id="{ABF3AB3D-190B-3D4C-AEC4-855613787973}"/>
              </a:ext>
            </a:extLst>
          </p:cNvPr>
          <p:cNvSpPr txBox="1"/>
          <p:nvPr/>
        </p:nvSpPr>
        <p:spPr>
          <a:xfrm>
            <a:off x="9645888" y="1309937"/>
            <a:ext cx="1048507" cy="307777"/>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US" sz="1400" dirty="0"/>
              <a:t>Network A</a:t>
            </a:r>
          </a:p>
        </p:txBody>
      </p:sp>
    </p:spTree>
    <p:extLst>
      <p:ext uri="{BB962C8B-B14F-4D97-AF65-F5344CB8AC3E}">
        <p14:creationId xmlns:p14="http://schemas.microsoft.com/office/powerpoint/2010/main" val="4022532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B17742-7F19-FE46-999F-619AD9909C77}"/>
              </a:ext>
            </a:extLst>
          </p:cNvPr>
          <p:cNvPicPr>
            <a:picLocks noChangeAspect="1"/>
          </p:cNvPicPr>
          <p:nvPr/>
        </p:nvPicPr>
        <p:blipFill>
          <a:blip r:embed="rId2"/>
          <a:srcRect/>
          <a:stretch/>
        </p:blipFill>
        <p:spPr>
          <a:xfrm>
            <a:off x="-156882" y="-33618"/>
            <a:ext cx="12192000" cy="6858000"/>
          </a:xfrm>
          <a:prstGeom prst="rect">
            <a:avLst/>
          </a:prstGeom>
        </p:spPr>
      </p:pic>
    </p:spTree>
    <p:extLst>
      <p:ext uri="{BB962C8B-B14F-4D97-AF65-F5344CB8AC3E}">
        <p14:creationId xmlns:p14="http://schemas.microsoft.com/office/powerpoint/2010/main" val="7926227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9846-79E5-C344-8A5E-977671DF0BF4}"/>
              </a:ext>
            </a:extLst>
          </p:cNvPr>
          <p:cNvSpPr>
            <a:spLocks noGrp="1"/>
          </p:cNvSpPr>
          <p:nvPr>
            <p:ph type="title"/>
          </p:nvPr>
        </p:nvSpPr>
        <p:spPr>
          <a:xfrm>
            <a:off x="1913468" y="365125"/>
            <a:ext cx="9440332" cy="1325563"/>
          </a:xfrm>
        </p:spPr>
        <p:txBody>
          <a:bodyPr>
            <a:normAutofit/>
          </a:bodyPr>
          <a:lstStyle/>
          <a:p>
            <a:r>
              <a:rPr lang="en-US"/>
              <a:t>Classification Hierarchy Example</a:t>
            </a:r>
          </a:p>
        </p:txBody>
      </p:sp>
      <p:sp>
        <p:nvSpPr>
          <p:cNvPr id="3" name="Footer Placeholder 2">
            <a:extLst>
              <a:ext uri="{FF2B5EF4-FFF2-40B4-BE49-F238E27FC236}">
                <a16:creationId xmlns:a16="http://schemas.microsoft.com/office/drawing/2014/main" id="{5BDED122-F5A8-5240-AD77-F1D69BE328A1}"/>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25184883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25184883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5855047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BF50DE44-D4FA-AF44-A3E9-A25CF41530F6}"/>
              </a:ext>
            </a:extLst>
          </p:cNvPr>
          <p:cNvGraphicFramePr>
            <a:graphicFrameLocks noGrp="1"/>
          </p:cNvGraphicFramePr>
          <p:nvPr>
            <p:extLst>
              <p:ext uri="{D42A27DB-BD31-4B8C-83A1-F6EECF244321}">
                <p14:modId xmlns:p14="http://schemas.microsoft.com/office/powerpoint/2010/main" val="652064186"/>
              </p:ext>
            </p:extLst>
          </p:nvPr>
        </p:nvGraphicFramePr>
        <p:xfrm>
          <a:off x="216568" y="834190"/>
          <a:ext cx="11758863" cy="5763226"/>
        </p:xfrm>
        <a:graphic>
          <a:graphicData uri="http://schemas.openxmlformats.org/drawingml/2006/table">
            <a:tbl>
              <a:tblPr firstRow="1" bandRow="1"/>
              <a:tblGrid>
                <a:gridCol w="3651425">
                  <a:extLst>
                    <a:ext uri="{9D8B030D-6E8A-4147-A177-3AD203B41FA5}">
                      <a16:colId xmlns:a16="http://schemas.microsoft.com/office/drawing/2014/main" val="2173207381"/>
                    </a:ext>
                  </a:extLst>
                </a:gridCol>
                <a:gridCol w="5082967">
                  <a:extLst>
                    <a:ext uri="{9D8B030D-6E8A-4147-A177-3AD203B41FA5}">
                      <a16:colId xmlns:a16="http://schemas.microsoft.com/office/drawing/2014/main" val="2534064013"/>
                    </a:ext>
                  </a:extLst>
                </a:gridCol>
                <a:gridCol w="3024471">
                  <a:extLst>
                    <a:ext uri="{9D8B030D-6E8A-4147-A177-3AD203B41FA5}">
                      <a16:colId xmlns:a16="http://schemas.microsoft.com/office/drawing/2014/main" val="1830096828"/>
                    </a:ext>
                  </a:extLst>
                </a:gridCol>
              </a:tblGrid>
              <a:tr h="288757">
                <a:tc>
                  <a:txBody>
                    <a:bodyPr/>
                    <a:lstStyle/>
                    <a:p>
                      <a:pPr algn="ctr"/>
                      <a:r>
                        <a:rPr lang="en-US" dirty="0"/>
                        <a:t>Hierarchy</a:t>
                      </a:r>
                    </a:p>
                  </a:txBody>
                  <a:tcPr>
                    <a:solidFill>
                      <a:schemeClr val="bg2"/>
                    </a:solidFill>
                  </a:tcPr>
                </a:tc>
                <a:tc>
                  <a:txBody>
                    <a:bodyPr/>
                    <a:lstStyle/>
                    <a:p>
                      <a:pPr algn="ctr"/>
                      <a:r>
                        <a:rPr lang="en-US"/>
                        <a:t>Design</a:t>
                      </a:r>
                    </a:p>
                  </a:txBody>
                  <a:tcPr>
                    <a:solidFill>
                      <a:schemeClr val="bg2"/>
                    </a:solidFill>
                  </a:tcPr>
                </a:tc>
                <a:tc>
                  <a:txBody>
                    <a:bodyPr/>
                    <a:lstStyle/>
                    <a:p>
                      <a:pPr algn="ctr"/>
                      <a:r>
                        <a:rPr lang="en-US" dirty="0"/>
                        <a:t>Behaviors &amp; Properties</a:t>
                      </a:r>
                    </a:p>
                  </a:txBody>
                  <a:tcPr>
                    <a:solidFill>
                      <a:schemeClr val="bg2"/>
                    </a:solidFill>
                  </a:tcPr>
                </a:tc>
                <a:extLst>
                  <a:ext uri="{0D108BD9-81ED-4DB2-BD59-A6C34878D82A}">
                    <a16:rowId xmlns:a16="http://schemas.microsoft.com/office/drawing/2014/main" val="3113869243"/>
                  </a:ext>
                </a:extLst>
              </a:tr>
              <a:tr h="5397466">
                <a:tc>
                  <a:txBody>
                    <a:bodyPr/>
                    <a:lstStyle/>
                    <a:p>
                      <a:pPr algn="ctr"/>
                      <a:endParaRPr lang="en-US" dirty="0"/>
                    </a:p>
                  </a:txBody>
                  <a:tcPr>
                    <a:solidFill>
                      <a:schemeClr val="bg2"/>
                    </a:solidFill>
                  </a:tcPr>
                </a:tc>
                <a:tc>
                  <a:txBody>
                    <a:bodyPr/>
                    <a:lstStyle/>
                    <a:p>
                      <a:pPr algn="ctr"/>
                      <a:endParaRPr lang="en-US"/>
                    </a:p>
                  </a:txBody>
                  <a:tcPr>
                    <a:solidFill>
                      <a:schemeClr val="bg2"/>
                    </a:solidFill>
                  </a:tcPr>
                </a:tc>
                <a:tc>
                  <a:txBody>
                    <a:bodyPr/>
                    <a:lstStyle/>
                    <a:p>
                      <a:pPr algn="ctr"/>
                      <a:endParaRPr lang="en-US" dirty="0"/>
                    </a:p>
                  </a:txBody>
                  <a:tcPr>
                    <a:solidFill>
                      <a:schemeClr val="bg2"/>
                    </a:solidFill>
                  </a:tcPr>
                </a:tc>
                <a:extLst>
                  <a:ext uri="{0D108BD9-81ED-4DB2-BD59-A6C34878D82A}">
                    <a16:rowId xmlns:a16="http://schemas.microsoft.com/office/drawing/2014/main" val="2336034505"/>
                  </a:ext>
                </a:extLst>
              </a:tr>
            </a:tbl>
          </a:graphicData>
        </a:graphic>
      </p:graphicFrame>
      <p:sp>
        <p:nvSpPr>
          <p:cNvPr id="2" name="Title 1">
            <a:extLst>
              <a:ext uri="{FF2B5EF4-FFF2-40B4-BE49-F238E27FC236}">
                <a16:creationId xmlns:a16="http://schemas.microsoft.com/office/drawing/2014/main" id="{061E10D1-880D-BC47-A9ED-1079428EDD82}"/>
              </a:ext>
            </a:extLst>
          </p:cNvPr>
          <p:cNvSpPr>
            <a:spLocks noGrp="1"/>
          </p:cNvSpPr>
          <p:nvPr>
            <p:ph type="title"/>
          </p:nvPr>
        </p:nvSpPr>
        <p:spPr>
          <a:xfrm>
            <a:off x="838199" y="-161772"/>
            <a:ext cx="10515600" cy="1325563"/>
          </a:xfrm>
        </p:spPr>
        <p:txBody>
          <a:bodyPr/>
          <a:lstStyle/>
          <a:p>
            <a:r>
              <a:rPr lang="en-US" dirty="0"/>
              <a:t>Example – Fungible with Supply Control</a:t>
            </a:r>
          </a:p>
        </p:txBody>
      </p:sp>
      <p:sp>
        <p:nvSpPr>
          <p:cNvPr id="3" name="Footer Placeholder 2">
            <a:extLst>
              <a:ext uri="{FF2B5EF4-FFF2-40B4-BE49-F238E27FC236}">
                <a16:creationId xmlns:a16="http://schemas.microsoft.com/office/drawing/2014/main" id="{C491E65C-ECB4-5E45-B234-53C8B91A9CE8}"/>
              </a:ext>
            </a:extLst>
          </p:cNvPr>
          <p:cNvSpPr>
            <a:spLocks noGrp="1"/>
          </p:cNvSpPr>
          <p:nvPr>
            <p:ph type="ftr" sz="quarter" idx="11"/>
          </p:nvPr>
        </p:nvSpPr>
        <p:spPr>
          <a:xfrm>
            <a:off x="4508177" y="6606131"/>
            <a:ext cx="3747145" cy="260584"/>
          </a:xfrm>
        </p:spPr>
        <p:txBody>
          <a:bodyPr/>
          <a:lstStyle/>
          <a:p>
            <a:r>
              <a:rPr lang="en-US" sz="1000" dirty="0"/>
              <a:t>©2019 Token Taxonomy Initiative Inc. (“TTI”).  All Rights Reserved. </a:t>
            </a:r>
          </a:p>
        </p:txBody>
      </p:sp>
      <p:sp>
        <p:nvSpPr>
          <p:cNvPr id="4" name="Rectangle 2">
            <a:extLst>
              <a:ext uri="{FF2B5EF4-FFF2-40B4-BE49-F238E27FC236}">
                <a16:creationId xmlns:a16="http://schemas.microsoft.com/office/drawing/2014/main" id="{978A5D40-8EE3-F94C-9669-A30670DE7182}"/>
              </a:ext>
            </a:extLst>
          </p:cNvPr>
          <p:cNvSpPr>
            <a:spLocks noChangeArrowheads="1"/>
          </p:cNvSpPr>
          <p:nvPr/>
        </p:nvSpPr>
        <p:spPr bwMode="auto">
          <a:xfrm>
            <a:off x="-1" y="1844841"/>
            <a:ext cx="1597869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169916874"/>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169916874"/>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149967319"/>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149967319"/>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997168174"/>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997168174"/>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p:cxnSp>
        <p:nvCxnSpPr>
          <p:cNvPr id="16" name="Curved Connector 15">
            <a:extLst>
              <a:ext uri="{FF2B5EF4-FFF2-40B4-BE49-F238E27FC236}">
                <a16:creationId xmlns:a16="http://schemas.microsoft.com/office/drawing/2014/main" id="{9A6E7E4A-8DB0-B144-B175-1558BB0D3578}"/>
              </a:ext>
            </a:extLst>
          </p:cNvPr>
          <p:cNvCxnSpPr>
            <a:cxnSpLocks/>
          </p:cNvCxnSpPr>
          <p:nvPr/>
        </p:nvCxnSpPr>
        <p:spPr>
          <a:xfrm rot="10800000" flipV="1">
            <a:off x="7940845" y="1656079"/>
            <a:ext cx="2095499" cy="188524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F11A855-121E-A94C-A705-1802E8B71BC6}"/>
              </a:ext>
            </a:extLst>
          </p:cNvPr>
          <p:cNvSpPr txBox="1"/>
          <p:nvPr/>
        </p:nvSpPr>
        <p:spPr>
          <a:xfrm rot="16200000">
            <a:off x="9587960" y="2036629"/>
            <a:ext cx="871008" cy="523220"/>
          </a:xfrm>
          <a:prstGeom prst="rect">
            <a:avLst/>
          </a:prstGeom>
          <a:noFill/>
        </p:spPr>
        <p:txBody>
          <a:bodyPr wrap="none" rtlCol="0">
            <a:spAutoFit/>
          </a:bodyPr>
          <a:lstStyle/>
          <a:p>
            <a:pPr algn="ctr"/>
            <a:r>
              <a:rPr lang="en-US" sz="1400"/>
              <a:t>Behavior </a:t>
            </a:r>
          </a:p>
          <a:p>
            <a:pPr algn="ctr"/>
            <a:r>
              <a:rPr lang="en-US" sz="1400"/>
              <a:t>Groups</a:t>
            </a:r>
          </a:p>
        </p:txBody>
      </p:sp>
      <p:sp>
        <p:nvSpPr>
          <p:cNvPr id="18" name="TextBox 17">
            <a:extLst>
              <a:ext uri="{FF2B5EF4-FFF2-40B4-BE49-F238E27FC236}">
                <a16:creationId xmlns:a16="http://schemas.microsoft.com/office/drawing/2014/main" id="{AED1CE2F-3730-7E4C-A1E9-485BB27FEB4D}"/>
              </a:ext>
            </a:extLst>
          </p:cNvPr>
          <p:cNvSpPr txBox="1"/>
          <p:nvPr/>
        </p:nvSpPr>
        <p:spPr>
          <a:xfrm rot="16200000">
            <a:off x="9493830" y="4815673"/>
            <a:ext cx="898387" cy="307777"/>
          </a:xfrm>
          <a:prstGeom prst="rect">
            <a:avLst/>
          </a:prstGeom>
          <a:noFill/>
        </p:spPr>
        <p:txBody>
          <a:bodyPr wrap="none" rtlCol="0">
            <a:spAutoFit/>
          </a:bodyPr>
          <a:lstStyle/>
          <a:p>
            <a:pPr algn="ctr"/>
            <a:r>
              <a:rPr lang="en-US" sz="1400"/>
              <a:t>Behaviors</a:t>
            </a:r>
          </a:p>
        </p:txBody>
      </p:sp>
      <p:graphicFrame>
        <p:nvGraphicFramePr>
          <p:cNvPr id="5" name="Diagram 4">
            <a:extLst>
              <a:ext uri="{FF2B5EF4-FFF2-40B4-BE49-F238E27FC236}">
                <a16:creationId xmlns:a16="http://schemas.microsoft.com/office/drawing/2014/main" id="{9CE18A8E-C141-8040-98EF-5A859F069FF4}"/>
              </a:ext>
            </a:extLst>
          </p:cNvPr>
          <p:cNvGraphicFramePr/>
          <p:nvPr>
            <p:extLst>
              <p:ext uri="{D42A27DB-BD31-4B8C-83A1-F6EECF244321}">
                <p14:modId xmlns:p14="http://schemas.microsoft.com/office/powerpoint/2010/main" val="3623208307"/>
              </p:ext>
            </p:extLst>
          </p:nvPr>
        </p:nvGraphicFramePr>
        <p:xfrm>
          <a:off x="342760" y="1368105"/>
          <a:ext cx="3218541" cy="2183294"/>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p:cxnSp>
        <p:nvCxnSpPr>
          <p:cNvPr id="13" name="Elbow Connector 12">
            <a:extLst>
              <a:ext uri="{FF2B5EF4-FFF2-40B4-BE49-F238E27FC236}">
                <a16:creationId xmlns:a16="http://schemas.microsoft.com/office/drawing/2014/main" id="{4458C084-3B02-2F42-9A82-2CCB9D3C4D80}"/>
              </a:ext>
            </a:extLst>
          </p:cNvPr>
          <p:cNvCxnSpPr>
            <a:cxnSpLocks/>
          </p:cNvCxnSpPr>
          <p:nvPr/>
        </p:nvCxnSpPr>
        <p:spPr>
          <a:xfrm flipV="1">
            <a:off x="838199" y="1481559"/>
            <a:ext cx="4920390" cy="1840375"/>
          </a:xfrm>
          <a:prstGeom prst="bentConnector3">
            <a:avLst>
              <a:gd name="adj1" fmla="val 70936"/>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3F5159DE-8A71-E449-B436-CCD4C3BF32AF}"/>
              </a:ext>
            </a:extLst>
          </p:cNvPr>
          <p:cNvPicPr>
            <a:picLocks noChangeAspect="1"/>
          </p:cNvPicPr>
          <p:nvPr/>
        </p:nvPicPr>
        <p:blipFill>
          <a:blip r:embed="rId35"/>
          <a:srcRect/>
          <a:stretch/>
        </p:blipFill>
        <p:spPr>
          <a:xfrm>
            <a:off x="0" y="0"/>
            <a:ext cx="12192000" cy="6858000"/>
          </a:xfrm>
          <a:prstGeom prst="rect">
            <a:avLst/>
          </a:prstGeom>
        </p:spPr>
      </p:pic>
    </p:spTree>
    <p:extLst>
      <p:ext uri="{BB962C8B-B14F-4D97-AF65-F5344CB8AC3E}">
        <p14:creationId xmlns:p14="http://schemas.microsoft.com/office/powerpoint/2010/main" val="1734328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140C10-8824-6848-B101-03F32E617B8C}"/>
              </a:ext>
            </a:extLst>
          </p:cNvPr>
          <p:cNvSpPr>
            <a:spLocks noGrp="1"/>
          </p:cNvSpPr>
          <p:nvPr>
            <p:ph type="title"/>
          </p:nvPr>
        </p:nvSpPr>
        <p:spPr>
          <a:xfrm>
            <a:off x="838200" y="5529884"/>
            <a:ext cx="8078342" cy="1096331"/>
          </a:xfrm>
        </p:spPr>
        <p:txBody>
          <a:bodyPr>
            <a:normAutofit/>
          </a:bodyPr>
          <a:lstStyle/>
          <a:p>
            <a:r>
              <a:rPr lang="en-US" dirty="0"/>
              <a:t>Workshop Process</a:t>
            </a:r>
          </a:p>
        </p:txBody>
      </p:sp>
      <p:sp>
        <p:nvSpPr>
          <p:cNvPr id="4" name="Footer Placeholder 3">
            <a:extLst>
              <a:ext uri="{FF2B5EF4-FFF2-40B4-BE49-F238E27FC236}">
                <a16:creationId xmlns:a16="http://schemas.microsoft.com/office/drawing/2014/main" id="{99D2A2B0-9C4E-F948-9364-DD3E54E5324A}"/>
              </a:ext>
            </a:extLst>
          </p:cNvPr>
          <p:cNvSpPr>
            <a:spLocks noGrp="1"/>
          </p:cNvSpPr>
          <p:nvPr>
            <p:ph type="ftr" sz="quarter" idx="11"/>
          </p:nvPr>
        </p:nvSpPr>
        <p:spPr>
          <a:xfrm>
            <a:off x="9665759" y="5524207"/>
            <a:ext cx="2396019" cy="359639"/>
          </a:xfrm>
          <a:noFill/>
        </p:spPr>
        <p:txBody>
          <a:bodyP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6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graphicFrame>
        <p:nvGraphicFramePr>
          <p:cNvPr id="6" name="Diagram 5">
            <a:extLst>
              <a:ext uri="{FF2B5EF4-FFF2-40B4-BE49-F238E27FC236}">
                <a16:creationId xmlns:a16="http://schemas.microsoft.com/office/drawing/2014/main" id="{13B96E91-0C98-704E-B739-13EA058E262A}"/>
              </a:ext>
            </a:extLst>
          </p:cNvPr>
          <p:cNvGraphicFramePr/>
          <p:nvPr>
            <p:extLst>
              <p:ext uri="{D42A27DB-BD31-4B8C-83A1-F6EECF244321}">
                <p14:modId xmlns:p14="http://schemas.microsoft.com/office/powerpoint/2010/main" val="4199975703"/>
              </p:ext>
            </p:extLst>
          </p:nvPr>
        </p:nvGraphicFramePr>
        <p:xfrm>
          <a:off x="2336036" y="231785"/>
          <a:ext cx="11116235" cy="4653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a:extLst>
              <a:ext uri="{FF2B5EF4-FFF2-40B4-BE49-F238E27FC236}">
                <a16:creationId xmlns:a16="http://schemas.microsoft.com/office/drawing/2014/main" id="{7273D122-0C31-1B49-ABA7-E6A5264F31A7}"/>
              </a:ext>
            </a:extLst>
          </p:cNvPr>
          <p:cNvSpPr/>
          <p:nvPr/>
        </p:nvSpPr>
        <p:spPr>
          <a:xfrm>
            <a:off x="5993636" y="4437529"/>
            <a:ext cx="1030941" cy="610212"/>
          </a:xfrm>
          <a:prstGeom prst="roundRect">
            <a:avLst/>
          </a:prstGeom>
          <a:solidFill>
            <a:srgbClr val="A5A5A5"/>
          </a:solidFill>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Create New Artifact</a:t>
            </a:r>
          </a:p>
        </p:txBody>
      </p:sp>
      <p:sp>
        <p:nvSpPr>
          <p:cNvPr id="10" name="TextBox 9">
            <a:extLst>
              <a:ext uri="{FF2B5EF4-FFF2-40B4-BE49-F238E27FC236}">
                <a16:creationId xmlns:a16="http://schemas.microsoft.com/office/drawing/2014/main" id="{E1CE608D-90FA-9C49-8F51-D1B8091D06C2}"/>
              </a:ext>
            </a:extLst>
          </p:cNvPr>
          <p:cNvSpPr txBox="1"/>
          <p:nvPr/>
        </p:nvSpPr>
        <p:spPr>
          <a:xfrm rot="17916208">
            <a:off x="7006647" y="3756209"/>
            <a:ext cx="34657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no</a:t>
            </a:r>
          </a:p>
        </p:txBody>
      </p:sp>
      <p:sp>
        <p:nvSpPr>
          <p:cNvPr id="14" name="Left Arrow 13">
            <a:extLst>
              <a:ext uri="{FF2B5EF4-FFF2-40B4-BE49-F238E27FC236}">
                <a16:creationId xmlns:a16="http://schemas.microsoft.com/office/drawing/2014/main" id="{439CFDF9-F21A-9A49-B61F-370E6219D827}"/>
              </a:ext>
            </a:extLst>
          </p:cNvPr>
          <p:cNvSpPr/>
          <p:nvPr/>
        </p:nvSpPr>
        <p:spPr>
          <a:xfrm rot="20804917">
            <a:off x="7053739" y="4464370"/>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pic>
        <p:nvPicPr>
          <p:cNvPr id="16" name="Graphic 15" descr="Line arrow: Rotate right">
            <a:extLst>
              <a:ext uri="{FF2B5EF4-FFF2-40B4-BE49-F238E27FC236}">
                <a16:creationId xmlns:a16="http://schemas.microsoft.com/office/drawing/2014/main" id="{2447FDD7-7CBD-2D4E-9E67-DE6C6CF39A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801802">
            <a:off x="5868946" y="4215372"/>
            <a:ext cx="371910" cy="371910"/>
          </a:xfrm>
          <a:prstGeom prst="rect">
            <a:avLst/>
          </a:prstGeom>
        </p:spPr>
      </p:pic>
      <p:sp>
        <p:nvSpPr>
          <p:cNvPr id="17" name="Left Arrow 16">
            <a:extLst>
              <a:ext uri="{FF2B5EF4-FFF2-40B4-BE49-F238E27FC236}">
                <a16:creationId xmlns:a16="http://schemas.microsoft.com/office/drawing/2014/main" id="{E543A8DE-7ABA-E24F-BBDF-D05D2E64BB7B}"/>
              </a:ext>
            </a:extLst>
          </p:cNvPr>
          <p:cNvSpPr/>
          <p:nvPr/>
        </p:nvSpPr>
        <p:spPr>
          <a:xfrm rot="4755078">
            <a:off x="6365010" y="4010169"/>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sp>
        <p:nvSpPr>
          <p:cNvPr id="26" name="Rectangle 25">
            <a:extLst>
              <a:ext uri="{FF2B5EF4-FFF2-40B4-BE49-F238E27FC236}">
                <a16:creationId xmlns:a16="http://schemas.microsoft.com/office/drawing/2014/main" id="{82DF61B7-E019-E748-99A1-EFB8A4607F48}"/>
              </a:ext>
            </a:extLst>
          </p:cNvPr>
          <p:cNvSpPr/>
          <p:nvPr/>
        </p:nvSpPr>
        <p:spPr>
          <a:xfrm>
            <a:off x="7454883" y="2277035"/>
            <a:ext cx="995082" cy="550153"/>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TTF</a:t>
            </a:r>
          </a:p>
        </p:txBody>
      </p:sp>
      <p:pic>
        <p:nvPicPr>
          <p:cNvPr id="19" name="Graphic 18" descr="Mining tools">
            <a:extLst>
              <a:ext uri="{FF2B5EF4-FFF2-40B4-BE49-F238E27FC236}">
                <a16:creationId xmlns:a16="http://schemas.microsoft.com/office/drawing/2014/main" id="{D761D168-E275-4D45-A180-637DF05467E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075573" y="2451295"/>
            <a:ext cx="281176" cy="281176"/>
          </a:xfrm>
          <a:prstGeom prst="rect">
            <a:avLst/>
          </a:prstGeom>
        </p:spPr>
      </p:pic>
      <p:pic>
        <p:nvPicPr>
          <p:cNvPr id="21" name="Graphic 20" descr="Wrench">
            <a:extLst>
              <a:ext uri="{FF2B5EF4-FFF2-40B4-BE49-F238E27FC236}">
                <a16:creationId xmlns:a16="http://schemas.microsoft.com/office/drawing/2014/main" id="{09C2E462-7130-1347-B14A-A7E60AFA232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66161" y="2350812"/>
            <a:ext cx="281176" cy="281176"/>
          </a:xfrm>
          <a:prstGeom prst="rect">
            <a:avLst/>
          </a:prstGeom>
        </p:spPr>
      </p:pic>
      <p:pic>
        <p:nvPicPr>
          <p:cNvPr id="23" name="Graphic 22" descr="Hammer">
            <a:extLst>
              <a:ext uri="{FF2B5EF4-FFF2-40B4-BE49-F238E27FC236}">
                <a16:creationId xmlns:a16="http://schemas.microsoft.com/office/drawing/2014/main" id="{C617A182-FEA2-CA4D-BD47-5419C22D026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930279" y="2350812"/>
            <a:ext cx="281176" cy="281176"/>
          </a:xfrm>
          <a:prstGeom prst="rect">
            <a:avLst/>
          </a:prstGeom>
        </p:spPr>
      </p:pic>
      <p:pic>
        <p:nvPicPr>
          <p:cNvPr id="25" name="Graphic 24" descr="Screwdriver">
            <a:extLst>
              <a:ext uri="{FF2B5EF4-FFF2-40B4-BE49-F238E27FC236}">
                <a16:creationId xmlns:a16="http://schemas.microsoft.com/office/drawing/2014/main" id="{369351A7-A450-074F-B5DB-4012D8C2A31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17990365">
            <a:off x="8117475" y="2393383"/>
            <a:ext cx="281176" cy="281176"/>
          </a:xfrm>
          <a:prstGeom prst="rect">
            <a:avLst/>
          </a:prstGeom>
        </p:spPr>
      </p:pic>
      <p:sp>
        <p:nvSpPr>
          <p:cNvPr id="27" name="Left Arrow 26">
            <a:extLst>
              <a:ext uri="{FF2B5EF4-FFF2-40B4-BE49-F238E27FC236}">
                <a16:creationId xmlns:a16="http://schemas.microsoft.com/office/drawing/2014/main" id="{D0B522B3-372C-0E4A-A9D5-6FFE790C0267}"/>
              </a:ext>
            </a:extLst>
          </p:cNvPr>
          <p:cNvSpPr/>
          <p:nvPr/>
        </p:nvSpPr>
        <p:spPr>
          <a:xfrm rot="13040602">
            <a:off x="7035836" y="1962257"/>
            <a:ext cx="288193" cy="404789"/>
          </a:xfrm>
          <a:prstGeom prst="leftArrow">
            <a:avLst>
              <a:gd name="adj1" fmla="val 50000"/>
              <a:gd name="adj2" fmla="val 53380"/>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25C0F75-DCC9-314F-9D43-542F1E0EC391}"/>
              </a:ext>
            </a:extLst>
          </p:cNvPr>
          <p:cNvSpPr txBox="1"/>
          <p:nvPr/>
        </p:nvSpPr>
        <p:spPr>
          <a:xfrm>
            <a:off x="930777" y="985007"/>
            <a:ext cx="3946594" cy="3416320"/>
          </a:xfrm>
          <a:prstGeom prst="rect">
            <a:avLst/>
          </a:prstGeom>
          <a:noFill/>
        </p:spPr>
        <p:txBody>
          <a:bodyPr wrap="square" rtlCol="0">
            <a:spAutoFit/>
          </a:bodyPr>
          <a:lstStyle/>
          <a:p>
            <a:r>
              <a:rPr lang="en-US" dirty="0"/>
              <a:t>The TTF is designed for collaboration and extension:</a:t>
            </a:r>
          </a:p>
          <a:p>
            <a:pPr marL="285750" indent="-285750">
              <a:buFont typeface="Arial" panose="020B0604020202020204" pitchFamily="34" charset="0"/>
              <a:buChar char="•"/>
            </a:pPr>
            <a:r>
              <a:rPr lang="en-US" dirty="0"/>
              <a:t>TTF initially has only the most common generic artifacts.</a:t>
            </a:r>
          </a:p>
          <a:p>
            <a:pPr marL="285750" indent="-285750">
              <a:buFont typeface="Arial" panose="020B0604020202020204" pitchFamily="34" charset="0"/>
              <a:buChar char="•"/>
            </a:pPr>
            <a:r>
              <a:rPr lang="en-US" dirty="0"/>
              <a:t>Workshops will contribute most artifacts and token templates.</a:t>
            </a:r>
          </a:p>
          <a:p>
            <a:pPr marL="285750" indent="-285750">
              <a:buFont typeface="Arial" panose="020B0604020202020204" pitchFamily="34" charset="0"/>
              <a:buChar char="•"/>
            </a:pPr>
            <a:r>
              <a:rPr lang="en-US" dirty="0"/>
              <a:t>Subject matter experts in vertical businesses or innovation will define and contribute artifacts in their area of expertise.</a:t>
            </a:r>
          </a:p>
          <a:p>
            <a:pPr marL="285750" indent="-285750">
              <a:buFont typeface="Arial" panose="020B0604020202020204" pitchFamily="34" charset="0"/>
              <a:buChar char="•"/>
            </a:pPr>
            <a:r>
              <a:rPr lang="en-US" dirty="0"/>
              <a:t>Those artifacts are then available for reuse and refinement by all.</a:t>
            </a:r>
          </a:p>
        </p:txBody>
      </p:sp>
    </p:spTree>
    <p:extLst>
      <p:ext uri="{BB962C8B-B14F-4D97-AF65-F5344CB8AC3E}">
        <p14:creationId xmlns:p14="http://schemas.microsoft.com/office/powerpoint/2010/main" val="5527164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F6E0C-7713-7B46-A5F3-820798F8D184}"/>
              </a:ext>
            </a:extLst>
          </p:cNvPr>
          <p:cNvSpPr>
            <a:spLocks noGrp="1"/>
          </p:cNvSpPr>
          <p:nvPr>
            <p:ph type="title"/>
          </p:nvPr>
        </p:nvSpPr>
        <p:spPr>
          <a:xfrm>
            <a:off x="838200" y="241558"/>
            <a:ext cx="10515600" cy="1325563"/>
          </a:xfrm>
        </p:spPr>
        <p:txBody>
          <a:bodyPr>
            <a:normAutofit/>
          </a:bodyPr>
          <a:lstStyle/>
          <a:p>
            <a:r>
              <a:rPr lang="en-US" sz="4000" dirty="0"/>
              <a:t>Where does the TTF end &amp; implementation begin?</a:t>
            </a:r>
          </a:p>
        </p:txBody>
      </p:sp>
      <p:sp>
        <p:nvSpPr>
          <p:cNvPr id="3" name="Content Placeholder 2">
            <a:extLst>
              <a:ext uri="{FF2B5EF4-FFF2-40B4-BE49-F238E27FC236}">
                <a16:creationId xmlns:a16="http://schemas.microsoft.com/office/drawing/2014/main" id="{A745B38E-D704-CD46-B85A-4EE31E423647}"/>
              </a:ext>
            </a:extLst>
          </p:cNvPr>
          <p:cNvSpPr>
            <a:spLocks noGrp="1"/>
          </p:cNvSpPr>
          <p:nvPr>
            <p:ph idx="1"/>
          </p:nvPr>
        </p:nvSpPr>
        <p:spPr>
          <a:xfrm>
            <a:off x="838200" y="1413733"/>
            <a:ext cx="10943122" cy="4351338"/>
          </a:xfrm>
        </p:spPr>
        <p:txBody>
          <a:bodyPr>
            <a:normAutofit/>
          </a:bodyPr>
          <a:lstStyle/>
          <a:p>
            <a:r>
              <a:rPr lang="en-US" dirty="0"/>
              <a:t>The TTF has extensions, called a Map, allowing each artifact to reference code, implementation or reference materials that are external to the TTF.</a:t>
            </a:r>
          </a:p>
          <a:p>
            <a:r>
              <a:rPr lang="en-US" dirty="0"/>
              <a:t>For example, you may have a reference for a Token Template Definition that maps to:</a:t>
            </a:r>
          </a:p>
          <a:p>
            <a:pPr lvl="1"/>
            <a:r>
              <a:rPr lang="en-US" dirty="0"/>
              <a:t>Complete source code for a platform and language (i.e. HLF/</a:t>
            </a:r>
            <a:r>
              <a:rPr lang="en-US" dirty="0" err="1"/>
              <a:t>Chaincode</a:t>
            </a:r>
            <a:r>
              <a:rPr lang="en-US" dirty="0"/>
              <a:t>/Go - &gt; </a:t>
            </a:r>
            <a:r>
              <a:rPr lang="en-US" dirty="0" err="1"/>
              <a:t>url</a:t>
            </a:r>
            <a:r>
              <a:rPr lang="en-US" dirty="0"/>
              <a:t>)</a:t>
            </a:r>
          </a:p>
          <a:p>
            <a:pPr lvl="1"/>
            <a:r>
              <a:rPr lang="en-US" dirty="0"/>
              <a:t>A finished solution or implementation (i.e. a link to a website or marketplace offering)</a:t>
            </a:r>
          </a:p>
          <a:p>
            <a:pPr lvl="1"/>
            <a:r>
              <a:rPr lang="en-US" dirty="0"/>
              <a:t>Regulatory guidance (i.e. link to a regulatory agency report)</a:t>
            </a:r>
          </a:p>
          <a:p>
            <a:pPr marL="457200" lvl="1" indent="0">
              <a:buNone/>
            </a:pPr>
            <a:endParaRPr lang="en-US" dirty="0"/>
          </a:p>
        </p:txBody>
      </p:sp>
      <p:sp>
        <p:nvSpPr>
          <p:cNvPr id="4" name="Footer Placeholder 3">
            <a:extLst>
              <a:ext uri="{FF2B5EF4-FFF2-40B4-BE49-F238E27FC236}">
                <a16:creationId xmlns:a16="http://schemas.microsoft.com/office/drawing/2014/main" id="{84ADB58E-289C-2B4D-AC38-A7BDDF3B69F1}"/>
              </a:ext>
            </a:extLst>
          </p:cNvPr>
          <p:cNvSpPr>
            <a:spLocks noGrp="1"/>
          </p:cNvSpPr>
          <p:nvPr>
            <p:ph type="ftr" sz="quarter" idx="11"/>
          </p:nvPr>
        </p:nvSpPr>
        <p:spPr/>
        <p:txBody>
          <a:bodyPr/>
          <a:lstStyle/>
          <a:p>
            <a:r>
              <a:rPr lang="en-US"/>
              <a:t>©2019 Token Taxonomy Initiative Inc. (“TTI”).  All Rights Reserved. </a:t>
            </a:r>
            <a:endParaRPr lang="en-US" dirty="0"/>
          </a:p>
        </p:txBody>
      </p:sp>
      <p:graphicFrame>
        <p:nvGraphicFramePr>
          <p:cNvPr id="5" name="Diagram 4">
            <a:extLst>
              <a:ext uri="{FF2B5EF4-FFF2-40B4-BE49-F238E27FC236}">
                <a16:creationId xmlns:a16="http://schemas.microsoft.com/office/drawing/2014/main" id="{A3C7F849-7B1A-2F48-A390-CC266209702F}"/>
              </a:ext>
            </a:extLst>
          </p:cNvPr>
          <p:cNvGraphicFramePr/>
          <p:nvPr>
            <p:extLst>
              <p:ext uri="{D42A27DB-BD31-4B8C-83A1-F6EECF244321}">
                <p14:modId xmlns:p14="http://schemas.microsoft.com/office/powerpoint/2010/main" val="3705280544"/>
              </p:ext>
            </p:extLst>
          </p:nvPr>
        </p:nvGraphicFramePr>
        <p:xfrm>
          <a:off x="2410160" y="4670241"/>
          <a:ext cx="8128000" cy="11840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Left Brace 5">
            <a:extLst>
              <a:ext uri="{FF2B5EF4-FFF2-40B4-BE49-F238E27FC236}">
                <a16:creationId xmlns:a16="http://schemas.microsoft.com/office/drawing/2014/main" id="{2CA49316-B5DF-FA4A-A998-08234AAD7471}"/>
              </a:ext>
            </a:extLst>
          </p:cNvPr>
          <p:cNvSpPr/>
          <p:nvPr/>
        </p:nvSpPr>
        <p:spPr>
          <a:xfrm rot="16200000">
            <a:off x="5030766" y="3144465"/>
            <a:ext cx="502028" cy="5743239"/>
          </a:xfrm>
          <a:prstGeom prst="leftBrace">
            <a:avLst/>
          </a:prstGeom>
          <a:ln w="12700"/>
        </p:spPr>
        <p:style>
          <a:lnRef idx="1">
            <a:schemeClr val="accent1"/>
          </a:lnRef>
          <a:fillRef idx="0">
            <a:schemeClr val="accent1"/>
          </a:fillRef>
          <a:effectRef idx="0">
            <a:schemeClr val="accent1"/>
          </a:effectRef>
          <a:fontRef idx="minor">
            <a:schemeClr val="tx1"/>
          </a:fontRef>
        </p:style>
        <p:txBody>
          <a:bodyPr vert="vert" rtlCol="0" anchor="ctr"/>
          <a:lstStyle/>
          <a:p>
            <a:pPr algn="ctr"/>
            <a:r>
              <a:rPr lang="en-US" dirty="0"/>
              <a:t>TTF</a:t>
            </a:r>
          </a:p>
        </p:txBody>
      </p:sp>
      <p:sp>
        <p:nvSpPr>
          <p:cNvPr id="7" name="Left Brace 6">
            <a:extLst>
              <a:ext uri="{FF2B5EF4-FFF2-40B4-BE49-F238E27FC236}">
                <a16:creationId xmlns:a16="http://schemas.microsoft.com/office/drawing/2014/main" id="{FBA3D70D-54CC-C244-90B2-51ACA230B138}"/>
              </a:ext>
            </a:extLst>
          </p:cNvPr>
          <p:cNvSpPr/>
          <p:nvPr/>
        </p:nvSpPr>
        <p:spPr>
          <a:xfrm rot="16200000">
            <a:off x="9219364" y="4992928"/>
            <a:ext cx="502028" cy="2135564"/>
          </a:xfrm>
          <a:prstGeom prst="leftBrace">
            <a:avLst/>
          </a:prstGeom>
          <a:ln w="12700">
            <a:solidFill>
              <a:schemeClr val="accent6"/>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a:r>
              <a:rPr lang="en-US" dirty="0"/>
              <a:t>Your Extension</a:t>
            </a:r>
          </a:p>
        </p:txBody>
      </p:sp>
    </p:spTree>
    <p:extLst>
      <p:ext uri="{BB962C8B-B14F-4D97-AF65-F5344CB8AC3E}">
        <p14:creationId xmlns:p14="http://schemas.microsoft.com/office/powerpoint/2010/main" val="38124368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2E9122-7074-4D44-953A-E9AE72CA788A}"/>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dirty="0">
                <a:solidFill>
                  <a:schemeClr val="tx1"/>
                </a:solidFill>
                <a:latin typeface="+mj-lt"/>
                <a:ea typeface="+mj-ea"/>
                <a:cs typeface="+mj-cs"/>
              </a:rPr>
              <a:t>Questions</a:t>
            </a:r>
          </a:p>
        </p:txBody>
      </p:sp>
      <p:sp>
        <p:nvSpPr>
          <p:cNvPr id="6" name="Text Placeholder 5">
            <a:extLst>
              <a:ext uri="{FF2B5EF4-FFF2-40B4-BE49-F238E27FC236}">
                <a16:creationId xmlns:a16="http://schemas.microsoft.com/office/drawing/2014/main" id="{955C6AFB-C29F-6F4F-B1D5-CA88D5E91C2C}"/>
              </a:ext>
            </a:extLst>
          </p:cNvPr>
          <p:cNvSpPr>
            <a:spLocks noGrp="1"/>
          </p:cNvSpPr>
          <p:nvPr>
            <p:ph type="body" idx="1"/>
          </p:nvPr>
        </p:nvSpPr>
        <p:spPr>
          <a:xfrm>
            <a:off x="1524000" y="3947050"/>
            <a:ext cx="9144000" cy="572583"/>
          </a:xfrm>
        </p:spPr>
        <p:txBody>
          <a:bodyPr vert="horz" lIns="91440" tIns="45720" rIns="91440" bIns="45720" rtlCol="0">
            <a:normAutofit/>
          </a:bodyPr>
          <a:lstStyle/>
          <a:p>
            <a:r>
              <a:rPr lang="en-US" sz="2000" kern="1200">
                <a:solidFill>
                  <a:schemeClr val="tx1"/>
                </a:solidFill>
                <a:latin typeface="+mn-lt"/>
                <a:ea typeface="+mn-ea"/>
                <a:cs typeface="+mn-cs"/>
              </a:rPr>
              <a:t>http://tokentaxonomy.org</a:t>
            </a:r>
          </a:p>
        </p:txBody>
      </p:sp>
      <p:sp>
        <p:nvSpPr>
          <p:cNvPr id="11"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7"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5BD2939-5AB6-0E42-9C47-558E64D99664}"/>
              </a:ext>
            </a:extLst>
          </p:cNvPr>
          <p:cNvSpPr>
            <a:spLocks noGrp="1"/>
          </p:cNvSpPr>
          <p:nvPr>
            <p:ph type="ftr" sz="quarter" idx="11"/>
          </p:nvPr>
        </p:nvSpPr>
        <p:spPr>
          <a:xfrm>
            <a:off x="7343775" y="5625144"/>
            <a:ext cx="4010025" cy="365125"/>
          </a:xfrm>
        </p:spPr>
        <p:txBody>
          <a:bodyPr vert="horz" lIns="91440" tIns="45720" rIns="91440" bIns="45720" rtlCol="0" anchor="ctr">
            <a:normAutofit/>
          </a:bodyPr>
          <a:lstStyle/>
          <a:p>
            <a:pPr algn="r">
              <a:spcAft>
                <a:spcPts val="600"/>
              </a:spcAft>
            </a:pPr>
            <a:r>
              <a:rPr lang="en-US" sz="1100" kern="1200">
                <a:solidFill>
                  <a:srgbClr val="FFFFFF">
                    <a:alpha val="80000"/>
                  </a:srgbClr>
                </a:solidFill>
                <a:latin typeface="+mn-lt"/>
                <a:ea typeface="+mn-ea"/>
                <a:cs typeface="+mn-cs"/>
              </a:rPr>
              <a:t>©2019 Token Taxonomy Initiative Inc. (“TTI”).  All Rights Reserved. </a:t>
            </a:r>
          </a:p>
        </p:txBody>
      </p:sp>
    </p:spTree>
    <p:extLst>
      <p:ext uri="{BB962C8B-B14F-4D97-AF65-F5344CB8AC3E}">
        <p14:creationId xmlns:p14="http://schemas.microsoft.com/office/powerpoint/2010/main" val="19829592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3C3A1-7F7B-DD42-AAAB-1F8AE076E51B}"/>
              </a:ext>
            </a:extLst>
          </p:cNvPr>
          <p:cNvSpPr>
            <a:spLocks noGrp="1"/>
          </p:cNvSpPr>
          <p:nvPr>
            <p:ph type="title"/>
          </p:nvPr>
        </p:nvSpPr>
        <p:spPr/>
        <p:txBody>
          <a:bodyPr/>
          <a:lstStyle/>
          <a:p>
            <a:r>
              <a:rPr lang="en-US" dirty="0"/>
              <a:t>Taxonomy Object Model</a:t>
            </a:r>
          </a:p>
        </p:txBody>
      </p:sp>
      <p:sp>
        <p:nvSpPr>
          <p:cNvPr id="3" name="Content Placeholder 2">
            <a:extLst>
              <a:ext uri="{FF2B5EF4-FFF2-40B4-BE49-F238E27FC236}">
                <a16:creationId xmlns:a16="http://schemas.microsoft.com/office/drawing/2014/main" id="{26BC78C0-76FF-E744-9617-61524C74DDC1}"/>
              </a:ext>
            </a:extLst>
          </p:cNvPr>
          <p:cNvSpPr>
            <a:spLocks noGrp="1"/>
          </p:cNvSpPr>
          <p:nvPr>
            <p:ph idx="1"/>
          </p:nvPr>
        </p:nvSpPr>
        <p:spPr/>
        <p:txBody>
          <a:bodyPr>
            <a:normAutofit fontScale="92500"/>
          </a:bodyPr>
          <a:lstStyle/>
          <a:p>
            <a:r>
              <a:rPr lang="en-US" dirty="0"/>
              <a:t>TTF uses GitHub as the backend for storing artifacts.  </a:t>
            </a:r>
          </a:p>
          <a:p>
            <a:r>
              <a:rPr lang="en-US" dirty="0"/>
              <a:t>Developers can consume the GitHub natively and create artifacts manually.</a:t>
            </a:r>
          </a:p>
          <a:p>
            <a:r>
              <a:rPr lang="en-US" dirty="0"/>
              <a:t>The Taxonomy Object Model provides a programmable middle extension for navigating the taxonomy and create/update/delete artifacts.</a:t>
            </a:r>
          </a:p>
          <a:p>
            <a:r>
              <a:rPr lang="en-US" dirty="0"/>
              <a:t>This allows for any application to create a presentation, Web, Mobile or Office experience using the model for general and business users.</a:t>
            </a:r>
          </a:p>
          <a:p>
            <a:r>
              <a:rPr lang="en-US" dirty="0"/>
              <a:t>Because it stores the data as formatted text, JSON, Proto3 and MD, git hub tracks changes and provides the collaboration tools to facilitate the workshop process.</a:t>
            </a:r>
          </a:p>
        </p:txBody>
      </p:sp>
      <p:sp>
        <p:nvSpPr>
          <p:cNvPr id="4" name="Footer Placeholder 3">
            <a:extLst>
              <a:ext uri="{FF2B5EF4-FFF2-40B4-BE49-F238E27FC236}">
                <a16:creationId xmlns:a16="http://schemas.microsoft.com/office/drawing/2014/main" id="{41BF832A-8F6C-FB45-9C9B-DEB44621C83B}"/>
              </a:ext>
            </a:extLst>
          </p:cNvPr>
          <p:cNvSpPr>
            <a:spLocks noGrp="1"/>
          </p:cNvSpPr>
          <p:nvPr>
            <p:ph type="ftr" sz="quarter" idx="11"/>
          </p:nvPr>
        </p:nvSpPr>
        <p:spPr/>
        <p:txBody>
          <a:bodyPr/>
          <a:lstStyle/>
          <a:p>
            <a:r>
              <a:rPr lang="en-US"/>
              <a:t>©2019 Token Taxonomy Initiative Inc. (“TTI”).  All Rights Reserved. </a:t>
            </a:r>
            <a:endParaRPr lang="en-US" dirty="0"/>
          </a:p>
        </p:txBody>
      </p:sp>
    </p:spTree>
    <p:extLst>
      <p:ext uri="{BB962C8B-B14F-4D97-AF65-F5344CB8AC3E}">
        <p14:creationId xmlns:p14="http://schemas.microsoft.com/office/powerpoint/2010/main" val="4349166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49A0A-515F-9247-BFE5-1335A01C589B}"/>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Interaction Sequences</a:t>
            </a:r>
          </a:p>
        </p:txBody>
      </p:sp>
      <p:sp>
        <p:nvSpPr>
          <p:cNvPr id="4" name="Footer Placeholder 3">
            <a:extLst>
              <a:ext uri="{FF2B5EF4-FFF2-40B4-BE49-F238E27FC236}">
                <a16:creationId xmlns:a16="http://schemas.microsoft.com/office/drawing/2014/main" id="{FB57A9E0-F907-9E4B-81AE-9DD8945152EA}"/>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sz="1100" kern="1200">
                <a:solidFill>
                  <a:srgbClr val="898989"/>
                </a:solidFill>
                <a:latin typeface="+mn-lt"/>
                <a:ea typeface="+mn-ea"/>
                <a:cs typeface="+mn-cs"/>
              </a:rPr>
              <a:t>©2019 Token Taxonomy Initiative Inc. (“TTI”).  All Rights Reserved. </a:t>
            </a:r>
          </a:p>
        </p:txBody>
      </p:sp>
      <p:pic>
        <p:nvPicPr>
          <p:cNvPr id="6" name="Picture 5" descr="A picture containing map, screenshot&#10;&#10;Description automatically generated">
            <a:extLst>
              <a:ext uri="{FF2B5EF4-FFF2-40B4-BE49-F238E27FC236}">
                <a16:creationId xmlns:a16="http://schemas.microsoft.com/office/drawing/2014/main" id="{8F3A065A-76C6-6F4F-ADCE-74826E97AA30}"/>
              </a:ext>
            </a:extLst>
          </p:cNvPr>
          <p:cNvPicPr>
            <a:picLocks noChangeAspect="1"/>
          </p:cNvPicPr>
          <p:nvPr/>
        </p:nvPicPr>
        <p:blipFill>
          <a:blip r:embed="rId2"/>
          <a:stretch>
            <a:fillRect/>
          </a:stretch>
        </p:blipFill>
        <p:spPr>
          <a:xfrm>
            <a:off x="6360944" y="355723"/>
            <a:ext cx="5455917" cy="3805501"/>
          </a:xfrm>
          <a:prstGeom prst="rect">
            <a:avLst/>
          </a:prstGeom>
        </p:spPr>
      </p:pic>
      <p:pic>
        <p:nvPicPr>
          <p:cNvPr id="8" name="Picture 7" descr="A picture containing screenshot, map&#10;&#10;Description automatically generated">
            <a:extLst>
              <a:ext uri="{FF2B5EF4-FFF2-40B4-BE49-F238E27FC236}">
                <a16:creationId xmlns:a16="http://schemas.microsoft.com/office/drawing/2014/main" id="{478108E3-86C8-6F46-A2C6-9D41D8823A04}"/>
              </a:ext>
            </a:extLst>
          </p:cNvPr>
          <p:cNvPicPr>
            <a:picLocks noChangeAspect="1"/>
          </p:cNvPicPr>
          <p:nvPr/>
        </p:nvPicPr>
        <p:blipFill>
          <a:blip r:embed="rId3"/>
          <a:stretch>
            <a:fillRect/>
          </a:stretch>
        </p:blipFill>
        <p:spPr>
          <a:xfrm>
            <a:off x="480062" y="740344"/>
            <a:ext cx="5455917" cy="3437226"/>
          </a:xfrm>
          <a:prstGeom prst="rect">
            <a:avLst/>
          </a:prstGeom>
        </p:spPr>
      </p:pic>
      <p:sp>
        <p:nvSpPr>
          <p:cNvPr id="9" name="TextBox 8">
            <a:extLst>
              <a:ext uri="{FF2B5EF4-FFF2-40B4-BE49-F238E27FC236}">
                <a16:creationId xmlns:a16="http://schemas.microsoft.com/office/drawing/2014/main" id="{D961D0DB-CBA0-2C40-8EE6-ECD132F524C7}"/>
              </a:ext>
            </a:extLst>
          </p:cNvPr>
          <p:cNvSpPr txBox="1"/>
          <p:nvPr/>
        </p:nvSpPr>
        <p:spPr>
          <a:xfrm>
            <a:off x="695739" y="234051"/>
            <a:ext cx="1516121" cy="400110"/>
          </a:xfrm>
          <a:prstGeom prst="rect">
            <a:avLst/>
          </a:prstGeom>
          <a:noFill/>
        </p:spPr>
        <p:txBody>
          <a:bodyPr wrap="none" rtlCol="0">
            <a:spAutoFit/>
          </a:bodyPr>
          <a:lstStyle/>
          <a:p>
            <a:r>
              <a:rPr lang="en-US" sz="2000" dirty="0">
                <a:latin typeface="+mj-lt"/>
              </a:rPr>
              <a:t>Create Token</a:t>
            </a:r>
          </a:p>
        </p:txBody>
      </p:sp>
    </p:spTree>
    <p:extLst>
      <p:ext uri="{BB962C8B-B14F-4D97-AF65-F5344CB8AC3E}">
        <p14:creationId xmlns:p14="http://schemas.microsoft.com/office/powerpoint/2010/main" val="23868339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4DD4-1EBD-5845-9B88-0FFDB1738475}"/>
              </a:ext>
            </a:extLst>
          </p:cNvPr>
          <p:cNvSpPr>
            <a:spLocks noGrp="1"/>
          </p:cNvSpPr>
          <p:nvPr>
            <p:ph type="title"/>
          </p:nvPr>
        </p:nvSpPr>
        <p:spPr/>
        <p:txBody>
          <a:bodyPr/>
          <a:lstStyle/>
          <a:p>
            <a:r>
              <a:rPr lang="en-US" dirty="0"/>
              <a:t>Interaction Models</a:t>
            </a:r>
          </a:p>
        </p:txBody>
      </p:sp>
      <p:graphicFrame>
        <p:nvGraphicFramePr>
          <p:cNvPr id="6" name="Content Placeholder 5">
            <a:extLst>
              <a:ext uri="{FF2B5EF4-FFF2-40B4-BE49-F238E27FC236}">
                <a16:creationId xmlns:a16="http://schemas.microsoft.com/office/drawing/2014/main" id="{845C7752-0239-AA40-A3CA-CA63D23D39C5}"/>
              </a:ext>
            </a:extLst>
          </p:cNvPr>
          <p:cNvGraphicFramePr>
            <a:graphicFrameLocks noGrp="1"/>
          </p:cNvGraphicFramePr>
          <p:nvPr>
            <p:ph idx="1"/>
            <p:extLst>
              <p:ext uri="{D42A27DB-BD31-4B8C-83A1-F6EECF244321}">
                <p14:modId xmlns:p14="http://schemas.microsoft.com/office/powerpoint/2010/main" val="4224913373"/>
              </p:ext>
            </p:extLst>
          </p:nvPr>
        </p:nvGraphicFramePr>
        <p:xfrm>
          <a:off x="216310" y="1529936"/>
          <a:ext cx="4983927" cy="2240280"/>
        </p:xfrm>
        <a:graphic>
          <a:graphicData uri="http://schemas.openxmlformats.org/drawingml/2006/table">
            <a:tbl>
              <a:tblPr firstRow="1" bandRow="1">
                <a:tableStyleId>{5C22544A-7EE6-4342-B048-85BDC9FD1C3A}</a:tableStyleId>
              </a:tblPr>
              <a:tblGrid>
                <a:gridCol w="1661309">
                  <a:extLst>
                    <a:ext uri="{9D8B030D-6E8A-4147-A177-3AD203B41FA5}">
                      <a16:colId xmlns:a16="http://schemas.microsoft.com/office/drawing/2014/main" val="760422754"/>
                    </a:ext>
                  </a:extLst>
                </a:gridCol>
                <a:gridCol w="1661309">
                  <a:extLst>
                    <a:ext uri="{9D8B030D-6E8A-4147-A177-3AD203B41FA5}">
                      <a16:colId xmlns:a16="http://schemas.microsoft.com/office/drawing/2014/main" val="2916218602"/>
                    </a:ext>
                  </a:extLst>
                </a:gridCol>
                <a:gridCol w="1661309">
                  <a:extLst>
                    <a:ext uri="{9D8B030D-6E8A-4147-A177-3AD203B41FA5}">
                      <a16:colId xmlns:a16="http://schemas.microsoft.com/office/drawing/2014/main" val="2490897042"/>
                    </a:ext>
                  </a:extLst>
                </a:gridCol>
              </a:tblGrid>
              <a:tr h="370840">
                <a:tc>
                  <a:txBody>
                    <a:bodyPr/>
                    <a:lstStyle/>
                    <a:p>
                      <a:r>
                        <a:rPr lang="en-US" sz="1600" dirty="0"/>
                        <a:t>Behavior</a:t>
                      </a:r>
                    </a:p>
                  </a:txBody>
                  <a:tcPr/>
                </a:tc>
                <a:tc>
                  <a:txBody>
                    <a:bodyPr/>
                    <a:lstStyle/>
                    <a:p>
                      <a:r>
                        <a:rPr lang="en-US" sz="1600" dirty="0"/>
                        <a:t>Control</a:t>
                      </a:r>
                    </a:p>
                  </a:txBody>
                  <a:tcPr/>
                </a:tc>
                <a:tc>
                  <a:txBody>
                    <a:bodyPr/>
                    <a:lstStyle/>
                    <a:p>
                      <a:r>
                        <a:rPr lang="en-US" sz="1600" dirty="0"/>
                        <a:t>Properties</a:t>
                      </a:r>
                    </a:p>
                  </a:txBody>
                  <a:tcPr/>
                </a:tc>
                <a:extLst>
                  <a:ext uri="{0D108BD9-81ED-4DB2-BD59-A6C34878D82A}">
                    <a16:rowId xmlns:a16="http://schemas.microsoft.com/office/drawing/2014/main" val="1328607478"/>
                  </a:ext>
                </a:extLst>
              </a:tr>
              <a:tr h="370840">
                <a:tc>
                  <a:txBody>
                    <a:bodyPr/>
                    <a:lstStyle/>
                    <a:p>
                      <a:r>
                        <a:rPr lang="en-US" sz="1600" dirty="0" err="1"/>
                        <a:t>Constructable</a:t>
                      </a:r>
                      <a:endParaRPr lang="en-US" sz="1600" dirty="0"/>
                    </a:p>
                  </a:txBody>
                  <a:tcPr/>
                </a:tc>
                <a:tc>
                  <a:txBody>
                    <a:bodyPr/>
                    <a:lstStyle/>
                    <a:p>
                      <a:r>
                        <a:rPr lang="en-US" sz="1600" dirty="0"/>
                        <a:t>Constructor</a:t>
                      </a:r>
                    </a:p>
                  </a:txBody>
                  <a:tcPr/>
                </a:tc>
                <a:tc>
                  <a:txBody>
                    <a:bodyPr/>
                    <a:lstStyle/>
                    <a:p>
                      <a:r>
                        <a:rPr lang="en-US" sz="1600" dirty="0"/>
                        <a:t>Name, Symbol, Decimals = 0</a:t>
                      </a:r>
                    </a:p>
                  </a:txBody>
                  <a:tcPr/>
                </a:tc>
                <a:extLst>
                  <a:ext uri="{0D108BD9-81ED-4DB2-BD59-A6C34878D82A}">
                    <a16:rowId xmlns:a16="http://schemas.microsoft.com/office/drawing/2014/main" val="1538551317"/>
                  </a:ext>
                </a:extLst>
              </a:tr>
              <a:tr h="370840">
                <a:tc>
                  <a:txBody>
                    <a:bodyPr/>
                    <a:lstStyle/>
                    <a:p>
                      <a:r>
                        <a:rPr lang="en-US" sz="1600" dirty="0" err="1"/>
                        <a:t>Mintable</a:t>
                      </a:r>
                      <a:endParaRPr lang="en-US" sz="1600" dirty="0"/>
                    </a:p>
                  </a:txBody>
                  <a:tcPr/>
                </a:tc>
                <a:tc>
                  <a:txBody>
                    <a:bodyPr/>
                    <a:lstStyle/>
                    <a:p>
                      <a:r>
                        <a:rPr lang="en-US" sz="1600" dirty="0" err="1"/>
                        <a:t>MintRequest</a:t>
                      </a:r>
                      <a:endParaRPr lang="en-US" sz="1600" dirty="0"/>
                    </a:p>
                  </a:txBody>
                  <a:tcPr/>
                </a:tc>
                <a:tc>
                  <a:txBody>
                    <a:bodyPr/>
                    <a:lstStyle/>
                    <a:p>
                      <a:r>
                        <a:rPr lang="en-US" sz="1600" dirty="0"/>
                        <a:t>Quantity = 100</a:t>
                      </a:r>
                    </a:p>
                  </a:txBody>
                  <a:tcPr/>
                </a:tc>
                <a:extLst>
                  <a:ext uri="{0D108BD9-81ED-4DB2-BD59-A6C34878D82A}">
                    <a16:rowId xmlns:a16="http://schemas.microsoft.com/office/drawing/2014/main" val="1837499857"/>
                  </a:ext>
                </a:extLst>
              </a:tr>
              <a:tr h="370840">
                <a:tc>
                  <a:txBody>
                    <a:bodyPr/>
                    <a:lstStyle/>
                    <a:p>
                      <a:r>
                        <a:rPr lang="en-US" sz="1600" dirty="0"/>
                        <a:t>Base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GetBalanceRequest</a:t>
                      </a:r>
                      <a:endParaRPr lang="en-US" sz="1400" dirty="0"/>
                    </a:p>
                    <a:p>
                      <a:endParaRPr lang="en-US" sz="1600" dirty="0"/>
                    </a:p>
                  </a:txBody>
                  <a:tcPr/>
                </a:tc>
                <a:tc>
                  <a:txBody>
                    <a:bodyPr/>
                    <a:lstStyle/>
                    <a:p>
                      <a:endParaRPr lang="en-US" sz="1600" dirty="0"/>
                    </a:p>
                  </a:txBody>
                  <a:tcPr/>
                </a:tc>
                <a:extLst>
                  <a:ext uri="{0D108BD9-81ED-4DB2-BD59-A6C34878D82A}">
                    <a16:rowId xmlns:a16="http://schemas.microsoft.com/office/drawing/2014/main" val="4206714927"/>
                  </a:ext>
                </a:extLst>
              </a:tr>
              <a:tr h="370840">
                <a:tc>
                  <a:txBody>
                    <a:bodyPr/>
                    <a:lstStyle/>
                    <a:p>
                      <a:r>
                        <a:rPr lang="en-US" sz="1600" dirty="0"/>
                        <a:t>SKU Property-Set</a:t>
                      </a:r>
                    </a:p>
                  </a:txBody>
                  <a:tcPr/>
                </a:tc>
                <a:tc>
                  <a:txBody>
                    <a:bodyPr/>
                    <a:lstStyle/>
                    <a:p>
                      <a:r>
                        <a:rPr lang="en-US" sz="1600" dirty="0" err="1"/>
                        <a:t>GetSKURequest</a:t>
                      </a:r>
                      <a:endParaRPr lang="en-US" sz="1600" dirty="0"/>
                    </a:p>
                  </a:txBody>
                  <a:tcPr/>
                </a:tc>
                <a:tc>
                  <a:txBody>
                    <a:bodyPr/>
                    <a:lstStyle/>
                    <a:p>
                      <a:endParaRPr lang="en-US" sz="1600" dirty="0"/>
                    </a:p>
                  </a:txBody>
                  <a:tcPr/>
                </a:tc>
                <a:extLst>
                  <a:ext uri="{0D108BD9-81ED-4DB2-BD59-A6C34878D82A}">
                    <a16:rowId xmlns:a16="http://schemas.microsoft.com/office/drawing/2014/main" val="2743808619"/>
                  </a:ext>
                </a:extLst>
              </a:tr>
            </a:tbl>
          </a:graphicData>
        </a:graphic>
      </p:graphicFrame>
      <p:sp>
        <p:nvSpPr>
          <p:cNvPr id="4" name="Footer Placeholder 3">
            <a:extLst>
              <a:ext uri="{FF2B5EF4-FFF2-40B4-BE49-F238E27FC236}">
                <a16:creationId xmlns:a16="http://schemas.microsoft.com/office/drawing/2014/main" id="{D6DC767F-A6DA-F544-A7C3-8FDCBE43DE09}"/>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cxnSp>
        <p:nvCxnSpPr>
          <p:cNvPr id="8" name="Straight Arrow Connector 7">
            <a:extLst>
              <a:ext uri="{FF2B5EF4-FFF2-40B4-BE49-F238E27FC236}">
                <a16:creationId xmlns:a16="http://schemas.microsoft.com/office/drawing/2014/main" id="{05BCABE1-B0C3-AC48-8111-DA416CC0196D}"/>
              </a:ext>
            </a:extLst>
          </p:cNvPr>
          <p:cNvCxnSpPr>
            <a:cxnSpLocks/>
          </p:cNvCxnSpPr>
          <p:nvPr/>
        </p:nvCxnSpPr>
        <p:spPr>
          <a:xfrm flipV="1">
            <a:off x="5200236" y="1520688"/>
            <a:ext cx="2492651" cy="685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1DB89FD8-CD4C-6443-9BC2-B8442B2F175B}"/>
              </a:ext>
            </a:extLst>
          </p:cNvPr>
          <p:cNvCxnSpPr>
            <a:cxnSpLocks/>
          </p:cNvCxnSpPr>
          <p:nvPr/>
        </p:nvCxnSpPr>
        <p:spPr>
          <a:xfrm>
            <a:off x="5200236" y="2723087"/>
            <a:ext cx="3496503" cy="2214127"/>
          </a:xfrm>
          <a:prstGeom prst="bentConnector3">
            <a:avLst>
              <a:gd name="adj1" fmla="val 21574"/>
            </a:avLst>
          </a:prstGeom>
          <a:ln>
            <a:tailEnd type="triangle"/>
          </a:ln>
        </p:spPr>
        <p:style>
          <a:lnRef idx="1">
            <a:schemeClr val="dk1"/>
          </a:lnRef>
          <a:fillRef idx="0">
            <a:schemeClr val="dk1"/>
          </a:fillRef>
          <a:effectRef idx="0">
            <a:schemeClr val="dk1"/>
          </a:effectRef>
          <a:fontRef idx="minor">
            <a:schemeClr val="tx1"/>
          </a:fontRef>
        </p:style>
      </p:cxnSp>
      <p:cxnSp>
        <p:nvCxnSpPr>
          <p:cNvPr id="16" name="Elbow Connector 15">
            <a:extLst>
              <a:ext uri="{FF2B5EF4-FFF2-40B4-BE49-F238E27FC236}">
                <a16:creationId xmlns:a16="http://schemas.microsoft.com/office/drawing/2014/main" id="{6C4C2EF9-43E9-3949-A669-F56E26373C85}"/>
              </a:ext>
            </a:extLst>
          </p:cNvPr>
          <p:cNvCxnSpPr>
            <a:cxnSpLocks/>
          </p:cNvCxnSpPr>
          <p:nvPr/>
        </p:nvCxnSpPr>
        <p:spPr>
          <a:xfrm flipV="1">
            <a:off x="5228811" y="2206487"/>
            <a:ext cx="2175841" cy="1032399"/>
          </a:xfrm>
          <a:prstGeom prst="bentConnector3">
            <a:avLst>
              <a:gd name="adj1" fmla="val 5000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 name="Elbow Connector 8">
            <a:extLst>
              <a:ext uri="{FF2B5EF4-FFF2-40B4-BE49-F238E27FC236}">
                <a16:creationId xmlns:a16="http://schemas.microsoft.com/office/drawing/2014/main" id="{E416F7F9-CE05-A048-9033-5E2841C22E53}"/>
              </a:ext>
            </a:extLst>
          </p:cNvPr>
          <p:cNvCxnSpPr>
            <a:cxnSpLocks/>
          </p:cNvCxnSpPr>
          <p:nvPr/>
        </p:nvCxnSpPr>
        <p:spPr>
          <a:xfrm flipV="1">
            <a:off x="5200236" y="3736995"/>
            <a:ext cx="1409286" cy="216598"/>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090769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0CDADCD-3A7D-E04C-A1E7-4AA014E55D73}"/>
              </a:ext>
            </a:extLst>
          </p:cNvPr>
          <p:cNvSpPr>
            <a:spLocks noGrp="1"/>
          </p:cNvSpPr>
          <p:nvPr>
            <p:ph type="ftr" sz="quarter" idx="11"/>
          </p:nvPr>
        </p:nvSpPr>
        <p:spPr/>
        <p:txBody>
          <a:bodyPr/>
          <a:lstStyle/>
          <a:p>
            <a:r>
              <a:rPr lang="en-US"/>
              <a:t>©2019 Token Taxonomy Initiative Inc. (“TTI”).  All Rights Reserved. </a:t>
            </a:r>
            <a:endParaRPr lang="en-US" dirty="0"/>
          </a:p>
        </p:txBody>
      </p:sp>
      <p:grpSp>
        <p:nvGrpSpPr>
          <p:cNvPr id="32" name="Group 31">
            <a:extLst>
              <a:ext uri="{FF2B5EF4-FFF2-40B4-BE49-F238E27FC236}">
                <a16:creationId xmlns:a16="http://schemas.microsoft.com/office/drawing/2014/main" id="{A6588212-8F17-8442-9D37-2C5479701438}"/>
              </a:ext>
            </a:extLst>
          </p:cNvPr>
          <p:cNvGrpSpPr/>
          <p:nvPr/>
        </p:nvGrpSpPr>
        <p:grpSpPr>
          <a:xfrm>
            <a:off x="4393406" y="163866"/>
            <a:ext cx="6700838" cy="863601"/>
            <a:chOff x="4400550" y="159664"/>
            <a:chExt cx="6700838" cy="863601"/>
          </a:xfrm>
        </p:grpSpPr>
        <p:sp>
          <p:nvSpPr>
            <p:cNvPr id="33" name="Rounded Rectangle 32">
              <a:extLst>
                <a:ext uri="{FF2B5EF4-FFF2-40B4-BE49-F238E27FC236}">
                  <a16:creationId xmlns:a16="http://schemas.microsoft.com/office/drawing/2014/main" id="{C5B13F44-CACF-E949-B0FC-6D2BD398C1B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83737508-BC00-454B-A660-FD3CDDF4B7B5}"/>
                </a:ext>
              </a:extLst>
            </p:cNvPr>
            <p:cNvSpPr txBox="1"/>
            <p:nvPr/>
          </p:nvSpPr>
          <p:spPr>
            <a:xfrm>
              <a:off x="4455693" y="356426"/>
              <a:ext cx="2438681" cy="461665"/>
            </a:xfrm>
            <a:prstGeom prst="rect">
              <a:avLst/>
            </a:prstGeom>
            <a:noFill/>
          </p:spPr>
          <p:txBody>
            <a:bodyPr wrap="none" rtlCol="0">
              <a:spAutoFit/>
            </a:bodyPr>
            <a:lstStyle/>
            <a:p>
              <a:pPr algn="ctr"/>
              <a:r>
                <a:rPr lang="en-US" sz="2400" dirty="0"/>
                <a:t>Template - Branch</a:t>
              </a:r>
            </a:p>
          </p:txBody>
        </p:sp>
      </p:grpSp>
      <p:grpSp>
        <p:nvGrpSpPr>
          <p:cNvPr id="35" name="Group 34">
            <a:extLst>
              <a:ext uri="{FF2B5EF4-FFF2-40B4-BE49-F238E27FC236}">
                <a16:creationId xmlns:a16="http://schemas.microsoft.com/office/drawing/2014/main" id="{72EA67A5-1CC4-0740-B68E-2691967EC222}"/>
              </a:ext>
            </a:extLst>
          </p:cNvPr>
          <p:cNvGrpSpPr/>
          <p:nvPr/>
        </p:nvGrpSpPr>
        <p:grpSpPr>
          <a:xfrm>
            <a:off x="4393406" y="1186157"/>
            <a:ext cx="6700838" cy="863601"/>
            <a:chOff x="4400550" y="159664"/>
            <a:chExt cx="6700838" cy="863601"/>
          </a:xfrm>
        </p:grpSpPr>
        <p:sp>
          <p:nvSpPr>
            <p:cNvPr id="36" name="Rounded Rectangle 35">
              <a:extLst>
                <a:ext uri="{FF2B5EF4-FFF2-40B4-BE49-F238E27FC236}">
                  <a16:creationId xmlns:a16="http://schemas.microsoft.com/office/drawing/2014/main" id="{F5C7AEE9-9105-4243-B078-CB65150AAFC1}"/>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E120873C-44A6-714C-B77A-DD8EC86EE050}"/>
                </a:ext>
              </a:extLst>
            </p:cNvPr>
            <p:cNvSpPr txBox="1"/>
            <p:nvPr/>
          </p:nvSpPr>
          <p:spPr>
            <a:xfrm>
              <a:off x="4510836" y="359667"/>
              <a:ext cx="2328394" cy="461665"/>
            </a:xfrm>
            <a:prstGeom prst="rect">
              <a:avLst/>
            </a:prstGeom>
            <a:noFill/>
          </p:spPr>
          <p:txBody>
            <a:bodyPr wrap="none" rtlCol="0">
              <a:spAutoFit/>
            </a:bodyPr>
            <a:lstStyle/>
            <a:p>
              <a:pPr algn="ctr"/>
              <a:r>
                <a:rPr lang="en-US" sz="2400" dirty="0"/>
                <a:t>Definition - Node</a:t>
              </a:r>
            </a:p>
          </p:txBody>
        </p:sp>
      </p:grpSp>
      <p:grpSp>
        <p:nvGrpSpPr>
          <p:cNvPr id="38" name="Group 37">
            <a:extLst>
              <a:ext uri="{FF2B5EF4-FFF2-40B4-BE49-F238E27FC236}">
                <a16:creationId xmlns:a16="http://schemas.microsoft.com/office/drawing/2014/main" id="{5E30CBFD-B312-BD43-A470-2625937550CF}"/>
              </a:ext>
            </a:extLst>
          </p:cNvPr>
          <p:cNvGrpSpPr/>
          <p:nvPr/>
        </p:nvGrpSpPr>
        <p:grpSpPr>
          <a:xfrm>
            <a:off x="4393406" y="2208318"/>
            <a:ext cx="6700838" cy="863601"/>
            <a:chOff x="4400550" y="159664"/>
            <a:chExt cx="6700838" cy="863601"/>
          </a:xfrm>
        </p:grpSpPr>
        <p:sp>
          <p:nvSpPr>
            <p:cNvPr id="39" name="Rounded Rectangle 38">
              <a:extLst>
                <a:ext uri="{FF2B5EF4-FFF2-40B4-BE49-F238E27FC236}">
                  <a16:creationId xmlns:a16="http://schemas.microsoft.com/office/drawing/2014/main" id="{AF717776-1245-4240-9220-5B0388EA9D30}"/>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B3810B92-45C3-5A4F-AE45-937F2AFCD2BE}"/>
                </a:ext>
              </a:extLst>
            </p:cNvPr>
            <p:cNvSpPr txBox="1"/>
            <p:nvPr/>
          </p:nvSpPr>
          <p:spPr>
            <a:xfrm>
              <a:off x="5179031" y="363015"/>
              <a:ext cx="806632" cy="461665"/>
            </a:xfrm>
            <a:prstGeom prst="rect">
              <a:avLst/>
            </a:prstGeom>
            <a:noFill/>
          </p:spPr>
          <p:txBody>
            <a:bodyPr wrap="none" rtlCol="0">
              <a:spAutoFit/>
            </a:bodyPr>
            <a:lstStyle/>
            <a:p>
              <a:pPr algn="ctr"/>
              <a:r>
                <a:rPr lang="en-US" sz="2400" dirty="0"/>
                <a:t>Class</a:t>
              </a:r>
            </a:p>
          </p:txBody>
        </p:sp>
      </p:grpSp>
      <p:grpSp>
        <p:nvGrpSpPr>
          <p:cNvPr id="41" name="Group 40">
            <a:extLst>
              <a:ext uri="{FF2B5EF4-FFF2-40B4-BE49-F238E27FC236}">
                <a16:creationId xmlns:a16="http://schemas.microsoft.com/office/drawing/2014/main" id="{E9A1F5BA-97DE-AD46-9209-FA0B78F5C758}"/>
              </a:ext>
            </a:extLst>
          </p:cNvPr>
          <p:cNvGrpSpPr/>
          <p:nvPr/>
        </p:nvGrpSpPr>
        <p:grpSpPr>
          <a:xfrm>
            <a:off x="4393406" y="3227745"/>
            <a:ext cx="6700838" cy="863601"/>
            <a:chOff x="4400550" y="159664"/>
            <a:chExt cx="6700838" cy="863601"/>
          </a:xfrm>
        </p:grpSpPr>
        <p:sp>
          <p:nvSpPr>
            <p:cNvPr id="42" name="Rounded Rectangle 41">
              <a:extLst>
                <a:ext uri="{FF2B5EF4-FFF2-40B4-BE49-F238E27FC236}">
                  <a16:creationId xmlns:a16="http://schemas.microsoft.com/office/drawing/2014/main" id="{1F66EC8C-7FAC-6C4E-8A67-4516A802C8E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4DA039BA-CA03-5243-9F38-F20B32DB0A91}"/>
                </a:ext>
              </a:extLst>
            </p:cNvPr>
            <p:cNvSpPr txBox="1"/>
            <p:nvPr/>
          </p:nvSpPr>
          <p:spPr>
            <a:xfrm>
              <a:off x="4966248" y="330548"/>
              <a:ext cx="1232197" cy="461665"/>
            </a:xfrm>
            <a:prstGeom prst="rect">
              <a:avLst/>
            </a:prstGeom>
            <a:noFill/>
          </p:spPr>
          <p:txBody>
            <a:bodyPr wrap="none" rtlCol="0">
              <a:spAutoFit/>
            </a:bodyPr>
            <a:lstStyle/>
            <a:p>
              <a:pPr algn="ctr"/>
              <a:r>
                <a:rPr lang="en-US" sz="2400" dirty="0"/>
                <a:t>Instance</a:t>
              </a:r>
            </a:p>
          </p:txBody>
        </p:sp>
      </p:grpSp>
      <p:graphicFrame>
        <p:nvGraphicFramePr>
          <p:cNvPr id="45" name="Diagram 44">
            <a:extLst>
              <a:ext uri="{FF2B5EF4-FFF2-40B4-BE49-F238E27FC236}">
                <a16:creationId xmlns:a16="http://schemas.microsoft.com/office/drawing/2014/main" id="{7457D7A9-6E0D-B344-BAFC-9282ACBA7B6E}"/>
              </a:ext>
            </a:extLst>
          </p:cNvPr>
          <p:cNvGraphicFramePr/>
          <p:nvPr>
            <p:extLst>
              <p:ext uri="{D42A27DB-BD31-4B8C-83A1-F6EECF244321}">
                <p14:modId xmlns:p14="http://schemas.microsoft.com/office/powerpoint/2010/main" val="4068521793"/>
              </p:ext>
            </p:extLst>
          </p:nvPr>
        </p:nvGraphicFramePr>
        <p:xfrm>
          <a:off x="3870928" y="209163"/>
          <a:ext cx="9779794" cy="38126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id="{1F75CDEA-37F4-B741-A20E-34B7745CFD7D}"/>
              </a:ext>
            </a:extLst>
          </p:cNvPr>
          <p:cNvGraphicFramePr/>
          <p:nvPr>
            <p:extLst>
              <p:ext uri="{D42A27DB-BD31-4B8C-83A1-F6EECF244321}">
                <p14:modId xmlns:p14="http://schemas.microsoft.com/office/powerpoint/2010/main" val="407777466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82399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1FA1CD-B339-DA40-90F3-05A552D8C56B}"/>
              </a:ext>
            </a:extLst>
          </p:cNvPr>
          <p:cNvPicPr>
            <a:picLocks noChangeAspect="1"/>
          </p:cNvPicPr>
          <p:nvPr/>
        </p:nvPicPr>
        <p:blipFill>
          <a:blip r:embed="rId2"/>
          <a:srcRect/>
          <a:stretch/>
        </p:blipFill>
        <p:spPr>
          <a:xfrm>
            <a:off x="0" y="0"/>
            <a:ext cx="12192000" cy="6858000"/>
          </a:xfrm>
          <a:prstGeom prst="rect">
            <a:avLst/>
          </a:prstGeom>
        </p:spPr>
      </p:pic>
    </p:spTree>
    <p:extLst>
      <p:ext uri="{BB962C8B-B14F-4D97-AF65-F5344CB8AC3E}">
        <p14:creationId xmlns:p14="http://schemas.microsoft.com/office/powerpoint/2010/main" val="103093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8FF31B-18DC-BA41-93B3-5B78DDEC124E}"/>
              </a:ext>
            </a:extLst>
          </p:cNvPr>
          <p:cNvPicPr>
            <a:picLocks noChangeAspect="1"/>
          </p:cNvPicPr>
          <p:nvPr/>
        </p:nvPicPr>
        <p:blipFill>
          <a:blip r:embed="rId2"/>
          <a:srcRect/>
          <a:stretch/>
        </p:blipFill>
        <p:spPr>
          <a:xfrm>
            <a:off x="0" y="0"/>
            <a:ext cx="12192000" cy="6858000"/>
          </a:xfrm>
          <a:prstGeom prst="rect">
            <a:avLst/>
          </a:prstGeom>
        </p:spPr>
      </p:pic>
    </p:spTree>
    <p:extLst>
      <p:ext uri="{BB962C8B-B14F-4D97-AF65-F5344CB8AC3E}">
        <p14:creationId xmlns:p14="http://schemas.microsoft.com/office/powerpoint/2010/main" val="2060667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9FC6E9CF-8D62-7446-A6EA-27D601692D0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902958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69D55E-8B8D-9A48-886A-9070962D4A5D}"/>
              </a:ext>
            </a:extLst>
          </p:cNvPr>
          <p:cNvPicPr>
            <a:picLocks noChangeAspect="1"/>
          </p:cNvPicPr>
          <p:nvPr/>
        </p:nvPicPr>
        <p:blipFill>
          <a:blip r:embed="rId2"/>
          <a:srcRect/>
          <a:stretch/>
        </p:blipFill>
        <p:spPr>
          <a:xfrm>
            <a:off x="0" y="0"/>
            <a:ext cx="12192000" cy="6858000"/>
          </a:xfrm>
          <a:prstGeom prst="rect">
            <a:avLst/>
          </a:prstGeom>
        </p:spPr>
      </p:pic>
    </p:spTree>
    <p:extLst>
      <p:ext uri="{BB962C8B-B14F-4D97-AF65-F5344CB8AC3E}">
        <p14:creationId xmlns:p14="http://schemas.microsoft.com/office/powerpoint/2010/main" val="1522254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A187C8-35F7-0A44-8B3A-615EDACD5E0F}"/>
              </a:ext>
            </a:extLst>
          </p:cNvPr>
          <p:cNvPicPr>
            <a:picLocks noChangeAspect="1"/>
          </p:cNvPicPr>
          <p:nvPr/>
        </p:nvPicPr>
        <p:blipFill>
          <a:blip r:embed="rId2"/>
          <a:srcRect/>
          <a:stretch/>
        </p:blipFill>
        <p:spPr>
          <a:xfrm>
            <a:off x="0" y="0"/>
            <a:ext cx="12192000" cy="6858000"/>
          </a:xfrm>
          <a:prstGeom prst="rect">
            <a:avLst/>
          </a:prstGeom>
        </p:spPr>
      </p:pic>
    </p:spTree>
    <p:extLst>
      <p:ext uri="{BB962C8B-B14F-4D97-AF65-F5344CB8AC3E}">
        <p14:creationId xmlns:p14="http://schemas.microsoft.com/office/powerpoint/2010/main" val="420808288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5D5817AAF6FF468E5842F2EA41A402" ma:contentTypeVersion="4" ma:contentTypeDescription="Create a new document." ma:contentTypeScope="" ma:versionID="ecf9e8a7ec911af4c88c170c4b707c61">
  <xsd:schema xmlns:xsd="http://www.w3.org/2001/XMLSchema" xmlns:xs="http://www.w3.org/2001/XMLSchema" xmlns:p="http://schemas.microsoft.com/office/2006/metadata/properties" xmlns:ns2="d0b048db-77dc-4b3e-bbad-b83c857b8f52" targetNamespace="http://schemas.microsoft.com/office/2006/metadata/properties" ma:root="true" ma:fieldsID="45abe7fd380e06a45515811480a9472f" ns2:_="">
    <xsd:import namespace="d0b048db-77dc-4b3e-bbad-b83c857b8f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b048db-77dc-4b3e-bbad-b83c857b8f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C7EC15D-9D86-457F-843A-E148EB588346}">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d0b048db-77dc-4b3e-bbad-b83c857b8f52"/>
    <ds:schemaRef ds:uri="http://www.w3.org/XML/1998/namespace"/>
    <ds:schemaRef ds:uri="http://purl.org/dc/dcmitype/"/>
  </ds:schemaRefs>
</ds:datastoreItem>
</file>

<file path=customXml/itemProps2.xml><?xml version="1.0" encoding="utf-8"?>
<ds:datastoreItem xmlns:ds="http://schemas.openxmlformats.org/officeDocument/2006/customXml" ds:itemID="{8300740F-8DFB-471C-9B1F-015DD41307B1}">
  <ds:schemaRefs>
    <ds:schemaRef ds:uri="http://schemas.microsoft.com/sharepoint/v3/contenttype/forms"/>
  </ds:schemaRefs>
</ds:datastoreItem>
</file>

<file path=customXml/itemProps3.xml><?xml version="1.0" encoding="utf-8"?>
<ds:datastoreItem xmlns:ds="http://schemas.openxmlformats.org/officeDocument/2006/customXml" ds:itemID="{4FE95BC6-E305-4FF6-A01F-E77D74A213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b048db-77dc-4b3e-bbad-b83c857b8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2081</TotalTime>
  <Words>5055</Words>
  <Application>Microsoft Macintosh PowerPoint</Application>
  <PresentationFormat>Widescreen</PresentationFormat>
  <Paragraphs>734</Paragraphs>
  <Slides>48</Slides>
  <Notes>20</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48</vt:i4>
      </vt:variant>
    </vt:vector>
  </HeadingPairs>
  <TitlesOfParts>
    <vt:vector size="55" baseType="lpstr">
      <vt:lpstr>Arial</vt:lpstr>
      <vt:lpstr>Calibri</vt:lpstr>
      <vt:lpstr>Calibri Light</vt:lpstr>
      <vt:lpstr>Cambria Math</vt:lpstr>
      <vt:lpstr>Times New Roman</vt:lpstr>
      <vt:lpstr>1_Office Theme</vt:lpstr>
      <vt:lpstr>Office Theme</vt:lpstr>
      <vt:lpstr>Token Taxonomy Framework (TTF)</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High Level Terms</vt:lpstr>
      <vt:lpstr>Baking with Artifacts, Templates &amp; Instances</vt:lpstr>
      <vt:lpstr>Template Formula</vt:lpstr>
      <vt:lpstr>Template Definition, Class &amp; Instance</vt:lpstr>
      <vt:lpstr>Categories: Base Token, Property Sets, Behaviors &amp; Behavior Groups</vt:lpstr>
      <vt:lpstr>Artifacts</vt:lpstr>
      <vt:lpstr>Base Token Types &amp; Symbols</vt:lpstr>
      <vt:lpstr>Classification</vt:lpstr>
      <vt:lpstr>Classification Details Beyond Fungible &amp; Non-fungible</vt:lpstr>
      <vt:lpstr>Properties</vt:lpstr>
      <vt:lpstr>Behaviors</vt:lpstr>
      <vt:lpstr>Control Messages</vt:lpstr>
      <vt:lpstr>Common Behaviors</vt:lpstr>
      <vt:lpstr>Behavior Groups</vt:lpstr>
      <vt:lpstr>Artifact Reference</vt:lpstr>
      <vt:lpstr>Template Formula Setting Context for Artifacts working together</vt:lpstr>
      <vt:lpstr>Template Definition Filling in the details…</vt:lpstr>
      <vt:lpstr>Token Specification</vt:lpstr>
      <vt:lpstr>Taxonomy Grammar</vt:lpstr>
      <vt:lpstr>Taxonomy Grammar</vt:lpstr>
      <vt:lpstr>Behavior grammar/rules</vt:lpstr>
      <vt:lpstr>Branch Classification</vt:lpstr>
      <vt:lpstr>Classification Hierarchy</vt:lpstr>
      <vt:lpstr>Token Template = Formula + Definition</vt:lpstr>
      <vt:lpstr>Token Template</vt:lpstr>
      <vt:lpstr>Artifact Hierarchical File Structure </vt:lpstr>
      <vt:lpstr>Tooling with Artifacts and Metadata</vt:lpstr>
      <vt:lpstr>Taxonomy Model</vt:lpstr>
      <vt:lpstr>Contract Interfaces</vt:lpstr>
      <vt:lpstr>Classification Hierarchy Example</vt:lpstr>
      <vt:lpstr>Example – Fungible with Supply Control</vt:lpstr>
      <vt:lpstr>Workshop Process</vt:lpstr>
      <vt:lpstr>Where does the TTF end &amp; implementation begin?</vt:lpstr>
      <vt:lpstr>Questions</vt:lpstr>
      <vt:lpstr>Taxonomy Object Model</vt:lpstr>
      <vt:lpstr>Interaction Sequences</vt:lpstr>
      <vt:lpstr>Interaction Models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 Taxonomy Framework (TTF)</dc:title>
  <dc:creator>Marley Gray</dc:creator>
  <cp:lastModifiedBy>Marley Gray</cp:lastModifiedBy>
  <cp:revision>25</cp:revision>
  <dcterms:created xsi:type="dcterms:W3CDTF">2019-09-25T14:55:39Z</dcterms:created>
  <dcterms:modified xsi:type="dcterms:W3CDTF">2020-03-18T17:48:43Z</dcterms:modified>
</cp:coreProperties>
</file>