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71" r:id="rId7"/>
    <p:sldId id="259" r:id="rId8"/>
    <p:sldId id="258"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p:restoredTop sz="94759"/>
  </p:normalViewPr>
  <p:slideViewPr>
    <p:cSldViewPr snapToGrid="0">
      <p:cViewPr varScale="1">
        <p:scale>
          <a:sx n="195" d="100"/>
          <a:sy n="195" d="100"/>
        </p:scale>
        <p:origin x="4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77BE2-FF3E-4363-9F70-F68D52F50BC6}" type="doc">
      <dgm:prSet loTypeId="urn:microsoft.com/office/officeart/2005/8/layout/orgChart1" loCatId="hierarchy" qsTypeId="urn:microsoft.com/office/officeart/2005/8/quickstyle/simple2" qsCatId="simple" csTypeId="urn:microsoft.com/office/officeart/2005/8/colors/accent6_2" csCatId="accent6" phldr="1"/>
      <dgm:spPr/>
      <dgm:t>
        <a:bodyPr/>
        <a:lstStyle/>
        <a:p>
          <a:endParaRPr lang="en-US"/>
        </a:p>
      </dgm:t>
    </dgm:pt>
    <dgm:pt modelId="{D8F65CEE-7001-4480-B0AF-33642DDA4530}">
      <dgm:prSet/>
      <dgm:spPr/>
      <dgm:t>
        <a:bodyPr/>
        <a:lstStyle/>
        <a:p>
          <a:r>
            <a:rPr lang="en-US"/>
            <a:t>Value</a:t>
          </a:r>
        </a:p>
      </dgm:t>
    </dgm:pt>
    <dgm:pt modelId="{A5FB9C77-A2BA-410B-BB19-9F7B2BB2E42C}" type="parTrans" cxnId="{D6A298C7-C13F-414D-B6A7-374D0801EB61}">
      <dgm:prSet/>
      <dgm:spPr/>
      <dgm:t>
        <a:bodyPr/>
        <a:lstStyle/>
        <a:p>
          <a:endParaRPr lang="en-US"/>
        </a:p>
      </dgm:t>
    </dgm:pt>
    <dgm:pt modelId="{2C375B26-E141-4E20-B5B8-342730CD7C88}" type="sibTrans" cxnId="{D6A298C7-C13F-414D-B6A7-374D0801EB61}">
      <dgm:prSet/>
      <dgm:spPr/>
      <dgm:t>
        <a:bodyPr/>
        <a:lstStyle/>
        <a:p>
          <a:endParaRPr lang="en-US"/>
        </a:p>
      </dgm:t>
    </dgm:pt>
    <dgm:pt modelId="{F18A0F88-9ABF-4170-9EC7-A8CE64463FA9}">
      <dgm:prSet/>
      <dgm:spPr/>
      <dgm:t>
        <a:bodyPr/>
        <a:lstStyle/>
        <a:p>
          <a:r>
            <a:rPr lang="en-US" b="1" u="sng"/>
            <a:t>Non-fungible</a:t>
          </a:r>
        </a:p>
        <a:p>
          <a:r>
            <a:rPr lang="en-US"/>
            <a:t>Land Titles are in the same class, but the title to the land the Empire State Building is on is not the same as the title to City Hall in Hoboken</a:t>
          </a:r>
        </a:p>
      </dgm:t>
    </dgm:pt>
    <dgm:pt modelId="{440719E9-5799-45DD-9FE8-3479713FFB9D}" type="parTrans" cxnId="{D8EC2182-4F62-47A2-AD01-FFC9E451C407}">
      <dgm:prSet/>
      <dgm:spPr/>
      <dgm:t>
        <a:bodyPr/>
        <a:lstStyle/>
        <a:p>
          <a:endParaRPr lang="en-US"/>
        </a:p>
      </dgm:t>
    </dgm:pt>
    <dgm:pt modelId="{41F2D194-7F6F-4D1A-BF5F-CD16D1CC90E0}" type="sibTrans" cxnId="{D8EC2182-4F62-47A2-AD01-FFC9E451C407}">
      <dgm:prSet/>
      <dgm:spPr/>
      <dgm:t>
        <a:bodyPr/>
        <a:lstStyle/>
        <a:p>
          <a:endParaRPr lang="en-US"/>
        </a:p>
      </dgm:t>
    </dgm:pt>
    <dgm:pt modelId="{2DAAF03B-40C8-4807-8B96-B50F24E95055}">
      <dgm:prSet/>
      <dgm:spPr/>
      <dgm:t>
        <a:bodyPr/>
        <a:lstStyle/>
        <a:p>
          <a:r>
            <a:rPr lang="en-US" u="sng"/>
            <a:t>Fungible</a:t>
          </a:r>
        </a:p>
        <a:p>
          <a:r>
            <a:rPr lang="en-US"/>
            <a:t>A dollar bill is the same as another dollar bill and interchangeable</a:t>
          </a:r>
        </a:p>
      </dgm:t>
    </dgm:pt>
    <dgm:pt modelId="{39B3FA7E-BEB8-480B-9830-DD83D1814C89}" type="parTrans" cxnId="{670F588B-1AC1-4174-BEB3-DBE42B49E069}">
      <dgm:prSet/>
      <dgm:spPr/>
      <dgm:t>
        <a:bodyPr/>
        <a:lstStyle/>
        <a:p>
          <a:endParaRPr lang="en-US"/>
        </a:p>
      </dgm:t>
    </dgm:pt>
    <dgm:pt modelId="{6886C28F-0431-4F43-A643-10ADD39F63F1}" type="sibTrans" cxnId="{670F588B-1AC1-4174-BEB3-DBE42B49E069}">
      <dgm:prSet/>
      <dgm:spPr/>
      <dgm:t>
        <a:bodyPr/>
        <a:lstStyle/>
        <a:p>
          <a:endParaRPr lang="en-US"/>
        </a:p>
      </dgm:t>
    </dgm:pt>
    <dgm:pt modelId="{52C1F9C6-02BF-084F-AAD3-EACC0E581DF1}" type="pres">
      <dgm:prSet presAssocID="{E4577BE2-FF3E-4363-9F70-F68D52F50BC6}" presName="hierChild1" presStyleCnt="0">
        <dgm:presLayoutVars>
          <dgm:orgChart val="1"/>
          <dgm:chPref val="1"/>
          <dgm:dir/>
          <dgm:animOne val="branch"/>
          <dgm:animLvl val="lvl"/>
          <dgm:resizeHandles/>
        </dgm:presLayoutVars>
      </dgm:prSet>
      <dgm:spPr/>
    </dgm:pt>
    <dgm:pt modelId="{FF25A9C8-8A22-2249-83C3-4580CDAE8262}" type="pres">
      <dgm:prSet presAssocID="{D8F65CEE-7001-4480-B0AF-33642DDA4530}" presName="hierRoot1" presStyleCnt="0">
        <dgm:presLayoutVars>
          <dgm:hierBranch val="init"/>
        </dgm:presLayoutVars>
      </dgm:prSet>
      <dgm:spPr/>
    </dgm:pt>
    <dgm:pt modelId="{4A4DA54B-56D7-0345-92D6-33E84409004C}" type="pres">
      <dgm:prSet presAssocID="{D8F65CEE-7001-4480-B0AF-33642DDA4530}" presName="rootComposite1" presStyleCnt="0"/>
      <dgm:spPr/>
    </dgm:pt>
    <dgm:pt modelId="{65398C0E-0DD0-4647-A2F9-682A5885838B}" type="pres">
      <dgm:prSet presAssocID="{D8F65CEE-7001-4480-B0AF-33642DDA4530}" presName="rootText1" presStyleLbl="node0" presStyleIdx="0" presStyleCnt="1">
        <dgm:presLayoutVars>
          <dgm:chPref val="3"/>
        </dgm:presLayoutVars>
      </dgm:prSet>
      <dgm:spPr/>
    </dgm:pt>
    <dgm:pt modelId="{C35D3B8D-B533-1541-81A4-5A2E05BB8756}" type="pres">
      <dgm:prSet presAssocID="{D8F65CEE-7001-4480-B0AF-33642DDA4530}" presName="rootConnector1" presStyleLbl="node1" presStyleIdx="0" presStyleCnt="0"/>
      <dgm:spPr/>
    </dgm:pt>
    <dgm:pt modelId="{296CC4E2-7382-134E-A8E1-E075604F2629}" type="pres">
      <dgm:prSet presAssocID="{D8F65CEE-7001-4480-B0AF-33642DDA4530}" presName="hierChild2" presStyleCnt="0"/>
      <dgm:spPr/>
    </dgm:pt>
    <dgm:pt modelId="{ABEA4567-B488-6947-BBAD-4E7051968568}" type="pres">
      <dgm:prSet presAssocID="{440719E9-5799-45DD-9FE8-3479713FFB9D}" presName="Name37" presStyleLbl="parChTrans1D2" presStyleIdx="0" presStyleCnt="2"/>
      <dgm:spPr/>
    </dgm:pt>
    <dgm:pt modelId="{C5314A3E-DC5E-F64F-A9D9-D17F121621F4}" type="pres">
      <dgm:prSet presAssocID="{F18A0F88-9ABF-4170-9EC7-A8CE64463FA9}" presName="hierRoot2" presStyleCnt="0">
        <dgm:presLayoutVars>
          <dgm:hierBranch val="init"/>
        </dgm:presLayoutVars>
      </dgm:prSet>
      <dgm:spPr/>
    </dgm:pt>
    <dgm:pt modelId="{24DC8F22-B117-B64E-8F25-6FD2B873CB15}" type="pres">
      <dgm:prSet presAssocID="{F18A0F88-9ABF-4170-9EC7-A8CE64463FA9}" presName="rootComposite" presStyleCnt="0"/>
      <dgm:spPr/>
    </dgm:pt>
    <dgm:pt modelId="{8C292025-0219-7048-BC4C-B638C02C9332}" type="pres">
      <dgm:prSet presAssocID="{F18A0F88-9ABF-4170-9EC7-A8CE64463FA9}" presName="rootText" presStyleLbl="node2" presStyleIdx="0" presStyleCnt="2">
        <dgm:presLayoutVars>
          <dgm:chPref val="3"/>
        </dgm:presLayoutVars>
      </dgm:prSet>
      <dgm:spPr/>
    </dgm:pt>
    <dgm:pt modelId="{A6936EE3-78B9-CF4B-8BE9-7792169841C3}" type="pres">
      <dgm:prSet presAssocID="{F18A0F88-9ABF-4170-9EC7-A8CE64463FA9}" presName="rootConnector" presStyleLbl="node2" presStyleIdx="0" presStyleCnt="2"/>
      <dgm:spPr/>
    </dgm:pt>
    <dgm:pt modelId="{90705189-F835-6F45-9ECF-1E0B195DFC8B}" type="pres">
      <dgm:prSet presAssocID="{F18A0F88-9ABF-4170-9EC7-A8CE64463FA9}" presName="hierChild4" presStyleCnt="0"/>
      <dgm:spPr/>
    </dgm:pt>
    <dgm:pt modelId="{DF92C054-A2F9-FA46-A533-63E9F9A3854E}" type="pres">
      <dgm:prSet presAssocID="{F18A0F88-9ABF-4170-9EC7-A8CE64463FA9}" presName="hierChild5" presStyleCnt="0"/>
      <dgm:spPr/>
    </dgm:pt>
    <dgm:pt modelId="{8C9F6791-F887-2546-84E7-EE83055441AC}" type="pres">
      <dgm:prSet presAssocID="{39B3FA7E-BEB8-480B-9830-DD83D1814C89}" presName="Name37" presStyleLbl="parChTrans1D2" presStyleIdx="1" presStyleCnt="2"/>
      <dgm:spPr/>
    </dgm:pt>
    <dgm:pt modelId="{883FB396-CD73-E942-B4DE-79B26C64D1A4}" type="pres">
      <dgm:prSet presAssocID="{2DAAF03B-40C8-4807-8B96-B50F24E95055}" presName="hierRoot2" presStyleCnt="0">
        <dgm:presLayoutVars>
          <dgm:hierBranch val="init"/>
        </dgm:presLayoutVars>
      </dgm:prSet>
      <dgm:spPr/>
    </dgm:pt>
    <dgm:pt modelId="{5786DC72-229A-2040-B15C-5B13A7B76A79}" type="pres">
      <dgm:prSet presAssocID="{2DAAF03B-40C8-4807-8B96-B50F24E95055}" presName="rootComposite" presStyleCnt="0"/>
      <dgm:spPr/>
    </dgm:pt>
    <dgm:pt modelId="{D40E0AF1-38A7-2D44-9A28-91EA760938FC}" type="pres">
      <dgm:prSet presAssocID="{2DAAF03B-40C8-4807-8B96-B50F24E95055}" presName="rootText" presStyleLbl="node2" presStyleIdx="1" presStyleCnt="2">
        <dgm:presLayoutVars>
          <dgm:chPref val="3"/>
        </dgm:presLayoutVars>
      </dgm:prSet>
      <dgm:spPr/>
    </dgm:pt>
    <dgm:pt modelId="{0E2DA0B0-FC2D-5048-9668-3783E0CFB25B}" type="pres">
      <dgm:prSet presAssocID="{2DAAF03B-40C8-4807-8B96-B50F24E95055}" presName="rootConnector" presStyleLbl="node2" presStyleIdx="1" presStyleCnt="2"/>
      <dgm:spPr/>
    </dgm:pt>
    <dgm:pt modelId="{20334677-8EF9-7D49-B803-79ED301984F4}" type="pres">
      <dgm:prSet presAssocID="{2DAAF03B-40C8-4807-8B96-B50F24E95055}" presName="hierChild4" presStyleCnt="0"/>
      <dgm:spPr/>
    </dgm:pt>
    <dgm:pt modelId="{DE49E3BA-7822-0041-A713-FFB0B4A664DD}" type="pres">
      <dgm:prSet presAssocID="{2DAAF03B-40C8-4807-8B96-B50F24E95055}" presName="hierChild5" presStyleCnt="0"/>
      <dgm:spPr/>
    </dgm:pt>
    <dgm:pt modelId="{2D67076D-D351-964B-92DF-9C222226A2A8}" type="pres">
      <dgm:prSet presAssocID="{D8F65CEE-7001-4480-B0AF-33642DDA4530}" presName="hierChild3" presStyleCnt="0"/>
      <dgm:spPr/>
    </dgm:pt>
  </dgm:ptLst>
  <dgm:cxnLst>
    <dgm:cxn modelId="{B9486935-85F2-924C-89BE-E47364B46200}" type="presOf" srcId="{2DAAF03B-40C8-4807-8B96-B50F24E95055}" destId="{D40E0AF1-38A7-2D44-9A28-91EA760938FC}" srcOrd="0" destOrd="0" presId="urn:microsoft.com/office/officeart/2005/8/layout/orgChart1"/>
    <dgm:cxn modelId="{E3871358-6B7A-CB46-B1E9-E5F7DBFE3CD8}" type="presOf" srcId="{39B3FA7E-BEB8-480B-9830-DD83D1814C89}" destId="{8C9F6791-F887-2546-84E7-EE83055441AC}" srcOrd="0" destOrd="0" presId="urn:microsoft.com/office/officeart/2005/8/layout/orgChart1"/>
    <dgm:cxn modelId="{81696162-C85A-C84C-B219-96C62D8689D2}" type="presOf" srcId="{F18A0F88-9ABF-4170-9EC7-A8CE64463FA9}" destId="{8C292025-0219-7048-BC4C-B638C02C9332}" srcOrd="0" destOrd="0" presId="urn:microsoft.com/office/officeart/2005/8/layout/orgChart1"/>
    <dgm:cxn modelId="{D8EC2182-4F62-47A2-AD01-FFC9E451C407}" srcId="{D8F65CEE-7001-4480-B0AF-33642DDA4530}" destId="{F18A0F88-9ABF-4170-9EC7-A8CE64463FA9}" srcOrd="0" destOrd="0" parTransId="{440719E9-5799-45DD-9FE8-3479713FFB9D}" sibTransId="{41F2D194-7F6F-4D1A-BF5F-CD16D1CC90E0}"/>
    <dgm:cxn modelId="{670F588B-1AC1-4174-BEB3-DBE42B49E069}" srcId="{D8F65CEE-7001-4480-B0AF-33642DDA4530}" destId="{2DAAF03B-40C8-4807-8B96-B50F24E95055}" srcOrd="1" destOrd="0" parTransId="{39B3FA7E-BEB8-480B-9830-DD83D1814C89}" sibTransId="{6886C28F-0431-4F43-A643-10ADD39F63F1}"/>
    <dgm:cxn modelId="{8E572C9E-81D0-A74A-B557-B337E5011543}" type="presOf" srcId="{440719E9-5799-45DD-9FE8-3479713FFB9D}" destId="{ABEA4567-B488-6947-BBAD-4E7051968568}" srcOrd="0" destOrd="0" presId="urn:microsoft.com/office/officeart/2005/8/layout/orgChart1"/>
    <dgm:cxn modelId="{155B8DA7-D74D-5F41-B8A5-0E3A261DE3FE}" type="presOf" srcId="{F18A0F88-9ABF-4170-9EC7-A8CE64463FA9}" destId="{A6936EE3-78B9-CF4B-8BE9-7792169841C3}" srcOrd="1" destOrd="0" presId="urn:microsoft.com/office/officeart/2005/8/layout/orgChart1"/>
    <dgm:cxn modelId="{1C1665BC-B2AD-E54D-A348-1E5A95F202CA}" type="presOf" srcId="{E4577BE2-FF3E-4363-9F70-F68D52F50BC6}" destId="{52C1F9C6-02BF-084F-AAD3-EACC0E581DF1}" srcOrd="0" destOrd="0" presId="urn:microsoft.com/office/officeart/2005/8/layout/orgChart1"/>
    <dgm:cxn modelId="{D6A298C7-C13F-414D-B6A7-374D0801EB61}" srcId="{E4577BE2-FF3E-4363-9F70-F68D52F50BC6}" destId="{D8F65CEE-7001-4480-B0AF-33642DDA4530}" srcOrd="0" destOrd="0" parTransId="{A5FB9C77-A2BA-410B-BB19-9F7B2BB2E42C}" sibTransId="{2C375B26-E141-4E20-B5B8-342730CD7C88}"/>
    <dgm:cxn modelId="{9C6D36CD-86A3-574C-85A8-D570C9723664}" type="presOf" srcId="{D8F65CEE-7001-4480-B0AF-33642DDA4530}" destId="{C35D3B8D-B533-1541-81A4-5A2E05BB8756}" srcOrd="1" destOrd="0" presId="urn:microsoft.com/office/officeart/2005/8/layout/orgChart1"/>
    <dgm:cxn modelId="{12DB79CE-B8E4-DC4D-BCFB-438668F9424C}" type="presOf" srcId="{2DAAF03B-40C8-4807-8B96-B50F24E95055}" destId="{0E2DA0B0-FC2D-5048-9668-3783E0CFB25B}" srcOrd="1" destOrd="0" presId="urn:microsoft.com/office/officeart/2005/8/layout/orgChart1"/>
    <dgm:cxn modelId="{C7F02EDE-2D14-0C48-A224-637B964BB891}" type="presOf" srcId="{D8F65CEE-7001-4480-B0AF-33642DDA4530}" destId="{65398C0E-0DD0-4647-A2F9-682A5885838B}" srcOrd="0" destOrd="0" presId="urn:microsoft.com/office/officeart/2005/8/layout/orgChart1"/>
    <dgm:cxn modelId="{8B23FC4B-654E-6A44-8739-5F8159629D2D}" type="presParOf" srcId="{52C1F9C6-02BF-084F-AAD3-EACC0E581DF1}" destId="{FF25A9C8-8A22-2249-83C3-4580CDAE8262}" srcOrd="0" destOrd="0" presId="urn:microsoft.com/office/officeart/2005/8/layout/orgChart1"/>
    <dgm:cxn modelId="{144CD22B-EB41-B440-B63F-8D12382DB533}" type="presParOf" srcId="{FF25A9C8-8A22-2249-83C3-4580CDAE8262}" destId="{4A4DA54B-56D7-0345-92D6-33E84409004C}" srcOrd="0" destOrd="0" presId="urn:microsoft.com/office/officeart/2005/8/layout/orgChart1"/>
    <dgm:cxn modelId="{9EEA0FEE-B4E1-2B44-9C58-DB27FEDAAB6A}" type="presParOf" srcId="{4A4DA54B-56D7-0345-92D6-33E84409004C}" destId="{65398C0E-0DD0-4647-A2F9-682A5885838B}" srcOrd="0" destOrd="0" presId="urn:microsoft.com/office/officeart/2005/8/layout/orgChart1"/>
    <dgm:cxn modelId="{C452340A-84BB-C543-968A-11447CF24236}" type="presParOf" srcId="{4A4DA54B-56D7-0345-92D6-33E84409004C}" destId="{C35D3B8D-B533-1541-81A4-5A2E05BB8756}" srcOrd="1" destOrd="0" presId="urn:microsoft.com/office/officeart/2005/8/layout/orgChart1"/>
    <dgm:cxn modelId="{7F787FD0-B3DF-4443-AF11-34269AB42B75}" type="presParOf" srcId="{FF25A9C8-8A22-2249-83C3-4580CDAE8262}" destId="{296CC4E2-7382-134E-A8E1-E075604F2629}" srcOrd="1" destOrd="0" presId="urn:microsoft.com/office/officeart/2005/8/layout/orgChart1"/>
    <dgm:cxn modelId="{425C285D-2207-D743-9BC3-17B3647C97D7}" type="presParOf" srcId="{296CC4E2-7382-134E-A8E1-E075604F2629}" destId="{ABEA4567-B488-6947-BBAD-4E7051968568}" srcOrd="0" destOrd="0" presId="urn:microsoft.com/office/officeart/2005/8/layout/orgChart1"/>
    <dgm:cxn modelId="{4686D46F-0EA8-024A-9618-5B0472985C95}" type="presParOf" srcId="{296CC4E2-7382-134E-A8E1-E075604F2629}" destId="{C5314A3E-DC5E-F64F-A9D9-D17F121621F4}" srcOrd="1" destOrd="0" presId="urn:microsoft.com/office/officeart/2005/8/layout/orgChart1"/>
    <dgm:cxn modelId="{FB1A1C09-8159-6941-8E03-A2E7DA5CBBAF}" type="presParOf" srcId="{C5314A3E-DC5E-F64F-A9D9-D17F121621F4}" destId="{24DC8F22-B117-B64E-8F25-6FD2B873CB15}" srcOrd="0" destOrd="0" presId="urn:microsoft.com/office/officeart/2005/8/layout/orgChart1"/>
    <dgm:cxn modelId="{78DC3C84-2782-F840-96D0-496094BD2A5D}" type="presParOf" srcId="{24DC8F22-B117-B64E-8F25-6FD2B873CB15}" destId="{8C292025-0219-7048-BC4C-B638C02C9332}" srcOrd="0" destOrd="0" presId="urn:microsoft.com/office/officeart/2005/8/layout/orgChart1"/>
    <dgm:cxn modelId="{282D9A8E-5BC0-904B-96FD-DBAB1E9F8E2F}" type="presParOf" srcId="{24DC8F22-B117-B64E-8F25-6FD2B873CB15}" destId="{A6936EE3-78B9-CF4B-8BE9-7792169841C3}" srcOrd="1" destOrd="0" presId="urn:microsoft.com/office/officeart/2005/8/layout/orgChart1"/>
    <dgm:cxn modelId="{B74C3821-7060-6E42-8F64-94D5AAD8ED3A}" type="presParOf" srcId="{C5314A3E-DC5E-F64F-A9D9-D17F121621F4}" destId="{90705189-F835-6F45-9ECF-1E0B195DFC8B}" srcOrd="1" destOrd="0" presId="urn:microsoft.com/office/officeart/2005/8/layout/orgChart1"/>
    <dgm:cxn modelId="{07EDE2F2-FD33-384F-BB95-8F01869103A6}" type="presParOf" srcId="{C5314A3E-DC5E-F64F-A9D9-D17F121621F4}" destId="{DF92C054-A2F9-FA46-A533-63E9F9A3854E}" srcOrd="2" destOrd="0" presId="urn:microsoft.com/office/officeart/2005/8/layout/orgChart1"/>
    <dgm:cxn modelId="{A5DFB087-A4DE-274C-8187-A0E0A0D0B8F1}" type="presParOf" srcId="{296CC4E2-7382-134E-A8E1-E075604F2629}" destId="{8C9F6791-F887-2546-84E7-EE83055441AC}" srcOrd="2" destOrd="0" presId="urn:microsoft.com/office/officeart/2005/8/layout/orgChart1"/>
    <dgm:cxn modelId="{6D75C64E-8ABF-CB45-96D4-1ED109F37113}" type="presParOf" srcId="{296CC4E2-7382-134E-A8E1-E075604F2629}" destId="{883FB396-CD73-E942-B4DE-79B26C64D1A4}" srcOrd="3" destOrd="0" presId="urn:microsoft.com/office/officeart/2005/8/layout/orgChart1"/>
    <dgm:cxn modelId="{BE96402C-5816-9242-8C5C-74B6E0B23F1C}" type="presParOf" srcId="{883FB396-CD73-E942-B4DE-79B26C64D1A4}" destId="{5786DC72-229A-2040-B15C-5B13A7B76A79}" srcOrd="0" destOrd="0" presId="urn:microsoft.com/office/officeart/2005/8/layout/orgChart1"/>
    <dgm:cxn modelId="{2BA31583-6334-344E-ADEF-01DB284D6ABF}" type="presParOf" srcId="{5786DC72-229A-2040-B15C-5B13A7B76A79}" destId="{D40E0AF1-38A7-2D44-9A28-91EA760938FC}" srcOrd="0" destOrd="0" presId="urn:microsoft.com/office/officeart/2005/8/layout/orgChart1"/>
    <dgm:cxn modelId="{7BC5E6CB-1A99-DA47-84C2-2134ED3B73E6}" type="presParOf" srcId="{5786DC72-229A-2040-B15C-5B13A7B76A79}" destId="{0E2DA0B0-FC2D-5048-9668-3783E0CFB25B}" srcOrd="1" destOrd="0" presId="urn:microsoft.com/office/officeart/2005/8/layout/orgChart1"/>
    <dgm:cxn modelId="{A619C25F-8275-8B47-AE24-288835F4693D}" type="presParOf" srcId="{883FB396-CD73-E942-B4DE-79B26C64D1A4}" destId="{20334677-8EF9-7D49-B803-79ED301984F4}" srcOrd="1" destOrd="0" presId="urn:microsoft.com/office/officeart/2005/8/layout/orgChart1"/>
    <dgm:cxn modelId="{C6413189-23B0-7841-A5F9-79CBFBBB3554}" type="presParOf" srcId="{883FB396-CD73-E942-B4DE-79B26C64D1A4}" destId="{DE49E3BA-7822-0041-A713-FFB0B4A664DD}" srcOrd="2" destOrd="0" presId="urn:microsoft.com/office/officeart/2005/8/layout/orgChart1"/>
    <dgm:cxn modelId="{6054472D-DB35-9E4B-8737-3B9A3ECF38A4}" type="presParOf" srcId="{FF25A9C8-8A22-2249-83C3-4580CDAE8262}" destId="{2D67076D-D351-964B-92DF-9C222226A2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1289E-FAD2-4C60-8F73-09F3F51647DC}" type="doc">
      <dgm:prSet loTypeId="urn:microsoft.com/office/officeart/2005/8/layout/target2" loCatId="hierarchy" qsTypeId="urn:microsoft.com/office/officeart/2005/8/quickstyle/simple5" qsCatId="simple" csTypeId="urn:microsoft.com/office/officeart/2005/8/colors/accent3_2" csCatId="accent3" phldr="1"/>
      <dgm:spPr/>
      <dgm:t>
        <a:bodyPr/>
        <a:lstStyle/>
        <a:p>
          <a:endParaRPr lang="en-US"/>
        </a:p>
      </dgm:t>
    </dgm:pt>
    <dgm:pt modelId="{E600FCC3-3C3A-4DC0-94F2-C4100C5AFA39}">
      <dgm:prSet/>
      <dgm:spPr/>
      <dgm:t>
        <a:bodyPr/>
        <a:lstStyle/>
        <a:p>
          <a:r>
            <a:rPr lang="en-US"/>
            <a:t>Tokens have properties and behaviors associated with them.</a:t>
          </a:r>
        </a:p>
      </dgm:t>
    </dgm:pt>
    <dgm:pt modelId="{7F7C72B2-3A26-48B9-A653-09FA0BC8B830}" type="parTrans" cxnId="{1E86D8F8-1E5B-4139-9464-3F5515FEC04A}">
      <dgm:prSet/>
      <dgm:spPr/>
      <dgm:t>
        <a:bodyPr/>
        <a:lstStyle/>
        <a:p>
          <a:endParaRPr lang="en-US"/>
        </a:p>
      </dgm:t>
    </dgm:pt>
    <dgm:pt modelId="{F410F93C-AAC7-4504-A9ED-6342AEE8EC96}" type="sibTrans" cxnId="{1E86D8F8-1E5B-4139-9464-3F5515FEC04A}">
      <dgm:prSet/>
      <dgm:spPr/>
      <dgm:t>
        <a:bodyPr/>
        <a:lstStyle/>
        <a:p>
          <a:endParaRPr lang="en-US"/>
        </a:p>
      </dgm:t>
    </dgm:pt>
    <dgm:pt modelId="{25E89F28-4027-46F2-8707-7CF60388D4F4}">
      <dgm:prSet/>
      <dgm:spPr/>
      <dgm:t>
        <a:bodyPr/>
        <a:lstStyle/>
        <a:p>
          <a:r>
            <a:rPr lang="en-US"/>
            <a:t>A token with a defined set of properties and behaviors can be reusable across “domains” and placed in a category or class.</a:t>
          </a:r>
        </a:p>
      </dgm:t>
    </dgm:pt>
    <dgm:pt modelId="{F71BB5E2-9FD1-4F98-9633-3FFA6117906E}" type="parTrans" cxnId="{5E2D69B4-4D36-4DE9-9922-5F36E13183EC}">
      <dgm:prSet/>
      <dgm:spPr/>
      <dgm:t>
        <a:bodyPr/>
        <a:lstStyle/>
        <a:p>
          <a:endParaRPr lang="en-US"/>
        </a:p>
      </dgm:t>
    </dgm:pt>
    <dgm:pt modelId="{280903A4-F4FB-4E29-9264-A007412CDCA7}" type="sibTrans" cxnId="{5E2D69B4-4D36-4DE9-9922-5F36E13183EC}">
      <dgm:prSet/>
      <dgm:spPr/>
      <dgm:t>
        <a:bodyPr/>
        <a:lstStyle/>
        <a:p>
          <a:endParaRPr lang="en-US"/>
        </a:p>
      </dgm:t>
    </dgm:pt>
    <dgm:pt modelId="{81DBCF15-EED5-4602-A6FD-DEED92C479EB}">
      <dgm:prSet/>
      <dgm:spPr/>
      <dgm:t>
        <a:bodyPr/>
        <a:lstStyle/>
        <a:p>
          <a:r>
            <a:rPr lang="en-US"/>
            <a:t>Tokens can have a fixed or variable supply</a:t>
          </a:r>
        </a:p>
      </dgm:t>
    </dgm:pt>
    <dgm:pt modelId="{BAB0BD10-7122-41BA-9348-F1B74C44ABD3}" type="parTrans" cxnId="{87309A81-A901-4861-945E-A5879C06437A}">
      <dgm:prSet/>
      <dgm:spPr/>
      <dgm:t>
        <a:bodyPr/>
        <a:lstStyle/>
        <a:p>
          <a:endParaRPr lang="en-US"/>
        </a:p>
      </dgm:t>
    </dgm:pt>
    <dgm:pt modelId="{93C6A5BA-C13A-4B3C-9F1C-A759DA31EF9E}" type="sibTrans" cxnId="{87309A81-A901-4861-945E-A5879C06437A}">
      <dgm:prSet/>
      <dgm:spPr/>
      <dgm:t>
        <a:bodyPr/>
        <a:lstStyle/>
        <a:p>
          <a:endParaRPr lang="en-US"/>
        </a:p>
      </dgm:t>
    </dgm:pt>
    <dgm:pt modelId="{58509C89-45E7-4D0D-8367-393EF4500B65}">
      <dgm:prSet/>
      <dgm:spPr/>
      <dgm:t>
        <a:bodyPr/>
        <a:lstStyle/>
        <a:p>
          <a:r>
            <a:rPr lang="en-US"/>
            <a:t>A token representing money, with the ability create and remove supply, like a central bank</a:t>
          </a:r>
        </a:p>
      </dgm:t>
    </dgm:pt>
    <dgm:pt modelId="{82C0B619-15EB-4CD4-88FD-D09282605709}" type="parTrans" cxnId="{EF331F4E-6158-46CF-B30E-C0E0AC602AA9}">
      <dgm:prSet/>
      <dgm:spPr/>
      <dgm:t>
        <a:bodyPr/>
        <a:lstStyle/>
        <a:p>
          <a:endParaRPr lang="en-US"/>
        </a:p>
      </dgm:t>
    </dgm:pt>
    <dgm:pt modelId="{8E81E1EE-720C-4693-A46A-B1133990E416}" type="sibTrans" cxnId="{EF331F4E-6158-46CF-B30E-C0E0AC602AA9}">
      <dgm:prSet/>
      <dgm:spPr/>
      <dgm:t>
        <a:bodyPr/>
        <a:lstStyle/>
        <a:p>
          <a:endParaRPr lang="en-US"/>
        </a:p>
      </dgm:t>
    </dgm:pt>
    <dgm:pt modelId="{AB359F30-8131-47A2-BBB6-104146953C6D}">
      <dgm:prSet/>
      <dgm:spPr/>
      <dgm:t>
        <a:bodyPr/>
        <a:lstStyle/>
        <a:p>
          <a:r>
            <a:rPr lang="en-US"/>
            <a:t>I can create a token for each barrel of oil of a grade.  These tokens are interchangeable with each other.  I can also remove a token of oil when it is consumed.</a:t>
          </a:r>
        </a:p>
      </dgm:t>
    </dgm:pt>
    <dgm:pt modelId="{7710FD08-392B-41AE-93F8-28E163A8AD8E}" type="parTrans" cxnId="{2CE7E0F3-DF2A-41DA-809C-370E4195E8ED}">
      <dgm:prSet/>
      <dgm:spPr/>
      <dgm:t>
        <a:bodyPr/>
        <a:lstStyle/>
        <a:p>
          <a:endParaRPr lang="en-US"/>
        </a:p>
      </dgm:t>
    </dgm:pt>
    <dgm:pt modelId="{F7751FEC-588E-4C30-9EB5-21CA3DE1D7E2}" type="sibTrans" cxnId="{2CE7E0F3-DF2A-41DA-809C-370E4195E8ED}">
      <dgm:prSet/>
      <dgm:spPr/>
      <dgm:t>
        <a:bodyPr/>
        <a:lstStyle/>
        <a:p>
          <a:endParaRPr lang="en-US"/>
        </a:p>
      </dgm:t>
    </dgm:pt>
    <dgm:pt modelId="{28054368-A459-4F42-B04F-92F79210C8C5}">
      <dgm:prSet/>
      <dgm:spPr/>
      <dgm:t>
        <a:bodyPr/>
        <a:lstStyle/>
        <a:p>
          <a:r>
            <a:rPr lang="en-US"/>
            <a:t>I can create a token for Drive Trains as they come off the assembly line but not remove them when used to manufacture a car, but when the car is demolished</a:t>
          </a:r>
        </a:p>
      </dgm:t>
    </dgm:pt>
    <dgm:pt modelId="{58E19A41-E997-4F91-92EF-DAFA7AB2ED80}" type="parTrans" cxnId="{2D9D0587-4B7E-4B3C-BD3C-87B9062A7C61}">
      <dgm:prSet/>
      <dgm:spPr/>
      <dgm:t>
        <a:bodyPr/>
        <a:lstStyle/>
        <a:p>
          <a:endParaRPr lang="en-US"/>
        </a:p>
      </dgm:t>
    </dgm:pt>
    <dgm:pt modelId="{F0956148-5300-4CAD-ADE8-3DA78965F0EF}" type="sibTrans" cxnId="{2D9D0587-4B7E-4B3C-BD3C-87B9062A7C61}">
      <dgm:prSet/>
      <dgm:spPr/>
      <dgm:t>
        <a:bodyPr/>
        <a:lstStyle/>
        <a:p>
          <a:endParaRPr lang="en-US"/>
        </a:p>
      </dgm:t>
    </dgm:pt>
    <dgm:pt modelId="{A32C180E-E6B6-4047-8209-AE4B4F1A9706}">
      <dgm:prSet/>
      <dgm:spPr/>
      <dgm:t>
        <a:bodyPr/>
        <a:lstStyle/>
        <a:p>
          <a:endParaRPr lang="en-US"/>
        </a:p>
      </dgm:t>
    </dgm:pt>
    <dgm:pt modelId="{8E3F6C17-489C-492A-B7BA-BED831C506AD}" type="parTrans" cxnId="{2B826087-9504-4B1D-9ED2-511A4EDADF72}">
      <dgm:prSet/>
      <dgm:spPr/>
      <dgm:t>
        <a:bodyPr/>
        <a:lstStyle/>
        <a:p>
          <a:endParaRPr lang="en-US"/>
        </a:p>
      </dgm:t>
    </dgm:pt>
    <dgm:pt modelId="{55EBF2E4-50D6-4FCE-8829-47EFEDBB8F9E}" type="sibTrans" cxnId="{2B826087-9504-4B1D-9ED2-511A4EDADF72}">
      <dgm:prSet/>
      <dgm:spPr/>
      <dgm:t>
        <a:bodyPr/>
        <a:lstStyle/>
        <a:p>
          <a:endParaRPr lang="en-US"/>
        </a:p>
      </dgm:t>
    </dgm:pt>
    <dgm:pt modelId="{B1925A35-BD22-6A42-831F-CA39F55E86FA}" type="pres">
      <dgm:prSet presAssocID="{D6F1289E-FAD2-4C60-8F73-09F3F51647DC}" presName="Name0" presStyleCnt="0">
        <dgm:presLayoutVars>
          <dgm:chMax val="3"/>
          <dgm:chPref val="1"/>
          <dgm:dir/>
          <dgm:animLvl val="lvl"/>
          <dgm:resizeHandles/>
        </dgm:presLayoutVars>
      </dgm:prSet>
      <dgm:spPr/>
    </dgm:pt>
    <dgm:pt modelId="{31622262-707C-5F4F-86ED-1CD4DFCBD16F}" type="pres">
      <dgm:prSet presAssocID="{D6F1289E-FAD2-4C60-8F73-09F3F51647DC}" presName="outerBox" presStyleCnt="0"/>
      <dgm:spPr/>
    </dgm:pt>
    <dgm:pt modelId="{D0B2E1B5-0911-DC48-8041-C26919C7F590}" type="pres">
      <dgm:prSet presAssocID="{D6F1289E-FAD2-4C60-8F73-09F3F51647DC}" presName="outerBoxParent" presStyleLbl="node1" presStyleIdx="0" presStyleCnt="3"/>
      <dgm:spPr/>
    </dgm:pt>
    <dgm:pt modelId="{C715D000-B6E7-0444-A343-00EE2A12EC91}" type="pres">
      <dgm:prSet presAssocID="{D6F1289E-FAD2-4C60-8F73-09F3F51647DC}" presName="outerBoxChildren" presStyleCnt="0"/>
      <dgm:spPr/>
    </dgm:pt>
    <dgm:pt modelId="{427A1014-C13D-C44D-936B-F5CD3B909C9C}" type="pres">
      <dgm:prSet presAssocID="{D6F1289E-FAD2-4C60-8F73-09F3F51647DC}" presName="middleBox" presStyleCnt="0"/>
      <dgm:spPr/>
    </dgm:pt>
    <dgm:pt modelId="{69A9C5EA-E9B8-EA45-9E2A-7C23C260750E}" type="pres">
      <dgm:prSet presAssocID="{D6F1289E-FAD2-4C60-8F73-09F3F51647DC}" presName="middleBoxParent" presStyleLbl="node1" presStyleIdx="1" presStyleCnt="3"/>
      <dgm:spPr/>
    </dgm:pt>
    <dgm:pt modelId="{8BB24218-9B5C-DB44-9773-AC2185A81918}" type="pres">
      <dgm:prSet presAssocID="{D6F1289E-FAD2-4C60-8F73-09F3F51647DC}" presName="middleBoxChildren" presStyleCnt="0"/>
      <dgm:spPr/>
    </dgm:pt>
    <dgm:pt modelId="{68D582B9-52FE-E749-8A99-D339B8268534}" type="pres">
      <dgm:prSet presAssocID="{D6F1289E-FAD2-4C60-8F73-09F3F51647DC}" presName="centerBox" presStyleCnt="0"/>
      <dgm:spPr/>
    </dgm:pt>
    <dgm:pt modelId="{2915D7C9-43F0-234D-8191-AC2CA9B94C78}" type="pres">
      <dgm:prSet presAssocID="{D6F1289E-FAD2-4C60-8F73-09F3F51647DC}" presName="centerBoxParent" presStyleLbl="node1" presStyleIdx="2" presStyleCnt="3"/>
      <dgm:spPr/>
    </dgm:pt>
    <dgm:pt modelId="{576F81DE-EEC3-BC43-BB48-07234F54833F}" type="pres">
      <dgm:prSet presAssocID="{D6F1289E-FAD2-4C60-8F73-09F3F51647DC}" presName="centerBoxChildren" presStyleCnt="0"/>
      <dgm:spPr/>
    </dgm:pt>
    <dgm:pt modelId="{EC0F07B3-BEE4-924F-A49E-E12ECC79A434}" type="pres">
      <dgm:prSet presAssocID="{58509C89-45E7-4D0D-8367-393EF4500B65}" presName="cChild" presStyleLbl="fgAcc1" presStyleIdx="0" presStyleCnt="3">
        <dgm:presLayoutVars>
          <dgm:bulletEnabled val="1"/>
        </dgm:presLayoutVars>
      </dgm:prSet>
      <dgm:spPr/>
    </dgm:pt>
    <dgm:pt modelId="{9F9848B6-6862-AB49-96D9-1C1A4A983D5D}" type="pres">
      <dgm:prSet presAssocID="{8E81E1EE-720C-4693-A46A-B1133990E416}" presName="centerSibTrans" presStyleCnt="0"/>
      <dgm:spPr/>
    </dgm:pt>
    <dgm:pt modelId="{6B8A56F2-EF99-704F-A698-D3542E9BBFCC}" type="pres">
      <dgm:prSet presAssocID="{AB359F30-8131-47A2-BBB6-104146953C6D}" presName="cChild" presStyleLbl="fgAcc1" presStyleIdx="1" presStyleCnt="3">
        <dgm:presLayoutVars>
          <dgm:bulletEnabled val="1"/>
        </dgm:presLayoutVars>
      </dgm:prSet>
      <dgm:spPr/>
    </dgm:pt>
    <dgm:pt modelId="{4291577E-D150-2D4B-8C4C-C14C0B9C0895}" type="pres">
      <dgm:prSet presAssocID="{F7751FEC-588E-4C30-9EB5-21CA3DE1D7E2}" presName="centerSibTrans" presStyleCnt="0"/>
      <dgm:spPr/>
    </dgm:pt>
    <dgm:pt modelId="{5BE53389-24B1-EF41-A23C-4142A2CDB6E3}" type="pres">
      <dgm:prSet presAssocID="{28054368-A459-4F42-B04F-92F79210C8C5}" presName="cChild" presStyleLbl="fgAcc1" presStyleIdx="2" presStyleCnt="3">
        <dgm:presLayoutVars>
          <dgm:bulletEnabled val="1"/>
        </dgm:presLayoutVars>
      </dgm:prSet>
      <dgm:spPr/>
    </dgm:pt>
  </dgm:ptLst>
  <dgm:cxnLst>
    <dgm:cxn modelId="{1329D402-AF0C-964B-B332-B9294277DD64}" type="presOf" srcId="{D6F1289E-FAD2-4C60-8F73-09F3F51647DC}" destId="{B1925A35-BD22-6A42-831F-CA39F55E86FA}" srcOrd="0" destOrd="0" presId="urn:microsoft.com/office/officeart/2005/8/layout/target2"/>
    <dgm:cxn modelId="{F3F2FF05-E9FD-7C40-89E3-84818536686D}" type="presOf" srcId="{81DBCF15-EED5-4602-A6FD-DEED92C479EB}" destId="{2915D7C9-43F0-234D-8191-AC2CA9B94C78}" srcOrd="0" destOrd="0" presId="urn:microsoft.com/office/officeart/2005/8/layout/target2"/>
    <dgm:cxn modelId="{E6E1850B-B88E-1A44-8ECE-539BEB257721}" type="presOf" srcId="{58509C89-45E7-4D0D-8367-393EF4500B65}" destId="{EC0F07B3-BEE4-924F-A49E-E12ECC79A434}" srcOrd="0" destOrd="0" presId="urn:microsoft.com/office/officeart/2005/8/layout/target2"/>
    <dgm:cxn modelId="{EF331F4E-6158-46CF-B30E-C0E0AC602AA9}" srcId="{81DBCF15-EED5-4602-A6FD-DEED92C479EB}" destId="{58509C89-45E7-4D0D-8367-393EF4500B65}" srcOrd="0" destOrd="0" parTransId="{82C0B619-15EB-4CD4-88FD-D09282605709}" sibTransId="{8E81E1EE-720C-4693-A46A-B1133990E416}"/>
    <dgm:cxn modelId="{1B645D72-BA67-F74B-8360-28C9E2FD2254}" type="presOf" srcId="{25E89F28-4027-46F2-8707-7CF60388D4F4}" destId="{69A9C5EA-E9B8-EA45-9E2A-7C23C260750E}" srcOrd="0" destOrd="0" presId="urn:microsoft.com/office/officeart/2005/8/layout/target2"/>
    <dgm:cxn modelId="{87309A81-A901-4861-945E-A5879C06437A}" srcId="{D6F1289E-FAD2-4C60-8F73-09F3F51647DC}" destId="{81DBCF15-EED5-4602-A6FD-DEED92C479EB}" srcOrd="2" destOrd="0" parTransId="{BAB0BD10-7122-41BA-9348-F1B74C44ABD3}" sibTransId="{93C6A5BA-C13A-4B3C-9F1C-A759DA31EF9E}"/>
    <dgm:cxn modelId="{2D9D0587-4B7E-4B3C-BD3C-87B9062A7C61}" srcId="{81DBCF15-EED5-4602-A6FD-DEED92C479EB}" destId="{28054368-A459-4F42-B04F-92F79210C8C5}" srcOrd="2" destOrd="0" parTransId="{58E19A41-E997-4F91-92EF-DAFA7AB2ED80}" sibTransId="{F0956148-5300-4CAD-ADE8-3DA78965F0EF}"/>
    <dgm:cxn modelId="{2B826087-9504-4B1D-9ED2-511A4EDADF72}" srcId="{D6F1289E-FAD2-4C60-8F73-09F3F51647DC}" destId="{A32C180E-E6B6-4047-8209-AE4B4F1A9706}" srcOrd="3" destOrd="0" parTransId="{8E3F6C17-489C-492A-B7BA-BED831C506AD}" sibTransId="{55EBF2E4-50D6-4FCE-8829-47EFEDBB8F9E}"/>
    <dgm:cxn modelId="{101EB694-4956-5B4B-9072-055C0D28618B}" type="presOf" srcId="{E600FCC3-3C3A-4DC0-94F2-C4100C5AFA39}" destId="{D0B2E1B5-0911-DC48-8041-C26919C7F590}" srcOrd="0" destOrd="0" presId="urn:microsoft.com/office/officeart/2005/8/layout/target2"/>
    <dgm:cxn modelId="{5E2D69B4-4D36-4DE9-9922-5F36E13183EC}" srcId="{D6F1289E-FAD2-4C60-8F73-09F3F51647DC}" destId="{25E89F28-4027-46F2-8707-7CF60388D4F4}" srcOrd="1" destOrd="0" parTransId="{F71BB5E2-9FD1-4F98-9633-3FFA6117906E}" sibTransId="{280903A4-F4FB-4E29-9264-A007412CDCA7}"/>
    <dgm:cxn modelId="{8E3D17CA-6C9D-1B44-A5BD-737D6FBF1577}" type="presOf" srcId="{AB359F30-8131-47A2-BBB6-104146953C6D}" destId="{6B8A56F2-EF99-704F-A698-D3542E9BBFCC}" srcOrd="0" destOrd="0" presId="urn:microsoft.com/office/officeart/2005/8/layout/target2"/>
    <dgm:cxn modelId="{825A92CF-86A9-C743-A4B4-88CD64BA84FD}" type="presOf" srcId="{28054368-A459-4F42-B04F-92F79210C8C5}" destId="{5BE53389-24B1-EF41-A23C-4142A2CDB6E3}" srcOrd="0" destOrd="0" presId="urn:microsoft.com/office/officeart/2005/8/layout/target2"/>
    <dgm:cxn modelId="{2CE7E0F3-DF2A-41DA-809C-370E4195E8ED}" srcId="{81DBCF15-EED5-4602-A6FD-DEED92C479EB}" destId="{AB359F30-8131-47A2-BBB6-104146953C6D}" srcOrd="1" destOrd="0" parTransId="{7710FD08-392B-41AE-93F8-28E163A8AD8E}" sibTransId="{F7751FEC-588E-4C30-9EB5-21CA3DE1D7E2}"/>
    <dgm:cxn modelId="{1E86D8F8-1E5B-4139-9464-3F5515FEC04A}" srcId="{D6F1289E-FAD2-4C60-8F73-09F3F51647DC}" destId="{E600FCC3-3C3A-4DC0-94F2-C4100C5AFA39}" srcOrd="0" destOrd="0" parTransId="{7F7C72B2-3A26-48B9-A653-09FA0BC8B830}" sibTransId="{F410F93C-AAC7-4504-A9ED-6342AEE8EC96}"/>
    <dgm:cxn modelId="{19033C31-350A-5149-B528-1535AAC79EE6}" type="presParOf" srcId="{B1925A35-BD22-6A42-831F-CA39F55E86FA}" destId="{31622262-707C-5F4F-86ED-1CD4DFCBD16F}" srcOrd="0" destOrd="0" presId="urn:microsoft.com/office/officeart/2005/8/layout/target2"/>
    <dgm:cxn modelId="{50CAD70C-E11F-6A4E-B0D2-2AC3D02FB633}" type="presParOf" srcId="{31622262-707C-5F4F-86ED-1CD4DFCBD16F}" destId="{D0B2E1B5-0911-DC48-8041-C26919C7F590}" srcOrd="0" destOrd="0" presId="urn:microsoft.com/office/officeart/2005/8/layout/target2"/>
    <dgm:cxn modelId="{05094E36-4045-544C-B579-6F236CEDBEA5}" type="presParOf" srcId="{31622262-707C-5F4F-86ED-1CD4DFCBD16F}" destId="{C715D000-B6E7-0444-A343-00EE2A12EC91}" srcOrd="1" destOrd="0" presId="urn:microsoft.com/office/officeart/2005/8/layout/target2"/>
    <dgm:cxn modelId="{6AC36AF2-93DA-CF44-9697-512BD74A1E92}" type="presParOf" srcId="{B1925A35-BD22-6A42-831F-CA39F55E86FA}" destId="{427A1014-C13D-C44D-936B-F5CD3B909C9C}" srcOrd="1" destOrd="0" presId="urn:microsoft.com/office/officeart/2005/8/layout/target2"/>
    <dgm:cxn modelId="{E30E78A0-1536-0A44-A5BC-29C1799B4945}" type="presParOf" srcId="{427A1014-C13D-C44D-936B-F5CD3B909C9C}" destId="{69A9C5EA-E9B8-EA45-9E2A-7C23C260750E}" srcOrd="0" destOrd="0" presId="urn:microsoft.com/office/officeart/2005/8/layout/target2"/>
    <dgm:cxn modelId="{9651CE26-6DFF-5446-9D18-85CF5B1ECB2F}" type="presParOf" srcId="{427A1014-C13D-C44D-936B-F5CD3B909C9C}" destId="{8BB24218-9B5C-DB44-9773-AC2185A81918}" srcOrd="1" destOrd="0" presId="urn:microsoft.com/office/officeart/2005/8/layout/target2"/>
    <dgm:cxn modelId="{3BD41AEC-CB22-A24F-8CCE-C75844207BC5}" type="presParOf" srcId="{B1925A35-BD22-6A42-831F-CA39F55E86FA}" destId="{68D582B9-52FE-E749-8A99-D339B8268534}" srcOrd="2" destOrd="0" presId="urn:microsoft.com/office/officeart/2005/8/layout/target2"/>
    <dgm:cxn modelId="{C6B0F33A-5195-1C42-AF37-54C7AF7380B7}" type="presParOf" srcId="{68D582B9-52FE-E749-8A99-D339B8268534}" destId="{2915D7C9-43F0-234D-8191-AC2CA9B94C78}" srcOrd="0" destOrd="0" presId="urn:microsoft.com/office/officeart/2005/8/layout/target2"/>
    <dgm:cxn modelId="{F250004F-07DA-3A44-9142-C65614DDBA40}" type="presParOf" srcId="{68D582B9-52FE-E749-8A99-D339B8268534}" destId="{576F81DE-EEC3-BC43-BB48-07234F54833F}" srcOrd="1" destOrd="0" presId="urn:microsoft.com/office/officeart/2005/8/layout/target2"/>
    <dgm:cxn modelId="{69CF7CC7-C129-1440-BCCF-2CF14B0E2ACE}" type="presParOf" srcId="{576F81DE-EEC3-BC43-BB48-07234F54833F}" destId="{EC0F07B3-BEE4-924F-A49E-E12ECC79A434}" srcOrd="0" destOrd="0" presId="urn:microsoft.com/office/officeart/2005/8/layout/target2"/>
    <dgm:cxn modelId="{2FE336E1-E8B2-C848-88EA-3FEF554A4F62}" type="presParOf" srcId="{576F81DE-EEC3-BC43-BB48-07234F54833F}" destId="{9F9848B6-6862-AB49-96D9-1C1A4A983D5D}" srcOrd="1" destOrd="0" presId="urn:microsoft.com/office/officeart/2005/8/layout/target2"/>
    <dgm:cxn modelId="{EDAFF090-8D1D-7A46-9222-90144C2CA818}" type="presParOf" srcId="{576F81DE-EEC3-BC43-BB48-07234F54833F}" destId="{6B8A56F2-EF99-704F-A698-D3542E9BBFCC}" srcOrd="2" destOrd="0" presId="urn:microsoft.com/office/officeart/2005/8/layout/target2"/>
    <dgm:cxn modelId="{C394B3C0-4A3F-4C4F-9A70-3E3D29457714}" type="presParOf" srcId="{576F81DE-EEC3-BC43-BB48-07234F54833F}" destId="{4291577E-D150-2D4B-8C4C-C14C0B9C0895}" srcOrd="3" destOrd="0" presId="urn:microsoft.com/office/officeart/2005/8/layout/target2"/>
    <dgm:cxn modelId="{86B194BA-CB53-0F41-9751-4126068D03DA}" type="presParOf" srcId="{576F81DE-EEC3-BC43-BB48-07234F54833F}" destId="{5BE53389-24B1-EF41-A23C-4142A2CDB6E3}"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8352A-1F74-422A-8F3D-BEA650835D8D}" type="doc">
      <dgm:prSet loTypeId="urn:microsoft.com/office/officeart/2005/8/layout/process4" loCatId="process" qsTypeId="urn:microsoft.com/office/officeart/2005/8/quickstyle/simple4" qsCatId="simple" csTypeId="urn:microsoft.com/office/officeart/2005/8/colors/accent3_2" csCatId="accent3"/>
      <dgm:spPr/>
      <dgm:t>
        <a:bodyPr/>
        <a:lstStyle/>
        <a:p>
          <a:endParaRPr lang="en-US"/>
        </a:p>
      </dgm:t>
    </dgm:pt>
    <dgm:pt modelId="{AA2BD33E-27FA-4B01-AC4F-135A828ADF84}">
      <dgm:prSet/>
      <dgm:spPr/>
      <dgm:t>
        <a:bodyPr/>
        <a:lstStyle/>
        <a:p>
          <a:r>
            <a:rPr lang="en-US"/>
            <a:t>Some tokens are unique (identity and value) within their class and cannot be split into sub-tokens or shares.</a:t>
          </a:r>
        </a:p>
      </dgm:t>
    </dgm:pt>
    <dgm:pt modelId="{C136598D-F3A1-4B8F-BCD5-E81671D55CC8}" type="parTrans" cxnId="{C4194609-6872-4B7F-9281-C540B8917C15}">
      <dgm:prSet/>
      <dgm:spPr/>
      <dgm:t>
        <a:bodyPr/>
        <a:lstStyle/>
        <a:p>
          <a:endParaRPr lang="en-US"/>
        </a:p>
      </dgm:t>
    </dgm:pt>
    <dgm:pt modelId="{7823E3A9-396C-46DD-B101-22D973A8060D}" type="sibTrans" cxnId="{C4194609-6872-4B7F-9281-C540B8917C15}">
      <dgm:prSet/>
      <dgm:spPr/>
      <dgm:t>
        <a:bodyPr/>
        <a:lstStyle/>
        <a:p>
          <a:endParaRPr lang="en-US"/>
        </a:p>
      </dgm:t>
    </dgm:pt>
    <dgm:pt modelId="{E40311EB-776D-4639-9EA6-759F8D465DB7}">
      <dgm:prSet/>
      <dgm:spPr/>
      <dgm:t>
        <a:bodyPr/>
        <a:lstStyle/>
        <a:p>
          <a:r>
            <a:rPr lang="en-US"/>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gm:t>
    </dgm:pt>
    <dgm:pt modelId="{FF5821D1-42DC-4233-AC4F-9B5D93768A89}" type="parTrans" cxnId="{2370A488-DF14-4C6F-95FC-BF8449F98321}">
      <dgm:prSet/>
      <dgm:spPr/>
      <dgm:t>
        <a:bodyPr/>
        <a:lstStyle/>
        <a:p>
          <a:endParaRPr lang="en-US"/>
        </a:p>
      </dgm:t>
    </dgm:pt>
    <dgm:pt modelId="{091DC00E-FD2B-4607-941A-3B2F2DFC51CB}" type="sibTrans" cxnId="{2370A488-DF14-4C6F-95FC-BF8449F98321}">
      <dgm:prSet/>
      <dgm:spPr/>
      <dgm:t>
        <a:bodyPr/>
        <a:lstStyle/>
        <a:p>
          <a:endParaRPr lang="en-US"/>
        </a:p>
      </dgm:t>
    </dgm:pt>
    <dgm:pt modelId="{C7690887-5E69-4056-981C-255BB2EE2503}">
      <dgm:prSet/>
      <dgm:spPr/>
      <dgm:t>
        <a:bodyPr/>
        <a:lstStyle/>
        <a:p>
          <a:r>
            <a:rPr lang="en-US"/>
            <a:t>However, a dollar can be split into change and the original dollar not be destroyed.</a:t>
          </a:r>
        </a:p>
      </dgm:t>
    </dgm:pt>
    <dgm:pt modelId="{7442D41D-902F-44F1-9636-FB25BC86F970}" type="parTrans" cxnId="{0CF92782-2435-4D5A-9D59-9FD69757A483}">
      <dgm:prSet/>
      <dgm:spPr/>
      <dgm:t>
        <a:bodyPr/>
        <a:lstStyle/>
        <a:p>
          <a:endParaRPr lang="en-US"/>
        </a:p>
      </dgm:t>
    </dgm:pt>
    <dgm:pt modelId="{0B3E2832-54C3-47FA-BAF6-73BBF89B5203}" type="sibTrans" cxnId="{0CF92782-2435-4D5A-9D59-9FD69757A483}">
      <dgm:prSet/>
      <dgm:spPr/>
      <dgm:t>
        <a:bodyPr/>
        <a:lstStyle/>
        <a:p>
          <a:endParaRPr lang="en-US"/>
        </a:p>
      </dgm:t>
    </dgm:pt>
    <dgm:pt modelId="{8E8D143D-A220-F042-8D1A-DE25D765C4E9}" type="pres">
      <dgm:prSet presAssocID="{0428352A-1F74-422A-8F3D-BEA650835D8D}" presName="Name0" presStyleCnt="0">
        <dgm:presLayoutVars>
          <dgm:dir/>
          <dgm:animLvl val="lvl"/>
          <dgm:resizeHandles val="exact"/>
        </dgm:presLayoutVars>
      </dgm:prSet>
      <dgm:spPr/>
    </dgm:pt>
    <dgm:pt modelId="{729FE915-D21D-494D-9707-51829C42FB7D}" type="pres">
      <dgm:prSet presAssocID="{C7690887-5E69-4056-981C-255BB2EE2503}" presName="boxAndChildren" presStyleCnt="0"/>
      <dgm:spPr/>
    </dgm:pt>
    <dgm:pt modelId="{B90BAB5B-D1B8-094C-9B0A-632C29DC0736}" type="pres">
      <dgm:prSet presAssocID="{C7690887-5E69-4056-981C-255BB2EE2503}" presName="parentTextBox" presStyleLbl="node1" presStyleIdx="0" presStyleCnt="3"/>
      <dgm:spPr/>
    </dgm:pt>
    <dgm:pt modelId="{7F2F80EC-8055-784E-AE1D-C93F3C5F2D59}" type="pres">
      <dgm:prSet presAssocID="{091DC00E-FD2B-4607-941A-3B2F2DFC51CB}" presName="sp" presStyleCnt="0"/>
      <dgm:spPr/>
    </dgm:pt>
    <dgm:pt modelId="{722FCB01-ED57-5D46-883E-85669BB84168}" type="pres">
      <dgm:prSet presAssocID="{E40311EB-776D-4639-9EA6-759F8D465DB7}" presName="arrowAndChildren" presStyleCnt="0"/>
      <dgm:spPr/>
    </dgm:pt>
    <dgm:pt modelId="{2AA6407C-9BE9-EA44-9867-F447597C2D8F}" type="pres">
      <dgm:prSet presAssocID="{E40311EB-776D-4639-9EA6-759F8D465DB7}" presName="parentTextArrow" presStyleLbl="node1" presStyleIdx="1" presStyleCnt="3"/>
      <dgm:spPr/>
    </dgm:pt>
    <dgm:pt modelId="{41CB5B1E-A65B-FA41-9A7A-6DD0EC337EF4}" type="pres">
      <dgm:prSet presAssocID="{7823E3A9-396C-46DD-B101-22D973A8060D}" presName="sp" presStyleCnt="0"/>
      <dgm:spPr/>
    </dgm:pt>
    <dgm:pt modelId="{304114FE-F71E-944B-A457-9157183D6EE9}" type="pres">
      <dgm:prSet presAssocID="{AA2BD33E-27FA-4B01-AC4F-135A828ADF84}" presName="arrowAndChildren" presStyleCnt="0"/>
      <dgm:spPr/>
    </dgm:pt>
    <dgm:pt modelId="{64A7DEBF-0186-6D4F-854B-1E7DD242EADD}" type="pres">
      <dgm:prSet presAssocID="{AA2BD33E-27FA-4B01-AC4F-135A828ADF84}" presName="parentTextArrow" presStyleLbl="node1" presStyleIdx="2" presStyleCnt="3"/>
      <dgm:spPr/>
    </dgm:pt>
  </dgm:ptLst>
  <dgm:cxnLst>
    <dgm:cxn modelId="{C4194609-6872-4B7F-9281-C540B8917C15}" srcId="{0428352A-1F74-422A-8F3D-BEA650835D8D}" destId="{AA2BD33E-27FA-4B01-AC4F-135A828ADF84}" srcOrd="0" destOrd="0" parTransId="{C136598D-F3A1-4B8F-BCD5-E81671D55CC8}" sibTransId="{7823E3A9-396C-46DD-B101-22D973A8060D}"/>
    <dgm:cxn modelId="{1D91B813-2735-EB45-AE98-0EBA91CC25FE}" type="presOf" srcId="{AA2BD33E-27FA-4B01-AC4F-135A828ADF84}" destId="{64A7DEBF-0186-6D4F-854B-1E7DD242EADD}" srcOrd="0" destOrd="0" presId="urn:microsoft.com/office/officeart/2005/8/layout/process4"/>
    <dgm:cxn modelId="{5C7D6C46-DFBB-EF42-9A4E-1EF34134B0B0}" type="presOf" srcId="{C7690887-5E69-4056-981C-255BB2EE2503}" destId="{B90BAB5B-D1B8-094C-9B0A-632C29DC0736}" srcOrd="0" destOrd="0" presId="urn:microsoft.com/office/officeart/2005/8/layout/process4"/>
    <dgm:cxn modelId="{5A9F244C-2864-5345-9EEF-CFBA8B4AE41E}" type="presOf" srcId="{E40311EB-776D-4639-9EA6-759F8D465DB7}" destId="{2AA6407C-9BE9-EA44-9867-F447597C2D8F}" srcOrd="0" destOrd="0" presId="urn:microsoft.com/office/officeart/2005/8/layout/process4"/>
    <dgm:cxn modelId="{6BEC5F51-C54D-9341-BAD3-D2B93B8C9ADE}" type="presOf" srcId="{0428352A-1F74-422A-8F3D-BEA650835D8D}" destId="{8E8D143D-A220-F042-8D1A-DE25D765C4E9}" srcOrd="0" destOrd="0" presId="urn:microsoft.com/office/officeart/2005/8/layout/process4"/>
    <dgm:cxn modelId="{0CF92782-2435-4D5A-9D59-9FD69757A483}" srcId="{0428352A-1F74-422A-8F3D-BEA650835D8D}" destId="{C7690887-5E69-4056-981C-255BB2EE2503}" srcOrd="2" destOrd="0" parTransId="{7442D41D-902F-44F1-9636-FB25BC86F970}" sibTransId="{0B3E2832-54C3-47FA-BAF6-73BBF89B5203}"/>
    <dgm:cxn modelId="{2370A488-DF14-4C6F-95FC-BF8449F98321}" srcId="{0428352A-1F74-422A-8F3D-BEA650835D8D}" destId="{E40311EB-776D-4639-9EA6-759F8D465DB7}" srcOrd="1" destOrd="0" parTransId="{FF5821D1-42DC-4233-AC4F-9B5D93768A89}" sibTransId="{091DC00E-FD2B-4607-941A-3B2F2DFC51CB}"/>
    <dgm:cxn modelId="{E9CB5A76-4209-6A47-A319-4E70498C0A7D}" type="presParOf" srcId="{8E8D143D-A220-F042-8D1A-DE25D765C4E9}" destId="{729FE915-D21D-494D-9707-51829C42FB7D}" srcOrd="0" destOrd="0" presId="urn:microsoft.com/office/officeart/2005/8/layout/process4"/>
    <dgm:cxn modelId="{954F3D62-99B8-1B48-8F98-6E3651ACB803}" type="presParOf" srcId="{729FE915-D21D-494D-9707-51829C42FB7D}" destId="{B90BAB5B-D1B8-094C-9B0A-632C29DC0736}" srcOrd="0" destOrd="0" presId="urn:microsoft.com/office/officeart/2005/8/layout/process4"/>
    <dgm:cxn modelId="{4775F734-E53B-CC4E-B6FF-8D0AD2F73C23}" type="presParOf" srcId="{8E8D143D-A220-F042-8D1A-DE25D765C4E9}" destId="{7F2F80EC-8055-784E-AE1D-C93F3C5F2D59}" srcOrd="1" destOrd="0" presId="urn:microsoft.com/office/officeart/2005/8/layout/process4"/>
    <dgm:cxn modelId="{8150DD3F-C8C5-1644-AB00-96C35BCBC926}" type="presParOf" srcId="{8E8D143D-A220-F042-8D1A-DE25D765C4E9}" destId="{722FCB01-ED57-5D46-883E-85669BB84168}" srcOrd="2" destOrd="0" presId="urn:microsoft.com/office/officeart/2005/8/layout/process4"/>
    <dgm:cxn modelId="{D785462D-6FA3-F747-9A8F-50BBD35BD14D}" type="presParOf" srcId="{722FCB01-ED57-5D46-883E-85669BB84168}" destId="{2AA6407C-9BE9-EA44-9867-F447597C2D8F}" srcOrd="0" destOrd="0" presId="urn:microsoft.com/office/officeart/2005/8/layout/process4"/>
    <dgm:cxn modelId="{BF6AFE1E-3E3E-0045-B397-58A160F4E396}" type="presParOf" srcId="{8E8D143D-A220-F042-8D1A-DE25D765C4E9}" destId="{41CB5B1E-A65B-FA41-9A7A-6DD0EC337EF4}" srcOrd="3" destOrd="0" presId="urn:microsoft.com/office/officeart/2005/8/layout/process4"/>
    <dgm:cxn modelId="{97C31B88-82E7-2248-9995-D44375BAD772}" type="presParOf" srcId="{8E8D143D-A220-F042-8D1A-DE25D765C4E9}" destId="{304114FE-F71E-944B-A457-9157183D6EE9}" srcOrd="4" destOrd="0" presId="urn:microsoft.com/office/officeart/2005/8/layout/process4"/>
    <dgm:cxn modelId="{56EAC89C-8CE0-7944-80DB-54CDF6D07037}" type="presParOf" srcId="{304114FE-F71E-944B-A457-9157183D6EE9}" destId="{64A7DEBF-0186-6D4F-854B-1E7DD242EAD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A8FA1-FF23-40D4-A0A9-887B9B2A9FE9}"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CBCAC72-6E8A-48EC-A8F6-27029FD03572}">
      <dgm:prSet/>
      <dgm:spPr/>
      <dgm:t>
        <a:bodyPr/>
        <a:lstStyle/>
        <a:p>
          <a:r>
            <a:rPr lang="en-US"/>
            <a:t>Tokens, both fungible and non-fungible can have unique properties</a:t>
          </a:r>
        </a:p>
      </dgm:t>
    </dgm:pt>
    <dgm:pt modelId="{EDBB7E79-0E4D-4C23-A1A1-F1CD7F9063F6}" type="parTrans" cxnId="{C6E9A25E-9DB2-4089-904F-CEA49C29BF95}">
      <dgm:prSet/>
      <dgm:spPr/>
      <dgm:t>
        <a:bodyPr/>
        <a:lstStyle/>
        <a:p>
          <a:endParaRPr lang="en-US"/>
        </a:p>
      </dgm:t>
    </dgm:pt>
    <dgm:pt modelId="{B30DC6E0-D5A8-46D8-8F25-E6EE6B103C6F}" type="sibTrans" cxnId="{C6E9A25E-9DB2-4089-904F-CEA49C29BF95}">
      <dgm:prSet/>
      <dgm:spPr/>
      <dgm:t>
        <a:bodyPr/>
        <a:lstStyle/>
        <a:p>
          <a:endParaRPr lang="en-US"/>
        </a:p>
      </dgm:t>
    </dgm:pt>
    <dgm:pt modelId="{34C7E161-E775-4900-96C8-FDE638C6E757}">
      <dgm:prSet/>
      <dgm:spPr/>
      <dgm:t>
        <a:bodyPr/>
        <a:lstStyle/>
        <a:p>
          <a:r>
            <a:rPr lang="en-US"/>
            <a:t>But they can be in the same class with different non-behavioral properties</a:t>
          </a:r>
        </a:p>
      </dgm:t>
    </dgm:pt>
    <dgm:pt modelId="{FC02CB18-B718-4278-8693-DD6786AF6297}" type="parTrans" cxnId="{95DDAF18-DFD1-48AF-A806-F32B2D8E2B56}">
      <dgm:prSet/>
      <dgm:spPr/>
      <dgm:t>
        <a:bodyPr/>
        <a:lstStyle/>
        <a:p>
          <a:endParaRPr lang="en-US"/>
        </a:p>
      </dgm:t>
    </dgm:pt>
    <dgm:pt modelId="{95252A0D-5938-437D-9480-E95C6DC17655}" type="sibTrans" cxnId="{95DDAF18-DFD1-48AF-A806-F32B2D8E2B56}">
      <dgm:prSet/>
      <dgm:spPr/>
      <dgm:t>
        <a:bodyPr/>
        <a:lstStyle/>
        <a:p>
          <a:endParaRPr lang="en-US"/>
        </a:p>
      </dgm:t>
    </dgm:pt>
    <dgm:pt modelId="{8E1811CA-F9E8-4EF4-BACF-CFA473672402}">
      <dgm:prSet/>
      <dgm:spPr/>
      <dgm:t>
        <a:bodyPr/>
        <a:lstStyle/>
        <a:p>
          <a:r>
            <a:rPr lang="en-US"/>
            <a:t>A concert ticket has a Band name, section and seat number but should not be interchangeable, because front row seats are worth more than nose bleed ones.</a:t>
          </a:r>
        </a:p>
      </dgm:t>
    </dgm:pt>
    <dgm:pt modelId="{53FFB393-F73D-45D9-A18C-67762CAA2CFC}" type="parTrans" cxnId="{A7E3BB4F-B234-49ED-B7D7-F9869D4DCF35}">
      <dgm:prSet/>
      <dgm:spPr/>
      <dgm:t>
        <a:bodyPr/>
        <a:lstStyle/>
        <a:p>
          <a:endParaRPr lang="en-US"/>
        </a:p>
      </dgm:t>
    </dgm:pt>
    <dgm:pt modelId="{32318552-ADFD-4D22-91B3-8A7F37CA48C7}" type="sibTrans" cxnId="{A7E3BB4F-B234-49ED-B7D7-F9869D4DCF35}">
      <dgm:prSet/>
      <dgm:spPr/>
      <dgm:t>
        <a:bodyPr/>
        <a:lstStyle/>
        <a:p>
          <a:endParaRPr lang="en-US"/>
        </a:p>
      </dgm:t>
    </dgm:pt>
    <dgm:pt modelId="{DC213395-A2EB-C746-B1DC-BFA9A8A19004}">
      <dgm:prSet/>
      <dgm:spPr/>
      <dgm:t>
        <a:bodyPr/>
        <a:lstStyle/>
        <a:p>
          <a:r>
            <a:rPr lang="en-US"/>
            <a:t>A theater ticket can be in the same class as the concert ticket with shared properties like section and seat but different properties like Play Name, Raincheck date, etc.</a:t>
          </a:r>
        </a:p>
      </dgm:t>
    </dgm:pt>
    <dgm:pt modelId="{97379949-D3DD-C44E-AA73-85CBDD5BB7A8}" type="parTrans" cxnId="{340BFA6B-657E-1D44-9E40-0805DA1ACDED}">
      <dgm:prSet/>
      <dgm:spPr/>
      <dgm:t>
        <a:bodyPr/>
        <a:lstStyle/>
        <a:p>
          <a:endParaRPr lang="en-US"/>
        </a:p>
      </dgm:t>
    </dgm:pt>
    <dgm:pt modelId="{2168E70B-0B86-1F40-8620-CEB5B023FACC}" type="sibTrans" cxnId="{340BFA6B-657E-1D44-9E40-0805DA1ACDED}">
      <dgm:prSet/>
      <dgm:spPr/>
      <dgm:t>
        <a:bodyPr/>
        <a:lstStyle/>
        <a:p>
          <a:endParaRPr lang="en-US"/>
        </a:p>
      </dgm:t>
    </dgm:pt>
    <dgm:pt modelId="{CAB34D56-602A-244B-B733-27589D3787BB}" type="pres">
      <dgm:prSet presAssocID="{284A8FA1-FF23-40D4-A0A9-887B9B2A9FE9}" presName="hierChild1" presStyleCnt="0">
        <dgm:presLayoutVars>
          <dgm:chPref val="1"/>
          <dgm:dir/>
          <dgm:animOne val="branch"/>
          <dgm:animLvl val="lvl"/>
          <dgm:resizeHandles/>
        </dgm:presLayoutVars>
      </dgm:prSet>
      <dgm:spPr/>
    </dgm:pt>
    <dgm:pt modelId="{D5285B6D-BD3C-AD46-9DCC-A98B0B4E2EAB}" type="pres">
      <dgm:prSet presAssocID="{BCBCAC72-6E8A-48EC-A8F6-27029FD03572}" presName="hierRoot1" presStyleCnt="0"/>
      <dgm:spPr/>
    </dgm:pt>
    <dgm:pt modelId="{B8A85661-81C8-FC42-B91B-67468953E5F6}" type="pres">
      <dgm:prSet presAssocID="{BCBCAC72-6E8A-48EC-A8F6-27029FD03572}" presName="composite" presStyleCnt="0"/>
      <dgm:spPr/>
    </dgm:pt>
    <dgm:pt modelId="{F6072BF7-0659-E44A-B620-A4E14CE7DE53}" type="pres">
      <dgm:prSet presAssocID="{BCBCAC72-6E8A-48EC-A8F6-27029FD03572}" presName="background" presStyleLbl="node0" presStyleIdx="0" presStyleCnt="4"/>
      <dgm:spPr/>
    </dgm:pt>
    <dgm:pt modelId="{C6D40074-DA8A-BA40-9CD1-59A4762BDC81}" type="pres">
      <dgm:prSet presAssocID="{BCBCAC72-6E8A-48EC-A8F6-27029FD03572}" presName="text" presStyleLbl="fgAcc0" presStyleIdx="0" presStyleCnt="4">
        <dgm:presLayoutVars>
          <dgm:chPref val="3"/>
        </dgm:presLayoutVars>
      </dgm:prSet>
      <dgm:spPr/>
    </dgm:pt>
    <dgm:pt modelId="{305F4D22-68AD-EF44-8638-C212F555F0D7}" type="pres">
      <dgm:prSet presAssocID="{BCBCAC72-6E8A-48EC-A8F6-27029FD03572}" presName="hierChild2" presStyleCnt="0"/>
      <dgm:spPr/>
    </dgm:pt>
    <dgm:pt modelId="{E74C90C7-C055-AA49-99EB-EFBB0D431BC9}" type="pres">
      <dgm:prSet presAssocID="{34C7E161-E775-4900-96C8-FDE638C6E757}" presName="hierRoot1" presStyleCnt="0"/>
      <dgm:spPr/>
    </dgm:pt>
    <dgm:pt modelId="{E940B603-7238-4A4E-8E3A-4A5C0913DDC9}" type="pres">
      <dgm:prSet presAssocID="{34C7E161-E775-4900-96C8-FDE638C6E757}" presName="composite" presStyleCnt="0"/>
      <dgm:spPr/>
    </dgm:pt>
    <dgm:pt modelId="{A0F75EFD-8DB4-414E-AF91-DF09C537A30D}" type="pres">
      <dgm:prSet presAssocID="{34C7E161-E775-4900-96C8-FDE638C6E757}" presName="background" presStyleLbl="node0" presStyleIdx="1" presStyleCnt="4"/>
      <dgm:spPr/>
    </dgm:pt>
    <dgm:pt modelId="{5E6A056C-35AC-9941-8980-871A5FE8D784}" type="pres">
      <dgm:prSet presAssocID="{34C7E161-E775-4900-96C8-FDE638C6E757}" presName="text" presStyleLbl="fgAcc0" presStyleIdx="1" presStyleCnt="4">
        <dgm:presLayoutVars>
          <dgm:chPref val="3"/>
        </dgm:presLayoutVars>
      </dgm:prSet>
      <dgm:spPr/>
    </dgm:pt>
    <dgm:pt modelId="{AF7C2C6A-942A-114C-9813-77BA10995FF4}" type="pres">
      <dgm:prSet presAssocID="{34C7E161-E775-4900-96C8-FDE638C6E757}" presName="hierChild2" presStyleCnt="0"/>
      <dgm:spPr/>
    </dgm:pt>
    <dgm:pt modelId="{38E2903C-44FF-B647-8A7E-E8922D162D11}" type="pres">
      <dgm:prSet presAssocID="{8E1811CA-F9E8-4EF4-BACF-CFA473672402}" presName="hierRoot1" presStyleCnt="0"/>
      <dgm:spPr/>
    </dgm:pt>
    <dgm:pt modelId="{654537FA-40E8-5A4A-B63C-FD3A8FE94122}" type="pres">
      <dgm:prSet presAssocID="{8E1811CA-F9E8-4EF4-BACF-CFA473672402}" presName="composite" presStyleCnt="0"/>
      <dgm:spPr/>
    </dgm:pt>
    <dgm:pt modelId="{B6A35CE8-2CC9-0D43-BB2F-EE96591FBF20}" type="pres">
      <dgm:prSet presAssocID="{8E1811CA-F9E8-4EF4-BACF-CFA473672402}" presName="background" presStyleLbl="node0" presStyleIdx="2" presStyleCnt="4"/>
      <dgm:spPr/>
    </dgm:pt>
    <dgm:pt modelId="{25B157E1-FAB0-334F-91D2-15FBC96532A8}" type="pres">
      <dgm:prSet presAssocID="{8E1811CA-F9E8-4EF4-BACF-CFA473672402}" presName="text" presStyleLbl="fgAcc0" presStyleIdx="2" presStyleCnt="4">
        <dgm:presLayoutVars>
          <dgm:chPref val="3"/>
        </dgm:presLayoutVars>
      </dgm:prSet>
      <dgm:spPr/>
    </dgm:pt>
    <dgm:pt modelId="{18460B96-8523-AB42-809F-825F74809C07}" type="pres">
      <dgm:prSet presAssocID="{8E1811CA-F9E8-4EF4-BACF-CFA473672402}" presName="hierChild2" presStyleCnt="0"/>
      <dgm:spPr/>
    </dgm:pt>
    <dgm:pt modelId="{62608614-B9DC-6D47-A122-F43CC1DB7E03}" type="pres">
      <dgm:prSet presAssocID="{DC213395-A2EB-C746-B1DC-BFA9A8A19004}" presName="hierRoot1" presStyleCnt="0"/>
      <dgm:spPr/>
    </dgm:pt>
    <dgm:pt modelId="{90D67E69-8735-4842-96A5-5484CF0120A6}" type="pres">
      <dgm:prSet presAssocID="{DC213395-A2EB-C746-B1DC-BFA9A8A19004}" presName="composite" presStyleCnt="0"/>
      <dgm:spPr/>
    </dgm:pt>
    <dgm:pt modelId="{5AF6AAFA-4CB6-2341-B07C-DE7469E3A358}" type="pres">
      <dgm:prSet presAssocID="{DC213395-A2EB-C746-B1DC-BFA9A8A19004}" presName="background" presStyleLbl="node0" presStyleIdx="3" presStyleCnt="4"/>
      <dgm:spPr/>
    </dgm:pt>
    <dgm:pt modelId="{EAA07467-F368-FA48-92AF-39128289E1A0}" type="pres">
      <dgm:prSet presAssocID="{DC213395-A2EB-C746-B1DC-BFA9A8A19004}" presName="text" presStyleLbl="fgAcc0" presStyleIdx="3" presStyleCnt="4">
        <dgm:presLayoutVars>
          <dgm:chPref val="3"/>
        </dgm:presLayoutVars>
      </dgm:prSet>
      <dgm:spPr/>
    </dgm:pt>
    <dgm:pt modelId="{4C9D7BF6-321E-FD43-A5EE-7766D7754112}" type="pres">
      <dgm:prSet presAssocID="{DC213395-A2EB-C746-B1DC-BFA9A8A19004}" presName="hierChild2" presStyleCnt="0"/>
      <dgm:spPr/>
    </dgm:pt>
  </dgm:ptLst>
  <dgm:cxnLst>
    <dgm:cxn modelId="{95DDAF18-DFD1-48AF-A806-F32B2D8E2B56}" srcId="{284A8FA1-FF23-40D4-A0A9-887B9B2A9FE9}" destId="{34C7E161-E775-4900-96C8-FDE638C6E757}" srcOrd="1" destOrd="0" parTransId="{FC02CB18-B718-4278-8693-DD6786AF6297}" sibTransId="{95252A0D-5938-437D-9480-E95C6DC17655}"/>
    <dgm:cxn modelId="{26C60723-0061-E443-BF95-69D1C7827121}" type="presOf" srcId="{8E1811CA-F9E8-4EF4-BACF-CFA473672402}" destId="{25B157E1-FAB0-334F-91D2-15FBC96532A8}" srcOrd="0" destOrd="0" presId="urn:microsoft.com/office/officeart/2005/8/layout/hierarchy1"/>
    <dgm:cxn modelId="{A7E3BB4F-B234-49ED-B7D7-F9869D4DCF35}" srcId="{284A8FA1-FF23-40D4-A0A9-887B9B2A9FE9}" destId="{8E1811CA-F9E8-4EF4-BACF-CFA473672402}" srcOrd="2" destOrd="0" parTransId="{53FFB393-F73D-45D9-A18C-67762CAA2CFC}" sibTransId="{32318552-ADFD-4D22-91B3-8A7F37CA48C7}"/>
    <dgm:cxn modelId="{C6E9A25E-9DB2-4089-904F-CEA49C29BF95}" srcId="{284A8FA1-FF23-40D4-A0A9-887B9B2A9FE9}" destId="{BCBCAC72-6E8A-48EC-A8F6-27029FD03572}" srcOrd="0" destOrd="0" parTransId="{EDBB7E79-0E4D-4C23-A1A1-F1CD7F9063F6}" sibTransId="{B30DC6E0-D5A8-46D8-8F25-E6EE6B103C6F}"/>
    <dgm:cxn modelId="{340BFA6B-657E-1D44-9E40-0805DA1ACDED}" srcId="{284A8FA1-FF23-40D4-A0A9-887B9B2A9FE9}" destId="{DC213395-A2EB-C746-B1DC-BFA9A8A19004}" srcOrd="3" destOrd="0" parTransId="{97379949-D3DD-C44E-AA73-85CBDD5BB7A8}" sibTransId="{2168E70B-0B86-1F40-8620-CEB5B023FACC}"/>
    <dgm:cxn modelId="{E6FF5571-30D0-FB42-B4A4-A04FA7467D85}" type="presOf" srcId="{BCBCAC72-6E8A-48EC-A8F6-27029FD03572}" destId="{C6D40074-DA8A-BA40-9CD1-59A4762BDC81}" srcOrd="0" destOrd="0" presId="urn:microsoft.com/office/officeart/2005/8/layout/hierarchy1"/>
    <dgm:cxn modelId="{EEF1C199-6ECB-4A4B-846C-AE076AD68792}" type="presOf" srcId="{284A8FA1-FF23-40D4-A0A9-887B9B2A9FE9}" destId="{CAB34D56-602A-244B-B733-27589D3787BB}" srcOrd="0" destOrd="0" presId="urn:microsoft.com/office/officeart/2005/8/layout/hierarchy1"/>
    <dgm:cxn modelId="{76BB9EAF-77AB-D34B-9EB4-C5E439F5B87E}" type="presOf" srcId="{DC213395-A2EB-C746-B1DC-BFA9A8A19004}" destId="{EAA07467-F368-FA48-92AF-39128289E1A0}" srcOrd="0" destOrd="0" presId="urn:microsoft.com/office/officeart/2005/8/layout/hierarchy1"/>
    <dgm:cxn modelId="{CA8D5FC7-0EE5-C64C-9DC2-AEDEE59224D9}" type="presOf" srcId="{34C7E161-E775-4900-96C8-FDE638C6E757}" destId="{5E6A056C-35AC-9941-8980-871A5FE8D784}" srcOrd="0" destOrd="0" presId="urn:microsoft.com/office/officeart/2005/8/layout/hierarchy1"/>
    <dgm:cxn modelId="{9C66887D-FC70-664E-AC0A-BCB3680B7F3F}" type="presParOf" srcId="{CAB34D56-602A-244B-B733-27589D3787BB}" destId="{D5285B6D-BD3C-AD46-9DCC-A98B0B4E2EAB}" srcOrd="0" destOrd="0" presId="urn:microsoft.com/office/officeart/2005/8/layout/hierarchy1"/>
    <dgm:cxn modelId="{96B41BB3-F7B6-4145-B16E-C94201F2C0C3}" type="presParOf" srcId="{D5285B6D-BD3C-AD46-9DCC-A98B0B4E2EAB}" destId="{B8A85661-81C8-FC42-B91B-67468953E5F6}" srcOrd="0" destOrd="0" presId="urn:microsoft.com/office/officeart/2005/8/layout/hierarchy1"/>
    <dgm:cxn modelId="{AA4ABE60-8C6E-1247-82E4-163B70F74C06}" type="presParOf" srcId="{B8A85661-81C8-FC42-B91B-67468953E5F6}" destId="{F6072BF7-0659-E44A-B620-A4E14CE7DE53}" srcOrd="0" destOrd="0" presId="urn:microsoft.com/office/officeart/2005/8/layout/hierarchy1"/>
    <dgm:cxn modelId="{5D7FC22E-E80C-C847-9567-EA5CA68038BE}" type="presParOf" srcId="{B8A85661-81C8-FC42-B91B-67468953E5F6}" destId="{C6D40074-DA8A-BA40-9CD1-59A4762BDC81}" srcOrd="1" destOrd="0" presId="urn:microsoft.com/office/officeart/2005/8/layout/hierarchy1"/>
    <dgm:cxn modelId="{0178F4E4-F52F-DF4C-BF63-5BA15F998DB9}" type="presParOf" srcId="{D5285B6D-BD3C-AD46-9DCC-A98B0B4E2EAB}" destId="{305F4D22-68AD-EF44-8638-C212F555F0D7}" srcOrd="1" destOrd="0" presId="urn:microsoft.com/office/officeart/2005/8/layout/hierarchy1"/>
    <dgm:cxn modelId="{04F3A41F-5E15-904F-BB14-3754E83FFBD1}" type="presParOf" srcId="{CAB34D56-602A-244B-B733-27589D3787BB}" destId="{E74C90C7-C055-AA49-99EB-EFBB0D431BC9}" srcOrd="1" destOrd="0" presId="urn:microsoft.com/office/officeart/2005/8/layout/hierarchy1"/>
    <dgm:cxn modelId="{02466CC9-4785-2544-935C-74E62A85786E}" type="presParOf" srcId="{E74C90C7-C055-AA49-99EB-EFBB0D431BC9}" destId="{E940B603-7238-4A4E-8E3A-4A5C0913DDC9}" srcOrd="0" destOrd="0" presId="urn:microsoft.com/office/officeart/2005/8/layout/hierarchy1"/>
    <dgm:cxn modelId="{E12E92EC-A657-7E45-920D-1C4C2DFCC7AB}" type="presParOf" srcId="{E940B603-7238-4A4E-8E3A-4A5C0913DDC9}" destId="{A0F75EFD-8DB4-414E-AF91-DF09C537A30D}" srcOrd="0" destOrd="0" presId="urn:microsoft.com/office/officeart/2005/8/layout/hierarchy1"/>
    <dgm:cxn modelId="{BA6AD177-0202-6341-B510-D82770BF13D6}" type="presParOf" srcId="{E940B603-7238-4A4E-8E3A-4A5C0913DDC9}" destId="{5E6A056C-35AC-9941-8980-871A5FE8D784}" srcOrd="1" destOrd="0" presId="urn:microsoft.com/office/officeart/2005/8/layout/hierarchy1"/>
    <dgm:cxn modelId="{DCDA76EB-93EC-F04A-BBB5-F99BA09A5F08}" type="presParOf" srcId="{E74C90C7-C055-AA49-99EB-EFBB0D431BC9}" destId="{AF7C2C6A-942A-114C-9813-77BA10995FF4}" srcOrd="1" destOrd="0" presId="urn:microsoft.com/office/officeart/2005/8/layout/hierarchy1"/>
    <dgm:cxn modelId="{C53210E1-31EE-4D47-9BE3-73014466B0BF}" type="presParOf" srcId="{CAB34D56-602A-244B-B733-27589D3787BB}" destId="{38E2903C-44FF-B647-8A7E-E8922D162D11}" srcOrd="2" destOrd="0" presId="urn:microsoft.com/office/officeart/2005/8/layout/hierarchy1"/>
    <dgm:cxn modelId="{8219BFEC-8D5B-8E4E-A197-5AB7F47C1DE3}" type="presParOf" srcId="{38E2903C-44FF-B647-8A7E-E8922D162D11}" destId="{654537FA-40E8-5A4A-B63C-FD3A8FE94122}" srcOrd="0" destOrd="0" presId="urn:microsoft.com/office/officeart/2005/8/layout/hierarchy1"/>
    <dgm:cxn modelId="{4CD42627-9FA2-8A4B-A6F9-4647C73626A7}" type="presParOf" srcId="{654537FA-40E8-5A4A-B63C-FD3A8FE94122}" destId="{B6A35CE8-2CC9-0D43-BB2F-EE96591FBF20}" srcOrd="0" destOrd="0" presId="urn:microsoft.com/office/officeart/2005/8/layout/hierarchy1"/>
    <dgm:cxn modelId="{A564A177-7795-F349-BF31-381F22608B7E}" type="presParOf" srcId="{654537FA-40E8-5A4A-B63C-FD3A8FE94122}" destId="{25B157E1-FAB0-334F-91D2-15FBC96532A8}" srcOrd="1" destOrd="0" presId="urn:microsoft.com/office/officeart/2005/8/layout/hierarchy1"/>
    <dgm:cxn modelId="{723449F1-E4A7-4C48-AEF3-31572D904E47}" type="presParOf" srcId="{38E2903C-44FF-B647-8A7E-E8922D162D11}" destId="{18460B96-8523-AB42-809F-825F74809C07}" srcOrd="1" destOrd="0" presId="urn:microsoft.com/office/officeart/2005/8/layout/hierarchy1"/>
    <dgm:cxn modelId="{6823BF16-F5E6-6648-B10B-40C3B596DD50}" type="presParOf" srcId="{CAB34D56-602A-244B-B733-27589D3787BB}" destId="{62608614-B9DC-6D47-A122-F43CC1DB7E03}" srcOrd="3" destOrd="0" presId="urn:microsoft.com/office/officeart/2005/8/layout/hierarchy1"/>
    <dgm:cxn modelId="{2E668452-AD84-3E4D-95CA-01220EDD6738}" type="presParOf" srcId="{62608614-B9DC-6D47-A122-F43CC1DB7E03}" destId="{90D67E69-8735-4842-96A5-5484CF0120A6}" srcOrd="0" destOrd="0" presId="urn:microsoft.com/office/officeart/2005/8/layout/hierarchy1"/>
    <dgm:cxn modelId="{AB4EE121-A1A8-AF4C-8A02-1250A3A32CA4}" type="presParOf" srcId="{90D67E69-8735-4842-96A5-5484CF0120A6}" destId="{5AF6AAFA-4CB6-2341-B07C-DE7469E3A358}" srcOrd="0" destOrd="0" presId="urn:microsoft.com/office/officeart/2005/8/layout/hierarchy1"/>
    <dgm:cxn modelId="{6A72D615-B884-BF47-8204-56DFCF0DF3DA}" type="presParOf" srcId="{90D67E69-8735-4842-96A5-5484CF0120A6}" destId="{EAA07467-F368-FA48-92AF-39128289E1A0}" srcOrd="1" destOrd="0" presId="urn:microsoft.com/office/officeart/2005/8/layout/hierarchy1"/>
    <dgm:cxn modelId="{E784119A-3648-CC43-8CCE-297E0FB68903}" type="presParOf" srcId="{62608614-B9DC-6D47-A122-F43CC1DB7E03}" destId="{4C9D7BF6-321E-FD43-A5EE-7766D77541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ED489-517F-43B8-BEC5-0E02535E1184}" type="doc">
      <dgm:prSet loTypeId="urn:microsoft.com/office/officeart/2008/layout/BubblePictureList" loCatId="hierarchy" qsTypeId="urn:microsoft.com/office/officeart/2005/8/quickstyle/simple2" qsCatId="simple" csTypeId="urn:microsoft.com/office/officeart/2005/8/colors/accent5_2" csCatId="accent5" phldr="1"/>
      <dgm:spPr/>
      <dgm:t>
        <a:bodyPr/>
        <a:lstStyle/>
        <a:p>
          <a:endParaRPr lang="en-US"/>
        </a:p>
      </dgm:t>
    </dgm:pt>
    <dgm:pt modelId="{388AC267-8B76-4710-9BB6-3F6EF849AAF1}">
      <dgm:prSet custT="1"/>
      <dgm:spPr/>
      <dgm:t>
        <a:bodyPr/>
        <a:lstStyle/>
        <a:p>
          <a:pPr>
            <a:lnSpc>
              <a:spcPct val="100000"/>
            </a:lnSpc>
          </a:pPr>
          <a:r>
            <a:rPr lang="en-US" sz="1400"/>
            <a:t>Tokens must be owned. The owner of the token has complete control of the token.  This car be generally referred to as a Bearer Instrument.  Token ownership may be transferred to another owner or be restricted to the owner it was issued to.</a:t>
          </a:r>
        </a:p>
      </dgm:t>
    </dgm:pt>
    <dgm:pt modelId="{911E38D1-E8DA-45BD-983E-ABD602C3ED42}" type="parTrans" cxnId="{28B2968A-27FF-45FF-8067-9E67CBB74D17}">
      <dgm:prSet/>
      <dgm:spPr/>
      <dgm:t>
        <a:bodyPr/>
        <a:lstStyle/>
        <a:p>
          <a:endParaRPr lang="en-US" sz="4000"/>
        </a:p>
      </dgm:t>
    </dgm:pt>
    <dgm:pt modelId="{8C3A08DF-3CAF-4FB5-863A-03379759E3FE}" type="sibTrans" cxnId="{28B2968A-27FF-45FF-8067-9E67CBB74D17}">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t>
        <a:bodyPr/>
        <a:lstStyle/>
        <a:p>
          <a:endParaRPr lang="en-US" sz="3600"/>
        </a:p>
      </dgm:t>
      <dgm:extLst>
        <a:ext uri="{E40237B7-FDA0-4F09-8148-C483321AD2D9}">
          <dgm14:cNvPr xmlns:dgm14="http://schemas.microsoft.com/office/drawing/2010/diagram" id="0" name="" descr="User"/>
        </a:ext>
      </dgm:extLst>
    </dgm:pt>
    <dgm:pt modelId="{BC61F1AB-774C-4865-9481-6F0774C93792}">
      <dgm:prSet custT="1"/>
      <dgm:spPr/>
      <dgm:t>
        <a:bodyPr/>
        <a:lstStyle/>
        <a:p>
          <a:pPr>
            <a:lnSpc>
              <a:spcPct val="100000"/>
            </a:lnSpc>
          </a:pPr>
          <a:r>
            <a:rPr lang="en-US" sz="1400"/>
            <a:t>If you have a dollar in your wallet, you own it simply by possessing it and may spend it, change the owner or it, however you see fit.</a:t>
          </a:r>
        </a:p>
      </dgm:t>
    </dgm:pt>
    <dgm:pt modelId="{3C008F02-D815-450E-A248-29F0EEB1A97C}" type="parTrans" cxnId="{2317B7DA-657D-4D09-9C28-C401CE358C63}">
      <dgm:prSet/>
      <dgm:spPr/>
      <dgm:t>
        <a:bodyPr/>
        <a:lstStyle/>
        <a:p>
          <a:endParaRPr lang="en-US" sz="4000"/>
        </a:p>
      </dgm:t>
    </dgm:pt>
    <dgm:pt modelId="{78975FD1-CD82-430B-A991-3364F0FA517F}" type="sibTrans" cxnId="{2317B7DA-657D-4D09-9C28-C401CE358C63}">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endParaRPr lang="en-US" sz="3600"/>
        </a:p>
      </dgm:t>
      <dgm:extLst>
        <a:ext uri="{E40237B7-FDA0-4F09-8148-C483321AD2D9}">
          <dgm14:cNvPr xmlns:dgm14="http://schemas.microsoft.com/office/drawing/2010/diagram" id="0" name="" descr="Potogold"/>
        </a:ext>
      </dgm:extLst>
    </dgm:pt>
    <dgm:pt modelId="{F1257019-9E2A-4C65-B8C0-098FF77F34B7}">
      <dgm:prSet custT="1"/>
      <dgm:spPr/>
      <dgm:t>
        <a:bodyPr/>
        <a:lstStyle/>
        <a:p>
          <a:pPr>
            <a:lnSpc>
              <a:spcPct val="100000"/>
            </a:lnSpc>
          </a:pPr>
          <a:r>
            <a:rPr lang="en-US" sz="1400"/>
            <a:t>An airline ticket is non-transferable and only has value to the initial owner.</a:t>
          </a:r>
        </a:p>
      </dgm:t>
    </dgm:pt>
    <dgm:pt modelId="{1434C7ED-CA4C-4A61-90A7-1C344BB264F0}" type="parTrans" cxnId="{678C6C01-A998-45F0-9CCC-45F791E13AF2}">
      <dgm:prSet/>
      <dgm:spPr/>
      <dgm:t>
        <a:bodyPr/>
        <a:lstStyle/>
        <a:p>
          <a:endParaRPr lang="en-US" sz="4000"/>
        </a:p>
      </dgm:t>
    </dgm:pt>
    <dgm:pt modelId="{ED74C565-71EB-4578-AE40-258408443FD3}" type="sibTrans" cxnId="{678C6C01-A998-45F0-9CCC-45F791E13AF2}">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t>
        <a:bodyPr/>
        <a:lstStyle/>
        <a:p>
          <a:endParaRPr lang="en-US" sz="3600"/>
        </a:p>
      </dgm:t>
      <dgm:extLst>
        <a:ext uri="{E40237B7-FDA0-4F09-8148-C483321AD2D9}">
          <dgm14:cNvPr xmlns:dgm14="http://schemas.microsoft.com/office/drawing/2010/diagram" id="0" name="" descr="Airplane"/>
        </a:ext>
      </dgm:extLst>
    </dgm:pt>
    <dgm:pt modelId="{F811074A-5894-4769-A05A-67FCB1E46827}">
      <dgm:prSet custT="1"/>
      <dgm:spPr/>
      <dgm:t>
        <a:bodyPr/>
        <a:lstStyle/>
        <a:p>
          <a:pPr>
            <a:lnSpc>
              <a:spcPct val="100000"/>
            </a:lnSpc>
          </a:pPr>
          <a:r>
            <a:rPr lang="en-US" sz="1400"/>
            <a:t>Tokens in a general supply are owned by the creator, once transferred the creator has no control, unless these controls are built into the token.</a:t>
          </a:r>
        </a:p>
      </dgm:t>
    </dgm:pt>
    <dgm:pt modelId="{935A6008-51D3-44E4-883E-B66010F33AF1}" type="parTrans" cxnId="{E181DD6C-BBC7-4B3D-B13C-2AF19AFC99D2}">
      <dgm:prSet/>
      <dgm:spPr/>
      <dgm:t>
        <a:bodyPr/>
        <a:lstStyle/>
        <a:p>
          <a:endParaRPr lang="en-US" sz="4000"/>
        </a:p>
      </dgm:t>
    </dgm:pt>
    <dgm:pt modelId="{5343D9B8-D3F7-4FE7-A21E-31154E23E86A}" type="sibTrans" cxnId="{E181DD6C-BBC7-4B3D-B13C-2AF19AFC99D2}">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t>
        <a:bodyPr/>
        <a:lstStyle/>
        <a:p>
          <a:endParaRPr lang="en-US" sz="3600"/>
        </a:p>
      </dgm:t>
      <dgm:extLst>
        <a:ext uri="{E40237B7-FDA0-4F09-8148-C483321AD2D9}">
          <dgm14:cNvPr xmlns:dgm14="http://schemas.microsoft.com/office/drawing/2010/diagram" id="0" name="" descr="Checkmark"/>
        </a:ext>
      </dgm:extLst>
    </dgm:pt>
    <dgm:pt modelId="{3E087A7E-8992-C54E-9022-37198BF2F29E}" type="pres">
      <dgm:prSet presAssocID="{E27ED489-517F-43B8-BEC5-0E02535E1184}" presName="Name0" presStyleCnt="0">
        <dgm:presLayoutVars>
          <dgm:chMax val="8"/>
          <dgm:chPref val="8"/>
          <dgm:dir/>
        </dgm:presLayoutVars>
      </dgm:prSet>
      <dgm:spPr/>
    </dgm:pt>
    <dgm:pt modelId="{2957E240-C121-CA4E-B9F1-6D996623B934}" type="pres">
      <dgm:prSet presAssocID="{388AC267-8B76-4710-9BB6-3F6EF849AAF1}" presName="parent_text_1" presStyleLbl="revTx" presStyleIdx="0" presStyleCnt="4">
        <dgm:presLayoutVars>
          <dgm:chMax val="0"/>
          <dgm:chPref val="0"/>
          <dgm:bulletEnabled val="1"/>
        </dgm:presLayoutVars>
      </dgm:prSet>
      <dgm:spPr/>
    </dgm:pt>
    <dgm:pt modelId="{A1DD1575-0C57-D947-B03C-B9E889D1D76C}" type="pres">
      <dgm:prSet presAssocID="{388AC267-8B76-4710-9BB6-3F6EF849AAF1}" presName="image_accent_1" presStyleCnt="0"/>
      <dgm:spPr/>
    </dgm:pt>
    <dgm:pt modelId="{5546971B-2C9D-1848-9AC5-837F430583D7}" type="pres">
      <dgm:prSet presAssocID="{388AC267-8B76-4710-9BB6-3F6EF849AAF1}" presName="imageAccentRepeatNode" presStyleLbl="alignNode1" presStyleIdx="0" presStyleCnt="8"/>
      <dgm:spPr/>
    </dgm:pt>
    <dgm:pt modelId="{129CB716-EA2F-5F4D-B34E-FB7D98DE1F2C}" type="pres">
      <dgm:prSet presAssocID="{388AC267-8B76-4710-9BB6-3F6EF849AAF1}" presName="accent_1" presStyleLbl="alignNode1" presStyleIdx="1" presStyleCnt="8"/>
      <dgm:spPr/>
    </dgm:pt>
    <dgm:pt modelId="{6291A6B0-8FA2-B746-91C2-02D8589F7BDF}" type="pres">
      <dgm:prSet presAssocID="{8C3A08DF-3CAF-4FB5-863A-03379759E3FE}" presName="image_1" presStyleCnt="0"/>
      <dgm:spPr/>
    </dgm:pt>
    <dgm:pt modelId="{641B0AB9-540F-F741-9583-304AE3C15013}" type="pres">
      <dgm:prSet presAssocID="{8C3A08DF-3CAF-4FB5-863A-03379759E3FE}" presName="imageRepeatNode" presStyleLbl="fgImgPlace1" presStyleIdx="0" presStyleCnt="4"/>
      <dgm:spPr/>
    </dgm:pt>
    <dgm:pt modelId="{FF197B1E-EC52-FA4F-B5F8-52B97C35260D}" type="pres">
      <dgm:prSet presAssocID="{BC61F1AB-774C-4865-9481-6F0774C93792}" presName="parent_text_2" presStyleLbl="revTx" presStyleIdx="1" presStyleCnt="4">
        <dgm:presLayoutVars>
          <dgm:chMax val="0"/>
          <dgm:chPref val="0"/>
          <dgm:bulletEnabled val="1"/>
        </dgm:presLayoutVars>
      </dgm:prSet>
      <dgm:spPr/>
    </dgm:pt>
    <dgm:pt modelId="{F741C0CC-930E-8C4A-A54D-D7DECD5B9A3F}" type="pres">
      <dgm:prSet presAssocID="{BC61F1AB-774C-4865-9481-6F0774C93792}" presName="image_accent_2" presStyleCnt="0"/>
      <dgm:spPr/>
    </dgm:pt>
    <dgm:pt modelId="{3F6971D4-C5F8-FD46-BF6C-C39F414AD599}" type="pres">
      <dgm:prSet presAssocID="{BC61F1AB-774C-4865-9481-6F0774C93792}" presName="imageAccentRepeatNode" presStyleLbl="alignNode1" presStyleIdx="2" presStyleCnt="8"/>
      <dgm:spPr/>
    </dgm:pt>
    <dgm:pt modelId="{E06D19FA-DC96-E44B-8D31-B364966CE86B}" type="pres">
      <dgm:prSet presAssocID="{78975FD1-CD82-430B-A991-3364F0FA517F}" presName="image_2" presStyleCnt="0"/>
      <dgm:spPr/>
    </dgm:pt>
    <dgm:pt modelId="{64EEA539-8F96-A248-A534-A2D5640A9244}" type="pres">
      <dgm:prSet presAssocID="{78975FD1-CD82-430B-A991-3364F0FA517F}" presName="imageRepeatNode" presStyleLbl="fgImgPlace1" presStyleIdx="1" presStyleCnt="4"/>
      <dgm:spPr/>
    </dgm:pt>
    <dgm:pt modelId="{D54A76D8-EEE0-D94E-8769-36680C3A3D14}" type="pres">
      <dgm:prSet presAssocID="{F1257019-9E2A-4C65-B8C0-098FF77F34B7}" presName="image_accent_3" presStyleCnt="0"/>
      <dgm:spPr/>
    </dgm:pt>
    <dgm:pt modelId="{A95B24E3-10CF-CF40-8A64-ACB2F7BDB244}" type="pres">
      <dgm:prSet presAssocID="{F1257019-9E2A-4C65-B8C0-098FF77F34B7}" presName="imageAccentRepeatNode" presStyleLbl="alignNode1" presStyleIdx="3" presStyleCnt="8"/>
      <dgm:spPr/>
    </dgm:pt>
    <dgm:pt modelId="{7F2E1FCF-8B97-AD41-952D-CC1DA358AFCC}" type="pres">
      <dgm:prSet presAssocID="{F1257019-9E2A-4C65-B8C0-098FF77F34B7}" presName="parent_text_3" presStyleLbl="revTx" presStyleIdx="2" presStyleCnt="4">
        <dgm:presLayoutVars>
          <dgm:chMax val="0"/>
          <dgm:chPref val="0"/>
          <dgm:bulletEnabled val="1"/>
        </dgm:presLayoutVars>
      </dgm:prSet>
      <dgm:spPr/>
    </dgm:pt>
    <dgm:pt modelId="{31241CAB-211B-C645-9807-45961C01FA63}" type="pres">
      <dgm:prSet presAssocID="{F1257019-9E2A-4C65-B8C0-098FF77F34B7}" presName="accent_2" presStyleLbl="alignNode1" presStyleIdx="4" presStyleCnt="8"/>
      <dgm:spPr/>
    </dgm:pt>
    <dgm:pt modelId="{FB625734-83F4-584A-9511-51C8CCFFA418}" type="pres">
      <dgm:prSet presAssocID="{F1257019-9E2A-4C65-B8C0-098FF77F34B7}" presName="accent_3" presStyleLbl="alignNode1" presStyleIdx="5" presStyleCnt="8"/>
      <dgm:spPr/>
    </dgm:pt>
    <dgm:pt modelId="{C45E0A12-8C92-D848-BDB8-FD05818D1927}" type="pres">
      <dgm:prSet presAssocID="{ED74C565-71EB-4578-AE40-258408443FD3}" presName="image_3" presStyleCnt="0"/>
      <dgm:spPr/>
    </dgm:pt>
    <dgm:pt modelId="{8AB4C778-7B5D-614E-AC55-10E69883A283}" type="pres">
      <dgm:prSet presAssocID="{ED74C565-71EB-4578-AE40-258408443FD3}" presName="imageRepeatNode" presStyleLbl="fgImgPlace1" presStyleIdx="2" presStyleCnt="4"/>
      <dgm:spPr/>
    </dgm:pt>
    <dgm:pt modelId="{CCF81FA7-04DA-3445-969D-DF8EA5D4E608}" type="pres">
      <dgm:prSet presAssocID="{F811074A-5894-4769-A05A-67FCB1E46827}" presName="image_accent_4" presStyleCnt="0"/>
      <dgm:spPr/>
    </dgm:pt>
    <dgm:pt modelId="{F9CBE6FC-4837-704B-B026-755952D7514C}" type="pres">
      <dgm:prSet presAssocID="{F811074A-5894-4769-A05A-67FCB1E46827}" presName="imageAccentRepeatNode" presStyleLbl="alignNode1" presStyleIdx="6" presStyleCnt="8"/>
      <dgm:spPr/>
    </dgm:pt>
    <dgm:pt modelId="{52CBDE7C-993D-CD4E-9074-BEBFD8854A53}" type="pres">
      <dgm:prSet presAssocID="{F811074A-5894-4769-A05A-67FCB1E46827}" presName="parent_text_4" presStyleLbl="revTx" presStyleIdx="3" presStyleCnt="4">
        <dgm:presLayoutVars>
          <dgm:chMax val="0"/>
          <dgm:chPref val="0"/>
          <dgm:bulletEnabled val="1"/>
        </dgm:presLayoutVars>
      </dgm:prSet>
      <dgm:spPr/>
    </dgm:pt>
    <dgm:pt modelId="{36BC6C9C-9212-7045-BFD2-34CA77D14B6A}" type="pres">
      <dgm:prSet presAssocID="{F811074A-5894-4769-A05A-67FCB1E46827}" presName="accent_4" presStyleLbl="alignNode1" presStyleIdx="7" presStyleCnt="8"/>
      <dgm:spPr/>
    </dgm:pt>
    <dgm:pt modelId="{F49545C3-FA5A-9041-B043-904ADF6D7D75}" type="pres">
      <dgm:prSet presAssocID="{5343D9B8-D3F7-4FE7-A21E-31154E23E86A}" presName="image_4" presStyleCnt="0"/>
      <dgm:spPr/>
    </dgm:pt>
    <dgm:pt modelId="{74F8F1B3-5DE4-7D41-8CE0-E1DD592544A6}" type="pres">
      <dgm:prSet presAssocID="{5343D9B8-D3F7-4FE7-A21E-31154E23E86A}" presName="imageRepeatNode" presStyleLbl="fgImgPlace1" presStyleIdx="3" presStyleCnt="4"/>
      <dgm:spPr/>
    </dgm:pt>
  </dgm:ptLst>
  <dgm:cxnLst>
    <dgm:cxn modelId="{678C6C01-A998-45F0-9CCC-45F791E13AF2}" srcId="{E27ED489-517F-43B8-BEC5-0E02535E1184}" destId="{F1257019-9E2A-4C65-B8C0-098FF77F34B7}" srcOrd="2" destOrd="0" parTransId="{1434C7ED-CA4C-4A61-90A7-1C344BB264F0}" sibTransId="{ED74C565-71EB-4578-AE40-258408443FD3}"/>
    <dgm:cxn modelId="{F9020220-9025-A14A-9932-293249B027E3}" type="presOf" srcId="{8C3A08DF-3CAF-4FB5-863A-03379759E3FE}" destId="{641B0AB9-540F-F741-9583-304AE3C15013}" srcOrd="0" destOrd="0" presId="urn:microsoft.com/office/officeart/2008/layout/BubblePictureList"/>
    <dgm:cxn modelId="{5A8F7229-B8BD-4B48-853E-9BF4606B1B06}" type="presOf" srcId="{ED74C565-71EB-4578-AE40-258408443FD3}" destId="{8AB4C778-7B5D-614E-AC55-10E69883A283}" srcOrd="0" destOrd="0" presId="urn:microsoft.com/office/officeart/2008/layout/BubblePictureList"/>
    <dgm:cxn modelId="{E8340349-9472-A140-9CAC-CDD6CE0D551F}" type="presOf" srcId="{5343D9B8-D3F7-4FE7-A21E-31154E23E86A}" destId="{74F8F1B3-5DE4-7D41-8CE0-E1DD592544A6}" srcOrd="0" destOrd="0" presId="urn:microsoft.com/office/officeart/2008/layout/BubblePictureList"/>
    <dgm:cxn modelId="{013C4B4D-AB54-7648-A2C1-4A55B47C5431}" type="presOf" srcId="{F811074A-5894-4769-A05A-67FCB1E46827}" destId="{52CBDE7C-993D-CD4E-9074-BEBFD8854A53}" srcOrd="0" destOrd="0" presId="urn:microsoft.com/office/officeart/2008/layout/BubblePictureList"/>
    <dgm:cxn modelId="{E181DD6C-BBC7-4B3D-B13C-2AF19AFC99D2}" srcId="{E27ED489-517F-43B8-BEC5-0E02535E1184}" destId="{F811074A-5894-4769-A05A-67FCB1E46827}" srcOrd="3" destOrd="0" parTransId="{935A6008-51D3-44E4-883E-B66010F33AF1}" sibTransId="{5343D9B8-D3F7-4FE7-A21E-31154E23E86A}"/>
    <dgm:cxn modelId="{7A141375-DA7A-C242-94D1-FF4E2EBCF023}" type="presOf" srcId="{BC61F1AB-774C-4865-9481-6F0774C93792}" destId="{FF197B1E-EC52-FA4F-B5F8-52B97C35260D}" srcOrd="0" destOrd="0" presId="urn:microsoft.com/office/officeart/2008/layout/BubblePictureList"/>
    <dgm:cxn modelId="{28B2968A-27FF-45FF-8067-9E67CBB74D17}" srcId="{E27ED489-517F-43B8-BEC5-0E02535E1184}" destId="{388AC267-8B76-4710-9BB6-3F6EF849AAF1}" srcOrd="0" destOrd="0" parTransId="{911E38D1-E8DA-45BD-983E-ABD602C3ED42}" sibTransId="{8C3A08DF-3CAF-4FB5-863A-03379759E3FE}"/>
    <dgm:cxn modelId="{BB4A21C6-B7DE-3948-97D0-FC2E32C7C17B}" type="presOf" srcId="{E27ED489-517F-43B8-BEC5-0E02535E1184}" destId="{3E087A7E-8992-C54E-9022-37198BF2F29E}" srcOrd="0" destOrd="0" presId="urn:microsoft.com/office/officeart/2008/layout/BubblePictureList"/>
    <dgm:cxn modelId="{2317B7DA-657D-4D09-9C28-C401CE358C63}" srcId="{E27ED489-517F-43B8-BEC5-0E02535E1184}" destId="{BC61F1AB-774C-4865-9481-6F0774C93792}" srcOrd="1" destOrd="0" parTransId="{3C008F02-D815-450E-A248-29F0EEB1A97C}" sibTransId="{78975FD1-CD82-430B-A991-3364F0FA517F}"/>
    <dgm:cxn modelId="{EA2388E5-ED73-8345-9158-66ED17970940}" type="presOf" srcId="{78975FD1-CD82-430B-A991-3364F0FA517F}" destId="{64EEA539-8F96-A248-A534-A2D5640A9244}" srcOrd="0" destOrd="0" presId="urn:microsoft.com/office/officeart/2008/layout/BubblePictureList"/>
    <dgm:cxn modelId="{927E5BF5-2B58-624A-8455-96D2EBEC176B}" type="presOf" srcId="{388AC267-8B76-4710-9BB6-3F6EF849AAF1}" destId="{2957E240-C121-CA4E-B9F1-6D996623B934}" srcOrd="0" destOrd="0" presId="urn:microsoft.com/office/officeart/2008/layout/BubblePictureList"/>
    <dgm:cxn modelId="{4446E5FF-A57F-554C-826E-21C71C369719}" type="presOf" srcId="{F1257019-9E2A-4C65-B8C0-098FF77F34B7}" destId="{7F2E1FCF-8B97-AD41-952D-CC1DA358AFCC}" srcOrd="0" destOrd="0" presId="urn:microsoft.com/office/officeart/2008/layout/BubblePictureList"/>
    <dgm:cxn modelId="{A363FBD6-83FF-2348-9D4A-8E1A36F73D37}" type="presParOf" srcId="{3E087A7E-8992-C54E-9022-37198BF2F29E}" destId="{2957E240-C121-CA4E-B9F1-6D996623B934}" srcOrd="0" destOrd="0" presId="urn:microsoft.com/office/officeart/2008/layout/BubblePictureList"/>
    <dgm:cxn modelId="{9B4955E0-A8F0-334C-B49E-FA8DB16D259E}" type="presParOf" srcId="{3E087A7E-8992-C54E-9022-37198BF2F29E}" destId="{A1DD1575-0C57-D947-B03C-B9E889D1D76C}" srcOrd="1" destOrd="0" presId="urn:microsoft.com/office/officeart/2008/layout/BubblePictureList"/>
    <dgm:cxn modelId="{49A15637-4FE3-7A4C-94E0-FA37907E2BCE}" type="presParOf" srcId="{A1DD1575-0C57-D947-B03C-B9E889D1D76C}" destId="{5546971B-2C9D-1848-9AC5-837F430583D7}" srcOrd="0" destOrd="0" presId="urn:microsoft.com/office/officeart/2008/layout/BubblePictureList"/>
    <dgm:cxn modelId="{2900CF0F-EEAA-E14F-B5BC-5709EF3F0405}" type="presParOf" srcId="{3E087A7E-8992-C54E-9022-37198BF2F29E}" destId="{129CB716-EA2F-5F4D-B34E-FB7D98DE1F2C}" srcOrd="2" destOrd="0" presId="urn:microsoft.com/office/officeart/2008/layout/BubblePictureList"/>
    <dgm:cxn modelId="{4F227E05-4667-EE4D-8041-CFFC4958666D}" type="presParOf" srcId="{3E087A7E-8992-C54E-9022-37198BF2F29E}" destId="{6291A6B0-8FA2-B746-91C2-02D8589F7BDF}" srcOrd="3" destOrd="0" presId="urn:microsoft.com/office/officeart/2008/layout/BubblePictureList"/>
    <dgm:cxn modelId="{7EA508EF-2AA3-D044-8096-94CF1AE81B60}" type="presParOf" srcId="{6291A6B0-8FA2-B746-91C2-02D8589F7BDF}" destId="{641B0AB9-540F-F741-9583-304AE3C15013}" srcOrd="0" destOrd="0" presId="urn:microsoft.com/office/officeart/2008/layout/BubblePictureList"/>
    <dgm:cxn modelId="{F052FC39-9187-5F43-B877-06387BF6BBE7}" type="presParOf" srcId="{3E087A7E-8992-C54E-9022-37198BF2F29E}" destId="{FF197B1E-EC52-FA4F-B5F8-52B97C35260D}" srcOrd="4" destOrd="0" presId="urn:microsoft.com/office/officeart/2008/layout/BubblePictureList"/>
    <dgm:cxn modelId="{7F96CEF9-C4A1-7B4A-96C0-951DA8BCB4CA}" type="presParOf" srcId="{3E087A7E-8992-C54E-9022-37198BF2F29E}" destId="{F741C0CC-930E-8C4A-A54D-D7DECD5B9A3F}" srcOrd="5" destOrd="0" presId="urn:microsoft.com/office/officeart/2008/layout/BubblePictureList"/>
    <dgm:cxn modelId="{C53D3E0D-8FE8-FF4B-8749-62212B3002FD}" type="presParOf" srcId="{F741C0CC-930E-8C4A-A54D-D7DECD5B9A3F}" destId="{3F6971D4-C5F8-FD46-BF6C-C39F414AD599}" srcOrd="0" destOrd="0" presId="urn:microsoft.com/office/officeart/2008/layout/BubblePictureList"/>
    <dgm:cxn modelId="{CB5BD1FC-E646-0F40-A3AA-2D3372E086FD}" type="presParOf" srcId="{3E087A7E-8992-C54E-9022-37198BF2F29E}" destId="{E06D19FA-DC96-E44B-8D31-B364966CE86B}" srcOrd="6" destOrd="0" presId="urn:microsoft.com/office/officeart/2008/layout/BubblePictureList"/>
    <dgm:cxn modelId="{80CFD26C-1815-D24A-96C8-57063FE2FB98}" type="presParOf" srcId="{E06D19FA-DC96-E44B-8D31-B364966CE86B}" destId="{64EEA539-8F96-A248-A534-A2D5640A9244}" srcOrd="0" destOrd="0" presId="urn:microsoft.com/office/officeart/2008/layout/BubblePictureList"/>
    <dgm:cxn modelId="{E1BF1FEF-57B8-E74B-AC0C-870A3A4D766A}" type="presParOf" srcId="{3E087A7E-8992-C54E-9022-37198BF2F29E}" destId="{D54A76D8-EEE0-D94E-8769-36680C3A3D14}" srcOrd="7" destOrd="0" presId="urn:microsoft.com/office/officeart/2008/layout/BubblePictureList"/>
    <dgm:cxn modelId="{4C40D5F7-EFAF-7E49-B98A-C2B619280BF4}" type="presParOf" srcId="{D54A76D8-EEE0-D94E-8769-36680C3A3D14}" destId="{A95B24E3-10CF-CF40-8A64-ACB2F7BDB244}" srcOrd="0" destOrd="0" presId="urn:microsoft.com/office/officeart/2008/layout/BubblePictureList"/>
    <dgm:cxn modelId="{DC32D108-3CA0-0547-A290-9BA48FCC7009}" type="presParOf" srcId="{3E087A7E-8992-C54E-9022-37198BF2F29E}" destId="{7F2E1FCF-8B97-AD41-952D-CC1DA358AFCC}" srcOrd="8" destOrd="0" presId="urn:microsoft.com/office/officeart/2008/layout/BubblePictureList"/>
    <dgm:cxn modelId="{CF294102-F8C8-6741-AEB9-123A724AA396}" type="presParOf" srcId="{3E087A7E-8992-C54E-9022-37198BF2F29E}" destId="{31241CAB-211B-C645-9807-45961C01FA63}" srcOrd="9" destOrd="0" presId="urn:microsoft.com/office/officeart/2008/layout/BubblePictureList"/>
    <dgm:cxn modelId="{344F6972-4AD8-3E4F-937B-DC9031BF220E}" type="presParOf" srcId="{3E087A7E-8992-C54E-9022-37198BF2F29E}" destId="{FB625734-83F4-584A-9511-51C8CCFFA418}" srcOrd="10" destOrd="0" presId="urn:microsoft.com/office/officeart/2008/layout/BubblePictureList"/>
    <dgm:cxn modelId="{A8782F71-B04D-B742-98B6-887784BF679A}" type="presParOf" srcId="{3E087A7E-8992-C54E-9022-37198BF2F29E}" destId="{C45E0A12-8C92-D848-BDB8-FD05818D1927}" srcOrd="11" destOrd="0" presId="urn:microsoft.com/office/officeart/2008/layout/BubblePictureList"/>
    <dgm:cxn modelId="{41A3CFD0-12E6-9F4B-937C-D2A98A08A39B}" type="presParOf" srcId="{C45E0A12-8C92-D848-BDB8-FD05818D1927}" destId="{8AB4C778-7B5D-614E-AC55-10E69883A283}" srcOrd="0" destOrd="0" presId="urn:microsoft.com/office/officeart/2008/layout/BubblePictureList"/>
    <dgm:cxn modelId="{5C240B8D-5721-3B46-AAB8-C93AFE0D2E3F}" type="presParOf" srcId="{3E087A7E-8992-C54E-9022-37198BF2F29E}" destId="{CCF81FA7-04DA-3445-969D-DF8EA5D4E608}" srcOrd="12" destOrd="0" presId="urn:microsoft.com/office/officeart/2008/layout/BubblePictureList"/>
    <dgm:cxn modelId="{A1B091B1-8A4A-EF4D-9F39-1AD6220FDB68}" type="presParOf" srcId="{CCF81FA7-04DA-3445-969D-DF8EA5D4E608}" destId="{F9CBE6FC-4837-704B-B026-755952D7514C}" srcOrd="0" destOrd="0" presId="urn:microsoft.com/office/officeart/2008/layout/BubblePictureList"/>
    <dgm:cxn modelId="{3D01F8DB-BFB3-2247-985A-57A368A1CA55}" type="presParOf" srcId="{3E087A7E-8992-C54E-9022-37198BF2F29E}" destId="{52CBDE7C-993D-CD4E-9074-BEBFD8854A53}" srcOrd="13" destOrd="0" presId="urn:microsoft.com/office/officeart/2008/layout/BubblePictureList"/>
    <dgm:cxn modelId="{0E45248C-5FDB-1B46-89F4-F940A3C029C9}" type="presParOf" srcId="{3E087A7E-8992-C54E-9022-37198BF2F29E}" destId="{36BC6C9C-9212-7045-BFD2-34CA77D14B6A}" srcOrd="14" destOrd="0" presId="urn:microsoft.com/office/officeart/2008/layout/BubblePictureList"/>
    <dgm:cxn modelId="{99ED29C2-8E67-394A-9248-1FA798D24415}" type="presParOf" srcId="{3E087A7E-8992-C54E-9022-37198BF2F29E}" destId="{F49545C3-FA5A-9041-B043-904ADF6D7D75}" srcOrd="15" destOrd="0" presId="urn:microsoft.com/office/officeart/2008/layout/BubblePictureList"/>
    <dgm:cxn modelId="{933B2EE2-5C28-BC46-B147-5F68547A50F0}" type="presParOf" srcId="{F49545C3-FA5A-9041-B043-904ADF6D7D75}" destId="{74F8F1B3-5DE4-7D41-8CE0-E1DD592544A6}"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D07E8E-0F3A-4A89-8C65-FE0B8A1BB41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7D94C5B-3F6A-4142-89D1-5717E1FA8C2B}">
      <dgm:prSet/>
      <dgm:spPr/>
      <dgm:t>
        <a:bodyPr/>
        <a:lstStyle/>
        <a:p>
          <a:r>
            <a:rPr lang="en-US"/>
            <a:t>Tokens can have explicit and implicit behaviors</a:t>
          </a:r>
        </a:p>
      </dgm:t>
    </dgm:pt>
    <dgm:pt modelId="{C8A36E77-B349-4EB7-BCA8-BA022E64EF79}" type="parTrans" cxnId="{CA61FFFB-EC6D-4BFA-9011-07C04826B226}">
      <dgm:prSet/>
      <dgm:spPr/>
      <dgm:t>
        <a:bodyPr/>
        <a:lstStyle/>
        <a:p>
          <a:endParaRPr lang="en-US"/>
        </a:p>
      </dgm:t>
    </dgm:pt>
    <dgm:pt modelId="{BEA467DF-60E3-4439-9104-7A5648155574}" type="sibTrans" cxnId="{CA61FFFB-EC6D-4BFA-9011-07C04826B226}">
      <dgm:prSet/>
      <dgm:spPr/>
      <dgm:t>
        <a:bodyPr/>
        <a:lstStyle/>
        <a:p>
          <a:endParaRPr lang="en-US"/>
        </a:p>
      </dgm:t>
    </dgm:pt>
    <dgm:pt modelId="{12F1100B-6D70-4EB0-BC98-CC3119077756}">
      <dgm:prSet/>
      <dgm:spPr/>
      <dgm:t>
        <a:bodyPr/>
        <a:lstStyle/>
        <a:p>
          <a:r>
            <a:rPr lang="en-US"/>
            <a:t>An Equity Share in a publicly traded company has a voting behavior where the owner can vote or delegate the behavior to a proxy.</a:t>
          </a:r>
        </a:p>
      </dgm:t>
    </dgm:pt>
    <dgm:pt modelId="{0CF9A824-B274-4749-9BC9-7EFF6D92A878}" type="parTrans" cxnId="{63A33A68-CA49-47FA-BA87-345C011F16DE}">
      <dgm:prSet/>
      <dgm:spPr/>
      <dgm:t>
        <a:bodyPr/>
        <a:lstStyle/>
        <a:p>
          <a:endParaRPr lang="en-US"/>
        </a:p>
      </dgm:t>
    </dgm:pt>
    <dgm:pt modelId="{D2F0702A-F201-4F7C-88DD-E4D7FEFB3CF3}" type="sibTrans" cxnId="{63A33A68-CA49-47FA-BA87-345C011F16DE}">
      <dgm:prSet/>
      <dgm:spPr/>
      <dgm:t>
        <a:bodyPr/>
        <a:lstStyle/>
        <a:p>
          <a:endParaRPr lang="en-US"/>
        </a:p>
      </dgm:t>
    </dgm:pt>
    <dgm:pt modelId="{5010B2CD-1171-4204-87DA-90FEABD938A6}">
      <dgm:prSet/>
      <dgm:spPr/>
      <dgm:t>
        <a:bodyPr/>
        <a:lstStyle/>
        <a:p>
          <a:r>
            <a:rPr lang="en-US"/>
            <a:t>A token representing a barrel of oil when removed from Supply becomes a receipt.</a:t>
          </a:r>
        </a:p>
      </dgm:t>
    </dgm:pt>
    <dgm:pt modelId="{B680DA87-1136-46D4-899B-CD5FC72B66B4}" type="parTrans" cxnId="{225EFF00-B055-4CE6-A7B5-4E09DD59411F}">
      <dgm:prSet/>
      <dgm:spPr/>
      <dgm:t>
        <a:bodyPr/>
        <a:lstStyle/>
        <a:p>
          <a:endParaRPr lang="en-US"/>
        </a:p>
      </dgm:t>
    </dgm:pt>
    <dgm:pt modelId="{1C3CDA80-196D-4F50-901A-9FE0635FE631}" type="sibTrans" cxnId="{225EFF00-B055-4CE6-A7B5-4E09DD59411F}">
      <dgm:prSet/>
      <dgm:spPr/>
      <dgm:t>
        <a:bodyPr/>
        <a:lstStyle/>
        <a:p>
          <a:endParaRPr lang="en-US"/>
        </a:p>
      </dgm:t>
    </dgm:pt>
    <dgm:pt modelId="{67F8D96B-BA0C-4321-93B7-13CE7CC2A2E9}">
      <dgm:prSet/>
      <dgm:spPr/>
      <dgm:t>
        <a:bodyPr/>
        <a:lstStyle/>
        <a:p>
          <a:r>
            <a:rPr lang="en-US"/>
            <a:t>A token may be encumbered by another entity, a loan for example, and will not allow transfer of ownership until the encumbrance is satisfied.</a:t>
          </a:r>
        </a:p>
      </dgm:t>
    </dgm:pt>
    <dgm:pt modelId="{3F84400B-6B45-4162-AB42-F7ED90387B3D}" type="parTrans" cxnId="{6236E204-E76A-4E40-844A-F9262EB519D8}">
      <dgm:prSet/>
      <dgm:spPr/>
      <dgm:t>
        <a:bodyPr/>
        <a:lstStyle/>
        <a:p>
          <a:endParaRPr lang="en-US"/>
        </a:p>
      </dgm:t>
    </dgm:pt>
    <dgm:pt modelId="{5DAFCA50-AD1B-4A62-9688-913584F4E1B2}" type="sibTrans" cxnId="{6236E204-E76A-4E40-844A-F9262EB519D8}">
      <dgm:prSet/>
      <dgm:spPr/>
      <dgm:t>
        <a:bodyPr/>
        <a:lstStyle/>
        <a:p>
          <a:endParaRPr lang="en-US"/>
        </a:p>
      </dgm:t>
    </dgm:pt>
    <dgm:pt modelId="{F448C358-7E44-7945-87E3-B5CB26CBF8EE}" type="pres">
      <dgm:prSet presAssocID="{BAD07E8E-0F3A-4A89-8C65-FE0B8A1BB41A}" presName="linear" presStyleCnt="0">
        <dgm:presLayoutVars>
          <dgm:animLvl val="lvl"/>
          <dgm:resizeHandles val="exact"/>
        </dgm:presLayoutVars>
      </dgm:prSet>
      <dgm:spPr/>
    </dgm:pt>
    <dgm:pt modelId="{B37476BE-53CB-7644-A48B-2C27A4AC3F97}" type="pres">
      <dgm:prSet presAssocID="{77D94C5B-3F6A-4142-89D1-5717E1FA8C2B}" presName="parentText" presStyleLbl="node1" presStyleIdx="0" presStyleCnt="4">
        <dgm:presLayoutVars>
          <dgm:chMax val="0"/>
          <dgm:bulletEnabled val="1"/>
        </dgm:presLayoutVars>
      </dgm:prSet>
      <dgm:spPr/>
    </dgm:pt>
    <dgm:pt modelId="{B0F503C4-7719-D743-A961-34BAE255D709}" type="pres">
      <dgm:prSet presAssocID="{BEA467DF-60E3-4439-9104-7A5648155574}" presName="spacer" presStyleCnt="0"/>
      <dgm:spPr/>
    </dgm:pt>
    <dgm:pt modelId="{516D128A-61F7-E649-ADB8-7011000A3087}" type="pres">
      <dgm:prSet presAssocID="{12F1100B-6D70-4EB0-BC98-CC3119077756}" presName="parentText" presStyleLbl="node1" presStyleIdx="1" presStyleCnt="4">
        <dgm:presLayoutVars>
          <dgm:chMax val="0"/>
          <dgm:bulletEnabled val="1"/>
        </dgm:presLayoutVars>
      </dgm:prSet>
      <dgm:spPr/>
    </dgm:pt>
    <dgm:pt modelId="{82C89056-B9A7-9F47-A15B-DA7548AE02AD}" type="pres">
      <dgm:prSet presAssocID="{D2F0702A-F201-4F7C-88DD-E4D7FEFB3CF3}" presName="spacer" presStyleCnt="0"/>
      <dgm:spPr/>
    </dgm:pt>
    <dgm:pt modelId="{7F35684D-2C56-9B44-B988-342073CFA2E4}" type="pres">
      <dgm:prSet presAssocID="{5010B2CD-1171-4204-87DA-90FEABD938A6}" presName="parentText" presStyleLbl="node1" presStyleIdx="2" presStyleCnt="4">
        <dgm:presLayoutVars>
          <dgm:chMax val="0"/>
          <dgm:bulletEnabled val="1"/>
        </dgm:presLayoutVars>
      </dgm:prSet>
      <dgm:spPr/>
    </dgm:pt>
    <dgm:pt modelId="{FEF0656A-C1DA-164F-88FC-7EE3E586EB80}" type="pres">
      <dgm:prSet presAssocID="{1C3CDA80-196D-4F50-901A-9FE0635FE631}" presName="spacer" presStyleCnt="0"/>
      <dgm:spPr/>
    </dgm:pt>
    <dgm:pt modelId="{8A31EBC1-3CBB-9140-A97C-20848CD9A870}" type="pres">
      <dgm:prSet presAssocID="{67F8D96B-BA0C-4321-93B7-13CE7CC2A2E9}" presName="parentText" presStyleLbl="node1" presStyleIdx="3" presStyleCnt="4">
        <dgm:presLayoutVars>
          <dgm:chMax val="0"/>
          <dgm:bulletEnabled val="1"/>
        </dgm:presLayoutVars>
      </dgm:prSet>
      <dgm:spPr/>
    </dgm:pt>
  </dgm:ptLst>
  <dgm:cxnLst>
    <dgm:cxn modelId="{225EFF00-B055-4CE6-A7B5-4E09DD59411F}" srcId="{BAD07E8E-0F3A-4A89-8C65-FE0B8A1BB41A}" destId="{5010B2CD-1171-4204-87DA-90FEABD938A6}" srcOrd="2" destOrd="0" parTransId="{B680DA87-1136-46D4-899B-CD5FC72B66B4}" sibTransId="{1C3CDA80-196D-4F50-901A-9FE0635FE631}"/>
    <dgm:cxn modelId="{6236E204-E76A-4E40-844A-F9262EB519D8}" srcId="{BAD07E8E-0F3A-4A89-8C65-FE0B8A1BB41A}" destId="{67F8D96B-BA0C-4321-93B7-13CE7CC2A2E9}" srcOrd="3" destOrd="0" parTransId="{3F84400B-6B45-4162-AB42-F7ED90387B3D}" sibTransId="{5DAFCA50-AD1B-4A62-9688-913584F4E1B2}"/>
    <dgm:cxn modelId="{71EDFB3F-917C-AC43-A63B-5539C37F22BF}" type="presOf" srcId="{67F8D96B-BA0C-4321-93B7-13CE7CC2A2E9}" destId="{8A31EBC1-3CBB-9140-A97C-20848CD9A870}" srcOrd="0" destOrd="0" presId="urn:microsoft.com/office/officeart/2005/8/layout/vList2"/>
    <dgm:cxn modelId="{C4F81C60-DA33-F945-B60E-821BE4B4237D}" type="presOf" srcId="{5010B2CD-1171-4204-87DA-90FEABD938A6}" destId="{7F35684D-2C56-9B44-B988-342073CFA2E4}" srcOrd="0" destOrd="0" presId="urn:microsoft.com/office/officeart/2005/8/layout/vList2"/>
    <dgm:cxn modelId="{63A33A68-CA49-47FA-BA87-345C011F16DE}" srcId="{BAD07E8E-0F3A-4A89-8C65-FE0B8A1BB41A}" destId="{12F1100B-6D70-4EB0-BC98-CC3119077756}" srcOrd="1" destOrd="0" parTransId="{0CF9A824-B274-4749-9BC9-7EFF6D92A878}" sibTransId="{D2F0702A-F201-4F7C-88DD-E4D7FEFB3CF3}"/>
    <dgm:cxn modelId="{E88599B0-C806-E944-A5B6-B2F92051177A}" type="presOf" srcId="{77D94C5B-3F6A-4142-89D1-5717E1FA8C2B}" destId="{B37476BE-53CB-7644-A48B-2C27A4AC3F97}" srcOrd="0" destOrd="0" presId="urn:microsoft.com/office/officeart/2005/8/layout/vList2"/>
    <dgm:cxn modelId="{DEBED0E0-F72E-3042-95F1-9C9DEAA96518}" type="presOf" srcId="{12F1100B-6D70-4EB0-BC98-CC3119077756}" destId="{516D128A-61F7-E649-ADB8-7011000A3087}" srcOrd="0" destOrd="0" presId="urn:microsoft.com/office/officeart/2005/8/layout/vList2"/>
    <dgm:cxn modelId="{B0A587F9-DAD8-ED49-A7BD-9962BE6CAE59}" type="presOf" srcId="{BAD07E8E-0F3A-4A89-8C65-FE0B8A1BB41A}" destId="{F448C358-7E44-7945-87E3-B5CB26CBF8EE}" srcOrd="0" destOrd="0" presId="urn:microsoft.com/office/officeart/2005/8/layout/vList2"/>
    <dgm:cxn modelId="{CA61FFFB-EC6D-4BFA-9011-07C04826B226}" srcId="{BAD07E8E-0F3A-4A89-8C65-FE0B8A1BB41A}" destId="{77D94C5B-3F6A-4142-89D1-5717E1FA8C2B}" srcOrd="0" destOrd="0" parTransId="{C8A36E77-B349-4EB7-BCA8-BA022E64EF79}" sibTransId="{BEA467DF-60E3-4439-9104-7A5648155574}"/>
    <dgm:cxn modelId="{508655F0-2ECE-BE4E-B88A-7F99E33F011E}" type="presParOf" srcId="{F448C358-7E44-7945-87E3-B5CB26CBF8EE}" destId="{B37476BE-53CB-7644-A48B-2C27A4AC3F97}" srcOrd="0" destOrd="0" presId="urn:microsoft.com/office/officeart/2005/8/layout/vList2"/>
    <dgm:cxn modelId="{4E7C7966-711B-FC4C-BD12-572919414837}" type="presParOf" srcId="{F448C358-7E44-7945-87E3-B5CB26CBF8EE}" destId="{B0F503C4-7719-D743-A961-34BAE255D709}" srcOrd="1" destOrd="0" presId="urn:microsoft.com/office/officeart/2005/8/layout/vList2"/>
    <dgm:cxn modelId="{8AC96BF4-F275-6342-8ACD-B7DE3E0CE57D}" type="presParOf" srcId="{F448C358-7E44-7945-87E3-B5CB26CBF8EE}" destId="{516D128A-61F7-E649-ADB8-7011000A3087}" srcOrd="2" destOrd="0" presId="urn:microsoft.com/office/officeart/2005/8/layout/vList2"/>
    <dgm:cxn modelId="{B8919978-134D-EC47-B171-F859C5DF5A60}" type="presParOf" srcId="{F448C358-7E44-7945-87E3-B5CB26CBF8EE}" destId="{82C89056-B9A7-9F47-A15B-DA7548AE02AD}" srcOrd="3" destOrd="0" presId="urn:microsoft.com/office/officeart/2005/8/layout/vList2"/>
    <dgm:cxn modelId="{CABA56DD-B33B-5B4F-900D-FA8E861A8CBF}" type="presParOf" srcId="{F448C358-7E44-7945-87E3-B5CB26CBF8EE}" destId="{7F35684D-2C56-9B44-B988-342073CFA2E4}" srcOrd="4" destOrd="0" presId="urn:microsoft.com/office/officeart/2005/8/layout/vList2"/>
    <dgm:cxn modelId="{C15EEBD0-942A-8D4C-AB44-F78F86609877}" type="presParOf" srcId="{F448C358-7E44-7945-87E3-B5CB26CBF8EE}" destId="{FEF0656A-C1DA-164F-88FC-7EE3E586EB80}" srcOrd="5" destOrd="0" presId="urn:microsoft.com/office/officeart/2005/8/layout/vList2"/>
    <dgm:cxn modelId="{E46C576D-B85F-4F4C-A1D4-1820CB5932D5}" type="presParOf" srcId="{F448C358-7E44-7945-87E3-B5CB26CBF8EE}" destId="{8A31EBC1-3CBB-9140-A97C-20848CD9A8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B2BA2-3FB6-4DD5-A01C-F12B85BF40C5}"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2178B4A3-26CD-484C-8140-AEE6B7F92B2A}">
      <dgm:prSet/>
      <dgm:spPr/>
      <dgm:t>
        <a:bodyPr/>
        <a:lstStyle/>
        <a:p>
          <a:r>
            <a:rPr lang="en-US" dirty="0"/>
            <a:t>Tokens can act like single vendor gift cards; in that they are only redeemable from the place of issue.  They are transferable, which is different than redeeming.  </a:t>
          </a:r>
        </a:p>
      </dgm:t>
    </dgm:pt>
    <dgm:pt modelId="{44F9468E-197D-4BEE-AA84-AB6C8C500B28}" type="parTrans" cxnId="{667B9A0B-E1AB-45E2-9E03-03DCAC3EC998}">
      <dgm:prSet/>
      <dgm:spPr/>
      <dgm:t>
        <a:bodyPr/>
        <a:lstStyle/>
        <a:p>
          <a:endParaRPr lang="en-US"/>
        </a:p>
      </dgm:t>
    </dgm:pt>
    <dgm:pt modelId="{796E26F0-6772-4EBE-B6DF-3AA77D0D3D8C}" type="sibTrans" cxnId="{667B9A0B-E1AB-45E2-9E03-03DCAC3EC998}">
      <dgm:prSet/>
      <dgm:spPr/>
      <dgm:t>
        <a:bodyPr/>
        <a:lstStyle/>
        <a:p>
          <a:endParaRPr lang="en-US"/>
        </a:p>
      </dgm:t>
    </dgm:pt>
    <dgm:pt modelId="{4F547ABD-E030-4753-8838-5B50DA4001CF}">
      <dgm:prSet/>
      <dgm:spPr/>
      <dgm:t>
        <a:bodyPr/>
        <a:lstStyle/>
        <a:p>
          <a:r>
            <a:rPr lang="en-US"/>
            <a:t>A fuel token, is redeemed for using some utility. Like ride tickets at a theme park.  You cannot redeem these to buy food at the theme park, only the rides.</a:t>
          </a:r>
        </a:p>
      </dgm:t>
    </dgm:pt>
    <dgm:pt modelId="{A7E1EA7A-878F-4DD0-B51C-2827ECBF6546}" type="parTrans" cxnId="{320C6479-0062-4DA0-8E98-03C85872E4B3}">
      <dgm:prSet/>
      <dgm:spPr/>
      <dgm:t>
        <a:bodyPr/>
        <a:lstStyle/>
        <a:p>
          <a:endParaRPr lang="en-US"/>
        </a:p>
      </dgm:t>
    </dgm:pt>
    <dgm:pt modelId="{466D2272-AB23-4734-932A-943107021541}" type="sibTrans" cxnId="{320C6479-0062-4DA0-8E98-03C85872E4B3}">
      <dgm:prSet/>
      <dgm:spPr/>
      <dgm:t>
        <a:bodyPr/>
        <a:lstStyle/>
        <a:p>
          <a:endParaRPr lang="en-US"/>
        </a:p>
      </dgm:t>
    </dgm:pt>
    <dgm:pt modelId="{20AFC286-5F76-4439-AA88-62D081024B4A}">
      <dgm:prSet/>
      <dgm:spPr/>
      <dgm:t>
        <a:bodyPr/>
        <a:lstStyle/>
        <a:p>
          <a:r>
            <a:rPr lang="en-US"/>
            <a:t>Utility tokens often have a fixed supply but are divisible for many decimal places and usually only redeemable by the issuer for a service or utility that then resells the redeemed tokens into a marketplace in order to sustain its service.</a:t>
          </a:r>
        </a:p>
      </dgm:t>
    </dgm:pt>
    <dgm:pt modelId="{C749C069-614F-4854-A68F-3A6C338DFCE4}" type="parTrans" cxnId="{E853333C-6899-4ADF-8FF1-F2F00B48DE7E}">
      <dgm:prSet/>
      <dgm:spPr/>
      <dgm:t>
        <a:bodyPr/>
        <a:lstStyle/>
        <a:p>
          <a:endParaRPr lang="en-US"/>
        </a:p>
      </dgm:t>
    </dgm:pt>
    <dgm:pt modelId="{248F0196-AA27-4B65-A297-C72458E3729E}" type="sibTrans" cxnId="{E853333C-6899-4ADF-8FF1-F2F00B48DE7E}">
      <dgm:prSet/>
      <dgm:spPr/>
      <dgm:t>
        <a:bodyPr/>
        <a:lstStyle/>
        <a:p>
          <a:endParaRPr lang="en-US"/>
        </a:p>
      </dgm:t>
    </dgm:pt>
    <dgm:pt modelId="{324A3719-4DD9-4C44-A2BC-604BA3BC8109}" type="pres">
      <dgm:prSet presAssocID="{E44B2BA2-3FB6-4DD5-A01C-F12B85BF40C5}" presName="Name0" presStyleCnt="0">
        <dgm:presLayoutVars>
          <dgm:dir/>
          <dgm:animLvl val="lvl"/>
          <dgm:resizeHandles val="exact"/>
        </dgm:presLayoutVars>
      </dgm:prSet>
      <dgm:spPr/>
    </dgm:pt>
    <dgm:pt modelId="{E5C76AF1-1D8A-AA47-A06F-258D3C01FCFC}" type="pres">
      <dgm:prSet presAssocID="{2178B4A3-26CD-484C-8140-AEE6B7F92B2A}" presName="boxAndChildren" presStyleCnt="0"/>
      <dgm:spPr/>
    </dgm:pt>
    <dgm:pt modelId="{8CBCD52F-61F7-5C4A-925A-DB37A454C0D0}" type="pres">
      <dgm:prSet presAssocID="{2178B4A3-26CD-484C-8140-AEE6B7F92B2A}" presName="parentTextBox" presStyleLbl="node1" presStyleIdx="0" presStyleCnt="1"/>
      <dgm:spPr/>
    </dgm:pt>
    <dgm:pt modelId="{0D2054A8-CF51-8946-A65C-E1893FC6086F}" type="pres">
      <dgm:prSet presAssocID="{2178B4A3-26CD-484C-8140-AEE6B7F92B2A}" presName="entireBox" presStyleLbl="node1" presStyleIdx="0" presStyleCnt="1"/>
      <dgm:spPr/>
    </dgm:pt>
    <dgm:pt modelId="{FE209C48-D833-9D4B-9944-3B4A8BAC20C2}" type="pres">
      <dgm:prSet presAssocID="{2178B4A3-26CD-484C-8140-AEE6B7F92B2A}" presName="descendantBox" presStyleCnt="0"/>
      <dgm:spPr/>
    </dgm:pt>
    <dgm:pt modelId="{DEEBFF68-B567-3845-9960-346F7AF6DDEF}" type="pres">
      <dgm:prSet presAssocID="{4F547ABD-E030-4753-8838-5B50DA4001CF}" presName="childTextBox" presStyleLbl="fgAccFollowNode1" presStyleIdx="0" presStyleCnt="2">
        <dgm:presLayoutVars>
          <dgm:bulletEnabled val="1"/>
        </dgm:presLayoutVars>
      </dgm:prSet>
      <dgm:spPr/>
    </dgm:pt>
    <dgm:pt modelId="{37929908-E468-A145-BA63-11D768912AE9}" type="pres">
      <dgm:prSet presAssocID="{20AFC286-5F76-4439-AA88-62D081024B4A}" presName="childTextBox" presStyleLbl="fgAccFollowNode1" presStyleIdx="1" presStyleCnt="2">
        <dgm:presLayoutVars>
          <dgm:bulletEnabled val="1"/>
        </dgm:presLayoutVars>
      </dgm:prSet>
      <dgm:spPr/>
    </dgm:pt>
  </dgm:ptLst>
  <dgm:cxnLst>
    <dgm:cxn modelId="{667B9A0B-E1AB-45E2-9E03-03DCAC3EC998}" srcId="{E44B2BA2-3FB6-4DD5-A01C-F12B85BF40C5}" destId="{2178B4A3-26CD-484C-8140-AEE6B7F92B2A}" srcOrd="0" destOrd="0" parTransId="{44F9468E-197D-4BEE-AA84-AB6C8C500B28}" sibTransId="{796E26F0-6772-4EBE-B6DF-3AA77D0D3D8C}"/>
    <dgm:cxn modelId="{CB90E923-6F40-6543-86DC-82C32ABA6A3B}" type="presOf" srcId="{E44B2BA2-3FB6-4DD5-A01C-F12B85BF40C5}" destId="{324A3719-4DD9-4C44-A2BC-604BA3BC8109}" srcOrd="0" destOrd="0" presId="urn:microsoft.com/office/officeart/2005/8/layout/process4"/>
    <dgm:cxn modelId="{12A2613A-167D-3E4C-92BF-29D3BA4DE242}" type="presOf" srcId="{2178B4A3-26CD-484C-8140-AEE6B7F92B2A}" destId="{8CBCD52F-61F7-5C4A-925A-DB37A454C0D0}" srcOrd="0" destOrd="0" presId="urn:microsoft.com/office/officeart/2005/8/layout/process4"/>
    <dgm:cxn modelId="{E853333C-6899-4ADF-8FF1-F2F00B48DE7E}" srcId="{2178B4A3-26CD-484C-8140-AEE6B7F92B2A}" destId="{20AFC286-5F76-4439-AA88-62D081024B4A}" srcOrd="1" destOrd="0" parTransId="{C749C069-614F-4854-A68F-3A6C338DFCE4}" sibTransId="{248F0196-AA27-4B65-A297-C72458E3729E}"/>
    <dgm:cxn modelId="{320C6479-0062-4DA0-8E98-03C85872E4B3}" srcId="{2178B4A3-26CD-484C-8140-AEE6B7F92B2A}" destId="{4F547ABD-E030-4753-8838-5B50DA4001CF}" srcOrd="0" destOrd="0" parTransId="{A7E1EA7A-878F-4DD0-B51C-2827ECBF6546}" sibTransId="{466D2272-AB23-4734-932A-943107021541}"/>
    <dgm:cxn modelId="{BC47398D-C546-6641-892B-BCEFD62C6C56}" type="presOf" srcId="{2178B4A3-26CD-484C-8140-AEE6B7F92B2A}" destId="{0D2054A8-CF51-8946-A65C-E1893FC6086F}" srcOrd="1" destOrd="0" presId="urn:microsoft.com/office/officeart/2005/8/layout/process4"/>
    <dgm:cxn modelId="{DE3961A8-BF34-E149-9004-9349FB00D66C}" type="presOf" srcId="{4F547ABD-E030-4753-8838-5B50DA4001CF}" destId="{DEEBFF68-B567-3845-9960-346F7AF6DDEF}" srcOrd="0" destOrd="0" presId="urn:microsoft.com/office/officeart/2005/8/layout/process4"/>
    <dgm:cxn modelId="{6BA60CD3-458B-4041-A294-A9592C1CEC67}" type="presOf" srcId="{20AFC286-5F76-4439-AA88-62D081024B4A}" destId="{37929908-E468-A145-BA63-11D768912AE9}" srcOrd="0" destOrd="0" presId="urn:microsoft.com/office/officeart/2005/8/layout/process4"/>
    <dgm:cxn modelId="{2BC855CF-213E-B84F-9E8D-7FA6A8AEC70F}" type="presParOf" srcId="{324A3719-4DD9-4C44-A2BC-604BA3BC8109}" destId="{E5C76AF1-1D8A-AA47-A06F-258D3C01FCFC}" srcOrd="0" destOrd="0" presId="urn:microsoft.com/office/officeart/2005/8/layout/process4"/>
    <dgm:cxn modelId="{F3076D18-206A-AA40-B321-376CE7373B33}" type="presParOf" srcId="{E5C76AF1-1D8A-AA47-A06F-258D3C01FCFC}" destId="{8CBCD52F-61F7-5C4A-925A-DB37A454C0D0}" srcOrd="0" destOrd="0" presId="urn:microsoft.com/office/officeart/2005/8/layout/process4"/>
    <dgm:cxn modelId="{0FB9AE0E-924A-3640-B887-E2C6D7941F60}" type="presParOf" srcId="{E5C76AF1-1D8A-AA47-A06F-258D3C01FCFC}" destId="{0D2054A8-CF51-8946-A65C-E1893FC6086F}" srcOrd="1" destOrd="0" presId="urn:microsoft.com/office/officeart/2005/8/layout/process4"/>
    <dgm:cxn modelId="{3FE26197-B4CE-A24D-A475-9EB79504DB05}" type="presParOf" srcId="{E5C76AF1-1D8A-AA47-A06F-258D3C01FCFC}" destId="{FE209C48-D833-9D4B-9944-3B4A8BAC20C2}" srcOrd="2" destOrd="0" presId="urn:microsoft.com/office/officeart/2005/8/layout/process4"/>
    <dgm:cxn modelId="{272DC504-60ED-F64F-AE21-05763ABFBB24}" type="presParOf" srcId="{FE209C48-D833-9D4B-9944-3B4A8BAC20C2}" destId="{DEEBFF68-B567-3845-9960-346F7AF6DDEF}" srcOrd="0" destOrd="0" presId="urn:microsoft.com/office/officeart/2005/8/layout/process4"/>
    <dgm:cxn modelId="{6794F9B0-F7A5-454D-A9E2-1D94F85076AB}" type="presParOf" srcId="{FE209C48-D833-9D4B-9944-3B4A8BAC20C2}" destId="{37929908-E468-A145-BA63-11D768912AE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999F7C-9E70-422A-80F9-F1E2166F34A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2D8D595-07ED-4F60-8BEC-FC6B92BD2588}">
      <dgm:prSet/>
      <dgm:spPr/>
      <dgm:t>
        <a:bodyPr/>
        <a:lstStyle/>
        <a:p>
          <a:r>
            <a:rPr lang="en-US"/>
            <a:t>Represent</a:t>
          </a:r>
        </a:p>
      </dgm:t>
    </dgm:pt>
    <dgm:pt modelId="{0B0BDA17-F759-4650-9823-BDDCCED9BB0D}" type="parTrans" cxnId="{C44133A7-43D3-4EB2-8FCD-E61C332408BE}">
      <dgm:prSet/>
      <dgm:spPr/>
      <dgm:t>
        <a:bodyPr/>
        <a:lstStyle/>
        <a:p>
          <a:endParaRPr lang="en-US" sz="4000"/>
        </a:p>
      </dgm:t>
    </dgm:pt>
    <dgm:pt modelId="{11F2A8E9-50DF-4AAC-8D27-03DE70B99C0A}" type="sibTrans" cxnId="{C44133A7-43D3-4EB2-8FCD-E61C332408BE}">
      <dgm:prSet/>
      <dgm:spPr/>
      <dgm:t>
        <a:bodyPr/>
        <a:lstStyle/>
        <a:p>
          <a:endParaRPr lang="en-US"/>
        </a:p>
      </dgm:t>
    </dgm:pt>
    <dgm:pt modelId="{B902EB00-F731-4475-8933-85E80428E591}">
      <dgm:prSet/>
      <dgm:spPr/>
      <dgm:t>
        <a:bodyPr/>
        <a:lstStyle/>
        <a:p>
          <a:r>
            <a:rPr lang="en-US"/>
            <a:t>Since tokens can represent value and be owned.  The owner of the token can become a party in a contract that uses that token.  ΩΩΩΩΩ</a:t>
          </a:r>
        </a:p>
      </dgm:t>
    </dgm:pt>
    <dgm:pt modelId="{76BA4C45-8ABF-42D9-8F6B-7F18342101DE}" type="parTrans" cxnId="{391EDC29-E305-4F3C-BE8B-E4C3874AE28E}">
      <dgm:prSet/>
      <dgm:spPr/>
      <dgm:t>
        <a:bodyPr/>
        <a:lstStyle/>
        <a:p>
          <a:endParaRPr lang="en-US" sz="4000"/>
        </a:p>
      </dgm:t>
    </dgm:pt>
    <dgm:pt modelId="{C88F2C1B-7667-4596-9984-C5C98299104E}" type="sibTrans" cxnId="{391EDC29-E305-4F3C-BE8B-E4C3874AE28E}">
      <dgm:prSet/>
      <dgm:spPr/>
      <dgm:t>
        <a:bodyPr/>
        <a:lstStyle/>
        <a:p>
          <a:endParaRPr lang="en-US"/>
        </a:p>
      </dgm:t>
    </dgm:pt>
    <dgm:pt modelId="{81147129-8A54-4250-B65F-E8F68878C010}">
      <dgm:prSet/>
      <dgm:spPr/>
      <dgm:t>
        <a:bodyPr/>
        <a:lstStyle/>
        <a:p>
          <a:r>
            <a:rPr lang="en-US"/>
            <a:t>Leverage</a:t>
          </a:r>
        </a:p>
      </dgm:t>
    </dgm:pt>
    <dgm:pt modelId="{3EDB1571-DACF-4F28-9675-E1177B84D77A}" type="parTrans" cxnId="{E1DD024E-0C6D-4AF1-B6F1-941FCB27ABBA}">
      <dgm:prSet/>
      <dgm:spPr/>
      <dgm:t>
        <a:bodyPr/>
        <a:lstStyle/>
        <a:p>
          <a:endParaRPr lang="en-US" sz="4000"/>
        </a:p>
      </dgm:t>
    </dgm:pt>
    <dgm:pt modelId="{35B695A6-FC35-4876-BA9B-3C1093E818A9}" type="sibTrans" cxnId="{E1DD024E-0C6D-4AF1-B6F1-941FCB27ABBA}">
      <dgm:prSet/>
      <dgm:spPr/>
      <dgm:t>
        <a:bodyPr/>
        <a:lstStyle/>
        <a:p>
          <a:endParaRPr lang="en-US"/>
        </a:p>
      </dgm:t>
    </dgm:pt>
    <dgm:pt modelId="{BD2F89F1-356F-42E1-AFD6-8A79EF82F54B}">
      <dgm:prSet/>
      <dgm:spPr/>
      <dgm:t>
        <a:bodyPr/>
        <a:lstStyle/>
        <a:p>
          <a:r>
            <a:rPr lang="en-US"/>
            <a:t>A token can be used as leverage, like collateral to secure a loan</a:t>
          </a:r>
        </a:p>
      </dgm:t>
    </dgm:pt>
    <dgm:pt modelId="{93CAD94C-0703-4BCC-A7DA-14FFF916E4A8}" type="parTrans" cxnId="{78E58DB6-248D-41E2-8833-1FF2B9BBFB70}">
      <dgm:prSet/>
      <dgm:spPr/>
      <dgm:t>
        <a:bodyPr/>
        <a:lstStyle/>
        <a:p>
          <a:endParaRPr lang="en-US" sz="4000"/>
        </a:p>
      </dgm:t>
    </dgm:pt>
    <dgm:pt modelId="{A1EE785D-DCAA-4093-814E-B47D04102A54}" type="sibTrans" cxnId="{78E58DB6-248D-41E2-8833-1FF2B9BBFB70}">
      <dgm:prSet/>
      <dgm:spPr/>
      <dgm:t>
        <a:bodyPr/>
        <a:lstStyle/>
        <a:p>
          <a:endParaRPr lang="en-US"/>
        </a:p>
      </dgm:t>
    </dgm:pt>
    <dgm:pt modelId="{13448E1C-23EE-4DC9-AA78-E49C6ADE4A3D}">
      <dgm:prSet/>
      <dgm:spPr/>
      <dgm:t>
        <a:bodyPr/>
        <a:lstStyle/>
        <a:p>
          <a:r>
            <a:rPr lang="en-US"/>
            <a:t>Trade</a:t>
          </a:r>
        </a:p>
      </dgm:t>
    </dgm:pt>
    <dgm:pt modelId="{C421E88F-8679-40C1-AA07-F317B3FA4176}" type="parTrans" cxnId="{858D3EBF-BFA8-412E-BE33-707C5612AA42}">
      <dgm:prSet/>
      <dgm:spPr/>
      <dgm:t>
        <a:bodyPr/>
        <a:lstStyle/>
        <a:p>
          <a:endParaRPr lang="en-US" sz="4000"/>
        </a:p>
      </dgm:t>
    </dgm:pt>
    <dgm:pt modelId="{40065677-03D5-4663-9C44-5E1D0DEF570F}" type="sibTrans" cxnId="{858D3EBF-BFA8-412E-BE33-707C5612AA42}">
      <dgm:prSet/>
      <dgm:spPr/>
      <dgm:t>
        <a:bodyPr/>
        <a:lstStyle/>
        <a:p>
          <a:endParaRPr lang="en-US"/>
        </a:p>
      </dgm:t>
    </dgm:pt>
    <dgm:pt modelId="{EFAA6DF6-7DF2-4C4A-9636-F0955934602D}">
      <dgm:prSet/>
      <dgm:spPr/>
      <dgm:t>
        <a:bodyPr/>
        <a:lstStyle/>
        <a:p>
          <a:r>
            <a:rPr lang="en-US"/>
            <a:t>A token can be sold or traded for a certain number of tokens from another class.</a:t>
          </a:r>
        </a:p>
      </dgm:t>
    </dgm:pt>
    <dgm:pt modelId="{FB1A12A9-52C3-4485-873F-3D56D19012FD}" type="parTrans" cxnId="{7452027C-7627-43A2-8D63-5D8A7902BC80}">
      <dgm:prSet/>
      <dgm:spPr/>
      <dgm:t>
        <a:bodyPr/>
        <a:lstStyle/>
        <a:p>
          <a:endParaRPr lang="en-US" sz="4000"/>
        </a:p>
      </dgm:t>
    </dgm:pt>
    <dgm:pt modelId="{562F47C2-9421-40CF-927B-A34C48F8292F}" type="sibTrans" cxnId="{7452027C-7627-43A2-8D63-5D8A7902BC80}">
      <dgm:prSet/>
      <dgm:spPr/>
      <dgm:t>
        <a:bodyPr/>
        <a:lstStyle/>
        <a:p>
          <a:endParaRPr lang="en-US"/>
        </a:p>
      </dgm:t>
    </dgm:pt>
    <dgm:pt modelId="{B4D0EF83-C720-4E31-922A-FD16395AFE8E}">
      <dgm:prSet/>
      <dgm:spPr/>
      <dgm:t>
        <a:bodyPr/>
        <a:lstStyle/>
        <a:p>
          <a:r>
            <a:rPr lang="en-US"/>
            <a:t>Insured</a:t>
          </a:r>
        </a:p>
      </dgm:t>
    </dgm:pt>
    <dgm:pt modelId="{34BDE6D7-A696-4B30-BD62-FC8652797396}" type="parTrans" cxnId="{ABB4395F-886F-42C1-83B3-59749F145E6B}">
      <dgm:prSet/>
      <dgm:spPr/>
      <dgm:t>
        <a:bodyPr/>
        <a:lstStyle/>
        <a:p>
          <a:endParaRPr lang="en-US" sz="4000"/>
        </a:p>
      </dgm:t>
    </dgm:pt>
    <dgm:pt modelId="{16FA0E08-8468-4053-9438-8092AD0375F3}" type="sibTrans" cxnId="{ABB4395F-886F-42C1-83B3-59749F145E6B}">
      <dgm:prSet/>
      <dgm:spPr/>
      <dgm:t>
        <a:bodyPr/>
        <a:lstStyle/>
        <a:p>
          <a:endParaRPr lang="en-US"/>
        </a:p>
      </dgm:t>
    </dgm:pt>
    <dgm:pt modelId="{97019A9E-6FAF-48FD-A951-10B28AE38232}">
      <dgm:prSet/>
      <dgm:spPr/>
      <dgm:t>
        <a:bodyPr/>
        <a:lstStyle/>
        <a:p>
          <a:r>
            <a:rPr lang="en-US"/>
            <a:t>A token can be insured to protect its value</a:t>
          </a:r>
        </a:p>
      </dgm:t>
    </dgm:pt>
    <dgm:pt modelId="{6B2B9FCF-C21B-4AFE-BCA4-5BC3F13DBDEE}" type="parTrans" cxnId="{64BCC7C4-15D8-4C49-BB2E-4801A08525C8}">
      <dgm:prSet/>
      <dgm:spPr/>
      <dgm:t>
        <a:bodyPr/>
        <a:lstStyle/>
        <a:p>
          <a:endParaRPr lang="en-US" sz="4000"/>
        </a:p>
      </dgm:t>
    </dgm:pt>
    <dgm:pt modelId="{0141C965-E616-4012-9D43-8677554879C3}" type="sibTrans" cxnId="{64BCC7C4-15D8-4C49-BB2E-4801A08525C8}">
      <dgm:prSet/>
      <dgm:spPr/>
      <dgm:t>
        <a:bodyPr/>
        <a:lstStyle/>
        <a:p>
          <a:endParaRPr lang="en-US"/>
        </a:p>
      </dgm:t>
    </dgm:pt>
    <dgm:pt modelId="{D92101BE-D30F-40DF-905B-C47FADE4942F}">
      <dgm:prSet/>
      <dgm:spPr/>
      <dgm:t>
        <a:bodyPr/>
        <a:lstStyle/>
        <a:p>
          <a:r>
            <a:rPr lang="en-US"/>
            <a:t>Encumbered</a:t>
          </a:r>
        </a:p>
      </dgm:t>
    </dgm:pt>
    <dgm:pt modelId="{19471DF9-4C87-4AE3-9ECD-4FD062BF671B}" type="parTrans" cxnId="{A3332B76-11DE-4B99-85CB-233B6AF899D3}">
      <dgm:prSet/>
      <dgm:spPr/>
      <dgm:t>
        <a:bodyPr/>
        <a:lstStyle/>
        <a:p>
          <a:endParaRPr lang="en-US" sz="4000"/>
        </a:p>
      </dgm:t>
    </dgm:pt>
    <dgm:pt modelId="{B0C244E7-6D2B-4D45-AE81-E189DCF30BCB}" type="sibTrans" cxnId="{A3332B76-11DE-4B99-85CB-233B6AF899D3}">
      <dgm:prSet/>
      <dgm:spPr/>
      <dgm:t>
        <a:bodyPr/>
        <a:lstStyle/>
        <a:p>
          <a:endParaRPr lang="en-US"/>
        </a:p>
      </dgm:t>
    </dgm:pt>
    <dgm:pt modelId="{EF7C544B-DAA4-40D9-8408-6FAB0F2EA1B7}">
      <dgm:prSet/>
      <dgm:spPr/>
      <dgm:t>
        <a:bodyPr/>
        <a:lstStyle/>
        <a:p>
          <a:r>
            <a:rPr lang="en-US"/>
            <a:t>A token can be encumbered, like a financial loan</a:t>
          </a:r>
        </a:p>
      </dgm:t>
    </dgm:pt>
    <dgm:pt modelId="{F37A9820-F939-445B-AD1B-F54BF239D2F2}" type="parTrans" cxnId="{57DB61EB-78B7-4623-A28E-B4FC5A4ABED9}">
      <dgm:prSet/>
      <dgm:spPr/>
      <dgm:t>
        <a:bodyPr/>
        <a:lstStyle/>
        <a:p>
          <a:endParaRPr lang="en-US" sz="4000"/>
        </a:p>
      </dgm:t>
    </dgm:pt>
    <dgm:pt modelId="{B955A2DC-1079-471C-A989-5DB4CBDBE127}" type="sibTrans" cxnId="{57DB61EB-78B7-4623-A28E-B4FC5A4ABED9}">
      <dgm:prSet/>
      <dgm:spPr/>
      <dgm:t>
        <a:bodyPr/>
        <a:lstStyle/>
        <a:p>
          <a:endParaRPr lang="en-US"/>
        </a:p>
      </dgm:t>
    </dgm:pt>
    <dgm:pt modelId="{89D64743-E699-4F0C-90AB-8A9C18991AA4}">
      <dgm:prSet/>
      <dgm:spPr/>
      <dgm:t>
        <a:bodyPr/>
        <a:lstStyle/>
        <a:p>
          <a:r>
            <a:rPr lang="en-US"/>
            <a:t>Bundled</a:t>
          </a:r>
        </a:p>
      </dgm:t>
    </dgm:pt>
    <dgm:pt modelId="{012AFF30-65B5-4662-A37D-61B73FDA31EB}" type="parTrans" cxnId="{64253BC0-5E70-4220-9D47-10D8AA2A9D73}">
      <dgm:prSet/>
      <dgm:spPr/>
      <dgm:t>
        <a:bodyPr/>
        <a:lstStyle/>
        <a:p>
          <a:endParaRPr lang="en-US" sz="4000"/>
        </a:p>
      </dgm:t>
    </dgm:pt>
    <dgm:pt modelId="{E4A180EA-ADB4-424A-ABA1-AD272833516F}" type="sibTrans" cxnId="{64253BC0-5E70-4220-9D47-10D8AA2A9D73}">
      <dgm:prSet/>
      <dgm:spPr/>
      <dgm:t>
        <a:bodyPr/>
        <a:lstStyle/>
        <a:p>
          <a:endParaRPr lang="en-US"/>
        </a:p>
      </dgm:t>
    </dgm:pt>
    <dgm:pt modelId="{0FC50AF7-7F8B-49C3-A621-66093528E704}">
      <dgm:prSet/>
      <dgm:spPr/>
      <dgm:t>
        <a:bodyPr/>
        <a:lstStyle/>
        <a:p>
          <a:r>
            <a:rPr lang="en-US"/>
            <a:t>A token can be combined or bundled into another token (encumbered) like a mutual fund or mortgage backed security</a:t>
          </a:r>
        </a:p>
      </dgm:t>
    </dgm:pt>
    <dgm:pt modelId="{4A980A7C-55CB-4234-BEE3-21D6B18C2E47}" type="parTrans" cxnId="{CD7DB5D3-71C7-48DF-9BFA-3C36495DF125}">
      <dgm:prSet/>
      <dgm:spPr/>
      <dgm:t>
        <a:bodyPr/>
        <a:lstStyle/>
        <a:p>
          <a:endParaRPr lang="en-US" sz="4000"/>
        </a:p>
      </dgm:t>
    </dgm:pt>
    <dgm:pt modelId="{D3E81229-8273-436B-91B1-D155391CF6DD}" type="sibTrans" cxnId="{CD7DB5D3-71C7-48DF-9BFA-3C36495DF125}">
      <dgm:prSet/>
      <dgm:spPr/>
      <dgm:t>
        <a:bodyPr/>
        <a:lstStyle/>
        <a:p>
          <a:endParaRPr lang="en-US"/>
        </a:p>
      </dgm:t>
    </dgm:pt>
    <dgm:pt modelId="{FFFDD8F4-FCEF-ED4D-BA3B-EE73A5A7303E}" type="pres">
      <dgm:prSet presAssocID="{BC999F7C-9E70-422A-80F9-F1E2166F34A0}" presName="Name0" presStyleCnt="0">
        <dgm:presLayoutVars>
          <dgm:dir/>
          <dgm:animLvl val="lvl"/>
          <dgm:resizeHandles val="exact"/>
        </dgm:presLayoutVars>
      </dgm:prSet>
      <dgm:spPr/>
    </dgm:pt>
    <dgm:pt modelId="{F18F21F2-A49E-1E4E-B303-690BDB78A459}" type="pres">
      <dgm:prSet presAssocID="{12D8D595-07ED-4F60-8BEC-FC6B92BD2588}" presName="linNode" presStyleCnt="0"/>
      <dgm:spPr/>
    </dgm:pt>
    <dgm:pt modelId="{B6C6A9B1-0420-C54F-96C9-64F0C73FE1D0}" type="pres">
      <dgm:prSet presAssocID="{12D8D595-07ED-4F60-8BEC-FC6B92BD2588}" presName="parentText" presStyleLbl="alignNode1" presStyleIdx="0" presStyleCnt="6">
        <dgm:presLayoutVars>
          <dgm:chMax val="1"/>
          <dgm:bulletEnabled/>
        </dgm:presLayoutVars>
      </dgm:prSet>
      <dgm:spPr/>
    </dgm:pt>
    <dgm:pt modelId="{66A1CA12-74D1-5D49-B4B6-06C8F90DB8C2}" type="pres">
      <dgm:prSet presAssocID="{12D8D595-07ED-4F60-8BEC-FC6B92BD2588}" presName="descendantText" presStyleLbl="alignAccFollowNode1" presStyleIdx="0" presStyleCnt="6">
        <dgm:presLayoutVars>
          <dgm:bulletEnabled/>
        </dgm:presLayoutVars>
      </dgm:prSet>
      <dgm:spPr/>
    </dgm:pt>
    <dgm:pt modelId="{A385B1FA-2DE7-3B44-B995-5E66A99DB349}" type="pres">
      <dgm:prSet presAssocID="{11F2A8E9-50DF-4AAC-8D27-03DE70B99C0A}" presName="sp" presStyleCnt="0"/>
      <dgm:spPr/>
    </dgm:pt>
    <dgm:pt modelId="{543CE429-0206-1D43-A86F-F56CAE7DD27E}" type="pres">
      <dgm:prSet presAssocID="{81147129-8A54-4250-B65F-E8F68878C010}" presName="linNode" presStyleCnt="0"/>
      <dgm:spPr/>
    </dgm:pt>
    <dgm:pt modelId="{38B5396E-1A9D-7E43-9EA0-B7AF835C0775}" type="pres">
      <dgm:prSet presAssocID="{81147129-8A54-4250-B65F-E8F68878C010}" presName="parentText" presStyleLbl="alignNode1" presStyleIdx="1" presStyleCnt="6">
        <dgm:presLayoutVars>
          <dgm:chMax val="1"/>
          <dgm:bulletEnabled/>
        </dgm:presLayoutVars>
      </dgm:prSet>
      <dgm:spPr/>
    </dgm:pt>
    <dgm:pt modelId="{A26257A8-CD7F-0A4D-AFC9-124D69CFAC73}" type="pres">
      <dgm:prSet presAssocID="{81147129-8A54-4250-B65F-E8F68878C010}" presName="descendantText" presStyleLbl="alignAccFollowNode1" presStyleIdx="1" presStyleCnt="6">
        <dgm:presLayoutVars>
          <dgm:bulletEnabled/>
        </dgm:presLayoutVars>
      </dgm:prSet>
      <dgm:spPr/>
    </dgm:pt>
    <dgm:pt modelId="{75C87B3D-57E5-1C4E-A0BE-3050E19C68CC}" type="pres">
      <dgm:prSet presAssocID="{35B695A6-FC35-4876-BA9B-3C1093E818A9}" presName="sp" presStyleCnt="0"/>
      <dgm:spPr/>
    </dgm:pt>
    <dgm:pt modelId="{4F950C9B-3F52-1B45-8B68-5948689E43E8}" type="pres">
      <dgm:prSet presAssocID="{13448E1C-23EE-4DC9-AA78-E49C6ADE4A3D}" presName="linNode" presStyleCnt="0"/>
      <dgm:spPr/>
    </dgm:pt>
    <dgm:pt modelId="{F8574DF7-9513-994C-ACCC-33216CE6965E}" type="pres">
      <dgm:prSet presAssocID="{13448E1C-23EE-4DC9-AA78-E49C6ADE4A3D}" presName="parentText" presStyleLbl="alignNode1" presStyleIdx="2" presStyleCnt="6">
        <dgm:presLayoutVars>
          <dgm:chMax val="1"/>
          <dgm:bulletEnabled/>
        </dgm:presLayoutVars>
      </dgm:prSet>
      <dgm:spPr/>
    </dgm:pt>
    <dgm:pt modelId="{A86D8863-6F4F-6042-BD05-8BF04600ED07}" type="pres">
      <dgm:prSet presAssocID="{13448E1C-23EE-4DC9-AA78-E49C6ADE4A3D}" presName="descendantText" presStyleLbl="alignAccFollowNode1" presStyleIdx="2" presStyleCnt="6">
        <dgm:presLayoutVars>
          <dgm:bulletEnabled/>
        </dgm:presLayoutVars>
      </dgm:prSet>
      <dgm:spPr/>
    </dgm:pt>
    <dgm:pt modelId="{2A280B0B-96E0-F749-8F92-55758415E6BE}" type="pres">
      <dgm:prSet presAssocID="{40065677-03D5-4663-9C44-5E1D0DEF570F}" presName="sp" presStyleCnt="0"/>
      <dgm:spPr/>
    </dgm:pt>
    <dgm:pt modelId="{7A2EFF95-E337-6B40-AA5B-9A17A9DA0BC5}" type="pres">
      <dgm:prSet presAssocID="{B4D0EF83-C720-4E31-922A-FD16395AFE8E}" presName="linNode" presStyleCnt="0"/>
      <dgm:spPr/>
    </dgm:pt>
    <dgm:pt modelId="{16BA7D51-5F86-6C4B-A170-1AD8BA49A17F}" type="pres">
      <dgm:prSet presAssocID="{B4D0EF83-C720-4E31-922A-FD16395AFE8E}" presName="parentText" presStyleLbl="alignNode1" presStyleIdx="3" presStyleCnt="6">
        <dgm:presLayoutVars>
          <dgm:chMax val="1"/>
          <dgm:bulletEnabled/>
        </dgm:presLayoutVars>
      </dgm:prSet>
      <dgm:spPr/>
    </dgm:pt>
    <dgm:pt modelId="{7CD23FBB-4C68-7B4C-85B0-FAAC96B9315B}" type="pres">
      <dgm:prSet presAssocID="{B4D0EF83-C720-4E31-922A-FD16395AFE8E}" presName="descendantText" presStyleLbl="alignAccFollowNode1" presStyleIdx="3" presStyleCnt="6">
        <dgm:presLayoutVars>
          <dgm:bulletEnabled/>
        </dgm:presLayoutVars>
      </dgm:prSet>
      <dgm:spPr/>
    </dgm:pt>
    <dgm:pt modelId="{9EB8A686-E6F9-404F-9B1B-73F2DBF3AF81}" type="pres">
      <dgm:prSet presAssocID="{16FA0E08-8468-4053-9438-8092AD0375F3}" presName="sp" presStyleCnt="0"/>
      <dgm:spPr/>
    </dgm:pt>
    <dgm:pt modelId="{C611233C-A8A9-144C-9F99-F4E48D448920}" type="pres">
      <dgm:prSet presAssocID="{D92101BE-D30F-40DF-905B-C47FADE4942F}" presName="linNode" presStyleCnt="0"/>
      <dgm:spPr/>
    </dgm:pt>
    <dgm:pt modelId="{C5554D41-8826-CB47-BC00-7EC8FC80A599}" type="pres">
      <dgm:prSet presAssocID="{D92101BE-D30F-40DF-905B-C47FADE4942F}" presName="parentText" presStyleLbl="alignNode1" presStyleIdx="4" presStyleCnt="6">
        <dgm:presLayoutVars>
          <dgm:chMax val="1"/>
          <dgm:bulletEnabled/>
        </dgm:presLayoutVars>
      </dgm:prSet>
      <dgm:spPr/>
    </dgm:pt>
    <dgm:pt modelId="{2E404904-8931-3849-BD0C-216CEF3A6E28}" type="pres">
      <dgm:prSet presAssocID="{D92101BE-D30F-40DF-905B-C47FADE4942F}" presName="descendantText" presStyleLbl="alignAccFollowNode1" presStyleIdx="4" presStyleCnt="6">
        <dgm:presLayoutVars>
          <dgm:bulletEnabled/>
        </dgm:presLayoutVars>
      </dgm:prSet>
      <dgm:spPr/>
    </dgm:pt>
    <dgm:pt modelId="{1822C133-EE4E-AB49-935A-93E6BABDAD7A}" type="pres">
      <dgm:prSet presAssocID="{B0C244E7-6D2B-4D45-AE81-E189DCF30BCB}" presName="sp" presStyleCnt="0"/>
      <dgm:spPr/>
    </dgm:pt>
    <dgm:pt modelId="{4B3E09F5-67B0-2D47-90B4-4965D7D63AA2}" type="pres">
      <dgm:prSet presAssocID="{89D64743-E699-4F0C-90AB-8A9C18991AA4}" presName="linNode" presStyleCnt="0"/>
      <dgm:spPr/>
    </dgm:pt>
    <dgm:pt modelId="{FFF0FE01-1C48-1342-9D5D-85A81F8A6EB4}" type="pres">
      <dgm:prSet presAssocID="{89D64743-E699-4F0C-90AB-8A9C18991AA4}" presName="parentText" presStyleLbl="alignNode1" presStyleIdx="5" presStyleCnt="6">
        <dgm:presLayoutVars>
          <dgm:chMax val="1"/>
          <dgm:bulletEnabled/>
        </dgm:presLayoutVars>
      </dgm:prSet>
      <dgm:spPr/>
    </dgm:pt>
    <dgm:pt modelId="{6F32E9C0-021A-7E40-9E3B-993D511E95A6}" type="pres">
      <dgm:prSet presAssocID="{89D64743-E699-4F0C-90AB-8A9C18991AA4}" presName="descendantText" presStyleLbl="alignAccFollowNode1" presStyleIdx="5" presStyleCnt="6">
        <dgm:presLayoutVars>
          <dgm:bulletEnabled/>
        </dgm:presLayoutVars>
      </dgm:prSet>
      <dgm:spPr/>
    </dgm:pt>
  </dgm:ptLst>
  <dgm:cxnLst>
    <dgm:cxn modelId="{2A019C11-9B47-BF4E-8F58-5FE636A210E1}" type="presOf" srcId="{13448E1C-23EE-4DC9-AA78-E49C6ADE4A3D}" destId="{F8574DF7-9513-994C-ACCC-33216CE6965E}" srcOrd="0" destOrd="0" presId="urn:microsoft.com/office/officeart/2016/7/layout/VerticalSolidActionList"/>
    <dgm:cxn modelId="{391EDC29-E305-4F3C-BE8B-E4C3874AE28E}" srcId="{12D8D595-07ED-4F60-8BEC-FC6B92BD2588}" destId="{B902EB00-F731-4475-8933-85E80428E591}" srcOrd="0" destOrd="0" parTransId="{76BA4C45-8ABF-42D9-8F6B-7F18342101DE}" sibTransId="{C88F2C1B-7667-4596-9984-C5C98299104E}"/>
    <dgm:cxn modelId="{A9BD8D43-C31B-A04E-909C-7BCD645029EC}" type="presOf" srcId="{EF7C544B-DAA4-40D9-8408-6FAB0F2EA1B7}" destId="{2E404904-8931-3849-BD0C-216CEF3A6E28}" srcOrd="0" destOrd="0" presId="urn:microsoft.com/office/officeart/2016/7/layout/VerticalSolidActionList"/>
    <dgm:cxn modelId="{E1DD024E-0C6D-4AF1-B6F1-941FCB27ABBA}" srcId="{BC999F7C-9E70-422A-80F9-F1E2166F34A0}" destId="{81147129-8A54-4250-B65F-E8F68878C010}" srcOrd="1" destOrd="0" parTransId="{3EDB1571-DACF-4F28-9675-E1177B84D77A}" sibTransId="{35B695A6-FC35-4876-BA9B-3C1093E818A9}"/>
    <dgm:cxn modelId="{F1C9515B-E9BA-D149-B0EF-B3AF5D8EDCA5}" type="presOf" srcId="{12D8D595-07ED-4F60-8BEC-FC6B92BD2588}" destId="{B6C6A9B1-0420-C54F-96C9-64F0C73FE1D0}" srcOrd="0" destOrd="0" presId="urn:microsoft.com/office/officeart/2016/7/layout/VerticalSolidActionList"/>
    <dgm:cxn modelId="{ABB4395F-886F-42C1-83B3-59749F145E6B}" srcId="{BC999F7C-9E70-422A-80F9-F1E2166F34A0}" destId="{B4D0EF83-C720-4E31-922A-FD16395AFE8E}" srcOrd="3" destOrd="0" parTransId="{34BDE6D7-A696-4B30-BD62-FC8652797396}" sibTransId="{16FA0E08-8468-4053-9438-8092AD0375F3}"/>
    <dgm:cxn modelId="{568DDC66-4DE7-D546-B7B7-E5ED3094DF4C}" type="presOf" srcId="{81147129-8A54-4250-B65F-E8F68878C010}" destId="{38B5396E-1A9D-7E43-9EA0-B7AF835C0775}" srcOrd="0" destOrd="0" presId="urn:microsoft.com/office/officeart/2016/7/layout/VerticalSolidActionList"/>
    <dgm:cxn modelId="{43FF776C-A968-BB4E-BA5C-527C664D26D5}" type="presOf" srcId="{B902EB00-F731-4475-8933-85E80428E591}" destId="{66A1CA12-74D1-5D49-B4B6-06C8F90DB8C2}" srcOrd="0" destOrd="0" presId="urn:microsoft.com/office/officeart/2016/7/layout/VerticalSolidActionList"/>
    <dgm:cxn modelId="{A3332B76-11DE-4B99-85CB-233B6AF899D3}" srcId="{BC999F7C-9E70-422A-80F9-F1E2166F34A0}" destId="{D92101BE-D30F-40DF-905B-C47FADE4942F}" srcOrd="4" destOrd="0" parTransId="{19471DF9-4C87-4AE3-9ECD-4FD062BF671B}" sibTransId="{B0C244E7-6D2B-4D45-AE81-E189DCF30BCB}"/>
    <dgm:cxn modelId="{7452027C-7627-43A2-8D63-5D8A7902BC80}" srcId="{13448E1C-23EE-4DC9-AA78-E49C6ADE4A3D}" destId="{EFAA6DF6-7DF2-4C4A-9636-F0955934602D}" srcOrd="0" destOrd="0" parTransId="{FB1A12A9-52C3-4485-873F-3D56D19012FD}" sibTransId="{562F47C2-9421-40CF-927B-A34C48F8292F}"/>
    <dgm:cxn modelId="{20C999A2-CBF3-484C-B80E-F23B5A9DDF7D}" type="presOf" srcId="{BC999F7C-9E70-422A-80F9-F1E2166F34A0}" destId="{FFFDD8F4-FCEF-ED4D-BA3B-EE73A5A7303E}" srcOrd="0" destOrd="0" presId="urn:microsoft.com/office/officeart/2016/7/layout/VerticalSolidActionList"/>
    <dgm:cxn modelId="{C44133A7-43D3-4EB2-8FCD-E61C332408BE}" srcId="{BC999F7C-9E70-422A-80F9-F1E2166F34A0}" destId="{12D8D595-07ED-4F60-8BEC-FC6B92BD2588}" srcOrd="0" destOrd="0" parTransId="{0B0BDA17-F759-4650-9823-BDDCCED9BB0D}" sibTransId="{11F2A8E9-50DF-4AAC-8D27-03DE70B99C0A}"/>
    <dgm:cxn modelId="{78E58DB6-248D-41E2-8833-1FF2B9BBFB70}" srcId="{81147129-8A54-4250-B65F-E8F68878C010}" destId="{BD2F89F1-356F-42E1-AFD6-8A79EF82F54B}" srcOrd="0" destOrd="0" parTransId="{93CAD94C-0703-4BCC-A7DA-14FFF916E4A8}" sibTransId="{A1EE785D-DCAA-4093-814E-B47D04102A54}"/>
    <dgm:cxn modelId="{BBEB8EB9-9D65-E84B-BB7D-C8AB81A08782}" type="presOf" srcId="{D92101BE-D30F-40DF-905B-C47FADE4942F}" destId="{C5554D41-8826-CB47-BC00-7EC8FC80A599}" srcOrd="0" destOrd="0" presId="urn:microsoft.com/office/officeart/2016/7/layout/VerticalSolidActionList"/>
    <dgm:cxn modelId="{858D3EBF-BFA8-412E-BE33-707C5612AA42}" srcId="{BC999F7C-9E70-422A-80F9-F1E2166F34A0}" destId="{13448E1C-23EE-4DC9-AA78-E49C6ADE4A3D}" srcOrd="2" destOrd="0" parTransId="{C421E88F-8679-40C1-AA07-F317B3FA4176}" sibTransId="{40065677-03D5-4663-9C44-5E1D0DEF570F}"/>
    <dgm:cxn modelId="{64253BC0-5E70-4220-9D47-10D8AA2A9D73}" srcId="{BC999F7C-9E70-422A-80F9-F1E2166F34A0}" destId="{89D64743-E699-4F0C-90AB-8A9C18991AA4}" srcOrd="5" destOrd="0" parTransId="{012AFF30-65B5-4662-A37D-61B73FDA31EB}" sibTransId="{E4A180EA-ADB4-424A-ABA1-AD272833516F}"/>
    <dgm:cxn modelId="{A5CEA1C4-FB86-9549-91B5-5ABF07B86F10}" type="presOf" srcId="{89D64743-E699-4F0C-90AB-8A9C18991AA4}" destId="{FFF0FE01-1C48-1342-9D5D-85A81F8A6EB4}" srcOrd="0" destOrd="0" presId="urn:microsoft.com/office/officeart/2016/7/layout/VerticalSolidActionList"/>
    <dgm:cxn modelId="{64BCC7C4-15D8-4C49-BB2E-4801A08525C8}" srcId="{B4D0EF83-C720-4E31-922A-FD16395AFE8E}" destId="{97019A9E-6FAF-48FD-A951-10B28AE38232}" srcOrd="0" destOrd="0" parTransId="{6B2B9FCF-C21B-4AFE-BCA4-5BC3F13DBDEE}" sibTransId="{0141C965-E616-4012-9D43-8677554879C3}"/>
    <dgm:cxn modelId="{7F61F0CA-E7E2-5B47-B0AA-69C4AC551F12}" type="presOf" srcId="{B4D0EF83-C720-4E31-922A-FD16395AFE8E}" destId="{16BA7D51-5F86-6C4B-A170-1AD8BA49A17F}" srcOrd="0" destOrd="0" presId="urn:microsoft.com/office/officeart/2016/7/layout/VerticalSolidActionList"/>
    <dgm:cxn modelId="{CD7DB5D3-71C7-48DF-9BFA-3C36495DF125}" srcId="{89D64743-E699-4F0C-90AB-8A9C18991AA4}" destId="{0FC50AF7-7F8B-49C3-A621-66093528E704}" srcOrd="0" destOrd="0" parTransId="{4A980A7C-55CB-4234-BEE3-21D6B18C2E47}" sibTransId="{D3E81229-8273-436B-91B1-D155391CF6DD}"/>
    <dgm:cxn modelId="{F5C6F4DD-C65A-9944-BA74-807148CAC558}" type="presOf" srcId="{97019A9E-6FAF-48FD-A951-10B28AE38232}" destId="{7CD23FBB-4C68-7B4C-85B0-FAAC96B9315B}" srcOrd="0" destOrd="0" presId="urn:microsoft.com/office/officeart/2016/7/layout/VerticalSolidActionList"/>
    <dgm:cxn modelId="{981B1DEB-D531-D347-9296-CCB00780D2DD}" type="presOf" srcId="{EFAA6DF6-7DF2-4C4A-9636-F0955934602D}" destId="{A86D8863-6F4F-6042-BD05-8BF04600ED07}" srcOrd="0" destOrd="0" presId="urn:microsoft.com/office/officeart/2016/7/layout/VerticalSolidActionList"/>
    <dgm:cxn modelId="{57DB61EB-78B7-4623-A28E-B4FC5A4ABED9}" srcId="{D92101BE-D30F-40DF-905B-C47FADE4942F}" destId="{EF7C544B-DAA4-40D9-8408-6FAB0F2EA1B7}" srcOrd="0" destOrd="0" parTransId="{F37A9820-F939-445B-AD1B-F54BF239D2F2}" sibTransId="{B955A2DC-1079-471C-A989-5DB4CBDBE127}"/>
    <dgm:cxn modelId="{F2CE69F7-2935-7E4B-9826-22C9AE27A34D}" type="presOf" srcId="{BD2F89F1-356F-42E1-AFD6-8A79EF82F54B}" destId="{A26257A8-CD7F-0A4D-AFC9-124D69CFAC73}" srcOrd="0" destOrd="0" presId="urn:microsoft.com/office/officeart/2016/7/layout/VerticalSolidActionList"/>
    <dgm:cxn modelId="{541EBAFD-4DA7-DB45-B12F-B4DEB7EA82E8}" type="presOf" srcId="{0FC50AF7-7F8B-49C3-A621-66093528E704}" destId="{6F32E9C0-021A-7E40-9E3B-993D511E95A6}" srcOrd="0" destOrd="0" presId="urn:microsoft.com/office/officeart/2016/7/layout/VerticalSolidActionList"/>
    <dgm:cxn modelId="{B32F9631-8F26-A04D-8BDC-F2DDCD6CBCBB}" type="presParOf" srcId="{FFFDD8F4-FCEF-ED4D-BA3B-EE73A5A7303E}" destId="{F18F21F2-A49E-1E4E-B303-690BDB78A459}" srcOrd="0" destOrd="0" presId="urn:microsoft.com/office/officeart/2016/7/layout/VerticalSolidActionList"/>
    <dgm:cxn modelId="{F913BA4C-1057-7C46-BF05-29F93EF74353}" type="presParOf" srcId="{F18F21F2-A49E-1E4E-B303-690BDB78A459}" destId="{B6C6A9B1-0420-C54F-96C9-64F0C73FE1D0}" srcOrd="0" destOrd="0" presId="urn:microsoft.com/office/officeart/2016/7/layout/VerticalSolidActionList"/>
    <dgm:cxn modelId="{1ABA8113-78F0-3E43-BCC3-0F4E1CB956CA}" type="presParOf" srcId="{F18F21F2-A49E-1E4E-B303-690BDB78A459}" destId="{66A1CA12-74D1-5D49-B4B6-06C8F90DB8C2}" srcOrd="1" destOrd="0" presId="urn:microsoft.com/office/officeart/2016/7/layout/VerticalSolidActionList"/>
    <dgm:cxn modelId="{62647C01-9B54-334E-B34E-647C5323AAB5}" type="presParOf" srcId="{FFFDD8F4-FCEF-ED4D-BA3B-EE73A5A7303E}" destId="{A385B1FA-2DE7-3B44-B995-5E66A99DB349}" srcOrd="1" destOrd="0" presId="urn:microsoft.com/office/officeart/2016/7/layout/VerticalSolidActionList"/>
    <dgm:cxn modelId="{EF986533-4B38-274B-B4B7-C011EDA7AAA6}" type="presParOf" srcId="{FFFDD8F4-FCEF-ED4D-BA3B-EE73A5A7303E}" destId="{543CE429-0206-1D43-A86F-F56CAE7DD27E}" srcOrd="2" destOrd="0" presId="urn:microsoft.com/office/officeart/2016/7/layout/VerticalSolidActionList"/>
    <dgm:cxn modelId="{0485BFD2-2768-804C-884F-CAAE8EE4C5EC}" type="presParOf" srcId="{543CE429-0206-1D43-A86F-F56CAE7DD27E}" destId="{38B5396E-1A9D-7E43-9EA0-B7AF835C0775}" srcOrd="0" destOrd="0" presId="urn:microsoft.com/office/officeart/2016/7/layout/VerticalSolidActionList"/>
    <dgm:cxn modelId="{53A13300-8D6C-A041-84E0-D65AFF73131A}" type="presParOf" srcId="{543CE429-0206-1D43-A86F-F56CAE7DD27E}" destId="{A26257A8-CD7F-0A4D-AFC9-124D69CFAC73}" srcOrd="1" destOrd="0" presId="urn:microsoft.com/office/officeart/2016/7/layout/VerticalSolidActionList"/>
    <dgm:cxn modelId="{0F34443F-731C-5B40-AD14-35AFA13C8C72}" type="presParOf" srcId="{FFFDD8F4-FCEF-ED4D-BA3B-EE73A5A7303E}" destId="{75C87B3D-57E5-1C4E-A0BE-3050E19C68CC}" srcOrd="3" destOrd="0" presId="urn:microsoft.com/office/officeart/2016/7/layout/VerticalSolidActionList"/>
    <dgm:cxn modelId="{97650D0E-0396-9D4C-87CA-78613E6734BA}" type="presParOf" srcId="{FFFDD8F4-FCEF-ED4D-BA3B-EE73A5A7303E}" destId="{4F950C9B-3F52-1B45-8B68-5948689E43E8}" srcOrd="4" destOrd="0" presId="urn:microsoft.com/office/officeart/2016/7/layout/VerticalSolidActionList"/>
    <dgm:cxn modelId="{A70BCCB7-3CDB-8C46-8D12-C50585E03391}" type="presParOf" srcId="{4F950C9B-3F52-1B45-8B68-5948689E43E8}" destId="{F8574DF7-9513-994C-ACCC-33216CE6965E}" srcOrd="0" destOrd="0" presId="urn:microsoft.com/office/officeart/2016/7/layout/VerticalSolidActionList"/>
    <dgm:cxn modelId="{1453A3B6-E161-2C48-A9BC-CFE926088143}" type="presParOf" srcId="{4F950C9B-3F52-1B45-8B68-5948689E43E8}" destId="{A86D8863-6F4F-6042-BD05-8BF04600ED07}" srcOrd="1" destOrd="0" presId="urn:microsoft.com/office/officeart/2016/7/layout/VerticalSolidActionList"/>
    <dgm:cxn modelId="{89B33B8F-8C3C-D94A-8E81-DD00D49B7711}" type="presParOf" srcId="{FFFDD8F4-FCEF-ED4D-BA3B-EE73A5A7303E}" destId="{2A280B0B-96E0-F749-8F92-55758415E6BE}" srcOrd="5" destOrd="0" presId="urn:microsoft.com/office/officeart/2016/7/layout/VerticalSolidActionList"/>
    <dgm:cxn modelId="{9373E5BD-644F-4F41-BA94-9FB1DF39B041}" type="presParOf" srcId="{FFFDD8F4-FCEF-ED4D-BA3B-EE73A5A7303E}" destId="{7A2EFF95-E337-6B40-AA5B-9A17A9DA0BC5}" srcOrd="6" destOrd="0" presId="urn:microsoft.com/office/officeart/2016/7/layout/VerticalSolidActionList"/>
    <dgm:cxn modelId="{F2597BD7-4EAA-A546-AFF8-675B3BB860AD}" type="presParOf" srcId="{7A2EFF95-E337-6B40-AA5B-9A17A9DA0BC5}" destId="{16BA7D51-5F86-6C4B-A170-1AD8BA49A17F}" srcOrd="0" destOrd="0" presId="urn:microsoft.com/office/officeart/2016/7/layout/VerticalSolidActionList"/>
    <dgm:cxn modelId="{35A99346-6FAA-A14E-AE6B-D7BE2ED69CFB}" type="presParOf" srcId="{7A2EFF95-E337-6B40-AA5B-9A17A9DA0BC5}" destId="{7CD23FBB-4C68-7B4C-85B0-FAAC96B9315B}" srcOrd="1" destOrd="0" presId="urn:microsoft.com/office/officeart/2016/7/layout/VerticalSolidActionList"/>
    <dgm:cxn modelId="{E5062176-A8FC-274E-B60D-8042E6209530}" type="presParOf" srcId="{FFFDD8F4-FCEF-ED4D-BA3B-EE73A5A7303E}" destId="{9EB8A686-E6F9-404F-9B1B-73F2DBF3AF81}" srcOrd="7" destOrd="0" presId="urn:microsoft.com/office/officeart/2016/7/layout/VerticalSolidActionList"/>
    <dgm:cxn modelId="{847EA3E6-C0B3-3442-A2B6-C7901781EB5C}" type="presParOf" srcId="{FFFDD8F4-FCEF-ED4D-BA3B-EE73A5A7303E}" destId="{C611233C-A8A9-144C-9F99-F4E48D448920}" srcOrd="8" destOrd="0" presId="urn:microsoft.com/office/officeart/2016/7/layout/VerticalSolidActionList"/>
    <dgm:cxn modelId="{3C18855D-5891-424E-929B-E9CDA1E7A017}" type="presParOf" srcId="{C611233C-A8A9-144C-9F99-F4E48D448920}" destId="{C5554D41-8826-CB47-BC00-7EC8FC80A599}" srcOrd="0" destOrd="0" presId="urn:microsoft.com/office/officeart/2016/7/layout/VerticalSolidActionList"/>
    <dgm:cxn modelId="{C70694E6-5EEB-2146-BB3B-A2C59AAF20D4}" type="presParOf" srcId="{C611233C-A8A9-144C-9F99-F4E48D448920}" destId="{2E404904-8931-3849-BD0C-216CEF3A6E28}" srcOrd="1" destOrd="0" presId="urn:microsoft.com/office/officeart/2016/7/layout/VerticalSolidActionList"/>
    <dgm:cxn modelId="{EB646B2E-0E03-594D-89D1-2C8780BDC26B}" type="presParOf" srcId="{FFFDD8F4-FCEF-ED4D-BA3B-EE73A5A7303E}" destId="{1822C133-EE4E-AB49-935A-93E6BABDAD7A}" srcOrd="9" destOrd="0" presId="urn:microsoft.com/office/officeart/2016/7/layout/VerticalSolidActionList"/>
    <dgm:cxn modelId="{EE1CB8DD-D431-A944-A057-442F1F1B14F8}" type="presParOf" srcId="{FFFDD8F4-FCEF-ED4D-BA3B-EE73A5A7303E}" destId="{4B3E09F5-67B0-2D47-90B4-4965D7D63AA2}" srcOrd="10" destOrd="0" presId="urn:microsoft.com/office/officeart/2016/7/layout/VerticalSolidActionList"/>
    <dgm:cxn modelId="{B586CB5D-964E-CF45-87E3-70EB4861F8F1}" type="presParOf" srcId="{4B3E09F5-67B0-2D47-90B4-4965D7D63AA2}" destId="{FFF0FE01-1C48-1342-9D5D-85A81F8A6EB4}" srcOrd="0" destOrd="0" presId="urn:microsoft.com/office/officeart/2016/7/layout/VerticalSolidActionList"/>
    <dgm:cxn modelId="{B339ECFB-C275-A649-92A4-4C1A253D0F13}" type="presParOf" srcId="{4B3E09F5-67B0-2D47-90B4-4965D7D63AA2}" destId="{6F32E9C0-021A-7E40-9E3B-993D511E95A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313182-9C3B-4A0C-800F-04DA547B47C7}"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C1034C6F-9159-4066-A87A-876B7746D435}">
      <dgm:prSet custT="1"/>
      <dgm:spPr/>
      <dgm:t>
        <a:bodyPr/>
        <a:lstStyle/>
        <a:p>
          <a:pPr>
            <a:lnSpc>
              <a:spcPct val="100000"/>
            </a:lnSpc>
          </a:pPr>
          <a:r>
            <a:rPr lang="en-US" sz="2000"/>
            <a:t>Without a standard way of controlling Tokens, regardless of type and underlying blockchain you can end up requiring a massive number of contract combinations to cover all use cases.</a:t>
          </a:r>
        </a:p>
      </dgm:t>
    </dgm:pt>
    <dgm:pt modelId="{BAB4E81F-69A0-4D16-AA8C-021FA89B56A8}" type="parTrans" cxnId="{ABFEA7E5-02CD-4584-A47C-235E2F3DC14F}">
      <dgm:prSet/>
      <dgm:spPr/>
      <dgm:t>
        <a:bodyPr/>
        <a:lstStyle/>
        <a:p>
          <a:endParaRPr lang="en-US" sz="2800"/>
        </a:p>
      </dgm:t>
    </dgm:pt>
    <dgm:pt modelId="{91F54959-B15C-407A-BAD1-94245C8C9494}" type="sibTrans" cxnId="{ABFEA7E5-02CD-4584-A47C-235E2F3DC14F}">
      <dgm:prSet/>
      <dgm:spPr/>
      <dgm:t>
        <a:bodyPr/>
        <a:lstStyle/>
        <a:p>
          <a:endParaRPr lang="en-US" sz="2800"/>
        </a:p>
      </dgm:t>
    </dgm:pt>
    <dgm:pt modelId="{230B25CB-B094-4960-9075-848AA04C6502}">
      <dgm:prSet custT="1"/>
      <dgm:spPr/>
      <dgm:t>
        <a:bodyPr/>
        <a:lstStyle/>
        <a:p>
          <a:pPr>
            <a:lnSpc>
              <a:spcPct val="100000"/>
            </a:lnSpc>
          </a:pPr>
          <a:r>
            <a:rPr lang="en-US" sz="2000"/>
            <a:t>For example, if I have 15 token types on an Ethereum network and 10 types of tokens on a Fabric network and want to have a library of trade contracts to be able to trade each Ethereum token for a Fabric token and vice versa.  You will have 3003 total trade contracts.</a:t>
          </a:r>
        </a:p>
      </dgm:t>
    </dgm:pt>
    <dgm:pt modelId="{D746C088-6B69-4D9A-AF77-18F21C2F575F}" type="parTrans" cxnId="{112E7BCD-E8F9-4D73-A3CC-41A79234D259}">
      <dgm:prSet/>
      <dgm:spPr/>
      <dgm:t>
        <a:bodyPr/>
        <a:lstStyle/>
        <a:p>
          <a:endParaRPr lang="en-US" sz="2800"/>
        </a:p>
      </dgm:t>
    </dgm:pt>
    <dgm:pt modelId="{B8044BF4-D35E-48F4-98D2-8953E489A57A}" type="sibTrans" cxnId="{112E7BCD-E8F9-4D73-A3CC-41A79234D259}">
      <dgm:prSet/>
      <dgm:spPr/>
      <dgm:t>
        <a:bodyPr/>
        <a:lstStyle/>
        <a:p>
          <a:endParaRPr lang="en-US" sz="2800"/>
        </a:p>
      </dgm:t>
    </dgm:pt>
    <dgm:pt modelId="{CA68692F-4F3C-4A17-B168-3EE5ACD2A907}">
      <dgm:prSet custT="1"/>
      <dgm:spPr/>
      <dgm:t>
        <a:bodyPr/>
        <a:lstStyle/>
        <a:p>
          <a:pPr>
            <a:lnSpc>
              <a:spcPct val="100000"/>
            </a:lnSpc>
          </a:pPr>
          <a:r>
            <a:rPr lang="en-US" sz="2000"/>
            <a:t>With a common set of tokens and control capabilities</a:t>
          </a:r>
        </a:p>
      </dgm:t>
    </dgm:pt>
    <dgm:pt modelId="{F02D8464-EC64-4A16-9EFF-312D8259C257}" type="parTrans" cxnId="{A5830F8B-CCF6-43CF-86D1-FE78D955E006}">
      <dgm:prSet/>
      <dgm:spPr/>
      <dgm:t>
        <a:bodyPr/>
        <a:lstStyle/>
        <a:p>
          <a:endParaRPr lang="en-US" sz="2800"/>
        </a:p>
      </dgm:t>
    </dgm:pt>
    <dgm:pt modelId="{D0386157-3CEF-4D13-9578-347E6B076CCC}" type="sibTrans" cxnId="{A5830F8B-CCF6-43CF-86D1-FE78D955E006}">
      <dgm:prSet/>
      <dgm:spPr/>
      <dgm:t>
        <a:bodyPr/>
        <a:lstStyle/>
        <a:p>
          <a:endParaRPr lang="en-US" sz="2800"/>
        </a:p>
      </dgm:t>
    </dgm:pt>
    <dgm:pt modelId="{0754C2D9-7C52-4EDF-9261-5AD123302EC3}" type="pres">
      <dgm:prSet presAssocID="{2F313182-9C3B-4A0C-800F-04DA547B47C7}" presName="root" presStyleCnt="0">
        <dgm:presLayoutVars>
          <dgm:dir/>
          <dgm:resizeHandles val="exact"/>
        </dgm:presLayoutVars>
      </dgm:prSet>
      <dgm:spPr/>
    </dgm:pt>
    <dgm:pt modelId="{0B381D6D-53D8-4731-91FF-EEDA8DB50D90}" type="pres">
      <dgm:prSet presAssocID="{C1034C6F-9159-4066-A87A-876B7746D435}" presName="compNode" presStyleCnt="0"/>
      <dgm:spPr/>
    </dgm:pt>
    <dgm:pt modelId="{9EDE482D-C635-4C4A-B795-AD15AFA16AA2}" type="pres">
      <dgm:prSet presAssocID="{C1034C6F-9159-4066-A87A-876B7746D435}" presName="bgRect" presStyleLbl="bgShp" presStyleIdx="0" presStyleCnt="3"/>
      <dgm:spPr/>
    </dgm:pt>
    <dgm:pt modelId="{E89D102B-0AF6-48D9-A246-26383D3C53F3}" type="pres">
      <dgm:prSet presAssocID="{C1034C6F-9159-4066-A87A-876B7746D4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CA75273-B0AF-4589-A182-48EE9DAE76B7}" type="pres">
      <dgm:prSet presAssocID="{C1034C6F-9159-4066-A87A-876B7746D435}" presName="spaceRect" presStyleCnt="0"/>
      <dgm:spPr/>
    </dgm:pt>
    <dgm:pt modelId="{20CD4ADF-8BC0-4C85-8E54-0DBB2526A754}" type="pres">
      <dgm:prSet presAssocID="{C1034C6F-9159-4066-A87A-876B7746D435}" presName="parTx" presStyleLbl="revTx" presStyleIdx="0" presStyleCnt="3">
        <dgm:presLayoutVars>
          <dgm:chMax val="0"/>
          <dgm:chPref val="0"/>
        </dgm:presLayoutVars>
      </dgm:prSet>
      <dgm:spPr/>
    </dgm:pt>
    <dgm:pt modelId="{8A30A2DF-578B-4A39-A462-024BF32FAFF9}" type="pres">
      <dgm:prSet presAssocID="{91F54959-B15C-407A-BAD1-94245C8C9494}" presName="sibTrans" presStyleCnt="0"/>
      <dgm:spPr/>
    </dgm:pt>
    <dgm:pt modelId="{C4942FD1-F3F6-4EE7-97E0-16613E5B1D76}" type="pres">
      <dgm:prSet presAssocID="{230B25CB-B094-4960-9075-848AA04C6502}" presName="compNode" presStyleCnt="0"/>
      <dgm:spPr/>
    </dgm:pt>
    <dgm:pt modelId="{0643C733-2E90-479F-8A75-3A9CED67FD55}" type="pres">
      <dgm:prSet presAssocID="{230B25CB-B094-4960-9075-848AA04C6502}" presName="bgRect" presStyleLbl="bgShp" presStyleIdx="1" presStyleCnt="3"/>
      <dgm:spPr/>
    </dgm:pt>
    <dgm:pt modelId="{07AA5FA8-6DB8-4415-BEEC-F7BE1FF3F1B1}" type="pres">
      <dgm:prSet presAssocID="{230B25CB-B094-4960-9075-848AA04C65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83232B32-95C8-4576-81EB-182FD61683BE}" type="pres">
      <dgm:prSet presAssocID="{230B25CB-B094-4960-9075-848AA04C6502}" presName="spaceRect" presStyleCnt="0"/>
      <dgm:spPr/>
    </dgm:pt>
    <dgm:pt modelId="{25AA83E6-1C89-46A5-B636-67712A868492}" type="pres">
      <dgm:prSet presAssocID="{230B25CB-B094-4960-9075-848AA04C6502}" presName="parTx" presStyleLbl="revTx" presStyleIdx="1" presStyleCnt="3">
        <dgm:presLayoutVars>
          <dgm:chMax val="0"/>
          <dgm:chPref val="0"/>
        </dgm:presLayoutVars>
      </dgm:prSet>
      <dgm:spPr/>
    </dgm:pt>
    <dgm:pt modelId="{1B36B474-450A-430D-910E-69B7C0E56EC0}" type="pres">
      <dgm:prSet presAssocID="{B8044BF4-D35E-48F4-98D2-8953E489A57A}" presName="sibTrans" presStyleCnt="0"/>
      <dgm:spPr/>
    </dgm:pt>
    <dgm:pt modelId="{9326B43F-C66F-476A-AA78-06926B0D94B6}" type="pres">
      <dgm:prSet presAssocID="{CA68692F-4F3C-4A17-B168-3EE5ACD2A907}" presName="compNode" presStyleCnt="0"/>
      <dgm:spPr/>
    </dgm:pt>
    <dgm:pt modelId="{FEF16091-B695-4F49-9B67-98F10F1E8F04}" type="pres">
      <dgm:prSet presAssocID="{CA68692F-4F3C-4A17-B168-3EE5ACD2A907}" presName="bgRect" presStyleLbl="bgShp" presStyleIdx="2" presStyleCnt="3"/>
      <dgm:spPr/>
    </dgm:pt>
    <dgm:pt modelId="{9C866CD4-3DE4-49BD-BAE0-D26819FFD7EE}" type="pres">
      <dgm:prSet presAssocID="{CA68692F-4F3C-4A17-B168-3EE5ACD2A9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4CAF5E5A-9D4F-4DBA-876C-CB47A772EC4F}" type="pres">
      <dgm:prSet presAssocID="{CA68692F-4F3C-4A17-B168-3EE5ACD2A907}" presName="spaceRect" presStyleCnt="0"/>
      <dgm:spPr/>
    </dgm:pt>
    <dgm:pt modelId="{5389C114-802F-419B-8BA3-A1D5EEFC3F33}" type="pres">
      <dgm:prSet presAssocID="{CA68692F-4F3C-4A17-B168-3EE5ACD2A907}" presName="parTx" presStyleLbl="revTx" presStyleIdx="2" presStyleCnt="3">
        <dgm:presLayoutVars>
          <dgm:chMax val="0"/>
          <dgm:chPref val="0"/>
        </dgm:presLayoutVars>
      </dgm:prSet>
      <dgm:spPr/>
    </dgm:pt>
  </dgm:ptLst>
  <dgm:cxnLst>
    <dgm:cxn modelId="{15ACE00B-490A-0E4F-9AE4-1C619F5C13D0}" type="presOf" srcId="{CA68692F-4F3C-4A17-B168-3EE5ACD2A907}" destId="{5389C114-802F-419B-8BA3-A1D5EEFC3F33}" srcOrd="0" destOrd="0" presId="urn:microsoft.com/office/officeart/2018/2/layout/IconVerticalSolidList"/>
    <dgm:cxn modelId="{2FC1CB85-B277-C442-96F6-66AEFBA0EFC2}" type="presOf" srcId="{2F313182-9C3B-4A0C-800F-04DA547B47C7}" destId="{0754C2D9-7C52-4EDF-9261-5AD123302EC3}" srcOrd="0" destOrd="0" presId="urn:microsoft.com/office/officeart/2018/2/layout/IconVerticalSolidList"/>
    <dgm:cxn modelId="{A5830F8B-CCF6-43CF-86D1-FE78D955E006}" srcId="{2F313182-9C3B-4A0C-800F-04DA547B47C7}" destId="{CA68692F-4F3C-4A17-B168-3EE5ACD2A907}" srcOrd="2" destOrd="0" parTransId="{F02D8464-EC64-4A16-9EFF-312D8259C257}" sibTransId="{D0386157-3CEF-4D13-9578-347E6B076CCC}"/>
    <dgm:cxn modelId="{6E568FC9-FC2C-984E-9039-F7629CA9743E}" type="presOf" srcId="{C1034C6F-9159-4066-A87A-876B7746D435}" destId="{20CD4ADF-8BC0-4C85-8E54-0DBB2526A754}" srcOrd="0" destOrd="0" presId="urn:microsoft.com/office/officeart/2018/2/layout/IconVerticalSolidList"/>
    <dgm:cxn modelId="{112E7BCD-E8F9-4D73-A3CC-41A79234D259}" srcId="{2F313182-9C3B-4A0C-800F-04DA547B47C7}" destId="{230B25CB-B094-4960-9075-848AA04C6502}" srcOrd="1" destOrd="0" parTransId="{D746C088-6B69-4D9A-AF77-18F21C2F575F}" sibTransId="{B8044BF4-D35E-48F4-98D2-8953E489A57A}"/>
    <dgm:cxn modelId="{7A5D84E5-9749-9749-BD13-B405CFA2BF57}" type="presOf" srcId="{230B25CB-B094-4960-9075-848AA04C6502}" destId="{25AA83E6-1C89-46A5-B636-67712A868492}" srcOrd="0" destOrd="0" presId="urn:microsoft.com/office/officeart/2018/2/layout/IconVerticalSolidList"/>
    <dgm:cxn modelId="{ABFEA7E5-02CD-4584-A47C-235E2F3DC14F}" srcId="{2F313182-9C3B-4A0C-800F-04DA547B47C7}" destId="{C1034C6F-9159-4066-A87A-876B7746D435}" srcOrd="0" destOrd="0" parTransId="{BAB4E81F-69A0-4D16-AA8C-021FA89B56A8}" sibTransId="{91F54959-B15C-407A-BAD1-94245C8C9494}"/>
    <dgm:cxn modelId="{B60565C7-D98C-AA44-844E-D0C99609B39B}" type="presParOf" srcId="{0754C2D9-7C52-4EDF-9261-5AD123302EC3}" destId="{0B381D6D-53D8-4731-91FF-EEDA8DB50D90}" srcOrd="0" destOrd="0" presId="urn:microsoft.com/office/officeart/2018/2/layout/IconVerticalSolidList"/>
    <dgm:cxn modelId="{4BF9440C-D3FD-EB4C-99BE-DA4A1B7B8B45}" type="presParOf" srcId="{0B381D6D-53D8-4731-91FF-EEDA8DB50D90}" destId="{9EDE482D-C635-4C4A-B795-AD15AFA16AA2}" srcOrd="0" destOrd="0" presId="urn:microsoft.com/office/officeart/2018/2/layout/IconVerticalSolidList"/>
    <dgm:cxn modelId="{7EF07F3B-1DF6-AC42-AD48-8936008AB0D5}" type="presParOf" srcId="{0B381D6D-53D8-4731-91FF-EEDA8DB50D90}" destId="{E89D102B-0AF6-48D9-A246-26383D3C53F3}" srcOrd="1" destOrd="0" presId="urn:microsoft.com/office/officeart/2018/2/layout/IconVerticalSolidList"/>
    <dgm:cxn modelId="{5A3EE0AC-BEE0-5E42-ABD6-6B5D7F258773}" type="presParOf" srcId="{0B381D6D-53D8-4731-91FF-EEDA8DB50D90}" destId="{6CA75273-B0AF-4589-A182-48EE9DAE76B7}" srcOrd="2" destOrd="0" presId="urn:microsoft.com/office/officeart/2018/2/layout/IconVerticalSolidList"/>
    <dgm:cxn modelId="{46FCD36F-209E-9A4E-89BF-A3ADB1501540}" type="presParOf" srcId="{0B381D6D-53D8-4731-91FF-EEDA8DB50D90}" destId="{20CD4ADF-8BC0-4C85-8E54-0DBB2526A754}" srcOrd="3" destOrd="0" presId="urn:microsoft.com/office/officeart/2018/2/layout/IconVerticalSolidList"/>
    <dgm:cxn modelId="{284BFEEF-AA2C-9341-8750-F266B0004EB4}" type="presParOf" srcId="{0754C2D9-7C52-4EDF-9261-5AD123302EC3}" destId="{8A30A2DF-578B-4A39-A462-024BF32FAFF9}" srcOrd="1" destOrd="0" presId="urn:microsoft.com/office/officeart/2018/2/layout/IconVerticalSolidList"/>
    <dgm:cxn modelId="{D25C04CF-95B1-C640-867D-4A0432069CC4}" type="presParOf" srcId="{0754C2D9-7C52-4EDF-9261-5AD123302EC3}" destId="{C4942FD1-F3F6-4EE7-97E0-16613E5B1D76}" srcOrd="2" destOrd="0" presId="urn:microsoft.com/office/officeart/2018/2/layout/IconVerticalSolidList"/>
    <dgm:cxn modelId="{C040403A-0ABC-B446-8A5C-726CFD1D99A4}" type="presParOf" srcId="{C4942FD1-F3F6-4EE7-97E0-16613E5B1D76}" destId="{0643C733-2E90-479F-8A75-3A9CED67FD55}" srcOrd="0" destOrd="0" presId="urn:microsoft.com/office/officeart/2018/2/layout/IconVerticalSolidList"/>
    <dgm:cxn modelId="{625FD84A-41DF-2B46-84E0-25C799EE0F36}" type="presParOf" srcId="{C4942FD1-F3F6-4EE7-97E0-16613E5B1D76}" destId="{07AA5FA8-6DB8-4415-BEEC-F7BE1FF3F1B1}" srcOrd="1" destOrd="0" presId="urn:microsoft.com/office/officeart/2018/2/layout/IconVerticalSolidList"/>
    <dgm:cxn modelId="{E62D87BC-E392-F14B-9A6E-36B95D762BE1}" type="presParOf" srcId="{C4942FD1-F3F6-4EE7-97E0-16613E5B1D76}" destId="{83232B32-95C8-4576-81EB-182FD61683BE}" srcOrd="2" destOrd="0" presId="urn:microsoft.com/office/officeart/2018/2/layout/IconVerticalSolidList"/>
    <dgm:cxn modelId="{CE1C034E-8AB7-4C45-837D-0DD5E64CE87F}" type="presParOf" srcId="{C4942FD1-F3F6-4EE7-97E0-16613E5B1D76}" destId="{25AA83E6-1C89-46A5-B636-67712A868492}" srcOrd="3" destOrd="0" presId="urn:microsoft.com/office/officeart/2018/2/layout/IconVerticalSolidList"/>
    <dgm:cxn modelId="{0CECDF86-9241-E140-B948-E8A20F8B97D0}" type="presParOf" srcId="{0754C2D9-7C52-4EDF-9261-5AD123302EC3}" destId="{1B36B474-450A-430D-910E-69B7C0E56EC0}" srcOrd="3" destOrd="0" presId="urn:microsoft.com/office/officeart/2018/2/layout/IconVerticalSolidList"/>
    <dgm:cxn modelId="{A7B95AE0-BE1A-2C43-B549-192F8A9537DC}" type="presParOf" srcId="{0754C2D9-7C52-4EDF-9261-5AD123302EC3}" destId="{9326B43F-C66F-476A-AA78-06926B0D94B6}" srcOrd="4" destOrd="0" presId="urn:microsoft.com/office/officeart/2018/2/layout/IconVerticalSolidList"/>
    <dgm:cxn modelId="{727EE1F9-390F-F14A-84CB-F0BA81C047DC}" type="presParOf" srcId="{9326B43F-C66F-476A-AA78-06926B0D94B6}" destId="{FEF16091-B695-4F49-9B67-98F10F1E8F04}" srcOrd="0" destOrd="0" presId="urn:microsoft.com/office/officeart/2018/2/layout/IconVerticalSolidList"/>
    <dgm:cxn modelId="{00EB6775-7B66-4044-A21D-73FBDDF304BB}" type="presParOf" srcId="{9326B43F-C66F-476A-AA78-06926B0D94B6}" destId="{9C866CD4-3DE4-49BD-BAE0-D26819FFD7EE}" srcOrd="1" destOrd="0" presId="urn:microsoft.com/office/officeart/2018/2/layout/IconVerticalSolidList"/>
    <dgm:cxn modelId="{2E880E11-3D4A-204D-8FF4-EFBD171AB2EE}" type="presParOf" srcId="{9326B43F-C66F-476A-AA78-06926B0D94B6}" destId="{4CAF5E5A-9D4F-4DBA-876C-CB47A772EC4F}" srcOrd="2" destOrd="0" presId="urn:microsoft.com/office/officeart/2018/2/layout/IconVerticalSolidList"/>
    <dgm:cxn modelId="{BC48C12C-7457-EF4B-A7C0-C66147A307C2}" type="presParOf" srcId="{9326B43F-C66F-476A-AA78-06926B0D94B6}" destId="{5389C114-802F-419B-8BA3-A1D5EEFC3F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F6791-F887-2546-84E7-EE83055441AC}">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A4567-B488-6947-BBAD-4E7051968568}">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398C0E-0DD0-4647-A2F9-682A5885838B}">
      <dsp:nvSpPr>
        <dsp:cNvPr id="0" name=""/>
        <dsp:cNvSpPr/>
      </dsp:nvSpPr>
      <dsp:spPr>
        <a:xfrm>
          <a:off x="3460700" y="1178"/>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Value</a:t>
          </a:r>
        </a:p>
      </dsp:txBody>
      <dsp:txXfrm>
        <a:off x="3460700" y="1178"/>
        <a:ext cx="3594199" cy="1797099"/>
      </dsp:txXfrm>
    </dsp:sp>
    <dsp:sp modelId="{8C292025-0219-7048-BC4C-B638C02C9332}">
      <dsp:nvSpPr>
        <dsp:cNvPr id="0" name=""/>
        <dsp:cNvSpPr/>
      </dsp:nvSpPr>
      <dsp:spPr>
        <a:xfrm>
          <a:off x="1286209"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u="sng" kern="1200"/>
            <a:t>Non-fungible</a:t>
          </a:r>
        </a:p>
        <a:p>
          <a:pPr marL="0" lvl="0" indent="0" algn="ctr" defTabSz="844550">
            <a:lnSpc>
              <a:spcPct val="90000"/>
            </a:lnSpc>
            <a:spcBef>
              <a:spcPct val="0"/>
            </a:spcBef>
            <a:spcAft>
              <a:spcPct val="35000"/>
            </a:spcAft>
            <a:buNone/>
          </a:pPr>
          <a:r>
            <a:rPr lang="en-US" sz="1900" kern="1200"/>
            <a:t>Land Titles are in the same class, but the title to the land the Empire State Building is on is not the same as the title to City Hall in Hoboken</a:t>
          </a:r>
        </a:p>
      </dsp:txBody>
      <dsp:txXfrm>
        <a:off x="1286209" y="2553059"/>
        <a:ext cx="3594199" cy="1797099"/>
      </dsp:txXfrm>
    </dsp:sp>
    <dsp:sp modelId="{D40E0AF1-38A7-2D44-9A28-91EA760938FC}">
      <dsp:nvSpPr>
        <dsp:cNvPr id="0" name=""/>
        <dsp:cNvSpPr/>
      </dsp:nvSpPr>
      <dsp:spPr>
        <a:xfrm>
          <a:off x="5635190"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u="sng" kern="1200"/>
            <a:t>Fungible</a:t>
          </a:r>
        </a:p>
        <a:p>
          <a:pPr marL="0" lvl="0" indent="0" algn="ctr" defTabSz="844550">
            <a:lnSpc>
              <a:spcPct val="90000"/>
            </a:lnSpc>
            <a:spcBef>
              <a:spcPct val="0"/>
            </a:spcBef>
            <a:spcAft>
              <a:spcPct val="35000"/>
            </a:spcAft>
            <a:buNone/>
          </a:pPr>
          <a:r>
            <a:rPr lang="en-US" sz="1900" kern="1200"/>
            <a:t>A dollar bill is the same as another dollar bill and interchangeable</a:t>
          </a:r>
        </a:p>
      </dsp:txBody>
      <dsp:txXfrm>
        <a:off x="5635190" y="2553059"/>
        <a:ext cx="3594199" cy="1797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2E1B5-0911-DC48-8041-C26919C7F590}">
      <dsp:nvSpPr>
        <dsp:cNvPr id="0" name=""/>
        <dsp:cNvSpPr/>
      </dsp:nvSpPr>
      <dsp:spPr>
        <a:xfrm>
          <a:off x="0" y="0"/>
          <a:ext cx="10515600" cy="4080974"/>
        </a:xfrm>
        <a:prstGeom prst="roundRect">
          <a:avLst>
            <a:gd name="adj" fmla="val 8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3167289" numCol="1" spcCol="1270" anchor="t" anchorCtr="0">
          <a:noAutofit/>
        </a:bodyPr>
        <a:lstStyle/>
        <a:p>
          <a:pPr marL="0" lvl="0" indent="0" algn="l" defTabSz="1200150">
            <a:lnSpc>
              <a:spcPct val="90000"/>
            </a:lnSpc>
            <a:spcBef>
              <a:spcPct val="0"/>
            </a:spcBef>
            <a:spcAft>
              <a:spcPct val="35000"/>
            </a:spcAft>
            <a:buNone/>
          </a:pPr>
          <a:r>
            <a:rPr lang="en-US" sz="2700" kern="1200"/>
            <a:t>Tokens have properties and behaviors associated with them.</a:t>
          </a:r>
        </a:p>
      </dsp:txBody>
      <dsp:txXfrm>
        <a:off x="101599" y="101599"/>
        <a:ext cx="10312402" cy="3877776"/>
      </dsp:txXfrm>
    </dsp:sp>
    <dsp:sp modelId="{69A9C5EA-E9B8-EA45-9E2A-7C23C260750E}">
      <dsp:nvSpPr>
        <dsp:cNvPr id="0" name=""/>
        <dsp:cNvSpPr/>
      </dsp:nvSpPr>
      <dsp:spPr>
        <a:xfrm>
          <a:off x="262890" y="1020243"/>
          <a:ext cx="9989820" cy="2856681"/>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813993" numCol="1" spcCol="1270" anchor="t" anchorCtr="0">
          <a:noAutofit/>
        </a:bodyPr>
        <a:lstStyle/>
        <a:p>
          <a:pPr marL="0" lvl="0" indent="0" algn="l" defTabSz="1200150">
            <a:lnSpc>
              <a:spcPct val="90000"/>
            </a:lnSpc>
            <a:spcBef>
              <a:spcPct val="0"/>
            </a:spcBef>
            <a:spcAft>
              <a:spcPct val="35000"/>
            </a:spcAft>
            <a:buNone/>
          </a:pPr>
          <a:r>
            <a:rPr lang="en-US" sz="2700" kern="1200"/>
            <a:t>A token with a defined set of properties and behaviors can be reusable across “domains” and placed in a category or class.</a:t>
          </a:r>
        </a:p>
      </dsp:txBody>
      <dsp:txXfrm>
        <a:off x="350743" y="1108096"/>
        <a:ext cx="9814114" cy="2680975"/>
      </dsp:txXfrm>
    </dsp:sp>
    <dsp:sp modelId="{2915D7C9-43F0-234D-8191-AC2CA9B94C78}">
      <dsp:nvSpPr>
        <dsp:cNvPr id="0" name=""/>
        <dsp:cNvSpPr/>
      </dsp:nvSpPr>
      <dsp:spPr>
        <a:xfrm>
          <a:off x="525780" y="2040487"/>
          <a:ext cx="9464040" cy="1632389"/>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921393" numCol="1" spcCol="1270" anchor="t" anchorCtr="0">
          <a:noAutofit/>
        </a:bodyPr>
        <a:lstStyle/>
        <a:p>
          <a:pPr marL="0" lvl="0" indent="0" algn="l" defTabSz="1200150">
            <a:lnSpc>
              <a:spcPct val="90000"/>
            </a:lnSpc>
            <a:spcBef>
              <a:spcPct val="0"/>
            </a:spcBef>
            <a:spcAft>
              <a:spcPct val="35000"/>
            </a:spcAft>
            <a:buNone/>
          </a:pPr>
          <a:r>
            <a:rPr lang="en-US" sz="2700" kern="1200"/>
            <a:t>Tokens can have a fixed or variable supply</a:t>
          </a:r>
        </a:p>
      </dsp:txBody>
      <dsp:txXfrm>
        <a:off x="575982" y="2090689"/>
        <a:ext cx="9363636" cy="1531985"/>
      </dsp:txXfrm>
    </dsp:sp>
    <dsp:sp modelId="{EC0F07B3-BEE4-924F-A49E-E12ECC79A434}">
      <dsp:nvSpPr>
        <dsp:cNvPr id="0" name=""/>
        <dsp:cNvSpPr/>
      </dsp:nvSpPr>
      <dsp:spPr>
        <a:xfrm>
          <a:off x="762381"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token representing money, with the ability create and remove supply, like a central bank</a:t>
          </a:r>
        </a:p>
      </dsp:txBody>
      <dsp:txXfrm>
        <a:off x="784972" y="2797653"/>
        <a:ext cx="2913716" cy="689393"/>
      </dsp:txXfrm>
    </dsp:sp>
    <dsp:sp modelId="{6B8A56F2-EF99-704F-A698-D3542E9BBFCC}">
      <dsp:nvSpPr>
        <dsp:cNvPr id="0" name=""/>
        <dsp:cNvSpPr/>
      </dsp:nvSpPr>
      <dsp:spPr>
        <a:xfrm>
          <a:off x="3773190"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each barrel of oil of a grade.  These tokens are interchangeable with each other.  I can also remove a token of oil when it is consumed.</a:t>
          </a:r>
        </a:p>
      </dsp:txBody>
      <dsp:txXfrm>
        <a:off x="3795781" y="2797653"/>
        <a:ext cx="2913716" cy="689393"/>
      </dsp:txXfrm>
    </dsp:sp>
    <dsp:sp modelId="{5BE53389-24B1-EF41-A23C-4142A2CDB6E3}">
      <dsp:nvSpPr>
        <dsp:cNvPr id="0" name=""/>
        <dsp:cNvSpPr/>
      </dsp:nvSpPr>
      <dsp:spPr>
        <a:xfrm>
          <a:off x="6783999"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Drive Trains as they come off the assembly line but not remove them when used to manufacture a car, but when the car is demolished</a:t>
          </a:r>
        </a:p>
      </dsp:txBody>
      <dsp:txXfrm>
        <a:off x="6806590" y="2797653"/>
        <a:ext cx="2913716" cy="6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AB5B-D1B8-094C-9B0A-632C29DC0736}">
      <dsp:nvSpPr>
        <dsp:cNvPr id="0" name=""/>
        <dsp:cNvSpPr/>
      </dsp:nvSpPr>
      <dsp:spPr>
        <a:xfrm>
          <a:off x="0" y="3071965"/>
          <a:ext cx="10515600" cy="10082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However, a dollar can be split into change and the original dollar not be destroyed.</a:t>
          </a:r>
        </a:p>
      </dsp:txBody>
      <dsp:txXfrm>
        <a:off x="0" y="3071965"/>
        <a:ext cx="10515600" cy="1008287"/>
      </dsp:txXfrm>
    </dsp:sp>
    <dsp:sp modelId="{2AA6407C-9BE9-EA44-9867-F447597C2D8F}">
      <dsp:nvSpPr>
        <dsp:cNvPr id="0" name=""/>
        <dsp:cNvSpPr/>
      </dsp:nvSpPr>
      <dsp:spPr>
        <a:xfrm rot="10800000">
          <a:off x="0" y="1536343"/>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sp:txBody>
      <dsp:txXfrm rot="10800000">
        <a:off x="0" y="1536343"/>
        <a:ext cx="10515600" cy="1007628"/>
      </dsp:txXfrm>
    </dsp:sp>
    <dsp:sp modelId="{64A7DEBF-0186-6D4F-854B-1E7DD242EADD}">
      <dsp:nvSpPr>
        <dsp:cNvPr id="0" name=""/>
        <dsp:cNvSpPr/>
      </dsp:nvSpPr>
      <dsp:spPr>
        <a:xfrm rot="10800000">
          <a:off x="0" y="721"/>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Some tokens are unique (identity and value) within their class and cannot be split into sub-tokens or shares.</a:t>
          </a:r>
        </a:p>
      </dsp:txBody>
      <dsp:txXfrm rot="10800000">
        <a:off x="0" y="721"/>
        <a:ext cx="10515600" cy="1007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2BF7-0659-E44A-B620-A4E14CE7DE53}">
      <dsp:nvSpPr>
        <dsp:cNvPr id="0" name=""/>
        <dsp:cNvSpPr/>
      </dsp:nvSpPr>
      <dsp:spPr>
        <a:xfrm>
          <a:off x="3080"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40074-DA8A-BA40-9CD1-59A4762BDC81}">
      <dsp:nvSpPr>
        <dsp:cNvPr id="0" name=""/>
        <dsp:cNvSpPr/>
      </dsp:nvSpPr>
      <dsp:spPr>
        <a:xfrm>
          <a:off x="247486"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Tokens, both fungible and non-fungible can have unique properties</a:t>
          </a:r>
        </a:p>
      </dsp:txBody>
      <dsp:txXfrm>
        <a:off x="288396" y="1499100"/>
        <a:ext cx="2117829" cy="1314957"/>
      </dsp:txXfrm>
    </dsp:sp>
    <dsp:sp modelId="{A0F75EFD-8DB4-414E-AF91-DF09C537A30D}">
      <dsp:nvSpPr>
        <dsp:cNvPr id="0" name=""/>
        <dsp:cNvSpPr/>
      </dsp:nvSpPr>
      <dsp:spPr>
        <a:xfrm>
          <a:off x="2691541"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A056C-35AC-9941-8980-871A5FE8D784}">
      <dsp:nvSpPr>
        <dsp:cNvPr id="0" name=""/>
        <dsp:cNvSpPr/>
      </dsp:nvSpPr>
      <dsp:spPr>
        <a:xfrm>
          <a:off x="2935947"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But they can be in the same class with different non-behavioral properties</a:t>
          </a:r>
        </a:p>
      </dsp:txBody>
      <dsp:txXfrm>
        <a:off x="2976857" y="1499100"/>
        <a:ext cx="2117829" cy="1314957"/>
      </dsp:txXfrm>
    </dsp:sp>
    <dsp:sp modelId="{B6A35CE8-2CC9-0D43-BB2F-EE96591FBF20}">
      <dsp:nvSpPr>
        <dsp:cNvPr id="0" name=""/>
        <dsp:cNvSpPr/>
      </dsp:nvSpPr>
      <dsp:spPr>
        <a:xfrm>
          <a:off x="5380002"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157E1-FAB0-334F-91D2-15FBC96532A8}">
      <dsp:nvSpPr>
        <dsp:cNvPr id="0" name=""/>
        <dsp:cNvSpPr/>
      </dsp:nvSpPr>
      <dsp:spPr>
        <a:xfrm>
          <a:off x="5624408"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concert ticket has a Band name, section and seat number but should not be interchangeable, because front row seats are worth more than nose bleed ones.</a:t>
          </a:r>
        </a:p>
      </dsp:txBody>
      <dsp:txXfrm>
        <a:off x="5665318" y="1499100"/>
        <a:ext cx="2117829" cy="1314957"/>
      </dsp:txXfrm>
    </dsp:sp>
    <dsp:sp modelId="{5AF6AAFA-4CB6-2341-B07C-DE7469E3A358}">
      <dsp:nvSpPr>
        <dsp:cNvPr id="0" name=""/>
        <dsp:cNvSpPr/>
      </dsp:nvSpPr>
      <dsp:spPr>
        <a:xfrm>
          <a:off x="8068463"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7467-F368-FA48-92AF-39128289E1A0}">
      <dsp:nvSpPr>
        <dsp:cNvPr id="0" name=""/>
        <dsp:cNvSpPr/>
      </dsp:nvSpPr>
      <dsp:spPr>
        <a:xfrm>
          <a:off x="8312869"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theater ticket can be in the same class as the concert ticket with shared properties like section and seat but different properties like Play Name, Raincheck date, etc.</a:t>
          </a:r>
        </a:p>
      </dsp:txBody>
      <dsp:txXfrm>
        <a:off x="8353779" y="1499100"/>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6971B-2C9D-1848-9AC5-837F430583D7}">
      <dsp:nvSpPr>
        <dsp:cNvPr id="0" name=""/>
        <dsp:cNvSpPr/>
      </dsp:nvSpPr>
      <dsp:spPr>
        <a:xfrm>
          <a:off x="3463602" y="2448584"/>
          <a:ext cx="1631956" cy="163238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9CB716-EA2F-5F4D-B34E-FB7D98DE1F2C}">
      <dsp:nvSpPr>
        <dsp:cNvPr id="0" name=""/>
        <dsp:cNvSpPr/>
      </dsp:nvSpPr>
      <dsp:spPr>
        <a:xfrm>
          <a:off x="4504537" y="1246737"/>
          <a:ext cx="484678" cy="484411"/>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1B0AB9-540F-F741-9583-304AE3C15013}">
      <dsp:nvSpPr>
        <dsp:cNvPr id="0" name=""/>
        <dsp:cNvSpPr/>
      </dsp:nvSpPr>
      <dsp:spPr>
        <a:xfrm>
          <a:off x="3526317" y="2511431"/>
          <a:ext cx="1507207" cy="150669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F6971D4-C5F8-FD46-BF6C-C39F414AD599}">
      <dsp:nvSpPr>
        <dsp:cNvPr id="0" name=""/>
        <dsp:cNvSpPr/>
      </dsp:nvSpPr>
      <dsp:spPr>
        <a:xfrm>
          <a:off x="5214172" y="2757106"/>
          <a:ext cx="854152" cy="85373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EEA539-8F96-A248-A534-A2D5640A9244}">
      <dsp:nvSpPr>
        <dsp:cNvPr id="0" name=""/>
        <dsp:cNvSpPr/>
      </dsp:nvSpPr>
      <dsp:spPr>
        <a:xfrm>
          <a:off x="5264616" y="2807302"/>
          <a:ext cx="753262" cy="75334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95B24E3-10CF-CF40-8A64-ACB2F7BDB244}">
      <dsp:nvSpPr>
        <dsp:cNvPr id="0" name=""/>
        <dsp:cNvSpPr/>
      </dsp:nvSpPr>
      <dsp:spPr>
        <a:xfrm>
          <a:off x="4880146" y="1551586"/>
          <a:ext cx="1094787" cy="109492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241CAB-211B-C645-9807-45961C01FA63}">
      <dsp:nvSpPr>
        <dsp:cNvPr id="0" name=""/>
        <dsp:cNvSpPr/>
      </dsp:nvSpPr>
      <dsp:spPr>
        <a:xfrm>
          <a:off x="5494345" y="179562"/>
          <a:ext cx="358566" cy="358717"/>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625734-83F4-584A-9511-51C8CCFFA418}">
      <dsp:nvSpPr>
        <dsp:cNvPr id="0" name=""/>
        <dsp:cNvSpPr/>
      </dsp:nvSpPr>
      <dsp:spPr>
        <a:xfrm>
          <a:off x="5942894" y="0"/>
          <a:ext cx="179283" cy="179562"/>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B4C778-7B5D-614E-AC55-10E69883A283}">
      <dsp:nvSpPr>
        <dsp:cNvPr id="0" name=""/>
        <dsp:cNvSpPr/>
      </dsp:nvSpPr>
      <dsp:spPr>
        <a:xfrm>
          <a:off x="4938089" y="1609536"/>
          <a:ext cx="979582" cy="97943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9CBE6FC-4837-704B-B026-755952D7514C}">
      <dsp:nvSpPr>
        <dsp:cNvPr id="0" name=""/>
        <dsp:cNvSpPr/>
      </dsp:nvSpPr>
      <dsp:spPr>
        <a:xfrm>
          <a:off x="5002849" y="577457"/>
          <a:ext cx="767578" cy="76763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BC6C9C-9212-7045-BFD2-34CA77D14B6A}">
      <dsp:nvSpPr>
        <dsp:cNvPr id="0" name=""/>
        <dsp:cNvSpPr/>
      </dsp:nvSpPr>
      <dsp:spPr>
        <a:xfrm>
          <a:off x="6122177" y="3587584"/>
          <a:ext cx="269265" cy="268936"/>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F8F1B3-5DE4-7D41-8CE0-E1DD592544A6}">
      <dsp:nvSpPr>
        <dsp:cNvPr id="0" name=""/>
        <dsp:cNvSpPr/>
      </dsp:nvSpPr>
      <dsp:spPr>
        <a:xfrm>
          <a:off x="5047840" y="622756"/>
          <a:ext cx="677595" cy="67744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957E240-C121-CA4E-B9F1-6D996623B934}">
      <dsp:nvSpPr>
        <dsp:cNvPr id="0" name=""/>
        <dsp:cNvSpPr/>
      </dsp:nvSpPr>
      <dsp:spPr>
        <a:xfrm>
          <a:off x="1849370" y="1609536"/>
          <a:ext cx="2422029" cy="78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marL="0" lvl="0" indent="0" algn="r" defTabSz="622300">
            <a:lnSpc>
              <a:spcPct val="100000"/>
            </a:lnSpc>
            <a:spcBef>
              <a:spcPct val="0"/>
            </a:spcBef>
            <a:spcAft>
              <a:spcPct val="35000"/>
            </a:spcAft>
            <a:buNone/>
          </a:pPr>
          <a:r>
            <a:rPr lang="en-US" sz="1400" kern="1200"/>
            <a:t>Tokens must be owned. The owner of the token has complete control of the token.  This car be generally referred to as a Bearer Instrument.  Token ownership may be transferred to another owner or be restricted to the owner it was issued to.</a:t>
          </a:r>
        </a:p>
      </dsp:txBody>
      <dsp:txXfrm>
        <a:off x="1849370" y="1609536"/>
        <a:ext cx="2422029" cy="788036"/>
      </dsp:txXfrm>
    </dsp:sp>
    <dsp:sp modelId="{FF197B1E-EC52-FA4F-B5F8-52B97C35260D}">
      <dsp:nvSpPr>
        <dsp:cNvPr id="0" name=""/>
        <dsp:cNvSpPr/>
      </dsp:nvSpPr>
      <dsp:spPr>
        <a:xfrm>
          <a:off x="6244199" y="2807302"/>
          <a:ext cx="2422029" cy="7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If you have a dollar in your wallet, you own it simply by possessing it and may spend it, change the owner or it, however you see fit.</a:t>
          </a:r>
        </a:p>
      </dsp:txBody>
      <dsp:txXfrm>
        <a:off x="6244199" y="2807302"/>
        <a:ext cx="2422029" cy="753347"/>
      </dsp:txXfrm>
    </dsp:sp>
    <dsp:sp modelId="{7F2E1FCF-8B97-AD41-952D-CC1DA358AFCC}">
      <dsp:nvSpPr>
        <dsp:cNvPr id="0" name=""/>
        <dsp:cNvSpPr/>
      </dsp:nvSpPr>
      <dsp:spPr>
        <a:xfrm>
          <a:off x="6154898" y="1609536"/>
          <a:ext cx="2422029" cy="9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An airline ticket is non-transferable and only has value to the initial owner.</a:t>
          </a:r>
        </a:p>
      </dsp:txBody>
      <dsp:txXfrm>
        <a:off x="6154898" y="1609536"/>
        <a:ext cx="2422029" cy="979433"/>
      </dsp:txXfrm>
    </dsp:sp>
    <dsp:sp modelId="{52CBDE7C-993D-CD4E-9074-BEBFD8854A53}">
      <dsp:nvSpPr>
        <dsp:cNvPr id="0" name=""/>
        <dsp:cNvSpPr/>
      </dsp:nvSpPr>
      <dsp:spPr>
        <a:xfrm>
          <a:off x="5942894" y="622756"/>
          <a:ext cx="2422029" cy="6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Tokens in a general supply are owned by the creator, once transferred the creator has no control, unless these controls are built into the token.</a:t>
          </a:r>
        </a:p>
      </dsp:txBody>
      <dsp:txXfrm>
        <a:off x="5942894" y="622756"/>
        <a:ext cx="2422029" cy="677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476BE-53CB-7644-A48B-2C27A4AC3F97}">
      <dsp:nvSpPr>
        <dsp:cNvPr id="0" name=""/>
        <dsp:cNvSpPr/>
      </dsp:nvSpPr>
      <dsp:spPr>
        <a:xfrm>
          <a:off x="0" y="29999"/>
          <a:ext cx="10515600"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Tokens can have explicit and implicit behaviors</a:t>
          </a:r>
        </a:p>
      </dsp:txBody>
      <dsp:txXfrm>
        <a:off x="46541" y="76540"/>
        <a:ext cx="10422518" cy="860321"/>
      </dsp:txXfrm>
    </dsp:sp>
    <dsp:sp modelId="{516D128A-61F7-E649-ADB8-7011000A3087}">
      <dsp:nvSpPr>
        <dsp:cNvPr id="0" name=""/>
        <dsp:cNvSpPr/>
      </dsp:nvSpPr>
      <dsp:spPr>
        <a:xfrm>
          <a:off x="0" y="1052523"/>
          <a:ext cx="10515600" cy="953403"/>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Equity Share in a publicly traded company has a voting behavior where the owner can vote or delegate the behavior to a proxy.</a:t>
          </a:r>
        </a:p>
      </dsp:txBody>
      <dsp:txXfrm>
        <a:off x="46541" y="1099064"/>
        <a:ext cx="10422518" cy="860321"/>
      </dsp:txXfrm>
    </dsp:sp>
    <dsp:sp modelId="{7F35684D-2C56-9B44-B988-342073CFA2E4}">
      <dsp:nvSpPr>
        <dsp:cNvPr id="0" name=""/>
        <dsp:cNvSpPr/>
      </dsp:nvSpPr>
      <dsp:spPr>
        <a:xfrm>
          <a:off x="0" y="2075047"/>
          <a:ext cx="10515600" cy="953403"/>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representing a barrel of oil when removed from Supply becomes a receipt.</a:t>
          </a:r>
        </a:p>
      </dsp:txBody>
      <dsp:txXfrm>
        <a:off x="46541" y="2121588"/>
        <a:ext cx="10422518" cy="860321"/>
      </dsp:txXfrm>
    </dsp:sp>
    <dsp:sp modelId="{8A31EBC1-3CBB-9140-A97C-20848CD9A870}">
      <dsp:nvSpPr>
        <dsp:cNvPr id="0" name=""/>
        <dsp:cNvSpPr/>
      </dsp:nvSpPr>
      <dsp:spPr>
        <a:xfrm>
          <a:off x="0" y="3097570"/>
          <a:ext cx="10515600"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may be encumbered by another entity, a loan for example, and will not allow transfer of ownership until the encumbrance is satisfied.</a:t>
          </a:r>
        </a:p>
      </dsp:txBody>
      <dsp:txXfrm>
        <a:off x="46541" y="3144111"/>
        <a:ext cx="10422518" cy="860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054A8-CF51-8946-A65C-E1893FC6086F}">
      <dsp:nvSpPr>
        <dsp:cNvPr id="0" name=""/>
        <dsp:cNvSpPr/>
      </dsp:nvSpPr>
      <dsp:spPr>
        <a:xfrm>
          <a:off x="0" y="0"/>
          <a:ext cx="5744684" cy="47262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Tokens can act like single vendor gift cards; in that they are only redeemable from the place of issue.  They are transferable, which is different than redeeming.  </a:t>
          </a:r>
        </a:p>
      </dsp:txBody>
      <dsp:txXfrm>
        <a:off x="0" y="0"/>
        <a:ext cx="5744684" cy="2552189"/>
      </dsp:txXfrm>
    </dsp:sp>
    <dsp:sp modelId="{DEEBFF68-B567-3845-9960-346F7AF6DDEF}">
      <dsp:nvSpPr>
        <dsp:cNvPr id="0" name=""/>
        <dsp:cNvSpPr/>
      </dsp:nvSpPr>
      <dsp:spPr>
        <a:xfrm>
          <a:off x="0" y="2457663"/>
          <a:ext cx="2872342" cy="2174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A fuel token, is redeemed for using some utility. Like ride tickets at a theme park.  You cannot redeem these to buy food at the theme park, only the rides.</a:t>
          </a:r>
        </a:p>
      </dsp:txBody>
      <dsp:txXfrm>
        <a:off x="0" y="2457663"/>
        <a:ext cx="2872342" cy="2174086"/>
      </dsp:txXfrm>
    </dsp:sp>
    <dsp:sp modelId="{37929908-E468-A145-BA63-11D768912AE9}">
      <dsp:nvSpPr>
        <dsp:cNvPr id="0" name=""/>
        <dsp:cNvSpPr/>
      </dsp:nvSpPr>
      <dsp:spPr>
        <a:xfrm>
          <a:off x="2872342" y="2457663"/>
          <a:ext cx="2872342" cy="217408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Utility tokens often have a fixed supply but are divisible for many decimal places and usually only redeemable by the issuer for a service or utility that then resells the redeemed tokens into a marketplace in order to sustain its service.</a:t>
          </a:r>
        </a:p>
      </dsp:txBody>
      <dsp:txXfrm>
        <a:off x="2872342" y="2457663"/>
        <a:ext cx="2872342" cy="2174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CA12-74D1-5D49-B4B6-06C8F90DB8C2}">
      <dsp:nvSpPr>
        <dsp:cNvPr id="0" name=""/>
        <dsp:cNvSpPr/>
      </dsp:nvSpPr>
      <dsp:spPr>
        <a:xfrm>
          <a:off x="1302720" y="718"/>
          <a:ext cx="5210883" cy="93396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Since tokens can represent value and be owned.  The owner of the token can become a party in a contract that uses that token.  ΩΩΩΩΩ</a:t>
          </a:r>
        </a:p>
      </dsp:txBody>
      <dsp:txXfrm>
        <a:off x="1302720" y="718"/>
        <a:ext cx="5210883" cy="933966"/>
      </dsp:txXfrm>
    </dsp:sp>
    <dsp:sp modelId="{B6C6A9B1-0420-C54F-96C9-64F0C73FE1D0}">
      <dsp:nvSpPr>
        <dsp:cNvPr id="0" name=""/>
        <dsp:cNvSpPr/>
      </dsp:nvSpPr>
      <dsp:spPr>
        <a:xfrm>
          <a:off x="0" y="718"/>
          <a:ext cx="1302720" cy="93396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Represent</a:t>
          </a:r>
        </a:p>
      </dsp:txBody>
      <dsp:txXfrm>
        <a:off x="0" y="718"/>
        <a:ext cx="1302720" cy="933966"/>
      </dsp:txXfrm>
    </dsp:sp>
    <dsp:sp modelId="{A26257A8-CD7F-0A4D-AFC9-124D69CFAC73}">
      <dsp:nvSpPr>
        <dsp:cNvPr id="0" name=""/>
        <dsp:cNvSpPr/>
      </dsp:nvSpPr>
      <dsp:spPr>
        <a:xfrm>
          <a:off x="1302720" y="990722"/>
          <a:ext cx="5210883" cy="933966"/>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used as leverage, like collateral to secure a loan</a:t>
          </a:r>
        </a:p>
      </dsp:txBody>
      <dsp:txXfrm>
        <a:off x="1302720" y="990722"/>
        <a:ext cx="5210883" cy="933966"/>
      </dsp:txXfrm>
    </dsp:sp>
    <dsp:sp modelId="{38B5396E-1A9D-7E43-9EA0-B7AF835C0775}">
      <dsp:nvSpPr>
        <dsp:cNvPr id="0" name=""/>
        <dsp:cNvSpPr/>
      </dsp:nvSpPr>
      <dsp:spPr>
        <a:xfrm>
          <a:off x="0" y="990722"/>
          <a:ext cx="1302720" cy="933966"/>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Leverage</a:t>
          </a:r>
        </a:p>
      </dsp:txBody>
      <dsp:txXfrm>
        <a:off x="0" y="990722"/>
        <a:ext cx="1302720" cy="933966"/>
      </dsp:txXfrm>
    </dsp:sp>
    <dsp:sp modelId="{A86D8863-6F4F-6042-BD05-8BF04600ED07}">
      <dsp:nvSpPr>
        <dsp:cNvPr id="0" name=""/>
        <dsp:cNvSpPr/>
      </dsp:nvSpPr>
      <dsp:spPr>
        <a:xfrm>
          <a:off x="1302720" y="1980727"/>
          <a:ext cx="5210883" cy="933966"/>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sold or traded for a certain number of tokens from another class.</a:t>
          </a:r>
        </a:p>
      </dsp:txBody>
      <dsp:txXfrm>
        <a:off x="1302720" y="1980727"/>
        <a:ext cx="5210883" cy="933966"/>
      </dsp:txXfrm>
    </dsp:sp>
    <dsp:sp modelId="{F8574DF7-9513-994C-ACCC-33216CE6965E}">
      <dsp:nvSpPr>
        <dsp:cNvPr id="0" name=""/>
        <dsp:cNvSpPr/>
      </dsp:nvSpPr>
      <dsp:spPr>
        <a:xfrm>
          <a:off x="0" y="1980727"/>
          <a:ext cx="1302720" cy="933966"/>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Trade</a:t>
          </a:r>
        </a:p>
      </dsp:txBody>
      <dsp:txXfrm>
        <a:off x="0" y="1980727"/>
        <a:ext cx="1302720" cy="933966"/>
      </dsp:txXfrm>
    </dsp:sp>
    <dsp:sp modelId="{7CD23FBB-4C68-7B4C-85B0-FAAC96B9315B}">
      <dsp:nvSpPr>
        <dsp:cNvPr id="0" name=""/>
        <dsp:cNvSpPr/>
      </dsp:nvSpPr>
      <dsp:spPr>
        <a:xfrm>
          <a:off x="1302720" y="2970731"/>
          <a:ext cx="5210883" cy="933966"/>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insured to protect its value</a:t>
          </a:r>
        </a:p>
      </dsp:txBody>
      <dsp:txXfrm>
        <a:off x="1302720" y="2970731"/>
        <a:ext cx="5210883" cy="933966"/>
      </dsp:txXfrm>
    </dsp:sp>
    <dsp:sp modelId="{16BA7D51-5F86-6C4B-A170-1AD8BA49A17F}">
      <dsp:nvSpPr>
        <dsp:cNvPr id="0" name=""/>
        <dsp:cNvSpPr/>
      </dsp:nvSpPr>
      <dsp:spPr>
        <a:xfrm>
          <a:off x="0" y="2970731"/>
          <a:ext cx="1302720" cy="933966"/>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Insured</a:t>
          </a:r>
        </a:p>
      </dsp:txBody>
      <dsp:txXfrm>
        <a:off x="0" y="2970731"/>
        <a:ext cx="1302720" cy="933966"/>
      </dsp:txXfrm>
    </dsp:sp>
    <dsp:sp modelId="{2E404904-8931-3849-BD0C-216CEF3A6E28}">
      <dsp:nvSpPr>
        <dsp:cNvPr id="0" name=""/>
        <dsp:cNvSpPr/>
      </dsp:nvSpPr>
      <dsp:spPr>
        <a:xfrm>
          <a:off x="1302720" y="3960736"/>
          <a:ext cx="5210883" cy="933966"/>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encumbered, like a financial loan</a:t>
          </a:r>
        </a:p>
      </dsp:txBody>
      <dsp:txXfrm>
        <a:off x="1302720" y="3960736"/>
        <a:ext cx="5210883" cy="933966"/>
      </dsp:txXfrm>
    </dsp:sp>
    <dsp:sp modelId="{C5554D41-8826-CB47-BC00-7EC8FC80A599}">
      <dsp:nvSpPr>
        <dsp:cNvPr id="0" name=""/>
        <dsp:cNvSpPr/>
      </dsp:nvSpPr>
      <dsp:spPr>
        <a:xfrm>
          <a:off x="0" y="3960736"/>
          <a:ext cx="1302720" cy="933966"/>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Encumbered</a:t>
          </a:r>
        </a:p>
      </dsp:txBody>
      <dsp:txXfrm>
        <a:off x="0" y="3960736"/>
        <a:ext cx="1302720" cy="933966"/>
      </dsp:txXfrm>
    </dsp:sp>
    <dsp:sp modelId="{6F32E9C0-021A-7E40-9E3B-993D511E95A6}">
      <dsp:nvSpPr>
        <dsp:cNvPr id="0" name=""/>
        <dsp:cNvSpPr/>
      </dsp:nvSpPr>
      <dsp:spPr>
        <a:xfrm>
          <a:off x="1302720" y="4950741"/>
          <a:ext cx="5210883" cy="93396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combined or bundled into another token (encumbered) like a mutual fund or mortgage backed security</a:t>
          </a:r>
        </a:p>
      </dsp:txBody>
      <dsp:txXfrm>
        <a:off x="1302720" y="4950741"/>
        <a:ext cx="5210883" cy="933966"/>
      </dsp:txXfrm>
    </dsp:sp>
    <dsp:sp modelId="{FFF0FE01-1C48-1342-9D5D-85A81F8A6EB4}">
      <dsp:nvSpPr>
        <dsp:cNvPr id="0" name=""/>
        <dsp:cNvSpPr/>
      </dsp:nvSpPr>
      <dsp:spPr>
        <a:xfrm>
          <a:off x="0" y="4950741"/>
          <a:ext cx="1302720" cy="93396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Bundled</a:t>
          </a:r>
        </a:p>
      </dsp:txBody>
      <dsp:txXfrm>
        <a:off x="0" y="4950741"/>
        <a:ext cx="1302720" cy="9339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482D-C635-4C4A-B795-AD15AFA16AA2}">
      <dsp:nvSpPr>
        <dsp:cNvPr id="0" name=""/>
        <dsp:cNvSpPr/>
      </dsp:nvSpPr>
      <dsp:spPr>
        <a:xfrm>
          <a:off x="0" y="57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9D102B-0AF6-48D9-A246-26383D3C53F3}">
      <dsp:nvSpPr>
        <dsp:cNvPr id="0" name=""/>
        <dsp:cNvSpPr/>
      </dsp:nvSpPr>
      <dsp:spPr>
        <a:xfrm>
          <a:off x="515360" y="389070"/>
          <a:ext cx="937935" cy="937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0CD4ADF-8BC0-4C85-8E54-0DBB2526A754}">
      <dsp:nvSpPr>
        <dsp:cNvPr id="0" name=""/>
        <dsp:cNvSpPr/>
      </dsp:nvSpPr>
      <dsp:spPr>
        <a:xfrm>
          <a:off x="1968656" y="57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Without a standard way of controlling Tokens, regardless of type and underlying blockchain you can end up requiring a massive number of contract combinations to cover all use cases.</a:t>
          </a:r>
        </a:p>
      </dsp:txBody>
      <dsp:txXfrm>
        <a:off x="1968656" y="5744"/>
        <a:ext cx="5037580" cy="1705336"/>
      </dsp:txXfrm>
    </dsp:sp>
    <dsp:sp modelId="{0643C733-2E90-479F-8A75-3A9CED67FD55}">
      <dsp:nvSpPr>
        <dsp:cNvPr id="0" name=""/>
        <dsp:cNvSpPr/>
      </dsp:nvSpPr>
      <dsp:spPr>
        <a:xfrm>
          <a:off x="0" y="20900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7AA5FA8-6DB8-4415-BEEC-F7BE1FF3F1B1}">
      <dsp:nvSpPr>
        <dsp:cNvPr id="0" name=""/>
        <dsp:cNvSpPr/>
      </dsp:nvSpPr>
      <dsp:spPr>
        <a:xfrm>
          <a:off x="515360" y="2473370"/>
          <a:ext cx="937935" cy="937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AA83E6-1C89-46A5-B636-67712A868492}">
      <dsp:nvSpPr>
        <dsp:cNvPr id="0" name=""/>
        <dsp:cNvSpPr/>
      </dsp:nvSpPr>
      <dsp:spPr>
        <a:xfrm>
          <a:off x="1968656" y="20900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For example, if I have 15 token types on an Ethereum network and 10 types of tokens on a Fabric network and want to have a library of trade contracts to be able to trade each Ethereum token for a Fabric token and vice versa.  You will have 3003 total trade contracts.</a:t>
          </a:r>
        </a:p>
      </dsp:txBody>
      <dsp:txXfrm>
        <a:off x="1968656" y="2090044"/>
        <a:ext cx="5037580" cy="1705336"/>
      </dsp:txXfrm>
    </dsp:sp>
    <dsp:sp modelId="{FEF16091-B695-4F49-9B67-98F10F1E8F04}">
      <dsp:nvSpPr>
        <dsp:cNvPr id="0" name=""/>
        <dsp:cNvSpPr/>
      </dsp:nvSpPr>
      <dsp:spPr>
        <a:xfrm>
          <a:off x="0" y="4174344"/>
          <a:ext cx="7162800" cy="17036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C866CD4-3DE4-49BD-BAE0-D26819FFD7EE}">
      <dsp:nvSpPr>
        <dsp:cNvPr id="0" name=""/>
        <dsp:cNvSpPr/>
      </dsp:nvSpPr>
      <dsp:spPr>
        <a:xfrm>
          <a:off x="515360" y="4557670"/>
          <a:ext cx="937935" cy="937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389C114-802F-419B-8BA3-A1D5EEFC3F33}">
      <dsp:nvSpPr>
        <dsp:cNvPr id="0" name=""/>
        <dsp:cNvSpPr/>
      </dsp:nvSpPr>
      <dsp:spPr>
        <a:xfrm>
          <a:off x="1968656" y="4174344"/>
          <a:ext cx="5037580" cy="170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81" tIns="180481" rIns="180481" bIns="180481" numCol="1" spcCol="1270" anchor="ctr" anchorCtr="0">
          <a:noAutofit/>
        </a:bodyPr>
        <a:lstStyle/>
        <a:p>
          <a:pPr marL="0" lvl="0" indent="0" algn="l" defTabSz="889000">
            <a:lnSpc>
              <a:spcPct val="100000"/>
            </a:lnSpc>
            <a:spcBef>
              <a:spcPct val="0"/>
            </a:spcBef>
            <a:spcAft>
              <a:spcPct val="35000"/>
            </a:spcAft>
            <a:buNone/>
          </a:pPr>
          <a:r>
            <a:rPr lang="en-US" sz="2000" kern="1200"/>
            <a:t>With a common set of tokens and control capabilities</a:t>
          </a:r>
        </a:p>
      </dsp:txBody>
      <dsp:txXfrm>
        <a:off x="1968656" y="4174344"/>
        <a:ext cx="5037580" cy="17053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28DC9-650D-5541-A841-1AE6C0F89BAF}" type="datetimeFigureOut">
              <a:rPr lang="en-US" smtClean="0"/>
              <a:t>6/4/19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4EFE8-6F73-734D-8B13-682A48E4D066}" type="slidenum">
              <a:rPr lang="en-US" smtClean="0"/>
              <a:t>‹#›</a:t>
            </a:fld>
            <a:endParaRPr lang="en-US"/>
          </a:p>
        </p:txBody>
      </p:sp>
    </p:spTree>
    <p:extLst>
      <p:ext uri="{BB962C8B-B14F-4D97-AF65-F5344CB8AC3E}">
        <p14:creationId xmlns:p14="http://schemas.microsoft.com/office/powerpoint/2010/main" val="40684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0C8AF3-E0E4-F24A-9B2B-11478045E066}" type="datetime1">
              <a:rPr lang="en-US" smtClean="0"/>
              <a:t>6/4/19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246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7E22-ED8D-8549-88B9-A67BC37FCC71}" type="datetime1">
              <a:rPr lang="en-US" smtClean="0"/>
              <a:t>6/4/19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22715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366-3768-4B41-83FA-E78CB35F3AE0}" type="datetime1">
              <a:rPr lang="en-US" smtClean="0"/>
              <a:t>6/4/19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8680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33257-D36E-7C4D-B658-9EF4FA26E967}" type="datetime1">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129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BF41D-CA01-FC47-95CA-678EE8FA6543}" type="datetime1">
              <a:rPr lang="en-US" smtClean="0"/>
              <a:t>6/4/19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125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1806-A7F0-7745-9B23-B8504B6B8A5B}" type="datetime1">
              <a:rPr lang="en-US" smtClean="0"/>
              <a:t>6/4/19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6842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167A28-01EA-4C4F-A195-7C28BF1D99FB}" type="datetime1">
              <a:rPr lang="en-US" smtClean="0"/>
              <a:t>6/4/19</a:t>
            </a:fld>
            <a:endParaRPr lang="en-US"/>
          </a:p>
        </p:txBody>
      </p:sp>
      <p:sp>
        <p:nvSpPr>
          <p:cNvPr id="8" name="Footer Placeholder 7"/>
          <p:cNvSpPr>
            <a:spLocks noGrp="1"/>
          </p:cNvSpPr>
          <p:nvPr>
            <p:ph type="ftr" sz="quarter" idx="11"/>
          </p:nvPr>
        </p:nvSpPr>
        <p:spPr/>
        <p:txBody>
          <a:bodyPr/>
          <a:lstStyle/>
          <a:p>
            <a:r>
              <a:rPr lang="en-US"/>
              <a:t>*you can create a derivative contract to split shares of a title, but that is a separate agreement</a:t>
            </a:r>
          </a:p>
        </p:txBody>
      </p:sp>
      <p:sp>
        <p:nvSpPr>
          <p:cNvPr id="9" name="Slide Number Placeholder 8"/>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202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0D7199-A245-FF42-96B8-7BE5B0C9D658}" type="datetime1">
              <a:rPr lang="en-US" smtClean="0"/>
              <a:t>6/4/19</a:t>
            </a:fld>
            <a:endParaRPr lang="en-US"/>
          </a:p>
        </p:txBody>
      </p:sp>
      <p:sp>
        <p:nvSpPr>
          <p:cNvPr id="4" name="Footer Placeholder 3"/>
          <p:cNvSpPr>
            <a:spLocks noGrp="1"/>
          </p:cNvSpPr>
          <p:nvPr>
            <p:ph type="ftr" sz="quarter" idx="11"/>
          </p:nvPr>
        </p:nvSpPr>
        <p:spPr/>
        <p:txBody>
          <a:bodyPr/>
          <a:lstStyle/>
          <a:p>
            <a:r>
              <a:rPr lang="en-US"/>
              <a:t>*you can create a derivative contract to split shares of a title, but that is a separate agreement</a:t>
            </a:r>
          </a:p>
        </p:txBody>
      </p:sp>
      <p:sp>
        <p:nvSpPr>
          <p:cNvPr id="5" name="Slide Number Placeholder 4"/>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5653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E7D6-A492-1742-8A5C-B1457E21225E}" type="datetime1">
              <a:rPr lang="en-US" smtClean="0"/>
              <a:t>6/4/19</a:t>
            </a:fld>
            <a:endParaRPr lang="en-US"/>
          </a:p>
        </p:txBody>
      </p:sp>
      <p:sp>
        <p:nvSpPr>
          <p:cNvPr id="3" name="Footer Placeholder 2"/>
          <p:cNvSpPr>
            <a:spLocks noGrp="1"/>
          </p:cNvSpPr>
          <p:nvPr>
            <p:ph type="ftr" sz="quarter" idx="11"/>
          </p:nvPr>
        </p:nvSpPr>
        <p:spPr/>
        <p:txBody>
          <a:bodyPr/>
          <a:lstStyle/>
          <a:p>
            <a:r>
              <a:rPr lang="en-US"/>
              <a:t>*you can create a derivative contract to split shares of a title, but that is a separate agreement</a:t>
            </a:r>
          </a:p>
        </p:txBody>
      </p:sp>
      <p:sp>
        <p:nvSpPr>
          <p:cNvPr id="4" name="Slide Number Placeholder 3"/>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960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B2A4-0C0B-1242-BBE3-FE59BC0175AD}" type="datetime1">
              <a:rPr lang="en-US" smtClean="0"/>
              <a:t>6/4/19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25457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7A5CE5-A27F-C544-B24E-B65322B3179A}" type="datetime1">
              <a:rPr lang="en-US" smtClean="0"/>
              <a:t>6/4/19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345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8B419-CF4C-3C43-AC53-FE4750A79E05}" type="datetime1">
              <a:rPr lang="en-US" smtClean="0"/>
              <a:t>6/4/19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 can create a derivative contract to split shares of a title, but that is a separate agreement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8003-ACE8-D643-AC54-0CF8125F6B2E}" type="slidenum">
              <a:rPr lang="en-US" smtClean="0"/>
              <a:t>‹#›</a:t>
            </a:fld>
            <a:endParaRPr lang="en-US"/>
          </a:p>
        </p:txBody>
      </p:sp>
    </p:spTree>
    <p:extLst>
      <p:ext uri="{BB962C8B-B14F-4D97-AF65-F5344CB8AC3E}">
        <p14:creationId xmlns:p14="http://schemas.microsoft.com/office/powerpoint/2010/main" val="3315309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DF4C74C1-6BBD-0A4C-8AE6-CA8DFA01BCBC}"/>
              </a:ext>
            </a:extLst>
          </p:cNvPr>
          <p:cNvSpPr>
            <a:spLocks noGrp="1"/>
          </p:cNvSpPr>
          <p:nvPr>
            <p:ph type="ctrTitle"/>
          </p:nvPr>
        </p:nvSpPr>
        <p:spPr>
          <a:xfrm>
            <a:off x="2616277" y="2061838"/>
            <a:ext cx="6959446" cy="1662475"/>
          </a:xfrm>
        </p:spPr>
        <p:txBody>
          <a:bodyPr>
            <a:normAutofit/>
          </a:bodyPr>
          <a:lstStyle/>
          <a:p>
            <a:r>
              <a:rPr lang="en-US" sz="4800">
                <a:solidFill>
                  <a:srgbClr val="FFFFFF"/>
                </a:solidFill>
              </a:rPr>
              <a:t>tokens-smokens</a:t>
            </a:r>
          </a:p>
        </p:txBody>
      </p:sp>
      <p:sp>
        <p:nvSpPr>
          <p:cNvPr id="3" name="Subtitle 2">
            <a:extLst>
              <a:ext uri="{FF2B5EF4-FFF2-40B4-BE49-F238E27FC236}">
                <a16:creationId xmlns:a16="http://schemas.microsoft.com/office/drawing/2014/main" id="{54AC43F8-8E92-AE4C-B80C-8AE1234875F3}"/>
              </a:ext>
            </a:extLst>
          </p:cNvPr>
          <p:cNvSpPr>
            <a:spLocks noGrp="1"/>
          </p:cNvSpPr>
          <p:nvPr>
            <p:ph type="subTitle" idx="1"/>
          </p:nvPr>
        </p:nvSpPr>
        <p:spPr>
          <a:xfrm>
            <a:off x="3388938" y="3783690"/>
            <a:ext cx="5414125" cy="1196717"/>
          </a:xfrm>
        </p:spPr>
        <p:txBody>
          <a:bodyPr vert="horz" lIns="91440" tIns="45720" rIns="91440" bIns="45720" rtlCol="0">
            <a:normAutofit/>
          </a:bodyPr>
          <a:lstStyle/>
          <a:p>
            <a:r>
              <a:rPr lang="en-US" sz="2000">
                <a:solidFill>
                  <a:srgbClr val="FFFFFF"/>
                </a:solidFill>
              </a:rPr>
              <a:t>They are all around us are and how to use them…</a:t>
            </a:r>
          </a:p>
          <a:p>
            <a:r>
              <a:rPr lang="en-US" sz="2000">
                <a:solidFill>
                  <a:srgbClr val="FFFFFF"/>
                </a:solidFill>
                <a:cs typeface="Calibri"/>
              </a:rPr>
              <a:t>Just like Cars!</a:t>
            </a:r>
            <a:endParaRPr lang="en-US" sz="2000">
              <a:solidFill>
                <a:srgbClr val="FFFFFF"/>
              </a:solidFill>
            </a:endParaRPr>
          </a:p>
        </p:txBody>
      </p:sp>
    </p:spTree>
    <p:extLst>
      <p:ext uri="{BB962C8B-B14F-4D97-AF65-F5344CB8AC3E}">
        <p14:creationId xmlns:p14="http://schemas.microsoft.com/office/powerpoint/2010/main" val="343655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E1-3F95-F141-A742-17FAFF077CD5}"/>
              </a:ext>
            </a:extLst>
          </p:cNvPr>
          <p:cNvSpPr>
            <a:spLocks noGrp="1"/>
          </p:cNvSpPr>
          <p:nvPr>
            <p:ph type="title"/>
          </p:nvPr>
        </p:nvSpPr>
        <p:spPr>
          <a:xfrm>
            <a:off x="1571811" y="1359437"/>
            <a:ext cx="9122584" cy="1325563"/>
          </a:xfrm>
        </p:spPr>
        <p:txBody>
          <a:bodyPr>
            <a:normAutofit/>
          </a:bodyPr>
          <a:lstStyle/>
          <a:p>
            <a:r>
              <a:rPr lang="en-US"/>
              <a:t>A Token has a purpose</a:t>
            </a:r>
          </a:p>
        </p:txBody>
      </p:sp>
      <p:sp>
        <p:nvSpPr>
          <p:cNvPr id="21" name="Content Placeholder 2">
            <a:extLst>
              <a:ext uri="{FF2B5EF4-FFF2-40B4-BE49-F238E27FC236}">
                <a16:creationId xmlns:a16="http://schemas.microsoft.com/office/drawing/2014/main" id="{C1972ED8-C6A4-3448-B52A-C235696E87EA}"/>
              </a:ext>
            </a:extLst>
          </p:cNvPr>
          <p:cNvSpPr>
            <a:spLocks noGrp="1"/>
          </p:cNvSpPr>
          <p:nvPr>
            <p:ph idx="1"/>
          </p:nvPr>
        </p:nvSpPr>
        <p:spPr>
          <a:xfrm>
            <a:off x="1571811" y="2449903"/>
            <a:ext cx="6373117" cy="3338812"/>
          </a:xfrm>
        </p:spPr>
        <p:txBody>
          <a:bodyPr>
            <a:normAutofit fontScale="92500" lnSpcReduction="20000"/>
          </a:bodyPr>
          <a:lstStyle/>
          <a:p>
            <a:pPr marL="0" indent="0">
              <a:buNone/>
            </a:pPr>
            <a:r>
              <a:rPr lang="en-US" sz="2000"/>
              <a:t>The combination of a token's properties and behaviors are determined by the business requirements or goal.  They can be used to simply represent an asset class to represent raw value like a barrel of oil or have more specific goals like modifying behavior.</a:t>
            </a:r>
          </a:p>
          <a:p>
            <a:r>
              <a:rPr lang="en-US" sz="2000"/>
              <a:t>A loyalty point – they are everywhere and are designed by the issuer to increase their customer retention and total spend.  </a:t>
            </a:r>
          </a:p>
          <a:p>
            <a:pPr lvl="1"/>
            <a:r>
              <a:rPr lang="en-US" sz="2000"/>
              <a:t>They have Supply control so points can be issued to customers and destroyed when redeemed.  </a:t>
            </a:r>
          </a:p>
          <a:p>
            <a:pPr lvl="1"/>
            <a:r>
              <a:rPr lang="en-US" sz="2000"/>
              <a:t>They also may have collective behaviors like achieving a “Gold” status by being issued a certain number of them</a:t>
            </a:r>
          </a:p>
          <a:p>
            <a:pPr lvl="1"/>
            <a:r>
              <a:rPr lang="en-US" sz="2000"/>
              <a:t>They can have accelerators like double points for certain uses.</a:t>
            </a:r>
          </a:p>
        </p:txBody>
      </p:sp>
      <p:sp>
        <p:nvSpPr>
          <p:cNvPr id="3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5"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Head with Gears">
            <a:extLst>
              <a:ext uri="{FF2B5EF4-FFF2-40B4-BE49-F238E27FC236}">
                <a16:creationId xmlns:a16="http://schemas.microsoft.com/office/drawing/2014/main" id="{D4E65527-2FFD-479D-A25B-B30269F3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05625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109B-8F50-B243-B5FD-05B14284DEB1}"/>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Some Tokens are useful by themselves…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928FA6-5290-40DB-A821-799B0B912C41}"/>
              </a:ext>
            </a:extLst>
          </p:cNvPr>
          <p:cNvGraphicFramePr>
            <a:graphicFrameLocks noGrp="1"/>
          </p:cNvGraphicFramePr>
          <p:nvPr>
            <p:ph idx="1"/>
            <p:extLst>
              <p:ext uri="{D42A27DB-BD31-4B8C-83A1-F6EECF244321}">
                <p14:modId xmlns:p14="http://schemas.microsoft.com/office/powerpoint/2010/main" val="332402096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1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A93A29-DD3E-B745-A8CF-931BF8053EE2}"/>
              </a:ext>
            </a:extLst>
          </p:cNvPr>
          <p:cNvSpPr>
            <a:spLocks noGrp="1"/>
          </p:cNvSpPr>
          <p:nvPr>
            <p:ph type="title"/>
          </p:nvPr>
        </p:nvSpPr>
        <p:spPr>
          <a:xfrm>
            <a:off x="863029" y="1012004"/>
            <a:ext cx="3416158" cy="4795408"/>
          </a:xfrm>
        </p:spPr>
        <p:txBody>
          <a:bodyPr>
            <a:normAutofit/>
          </a:bodyPr>
          <a:lstStyle/>
          <a:p>
            <a:r>
              <a:rPr lang="en-US">
                <a:solidFill>
                  <a:srgbClr val="FFFFFF"/>
                </a:solidFill>
              </a:rPr>
              <a:t>Most tokens were born to be contracted</a:t>
            </a:r>
          </a:p>
        </p:txBody>
      </p:sp>
      <p:graphicFrame>
        <p:nvGraphicFramePr>
          <p:cNvPr id="29" name="Content Placeholder 2">
            <a:extLst>
              <a:ext uri="{FF2B5EF4-FFF2-40B4-BE49-F238E27FC236}">
                <a16:creationId xmlns:a16="http://schemas.microsoft.com/office/drawing/2014/main" id="{464C4C12-D9E2-407E-83CB-09BB412D0F47}"/>
              </a:ext>
            </a:extLst>
          </p:cNvPr>
          <p:cNvGraphicFramePr>
            <a:graphicFrameLocks noGrp="1"/>
          </p:cNvGraphicFramePr>
          <p:nvPr>
            <p:ph idx="1"/>
            <p:extLst>
              <p:ext uri="{D42A27DB-BD31-4B8C-83A1-F6EECF244321}">
                <p14:modId xmlns:p14="http://schemas.microsoft.com/office/powerpoint/2010/main" val="26265983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4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FA3B-CA4C-7140-8383-60B3472638A9}"/>
              </a:ext>
            </a:extLst>
          </p:cNvPr>
          <p:cNvSpPr>
            <a:spLocks noGrp="1"/>
          </p:cNvSpPr>
          <p:nvPr>
            <p:ph type="title"/>
          </p:nvPr>
        </p:nvSpPr>
        <p:spPr>
          <a:xfrm>
            <a:off x="960100" y="978102"/>
            <a:ext cx="10588434" cy="1062644"/>
          </a:xfrm>
        </p:spPr>
        <p:txBody>
          <a:bodyPr anchor="b">
            <a:normAutofit/>
          </a:bodyPr>
          <a:lstStyle/>
          <a:p>
            <a:r>
              <a:rPr lang="en-US"/>
              <a:t>A token without a contract is limited in use</a:t>
            </a:r>
          </a:p>
        </p:txBody>
      </p:sp>
      <p:cxnSp>
        <p:nvCxnSpPr>
          <p:cNvPr id="25" name="Straight Connector 2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andshake">
            <a:extLst>
              <a:ext uri="{FF2B5EF4-FFF2-40B4-BE49-F238E27FC236}">
                <a16:creationId xmlns:a16="http://schemas.microsoft.com/office/drawing/2014/main" id="{6BE4527E-F35B-4AF1-855B-CACB947F0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16" name="Content Placeholder 2">
            <a:extLst>
              <a:ext uri="{FF2B5EF4-FFF2-40B4-BE49-F238E27FC236}">
                <a16:creationId xmlns:a16="http://schemas.microsoft.com/office/drawing/2014/main" id="{C120D710-ADD4-E545-BB22-57273D235138}"/>
              </a:ext>
            </a:extLst>
          </p:cNvPr>
          <p:cNvSpPr>
            <a:spLocks noGrp="1"/>
          </p:cNvSpPr>
          <p:nvPr>
            <p:ph idx="1"/>
          </p:nvPr>
        </p:nvSpPr>
        <p:spPr>
          <a:xfrm>
            <a:off x="4955354" y="2682433"/>
            <a:ext cx="6282169" cy="3215749"/>
          </a:xfrm>
        </p:spPr>
        <p:txBody>
          <a:bodyPr>
            <a:normAutofit/>
          </a:bodyPr>
          <a:lstStyle/>
          <a:p>
            <a:pPr marL="0" indent="0">
              <a:buNone/>
            </a:pPr>
            <a:r>
              <a:rPr lang="en-US" sz="2000"/>
              <a:t>In most cases, the owner of a token wants to know the terms and conditions for the use of the token before agreeing to use it.  A contract between parties to exchange or leverage a token provides immense value to the parties wanting to exchange value with one another.</a:t>
            </a:r>
          </a:p>
          <a:p>
            <a:r>
              <a:rPr lang="en-US" sz="2000"/>
              <a:t>A token on a blockchain can provide near real-time peer to peer settlement between parties.</a:t>
            </a:r>
          </a:p>
          <a:p>
            <a:r>
              <a:rPr lang="en-US" sz="2000"/>
              <a:t>A contract definition on a blockchain for exchanging these tokens.</a:t>
            </a:r>
          </a:p>
        </p:txBody>
      </p:sp>
    </p:spTree>
    <p:extLst>
      <p:ext uri="{BB962C8B-B14F-4D97-AF65-F5344CB8AC3E}">
        <p14:creationId xmlns:p14="http://schemas.microsoft.com/office/powerpoint/2010/main" val="313964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DB3C3C-FD73-3346-AAD1-367021D8B0A3}"/>
              </a:ext>
            </a:extLst>
          </p:cNvPr>
          <p:cNvSpPr>
            <a:spLocks noGrp="1"/>
          </p:cNvSpPr>
          <p:nvPr>
            <p:ph type="title"/>
          </p:nvPr>
        </p:nvSpPr>
        <p:spPr>
          <a:xfrm>
            <a:off x="863029" y="1012004"/>
            <a:ext cx="3416158" cy="4795408"/>
          </a:xfrm>
        </p:spPr>
        <p:txBody>
          <a:bodyPr>
            <a:normAutofit/>
          </a:bodyPr>
          <a:lstStyle/>
          <a:p>
            <a:r>
              <a:rPr lang="en-US">
                <a:solidFill>
                  <a:srgbClr val="FFFFFF"/>
                </a:solidFill>
              </a:rPr>
              <a:t>Control Benefits</a:t>
            </a:r>
          </a:p>
        </p:txBody>
      </p:sp>
      <p:graphicFrame>
        <p:nvGraphicFramePr>
          <p:cNvPr id="48" name="Content Placeholder 2">
            <a:extLst>
              <a:ext uri="{FF2B5EF4-FFF2-40B4-BE49-F238E27FC236}">
                <a16:creationId xmlns:a16="http://schemas.microsoft.com/office/drawing/2014/main" id="{FAB9B09B-68C9-46DB-8040-F862AF802D42}"/>
              </a:ext>
            </a:extLst>
          </p:cNvPr>
          <p:cNvGraphicFramePr>
            <a:graphicFrameLocks noGrp="1"/>
          </p:cNvGraphicFramePr>
          <p:nvPr>
            <p:ph idx="1"/>
            <p:extLst>
              <p:ext uri="{D42A27DB-BD31-4B8C-83A1-F6EECF244321}">
                <p14:modId xmlns:p14="http://schemas.microsoft.com/office/powerpoint/2010/main" val="1699281949"/>
              </p:ext>
            </p:extLst>
          </p:nvPr>
        </p:nvGraphicFramePr>
        <p:xfrm>
          <a:off x="5029200" y="470924"/>
          <a:ext cx="7162800"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16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43D77-919B-4C95-9DE5-83FB658575FA}"/>
              </a:ext>
            </a:extLst>
          </p:cNvPr>
          <p:cNvSpPr>
            <a:spLocks noGrp="1"/>
          </p:cNvSpPr>
          <p:nvPr>
            <p:ph type="title"/>
          </p:nvPr>
        </p:nvSpPr>
        <p:spPr>
          <a:xfrm>
            <a:off x="774700" y="762000"/>
            <a:ext cx="3759200" cy="3340100"/>
          </a:xfrm>
        </p:spPr>
        <p:txBody>
          <a:bodyPr>
            <a:normAutofit/>
          </a:bodyPr>
          <a:lstStyle/>
          <a:p>
            <a:r>
              <a:rPr lang="en-US">
                <a:solidFill>
                  <a:srgbClr val="FFFFFF"/>
                </a:solidFill>
                <a:cs typeface="Calibri Light"/>
              </a:rPr>
              <a:t>Tokens are like Cars</a:t>
            </a: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descr="Checkmark">
            <a:extLst>
              <a:ext uri="{FF2B5EF4-FFF2-40B4-BE49-F238E27FC236}">
                <a16:creationId xmlns:a16="http://schemas.microsoft.com/office/drawing/2014/main" id="{F6D836D6-B5DF-4904-A6B1-6AEBC26CE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D8848408-F8EE-42BD-9DDF-FFDB7ED9B233}"/>
              </a:ext>
            </a:extLst>
          </p:cNvPr>
          <p:cNvSpPr>
            <a:spLocks noGrp="1"/>
          </p:cNvSpPr>
          <p:nvPr>
            <p:ph idx="1"/>
          </p:nvPr>
        </p:nvSpPr>
        <p:spPr>
          <a:xfrm>
            <a:off x="7658103" y="795548"/>
            <a:ext cx="3759198" cy="5275603"/>
          </a:xfrm>
        </p:spPr>
        <p:txBody>
          <a:bodyPr vert="horz" lIns="91440" tIns="45720" rIns="91440" bIns="45720" rtlCol="0" anchor="ctr">
            <a:normAutofit/>
          </a:bodyPr>
          <a:lstStyle/>
          <a:p>
            <a:pPr marL="0" indent="0">
              <a:buNone/>
            </a:pPr>
            <a:r>
              <a:rPr lang="en-US" sz="2000">
                <a:cs typeface="Calibri"/>
              </a:rPr>
              <a:t>The implementation of a car is dramatically different based on its type, sports vs. economy, electric vs. gas, etc.  Yet, you do not need to learn how to drive an electric car as the controls are the same across all of them.</a:t>
            </a:r>
            <a:endParaRPr lang="en-US" sz="2000"/>
          </a:p>
          <a:p>
            <a:pPr marL="0" indent="0">
              <a:buNone/>
            </a:pPr>
            <a:r>
              <a:rPr lang="en-US" sz="2000">
                <a:cs typeface="Calibri"/>
              </a:rPr>
              <a:t>Token Controls:</a:t>
            </a:r>
          </a:p>
          <a:p>
            <a:r>
              <a:rPr lang="en-US" sz="2000">
                <a:cs typeface="Calibri"/>
              </a:rPr>
              <a:t>Create</a:t>
            </a:r>
          </a:p>
          <a:p>
            <a:r>
              <a:rPr lang="en-US" sz="2000">
                <a:cs typeface="Calibri"/>
              </a:rPr>
              <a:t>Transfer</a:t>
            </a:r>
          </a:p>
          <a:p>
            <a:r>
              <a:rPr lang="en-US" sz="2000">
                <a:cs typeface="Calibri"/>
              </a:rPr>
              <a:t>Issue</a:t>
            </a:r>
          </a:p>
          <a:p>
            <a:r>
              <a:rPr lang="en-US" sz="2000">
                <a:cs typeface="Calibri"/>
              </a:rPr>
              <a:t>Burn</a:t>
            </a:r>
          </a:p>
          <a:p>
            <a:r>
              <a:rPr lang="en-US" sz="2000">
                <a:cs typeface="Calibri"/>
              </a:rPr>
              <a:t>GetBalance</a:t>
            </a:r>
          </a:p>
          <a:p>
            <a:r>
              <a:rPr lang="en-US" sz="2000">
                <a:cs typeface="Calibri"/>
              </a:rPr>
              <a:t>Etc..</a:t>
            </a:r>
          </a:p>
        </p:txBody>
      </p:sp>
    </p:spTree>
    <p:extLst>
      <p:ext uri="{BB962C8B-B14F-4D97-AF65-F5344CB8AC3E}">
        <p14:creationId xmlns:p14="http://schemas.microsoft.com/office/powerpoint/2010/main" val="135458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09BE-321F-1547-AD6E-848A3DAD04E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4056041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B2440C-0281-2545-B92C-4492BCC4195A}"/>
              </a:ext>
            </a:extLst>
          </p:cNvPr>
          <p:cNvSpPr>
            <a:spLocks noGrp="1"/>
          </p:cNvSpPr>
          <p:nvPr>
            <p:ph type="title"/>
          </p:nvPr>
        </p:nvSpPr>
        <p:spPr>
          <a:xfrm>
            <a:off x="833002" y="365125"/>
            <a:ext cx="10520702" cy="1325563"/>
          </a:xfrm>
        </p:spPr>
        <p:txBody>
          <a:bodyPr>
            <a:normAutofit/>
          </a:bodyPr>
          <a:lstStyle/>
          <a:p>
            <a:r>
              <a:rPr lang="en-US">
                <a:solidFill>
                  <a:srgbClr val="FFFFFF"/>
                </a:solidFill>
              </a:rPr>
              <a:t>A Token by any other name…</a:t>
            </a:r>
          </a:p>
        </p:txBody>
      </p:sp>
      <p:sp>
        <p:nvSpPr>
          <p:cNvPr id="34" name="Content Placeholder 2">
            <a:extLst>
              <a:ext uri="{FF2B5EF4-FFF2-40B4-BE49-F238E27FC236}">
                <a16:creationId xmlns:a16="http://schemas.microsoft.com/office/drawing/2014/main" id="{16BB66A4-261B-604C-8CBF-A9F205BAC6FF}"/>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A digital instrument that represents the value something else, physical or digital item, quality or promise.</a:t>
            </a:r>
          </a:p>
          <a:p>
            <a:pPr marL="0" indent="0">
              <a:buNone/>
            </a:pPr>
            <a:r>
              <a:rPr lang="en-US" sz="2000">
                <a:solidFill>
                  <a:srgbClr val="FFFFFF"/>
                </a:solidFill>
              </a:rPr>
              <a:t>Are owned, i.e. the bearer is the owner</a:t>
            </a:r>
          </a:p>
          <a:p>
            <a:pPr marL="0" indent="0">
              <a:buNone/>
            </a:pPr>
            <a:r>
              <a:rPr lang="en-US" sz="2000">
                <a:solidFill>
                  <a:srgbClr val="FFFFFF"/>
                </a:solidFill>
              </a:rPr>
              <a:t>A token must be provably authentic to have value. </a:t>
            </a:r>
            <a:r>
              <a:rPr lang="en-US" sz="2000" i="1">
                <a:solidFill>
                  <a:srgbClr val="FFFFFF"/>
                </a:solidFill>
              </a:rPr>
              <a:t>(Meaning a fraudulent token must be highly improbable.)</a:t>
            </a:r>
          </a:p>
          <a:p>
            <a:pPr marL="0" indent="0">
              <a:buNone/>
            </a:pPr>
            <a:r>
              <a:rPr lang="en-US" sz="2000">
                <a:solidFill>
                  <a:srgbClr val="FFFFFF"/>
                </a:solidFill>
              </a:rPr>
              <a:t>Well known Tokens all around you:</a:t>
            </a:r>
          </a:p>
          <a:p>
            <a:pPr marL="0" indent="0">
              <a:buNone/>
            </a:pPr>
            <a:r>
              <a:rPr lang="en-US" sz="2000" i="1">
                <a:solidFill>
                  <a:srgbClr val="FFFFFF"/>
                </a:solidFill>
              </a:rPr>
              <a:t>Dollars, Coins, Tickets, Receipts, License, Deed, Warranty, Order, Check, Confirmation number, Stock, Bond, Coupon…</a:t>
            </a:r>
          </a:p>
        </p:txBody>
      </p:sp>
    </p:spTree>
    <p:extLst>
      <p:ext uri="{BB962C8B-B14F-4D97-AF65-F5344CB8AC3E}">
        <p14:creationId xmlns:p14="http://schemas.microsoft.com/office/powerpoint/2010/main" val="27947729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83ECDE-8535-8E46-A15C-E90F0B789D77}"/>
              </a:ext>
            </a:extLst>
          </p:cNvPr>
          <p:cNvSpPr>
            <a:spLocks noGrp="1"/>
          </p:cNvSpPr>
          <p:nvPr>
            <p:ph type="title"/>
          </p:nvPr>
        </p:nvSpPr>
        <p:spPr>
          <a:xfrm>
            <a:off x="864053" y="1214525"/>
            <a:ext cx="10515600" cy="430878"/>
          </a:xfrm>
        </p:spPr>
        <p:txBody>
          <a:bodyPr>
            <a:normAutofit fontScale="90000"/>
          </a:bodyPr>
          <a:lstStyle/>
          <a:p>
            <a:pPr algn="ctr"/>
            <a:r>
              <a:rPr lang="en-US" dirty="0"/>
              <a:t>Tokens – Primal Blockchain</a:t>
            </a:r>
            <a:br>
              <a:rPr lang="en-US" dirty="0"/>
            </a:br>
            <a:br>
              <a:rPr lang="en-US" sz="2000" dirty="0"/>
            </a:br>
            <a:endParaRPr lang="en-US" dirty="0"/>
          </a:p>
        </p:txBody>
      </p:sp>
      <p:sp>
        <p:nvSpPr>
          <p:cNvPr id="6" name="Content Placeholder 5">
            <a:extLst>
              <a:ext uri="{FF2B5EF4-FFF2-40B4-BE49-F238E27FC236}">
                <a16:creationId xmlns:a16="http://schemas.microsoft.com/office/drawing/2014/main" id="{1A275D84-001C-5941-9DBD-AA9554903E57}"/>
              </a:ext>
            </a:extLst>
          </p:cNvPr>
          <p:cNvSpPr>
            <a:spLocks noGrp="1"/>
          </p:cNvSpPr>
          <p:nvPr>
            <p:ph idx="1"/>
          </p:nvPr>
        </p:nvSpPr>
        <p:spPr>
          <a:xfrm>
            <a:off x="792480" y="1240972"/>
            <a:ext cx="10515600" cy="1199010"/>
          </a:xfrm>
        </p:spPr>
        <p:txBody>
          <a:bodyPr>
            <a:normAutofit/>
          </a:bodyPr>
          <a:lstStyle/>
          <a:p>
            <a:pPr marL="0" indent="0" algn="ctr">
              <a:buNone/>
            </a:pPr>
            <a:r>
              <a:rPr lang="en-US" sz="2400" dirty="0">
                <a:solidFill>
                  <a:schemeClr val="tx2">
                    <a:lumMod val="90000"/>
                  </a:schemeClr>
                </a:solidFill>
              </a:rPr>
              <a:t>A digital representation of value that is authentic or infeasible to counterfeit, in which ownership is proven and the transfer of value secured using cryptography and a shared database that is trusted by their owners.</a:t>
            </a:r>
          </a:p>
          <a:p>
            <a:pPr marL="0" indent="0" algn="ctr">
              <a:buNone/>
            </a:pPr>
            <a:endParaRPr lang="en-US" sz="2400" dirty="0"/>
          </a:p>
        </p:txBody>
      </p:sp>
      <p:pic>
        <p:nvPicPr>
          <p:cNvPr id="9" name="Graphic 8" descr="House">
            <a:extLst>
              <a:ext uri="{FF2B5EF4-FFF2-40B4-BE49-F238E27FC236}">
                <a16:creationId xmlns:a16="http://schemas.microsoft.com/office/drawing/2014/main" id="{32A52508-6194-6A46-9F55-B04302ECB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7286" y="2878765"/>
            <a:ext cx="914400" cy="914400"/>
          </a:xfrm>
          <a:prstGeom prst="rect">
            <a:avLst/>
          </a:prstGeom>
        </p:spPr>
      </p:pic>
      <p:pic>
        <p:nvPicPr>
          <p:cNvPr id="12" name="Graphic 11" descr="Contract">
            <a:extLst>
              <a:ext uri="{FF2B5EF4-FFF2-40B4-BE49-F238E27FC236}">
                <a16:creationId xmlns:a16="http://schemas.microsoft.com/office/drawing/2014/main" id="{2D5DBB72-C353-4440-AD46-3AB7E8F21FAB}"/>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1687286" y="3945112"/>
            <a:ext cx="914400" cy="914400"/>
          </a:xfrm>
          <a:prstGeom prst="rect">
            <a:avLst/>
          </a:prstGeom>
        </p:spPr>
      </p:pic>
      <p:pic>
        <p:nvPicPr>
          <p:cNvPr id="16" name="Graphic 15" descr="Gold bars">
            <a:extLst>
              <a:ext uri="{FF2B5EF4-FFF2-40B4-BE49-F238E27FC236}">
                <a16:creationId xmlns:a16="http://schemas.microsoft.com/office/drawing/2014/main" id="{B8327AA4-22A5-BD4D-9ED2-E53A287827A1}"/>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3088886" y="2846099"/>
            <a:ext cx="914400" cy="914400"/>
          </a:xfrm>
          <a:prstGeom prst="rect">
            <a:avLst/>
          </a:prstGeom>
        </p:spPr>
      </p:pic>
      <p:pic>
        <p:nvPicPr>
          <p:cNvPr id="20" name="Graphic 19" descr="Money">
            <a:extLst>
              <a:ext uri="{FF2B5EF4-FFF2-40B4-BE49-F238E27FC236}">
                <a16:creationId xmlns:a16="http://schemas.microsoft.com/office/drawing/2014/main" id="{1598CFB2-0F8E-A04D-AF0B-24946DBAD3BF}"/>
              </a:ext>
            </a:extLst>
          </p:cNvPr>
          <p:cNvPicPr>
            <a:picLocks noChangeAspect="1"/>
          </p:cNvPicPr>
          <p:nvPr/>
        </p:nvPicPr>
        <p:blipFill>
          <a:blip r:embed="rId8">
            <a:duotone>
              <a:schemeClr val="accent6">
                <a:shade val="45000"/>
                <a:satMod val="135000"/>
              </a:schemeClr>
              <a:prstClr val="white"/>
            </a:duotone>
            <a:extLst>
              <a:ext uri="{96DAC541-7B7A-43D3-8B79-37D633B846F1}">
                <asvg:svgBlip xmlns:asvg="http://schemas.microsoft.com/office/drawing/2016/SVG/main" r:embed="rId9"/>
              </a:ext>
            </a:extLst>
          </a:blip>
          <a:stretch>
            <a:fillRect/>
          </a:stretch>
        </p:blipFill>
        <p:spPr>
          <a:xfrm>
            <a:off x="3104021" y="3731109"/>
            <a:ext cx="914400" cy="914400"/>
          </a:xfrm>
          <a:prstGeom prst="rect">
            <a:avLst/>
          </a:prstGeom>
        </p:spPr>
      </p:pic>
      <p:pic>
        <p:nvPicPr>
          <p:cNvPr id="22" name="Graphic 21" descr="Diamond">
            <a:extLst>
              <a:ext uri="{FF2B5EF4-FFF2-40B4-BE49-F238E27FC236}">
                <a16:creationId xmlns:a16="http://schemas.microsoft.com/office/drawing/2014/main" id="{88030983-39C3-BA47-831E-98977014F5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26581" y="2972245"/>
            <a:ext cx="914400" cy="914400"/>
          </a:xfrm>
          <a:prstGeom prst="rect">
            <a:avLst/>
          </a:prstGeom>
        </p:spPr>
      </p:pic>
      <p:pic>
        <p:nvPicPr>
          <p:cNvPr id="24" name="Graphic 23" descr="Bank check">
            <a:extLst>
              <a:ext uri="{FF2B5EF4-FFF2-40B4-BE49-F238E27FC236}">
                <a16:creationId xmlns:a16="http://schemas.microsoft.com/office/drawing/2014/main" id="{A49BBFEE-9630-0B49-8A32-9C3C34CB88DE}"/>
              </a:ext>
            </a:extLst>
          </p:cNvPr>
          <p:cNvPicPr>
            <a:picLocks noChangeAspect="1"/>
          </p:cNvPicPr>
          <p:nvPr/>
        </p:nvPicPr>
        <p:blipFill>
          <a:blip r:embed="rId12">
            <a:duotone>
              <a:schemeClr val="accent5">
                <a:shade val="45000"/>
                <a:satMod val="135000"/>
              </a:schemeClr>
              <a:prstClr val="white"/>
            </a:duotone>
            <a:extLst>
              <a:ext uri="{96DAC541-7B7A-43D3-8B79-37D633B846F1}">
                <asvg:svgBlip xmlns:asvg="http://schemas.microsoft.com/office/drawing/2016/SVG/main" r:embed="rId13"/>
              </a:ext>
            </a:extLst>
          </a:blip>
          <a:stretch>
            <a:fillRect/>
          </a:stretch>
        </p:blipFill>
        <p:spPr>
          <a:xfrm>
            <a:off x="3104021" y="4658439"/>
            <a:ext cx="914400" cy="914400"/>
          </a:xfrm>
          <a:prstGeom prst="rect">
            <a:avLst/>
          </a:prstGeom>
        </p:spPr>
      </p:pic>
      <p:pic>
        <p:nvPicPr>
          <p:cNvPr id="26" name="Graphic 25" descr="Barcode">
            <a:extLst>
              <a:ext uri="{FF2B5EF4-FFF2-40B4-BE49-F238E27FC236}">
                <a16:creationId xmlns:a16="http://schemas.microsoft.com/office/drawing/2014/main" id="{DAA72E83-FDD3-EB40-BC22-EAB627074C4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36499" y="3950341"/>
            <a:ext cx="914400" cy="914400"/>
          </a:xfrm>
          <a:prstGeom prst="rect">
            <a:avLst/>
          </a:prstGeom>
        </p:spPr>
      </p:pic>
      <p:pic>
        <p:nvPicPr>
          <p:cNvPr id="28" name="Graphic 27" descr="Diploma">
            <a:extLst>
              <a:ext uri="{FF2B5EF4-FFF2-40B4-BE49-F238E27FC236}">
                <a16:creationId xmlns:a16="http://schemas.microsoft.com/office/drawing/2014/main" id="{3E4A7E8D-42FD-404D-B8D9-D2CDE48EA13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28531" y="3935287"/>
            <a:ext cx="914400" cy="914400"/>
          </a:xfrm>
          <a:prstGeom prst="rect">
            <a:avLst/>
          </a:prstGeom>
        </p:spPr>
      </p:pic>
      <p:pic>
        <p:nvPicPr>
          <p:cNvPr id="30" name="Graphic 29" descr="Shirt">
            <a:extLst>
              <a:ext uri="{FF2B5EF4-FFF2-40B4-BE49-F238E27FC236}">
                <a16:creationId xmlns:a16="http://schemas.microsoft.com/office/drawing/2014/main" id="{47A4F8AA-70F4-A947-B7F2-7CC24272286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43070" y="2972245"/>
            <a:ext cx="914400" cy="914400"/>
          </a:xfrm>
          <a:prstGeom prst="rect">
            <a:avLst/>
          </a:prstGeom>
        </p:spPr>
      </p:pic>
      <p:pic>
        <p:nvPicPr>
          <p:cNvPr id="32" name="Graphic 31" descr="Film reel">
            <a:extLst>
              <a:ext uri="{FF2B5EF4-FFF2-40B4-BE49-F238E27FC236}">
                <a16:creationId xmlns:a16="http://schemas.microsoft.com/office/drawing/2014/main" id="{73B779F0-1FB0-DD40-860A-6F763E314CC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73067" y="3069597"/>
            <a:ext cx="914400" cy="914400"/>
          </a:xfrm>
          <a:prstGeom prst="rect">
            <a:avLst/>
          </a:prstGeom>
        </p:spPr>
      </p:pic>
      <p:pic>
        <p:nvPicPr>
          <p:cNvPr id="34" name="Graphic 33" descr="Airplane">
            <a:extLst>
              <a:ext uri="{FF2B5EF4-FFF2-40B4-BE49-F238E27FC236}">
                <a16:creationId xmlns:a16="http://schemas.microsoft.com/office/drawing/2014/main" id="{A19714C8-1F1C-4747-8AC8-01F5DB071D6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870145" y="2969695"/>
            <a:ext cx="914400" cy="914400"/>
          </a:xfrm>
          <a:prstGeom prst="rect">
            <a:avLst/>
          </a:prstGeom>
        </p:spPr>
      </p:pic>
      <p:pic>
        <p:nvPicPr>
          <p:cNvPr id="36" name="Graphic 35" descr="Label">
            <a:extLst>
              <a:ext uri="{FF2B5EF4-FFF2-40B4-BE49-F238E27FC236}">
                <a16:creationId xmlns:a16="http://schemas.microsoft.com/office/drawing/2014/main" id="{DE0624C6-CD80-474B-A77C-C8FB14381F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394026" y="3929183"/>
            <a:ext cx="914400" cy="914400"/>
          </a:xfrm>
          <a:prstGeom prst="rect">
            <a:avLst/>
          </a:prstGeom>
        </p:spPr>
      </p:pic>
      <p:pic>
        <p:nvPicPr>
          <p:cNvPr id="41" name="Graphic 40" descr="Graduation cap">
            <a:extLst>
              <a:ext uri="{FF2B5EF4-FFF2-40B4-BE49-F238E27FC236}">
                <a16:creationId xmlns:a16="http://schemas.microsoft.com/office/drawing/2014/main" id="{8FAB4D02-EFAB-B640-B9F0-D55CC6F4FA7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112785" y="2894025"/>
            <a:ext cx="914400" cy="914400"/>
          </a:xfrm>
          <a:prstGeom prst="rect">
            <a:avLst/>
          </a:prstGeom>
        </p:spPr>
      </p:pic>
      <p:pic>
        <p:nvPicPr>
          <p:cNvPr id="43" name="Graphic 42" descr="Diploma roll">
            <a:extLst>
              <a:ext uri="{FF2B5EF4-FFF2-40B4-BE49-F238E27FC236}">
                <a16:creationId xmlns:a16="http://schemas.microsoft.com/office/drawing/2014/main" id="{0B90D8A4-1F6C-4F4F-965A-750B935E898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149013" y="3946085"/>
            <a:ext cx="914400" cy="914400"/>
          </a:xfrm>
          <a:prstGeom prst="rect">
            <a:avLst/>
          </a:prstGeom>
        </p:spPr>
      </p:pic>
      <p:pic>
        <p:nvPicPr>
          <p:cNvPr id="45" name="Graphic 44" descr="Key">
            <a:extLst>
              <a:ext uri="{FF2B5EF4-FFF2-40B4-BE49-F238E27FC236}">
                <a16:creationId xmlns:a16="http://schemas.microsoft.com/office/drawing/2014/main" id="{CAE8249B-8884-EF46-A3EE-0D764253F63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2596540">
            <a:off x="10618792" y="3159831"/>
            <a:ext cx="436361" cy="436361"/>
          </a:xfrm>
          <a:prstGeom prst="rect">
            <a:avLst/>
          </a:prstGeom>
        </p:spPr>
      </p:pic>
      <p:pic>
        <p:nvPicPr>
          <p:cNvPr id="47" name="Graphic 46" descr="Lock">
            <a:extLst>
              <a:ext uri="{FF2B5EF4-FFF2-40B4-BE49-F238E27FC236}">
                <a16:creationId xmlns:a16="http://schemas.microsoft.com/office/drawing/2014/main" id="{9F7B47B4-CFAD-A544-80FF-B4CA43A4128E}"/>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0478063" y="3864695"/>
            <a:ext cx="914400" cy="914400"/>
          </a:xfrm>
          <a:prstGeom prst="rect">
            <a:avLst/>
          </a:prstGeom>
        </p:spPr>
      </p:pic>
      <p:sp>
        <p:nvSpPr>
          <p:cNvPr id="48" name="Down Arrow 47">
            <a:extLst>
              <a:ext uri="{FF2B5EF4-FFF2-40B4-BE49-F238E27FC236}">
                <a16:creationId xmlns:a16="http://schemas.microsoft.com/office/drawing/2014/main" id="{0CA071F2-3A54-2F47-BC83-CA3415CDF614}"/>
              </a:ext>
            </a:extLst>
          </p:cNvPr>
          <p:cNvSpPr/>
          <p:nvPr/>
        </p:nvSpPr>
        <p:spPr>
          <a:xfrm>
            <a:off x="2072640" y="375173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a:extLst>
              <a:ext uri="{FF2B5EF4-FFF2-40B4-BE49-F238E27FC236}">
                <a16:creationId xmlns:a16="http://schemas.microsoft.com/office/drawing/2014/main" id="{3D2EAA54-1DD1-3840-8865-09DED6EF8F3F}"/>
              </a:ext>
            </a:extLst>
          </p:cNvPr>
          <p:cNvSpPr/>
          <p:nvPr/>
        </p:nvSpPr>
        <p:spPr>
          <a:xfrm>
            <a:off x="3466586" y="363486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66F605A1-A64E-CE42-8BFA-C762F6FF1C65}"/>
              </a:ext>
            </a:extLst>
          </p:cNvPr>
          <p:cNvSpPr/>
          <p:nvPr/>
        </p:nvSpPr>
        <p:spPr>
          <a:xfrm>
            <a:off x="3482181" y="4593413"/>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71D4DB0B-63F8-CD42-913E-D9D89A3C83C6}"/>
              </a:ext>
            </a:extLst>
          </p:cNvPr>
          <p:cNvSpPr/>
          <p:nvPr/>
        </p:nvSpPr>
        <p:spPr>
          <a:xfrm>
            <a:off x="4811013" y="3808425"/>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9206158E-5B67-DF48-BBF5-B3FD12500B88}"/>
              </a:ext>
            </a:extLst>
          </p:cNvPr>
          <p:cNvSpPr/>
          <p:nvPr/>
        </p:nvSpPr>
        <p:spPr>
          <a:xfrm>
            <a:off x="6121853" y="385800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a:extLst>
              <a:ext uri="{FF2B5EF4-FFF2-40B4-BE49-F238E27FC236}">
                <a16:creationId xmlns:a16="http://schemas.microsoft.com/office/drawing/2014/main" id="{D3384BA6-AF2B-E94F-B43A-69EBD0740837}"/>
              </a:ext>
            </a:extLst>
          </p:cNvPr>
          <p:cNvSpPr/>
          <p:nvPr/>
        </p:nvSpPr>
        <p:spPr>
          <a:xfrm rot="18997799">
            <a:off x="7437823" y="3869149"/>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A0ED4206-DBF7-524E-8076-EE4A6ECFBBF7}"/>
              </a:ext>
            </a:extLst>
          </p:cNvPr>
          <p:cNvSpPr/>
          <p:nvPr/>
        </p:nvSpPr>
        <p:spPr>
          <a:xfrm rot="2472031">
            <a:off x="7940774" y="3877572"/>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a:extLst>
              <a:ext uri="{FF2B5EF4-FFF2-40B4-BE49-F238E27FC236}">
                <a16:creationId xmlns:a16="http://schemas.microsoft.com/office/drawing/2014/main" id="{7516FBC0-8702-6542-AE75-CAAC2D29EE12}"/>
              </a:ext>
            </a:extLst>
          </p:cNvPr>
          <p:cNvSpPr/>
          <p:nvPr/>
        </p:nvSpPr>
        <p:spPr>
          <a:xfrm>
            <a:off x="9492974" y="376769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a:extLst>
              <a:ext uri="{FF2B5EF4-FFF2-40B4-BE49-F238E27FC236}">
                <a16:creationId xmlns:a16="http://schemas.microsoft.com/office/drawing/2014/main" id="{57A5BA51-7C80-D248-9FFF-2516BADDE659}"/>
              </a:ext>
            </a:extLst>
          </p:cNvPr>
          <p:cNvSpPr/>
          <p:nvPr/>
        </p:nvSpPr>
        <p:spPr>
          <a:xfrm>
            <a:off x="10861525" y="370047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9692DAB-E868-D34E-BA90-7B9CE25BE64F}"/>
              </a:ext>
            </a:extLst>
          </p:cNvPr>
          <p:cNvSpPr txBox="1"/>
          <p:nvPr/>
        </p:nvSpPr>
        <p:spPr>
          <a:xfrm>
            <a:off x="676661" y="3215814"/>
            <a:ext cx="704039" cy="369332"/>
          </a:xfrm>
          <a:prstGeom prst="rect">
            <a:avLst/>
          </a:prstGeom>
          <a:noFill/>
        </p:spPr>
        <p:txBody>
          <a:bodyPr wrap="none" rtlCol="0">
            <a:spAutoFit/>
          </a:bodyPr>
          <a:lstStyle/>
          <a:p>
            <a:r>
              <a:rPr lang="en-US" dirty="0"/>
              <a:t>Value</a:t>
            </a:r>
          </a:p>
        </p:txBody>
      </p:sp>
      <p:sp>
        <p:nvSpPr>
          <p:cNvPr id="58" name="TextBox 57">
            <a:extLst>
              <a:ext uri="{FF2B5EF4-FFF2-40B4-BE49-F238E27FC236}">
                <a16:creationId xmlns:a16="http://schemas.microsoft.com/office/drawing/2014/main" id="{FFC29035-13BE-184B-827C-E939AAD842A3}"/>
              </a:ext>
            </a:extLst>
          </p:cNvPr>
          <p:cNvSpPr txBox="1"/>
          <p:nvPr/>
        </p:nvSpPr>
        <p:spPr>
          <a:xfrm>
            <a:off x="665143" y="4187621"/>
            <a:ext cx="732188" cy="369332"/>
          </a:xfrm>
          <a:prstGeom prst="rect">
            <a:avLst/>
          </a:prstGeom>
          <a:noFill/>
        </p:spPr>
        <p:txBody>
          <a:bodyPr wrap="none" rtlCol="0">
            <a:spAutoFit/>
          </a:bodyPr>
          <a:lstStyle/>
          <a:p>
            <a:r>
              <a:rPr lang="en-US" dirty="0"/>
              <a:t>Token</a:t>
            </a:r>
          </a:p>
        </p:txBody>
      </p:sp>
      <p:sp>
        <p:nvSpPr>
          <p:cNvPr id="59" name="Content Placeholder 5">
            <a:extLst>
              <a:ext uri="{FF2B5EF4-FFF2-40B4-BE49-F238E27FC236}">
                <a16:creationId xmlns:a16="http://schemas.microsoft.com/office/drawing/2014/main" id="{FF6E6C00-981B-0148-BA14-55545EA25C45}"/>
              </a:ext>
            </a:extLst>
          </p:cNvPr>
          <p:cNvSpPr txBox="1">
            <a:spLocks/>
          </p:cNvSpPr>
          <p:nvPr/>
        </p:nvSpPr>
        <p:spPr>
          <a:xfrm>
            <a:off x="7394026" y="5937512"/>
            <a:ext cx="3314904" cy="52550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400" dirty="0">
                <a:solidFill>
                  <a:schemeClr val="tx2">
                    <a:lumMod val="90000"/>
                  </a:schemeClr>
                </a:solidFill>
              </a:rPr>
              <a:t>Value can be fungible or non-fungible, sub-dividable or not, etc.</a:t>
            </a:r>
          </a:p>
          <a:p>
            <a:pPr marL="0" indent="0" algn="r">
              <a:buFont typeface="Arial" panose="020B0604020202020204" pitchFamily="34" charset="0"/>
              <a:buNone/>
            </a:pPr>
            <a:endParaRPr lang="en-US" sz="2400" dirty="0"/>
          </a:p>
        </p:txBody>
      </p:sp>
      <p:pic>
        <p:nvPicPr>
          <p:cNvPr id="61" name="Graphic 60" descr="Group of people">
            <a:extLst>
              <a:ext uri="{FF2B5EF4-FFF2-40B4-BE49-F238E27FC236}">
                <a16:creationId xmlns:a16="http://schemas.microsoft.com/office/drawing/2014/main" id="{DC11A184-08F3-914F-81D3-DBF134F25F84}"/>
              </a:ext>
            </a:extLst>
          </p:cNvPr>
          <p:cNvPicPr>
            <a:picLocks noChangeAspect="1"/>
          </p:cNvPicPr>
          <p:nvPr/>
        </p:nvPicPr>
        <p:blipFill>
          <a:blip r:embed="rId34">
            <a:lum bright="70000" contrast="-70000"/>
            <a:extLst>
              <a:ext uri="{96DAC541-7B7A-43D3-8B79-37D633B846F1}">
                <asvg:svgBlip xmlns:asvg="http://schemas.microsoft.com/office/drawing/2016/SVG/main" r:embed="rId35"/>
              </a:ext>
            </a:extLst>
          </a:blip>
          <a:stretch>
            <a:fillRect/>
          </a:stretch>
        </p:blipFill>
        <p:spPr>
          <a:xfrm>
            <a:off x="5736499" y="5080935"/>
            <a:ext cx="914400" cy="914400"/>
          </a:xfrm>
          <a:prstGeom prst="rect">
            <a:avLst/>
          </a:prstGeom>
        </p:spPr>
      </p:pic>
      <p:sp>
        <p:nvSpPr>
          <p:cNvPr id="62" name="Content Placeholder 5">
            <a:extLst>
              <a:ext uri="{FF2B5EF4-FFF2-40B4-BE49-F238E27FC236}">
                <a16:creationId xmlns:a16="http://schemas.microsoft.com/office/drawing/2014/main" id="{4A2B0BDD-2D2E-3645-BDF5-2539B5D4674D}"/>
              </a:ext>
            </a:extLst>
          </p:cNvPr>
          <p:cNvSpPr txBox="1">
            <a:spLocks/>
          </p:cNvSpPr>
          <p:nvPr/>
        </p:nvSpPr>
        <p:spPr>
          <a:xfrm>
            <a:off x="7394026" y="4970387"/>
            <a:ext cx="3314904" cy="36904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Each token has an Owner</a:t>
            </a:r>
          </a:p>
          <a:p>
            <a:pPr marL="0" indent="0" algn="r">
              <a:buFont typeface="Arial" panose="020B0604020202020204" pitchFamily="34" charset="0"/>
              <a:buNone/>
            </a:pPr>
            <a:endParaRPr lang="en-US" sz="1700" dirty="0"/>
          </a:p>
        </p:txBody>
      </p:sp>
      <p:sp>
        <p:nvSpPr>
          <p:cNvPr id="63" name="Content Placeholder 5">
            <a:extLst>
              <a:ext uri="{FF2B5EF4-FFF2-40B4-BE49-F238E27FC236}">
                <a16:creationId xmlns:a16="http://schemas.microsoft.com/office/drawing/2014/main" id="{47CFA4A5-09CC-0F40-B005-CD047D88C0EE}"/>
              </a:ext>
            </a:extLst>
          </p:cNvPr>
          <p:cNvSpPr txBox="1">
            <a:spLocks/>
          </p:cNvSpPr>
          <p:nvPr/>
        </p:nvSpPr>
        <p:spPr>
          <a:xfrm>
            <a:off x="7394026" y="5389964"/>
            <a:ext cx="3314904" cy="474763"/>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dirty="0">
                <a:solidFill>
                  <a:schemeClr val="tx2">
                    <a:lumMod val="90000"/>
                  </a:schemeClr>
                </a:solidFill>
              </a:rPr>
              <a:t>Token ownership can be transferred or not</a:t>
            </a:r>
          </a:p>
        </p:txBody>
      </p:sp>
      <p:sp>
        <p:nvSpPr>
          <p:cNvPr id="64" name="Content Placeholder 5">
            <a:extLst>
              <a:ext uri="{FF2B5EF4-FFF2-40B4-BE49-F238E27FC236}">
                <a16:creationId xmlns:a16="http://schemas.microsoft.com/office/drawing/2014/main" id="{9EE2CC7A-7C68-8A40-96E9-AF6244A0D5F7}"/>
              </a:ext>
            </a:extLst>
          </p:cNvPr>
          <p:cNvSpPr txBox="1">
            <a:spLocks/>
          </p:cNvSpPr>
          <p:nvPr/>
        </p:nvSpPr>
        <p:spPr>
          <a:xfrm>
            <a:off x="1968421" y="5389964"/>
            <a:ext cx="3314904" cy="1018976"/>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Represented Value can be a physical or digital asset, property, proof/certificate or authorization, etc.</a:t>
            </a:r>
          </a:p>
          <a:p>
            <a:pPr marL="0" indent="0" algn="r">
              <a:buFont typeface="Arial" panose="020B0604020202020204" pitchFamily="34" charset="0"/>
              <a:buNone/>
            </a:pPr>
            <a:endParaRPr lang="en-US" sz="1700" dirty="0"/>
          </a:p>
        </p:txBody>
      </p:sp>
      <p:sp>
        <p:nvSpPr>
          <p:cNvPr id="65" name="Rectangle 64">
            <a:extLst>
              <a:ext uri="{FF2B5EF4-FFF2-40B4-BE49-F238E27FC236}">
                <a16:creationId xmlns:a16="http://schemas.microsoft.com/office/drawing/2014/main" id="{11C776BE-646E-2447-B07B-A62819B1CA1C}"/>
              </a:ext>
            </a:extLst>
          </p:cNvPr>
          <p:cNvSpPr/>
          <p:nvPr/>
        </p:nvSpPr>
        <p:spPr>
          <a:xfrm rot="19551208">
            <a:off x="2942024" y="4014521"/>
            <a:ext cx="1105789" cy="400110"/>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solidFill>
                  <a:schemeClr val="accent4"/>
                </a:solidFill>
                <a:effectLst/>
              </a:rPr>
              <a:t>fungible</a:t>
            </a:r>
          </a:p>
        </p:txBody>
      </p:sp>
      <p:sp>
        <p:nvSpPr>
          <p:cNvPr id="66" name="Rectangle 65">
            <a:extLst>
              <a:ext uri="{FF2B5EF4-FFF2-40B4-BE49-F238E27FC236}">
                <a16:creationId xmlns:a16="http://schemas.microsoft.com/office/drawing/2014/main" id="{A23A9576-354F-4E44-B0A9-E87BA0141CF1}"/>
              </a:ext>
            </a:extLst>
          </p:cNvPr>
          <p:cNvSpPr/>
          <p:nvPr/>
        </p:nvSpPr>
        <p:spPr>
          <a:xfrm rot="19551208">
            <a:off x="1555291" y="4009653"/>
            <a:ext cx="1105789" cy="707886"/>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rgbClr val="FF0000"/>
                </a:solidFill>
              </a:rPr>
              <a:t>n</a:t>
            </a:r>
            <a:r>
              <a:rPr lang="en-US" sz="2000" b="1" cap="none" spc="0" dirty="0">
                <a:ln/>
                <a:solidFill>
                  <a:srgbClr val="FF0000"/>
                </a:solidFill>
                <a:effectLst/>
              </a:rPr>
              <a:t>on-fungible</a:t>
            </a:r>
          </a:p>
        </p:txBody>
      </p:sp>
      <p:sp>
        <p:nvSpPr>
          <p:cNvPr id="68" name="Rectangle 67">
            <a:extLst>
              <a:ext uri="{FF2B5EF4-FFF2-40B4-BE49-F238E27FC236}">
                <a16:creationId xmlns:a16="http://schemas.microsoft.com/office/drawing/2014/main" id="{A33780B0-A519-E847-9C44-0A63AC1CFEB2}"/>
              </a:ext>
            </a:extLst>
          </p:cNvPr>
          <p:cNvSpPr/>
          <p:nvPr/>
        </p:nvSpPr>
        <p:spPr>
          <a:xfrm>
            <a:off x="3131908" y="4894372"/>
            <a:ext cx="858625" cy="461665"/>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rgbClr val="FF0000"/>
                </a:solidFill>
              </a:rPr>
              <a:t>n</a:t>
            </a:r>
            <a:r>
              <a:rPr lang="en-US" sz="1200" b="1" cap="none" spc="0" dirty="0">
                <a:ln/>
                <a:solidFill>
                  <a:srgbClr val="FF0000"/>
                </a:solidFill>
                <a:effectLst/>
              </a:rPr>
              <a:t>on-fungible</a:t>
            </a:r>
          </a:p>
        </p:txBody>
      </p:sp>
      <p:sp>
        <p:nvSpPr>
          <p:cNvPr id="69" name="Rectangle 68">
            <a:extLst>
              <a:ext uri="{FF2B5EF4-FFF2-40B4-BE49-F238E27FC236}">
                <a16:creationId xmlns:a16="http://schemas.microsoft.com/office/drawing/2014/main" id="{3C6F0177-8492-7642-BA73-3FB00E205AC0}"/>
              </a:ext>
            </a:extLst>
          </p:cNvPr>
          <p:cNvSpPr/>
          <p:nvPr/>
        </p:nvSpPr>
        <p:spPr>
          <a:xfrm rot="19551208">
            <a:off x="3134285" y="4363646"/>
            <a:ext cx="1105789" cy="276999"/>
          </a:xfrm>
          <a:prstGeom prst="rect">
            <a:avLst/>
          </a:prstGeom>
          <a:noFill/>
          <a:ln w="6350">
            <a:solidFill>
              <a:schemeClr val="accent2"/>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2"/>
                </a:solidFill>
              </a:rPr>
              <a:t>s</a:t>
            </a:r>
            <a:r>
              <a:rPr lang="en-US" sz="1200" b="1" cap="none" spc="0" dirty="0">
                <a:ln/>
                <a:solidFill>
                  <a:schemeClr val="accent2"/>
                </a:solidFill>
                <a:effectLst/>
              </a:rPr>
              <a:t>ub-dividable</a:t>
            </a:r>
          </a:p>
        </p:txBody>
      </p:sp>
      <p:sp>
        <p:nvSpPr>
          <p:cNvPr id="70" name="Rectangle 69">
            <a:extLst>
              <a:ext uri="{FF2B5EF4-FFF2-40B4-BE49-F238E27FC236}">
                <a16:creationId xmlns:a16="http://schemas.microsoft.com/office/drawing/2014/main" id="{4399D449-1E19-0F4A-B210-93A1B1AD676E}"/>
              </a:ext>
            </a:extLst>
          </p:cNvPr>
          <p:cNvSpPr/>
          <p:nvPr/>
        </p:nvSpPr>
        <p:spPr>
          <a:xfrm>
            <a:off x="4003595" y="5046826"/>
            <a:ext cx="1350448" cy="276999"/>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4"/>
                </a:solidFill>
              </a:rPr>
              <a:t>n</a:t>
            </a:r>
            <a:r>
              <a:rPr lang="en-US" sz="1200" b="1" cap="none" spc="0" dirty="0">
                <a:ln/>
                <a:solidFill>
                  <a:schemeClr val="accent4"/>
                </a:solidFill>
                <a:effectLst/>
              </a:rPr>
              <a:t>on-sub-dividable</a:t>
            </a:r>
          </a:p>
        </p:txBody>
      </p:sp>
    </p:spTree>
    <p:extLst>
      <p:ext uri="{BB962C8B-B14F-4D97-AF65-F5344CB8AC3E}">
        <p14:creationId xmlns:p14="http://schemas.microsoft.com/office/powerpoint/2010/main" val="251413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40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4500"/>
                            </p:stCondLst>
                            <p:childTnLst>
                              <p:par>
                                <p:cTn id="67" presetID="10"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par>
                          <p:cTn id="86" fill="hold">
                            <p:stCondLst>
                              <p:cond delay="7000"/>
                            </p:stCondLst>
                            <p:childTnLst>
                              <p:par>
                                <p:cTn id="87" presetID="10" presetClass="entr" presetSubtype="0"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par>
                          <p:cTn id="98" fill="hold">
                            <p:stCondLst>
                              <p:cond delay="8500"/>
                            </p:stCondLst>
                            <p:childTnLst>
                              <p:par>
                                <p:cTn id="99" presetID="10"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wipe(right)">
                                      <p:cBhvr>
                                        <p:cTn id="114" dur="500"/>
                                        <p:tgtEl>
                                          <p:spTgt spid="62"/>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fade">
                                      <p:cBhvr>
                                        <p:cTn id="118" dur="500"/>
                                        <p:tgtEl>
                                          <p:spTgt spid="61"/>
                                        </p:tgtEl>
                                      </p:cBhvr>
                                    </p:animEffect>
                                  </p:childTnLst>
                                </p:cTn>
                              </p:par>
                            </p:childTnLst>
                          </p:cTn>
                        </p:par>
                        <p:par>
                          <p:cTn id="119" fill="hold">
                            <p:stCondLst>
                              <p:cond delay="1000"/>
                            </p:stCondLst>
                            <p:childTnLst>
                              <p:par>
                                <p:cTn id="120" presetID="22" presetClass="entr" presetSubtype="2"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wipe(right)">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right)">
                                      <p:cBhvr>
                                        <p:cTn id="127" dur="500"/>
                                        <p:tgtEl>
                                          <p:spTgt spid="59"/>
                                        </p:tgtEl>
                                      </p:cBhvr>
                                    </p:animEffect>
                                  </p:childTnLst>
                                </p:cTn>
                              </p:par>
                            </p:childTnLst>
                          </p:cTn>
                        </p:par>
                        <p:par>
                          <p:cTn id="128" fill="hold">
                            <p:stCondLst>
                              <p:cond delay="500"/>
                            </p:stCondLst>
                            <p:childTnLst>
                              <p:par>
                                <p:cTn id="129" presetID="10" presetClass="entr" presetSubtype="0" fill="hold" grpId="0"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childTnLst>
                          </p:cTn>
                        </p:par>
                        <p:par>
                          <p:cTn id="136" fill="hold">
                            <p:stCondLst>
                              <p:cond delay="1500"/>
                            </p:stCondLst>
                            <p:childTnLst>
                              <p:par>
                                <p:cTn id="137" presetID="10" presetClass="entr" presetSubtype="0"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nodeType="with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2000"/>
                            </p:stCondLst>
                            <p:childTnLst>
                              <p:par>
                                <p:cTn id="144" presetID="10" presetClass="entr" presetSubtype="0" fill="hold" grpId="0" nodeType="afterEffect">
                                  <p:stCondLst>
                                    <p:cond delay="500"/>
                                  </p:stCondLst>
                                  <p:childTnLst>
                                    <p:set>
                                      <p:cBhvr>
                                        <p:cTn id="145" dur="1" fill="hold">
                                          <p:stCondLst>
                                            <p:cond delay="0"/>
                                          </p:stCondLst>
                                        </p:cTn>
                                        <p:tgtEl>
                                          <p:spTgt spid="68"/>
                                        </p:tgtEl>
                                        <p:attrNameLst>
                                          <p:attrName>style.visibility</p:attrName>
                                        </p:attrNameLst>
                                      </p:cBhvr>
                                      <p:to>
                                        <p:strVal val="visible"/>
                                      </p:to>
                                    </p:set>
                                    <p:animEffect transition="in" filter="fade">
                                      <p:cBhvr>
                                        <p:cTn id="146" dur="500"/>
                                        <p:tgtEl>
                                          <p:spTgt spid="68"/>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par>
                          <p:cTn id="151" fill="hold">
                            <p:stCondLst>
                              <p:cond delay="3500"/>
                            </p:stCondLst>
                            <p:childTnLst>
                              <p:par>
                                <p:cTn id="152" presetID="10" presetClass="entr" presetSubtype="0" fill="hold" grpId="0" nodeType="after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2" grpId="0" animBg="1"/>
      <p:bldP spid="63" grpId="0" animBg="1"/>
      <p:bldP spid="64" grpId="0" animBg="1"/>
      <p:bldP spid="65" grpId="0" animBg="1"/>
      <p:bldP spid="66" grpId="0" animBg="1"/>
      <p:bldP spid="68" grpId="0" animBg="1"/>
      <p:bldP spid="69"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365125"/>
            <a:ext cx="10515600" cy="1325563"/>
          </a:xfrm>
        </p:spPr>
        <p:txBody>
          <a:bodyPr>
            <a:normAutofit/>
          </a:bodyPr>
          <a:lstStyle/>
          <a:p>
            <a:r>
              <a:rPr lang="en-US">
                <a:solidFill>
                  <a:srgbClr val="FFFFFF"/>
                </a:solidFill>
              </a:rPr>
              <a:t>Not all Tokens are the Same: Value</a:t>
            </a:r>
          </a:p>
        </p:txBody>
      </p:sp>
      <p:graphicFrame>
        <p:nvGraphicFramePr>
          <p:cNvPr id="26" name="Content Placeholder 2">
            <a:extLst>
              <a:ext uri="{FF2B5EF4-FFF2-40B4-BE49-F238E27FC236}">
                <a16:creationId xmlns:a16="http://schemas.microsoft.com/office/drawing/2014/main" id="{621A3368-274A-439C-AC8B-B12B479A416F}"/>
              </a:ext>
            </a:extLst>
          </p:cNvPr>
          <p:cNvGraphicFramePr>
            <a:graphicFrameLocks noGrp="1"/>
          </p:cNvGraphicFramePr>
          <p:nvPr>
            <p:ph idx="1"/>
            <p:extLst>
              <p:ext uri="{D42A27DB-BD31-4B8C-83A1-F6EECF244321}">
                <p14:modId xmlns:p14="http://schemas.microsoft.com/office/powerpoint/2010/main" val="243549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3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4100"/>
              <a:t>Not all Tokens are the Same: Supply</a:t>
            </a:r>
          </a:p>
        </p:txBody>
      </p:sp>
      <p:graphicFrame>
        <p:nvGraphicFramePr>
          <p:cNvPr id="57" name="Content Placeholder 2">
            <a:extLst>
              <a:ext uri="{FF2B5EF4-FFF2-40B4-BE49-F238E27FC236}">
                <a16:creationId xmlns:a16="http://schemas.microsoft.com/office/drawing/2014/main" id="{89785F19-84B6-4136-8E1D-84108D77AC95}"/>
              </a:ext>
            </a:extLst>
          </p:cNvPr>
          <p:cNvGraphicFramePr>
            <a:graphicFrameLocks noGrp="1"/>
          </p:cNvGraphicFramePr>
          <p:nvPr>
            <p:ph idx="1"/>
            <p:extLst>
              <p:ext uri="{D42A27DB-BD31-4B8C-83A1-F6EECF244321}">
                <p14:modId xmlns:p14="http://schemas.microsoft.com/office/powerpoint/2010/main" val="30692985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Some Tokens can be subdivided and others not…</a:t>
            </a:r>
          </a:p>
        </p:txBody>
      </p:sp>
      <p:sp>
        <p:nvSpPr>
          <p:cNvPr id="4" name="Footer Placeholder 3">
            <a:extLst>
              <a:ext uri="{FF2B5EF4-FFF2-40B4-BE49-F238E27FC236}">
                <a16:creationId xmlns:a16="http://schemas.microsoft.com/office/drawing/2014/main" id="{73AC9C2D-5D4A-DB4A-AA75-DE0EF866C66F}"/>
              </a:ext>
            </a:extLst>
          </p:cNvPr>
          <p:cNvSpPr>
            <a:spLocks noGrp="1"/>
          </p:cNvSpPr>
          <p:nvPr>
            <p:ph type="ftr" sz="quarter" idx="11"/>
          </p:nvPr>
        </p:nvSpPr>
        <p:spPr>
          <a:xfrm>
            <a:off x="9648497" y="5529884"/>
            <a:ext cx="1894260" cy="365125"/>
          </a:xfrm>
          <a:noFill/>
        </p:spPr>
        <p:txBody>
          <a:bodyPr>
            <a:normAutofit/>
          </a:bodyPr>
          <a:lstStyle/>
          <a:p>
            <a:pPr algn="r">
              <a:lnSpc>
                <a:spcPct val="90000"/>
              </a:lnSpc>
              <a:spcAft>
                <a:spcPts val="600"/>
              </a:spcAft>
            </a:pPr>
            <a:r>
              <a:rPr lang="en-US" sz="600">
                <a:solidFill>
                  <a:schemeClr val="tx1">
                    <a:alpha val="80000"/>
                  </a:schemeClr>
                </a:solidFill>
              </a:rPr>
              <a:t>*you can create a derivative contract to split shares of a title, but that is a separate agreement</a:t>
            </a:r>
          </a:p>
        </p:txBody>
      </p:sp>
      <p:graphicFrame>
        <p:nvGraphicFramePr>
          <p:cNvPr id="6" name="Content Placeholder 2">
            <a:extLst>
              <a:ext uri="{FF2B5EF4-FFF2-40B4-BE49-F238E27FC236}">
                <a16:creationId xmlns:a16="http://schemas.microsoft.com/office/drawing/2014/main" id="{2B4CB38B-E95F-4960-B2C5-EF1E4BF53DE2}"/>
              </a:ext>
            </a:extLst>
          </p:cNvPr>
          <p:cNvGraphicFramePr>
            <a:graphicFrameLocks noGrp="1"/>
          </p:cNvGraphicFramePr>
          <p:nvPr>
            <p:ph idx="1"/>
            <p:extLst>
              <p:ext uri="{D42A27DB-BD31-4B8C-83A1-F6EECF244321}">
                <p14:modId xmlns:p14="http://schemas.microsoft.com/office/powerpoint/2010/main" val="161014679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9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a:t>
            </a:r>
            <a:br>
              <a:rPr lang="en-US" sz="3400"/>
            </a:br>
            <a:r>
              <a:rPr lang="en-US" sz="3400"/>
              <a:t>behavioral and non-behavioral properties</a:t>
            </a:r>
          </a:p>
        </p:txBody>
      </p:sp>
      <p:graphicFrame>
        <p:nvGraphicFramePr>
          <p:cNvPr id="16" name="Content Placeholder 2">
            <a:extLst>
              <a:ext uri="{FF2B5EF4-FFF2-40B4-BE49-F238E27FC236}">
                <a16:creationId xmlns:a16="http://schemas.microsoft.com/office/drawing/2014/main" id="{7591867B-9EB6-4CC6-B3C1-F3C7DF36CAD2}"/>
              </a:ext>
            </a:extLst>
          </p:cNvPr>
          <p:cNvGraphicFramePr>
            <a:graphicFrameLocks noGrp="1"/>
          </p:cNvGraphicFramePr>
          <p:nvPr>
            <p:ph idx="1"/>
            <p:extLst>
              <p:ext uri="{D42A27DB-BD31-4B8C-83A1-F6EECF244321}">
                <p14:modId xmlns:p14="http://schemas.microsoft.com/office/powerpoint/2010/main" val="3961617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4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7719381" cy="1096331"/>
          </a:xfrm>
        </p:spPr>
        <p:txBody>
          <a:bodyPr>
            <a:normAutofit/>
          </a:bodyPr>
          <a:lstStyle/>
          <a:p>
            <a:r>
              <a:rPr lang="en-US" sz="3700"/>
              <a:t>Not all Tokens are the Same: Ownership</a:t>
            </a:r>
          </a:p>
        </p:txBody>
      </p:sp>
      <p:sp>
        <p:nvSpPr>
          <p:cNvPr id="26"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F9055CC-061D-447F-976E-216321254439}"/>
              </a:ext>
            </a:extLst>
          </p:cNvPr>
          <p:cNvGraphicFramePr>
            <a:graphicFrameLocks noGrp="1"/>
          </p:cNvGraphicFramePr>
          <p:nvPr>
            <p:ph idx="1"/>
            <p:extLst>
              <p:ext uri="{D42A27DB-BD31-4B8C-83A1-F6EECF244321}">
                <p14:modId xmlns:p14="http://schemas.microsoft.com/office/powerpoint/2010/main" val="399383215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9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 specialization by behavior</a:t>
            </a:r>
          </a:p>
        </p:txBody>
      </p:sp>
      <p:graphicFrame>
        <p:nvGraphicFramePr>
          <p:cNvPr id="5" name="Content Placeholder 2">
            <a:extLst>
              <a:ext uri="{FF2B5EF4-FFF2-40B4-BE49-F238E27FC236}">
                <a16:creationId xmlns:a16="http://schemas.microsoft.com/office/drawing/2014/main" id="{6B09D303-1A5C-4958-922E-F82B08983320}"/>
              </a:ext>
            </a:extLst>
          </p:cNvPr>
          <p:cNvGraphicFramePr>
            <a:graphicFrameLocks noGrp="1"/>
          </p:cNvGraphicFramePr>
          <p:nvPr>
            <p:ph idx="1"/>
            <p:extLst>
              <p:ext uri="{D42A27DB-BD31-4B8C-83A1-F6EECF244321}">
                <p14:modId xmlns:p14="http://schemas.microsoft.com/office/powerpoint/2010/main" val="5657721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25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65E02639FAEB40A391DFE60DB8291E" ma:contentTypeVersion="4" ma:contentTypeDescription="Create a new document." ma:contentTypeScope="" ma:versionID="0dc4f3bf63c95f2a7f34ca490d37f8b3">
  <xsd:schema xmlns:xsd="http://www.w3.org/2001/XMLSchema" xmlns:xs="http://www.w3.org/2001/XMLSchema" xmlns:p="http://schemas.microsoft.com/office/2006/metadata/properties" xmlns:ns2="3a7aec52-d260-40f4-abc6-de1effba4eef" targetNamespace="http://schemas.microsoft.com/office/2006/metadata/properties" ma:root="true" ma:fieldsID="11783cbf578709511a4b09efbbfcb1c2" ns2:_="">
    <xsd:import namespace="3a7aec52-d260-40f4-abc6-de1effba4e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7aec52-d260-40f4-abc6-de1effba4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AF0903-6D80-471D-A041-7F6C4071768F}">
  <ds:schemaRefs>
    <ds:schemaRef ds:uri="http://schemas.openxmlformats.org/package/2006/metadata/core-properties"/>
    <ds:schemaRef ds:uri="3a7aec52-d260-40f4-abc6-de1effba4eef"/>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9DE9DD4F-4E7E-4E07-97E6-FDF8D4642713}">
  <ds:schemaRefs>
    <ds:schemaRef ds:uri="http://schemas.microsoft.com/sharepoint/v3/contenttype/forms"/>
  </ds:schemaRefs>
</ds:datastoreItem>
</file>

<file path=customXml/itemProps3.xml><?xml version="1.0" encoding="utf-8"?>
<ds:datastoreItem xmlns:ds="http://schemas.openxmlformats.org/officeDocument/2006/customXml" ds:itemID="{9C5E96DF-95B6-4555-8B32-98E6EB718F53}">
  <ds:schemaRefs>
    <ds:schemaRef ds:uri="3a7aec52-d260-40f4-abc6-de1effba4e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76</TotalTime>
  <Words>1367</Words>
  <Application>Microsoft Macintosh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tokens-smokens</vt:lpstr>
      <vt:lpstr>A Token by any other name…</vt:lpstr>
      <vt:lpstr>Tokens – Primal Blockchain  </vt:lpstr>
      <vt:lpstr>Not all Tokens are the Same: Value</vt:lpstr>
      <vt:lpstr>Not all Tokens are the Same: Supply</vt:lpstr>
      <vt:lpstr>Some Tokens can be subdivided and others not…</vt:lpstr>
      <vt:lpstr>Not all Tokens are the Same: behavioral and non-behavioral properties</vt:lpstr>
      <vt:lpstr>Not all Tokens are the Same: Ownership</vt:lpstr>
      <vt:lpstr>Not all Tokens are the Same: specialization by behavior</vt:lpstr>
      <vt:lpstr>A Token has a purpose</vt:lpstr>
      <vt:lpstr>Some Tokens are useful by themselves…</vt:lpstr>
      <vt:lpstr>Most tokens were born to be contracted</vt:lpstr>
      <vt:lpstr>A token without a contract is limited in use</vt:lpstr>
      <vt:lpstr>Control Benefits</vt:lpstr>
      <vt:lpstr>Tokens are like Cars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tokens-smokens</dc:title>
  <dc:creator>Marley Gray</dc:creator>
  <cp:lastModifiedBy>Marley Gray</cp:lastModifiedBy>
  <cp:revision>10</cp:revision>
  <dcterms:created xsi:type="dcterms:W3CDTF">2019-06-04T18:20:32Z</dcterms:created>
  <dcterms:modified xsi:type="dcterms:W3CDTF">2019-06-04T19:37:10Z</dcterms:modified>
</cp:coreProperties>
</file>