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7.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8.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4.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1.xml" ContentType="application/vnd.ms-office.drawingml.diagramDrawing+xml"/>
  <Override PartName="/ppt/diagrams/data16.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2.xml" ContentType="application/vnd.ms-office.drawingml.diagramDrawing+xml"/>
  <Override PartName="/ppt/notesSlides/notesSlide11.xml" ContentType="application/vnd.openxmlformats-officedocument.presentationml.notesSlide+xml"/>
  <Override PartName="/ppt/diagrams/data18.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3.xml" ContentType="application/vnd.ms-office.drawingml.diagramDrawing+xml"/>
  <Override PartName="/ppt/notesSlides/notesSlide12.xml" ContentType="application/vnd.openxmlformats-officedocument.presentationml.notesSlide+xml"/>
  <Override PartName="/ppt/diagrams/data20.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4.xml" ContentType="application/vnd.ms-office.drawingml.diagramDrawing+xml"/>
  <Override PartName="/ppt/notesSlides/notesSlide13.xml" ContentType="application/vnd.openxmlformats-officedocument.presentationml.notesSlide+xml"/>
  <Override PartName="/ppt/diagrams/data22.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5.xml" ContentType="application/vnd.ms-office.drawingml.diagramDrawing+xml"/>
  <Override PartName="/ppt/notesSlides/notesSlide14.xml" ContentType="application/vnd.openxmlformats-officedocument.presentationml.notesSlide+xml"/>
  <Override PartName="/ppt/diagrams/data23.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6.xml" ContentType="application/vnd.ms-office.drawingml.diagramDrawing+xml"/>
  <Override PartName="/ppt/notesSlides/notesSlide15.xml" ContentType="application/vnd.openxmlformats-officedocument.presentationml.notesSlide+xml"/>
  <Override PartName="/ppt/diagrams/data24.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7.xml" ContentType="application/vnd.ms-office.drawingml.diagramDrawing+xml"/>
  <Override PartName="/ppt/diagrams/data25.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19.xml" ContentType="application/vnd.ms-office.drawingml.diagramDrawing+xml"/>
  <Override PartName="/ppt/notesSlides/notesSlide16.xml" ContentType="application/vnd.openxmlformats-officedocument.presentationml.notesSlide+xml"/>
  <Override PartName="/ppt/diagrams/data28.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0.xml" ContentType="application/vnd.ms-office.drawingml.diagramDrawing+xml"/>
  <Override PartName="/ppt/diagrams/data29.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1.xml" ContentType="application/vnd.ms-office.drawingml.diagramDrawing+xml"/>
  <Override PartName="/ppt/diagrams/data30.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1.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3.xml" ContentType="application/vnd.ms-office.drawingml.diagramDrawing+xml"/>
  <Override PartName="/ppt/notesSlides/notesSlide19.xml" ContentType="application/vnd.openxmlformats-officedocument.presentationml.notesSlide+xml"/>
  <Override PartName="/ppt/diagrams/data32.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4.xml" ContentType="application/vnd.ms-office.drawingml.diagramDrawing+xml"/>
  <Override PartName="/ppt/diagrams/data33.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5.xml" ContentType="application/vnd.ms-office.drawingml.diagramDrawing+xml"/>
  <Override PartName="/ppt/diagrams/data35.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6.xml" ContentType="application/vnd.ms-office.drawingml.diagramDrawing+xml"/>
  <Override PartName="/ppt/diagrams/data36.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7.xml" ContentType="application/vnd.ms-office.drawingml.diagramDrawing+xml"/>
  <Override PartName="/ppt/diagrams/data38.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8.xml" ContentType="application/vnd.ms-office.drawingml.diagramDrawing+xml"/>
  <Override PartName="/ppt/notesSlides/notesSlide20.xml" ContentType="application/vnd.openxmlformats-officedocument.presentationml.notesSlide+xml"/>
  <Override PartName="/ppt/diagrams/data39.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29.xml" ContentType="application/vnd.ms-office.drawingml.diagramDrawing+xml"/>
  <Override PartName="/ppt/diagrams/data40.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0.xml" ContentType="application/vnd.ms-office.drawingml.diagramDrawing+xml"/>
  <Override PartName="/ppt/diagrams/data41.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1.xml" ContentType="application/vnd.ms-office.drawingml.diagramDrawing+xml"/>
  <Override PartName="/ppt/diagrams/data42.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6.xml" ContentType="application/vnd.openxmlformats-officedocument.drawingml.diagramData+xml"/>
  <Override PartName="/ppt/diagrams/data81.xml" ContentType="application/vnd.openxmlformats-officedocument.drawingml.diagramData+xml"/>
  <Override PartName="/ppt/diagrams/data80.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21.xml" ContentType="application/vnd.openxmlformats-officedocument.drawingml.diagramData+xml"/>
  <Override PartName="/ppt/diagrams/data220.xml" ContentType="application/vnd.openxmlformats-officedocument.drawingml.diagramData+xml"/>
  <Override PartName="/ppt/diagrams/data27.xml" ContentType="application/vnd.openxmlformats-officedocument.drawingml.diagramData+xml"/>
  <Override PartName="/ppt/diagrams/data260.xml" ContentType="application/vnd.openxmlformats-officedocument.drawingml.diagramData+xml"/>
  <Override PartName="/ppt/diagrams/data300.xml" ContentType="application/vnd.openxmlformats-officedocument.drawingml.diagramData+xml"/>
  <Override PartName="/ppt/diagrams/data320.xml" ContentType="application/vnd.openxmlformats-officedocument.drawingml.diagramData+xml"/>
  <Override PartName="/ppt/diagrams/data34.xml" ContentType="application/vnd.openxmlformats-officedocument.drawingml.diagramData+xml"/>
  <Override PartName="/ppt/diagrams/data37.xml" ContentType="application/vnd.openxmlformats-officedocument.drawingml.diagramData+xml"/>
  <Override PartName="/ppt/diagrams/data38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46"/>
  </p:notesMasterIdLst>
  <p:sldIdLst>
    <p:sldId id="256" r:id="rId6"/>
    <p:sldId id="1566" r:id="rId7"/>
    <p:sldId id="1537" r:id="rId8"/>
    <p:sldId id="1539" r:id="rId9"/>
    <p:sldId id="1559" r:id="rId10"/>
    <p:sldId id="1552" r:id="rId11"/>
    <p:sldId id="1553" r:id="rId12"/>
    <p:sldId id="258" r:id="rId13"/>
    <p:sldId id="1548" r:id="rId14"/>
    <p:sldId id="265" r:id="rId15"/>
    <p:sldId id="1568" r:id="rId16"/>
    <p:sldId id="1549" r:id="rId17"/>
    <p:sldId id="260" r:id="rId18"/>
    <p:sldId id="1554" r:id="rId19"/>
    <p:sldId id="1535" r:id="rId20"/>
    <p:sldId id="261" r:id="rId21"/>
    <p:sldId id="1560" r:id="rId22"/>
    <p:sldId id="1557" r:id="rId23"/>
    <p:sldId id="1558" r:id="rId24"/>
    <p:sldId id="1564" r:id="rId25"/>
    <p:sldId id="1540" r:id="rId26"/>
    <p:sldId id="1562" r:id="rId27"/>
    <p:sldId id="262" r:id="rId28"/>
    <p:sldId id="259" r:id="rId29"/>
    <p:sldId id="263" r:id="rId30"/>
    <p:sldId id="1561" r:id="rId31"/>
    <p:sldId id="1541" r:id="rId32"/>
    <p:sldId id="1547" r:id="rId33"/>
    <p:sldId id="1546" r:id="rId34"/>
    <p:sldId id="1565" r:id="rId35"/>
    <p:sldId id="1538" r:id="rId36"/>
    <p:sldId id="264" r:id="rId37"/>
    <p:sldId id="1533" r:id="rId38"/>
    <p:sldId id="1545" r:id="rId39"/>
    <p:sldId id="1567" r:id="rId40"/>
    <p:sldId id="1556" r:id="rId41"/>
    <p:sldId id="1555" r:id="rId42"/>
    <p:sldId id="1551" r:id="rId43"/>
    <p:sldId id="1550" r:id="rId44"/>
    <p:sldId id="156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78"/>
    <p:restoredTop sz="86380"/>
  </p:normalViewPr>
  <p:slideViewPr>
    <p:cSldViewPr snapToGrid="0">
      <p:cViewPr varScale="1">
        <p:scale>
          <a:sx n="169" d="100"/>
          <a:sy n="169" d="100"/>
        </p:scale>
        <p:origin x="1880" y="184"/>
      </p:cViewPr>
      <p:guideLst/>
    </p:cSldViewPr>
  </p:slideViewPr>
  <p:outlineViewPr>
    <p:cViewPr>
      <p:scale>
        <a:sx n="33" d="100"/>
        <a:sy n="33" d="100"/>
      </p:scale>
      <p:origin x="0" y="-7008"/>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1.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image" Target="../media/image350.png"/></Relationships>
</file>

<file path=ppt/diagrams/_rels/data1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image" Target="../media/image390.png"/></Relationships>
</file>

<file path=ppt/diagrams/_rels/data20.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ata21.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1.png"/><Relationship Id="rId1" Type="http://schemas.openxmlformats.org/officeDocument/2006/relationships/image" Target="../media/image440.png"/><Relationship Id="rId5" Type="http://schemas.openxmlformats.org/officeDocument/2006/relationships/image" Target="../media/image481.png"/><Relationship Id="rId4" Type="http://schemas.openxmlformats.org/officeDocument/2006/relationships/image" Target="../media/image471.png"/></Relationships>
</file>

<file path=ppt/diagrams/_rels/data22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image" Target="../media/image461.png"/></Relationships>
</file>

<file path=ppt/diagrams/_rels/data26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image" Target="../media/image660.png"/><Relationship Id="rId5" Type="http://schemas.openxmlformats.org/officeDocument/2006/relationships/image" Target="../media/image700.png"/><Relationship Id="rId4" Type="http://schemas.openxmlformats.org/officeDocument/2006/relationships/image" Target="../media/image690.png"/></Relationships>
</file>

<file path=ppt/diagrams/_rels/data27.xml.rels><?xml version="1.0" encoding="UTF-8" standalone="yes"?>
<Relationships xmlns="http://schemas.openxmlformats.org/package/2006/relationships"><Relationship Id="rId3" Type="http://schemas.openxmlformats.org/officeDocument/2006/relationships/image" Target="../media/image621.png"/><Relationship Id="rId2" Type="http://schemas.openxmlformats.org/officeDocument/2006/relationships/image" Target="../media/image610.png"/><Relationship Id="rId1" Type="http://schemas.openxmlformats.org/officeDocument/2006/relationships/image" Target="../media/image591.png"/><Relationship Id="rId5" Type="http://schemas.openxmlformats.org/officeDocument/2006/relationships/image" Target="../media/image641.png"/><Relationship Id="rId4" Type="http://schemas.openxmlformats.org/officeDocument/2006/relationships/image" Target="../media/image630.pn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ata30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1.png"/><Relationship Id="rId1" Type="http://schemas.openxmlformats.org/officeDocument/2006/relationships/image" Target="../media/image500.png"/><Relationship Id="rId5" Type="http://schemas.openxmlformats.org/officeDocument/2006/relationships/image" Target="../media/image540.png"/><Relationship Id="rId4" Type="http://schemas.openxmlformats.org/officeDocument/2006/relationships/image" Target="../media/image530.png"/></Relationships>
</file>

<file path=ppt/diagrams/_rels/data320.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image" Target="../media/image560.png"/><Relationship Id="rId1" Type="http://schemas.openxmlformats.org/officeDocument/2006/relationships/image" Target="../media/image550.png"/><Relationship Id="rId6" Type="http://schemas.openxmlformats.org/officeDocument/2006/relationships/image" Target="../media/image611.png"/><Relationship Id="rId5" Type="http://schemas.openxmlformats.org/officeDocument/2006/relationships/image" Target="../media/image590.png"/><Relationship Id="rId4" Type="http://schemas.openxmlformats.org/officeDocument/2006/relationships/image" Target="../media/image580.png"/></Relationships>
</file>

<file path=ppt/diagrams/_rels/data34.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31.png"/><Relationship Id="rId1" Type="http://schemas.openxmlformats.org/officeDocument/2006/relationships/image" Target="../media/image620.png"/><Relationship Id="rId4" Type="http://schemas.openxmlformats.org/officeDocument/2006/relationships/image" Target="../media/image651.png"/></Relationships>
</file>

<file path=ppt/diagrams/_rels/data37.xml.rels><?xml version="1.0" encoding="UTF-8" standalone="yes"?>
<Relationships xmlns="http://schemas.openxmlformats.org/package/2006/relationships"><Relationship Id="rId3" Type="http://schemas.openxmlformats.org/officeDocument/2006/relationships/image" Target="../media/image681.png"/><Relationship Id="rId2" Type="http://schemas.openxmlformats.org/officeDocument/2006/relationships/image" Target="../media/image671.png"/><Relationship Id="rId1" Type="http://schemas.openxmlformats.org/officeDocument/2006/relationships/image" Target="../media/image661.png"/><Relationship Id="rId6" Type="http://schemas.openxmlformats.org/officeDocument/2006/relationships/image" Target="../media/image710.png"/><Relationship Id="rId5" Type="http://schemas.openxmlformats.org/officeDocument/2006/relationships/image" Target="../media/image701.png"/><Relationship Id="rId4" Type="http://schemas.openxmlformats.org/officeDocument/2006/relationships/image" Target="../media/image691.png"/></Relationships>
</file>

<file path=ppt/diagrams/_rels/data380.xml.rels><?xml version="1.0" encoding="UTF-8" standalone="yes"?>
<Relationships xmlns="http://schemas.openxmlformats.org/package/2006/relationships"><Relationship Id="rId8" Type="http://schemas.openxmlformats.org/officeDocument/2006/relationships/image" Target="../media/image790.png"/><Relationship Id="rId3" Type="http://schemas.openxmlformats.org/officeDocument/2006/relationships/image" Target="../media/image740.png"/><Relationship Id="rId7" Type="http://schemas.openxmlformats.org/officeDocument/2006/relationships/image" Target="../media/image780.png"/><Relationship Id="rId2" Type="http://schemas.openxmlformats.org/officeDocument/2006/relationships/image" Target="../media/image730.png"/><Relationship Id="rId1" Type="http://schemas.openxmlformats.org/officeDocument/2006/relationships/image" Target="../media/image720.png"/><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diagrams/_rels/data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ata6.xml.rels><?xml version="1.0" encoding="UTF-8" standalone="yes"?>
<Relationships xmlns="http://schemas.openxmlformats.org/package/2006/relationships"><Relationship Id="rId3" Type="http://schemas.openxmlformats.org/officeDocument/2006/relationships/image" Target="../media/image381.png"/><Relationship Id="rId2" Type="http://schemas.openxmlformats.org/officeDocument/2006/relationships/image" Target="../media/image37.png"/><Relationship Id="rId1" Type="http://schemas.openxmlformats.org/officeDocument/2006/relationships/image" Target="../media/image362.pn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ata81.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1.png"/><Relationship Id="rId1" Type="http://schemas.openxmlformats.org/officeDocument/2006/relationships/image" Target="../media/image270.png"/><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diagrams/_rels/drawing14.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nchor="b"/>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nchor="b"/>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r>
                <a:rPr lang="en-US" sz="1600" dirty="0"/>
                <a:t>{</a:t>
              </a:r>
              <a:r>
                <a:rPr lang="en-US" sz="1600" i="1" dirty="0"/>
                <a:t>~d</a:t>
              </a:r>
              <a14:m>
                <m:oMath xmlns:m="http://schemas.openxmlformats.org/officeDocument/2006/math">
                  <m:r>
                    <a:rPr lang="en-US" sz="1600" b="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𝑆𝐾𝑈</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 and a SKU property)</a:t>
              </a:r>
            </a:p>
          </dgm:t>
        </dgm:pt>
      </mc:Choice>
      <mc:Fallback xmlns="">
        <dgm:pt modelId="{E80E5A18-7E21-AB43-8BAA-D87E8B61AD63}">
          <dgm:prSet phldrT="[Text]" custT="1"/>
          <dgm:spPr/>
          <dgm:t>
            <a:bodyPr/>
            <a:lstStyle/>
            <a:p>
              <a:r>
                <a:rPr lang="en-US" sz="1600" dirty="0"/>
                <a:t>[</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dirty="0"/>
                <a:t>{</a:t>
              </a:r>
              <a:r>
                <a:rPr lang="en-US" sz="1600" i="1" dirty="0"/>
                <a:t>~d</a:t>
              </a:r>
              <a:r>
                <a:rPr lang="en-US" sz="1600" b="0" i="0">
                  <a:latin typeface="Cambria Math" panose="02040503050406030204" pitchFamily="18" charset="0"/>
                  <a:ea typeface="Cambria Math" panose="02040503050406030204" pitchFamily="18" charset="0"/>
                </a:rPr>
                <a:t>,𝑔, 𝑆𝐶}+𝜙𝑆𝐾𝑈]</a:t>
              </a:r>
              <a:r>
                <a:rPr lang="en-US" sz="16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667" b="-10000"/>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0F1CDE04-9A66-5944-8AAC-40D2C8BFB5A7}">
      <dgm:prSet phldrT="[Text]"/>
      <dgm:spPr/>
      <dgm:t>
        <a:bodyPr/>
        <a:lstStyle/>
        <a:p>
          <a:r>
            <a:rPr lang="en-US" dirty="0"/>
            <a:t>Formula</a:t>
          </a:r>
        </a:p>
      </dgm:t>
    </dgm:pt>
    <dgm:pt modelId="{B216B969-F707-1B4B-815E-43951C335EE0}" type="sibTrans" cxnId="{4A34DC02-3E6A-674C-B302-BD1AC8E4D2F0}">
      <dgm:prSet/>
      <dgm:spPr/>
      <dgm:t>
        <a:bodyPr/>
        <a:lstStyle/>
        <a:p>
          <a:endParaRPr lang="en-US"/>
        </a:p>
      </dgm:t>
    </dgm:pt>
    <dgm:pt modelId="{7EE28C3D-9059-E643-96FC-5C6CEA89335A}" type="parTrans" cxnId="{4A34DC02-3E6A-674C-B302-BD1AC8E4D2F0}">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custScaleY="54135">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custScaleY="54135"/>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custScaleY="76205"/>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custScaleY="76205"/>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custScaleY="76205"/>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custScaleY="76205"/>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custScaleY="54135"/>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custScaleY="76205"/>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custScaleY="76205"/>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3333" b="-10000"/>
          </a:stretch>
        </a:blipFill>
      </dgm:spPr>
      <dgm:t>
        <a:bodyPr/>
        <a:lstStyle/>
        <a:p>
          <a:r>
            <a:rPr lang="en-US">
              <a:noFill/>
            </a:rPr>
            <a:t> </a:t>
          </a:r>
        </a:p>
      </dgm:t>
    </dgm:p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dgm:pt modelId="{AB4290DD-5EFF-E544-810B-C4DFF5A2DEBF}">
      <dgm:prSet phldrT="[Text]" custT="1"/>
      <dgm:spPr>
        <a:blipFill>
          <a:blip xmlns:r="http://schemas.openxmlformats.org/officeDocument/2006/relationships" r:embed="rId2"/>
          <a:stretch>
            <a:fillRect b="-9677"/>
          </a:stretch>
        </a:blipFill>
      </dgm:spPr>
      <dgm:t>
        <a:bodyPr/>
        <a:lstStyle/>
        <a:p>
          <a:r>
            <a:rPr lang="en-US">
              <a:noFill/>
            </a:rPr>
            <a:t> </a:t>
          </a:r>
        </a:p>
      </dgm:t>
    </dgm:p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dgm:pt modelId="{8668413B-4D0B-A749-AED5-3D4E01C35E42}">
      <dgm:prSet phldrT="[Text]" custT="1"/>
      <dgm:spPr>
        <a:blipFill>
          <a:blip xmlns:r="http://schemas.openxmlformats.org/officeDocument/2006/relationships" r:embed="rId3"/>
          <a:stretch>
            <a:fillRect t="-3226" b="-9677"/>
          </a:stretch>
        </a:blipFill>
      </dgm:spPr>
      <dgm:t>
        <a:bodyPr/>
        <a:lstStyle/>
        <a:p>
          <a:r>
            <a:rPr lang="en-US">
              <a:noFill/>
            </a:rPr>
            <a:t> </a:t>
          </a:r>
        </a:p>
      </dgm:t>
    </dgm:p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dgm:pt modelId="{4D8985A6-B295-1848-946D-B37569C6F118}">
      <dgm:prSet phldrT="[Text]" custT="1"/>
      <dgm:spPr>
        <a:blipFill>
          <a:blip xmlns:r="http://schemas.openxmlformats.org/officeDocument/2006/relationships" r:embed="rId4"/>
          <a:stretch>
            <a:fillRect b="-9677"/>
          </a:stretch>
        </a:blipFill>
      </dgm:spPr>
      <dgm:t>
        <a:bodyPr/>
        <a:lstStyle/>
        <a:p>
          <a:r>
            <a:rPr lang="en-US">
              <a:noFill/>
            </a:rPr>
            <a:t> </a:t>
          </a:r>
        </a:p>
      </dgm:t>
    </dgm:p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dgm:pt modelId="{E80E5A18-7E21-AB43-8BAA-D87E8B61AD63}">
      <dgm:prSet phldrT="[Text]" custT="1"/>
      <dgm:spPr>
        <a:blipFill>
          <a:blip xmlns:r="http://schemas.openxmlformats.org/officeDocument/2006/relationships" r:embed="rId5"/>
          <a:stretch>
            <a:fillRect t="-3226" b="-9677"/>
          </a:stretch>
        </a:blipFill>
      </dgm:spPr>
      <dgm:t>
        <a:bodyPr/>
        <a:lstStyle/>
        <a:p>
          <a:r>
            <a:rPr lang="en-US">
              <a:noFill/>
            </a:rPr>
            <a:t> </a:t>
          </a:r>
        </a:p>
      </dgm:t>
    </dgm:p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3"/>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812A036-5432-AA44-880C-116AEC592C86}" type="doc">
      <dgm:prSet loTypeId="urn:microsoft.com/office/officeart/2005/8/layout/hierarchy1" loCatId="" qsTypeId="urn:microsoft.com/office/officeart/2005/8/quickstyle/simple1" qsCatId="simple" csTypeId="urn:microsoft.com/office/officeart/2005/8/colors/colorful4" csCatId="colorful" phldr="1"/>
      <dgm:spPr/>
      <dgm:t>
        <a:bodyPr/>
        <a:lstStyle/>
        <a:p>
          <a:endParaRPr lang="en-US"/>
        </a:p>
      </dgm:t>
    </dgm:pt>
    <dgm:pt modelId="{5F766ADE-BD49-F74D-A53D-77FFABAB6167}">
      <dgm:prSet phldrT="[Text]"/>
      <dgm:spPr/>
      <dgm:t>
        <a:bodyPr/>
        <a:lstStyle/>
        <a:p>
          <a:r>
            <a:rPr lang="en-US" dirty="0"/>
            <a:t>Fractional Fungible</a:t>
          </a:r>
        </a:p>
      </dgm:t>
    </dgm:pt>
    <dgm:pt modelId="{3842C53D-A2C4-9242-94B8-033FB0C29B43}" type="parTrans" cxnId="{30D310EE-7A92-D54F-866B-5F34367B82F6}">
      <dgm:prSet/>
      <dgm:spPr/>
      <dgm:t>
        <a:bodyPr/>
        <a:lstStyle/>
        <a:p>
          <a:endParaRPr lang="en-US"/>
        </a:p>
      </dgm:t>
    </dgm:pt>
    <dgm:pt modelId="{265B79D5-57EA-0747-8329-597F2B308970}" type="sibTrans" cxnId="{30D310EE-7A92-D54F-866B-5F34367B82F6}">
      <dgm:prSet/>
      <dgm:spPr/>
      <dgm:t>
        <a:bodyPr/>
        <a:lstStyle/>
        <a:p>
          <a:endParaRPr lang="en-US"/>
        </a:p>
      </dgm:t>
    </dgm:pt>
    <dgm:pt modelId="{562B6FED-0339-C145-BDF6-7BBDD2F7BC6A}">
      <dgm:prSet phldrT="[Text]"/>
      <dgm:spPr/>
      <dgm:t>
        <a:bodyPr/>
        <a:lstStyle/>
        <a:p>
          <a:r>
            <a:rPr lang="en-US" dirty="0"/>
            <a:t>Supply Control</a:t>
          </a:r>
        </a:p>
      </dgm:t>
    </dgm:pt>
    <dgm:pt modelId="{4E7740F4-66B2-F341-823B-E0FC074B64BC}" type="parTrans" cxnId="{56BD45FC-5314-6C45-A10F-47B577CD7781}">
      <dgm:prSet/>
      <dgm:spPr/>
      <dgm:t>
        <a:bodyPr/>
        <a:lstStyle/>
        <a:p>
          <a:endParaRPr lang="en-US"/>
        </a:p>
      </dgm:t>
    </dgm:pt>
    <dgm:pt modelId="{0DE49CF8-2C3E-9346-AA8D-F0249C74BCFB}" type="sibTrans" cxnId="{56BD45FC-5314-6C45-A10F-47B577CD7781}">
      <dgm:prSet/>
      <dgm:spPr/>
      <dgm:t>
        <a:bodyPr/>
        <a:lstStyle/>
        <a:p>
          <a:endParaRPr lang="en-US"/>
        </a:p>
      </dgm:t>
    </dgm:pt>
    <dgm:pt modelId="{823786F0-FA11-B841-8D39-D9353D29433C}">
      <dgm:prSet phldrT="[Text]"/>
      <dgm:spPr/>
      <dgm:t>
        <a:bodyPr/>
        <a:lstStyle/>
        <a:p>
          <a:r>
            <a:rPr lang="en-US" b="0" dirty="0"/>
            <a:t>Inventory Item Token</a:t>
          </a:r>
          <a:endParaRPr lang="en-US" dirty="0"/>
        </a:p>
      </dgm:t>
    </dgm:pt>
    <dgm:pt modelId="{2D51C6B3-4532-5C4B-AE03-2FA1D21835EC}" type="parTrans" cxnId="{ABE474B2-3A50-A040-9176-679FA64B0000}">
      <dgm:prSet/>
      <dgm:spPr/>
      <dgm:t>
        <a:bodyPr/>
        <a:lstStyle/>
        <a:p>
          <a:endParaRPr lang="en-US"/>
        </a:p>
      </dgm:t>
    </dgm:pt>
    <dgm:pt modelId="{E9BB77B9-9B87-C746-954C-ECF322924D95}" type="sibTrans" cxnId="{ABE474B2-3A50-A040-9176-679FA64B0000}">
      <dgm:prSet/>
      <dgm:spPr/>
      <dgm:t>
        <a:bodyPr/>
        <a:lstStyle/>
        <a:p>
          <a:endParaRPr lang="en-US"/>
        </a:p>
      </dgm:t>
    </dgm:pt>
    <dgm:pt modelId="{054277BF-C658-5343-BAC8-3669503E76DA}">
      <dgm:prSet phldrT="[Text]"/>
      <dgm:spPr/>
      <dgm:t>
        <a:bodyPr/>
        <a:lstStyle/>
        <a:p>
          <a:r>
            <a:rPr lang="en-US" dirty="0"/>
            <a:t>Whole Fungible</a:t>
          </a:r>
        </a:p>
      </dgm:t>
    </dgm:pt>
    <dgm:pt modelId="{3C52C8EB-4B16-FB46-B540-3D9712B668B4}" type="parTrans" cxnId="{0B5B945B-1E9D-244D-B7E5-E009B66AEEC0}">
      <dgm:prSet/>
      <dgm:spPr/>
      <dgm:t>
        <a:bodyPr/>
        <a:lstStyle/>
        <a:p>
          <a:endParaRPr lang="en-US"/>
        </a:p>
      </dgm:t>
    </dgm:pt>
    <dgm:pt modelId="{1CB3C713-1C49-9C42-A7A7-DD3092C20AE4}" type="sibTrans" cxnId="{0B5B945B-1E9D-244D-B7E5-E009B66AEEC0}">
      <dgm:prSet/>
      <dgm:spPr/>
      <dgm:t>
        <a:bodyPr/>
        <a:lstStyle/>
        <a:p>
          <a:endParaRPr lang="en-US"/>
        </a:p>
      </dgm:t>
    </dgm:pt>
    <dgm:pt modelId="{03604510-CA01-994D-8BF6-B871AD63DF5B}">
      <dgm:prSet phldrT="[Text]"/>
      <dgm:spPr/>
      <dgm:t>
        <a:bodyPr/>
        <a:lstStyle/>
        <a:p>
          <a:r>
            <a:rPr lang="en-US" dirty="0"/>
            <a:t>Fractional Non-Fungible</a:t>
          </a:r>
        </a:p>
      </dgm:t>
    </dgm:pt>
    <dgm:pt modelId="{28E8F32E-F147-B347-9626-1E08A38E1814}" type="parTrans" cxnId="{85F80886-0E26-E241-8C6E-96EB6B6EE82D}">
      <dgm:prSet/>
      <dgm:spPr/>
      <dgm:t>
        <a:bodyPr/>
        <a:lstStyle/>
        <a:p>
          <a:endParaRPr lang="en-US"/>
        </a:p>
      </dgm:t>
    </dgm:pt>
    <dgm:pt modelId="{EBAA7887-6EEA-5E4D-93E9-7ACDF199F949}" type="sibTrans" cxnId="{85F80886-0E26-E241-8C6E-96EB6B6EE82D}">
      <dgm:prSet/>
      <dgm:spPr/>
      <dgm:t>
        <a:bodyPr/>
        <a:lstStyle/>
        <a:p>
          <a:endParaRPr lang="en-US"/>
        </a:p>
      </dgm:t>
    </dgm:pt>
    <dgm:pt modelId="{2B35E26E-5522-4E48-8159-5B95DE01B457}">
      <dgm:prSet phldrT="[Text]"/>
      <dgm:spPr/>
      <dgm:t>
        <a:bodyPr/>
        <a:lstStyle/>
        <a:p>
          <a:r>
            <a:rPr lang="en-US" dirty="0"/>
            <a:t>Singleton</a:t>
          </a:r>
        </a:p>
      </dgm:t>
    </dgm:pt>
    <dgm:pt modelId="{8DA0B1C9-C316-E84C-842A-C751C8DF5188}" type="parTrans" cxnId="{BAC75EC4-D289-794B-8298-98E904020AA4}">
      <dgm:prSet/>
      <dgm:spPr/>
      <dgm:t>
        <a:bodyPr/>
        <a:lstStyle/>
        <a:p>
          <a:endParaRPr lang="en-US"/>
        </a:p>
      </dgm:t>
    </dgm:pt>
    <dgm:pt modelId="{F09E9813-BA49-2642-B4AB-A2C569FAA243}" type="sibTrans" cxnId="{BAC75EC4-D289-794B-8298-98E904020AA4}">
      <dgm:prSet/>
      <dgm:spPr/>
      <dgm:t>
        <a:bodyPr/>
        <a:lstStyle/>
        <a:p>
          <a:endParaRPr lang="en-US"/>
        </a:p>
      </dgm:t>
    </dgm:pt>
    <dgm:pt modelId="{0B74F249-E3A1-8545-9B66-E3720C15FDE3}">
      <dgm:prSet phldrT="[Text]"/>
      <dgm:spPr/>
      <dgm:t>
        <a:bodyPr/>
        <a:lstStyle/>
        <a:p>
          <a:r>
            <a:rPr lang="en-US" dirty="0"/>
            <a:t>Barrel of Oil</a:t>
          </a:r>
        </a:p>
      </dgm:t>
    </dgm:pt>
    <dgm:pt modelId="{AC5CA04A-1A19-2840-8DCE-F150020B76AB}" type="parTrans" cxnId="{C3C04670-E825-0945-BB46-1DD13B46F891}">
      <dgm:prSet/>
      <dgm:spPr/>
      <dgm:t>
        <a:bodyPr/>
        <a:lstStyle/>
        <a:p>
          <a:endParaRPr lang="en-US"/>
        </a:p>
      </dgm:t>
    </dgm:pt>
    <dgm:pt modelId="{7D47D2D2-4C29-124B-870A-9DEBCD4D51D2}" type="sibTrans" cxnId="{C3C04670-E825-0945-BB46-1DD13B46F891}">
      <dgm:prSet/>
      <dgm:spPr/>
      <dgm:t>
        <a:bodyPr/>
        <a:lstStyle/>
        <a:p>
          <a:endParaRPr lang="en-US"/>
        </a:p>
      </dgm:t>
    </dgm:pt>
    <dgm:pt modelId="{A9624B57-8546-C44F-BE66-E3D2F17E15E4}" type="pres">
      <dgm:prSet presAssocID="{C812A036-5432-AA44-880C-116AEC592C86}" presName="hierChild1" presStyleCnt="0">
        <dgm:presLayoutVars>
          <dgm:chPref val="1"/>
          <dgm:dir/>
          <dgm:animOne val="branch"/>
          <dgm:animLvl val="lvl"/>
          <dgm:resizeHandles/>
        </dgm:presLayoutVars>
      </dgm:prSet>
      <dgm:spPr/>
    </dgm:pt>
    <dgm:pt modelId="{699688C7-B78B-C141-B0C0-4138007F0378}" type="pres">
      <dgm:prSet presAssocID="{5F766ADE-BD49-F74D-A53D-77FFABAB6167}" presName="hierRoot1" presStyleCnt="0"/>
      <dgm:spPr/>
    </dgm:pt>
    <dgm:pt modelId="{277346D9-90F1-6048-8645-4AAE2E8D17F4}" type="pres">
      <dgm:prSet presAssocID="{5F766ADE-BD49-F74D-A53D-77FFABAB6167}" presName="composite" presStyleCnt="0"/>
      <dgm:spPr/>
    </dgm:pt>
    <dgm:pt modelId="{11D3FB45-30F4-EA4F-B97D-1ACC4A042894}" type="pres">
      <dgm:prSet presAssocID="{5F766ADE-BD49-F74D-A53D-77FFABAB6167}" presName="background" presStyleLbl="node0" presStyleIdx="0" presStyleCnt="4"/>
      <dgm:spPr/>
    </dgm:pt>
    <dgm:pt modelId="{649FCFD3-1104-B541-A659-A51A1F3665A4}" type="pres">
      <dgm:prSet presAssocID="{5F766ADE-BD49-F74D-A53D-77FFABAB6167}" presName="text" presStyleLbl="fgAcc0" presStyleIdx="0" presStyleCnt="4">
        <dgm:presLayoutVars>
          <dgm:chPref val="3"/>
        </dgm:presLayoutVars>
      </dgm:prSet>
      <dgm:spPr/>
    </dgm:pt>
    <dgm:pt modelId="{55F132C4-796A-AA4E-8295-FC387709C5FD}" type="pres">
      <dgm:prSet presAssocID="{5F766ADE-BD49-F74D-A53D-77FFABAB6167}" presName="hierChild2" presStyleCnt="0"/>
      <dgm:spPr/>
    </dgm:pt>
    <dgm:pt modelId="{53B52BD5-F0AD-C641-9672-21A4296CF494}" type="pres">
      <dgm:prSet presAssocID="{054277BF-C658-5343-BAC8-3669503E76DA}" presName="hierRoot1" presStyleCnt="0"/>
      <dgm:spPr/>
    </dgm:pt>
    <dgm:pt modelId="{447D9E8C-493F-B24B-ACBC-9E3A353CCE85}" type="pres">
      <dgm:prSet presAssocID="{054277BF-C658-5343-BAC8-3669503E76DA}" presName="composite" presStyleCnt="0"/>
      <dgm:spPr/>
    </dgm:pt>
    <dgm:pt modelId="{0FECAA92-8734-4346-9AA7-1CFD84E529E2}" type="pres">
      <dgm:prSet presAssocID="{054277BF-C658-5343-BAC8-3669503E76DA}" presName="background" presStyleLbl="node0" presStyleIdx="1" presStyleCnt="4"/>
      <dgm:spPr/>
    </dgm:pt>
    <dgm:pt modelId="{BA5EF941-C97B-AC4A-8F31-F111C026AD23}" type="pres">
      <dgm:prSet presAssocID="{054277BF-C658-5343-BAC8-3669503E76DA}" presName="text" presStyleLbl="fgAcc0" presStyleIdx="1" presStyleCnt="4">
        <dgm:presLayoutVars>
          <dgm:chPref val="3"/>
        </dgm:presLayoutVars>
      </dgm:prSet>
      <dgm:spPr/>
    </dgm:pt>
    <dgm:pt modelId="{CFD49A9B-0984-734B-9220-E6C161FBE7FA}" type="pres">
      <dgm:prSet presAssocID="{054277BF-C658-5343-BAC8-3669503E76DA}" presName="hierChild2" presStyleCnt="0"/>
      <dgm:spPr/>
    </dgm:pt>
    <dgm:pt modelId="{7442C832-8536-4848-8AF2-E0A5DD27E1EA}" type="pres">
      <dgm:prSet presAssocID="{4E7740F4-66B2-F341-823B-E0FC074B64BC}" presName="Name10" presStyleLbl="parChTrans1D2" presStyleIdx="0" presStyleCnt="1"/>
      <dgm:spPr/>
    </dgm:pt>
    <dgm:pt modelId="{F044CD8E-CA6E-FB46-9450-4E199D772D72}" type="pres">
      <dgm:prSet presAssocID="{562B6FED-0339-C145-BDF6-7BBDD2F7BC6A}" presName="hierRoot2" presStyleCnt="0"/>
      <dgm:spPr/>
    </dgm:pt>
    <dgm:pt modelId="{5DC4F7D7-ED1F-3947-9300-CF5ED2D4844E}" type="pres">
      <dgm:prSet presAssocID="{562B6FED-0339-C145-BDF6-7BBDD2F7BC6A}" presName="composite2" presStyleCnt="0"/>
      <dgm:spPr/>
    </dgm:pt>
    <dgm:pt modelId="{4C58BF69-0F26-134B-BB34-67A54F1F92FD}" type="pres">
      <dgm:prSet presAssocID="{562B6FED-0339-C145-BDF6-7BBDD2F7BC6A}" presName="background2" presStyleLbl="node2" presStyleIdx="0" presStyleCnt="1"/>
      <dgm:spPr/>
    </dgm:pt>
    <dgm:pt modelId="{327006D6-5A76-E24B-B200-44D70EF3D88E}" type="pres">
      <dgm:prSet presAssocID="{562B6FED-0339-C145-BDF6-7BBDD2F7BC6A}" presName="text2" presStyleLbl="fgAcc2" presStyleIdx="0" presStyleCnt="1">
        <dgm:presLayoutVars>
          <dgm:chPref val="3"/>
        </dgm:presLayoutVars>
      </dgm:prSet>
      <dgm:spPr/>
    </dgm:pt>
    <dgm:pt modelId="{ACEDD74C-8554-5048-94EA-4C7BE08109F1}" type="pres">
      <dgm:prSet presAssocID="{562B6FED-0339-C145-BDF6-7BBDD2F7BC6A}" presName="hierChild3" presStyleCnt="0"/>
      <dgm:spPr/>
    </dgm:pt>
    <dgm:pt modelId="{5DBF94AE-2FDB-7243-B05F-E39B200A9D35}" type="pres">
      <dgm:prSet presAssocID="{2D51C6B3-4532-5C4B-AE03-2FA1D21835EC}" presName="Name17" presStyleLbl="parChTrans1D3" presStyleIdx="0" presStyleCnt="1"/>
      <dgm:spPr/>
    </dgm:pt>
    <dgm:pt modelId="{B9E9A6DB-DE9E-E44F-9791-9573591D946F}" type="pres">
      <dgm:prSet presAssocID="{823786F0-FA11-B841-8D39-D9353D29433C}" presName="hierRoot3" presStyleCnt="0"/>
      <dgm:spPr/>
    </dgm:pt>
    <dgm:pt modelId="{550D1D56-CCCF-6B4D-9488-3F624312AE3D}" type="pres">
      <dgm:prSet presAssocID="{823786F0-FA11-B841-8D39-D9353D29433C}" presName="composite3" presStyleCnt="0"/>
      <dgm:spPr/>
    </dgm:pt>
    <dgm:pt modelId="{DB78208D-1622-B644-AEFB-5F56C6FCEF2D}" type="pres">
      <dgm:prSet presAssocID="{823786F0-FA11-B841-8D39-D9353D29433C}" presName="background3" presStyleLbl="node3" presStyleIdx="0" presStyleCnt="1"/>
      <dgm:spPr/>
    </dgm:pt>
    <dgm:pt modelId="{22E5453D-9A2C-4B4A-BD1C-988073D7BE6F}" type="pres">
      <dgm:prSet presAssocID="{823786F0-FA11-B841-8D39-D9353D29433C}" presName="text3" presStyleLbl="fgAcc3" presStyleIdx="0" presStyleCnt="1">
        <dgm:presLayoutVars>
          <dgm:chPref val="3"/>
        </dgm:presLayoutVars>
      </dgm:prSet>
      <dgm:spPr/>
    </dgm:pt>
    <dgm:pt modelId="{33A1CD55-9933-DB4F-918A-34D8AAD81F68}" type="pres">
      <dgm:prSet presAssocID="{823786F0-FA11-B841-8D39-D9353D29433C}" presName="hierChild4" presStyleCnt="0"/>
      <dgm:spPr/>
    </dgm:pt>
    <dgm:pt modelId="{891ED63C-E6FD-1E44-A01E-23EEE436648F}" type="pres">
      <dgm:prSet presAssocID="{AC5CA04A-1A19-2840-8DCE-F150020B76AB}" presName="Name23" presStyleLbl="parChTrans1D4" presStyleIdx="0" presStyleCnt="1"/>
      <dgm:spPr/>
    </dgm:pt>
    <dgm:pt modelId="{0C3F4ABE-BDD2-6446-8E15-89B73373D8F0}" type="pres">
      <dgm:prSet presAssocID="{0B74F249-E3A1-8545-9B66-E3720C15FDE3}" presName="hierRoot4" presStyleCnt="0"/>
      <dgm:spPr/>
    </dgm:pt>
    <dgm:pt modelId="{B04234D5-0334-5F45-B81C-13FD3F854B3D}" type="pres">
      <dgm:prSet presAssocID="{0B74F249-E3A1-8545-9B66-E3720C15FDE3}" presName="composite4" presStyleCnt="0"/>
      <dgm:spPr/>
    </dgm:pt>
    <dgm:pt modelId="{4AA19F0D-4EAB-514C-A3E7-BB9FDF2756E9}" type="pres">
      <dgm:prSet presAssocID="{0B74F249-E3A1-8545-9B66-E3720C15FDE3}" presName="background4" presStyleLbl="node4" presStyleIdx="0" presStyleCnt="1"/>
      <dgm:spPr/>
    </dgm:pt>
    <dgm:pt modelId="{37E36096-F202-6C44-BB9B-D65A1FA4F6CB}" type="pres">
      <dgm:prSet presAssocID="{0B74F249-E3A1-8545-9B66-E3720C15FDE3}" presName="text4" presStyleLbl="fgAcc4" presStyleIdx="0" presStyleCnt="1">
        <dgm:presLayoutVars>
          <dgm:chPref val="3"/>
        </dgm:presLayoutVars>
      </dgm:prSet>
      <dgm:spPr/>
    </dgm:pt>
    <dgm:pt modelId="{48D13656-593E-5642-8652-4A1E403E9071}" type="pres">
      <dgm:prSet presAssocID="{0B74F249-E3A1-8545-9B66-E3720C15FDE3}" presName="hierChild5" presStyleCnt="0"/>
      <dgm:spPr/>
    </dgm:pt>
    <dgm:pt modelId="{14E09580-13BE-FC43-B0B0-75496332C74F}" type="pres">
      <dgm:prSet presAssocID="{03604510-CA01-994D-8BF6-B871AD63DF5B}" presName="hierRoot1" presStyleCnt="0"/>
      <dgm:spPr/>
    </dgm:pt>
    <dgm:pt modelId="{72DF2DF0-D3E1-D04A-9C88-0A36921CF248}" type="pres">
      <dgm:prSet presAssocID="{03604510-CA01-994D-8BF6-B871AD63DF5B}" presName="composite" presStyleCnt="0"/>
      <dgm:spPr/>
    </dgm:pt>
    <dgm:pt modelId="{3EB12AEF-50D4-9249-872F-385EFFCA7C9E}" type="pres">
      <dgm:prSet presAssocID="{03604510-CA01-994D-8BF6-B871AD63DF5B}" presName="background" presStyleLbl="node0" presStyleIdx="2" presStyleCnt="4"/>
      <dgm:spPr/>
    </dgm:pt>
    <dgm:pt modelId="{F233017E-B438-2B47-AACF-89FE21BD4F7A}" type="pres">
      <dgm:prSet presAssocID="{03604510-CA01-994D-8BF6-B871AD63DF5B}" presName="text" presStyleLbl="fgAcc0" presStyleIdx="2" presStyleCnt="4">
        <dgm:presLayoutVars>
          <dgm:chPref val="3"/>
        </dgm:presLayoutVars>
      </dgm:prSet>
      <dgm:spPr/>
    </dgm:pt>
    <dgm:pt modelId="{A93101F6-0192-A34B-A86B-0B5288BC7EB9}" type="pres">
      <dgm:prSet presAssocID="{03604510-CA01-994D-8BF6-B871AD63DF5B}" presName="hierChild2" presStyleCnt="0"/>
      <dgm:spPr/>
    </dgm:pt>
    <dgm:pt modelId="{40163F63-6C95-DC48-A1EC-F8D0E468C95B}" type="pres">
      <dgm:prSet presAssocID="{2B35E26E-5522-4E48-8159-5B95DE01B457}" presName="hierRoot1" presStyleCnt="0"/>
      <dgm:spPr/>
    </dgm:pt>
    <dgm:pt modelId="{F2A9A5A9-4427-5C4B-981C-99480A8E0B2E}" type="pres">
      <dgm:prSet presAssocID="{2B35E26E-5522-4E48-8159-5B95DE01B457}" presName="composite" presStyleCnt="0"/>
      <dgm:spPr/>
    </dgm:pt>
    <dgm:pt modelId="{17282CD0-F8AD-D649-9C40-0F59A3A80F7A}" type="pres">
      <dgm:prSet presAssocID="{2B35E26E-5522-4E48-8159-5B95DE01B457}" presName="background" presStyleLbl="node0" presStyleIdx="3" presStyleCnt="4"/>
      <dgm:spPr/>
    </dgm:pt>
    <dgm:pt modelId="{84321F29-10B6-F049-B92D-07E8AF028399}" type="pres">
      <dgm:prSet presAssocID="{2B35E26E-5522-4E48-8159-5B95DE01B457}" presName="text" presStyleLbl="fgAcc0" presStyleIdx="3" presStyleCnt="4">
        <dgm:presLayoutVars>
          <dgm:chPref val="3"/>
        </dgm:presLayoutVars>
      </dgm:prSet>
      <dgm:spPr/>
    </dgm:pt>
    <dgm:pt modelId="{64D207C0-B4A8-4544-877E-626AA7B2AD77}" type="pres">
      <dgm:prSet presAssocID="{2B35E26E-5522-4E48-8159-5B95DE01B457}" presName="hierChild2" presStyleCnt="0"/>
      <dgm:spPr/>
    </dgm:pt>
  </dgm:ptLst>
  <dgm:cxnLst>
    <dgm:cxn modelId="{1F6C2D33-491D-BE48-93C2-D9C231910855}" type="presOf" srcId="{054277BF-C658-5343-BAC8-3669503E76DA}" destId="{BA5EF941-C97B-AC4A-8F31-F111C026AD23}" srcOrd="0" destOrd="0" presId="urn:microsoft.com/office/officeart/2005/8/layout/hierarchy1"/>
    <dgm:cxn modelId="{A71C283F-33B2-C942-99C5-F8E33ACF9854}" type="presOf" srcId="{AC5CA04A-1A19-2840-8DCE-F150020B76AB}" destId="{891ED63C-E6FD-1E44-A01E-23EEE436648F}" srcOrd="0" destOrd="0" presId="urn:microsoft.com/office/officeart/2005/8/layout/hierarchy1"/>
    <dgm:cxn modelId="{B3763255-D4D7-C547-8B4B-C168A0BF0EB2}" type="presOf" srcId="{03604510-CA01-994D-8BF6-B871AD63DF5B}" destId="{F233017E-B438-2B47-AACF-89FE21BD4F7A}" srcOrd="0" destOrd="0" presId="urn:microsoft.com/office/officeart/2005/8/layout/hierarchy1"/>
    <dgm:cxn modelId="{0B5B945B-1E9D-244D-B7E5-E009B66AEEC0}" srcId="{C812A036-5432-AA44-880C-116AEC592C86}" destId="{054277BF-C658-5343-BAC8-3669503E76DA}" srcOrd="1" destOrd="0" parTransId="{3C52C8EB-4B16-FB46-B540-3D9712B668B4}" sibTransId="{1CB3C713-1C49-9C42-A7A7-DD3092C20AE4}"/>
    <dgm:cxn modelId="{3F071B62-0930-6A43-B574-99D3516A526E}" type="presOf" srcId="{562B6FED-0339-C145-BDF6-7BBDD2F7BC6A}" destId="{327006D6-5A76-E24B-B200-44D70EF3D88E}" srcOrd="0" destOrd="0" presId="urn:microsoft.com/office/officeart/2005/8/layout/hierarchy1"/>
    <dgm:cxn modelId="{C3C04670-E825-0945-BB46-1DD13B46F891}" srcId="{823786F0-FA11-B841-8D39-D9353D29433C}" destId="{0B74F249-E3A1-8545-9B66-E3720C15FDE3}" srcOrd="0" destOrd="0" parTransId="{AC5CA04A-1A19-2840-8DCE-F150020B76AB}" sibTransId="{7D47D2D2-4C29-124B-870A-9DEBCD4D51D2}"/>
    <dgm:cxn modelId="{85F80886-0E26-E241-8C6E-96EB6B6EE82D}" srcId="{C812A036-5432-AA44-880C-116AEC592C86}" destId="{03604510-CA01-994D-8BF6-B871AD63DF5B}" srcOrd="2" destOrd="0" parTransId="{28E8F32E-F147-B347-9626-1E08A38E1814}" sibTransId="{EBAA7887-6EEA-5E4D-93E9-7ACDF199F949}"/>
    <dgm:cxn modelId="{2D97E7A9-3F06-4F44-BECA-2C4570270E47}" type="presOf" srcId="{C812A036-5432-AA44-880C-116AEC592C86}" destId="{A9624B57-8546-C44F-BE66-E3D2F17E15E4}" srcOrd="0" destOrd="0" presId="urn:microsoft.com/office/officeart/2005/8/layout/hierarchy1"/>
    <dgm:cxn modelId="{ABE474B2-3A50-A040-9176-679FA64B0000}" srcId="{562B6FED-0339-C145-BDF6-7BBDD2F7BC6A}" destId="{823786F0-FA11-B841-8D39-D9353D29433C}" srcOrd="0" destOrd="0" parTransId="{2D51C6B3-4532-5C4B-AE03-2FA1D21835EC}" sibTransId="{E9BB77B9-9B87-C746-954C-ECF322924D95}"/>
    <dgm:cxn modelId="{E3914EC0-9EC9-054C-A781-35ABC11BC5D2}" type="presOf" srcId="{2D51C6B3-4532-5C4B-AE03-2FA1D21835EC}" destId="{5DBF94AE-2FDB-7243-B05F-E39B200A9D35}" srcOrd="0" destOrd="0" presId="urn:microsoft.com/office/officeart/2005/8/layout/hierarchy1"/>
    <dgm:cxn modelId="{BAC75EC4-D289-794B-8298-98E904020AA4}" srcId="{C812A036-5432-AA44-880C-116AEC592C86}" destId="{2B35E26E-5522-4E48-8159-5B95DE01B457}" srcOrd="3" destOrd="0" parTransId="{8DA0B1C9-C316-E84C-842A-C751C8DF5188}" sibTransId="{F09E9813-BA49-2642-B4AB-A2C569FAA243}"/>
    <dgm:cxn modelId="{49FAAED2-99DD-8046-9E40-4E2B5788E849}" type="presOf" srcId="{4E7740F4-66B2-F341-823B-E0FC074B64BC}" destId="{7442C832-8536-4848-8AF2-E0A5DD27E1EA}" srcOrd="0" destOrd="0" presId="urn:microsoft.com/office/officeart/2005/8/layout/hierarchy1"/>
    <dgm:cxn modelId="{A98E8DD6-65AE-284C-B69E-1D321F7FC76C}" type="presOf" srcId="{5F766ADE-BD49-F74D-A53D-77FFABAB6167}" destId="{649FCFD3-1104-B541-A659-A51A1F3665A4}" srcOrd="0" destOrd="0" presId="urn:microsoft.com/office/officeart/2005/8/layout/hierarchy1"/>
    <dgm:cxn modelId="{DD0276E6-EEDA-C748-80C8-D432B269360D}" type="presOf" srcId="{2B35E26E-5522-4E48-8159-5B95DE01B457}" destId="{84321F29-10B6-F049-B92D-07E8AF028399}" srcOrd="0" destOrd="0" presId="urn:microsoft.com/office/officeart/2005/8/layout/hierarchy1"/>
    <dgm:cxn modelId="{E1ECA0E8-27EF-C941-ACDA-8104FBB78D7E}" type="presOf" srcId="{0B74F249-E3A1-8545-9B66-E3720C15FDE3}" destId="{37E36096-F202-6C44-BB9B-D65A1FA4F6CB}" srcOrd="0" destOrd="0" presId="urn:microsoft.com/office/officeart/2005/8/layout/hierarchy1"/>
    <dgm:cxn modelId="{30D310EE-7A92-D54F-866B-5F34367B82F6}" srcId="{C812A036-5432-AA44-880C-116AEC592C86}" destId="{5F766ADE-BD49-F74D-A53D-77FFABAB6167}" srcOrd="0" destOrd="0" parTransId="{3842C53D-A2C4-9242-94B8-033FB0C29B43}" sibTransId="{265B79D5-57EA-0747-8329-597F2B308970}"/>
    <dgm:cxn modelId="{DA182EF5-61B9-4448-9954-00C3DB38933E}" type="presOf" srcId="{823786F0-FA11-B841-8D39-D9353D29433C}" destId="{22E5453D-9A2C-4B4A-BD1C-988073D7BE6F}" srcOrd="0" destOrd="0" presId="urn:microsoft.com/office/officeart/2005/8/layout/hierarchy1"/>
    <dgm:cxn modelId="{56BD45FC-5314-6C45-A10F-47B577CD7781}" srcId="{054277BF-C658-5343-BAC8-3669503E76DA}" destId="{562B6FED-0339-C145-BDF6-7BBDD2F7BC6A}" srcOrd="0" destOrd="0" parTransId="{4E7740F4-66B2-F341-823B-E0FC074B64BC}" sibTransId="{0DE49CF8-2C3E-9346-AA8D-F0249C74BCFB}"/>
    <dgm:cxn modelId="{1BA46D74-D878-3840-A88E-C3026579846E}" type="presParOf" srcId="{A9624B57-8546-C44F-BE66-E3D2F17E15E4}" destId="{699688C7-B78B-C141-B0C0-4138007F0378}" srcOrd="0" destOrd="0" presId="urn:microsoft.com/office/officeart/2005/8/layout/hierarchy1"/>
    <dgm:cxn modelId="{AD44DB14-12A5-E14E-AC2F-824B6361D14D}" type="presParOf" srcId="{699688C7-B78B-C141-B0C0-4138007F0378}" destId="{277346D9-90F1-6048-8645-4AAE2E8D17F4}" srcOrd="0" destOrd="0" presId="urn:microsoft.com/office/officeart/2005/8/layout/hierarchy1"/>
    <dgm:cxn modelId="{15DEA5D1-0CF7-7346-BF25-C45B79E5C62D}" type="presParOf" srcId="{277346D9-90F1-6048-8645-4AAE2E8D17F4}" destId="{11D3FB45-30F4-EA4F-B97D-1ACC4A042894}" srcOrd="0" destOrd="0" presId="urn:microsoft.com/office/officeart/2005/8/layout/hierarchy1"/>
    <dgm:cxn modelId="{4ECD540B-4A14-BE4C-9263-036AB2FCE00F}" type="presParOf" srcId="{277346D9-90F1-6048-8645-4AAE2E8D17F4}" destId="{649FCFD3-1104-B541-A659-A51A1F3665A4}" srcOrd="1" destOrd="0" presId="urn:microsoft.com/office/officeart/2005/8/layout/hierarchy1"/>
    <dgm:cxn modelId="{176EA5F4-8FC1-4745-A114-8456731342E8}" type="presParOf" srcId="{699688C7-B78B-C141-B0C0-4138007F0378}" destId="{55F132C4-796A-AA4E-8295-FC387709C5FD}" srcOrd="1" destOrd="0" presId="urn:microsoft.com/office/officeart/2005/8/layout/hierarchy1"/>
    <dgm:cxn modelId="{C122D93D-69E0-A047-B201-70F7AA41897F}" type="presParOf" srcId="{A9624B57-8546-C44F-BE66-E3D2F17E15E4}" destId="{53B52BD5-F0AD-C641-9672-21A4296CF494}" srcOrd="1" destOrd="0" presId="urn:microsoft.com/office/officeart/2005/8/layout/hierarchy1"/>
    <dgm:cxn modelId="{FB04CA76-E9BB-8D47-8180-F0B82B0AEA97}" type="presParOf" srcId="{53B52BD5-F0AD-C641-9672-21A4296CF494}" destId="{447D9E8C-493F-B24B-ACBC-9E3A353CCE85}" srcOrd="0" destOrd="0" presId="urn:microsoft.com/office/officeart/2005/8/layout/hierarchy1"/>
    <dgm:cxn modelId="{CD29C1C9-3D96-194E-ABCA-43979B063446}" type="presParOf" srcId="{447D9E8C-493F-B24B-ACBC-9E3A353CCE85}" destId="{0FECAA92-8734-4346-9AA7-1CFD84E529E2}" srcOrd="0" destOrd="0" presId="urn:microsoft.com/office/officeart/2005/8/layout/hierarchy1"/>
    <dgm:cxn modelId="{E9217D01-FE8C-5B46-80CE-EF2245545F77}" type="presParOf" srcId="{447D9E8C-493F-B24B-ACBC-9E3A353CCE85}" destId="{BA5EF941-C97B-AC4A-8F31-F111C026AD23}" srcOrd="1" destOrd="0" presId="urn:microsoft.com/office/officeart/2005/8/layout/hierarchy1"/>
    <dgm:cxn modelId="{D6080807-6011-C640-8529-AB695CA0EACF}" type="presParOf" srcId="{53B52BD5-F0AD-C641-9672-21A4296CF494}" destId="{CFD49A9B-0984-734B-9220-E6C161FBE7FA}" srcOrd="1" destOrd="0" presId="urn:microsoft.com/office/officeart/2005/8/layout/hierarchy1"/>
    <dgm:cxn modelId="{DDE781B2-03EC-4246-BBD6-E33895F504AE}" type="presParOf" srcId="{CFD49A9B-0984-734B-9220-E6C161FBE7FA}" destId="{7442C832-8536-4848-8AF2-E0A5DD27E1EA}" srcOrd="0" destOrd="0" presId="urn:microsoft.com/office/officeart/2005/8/layout/hierarchy1"/>
    <dgm:cxn modelId="{A6C7DA1A-1418-BD42-85F5-91DAF6C10FA7}" type="presParOf" srcId="{CFD49A9B-0984-734B-9220-E6C161FBE7FA}" destId="{F044CD8E-CA6E-FB46-9450-4E199D772D72}" srcOrd="1" destOrd="0" presId="urn:microsoft.com/office/officeart/2005/8/layout/hierarchy1"/>
    <dgm:cxn modelId="{DF99E394-13BB-264F-8B70-26E84B519B7C}" type="presParOf" srcId="{F044CD8E-CA6E-FB46-9450-4E199D772D72}" destId="{5DC4F7D7-ED1F-3947-9300-CF5ED2D4844E}" srcOrd="0" destOrd="0" presId="urn:microsoft.com/office/officeart/2005/8/layout/hierarchy1"/>
    <dgm:cxn modelId="{D81CAAFA-DC4B-3844-A260-FFA02C92931C}" type="presParOf" srcId="{5DC4F7D7-ED1F-3947-9300-CF5ED2D4844E}" destId="{4C58BF69-0F26-134B-BB34-67A54F1F92FD}" srcOrd="0" destOrd="0" presId="urn:microsoft.com/office/officeart/2005/8/layout/hierarchy1"/>
    <dgm:cxn modelId="{A27B6DBB-1252-AA41-8A0C-2864BF8100A5}" type="presParOf" srcId="{5DC4F7D7-ED1F-3947-9300-CF5ED2D4844E}" destId="{327006D6-5A76-E24B-B200-44D70EF3D88E}" srcOrd="1" destOrd="0" presId="urn:microsoft.com/office/officeart/2005/8/layout/hierarchy1"/>
    <dgm:cxn modelId="{C740CD09-5A8B-FC49-8F9E-9CC8EE20F3EC}" type="presParOf" srcId="{F044CD8E-CA6E-FB46-9450-4E199D772D72}" destId="{ACEDD74C-8554-5048-94EA-4C7BE08109F1}" srcOrd="1" destOrd="0" presId="urn:microsoft.com/office/officeart/2005/8/layout/hierarchy1"/>
    <dgm:cxn modelId="{A7A96163-3377-474D-9452-F0E10E430CC4}" type="presParOf" srcId="{ACEDD74C-8554-5048-94EA-4C7BE08109F1}" destId="{5DBF94AE-2FDB-7243-B05F-E39B200A9D35}" srcOrd="0" destOrd="0" presId="urn:microsoft.com/office/officeart/2005/8/layout/hierarchy1"/>
    <dgm:cxn modelId="{E4E6CD7C-52B8-B74A-A0D1-C3313E03CD36}" type="presParOf" srcId="{ACEDD74C-8554-5048-94EA-4C7BE08109F1}" destId="{B9E9A6DB-DE9E-E44F-9791-9573591D946F}" srcOrd="1" destOrd="0" presId="urn:microsoft.com/office/officeart/2005/8/layout/hierarchy1"/>
    <dgm:cxn modelId="{F1AAB90F-BF71-2944-954C-C7A7B4B2B4AF}" type="presParOf" srcId="{B9E9A6DB-DE9E-E44F-9791-9573591D946F}" destId="{550D1D56-CCCF-6B4D-9488-3F624312AE3D}" srcOrd="0" destOrd="0" presId="urn:microsoft.com/office/officeart/2005/8/layout/hierarchy1"/>
    <dgm:cxn modelId="{42A834E7-FEFD-0A44-8C23-8F093AC03326}" type="presParOf" srcId="{550D1D56-CCCF-6B4D-9488-3F624312AE3D}" destId="{DB78208D-1622-B644-AEFB-5F56C6FCEF2D}" srcOrd="0" destOrd="0" presId="urn:microsoft.com/office/officeart/2005/8/layout/hierarchy1"/>
    <dgm:cxn modelId="{E9872FBB-1C3B-9841-B6BE-B5D25248C90C}" type="presParOf" srcId="{550D1D56-CCCF-6B4D-9488-3F624312AE3D}" destId="{22E5453D-9A2C-4B4A-BD1C-988073D7BE6F}" srcOrd="1" destOrd="0" presId="urn:microsoft.com/office/officeart/2005/8/layout/hierarchy1"/>
    <dgm:cxn modelId="{D351DF1F-4B7B-D748-932F-702C3C907459}" type="presParOf" srcId="{B9E9A6DB-DE9E-E44F-9791-9573591D946F}" destId="{33A1CD55-9933-DB4F-918A-34D8AAD81F68}" srcOrd="1" destOrd="0" presId="urn:microsoft.com/office/officeart/2005/8/layout/hierarchy1"/>
    <dgm:cxn modelId="{DBC11C06-7F4F-DE45-BA3F-745C5E87BE95}" type="presParOf" srcId="{33A1CD55-9933-DB4F-918A-34D8AAD81F68}" destId="{891ED63C-E6FD-1E44-A01E-23EEE436648F}" srcOrd="0" destOrd="0" presId="urn:microsoft.com/office/officeart/2005/8/layout/hierarchy1"/>
    <dgm:cxn modelId="{DFDC241A-63E2-B240-88F4-1C29E8452160}" type="presParOf" srcId="{33A1CD55-9933-DB4F-918A-34D8AAD81F68}" destId="{0C3F4ABE-BDD2-6446-8E15-89B73373D8F0}" srcOrd="1" destOrd="0" presId="urn:microsoft.com/office/officeart/2005/8/layout/hierarchy1"/>
    <dgm:cxn modelId="{DD91D481-DB2E-5E46-95E9-4E425FA0AFB6}" type="presParOf" srcId="{0C3F4ABE-BDD2-6446-8E15-89B73373D8F0}" destId="{B04234D5-0334-5F45-B81C-13FD3F854B3D}" srcOrd="0" destOrd="0" presId="urn:microsoft.com/office/officeart/2005/8/layout/hierarchy1"/>
    <dgm:cxn modelId="{03C36E4E-D5E1-BA4D-92C3-71D2D7531E2C}" type="presParOf" srcId="{B04234D5-0334-5F45-B81C-13FD3F854B3D}" destId="{4AA19F0D-4EAB-514C-A3E7-BB9FDF2756E9}" srcOrd="0" destOrd="0" presId="urn:microsoft.com/office/officeart/2005/8/layout/hierarchy1"/>
    <dgm:cxn modelId="{7B89DEB0-7F71-754D-B889-E7714B516C00}" type="presParOf" srcId="{B04234D5-0334-5F45-B81C-13FD3F854B3D}" destId="{37E36096-F202-6C44-BB9B-D65A1FA4F6CB}" srcOrd="1" destOrd="0" presId="urn:microsoft.com/office/officeart/2005/8/layout/hierarchy1"/>
    <dgm:cxn modelId="{02EC705C-4C2D-A447-8086-411B15A86D39}" type="presParOf" srcId="{0C3F4ABE-BDD2-6446-8E15-89B73373D8F0}" destId="{48D13656-593E-5642-8652-4A1E403E9071}" srcOrd="1" destOrd="0" presId="urn:microsoft.com/office/officeart/2005/8/layout/hierarchy1"/>
    <dgm:cxn modelId="{A76AB2D8-8739-3848-AD62-83E27B2ABD62}" type="presParOf" srcId="{A9624B57-8546-C44F-BE66-E3D2F17E15E4}" destId="{14E09580-13BE-FC43-B0B0-75496332C74F}" srcOrd="2" destOrd="0" presId="urn:microsoft.com/office/officeart/2005/8/layout/hierarchy1"/>
    <dgm:cxn modelId="{EBB57DCC-EC3F-C049-8B80-7B5BA29367DC}" type="presParOf" srcId="{14E09580-13BE-FC43-B0B0-75496332C74F}" destId="{72DF2DF0-D3E1-D04A-9C88-0A36921CF248}" srcOrd="0" destOrd="0" presId="urn:microsoft.com/office/officeart/2005/8/layout/hierarchy1"/>
    <dgm:cxn modelId="{14675AFF-45BA-0E46-96DE-E2C47EF5EC8B}" type="presParOf" srcId="{72DF2DF0-D3E1-D04A-9C88-0A36921CF248}" destId="{3EB12AEF-50D4-9249-872F-385EFFCA7C9E}" srcOrd="0" destOrd="0" presId="urn:microsoft.com/office/officeart/2005/8/layout/hierarchy1"/>
    <dgm:cxn modelId="{1BF03EE1-D89C-2E45-9178-4804955E6A09}" type="presParOf" srcId="{72DF2DF0-D3E1-D04A-9C88-0A36921CF248}" destId="{F233017E-B438-2B47-AACF-89FE21BD4F7A}" srcOrd="1" destOrd="0" presId="urn:microsoft.com/office/officeart/2005/8/layout/hierarchy1"/>
    <dgm:cxn modelId="{60A34B59-CD0E-F240-BF07-3DBDE15A1E74}" type="presParOf" srcId="{14E09580-13BE-FC43-B0B0-75496332C74F}" destId="{A93101F6-0192-A34B-A86B-0B5288BC7EB9}" srcOrd="1" destOrd="0" presId="urn:microsoft.com/office/officeart/2005/8/layout/hierarchy1"/>
    <dgm:cxn modelId="{145EC8F9-15D6-3C42-9318-9CFEBCE0EBB6}" type="presParOf" srcId="{A9624B57-8546-C44F-BE66-E3D2F17E15E4}" destId="{40163F63-6C95-DC48-A1EC-F8D0E468C95B}" srcOrd="3" destOrd="0" presId="urn:microsoft.com/office/officeart/2005/8/layout/hierarchy1"/>
    <dgm:cxn modelId="{67F79CBE-203A-AF4E-A27E-25934572D4D9}" type="presParOf" srcId="{40163F63-6C95-DC48-A1EC-F8D0E468C95B}" destId="{F2A9A5A9-4427-5C4B-981C-99480A8E0B2E}" srcOrd="0" destOrd="0" presId="urn:microsoft.com/office/officeart/2005/8/layout/hierarchy1"/>
    <dgm:cxn modelId="{55002AC7-3A0B-6649-B418-851ADDD1E1E1}" type="presParOf" srcId="{F2A9A5A9-4427-5C4B-981C-99480A8E0B2E}" destId="{17282CD0-F8AD-D649-9C40-0F59A3A80F7A}" srcOrd="0" destOrd="0" presId="urn:microsoft.com/office/officeart/2005/8/layout/hierarchy1"/>
    <dgm:cxn modelId="{E330C4F2-EFED-3348-B030-40E60E9D2202}" type="presParOf" srcId="{F2A9A5A9-4427-5C4B-981C-99480A8E0B2E}" destId="{84321F29-10B6-F049-B92D-07E8AF028399}" srcOrd="1" destOrd="0" presId="urn:microsoft.com/office/officeart/2005/8/layout/hierarchy1"/>
    <dgm:cxn modelId="{5DE93B01-E8BB-8C4B-828F-07818EC8E150}" type="presParOf" srcId="{40163F63-6C95-DC48-A1EC-F8D0E468C95B}" destId="{64D207C0-B4A8-4544-877E-626AA7B2AD7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73171C0-635B-3C45-B03C-9B1E0EC78878}" type="doc">
      <dgm:prSet loTypeId="urn:microsoft.com/office/officeart/2005/8/layout/hierarchy2" loCatId="" qsTypeId="urn:microsoft.com/office/officeart/2005/8/quickstyle/simple1" qsCatId="simple" csTypeId="urn:microsoft.com/office/officeart/2005/8/colors/colorful1" csCatId="colorful" phldr="1"/>
      <dgm:spPr/>
      <dgm:t>
        <a:bodyPr/>
        <a:lstStyle/>
        <a:p>
          <a:endParaRPr lang="en-US"/>
        </a:p>
      </dgm:t>
    </dgm:pt>
    <dgm:pt modelId="{8511DAC6-FA4B-E441-B10E-C3E2A6C9700D}">
      <dgm:prSet phldrT="[Text]"/>
      <dgm:spPr/>
      <dgm:t>
        <a:bodyPr/>
        <a:lstStyle/>
        <a:p>
          <a:r>
            <a:rPr lang="en-US" dirty="0"/>
            <a:t>Node</a:t>
          </a:r>
        </a:p>
      </dgm:t>
    </dgm:pt>
    <dgm:pt modelId="{4294DC10-D24A-574A-A8D2-0B21543F70A7}" type="parTrans" cxnId="{BAD9B59B-27D6-A64E-86C9-752B36537267}">
      <dgm:prSet/>
      <dgm:spPr/>
      <dgm:t>
        <a:bodyPr/>
        <a:lstStyle/>
        <a:p>
          <a:endParaRPr lang="en-US"/>
        </a:p>
      </dgm:t>
    </dgm:pt>
    <dgm:pt modelId="{609051BA-6399-8C4F-B759-4D3E09BA43EE}" type="sibTrans" cxnId="{BAD9B59B-27D6-A64E-86C9-752B36537267}">
      <dgm:prSet/>
      <dgm:spPr/>
      <dgm:t>
        <a:bodyPr/>
        <a:lstStyle/>
        <a:p>
          <a:endParaRPr lang="en-US"/>
        </a:p>
      </dgm:t>
    </dgm:pt>
    <dgm:pt modelId="{5E3E9BC7-25F3-CC4B-858A-52B66D88D331}">
      <dgm:prSet phldrT="[Text]"/>
      <dgm:spPr/>
      <dgm:t>
        <a:bodyPr/>
        <a:lstStyle/>
        <a:p>
          <a:r>
            <a:rPr lang="en-US" dirty="0"/>
            <a:t>Formula</a:t>
          </a:r>
        </a:p>
      </dgm:t>
    </dgm:pt>
    <dgm:pt modelId="{F13014C1-D1DF-1443-8052-F67932138C29}" type="parTrans" cxnId="{79FB422B-DD22-784F-A992-71BF544A64F1}">
      <dgm:prSet/>
      <dgm:spPr/>
      <dgm:t>
        <a:bodyPr/>
        <a:lstStyle/>
        <a:p>
          <a:endParaRPr lang="en-US"/>
        </a:p>
      </dgm:t>
    </dgm:pt>
    <dgm:pt modelId="{9B144A74-5411-004E-884F-534E7FE94694}" type="sibTrans" cxnId="{79FB422B-DD22-784F-A992-71BF544A64F1}">
      <dgm:prSet/>
      <dgm:spPr/>
      <dgm:t>
        <a:bodyPr/>
        <a:lstStyle/>
        <a:p>
          <a:endParaRPr lang="en-US"/>
        </a:p>
      </dgm:t>
    </dgm:pt>
    <dgm:pt modelId="{31A01FFF-C59A-5C49-8D88-AE8441D302E6}">
      <dgm:prSet phldrT="[Text]"/>
      <dgm:spPr/>
      <dgm:t>
        <a:bodyPr/>
        <a:lstStyle/>
        <a:p>
          <a:r>
            <a:rPr lang="en-US" dirty="0"/>
            <a:t>Formula</a:t>
          </a:r>
        </a:p>
      </dgm:t>
    </dgm:pt>
    <dgm:pt modelId="{414ED713-EFE5-2347-B203-E994B1896C84}" type="parTrans" cxnId="{FED165AD-55DF-8740-BB56-4C43072D37AA}">
      <dgm:prSet/>
      <dgm:spPr/>
      <dgm:t>
        <a:bodyPr/>
        <a:lstStyle/>
        <a:p>
          <a:endParaRPr lang="en-US"/>
        </a:p>
      </dgm:t>
    </dgm:pt>
    <dgm:pt modelId="{FB4EADC5-E4EC-DE46-8FEE-69890153B0B4}" type="sibTrans" cxnId="{FED165AD-55DF-8740-BB56-4C43072D37AA}">
      <dgm:prSet/>
      <dgm:spPr/>
      <dgm:t>
        <a:bodyPr/>
        <a:lstStyle/>
        <a:p>
          <a:endParaRPr lang="en-US"/>
        </a:p>
      </dgm:t>
    </dgm:pt>
    <dgm:pt modelId="{326AC439-9F9B-C044-B88D-25455F723BBB}">
      <dgm:prSet phldrT="[Text]"/>
      <dgm:spPr/>
      <dgm:t>
        <a:bodyPr/>
        <a:lstStyle/>
        <a:p>
          <a:r>
            <a:rPr lang="en-US" dirty="0"/>
            <a:t>Artifact b</a:t>
          </a:r>
        </a:p>
      </dgm:t>
    </dgm:pt>
    <dgm:pt modelId="{83EE96D6-0B3C-BB4B-9850-E32A97F316F1}" type="parTrans" cxnId="{90E2A537-76D8-6E43-ABF7-1FD69C85DB09}">
      <dgm:prSet/>
      <dgm:spPr/>
      <dgm:t>
        <a:bodyPr/>
        <a:lstStyle/>
        <a:p>
          <a:endParaRPr lang="en-US"/>
        </a:p>
      </dgm:t>
    </dgm:pt>
    <dgm:pt modelId="{2D2830EB-1B54-1348-AA7F-CCD31FB97F37}" type="sibTrans" cxnId="{90E2A537-76D8-6E43-ABF7-1FD69C85DB09}">
      <dgm:prSet/>
      <dgm:spPr/>
      <dgm:t>
        <a:bodyPr/>
        <a:lstStyle/>
        <a:p>
          <a:endParaRPr lang="en-US"/>
        </a:p>
      </dgm:t>
    </dgm:pt>
    <dgm:pt modelId="{F381FC08-EFC7-8E41-A37C-18A537A1EC7D}">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Artifact c</a:t>
          </a:r>
        </a:p>
      </dgm:t>
    </dgm:pt>
    <dgm:pt modelId="{CBB01132-0A83-154D-A088-056FEED384B0}" type="parTrans" cxnId="{08096D2B-D525-0147-8334-E7F02C837CD9}">
      <dgm:prSet/>
      <dgm:spPr/>
      <dgm:t>
        <a:bodyPr/>
        <a:lstStyle/>
        <a:p>
          <a:endParaRPr lang="en-US"/>
        </a:p>
      </dgm:t>
    </dgm:pt>
    <dgm:pt modelId="{51FFE9BD-42F6-E04B-8760-EF5F649AD77E}" type="sibTrans" cxnId="{08096D2B-D525-0147-8334-E7F02C837CD9}">
      <dgm:prSet/>
      <dgm:spPr/>
      <dgm:t>
        <a:bodyPr/>
        <a:lstStyle/>
        <a:p>
          <a:endParaRPr lang="en-US"/>
        </a:p>
      </dgm:t>
    </dgm:pt>
    <dgm:pt modelId="{63628EE3-8519-7440-BEA4-B4784D8EEEC3}">
      <dgm:prSet phldrT="[Text]"/>
      <dgm:spPr>
        <a:solidFill>
          <a:schemeClr val="accent6"/>
        </a:solidFill>
      </dgm:spPr>
      <dgm:t>
        <a:bodyPr/>
        <a:lstStyle/>
        <a:p>
          <a:r>
            <a:rPr lang="en-US" dirty="0"/>
            <a:t>Artifact a</a:t>
          </a:r>
        </a:p>
      </dgm:t>
    </dgm:pt>
    <dgm:pt modelId="{DA3B76A4-8CF4-3A48-81F7-31E334E6A466}" type="parTrans" cxnId="{C21E9DC7-B16B-7447-9500-1A226F2AAFFB}">
      <dgm:prSet/>
      <dgm:spPr/>
      <dgm:t>
        <a:bodyPr/>
        <a:lstStyle/>
        <a:p>
          <a:endParaRPr lang="en-US"/>
        </a:p>
      </dgm:t>
    </dgm:pt>
    <dgm:pt modelId="{8C443728-B246-6E4B-97F6-7B0E893319E1}" type="sibTrans" cxnId="{C21E9DC7-B16B-7447-9500-1A226F2AAFFB}">
      <dgm:prSet/>
      <dgm:spPr/>
      <dgm:t>
        <a:bodyPr/>
        <a:lstStyle/>
        <a:p>
          <a:endParaRPr lang="en-US"/>
        </a:p>
      </dgm:t>
    </dgm:pt>
    <dgm:pt modelId="{740164D8-CBCB-BC4D-93A0-59869F4EA789}" type="pres">
      <dgm:prSet presAssocID="{E73171C0-635B-3C45-B03C-9B1E0EC78878}" presName="diagram" presStyleCnt="0">
        <dgm:presLayoutVars>
          <dgm:chPref val="1"/>
          <dgm:dir/>
          <dgm:animOne val="branch"/>
          <dgm:animLvl val="lvl"/>
          <dgm:resizeHandles val="exact"/>
        </dgm:presLayoutVars>
      </dgm:prSet>
      <dgm:spPr/>
    </dgm:pt>
    <dgm:pt modelId="{5D4B01E5-84F6-2545-9ACA-487C57195456}" type="pres">
      <dgm:prSet presAssocID="{8511DAC6-FA4B-E441-B10E-C3E2A6C9700D}" presName="root1" presStyleCnt="0"/>
      <dgm:spPr/>
    </dgm:pt>
    <dgm:pt modelId="{8E9ACA2C-EF0D-DC40-B8A7-D2810E47B7EA}" type="pres">
      <dgm:prSet presAssocID="{8511DAC6-FA4B-E441-B10E-C3E2A6C9700D}" presName="LevelOneTextNode" presStyleLbl="node0" presStyleIdx="0" presStyleCnt="1">
        <dgm:presLayoutVars>
          <dgm:chPref val="3"/>
        </dgm:presLayoutVars>
      </dgm:prSet>
      <dgm:spPr/>
    </dgm:pt>
    <dgm:pt modelId="{B58513D3-C7A7-0B49-BED8-9CE4D2E53FF7}" type="pres">
      <dgm:prSet presAssocID="{8511DAC6-FA4B-E441-B10E-C3E2A6C9700D}" presName="level2hierChild" presStyleCnt="0"/>
      <dgm:spPr/>
    </dgm:pt>
    <dgm:pt modelId="{AF44AC8D-CA80-5541-BF56-DFE80ED2E174}" type="pres">
      <dgm:prSet presAssocID="{F13014C1-D1DF-1443-8052-F67932138C29}" presName="conn2-1" presStyleLbl="parChTrans1D2" presStyleIdx="0" presStyleCnt="1"/>
      <dgm:spPr/>
    </dgm:pt>
    <dgm:pt modelId="{FA2DEC8B-8148-7B4D-B2C3-1B80BC939E60}" type="pres">
      <dgm:prSet presAssocID="{F13014C1-D1DF-1443-8052-F67932138C29}" presName="connTx" presStyleLbl="parChTrans1D2" presStyleIdx="0" presStyleCnt="1"/>
      <dgm:spPr/>
    </dgm:pt>
    <dgm:pt modelId="{B95FD4A7-79D9-EB4F-AE96-76F3A37DA6F7}" type="pres">
      <dgm:prSet presAssocID="{5E3E9BC7-25F3-CC4B-858A-52B66D88D331}" presName="root2" presStyleCnt="0"/>
      <dgm:spPr/>
    </dgm:pt>
    <dgm:pt modelId="{D38F2EFD-CB86-F848-B03E-55BE03D24232}" type="pres">
      <dgm:prSet presAssocID="{5E3E9BC7-25F3-CC4B-858A-52B66D88D331}" presName="LevelTwoTextNode" presStyleLbl="node2" presStyleIdx="0" presStyleCnt="1">
        <dgm:presLayoutVars>
          <dgm:chPref val="3"/>
        </dgm:presLayoutVars>
      </dgm:prSet>
      <dgm:spPr/>
    </dgm:pt>
    <dgm:pt modelId="{4A9FCE7B-5084-104A-A921-C7132F64C5B1}" type="pres">
      <dgm:prSet presAssocID="{5E3E9BC7-25F3-CC4B-858A-52B66D88D331}" presName="level3hierChild" presStyleCnt="0"/>
      <dgm:spPr/>
    </dgm:pt>
    <dgm:pt modelId="{9BBDDBC8-0695-3241-924D-B88205D31204}" type="pres">
      <dgm:prSet presAssocID="{DA3B76A4-8CF4-3A48-81F7-31E334E6A466}" presName="conn2-1" presStyleLbl="parChTrans1D3" presStyleIdx="0" presStyleCnt="2"/>
      <dgm:spPr/>
    </dgm:pt>
    <dgm:pt modelId="{7B81EE33-43B6-D142-9EBB-C3A0C95140CF}" type="pres">
      <dgm:prSet presAssocID="{DA3B76A4-8CF4-3A48-81F7-31E334E6A466}" presName="connTx" presStyleLbl="parChTrans1D3" presStyleIdx="0" presStyleCnt="2"/>
      <dgm:spPr/>
    </dgm:pt>
    <dgm:pt modelId="{8F09B021-A1E2-A043-A2ED-EFADFE9BBA2A}" type="pres">
      <dgm:prSet presAssocID="{63628EE3-8519-7440-BEA4-B4784D8EEEC3}" presName="root2" presStyleCnt="0"/>
      <dgm:spPr/>
    </dgm:pt>
    <dgm:pt modelId="{931F09DC-494B-BE4C-8598-C7A503EB1752}" type="pres">
      <dgm:prSet presAssocID="{63628EE3-8519-7440-BEA4-B4784D8EEEC3}" presName="LevelTwoTextNode" presStyleLbl="node3" presStyleIdx="0" presStyleCnt="2">
        <dgm:presLayoutVars>
          <dgm:chPref val="3"/>
        </dgm:presLayoutVars>
      </dgm:prSet>
      <dgm:spPr/>
    </dgm:pt>
    <dgm:pt modelId="{3F4C9A07-84BC-744F-AC3A-64BE60CA7D35}" type="pres">
      <dgm:prSet presAssocID="{63628EE3-8519-7440-BEA4-B4784D8EEEC3}" presName="level3hierChild" presStyleCnt="0"/>
      <dgm:spPr/>
    </dgm:pt>
    <dgm:pt modelId="{77B4B631-611F-4E4F-8F0F-4F7BAE2AD118}" type="pres">
      <dgm:prSet presAssocID="{414ED713-EFE5-2347-B203-E994B1896C84}" presName="conn2-1" presStyleLbl="parChTrans1D3" presStyleIdx="1" presStyleCnt="2"/>
      <dgm:spPr/>
    </dgm:pt>
    <dgm:pt modelId="{4553CB99-2FD1-CD44-83C5-08F375D8A840}" type="pres">
      <dgm:prSet presAssocID="{414ED713-EFE5-2347-B203-E994B1896C84}" presName="connTx" presStyleLbl="parChTrans1D3" presStyleIdx="1" presStyleCnt="2"/>
      <dgm:spPr/>
    </dgm:pt>
    <dgm:pt modelId="{899C8ABB-E2FA-6048-BC40-2F914212B2FA}" type="pres">
      <dgm:prSet presAssocID="{31A01FFF-C59A-5C49-8D88-AE8441D302E6}" presName="root2" presStyleCnt="0"/>
      <dgm:spPr/>
    </dgm:pt>
    <dgm:pt modelId="{E863603D-D8C2-7E4F-8F7F-C1510010AF2C}" type="pres">
      <dgm:prSet presAssocID="{31A01FFF-C59A-5C49-8D88-AE8441D302E6}" presName="LevelTwoTextNode" presStyleLbl="node3" presStyleIdx="1" presStyleCnt="2">
        <dgm:presLayoutVars>
          <dgm:chPref val="3"/>
        </dgm:presLayoutVars>
      </dgm:prSet>
      <dgm:spPr/>
    </dgm:pt>
    <dgm:pt modelId="{FE4C044C-36F5-D14B-AF5C-95412047A600}" type="pres">
      <dgm:prSet presAssocID="{31A01FFF-C59A-5C49-8D88-AE8441D302E6}" presName="level3hierChild" presStyleCnt="0"/>
      <dgm:spPr/>
    </dgm:pt>
    <dgm:pt modelId="{5DC3D620-9383-5F4A-AB5D-4B36C70CB0D9}" type="pres">
      <dgm:prSet presAssocID="{83EE96D6-0B3C-BB4B-9850-E32A97F316F1}" presName="conn2-1" presStyleLbl="parChTrans1D4" presStyleIdx="0" presStyleCnt="2"/>
      <dgm:spPr/>
    </dgm:pt>
    <dgm:pt modelId="{C8AFB0C0-94EE-BF41-A078-F63286FE39A4}" type="pres">
      <dgm:prSet presAssocID="{83EE96D6-0B3C-BB4B-9850-E32A97F316F1}" presName="connTx" presStyleLbl="parChTrans1D4" presStyleIdx="0" presStyleCnt="2"/>
      <dgm:spPr/>
    </dgm:pt>
    <dgm:pt modelId="{F91EAE59-F456-3748-871E-F5949B9A4B7F}" type="pres">
      <dgm:prSet presAssocID="{326AC439-9F9B-C044-B88D-25455F723BBB}" presName="root2" presStyleCnt="0"/>
      <dgm:spPr/>
    </dgm:pt>
    <dgm:pt modelId="{144920BE-1287-8246-BA72-0489B45E999E}" type="pres">
      <dgm:prSet presAssocID="{326AC439-9F9B-C044-B88D-25455F723BBB}" presName="LevelTwoTextNode" presStyleLbl="node4" presStyleIdx="0" presStyleCnt="2">
        <dgm:presLayoutVars>
          <dgm:chPref val="3"/>
        </dgm:presLayoutVars>
      </dgm:prSet>
      <dgm:spPr/>
    </dgm:pt>
    <dgm:pt modelId="{2639DE03-F431-1845-BE16-461CB8F2C2F3}" type="pres">
      <dgm:prSet presAssocID="{326AC439-9F9B-C044-B88D-25455F723BBB}" presName="level3hierChild" presStyleCnt="0"/>
      <dgm:spPr/>
    </dgm:pt>
    <dgm:pt modelId="{3C3E2267-A823-4042-801A-7E9E6968DB63}" type="pres">
      <dgm:prSet presAssocID="{CBB01132-0A83-154D-A088-056FEED384B0}" presName="conn2-1" presStyleLbl="parChTrans1D4" presStyleIdx="1" presStyleCnt="2"/>
      <dgm:spPr/>
    </dgm:pt>
    <dgm:pt modelId="{93E8ABED-A3C1-894C-8222-CF89BEF277DE}" type="pres">
      <dgm:prSet presAssocID="{CBB01132-0A83-154D-A088-056FEED384B0}" presName="connTx" presStyleLbl="parChTrans1D4" presStyleIdx="1" presStyleCnt="2"/>
      <dgm:spPr/>
    </dgm:pt>
    <dgm:pt modelId="{A41A4CE1-ED3C-C149-8C37-8124BA5C1BEA}" type="pres">
      <dgm:prSet presAssocID="{F381FC08-EFC7-8E41-A37C-18A537A1EC7D}" presName="root2" presStyleCnt="0"/>
      <dgm:spPr/>
    </dgm:pt>
    <dgm:pt modelId="{645401C6-0796-5A44-9F82-8A9DE1E48C5E}" type="pres">
      <dgm:prSet presAssocID="{F381FC08-EFC7-8E41-A37C-18A537A1EC7D}" presName="LevelTwoTextNode" presStyleLbl="node4" presStyleIdx="1" presStyleCnt="2" custLinFactNeighborX="499">
        <dgm:presLayoutVars>
          <dgm:chPref val="3"/>
        </dgm:presLayoutVars>
      </dgm:prSet>
      <dgm:spPr/>
    </dgm:pt>
    <dgm:pt modelId="{6DD96979-748B-9346-BADE-539FC1C559EB}" type="pres">
      <dgm:prSet presAssocID="{F381FC08-EFC7-8E41-A37C-18A537A1EC7D}" presName="level3hierChild" presStyleCnt="0"/>
      <dgm:spPr/>
    </dgm:pt>
  </dgm:ptLst>
  <dgm:cxnLst>
    <dgm:cxn modelId="{C5B99202-9F26-294D-8034-F88F7B9710FC}" type="presOf" srcId="{31A01FFF-C59A-5C49-8D88-AE8441D302E6}" destId="{E863603D-D8C2-7E4F-8F7F-C1510010AF2C}" srcOrd="0" destOrd="0" presId="urn:microsoft.com/office/officeart/2005/8/layout/hierarchy2"/>
    <dgm:cxn modelId="{70956D12-7577-0E46-A20D-51949263A781}" type="presOf" srcId="{F381FC08-EFC7-8E41-A37C-18A537A1EC7D}" destId="{645401C6-0796-5A44-9F82-8A9DE1E48C5E}" srcOrd="0" destOrd="0" presId="urn:microsoft.com/office/officeart/2005/8/layout/hierarchy2"/>
    <dgm:cxn modelId="{4ED2A319-6EA4-144C-84E7-3EB1E30CA4A6}" type="presOf" srcId="{F13014C1-D1DF-1443-8052-F67932138C29}" destId="{FA2DEC8B-8148-7B4D-B2C3-1B80BC939E60}" srcOrd="1" destOrd="0" presId="urn:microsoft.com/office/officeart/2005/8/layout/hierarchy2"/>
    <dgm:cxn modelId="{79FB422B-DD22-784F-A992-71BF544A64F1}" srcId="{8511DAC6-FA4B-E441-B10E-C3E2A6C9700D}" destId="{5E3E9BC7-25F3-CC4B-858A-52B66D88D331}" srcOrd="0" destOrd="0" parTransId="{F13014C1-D1DF-1443-8052-F67932138C29}" sibTransId="{9B144A74-5411-004E-884F-534E7FE94694}"/>
    <dgm:cxn modelId="{08096D2B-D525-0147-8334-E7F02C837CD9}" srcId="{31A01FFF-C59A-5C49-8D88-AE8441D302E6}" destId="{F381FC08-EFC7-8E41-A37C-18A537A1EC7D}" srcOrd="1" destOrd="0" parTransId="{CBB01132-0A83-154D-A088-056FEED384B0}" sibTransId="{51FFE9BD-42F6-E04B-8760-EF5F649AD77E}"/>
    <dgm:cxn modelId="{563C6C2D-992F-004D-BEEB-FDFF74D9C8D9}" type="presOf" srcId="{E73171C0-635B-3C45-B03C-9B1E0EC78878}" destId="{740164D8-CBCB-BC4D-93A0-59869F4EA789}" srcOrd="0" destOrd="0" presId="urn:microsoft.com/office/officeart/2005/8/layout/hierarchy2"/>
    <dgm:cxn modelId="{90E2A537-76D8-6E43-ABF7-1FD69C85DB09}" srcId="{31A01FFF-C59A-5C49-8D88-AE8441D302E6}" destId="{326AC439-9F9B-C044-B88D-25455F723BBB}" srcOrd="0" destOrd="0" parTransId="{83EE96D6-0B3C-BB4B-9850-E32A97F316F1}" sibTransId="{2D2830EB-1B54-1348-AA7F-CCD31FB97F37}"/>
    <dgm:cxn modelId="{DEAE983E-B59B-1C41-936A-8380996CD2E9}" type="presOf" srcId="{63628EE3-8519-7440-BEA4-B4784D8EEEC3}" destId="{931F09DC-494B-BE4C-8598-C7A503EB1752}" srcOrd="0" destOrd="0" presId="urn:microsoft.com/office/officeart/2005/8/layout/hierarchy2"/>
    <dgm:cxn modelId="{22445A4A-1DC2-8949-80C2-D300A6DF433E}" type="presOf" srcId="{414ED713-EFE5-2347-B203-E994B1896C84}" destId="{77B4B631-611F-4E4F-8F0F-4F7BAE2AD118}" srcOrd="0" destOrd="0" presId="urn:microsoft.com/office/officeart/2005/8/layout/hierarchy2"/>
    <dgm:cxn modelId="{227C566E-B450-2F4D-A450-6C054F307695}" type="presOf" srcId="{5E3E9BC7-25F3-CC4B-858A-52B66D88D331}" destId="{D38F2EFD-CB86-F848-B03E-55BE03D24232}" srcOrd="0" destOrd="0" presId="urn:microsoft.com/office/officeart/2005/8/layout/hierarchy2"/>
    <dgm:cxn modelId="{34FEF36E-7899-3240-B4EB-0CCBCE4B7A04}" type="presOf" srcId="{DA3B76A4-8CF4-3A48-81F7-31E334E6A466}" destId="{9BBDDBC8-0695-3241-924D-B88205D31204}" srcOrd="0" destOrd="0" presId="urn:microsoft.com/office/officeart/2005/8/layout/hierarchy2"/>
    <dgm:cxn modelId="{0B6F7B74-56A4-2F46-AFF0-1957111B6676}" type="presOf" srcId="{414ED713-EFE5-2347-B203-E994B1896C84}" destId="{4553CB99-2FD1-CD44-83C5-08F375D8A840}" srcOrd="1" destOrd="0" presId="urn:microsoft.com/office/officeart/2005/8/layout/hierarchy2"/>
    <dgm:cxn modelId="{D93D788C-7F74-374E-95FD-036F5B03790F}" type="presOf" srcId="{8511DAC6-FA4B-E441-B10E-C3E2A6C9700D}" destId="{8E9ACA2C-EF0D-DC40-B8A7-D2810E47B7EA}" srcOrd="0" destOrd="0" presId="urn:microsoft.com/office/officeart/2005/8/layout/hierarchy2"/>
    <dgm:cxn modelId="{08D83D96-19E9-6D49-ACC4-FF212C56A9A0}" type="presOf" srcId="{83EE96D6-0B3C-BB4B-9850-E32A97F316F1}" destId="{C8AFB0C0-94EE-BF41-A078-F63286FE39A4}" srcOrd="1" destOrd="0" presId="urn:microsoft.com/office/officeart/2005/8/layout/hierarchy2"/>
    <dgm:cxn modelId="{BAD9B59B-27D6-A64E-86C9-752B36537267}" srcId="{E73171C0-635B-3C45-B03C-9B1E0EC78878}" destId="{8511DAC6-FA4B-E441-B10E-C3E2A6C9700D}" srcOrd="0" destOrd="0" parTransId="{4294DC10-D24A-574A-A8D2-0B21543F70A7}" sibTransId="{609051BA-6399-8C4F-B759-4D3E09BA43EE}"/>
    <dgm:cxn modelId="{04B68E9C-930C-3949-89DA-0AEFDFD4F913}" type="presOf" srcId="{CBB01132-0A83-154D-A088-056FEED384B0}" destId="{3C3E2267-A823-4042-801A-7E9E6968DB63}" srcOrd="0" destOrd="0" presId="urn:microsoft.com/office/officeart/2005/8/layout/hierarchy2"/>
    <dgm:cxn modelId="{42E00BA6-AF60-EC4A-B58A-E00F22286737}" type="presOf" srcId="{DA3B76A4-8CF4-3A48-81F7-31E334E6A466}" destId="{7B81EE33-43B6-D142-9EBB-C3A0C95140CF}" srcOrd="1" destOrd="0" presId="urn:microsoft.com/office/officeart/2005/8/layout/hierarchy2"/>
    <dgm:cxn modelId="{FED165AD-55DF-8740-BB56-4C43072D37AA}" srcId="{5E3E9BC7-25F3-CC4B-858A-52B66D88D331}" destId="{31A01FFF-C59A-5C49-8D88-AE8441D302E6}" srcOrd="1" destOrd="0" parTransId="{414ED713-EFE5-2347-B203-E994B1896C84}" sibTransId="{FB4EADC5-E4EC-DE46-8FEE-69890153B0B4}"/>
    <dgm:cxn modelId="{85E685B8-6AFF-ED40-B598-9EE67EFB381D}" type="presOf" srcId="{83EE96D6-0B3C-BB4B-9850-E32A97F316F1}" destId="{5DC3D620-9383-5F4A-AB5D-4B36C70CB0D9}" srcOrd="0" destOrd="0" presId="urn:microsoft.com/office/officeart/2005/8/layout/hierarchy2"/>
    <dgm:cxn modelId="{576B6AC4-CAAF-8246-9728-655ABFD63225}" type="presOf" srcId="{326AC439-9F9B-C044-B88D-25455F723BBB}" destId="{144920BE-1287-8246-BA72-0489B45E999E}" srcOrd="0" destOrd="0" presId="urn:microsoft.com/office/officeart/2005/8/layout/hierarchy2"/>
    <dgm:cxn modelId="{C21E9DC7-B16B-7447-9500-1A226F2AAFFB}" srcId="{5E3E9BC7-25F3-CC4B-858A-52B66D88D331}" destId="{63628EE3-8519-7440-BEA4-B4784D8EEEC3}" srcOrd="0" destOrd="0" parTransId="{DA3B76A4-8CF4-3A48-81F7-31E334E6A466}" sibTransId="{8C443728-B246-6E4B-97F6-7B0E893319E1}"/>
    <dgm:cxn modelId="{07B77BE9-F140-5B47-80A5-0663164C37EE}" type="presOf" srcId="{F13014C1-D1DF-1443-8052-F67932138C29}" destId="{AF44AC8D-CA80-5541-BF56-DFE80ED2E174}" srcOrd="0" destOrd="0" presId="urn:microsoft.com/office/officeart/2005/8/layout/hierarchy2"/>
    <dgm:cxn modelId="{4B77D3F9-D1BC-AE43-B2BD-5CA2CAF88928}" type="presOf" srcId="{CBB01132-0A83-154D-A088-056FEED384B0}" destId="{93E8ABED-A3C1-894C-8222-CF89BEF277DE}" srcOrd="1" destOrd="0" presId="urn:microsoft.com/office/officeart/2005/8/layout/hierarchy2"/>
    <dgm:cxn modelId="{2D128BBB-A5FA-A24A-B9E8-1CC247F9D48F}" type="presParOf" srcId="{740164D8-CBCB-BC4D-93A0-59869F4EA789}" destId="{5D4B01E5-84F6-2545-9ACA-487C57195456}" srcOrd="0" destOrd="0" presId="urn:microsoft.com/office/officeart/2005/8/layout/hierarchy2"/>
    <dgm:cxn modelId="{97698314-8134-E24E-BC13-5A44E9BC1FF2}" type="presParOf" srcId="{5D4B01E5-84F6-2545-9ACA-487C57195456}" destId="{8E9ACA2C-EF0D-DC40-B8A7-D2810E47B7EA}" srcOrd="0" destOrd="0" presId="urn:microsoft.com/office/officeart/2005/8/layout/hierarchy2"/>
    <dgm:cxn modelId="{784E761E-3A09-4644-9358-6C7FF7745FFE}" type="presParOf" srcId="{5D4B01E5-84F6-2545-9ACA-487C57195456}" destId="{B58513D3-C7A7-0B49-BED8-9CE4D2E53FF7}" srcOrd="1" destOrd="0" presId="urn:microsoft.com/office/officeart/2005/8/layout/hierarchy2"/>
    <dgm:cxn modelId="{ADE0C3B8-BE31-4144-8E03-A6CEAB03074D}" type="presParOf" srcId="{B58513D3-C7A7-0B49-BED8-9CE4D2E53FF7}" destId="{AF44AC8D-CA80-5541-BF56-DFE80ED2E174}" srcOrd="0" destOrd="0" presId="urn:microsoft.com/office/officeart/2005/8/layout/hierarchy2"/>
    <dgm:cxn modelId="{1411901E-2FA4-6E42-8168-F6A37D42BE61}" type="presParOf" srcId="{AF44AC8D-CA80-5541-BF56-DFE80ED2E174}" destId="{FA2DEC8B-8148-7B4D-B2C3-1B80BC939E60}" srcOrd="0" destOrd="0" presId="urn:microsoft.com/office/officeart/2005/8/layout/hierarchy2"/>
    <dgm:cxn modelId="{F3FF6A07-80CD-F345-B842-490ABA4BD6AC}" type="presParOf" srcId="{B58513D3-C7A7-0B49-BED8-9CE4D2E53FF7}" destId="{B95FD4A7-79D9-EB4F-AE96-76F3A37DA6F7}" srcOrd="1" destOrd="0" presId="urn:microsoft.com/office/officeart/2005/8/layout/hierarchy2"/>
    <dgm:cxn modelId="{245EEC6B-68DB-0F4D-B510-16FA719317C2}" type="presParOf" srcId="{B95FD4A7-79D9-EB4F-AE96-76F3A37DA6F7}" destId="{D38F2EFD-CB86-F848-B03E-55BE03D24232}" srcOrd="0" destOrd="0" presId="urn:microsoft.com/office/officeart/2005/8/layout/hierarchy2"/>
    <dgm:cxn modelId="{EF7329BA-2527-B44D-AAD4-4E6A3CADAFDB}" type="presParOf" srcId="{B95FD4A7-79D9-EB4F-AE96-76F3A37DA6F7}" destId="{4A9FCE7B-5084-104A-A921-C7132F64C5B1}" srcOrd="1" destOrd="0" presId="urn:microsoft.com/office/officeart/2005/8/layout/hierarchy2"/>
    <dgm:cxn modelId="{8F6C9B3F-FF44-5A44-97DC-D22D36B56051}" type="presParOf" srcId="{4A9FCE7B-5084-104A-A921-C7132F64C5B1}" destId="{9BBDDBC8-0695-3241-924D-B88205D31204}" srcOrd="0" destOrd="0" presId="urn:microsoft.com/office/officeart/2005/8/layout/hierarchy2"/>
    <dgm:cxn modelId="{87407701-4732-D943-A9C0-61F26A8F17F4}" type="presParOf" srcId="{9BBDDBC8-0695-3241-924D-B88205D31204}" destId="{7B81EE33-43B6-D142-9EBB-C3A0C95140CF}" srcOrd="0" destOrd="0" presId="urn:microsoft.com/office/officeart/2005/8/layout/hierarchy2"/>
    <dgm:cxn modelId="{AD2CD83B-9E28-6A4D-9190-CB584F5A86BE}" type="presParOf" srcId="{4A9FCE7B-5084-104A-A921-C7132F64C5B1}" destId="{8F09B021-A1E2-A043-A2ED-EFADFE9BBA2A}" srcOrd="1" destOrd="0" presId="urn:microsoft.com/office/officeart/2005/8/layout/hierarchy2"/>
    <dgm:cxn modelId="{D39F0209-C413-2C4C-BE0E-4610FD0ECBAB}" type="presParOf" srcId="{8F09B021-A1E2-A043-A2ED-EFADFE9BBA2A}" destId="{931F09DC-494B-BE4C-8598-C7A503EB1752}" srcOrd="0" destOrd="0" presId="urn:microsoft.com/office/officeart/2005/8/layout/hierarchy2"/>
    <dgm:cxn modelId="{2BF98D00-DE71-B948-8A35-ED298985C785}" type="presParOf" srcId="{8F09B021-A1E2-A043-A2ED-EFADFE9BBA2A}" destId="{3F4C9A07-84BC-744F-AC3A-64BE60CA7D35}" srcOrd="1" destOrd="0" presId="urn:microsoft.com/office/officeart/2005/8/layout/hierarchy2"/>
    <dgm:cxn modelId="{CBE89C3A-64CA-2845-A508-09C6ADF70311}" type="presParOf" srcId="{4A9FCE7B-5084-104A-A921-C7132F64C5B1}" destId="{77B4B631-611F-4E4F-8F0F-4F7BAE2AD118}" srcOrd="2" destOrd="0" presId="urn:microsoft.com/office/officeart/2005/8/layout/hierarchy2"/>
    <dgm:cxn modelId="{00265D29-F73D-5C47-B1D6-DAAF7DD155C0}" type="presParOf" srcId="{77B4B631-611F-4E4F-8F0F-4F7BAE2AD118}" destId="{4553CB99-2FD1-CD44-83C5-08F375D8A840}" srcOrd="0" destOrd="0" presId="urn:microsoft.com/office/officeart/2005/8/layout/hierarchy2"/>
    <dgm:cxn modelId="{91745D9B-3140-544D-A187-EAE16A90C363}" type="presParOf" srcId="{4A9FCE7B-5084-104A-A921-C7132F64C5B1}" destId="{899C8ABB-E2FA-6048-BC40-2F914212B2FA}" srcOrd="3" destOrd="0" presId="urn:microsoft.com/office/officeart/2005/8/layout/hierarchy2"/>
    <dgm:cxn modelId="{49B9FCC2-33AA-E24E-909A-51A695B19979}" type="presParOf" srcId="{899C8ABB-E2FA-6048-BC40-2F914212B2FA}" destId="{E863603D-D8C2-7E4F-8F7F-C1510010AF2C}" srcOrd="0" destOrd="0" presId="urn:microsoft.com/office/officeart/2005/8/layout/hierarchy2"/>
    <dgm:cxn modelId="{006EEB27-9652-294D-8FBC-252788CF5796}" type="presParOf" srcId="{899C8ABB-E2FA-6048-BC40-2F914212B2FA}" destId="{FE4C044C-36F5-D14B-AF5C-95412047A600}" srcOrd="1" destOrd="0" presId="urn:microsoft.com/office/officeart/2005/8/layout/hierarchy2"/>
    <dgm:cxn modelId="{374493F8-24ED-4142-90FC-CB5C6F3D3353}" type="presParOf" srcId="{FE4C044C-36F5-D14B-AF5C-95412047A600}" destId="{5DC3D620-9383-5F4A-AB5D-4B36C70CB0D9}" srcOrd="0" destOrd="0" presId="urn:microsoft.com/office/officeart/2005/8/layout/hierarchy2"/>
    <dgm:cxn modelId="{C0A019FE-B45F-8A43-8BF3-A23FFFE7A6C9}" type="presParOf" srcId="{5DC3D620-9383-5F4A-AB5D-4B36C70CB0D9}" destId="{C8AFB0C0-94EE-BF41-A078-F63286FE39A4}" srcOrd="0" destOrd="0" presId="urn:microsoft.com/office/officeart/2005/8/layout/hierarchy2"/>
    <dgm:cxn modelId="{B493218B-0064-8B40-97C6-8EAB7B0568FB}" type="presParOf" srcId="{FE4C044C-36F5-D14B-AF5C-95412047A600}" destId="{F91EAE59-F456-3748-871E-F5949B9A4B7F}" srcOrd="1" destOrd="0" presId="urn:microsoft.com/office/officeart/2005/8/layout/hierarchy2"/>
    <dgm:cxn modelId="{BB2D0A94-0CA8-D74A-A860-F49FE4AD95F9}" type="presParOf" srcId="{F91EAE59-F456-3748-871E-F5949B9A4B7F}" destId="{144920BE-1287-8246-BA72-0489B45E999E}" srcOrd="0" destOrd="0" presId="urn:microsoft.com/office/officeart/2005/8/layout/hierarchy2"/>
    <dgm:cxn modelId="{D90CCC20-3211-094E-8331-CAE0A2BB9C6D}" type="presParOf" srcId="{F91EAE59-F456-3748-871E-F5949B9A4B7F}" destId="{2639DE03-F431-1845-BE16-461CB8F2C2F3}" srcOrd="1" destOrd="0" presId="urn:microsoft.com/office/officeart/2005/8/layout/hierarchy2"/>
    <dgm:cxn modelId="{54808EFC-A404-D241-8617-98ECAAA82673}" type="presParOf" srcId="{FE4C044C-36F5-D14B-AF5C-95412047A600}" destId="{3C3E2267-A823-4042-801A-7E9E6968DB63}" srcOrd="2" destOrd="0" presId="urn:microsoft.com/office/officeart/2005/8/layout/hierarchy2"/>
    <dgm:cxn modelId="{2B1D7161-4D11-E040-8FC6-B25C306BE12A}" type="presParOf" srcId="{3C3E2267-A823-4042-801A-7E9E6968DB63}" destId="{93E8ABED-A3C1-894C-8222-CF89BEF277DE}" srcOrd="0" destOrd="0" presId="urn:microsoft.com/office/officeart/2005/8/layout/hierarchy2"/>
    <dgm:cxn modelId="{5C521F51-8FA0-474A-B5EF-C3C7A935549A}" type="presParOf" srcId="{FE4C044C-36F5-D14B-AF5C-95412047A600}" destId="{A41A4CE1-ED3C-C149-8C37-8124BA5C1BEA}" srcOrd="3" destOrd="0" presId="urn:microsoft.com/office/officeart/2005/8/layout/hierarchy2"/>
    <dgm:cxn modelId="{14C338EF-C28D-9F48-9325-DD430C9D92FC}" type="presParOf" srcId="{A41A4CE1-ED3C-C149-8C37-8124BA5C1BEA}" destId="{645401C6-0796-5A44-9F82-8A9DE1E48C5E}" srcOrd="0" destOrd="0" presId="urn:microsoft.com/office/officeart/2005/8/layout/hierarchy2"/>
    <dgm:cxn modelId="{B2600AE7-2CEF-2D43-9E50-09CC7FB6ED4F}" type="presParOf" srcId="{A41A4CE1-ED3C-C149-8C37-8124BA5C1BEA}" destId="{6DD96979-748B-9346-BADE-539FC1C559E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sSup>
                        <m:sSupPr>
                          <m:ctrlPr>
                            <a:rPr lang="en-US" sz="1600" i="1" smtClean="0">
                              <a:latin typeface="Cambria Math" panose="02040503050406030204" pitchFamily="18" charset="0"/>
                              <a:ea typeface="Cambria Math" panose="02040503050406030204" pitchFamily="18" charset="0"/>
                            </a:rPr>
                          </m:ctrlPr>
                        </m:sSupPr>
                        <m:e>
                          <m:r>
                            <m:rPr>
                              <m:sty m:val="p"/>
                            </m:rPr>
                            <a:rPr lang="el-GR" sz="1600" i="1" smtClean="0">
                              <a:latin typeface="Cambria Math" panose="02040503050406030204" pitchFamily="18" charset="0"/>
                              <a:ea typeface="Cambria Math" panose="02040503050406030204" pitchFamily="18" charset="0"/>
                            </a:rPr>
                            <m:t>Ϝ</m:t>
                          </m:r>
                        </m:e>
                        <m:sup>
                          <m:r>
                            <a:rPr lang="en-US" sz="1600" b="0" i="1" smtClean="0">
                              <a:latin typeface="Cambria Math" panose="02040503050406030204" pitchFamily="18" charset="0"/>
                              <a:ea typeface="Cambria Math" panose="02040503050406030204" pitchFamily="18" charset="0"/>
                            </a:rPr>
                            <m:t>′</m:t>
                          </m:r>
                        </m:sup>
                      </m:sSup>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i="0">
                  <a:latin typeface="Cambria Math" panose="02040503050406030204" pitchFamily="18" charset="0"/>
                  <a:ea typeface="Cambria Math" panose="02040503050406030204" pitchFamily="18" charset="0"/>
                </a:rPr>
                <a:t>Ϝ</a:t>
              </a:r>
              <a:r>
                <a:rPr lang="en-US" sz="1600" i="0">
                  <a:latin typeface="Cambria Math" panose="02040503050406030204" pitchFamily="18" charset="0"/>
                  <a:ea typeface="Cambria Math" panose="02040503050406030204" pitchFamily="18" charset="0"/>
                </a:rPr>
                <a:t>^</a:t>
              </a:r>
              <a:r>
                <a:rPr lang="en-US" sz="1600" b="0" i="0">
                  <a:latin typeface="Cambria Math" panose="02040503050406030204" pitchFamily="18" charset="0"/>
                  <a:ea typeface="Cambria Math" panose="02040503050406030204" pitchFamily="18" charset="0"/>
                </a:rPr>
                <a:t>′</a:t>
              </a:r>
              <a:r>
                <a:rPr lang="el-GR"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500" dirty="0"/>
                <a:t>[</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dirty="0"/>
                <a:t>[</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𝑉𝑜𝑡𝑒</m:t>
                    </m:r>
                  </m:oMath>
                </m:oMathPara>
              </a14:m>
              <a:endParaRPr lang="en-US" dirty="0"/>
            </a:p>
          </dgm:t>
        </dgm:pt>
      </mc:Choice>
      <mc:Fallback xmlns="">
        <dgm:pt modelId="{3C970EA8-0023-3F43-ADFC-CE7E68B90EAD}">
          <dgm:prSet phldrT="[Text]"/>
          <dgm:spPr/>
          <dgm:t>
            <a:bodyPr/>
            <a:lstStyle/>
            <a:p>
              <a:r>
                <a:rPr lang="en-US" i="0">
                  <a:latin typeface="Cambria Math" panose="02040503050406030204" pitchFamily="18" charset="0"/>
                </a:rPr>
                <a:t>𝑉𝑜𝑡𝑒</a:t>
              </a:r>
              <a:endParaRPr lang="en-US" dirty="0"/>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m:oMathPara>
              </a14:m>
              <a:endParaRPr lang="en-US" dirty="0"/>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endParaRPr lang="en-US" dirty="0"/>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oMath>
                </m:oMathPara>
              </a14:m>
              <a:endParaRPr lang="en-US" dirty="0"/>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a:t>
              </a:r>
              <a:endParaRPr lang="en-US" dirty="0"/>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m:oMathPara>
              </a14:m>
              <a:endParaRPr lang="en-US" dirty="0"/>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endParaRPr lang="en-US" dirty="0"/>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pPr/>
              <a14:m>
                <m:oMathPara xmlns:m="http://schemas.openxmlformats.org/officeDocument/2006/math">
                  <m:oMathParaPr>
                    <m:jc m:val="centerGroup"/>
                  </m:oMathParaPr>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m:oMathPara>
              </a14:m>
              <a:endParaRPr lang="en-US" sz="1500" dirty="0"/>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endParaRPr lang="en-US" sz="1500" dirty="0"/>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6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20000" b="-28571"/>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custT="1"/>
      <dgm:spPr>
        <a:blipFill>
          <a:blip xmlns:r="http://schemas.openxmlformats.org/officeDocument/2006/relationships" r:embed="rId2"/>
          <a:stretch>
            <a:fillRect b="-285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custT="1"/>
      <dgm:spPr>
        <a:blipFill>
          <a:blip xmlns:r="http://schemas.openxmlformats.org/officeDocument/2006/relationships" r:embed="rId3"/>
          <a:stretch>
            <a:fillRect b="-6061"/>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custT="1"/>
      <dgm:spPr>
        <a:blipFill>
          <a:blip xmlns:r="http://schemas.openxmlformats.org/officeDocument/2006/relationships" r:embed="rId4"/>
          <a:stretch>
            <a:fillRect t="-23529" r="-549" b="-29412"/>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t="-17647" b="-26471"/>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EC508A39-4FAB-8342-B548-46AEC0557FF6}">
      <dgm:prSet/>
      <dgm:spPr/>
      <dgm:t>
        <a:bodyPr/>
        <a:lstStyle/>
        <a:p>
          <a:r>
            <a:rPr lang="en-US" dirty="0"/>
            <a:t>formulas</a:t>
          </a:r>
        </a:p>
      </dgm:t>
    </dgm:pt>
    <dgm:pt modelId="{B7405EB0-FDC5-514B-86E7-B0B06AB2FFFA}" type="parTrans" cxnId="{A78B57ED-8088-504A-B226-A5462EEEFCCE}">
      <dgm:prSet/>
      <dgm:spPr/>
      <dgm:t>
        <a:bodyPr/>
        <a:lstStyle/>
        <a:p>
          <a:endParaRPr lang="en-US"/>
        </a:p>
      </dgm:t>
    </dgm:pt>
    <dgm:pt modelId="{46D43D28-A3A1-1B43-9BBF-F7B592BB37D3}" type="sibTrans" cxnId="{A78B57ED-8088-504A-B226-A5462EEEFCCE}">
      <dgm:prSet/>
      <dgm:spPr/>
      <dgm:t>
        <a:bodyPr/>
        <a:lstStyle/>
        <a:p>
          <a:endParaRPr lang="en-US"/>
        </a:p>
      </dgm:t>
    </dgm:pt>
    <dgm:pt modelId="{5D69CB28-D1CF-ED4E-B313-2985B5730C58}">
      <dgm:prSet/>
      <dgm:spPr/>
      <dgm:t>
        <a:bodyPr/>
        <a:lstStyle/>
        <a:p>
          <a:r>
            <a:rPr lang="en-US" dirty="0"/>
            <a:t>definitions</a:t>
          </a:r>
        </a:p>
      </dgm:t>
    </dgm:pt>
    <dgm:pt modelId="{48A580D3-E3BC-1148-BFCE-8F5E2DB7D71B}" type="parTrans" cxnId="{BB803069-0DA6-5E48-BBB1-2E7621FE5431}">
      <dgm:prSet/>
      <dgm:spPr/>
      <dgm:t>
        <a:bodyPr/>
        <a:lstStyle/>
        <a:p>
          <a:endParaRPr lang="en-US"/>
        </a:p>
      </dgm:t>
    </dgm:pt>
    <dgm:pt modelId="{208F2DE6-4F73-0443-B939-C59D6D30F027}" type="sibTrans" cxnId="{BB803069-0DA6-5E48-BBB1-2E7621FE5431}">
      <dgm:prSet/>
      <dgm:spPr/>
      <dgm:t>
        <a:bodyPr/>
        <a:lstStyle/>
        <a:p>
          <a:endParaRPr lang="en-US"/>
        </a:p>
      </dgm:t>
    </dgm:pt>
    <dgm:pt modelId="{164F0061-2662-B94B-9641-AE2F1E00D9BB}">
      <dgm:prSet/>
      <dgm:spPr/>
      <dgm:t>
        <a:bodyPr/>
        <a:lstStyle/>
        <a:p>
          <a:r>
            <a:rPr lang="en-US" dirty="0"/>
            <a:t>Invoice</a:t>
          </a:r>
        </a:p>
      </dgm:t>
    </dgm:pt>
    <dgm:pt modelId="{190836B1-B036-9942-99EF-3FD9CB5E8BFA}" type="parTrans" cxnId="{948BBF7C-7019-F647-88D3-D0E37FEECB57}">
      <dgm:prSet/>
      <dgm:spPr/>
      <dgm:t>
        <a:bodyPr/>
        <a:lstStyle/>
        <a:p>
          <a:endParaRPr lang="en-US"/>
        </a:p>
      </dgm:t>
    </dgm:pt>
    <dgm:pt modelId="{7EF47A06-16A5-0745-824E-E648D838CCD9}" type="sibTrans" cxnId="{948BBF7C-7019-F647-88D3-D0E37FEECB57}">
      <dgm:prSet/>
      <dgm:spPr/>
      <dgm:t>
        <a:bodyPr/>
        <a:lstStyle/>
        <a:p>
          <a:endParaRPr lang="en-US"/>
        </a:p>
      </dgm:t>
    </dgm:pt>
    <dgm:pt modelId="{639DCE14-F725-2844-B59C-472862FB4B70}">
      <dgm:prSet/>
      <dgm:spPr/>
      <dgm:t>
        <a:bodyPr/>
        <a:lstStyle/>
        <a:p>
          <a:r>
            <a:rPr lang="en-US" dirty="0"/>
            <a:t>Stable Coin</a:t>
          </a:r>
        </a:p>
      </dgm:t>
    </dgm:pt>
    <dgm:pt modelId="{1D66C839-F103-8B49-9522-B765435E5DB5}" type="parTrans" cxnId="{5B7CE803-824C-E945-BD73-2673A991E849}">
      <dgm:prSet/>
      <dgm:spPr/>
      <dgm:t>
        <a:bodyPr/>
        <a:lstStyle/>
        <a:p>
          <a:endParaRPr lang="en-US"/>
        </a:p>
      </dgm:t>
    </dgm:pt>
    <dgm:pt modelId="{5AEB1FBE-90E6-7B41-94A2-6A27543F2CFE}" type="sibTrans" cxnId="{5B7CE803-824C-E945-BD73-2673A991E849}">
      <dgm:prSet/>
      <dgm:spPr/>
      <dgm:t>
        <a:bodyPr/>
        <a:lstStyle/>
        <a:p>
          <a:endParaRPr lang="en-US"/>
        </a:p>
      </dgm:t>
    </dgm:pt>
    <dgm:pt modelId="{3E5A62C4-F9B4-C64E-8E44-F14AAF3A32C0}">
      <dgm:prSet/>
      <dgm:spPr/>
      <dgm:t>
        <a:bodyPr/>
        <a:lstStyle/>
        <a:p>
          <a:r>
            <a:rPr lang="en-US" dirty="0"/>
            <a:t>specifications</a:t>
          </a:r>
        </a:p>
      </dgm:t>
    </dgm:pt>
    <dgm:pt modelId="{0F3BAE31-C596-654E-A4AF-1193FB48EE56}" type="parTrans" cxnId="{962D11E5-2AAE-6C4C-8039-EBDC39C007A5}">
      <dgm:prSet/>
      <dgm:spPr/>
      <dgm:t>
        <a:bodyPr/>
        <a:lstStyle/>
        <a:p>
          <a:endParaRPr lang="en-US"/>
        </a:p>
      </dgm:t>
    </dgm:pt>
    <dgm:pt modelId="{ACCA821C-33BD-C748-B560-364D059B8D57}" type="sibTrans" cxnId="{962D11E5-2AAE-6C4C-8039-EBDC39C007A5}">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2"/>
      <dgm:spPr/>
    </dgm:pt>
    <dgm:pt modelId="{898731E8-1C49-654A-B5E3-2F16E13B919E}" type="pres">
      <dgm:prSet presAssocID="{D2AD3716-03DE-7D4A-BEEF-A1D43254BAF9}" presName="connTx" presStyleLbl="parChTrans1D3" presStyleIdx="0" presStyleCnt="12"/>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2">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2"/>
      <dgm:spPr/>
    </dgm:pt>
    <dgm:pt modelId="{AB4A50DF-606B-DC49-A407-D1D82F94850E}" type="pres">
      <dgm:prSet presAssocID="{0494D77A-7D57-4445-B505-DC67FCD7C228}" presName="connTx" presStyleLbl="parChTrans1D3" presStyleIdx="1" presStyleCnt="12"/>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2">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2"/>
      <dgm:spPr/>
    </dgm:pt>
    <dgm:pt modelId="{4BA8BE47-A6A7-564C-A6AA-438E66248A45}" type="pres">
      <dgm:prSet presAssocID="{A0B132D0-53A9-824C-8263-6473DBC731CD}" presName="connTx" presStyleLbl="parChTrans1D3" presStyleIdx="2" presStyleCnt="12"/>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2">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7"/>
      <dgm:spPr/>
    </dgm:pt>
    <dgm:pt modelId="{AFA9FC24-2879-7645-B595-B566C51EB356}" type="pres">
      <dgm:prSet presAssocID="{EA5F6DBA-3143-374A-93E7-3FE4DAEB5553}" presName="connTx" presStyleLbl="parChTrans1D4" presStyleIdx="0" presStyleCnt="7"/>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7">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7"/>
      <dgm:spPr/>
    </dgm:pt>
    <dgm:pt modelId="{D090D99B-76D0-BC4E-98D6-E9183B463221}" type="pres">
      <dgm:prSet presAssocID="{AB84630C-4AE8-F144-90CA-ED80961773C3}" presName="connTx" presStyleLbl="parChTrans1D4" presStyleIdx="1" presStyleCnt="7"/>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7">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2"/>
      <dgm:spPr/>
    </dgm:pt>
    <dgm:pt modelId="{550C1189-27E9-9246-A0DF-7AA86962D9BD}" type="pres">
      <dgm:prSet presAssocID="{20693AA4-5E52-CF48-BB4C-345A16FF4368}" presName="connTx" presStyleLbl="parChTrans1D3" presStyleIdx="3" presStyleCnt="12"/>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2">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2"/>
      <dgm:spPr/>
    </dgm:pt>
    <dgm:pt modelId="{80C4FB5D-A509-0244-B0F2-78D46538BADE}" type="pres">
      <dgm:prSet presAssocID="{8D6CBC6E-278B-7A4E-AA8C-A8D5B9ACC76E}" presName="connTx" presStyleLbl="parChTrans1D3" presStyleIdx="4" presStyleCnt="12"/>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2">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2"/>
      <dgm:spPr/>
    </dgm:pt>
    <dgm:pt modelId="{0DDFA560-CE08-A648-97FA-44DE2857B1A6}" type="pres">
      <dgm:prSet presAssocID="{889F7840-0E42-694A-A77B-4A81D1EE8493}" presName="connTx" presStyleLbl="parChTrans1D3" presStyleIdx="5" presStyleCnt="12"/>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2">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2"/>
      <dgm:spPr/>
    </dgm:pt>
    <dgm:pt modelId="{77101F57-D603-E24A-93A2-9A31F4FF4CFD}" type="pres">
      <dgm:prSet presAssocID="{797B8613-9C8F-7340-A964-62E2BBCBBD4A}" presName="connTx" presStyleLbl="parChTrans1D3" presStyleIdx="6" presStyleCnt="12"/>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2">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2"/>
      <dgm:spPr/>
    </dgm:pt>
    <dgm:pt modelId="{19C6FABB-4A55-E04C-8B86-ABAC210C43AA}" type="pres">
      <dgm:prSet presAssocID="{345478CC-7E2E-344D-89F2-C226664740C1}" presName="connTx" presStyleLbl="parChTrans1D3" presStyleIdx="7" presStyleCnt="12"/>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2">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7"/>
      <dgm:spPr/>
    </dgm:pt>
    <dgm:pt modelId="{3B5BD754-9083-E441-91FA-174BC919F38A}" type="pres">
      <dgm:prSet presAssocID="{776A01B9-395C-C547-98C2-AFA262EFFBF2}" presName="connTx" presStyleLbl="parChTrans1D4" presStyleIdx="2" presStyleCnt="7"/>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7">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7"/>
      <dgm:spPr/>
    </dgm:pt>
    <dgm:pt modelId="{BF8F0BC2-382C-6141-B96C-6C61199CC869}" type="pres">
      <dgm:prSet presAssocID="{6C62F107-D527-1647-8A12-255FFEEC8936}" presName="connTx" presStyleLbl="parChTrans1D4" presStyleIdx="3" presStyleCnt="7"/>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7">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7"/>
      <dgm:spPr/>
    </dgm:pt>
    <dgm:pt modelId="{EC036439-0E99-D844-B37C-55182919414B}" type="pres">
      <dgm:prSet presAssocID="{9A2A0DB8-584E-7549-A3B8-AAA51207AB5F}" presName="connTx" presStyleLbl="parChTrans1D4" presStyleIdx="4" presStyleCnt="7"/>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7">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2"/>
      <dgm:spPr/>
    </dgm:pt>
    <dgm:pt modelId="{B15B639F-7E53-4345-8711-F02D4B724BF3}" type="pres">
      <dgm:prSet presAssocID="{DC57BA79-3DF6-CC44-881E-B974B3FEFA58}" presName="connTx" presStyleLbl="parChTrans1D3" presStyleIdx="8" presStyleCnt="12"/>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2">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CC7D4F0E-870B-DF48-84CE-35F2609A8744}" type="pres">
      <dgm:prSet presAssocID="{B7405EB0-FDC5-514B-86E7-B0B06AB2FFFA}" presName="conn2-1" presStyleLbl="parChTrans1D3" presStyleIdx="9" presStyleCnt="12"/>
      <dgm:spPr/>
    </dgm:pt>
    <dgm:pt modelId="{71786F09-4D37-0F48-8A91-8A2067105E7E}" type="pres">
      <dgm:prSet presAssocID="{B7405EB0-FDC5-514B-86E7-B0B06AB2FFFA}" presName="connTx" presStyleLbl="parChTrans1D3" presStyleIdx="9" presStyleCnt="12"/>
      <dgm:spPr/>
    </dgm:pt>
    <dgm:pt modelId="{42A4DA74-B6B9-9B4E-ABBD-93DFFA259469}" type="pres">
      <dgm:prSet presAssocID="{EC508A39-4FAB-8342-B548-46AEC0557FF6}" presName="root2" presStyleCnt="0"/>
      <dgm:spPr/>
    </dgm:pt>
    <dgm:pt modelId="{7E5214BF-73EC-C04E-BAF8-04272B7CC8C7}" type="pres">
      <dgm:prSet presAssocID="{EC508A39-4FAB-8342-B548-46AEC0557FF6}" presName="LevelTwoTextNode" presStyleLbl="node3" presStyleIdx="9" presStyleCnt="12">
        <dgm:presLayoutVars>
          <dgm:chPref val="3"/>
        </dgm:presLayoutVars>
      </dgm:prSet>
      <dgm:spPr/>
    </dgm:pt>
    <dgm:pt modelId="{72A3BD1D-BDA2-4A48-83DA-168ED2504763}" type="pres">
      <dgm:prSet presAssocID="{EC508A39-4FAB-8342-B548-46AEC0557FF6}" presName="level3hierChild" presStyleCnt="0"/>
      <dgm:spPr/>
    </dgm:pt>
    <dgm:pt modelId="{7CF4B309-2936-594D-A119-B9ABCFA994F4}" type="pres">
      <dgm:prSet presAssocID="{48A580D3-E3BC-1148-BFCE-8F5E2DB7D71B}" presName="conn2-1" presStyleLbl="parChTrans1D3" presStyleIdx="10" presStyleCnt="12"/>
      <dgm:spPr/>
    </dgm:pt>
    <dgm:pt modelId="{3C4921F8-93DA-8941-90BA-34A1F596103D}" type="pres">
      <dgm:prSet presAssocID="{48A580D3-E3BC-1148-BFCE-8F5E2DB7D71B}" presName="connTx" presStyleLbl="parChTrans1D3" presStyleIdx="10" presStyleCnt="12"/>
      <dgm:spPr/>
    </dgm:pt>
    <dgm:pt modelId="{00241C18-1843-D643-B321-C17434809D6A}" type="pres">
      <dgm:prSet presAssocID="{5D69CB28-D1CF-ED4E-B313-2985B5730C58}" presName="root2" presStyleCnt="0"/>
      <dgm:spPr/>
    </dgm:pt>
    <dgm:pt modelId="{358CBA3D-F210-1744-A0ED-230AF43C2C8E}" type="pres">
      <dgm:prSet presAssocID="{5D69CB28-D1CF-ED4E-B313-2985B5730C58}" presName="LevelTwoTextNode" presStyleLbl="node3" presStyleIdx="10" presStyleCnt="12">
        <dgm:presLayoutVars>
          <dgm:chPref val="3"/>
        </dgm:presLayoutVars>
      </dgm:prSet>
      <dgm:spPr/>
    </dgm:pt>
    <dgm:pt modelId="{27EBE37E-2545-6443-B096-2DFDA701D63C}" type="pres">
      <dgm:prSet presAssocID="{5D69CB28-D1CF-ED4E-B313-2985B5730C58}" presName="level3hierChild" presStyleCnt="0"/>
      <dgm:spPr/>
    </dgm:pt>
    <dgm:pt modelId="{23D7CF8E-F99A-BF4C-9FFB-044609FCAC1D}" type="pres">
      <dgm:prSet presAssocID="{190836B1-B036-9942-99EF-3FD9CB5E8BFA}" presName="conn2-1" presStyleLbl="parChTrans1D4" presStyleIdx="5" presStyleCnt="7"/>
      <dgm:spPr/>
    </dgm:pt>
    <dgm:pt modelId="{4CA308E4-8C69-9245-B493-9FA6FB95A9E6}" type="pres">
      <dgm:prSet presAssocID="{190836B1-B036-9942-99EF-3FD9CB5E8BFA}" presName="connTx" presStyleLbl="parChTrans1D4" presStyleIdx="5" presStyleCnt="7"/>
      <dgm:spPr/>
    </dgm:pt>
    <dgm:pt modelId="{B12177E0-319E-CA42-A9F9-123165BC70FB}" type="pres">
      <dgm:prSet presAssocID="{164F0061-2662-B94B-9641-AE2F1E00D9BB}" presName="root2" presStyleCnt="0"/>
      <dgm:spPr/>
    </dgm:pt>
    <dgm:pt modelId="{698CCDBB-135E-8D43-BECA-3C2312C84EB5}" type="pres">
      <dgm:prSet presAssocID="{164F0061-2662-B94B-9641-AE2F1E00D9BB}" presName="LevelTwoTextNode" presStyleLbl="node4" presStyleIdx="5" presStyleCnt="7">
        <dgm:presLayoutVars>
          <dgm:chPref val="3"/>
        </dgm:presLayoutVars>
      </dgm:prSet>
      <dgm:spPr/>
    </dgm:pt>
    <dgm:pt modelId="{9339B495-F0BB-2048-8BE9-FBD963F35D7B}" type="pres">
      <dgm:prSet presAssocID="{164F0061-2662-B94B-9641-AE2F1E00D9BB}" presName="level3hierChild" presStyleCnt="0"/>
      <dgm:spPr/>
    </dgm:pt>
    <dgm:pt modelId="{9F60163E-2DFE-4D4A-BE6B-B26FC4FD5106}" type="pres">
      <dgm:prSet presAssocID="{1D66C839-F103-8B49-9522-B765435E5DB5}" presName="conn2-1" presStyleLbl="parChTrans1D4" presStyleIdx="6" presStyleCnt="7"/>
      <dgm:spPr/>
    </dgm:pt>
    <dgm:pt modelId="{08F7C4E0-EDE4-B946-9BFB-B67C90C2CF71}" type="pres">
      <dgm:prSet presAssocID="{1D66C839-F103-8B49-9522-B765435E5DB5}" presName="connTx" presStyleLbl="parChTrans1D4" presStyleIdx="6" presStyleCnt="7"/>
      <dgm:spPr/>
    </dgm:pt>
    <dgm:pt modelId="{853FB7BC-4737-1D48-A359-21A9AEAE7B61}" type="pres">
      <dgm:prSet presAssocID="{639DCE14-F725-2844-B59C-472862FB4B70}" presName="root2" presStyleCnt="0"/>
      <dgm:spPr/>
    </dgm:pt>
    <dgm:pt modelId="{6D5DCB66-12A2-1843-8680-9A4219E9AF6E}" type="pres">
      <dgm:prSet presAssocID="{639DCE14-F725-2844-B59C-472862FB4B70}" presName="LevelTwoTextNode" presStyleLbl="node4" presStyleIdx="6" presStyleCnt="7">
        <dgm:presLayoutVars>
          <dgm:chPref val="3"/>
        </dgm:presLayoutVars>
      </dgm:prSet>
      <dgm:spPr/>
    </dgm:pt>
    <dgm:pt modelId="{997B667A-275B-1C48-9E14-98F2D105A5FE}" type="pres">
      <dgm:prSet presAssocID="{639DCE14-F725-2844-B59C-472862FB4B70}" presName="level3hierChild" presStyleCnt="0"/>
      <dgm:spPr/>
    </dgm:pt>
    <dgm:pt modelId="{FC39102B-194D-0B4E-BA35-0A248D0E4498}" type="pres">
      <dgm:prSet presAssocID="{0F3BAE31-C596-654E-A4AF-1193FB48EE56}" presName="conn2-1" presStyleLbl="parChTrans1D3" presStyleIdx="11" presStyleCnt="12"/>
      <dgm:spPr/>
    </dgm:pt>
    <dgm:pt modelId="{6A61521D-7CA8-EA46-90E1-7249DE36D2BD}" type="pres">
      <dgm:prSet presAssocID="{0F3BAE31-C596-654E-A4AF-1193FB48EE56}" presName="connTx" presStyleLbl="parChTrans1D3" presStyleIdx="11" presStyleCnt="12"/>
      <dgm:spPr/>
    </dgm:pt>
    <dgm:pt modelId="{481544EA-94D3-7B45-B38A-CA0D1229F5A9}" type="pres">
      <dgm:prSet presAssocID="{3E5A62C4-F9B4-C64E-8E44-F14AAF3A32C0}" presName="root2" presStyleCnt="0"/>
      <dgm:spPr/>
    </dgm:pt>
    <dgm:pt modelId="{9B1BEC10-5038-E546-8A41-5F998BC65FAC}" type="pres">
      <dgm:prSet presAssocID="{3E5A62C4-F9B4-C64E-8E44-F14AAF3A32C0}" presName="LevelTwoTextNode" presStyleLbl="node3" presStyleIdx="11" presStyleCnt="12">
        <dgm:presLayoutVars>
          <dgm:chPref val="3"/>
        </dgm:presLayoutVars>
      </dgm:prSet>
      <dgm:spPr/>
    </dgm:pt>
    <dgm:pt modelId="{FEF494CC-9604-6E44-8A44-B0F36444EB80}" type="pres">
      <dgm:prSet presAssocID="{3E5A62C4-F9B4-C64E-8E44-F14AAF3A32C0}" presName="level3hierChild" presStyleCnt="0"/>
      <dgm:spPr/>
    </dgm:pt>
  </dgm:ptLst>
  <dgm:cxnLst>
    <dgm:cxn modelId="{2825A602-926A-344F-B164-DAFB8C756FC5}" type="presOf" srcId="{48A580D3-E3BC-1148-BFCE-8F5E2DB7D71B}" destId="{7CF4B309-2936-594D-A119-B9ABCFA994F4}" srcOrd="0" destOrd="0" presId="urn:microsoft.com/office/officeart/2005/8/layout/hierarchy2"/>
    <dgm:cxn modelId="{C5FE8103-C1D3-8D4A-A84C-E228658A045F}" srcId="{D4C0D434-7295-CA45-86D3-B691175CE161}" destId="{8BF881AC-6CE2-564E-B25B-F1E0BDE72D5C}" srcOrd="2" destOrd="0" parTransId="{C01881FC-E9B4-304C-8C89-6387AF66BB20}" sibTransId="{C7537525-12BF-7C4E-8DFA-713D2990E30E}"/>
    <dgm:cxn modelId="{5B7CE803-824C-E945-BD73-2673A991E849}" srcId="{5D69CB28-D1CF-ED4E-B313-2985B5730C58}" destId="{639DCE14-F725-2844-B59C-472862FB4B70}" srcOrd="1" destOrd="0" parTransId="{1D66C839-F103-8B49-9522-B765435E5DB5}" sibTransId="{5AEB1FBE-90E6-7B41-94A2-6A27543F2CFE}"/>
    <dgm:cxn modelId="{FCA80E08-AF06-8C4E-9AD9-5A31B8C84637}" type="presOf" srcId="{0494D77A-7D57-4445-B505-DC67FCD7C228}" destId="{9559C214-1EC8-9F48-8201-D74C016B4969}" srcOrd="0" destOrd="0" presId="urn:microsoft.com/office/officeart/2005/8/layout/hierarchy2"/>
    <dgm:cxn modelId="{C1FA3509-D0EA-4245-8C63-25E20A31B16C}" type="presOf" srcId="{B7405EB0-FDC5-514B-86E7-B0B06AB2FFFA}" destId="{CC7D4F0E-870B-DF48-84CE-35F2609A8744}"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B9B5DF14-BECF-EE41-A383-83FC222EB1FB}" type="presOf" srcId="{639DCE14-F725-2844-B59C-472862FB4B70}" destId="{6D5DCB66-12A2-1843-8680-9A4219E9AF6E}" srcOrd="0" destOrd="0" presId="urn:microsoft.com/office/officeart/2005/8/layout/hierarchy2"/>
    <dgm:cxn modelId="{D9740715-221C-5248-9376-0F77439FC766}" type="presOf" srcId="{48A580D3-E3BC-1148-BFCE-8F5E2DB7D71B}" destId="{3C4921F8-93DA-8941-90BA-34A1F596103D}" srcOrd="1"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27D29723-BC70-4740-9031-0DF51341E0CC}" type="presOf" srcId="{B7405EB0-FDC5-514B-86E7-B0B06AB2FFFA}" destId="{71786F09-4D37-0F48-8A91-8A2067105E7E}"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D8713237-B9AF-7847-9CB4-FDFC893BC8F9}" type="presOf" srcId="{164F0061-2662-B94B-9641-AE2F1E00D9BB}" destId="{698CCDBB-135E-8D43-BECA-3C2312C84EB5}" srcOrd="0" destOrd="0" presId="urn:microsoft.com/office/officeart/2005/8/layout/hierarchy2"/>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A85E3240-D097-7A43-937C-82C78EED956E}" type="presOf" srcId="{5D69CB28-D1CF-ED4E-B313-2985B5730C58}" destId="{358CBA3D-F210-1744-A0ED-230AF43C2C8E}" srcOrd="0" destOrd="0" presId="urn:microsoft.com/office/officeart/2005/8/layout/hierarchy2"/>
    <dgm:cxn modelId="{DE60B741-77DD-5046-81C2-74DBC9BCCCCC}" type="presOf" srcId="{EC508A39-4FAB-8342-B548-46AEC0557FF6}" destId="{7E5214BF-73EC-C04E-BAF8-04272B7CC8C7}"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32544E49-10C1-E447-AED3-140E3A8E3FD3}" type="presOf" srcId="{1D66C839-F103-8B49-9522-B765435E5DB5}" destId="{9F60163E-2DFE-4D4A-BE6B-B26FC4FD5106}" srcOrd="0"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AD69E74F-BAE0-9B47-B61F-3C97DB1D9D27}" type="presOf" srcId="{3E5A62C4-F9B4-C64E-8E44-F14AAF3A32C0}" destId="{9B1BEC10-5038-E546-8A41-5F998BC65FAC}"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D02F4368-FF7D-9247-AB89-FC385ABC7109}" type="presOf" srcId="{1D66C839-F103-8B49-9522-B765435E5DB5}" destId="{08F7C4E0-EDE4-B946-9BFB-B67C90C2CF71}" srcOrd="1" destOrd="0" presId="urn:microsoft.com/office/officeart/2005/8/layout/hierarchy2"/>
    <dgm:cxn modelId="{BB803069-0DA6-5E48-BBB1-2E7621FE5431}" srcId="{F27C5F4B-2770-D742-8EF3-8B0639FABC5C}" destId="{5D69CB28-D1CF-ED4E-B313-2985B5730C58}" srcOrd="1" destOrd="0" parTransId="{48A580D3-E3BC-1148-BFCE-8F5E2DB7D71B}" sibTransId="{208F2DE6-4F73-0443-B939-C59D6D30F027}"/>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ED00D677-5212-444B-AE7B-D8C180C675A7}" type="presOf" srcId="{190836B1-B036-9942-99EF-3FD9CB5E8BFA}" destId="{4CA308E4-8C69-9245-B493-9FA6FB95A9E6}" srcOrd="1"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0F2B7179-90CA-2A4F-A52F-C3E159702F2F}" type="presOf" srcId="{0F3BAE31-C596-654E-A4AF-1193FB48EE56}" destId="{FC39102B-194D-0B4E-BA35-0A248D0E4498}" srcOrd="0" destOrd="0" presId="urn:microsoft.com/office/officeart/2005/8/layout/hierarchy2"/>
    <dgm:cxn modelId="{948BBF7C-7019-F647-88D3-D0E37FEECB57}" srcId="{5D69CB28-D1CF-ED4E-B313-2985B5730C58}" destId="{164F0061-2662-B94B-9641-AE2F1E00D9BB}" srcOrd="0" destOrd="0" parTransId="{190836B1-B036-9942-99EF-3FD9CB5E8BFA}" sibTransId="{7EF47A06-16A5-0745-824E-E648D838CCD9}"/>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312BC193-9FEA-C249-A14C-6DA5E4A8D46C}" type="presOf" srcId="{0F3BAE31-C596-654E-A4AF-1193FB48EE56}" destId="{6A61521D-7CA8-EA46-90E1-7249DE36D2BD}" srcOrd="1"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962D11E5-2AAE-6C4C-8039-EBDC39C007A5}" srcId="{F27C5F4B-2770-D742-8EF3-8B0639FABC5C}" destId="{3E5A62C4-F9B4-C64E-8E44-F14AAF3A32C0}" srcOrd="2" destOrd="0" parTransId="{0F3BAE31-C596-654E-A4AF-1193FB48EE56}" sibTransId="{ACCA821C-33BD-C748-B560-364D059B8D57}"/>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A78B57ED-8088-504A-B226-A5462EEEFCCE}" srcId="{F27C5F4B-2770-D742-8EF3-8B0639FABC5C}" destId="{EC508A39-4FAB-8342-B548-46AEC0557FF6}" srcOrd="0" destOrd="0" parTransId="{B7405EB0-FDC5-514B-86E7-B0B06AB2FFFA}" sibTransId="{46D43D28-A3A1-1B43-9BBF-F7B592BB37D3}"/>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A5BB29F8-FCB3-FB4A-8CC9-E636C8CD9ED3}" type="presOf" srcId="{190836B1-B036-9942-99EF-3FD9CB5E8BFA}" destId="{23D7CF8E-F99A-BF4C-9FFB-044609FCAC1D}" srcOrd="0"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D2A48147-4589-7044-9473-C66A6DDDF2C5}" type="presParOf" srcId="{D366BAED-7617-1442-9C5B-762FE99946CA}" destId="{CC7D4F0E-870B-DF48-84CE-35F2609A8744}" srcOrd="0" destOrd="0" presId="urn:microsoft.com/office/officeart/2005/8/layout/hierarchy2"/>
    <dgm:cxn modelId="{E232D16B-60E5-A547-80DA-88E72A1FAA8F}" type="presParOf" srcId="{CC7D4F0E-870B-DF48-84CE-35F2609A8744}" destId="{71786F09-4D37-0F48-8A91-8A2067105E7E}" srcOrd="0" destOrd="0" presId="urn:microsoft.com/office/officeart/2005/8/layout/hierarchy2"/>
    <dgm:cxn modelId="{B0879E90-13BB-EB46-B98E-94E26AD57FEB}" type="presParOf" srcId="{D366BAED-7617-1442-9C5B-762FE99946CA}" destId="{42A4DA74-B6B9-9B4E-ABBD-93DFFA259469}" srcOrd="1" destOrd="0" presId="urn:microsoft.com/office/officeart/2005/8/layout/hierarchy2"/>
    <dgm:cxn modelId="{6FE02D7C-CA09-6B4E-ACBF-D7A774E3BAF2}" type="presParOf" srcId="{42A4DA74-B6B9-9B4E-ABBD-93DFFA259469}" destId="{7E5214BF-73EC-C04E-BAF8-04272B7CC8C7}" srcOrd="0" destOrd="0" presId="urn:microsoft.com/office/officeart/2005/8/layout/hierarchy2"/>
    <dgm:cxn modelId="{7725B4F4-ED43-FD4D-942B-786999886BB7}" type="presParOf" srcId="{42A4DA74-B6B9-9B4E-ABBD-93DFFA259469}" destId="{72A3BD1D-BDA2-4A48-83DA-168ED2504763}" srcOrd="1" destOrd="0" presId="urn:microsoft.com/office/officeart/2005/8/layout/hierarchy2"/>
    <dgm:cxn modelId="{C910F581-2745-3A4E-AE18-0BF3F9DCA0CB}" type="presParOf" srcId="{D366BAED-7617-1442-9C5B-762FE99946CA}" destId="{7CF4B309-2936-594D-A119-B9ABCFA994F4}" srcOrd="2" destOrd="0" presId="urn:microsoft.com/office/officeart/2005/8/layout/hierarchy2"/>
    <dgm:cxn modelId="{A3D6F09C-839B-5843-BFEC-C084E2242B65}" type="presParOf" srcId="{7CF4B309-2936-594D-A119-B9ABCFA994F4}" destId="{3C4921F8-93DA-8941-90BA-34A1F596103D}" srcOrd="0" destOrd="0" presId="urn:microsoft.com/office/officeart/2005/8/layout/hierarchy2"/>
    <dgm:cxn modelId="{3678EFF6-A88E-5F43-8E31-EAAA1274AF85}" type="presParOf" srcId="{D366BAED-7617-1442-9C5B-762FE99946CA}" destId="{00241C18-1843-D643-B321-C17434809D6A}" srcOrd="3" destOrd="0" presId="urn:microsoft.com/office/officeart/2005/8/layout/hierarchy2"/>
    <dgm:cxn modelId="{76CE4A09-A8D8-5D46-92D1-CBAC88680F16}" type="presParOf" srcId="{00241C18-1843-D643-B321-C17434809D6A}" destId="{358CBA3D-F210-1744-A0ED-230AF43C2C8E}" srcOrd="0" destOrd="0" presId="urn:microsoft.com/office/officeart/2005/8/layout/hierarchy2"/>
    <dgm:cxn modelId="{0559B364-293B-BF4B-B215-8D9DC848A480}" type="presParOf" srcId="{00241C18-1843-D643-B321-C17434809D6A}" destId="{27EBE37E-2545-6443-B096-2DFDA701D63C}" srcOrd="1" destOrd="0" presId="urn:microsoft.com/office/officeart/2005/8/layout/hierarchy2"/>
    <dgm:cxn modelId="{97708BBF-645A-9F4D-B663-192942C164CA}" type="presParOf" srcId="{27EBE37E-2545-6443-B096-2DFDA701D63C}" destId="{23D7CF8E-F99A-BF4C-9FFB-044609FCAC1D}" srcOrd="0" destOrd="0" presId="urn:microsoft.com/office/officeart/2005/8/layout/hierarchy2"/>
    <dgm:cxn modelId="{B7EA2244-8C1E-364F-AF55-EFC632DFD484}" type="presParOf" srcId="{23D7CF8E-F99A-BF4C-9FFB-044609FCAC1D}" destId="{4CA308E4-8C69-9245-B493-9FA6FB95A9E6}" srcOrd="0" destOrd="0" presId="urn:microsoft.com/office/officeart/2005/8/layout/hierarchy2"/>
    <dgm:cxn modelId="{830FF886-9DF8-C649-B5F8-C14D6D4EEB53}" type="presParOf" srcId="{27EBE37E-2545-6443-B096-2DFDA701D63C}" destId="{B12177E0-319E-CA42-A9F9-123165BC70FB}" srcOrd="1" destOrd="0" presId="urn:microsoft.com/office/officeart/2005/8/layout/hierarchy2"/>
    <dgm:cxn modelId="{8A4844FD-EEE2-8F4D-AEB8-CB10E8E23F01}" type="presParOf" srcId="{B12177E0-319E-CA42-A9F9-123165BC70FB}" destId="{698CCDBB-135E-8D43-BECA-3C2312C84EB5}" srcOrd="0" destOrd="0" presId="urn:microsoft.com/office/officeart/2005/8/layout/hierarchy2"/>
    <dgm:cxn modelId="{93AACC5A-D041-1D42-AB8A-4BFCB9A4C505}" type="presParOf" srcId="{B12177E0-319E-CA42-A9F9-123165BC70FB}" destId="{9339B495-F0BB-2048-8BE9-FBD963F35D7B}" srcOrd="1" destOrd="0" presId="urn:microsoft.com/office/officeart/2005/8/layout/hierarchy2"/>
    <dgm:cxn modelId="{8CBD4204-D83D-9941-87E8-E6C3A85598A4}" type="presParOf" srcId="{27EBE37E-2545-6443-B096-2DFDA701D63C}" destId="{9F60163E-2DFE-4D4A-BE6B-B26FC4FD5106}" srcOrd="2" destOrd="0" presId="urn:microsoft.com/office/officeart/2005/8/layout/hierarchy2"/>
    <dgm:cxn modelId="{0B3DD292-A756-904C-9ECB-B472E1B25B09}" type="presParOf" srcId="{9F60163E-2DFE-4D4A-BE6B-B26FC4FD5106}" destId="{08F7C4E0-EDE4-B946-9BFB-B67C90C2CF71}" srcOrd="0" destOrd="0" presId="urn:microsoft.com/office/officeart/2005/8/layout/hierarchy2"/>
    <dgm:cxn modelId="{2E1F41EA-7131-4348-A14F-A64E81349AB7}" type="presParOf" srcId="{27EBE37E-2545-6443-B096-2DFDA701D63C}" destId="{853FB7BC-4737-1D48-A359-21A9AEAE7B61}" srcOrd="3" destOrd="0" presId="urn:microsoft.com/office/officeart/2005/8/layout/hierarchy2"/>
    <dgm:cxn modelId="{CD41C4A4-33EE-2342-805F-FDF505BF8E2C}" type="presParOf" srcId="{853FB7BC-4737-1D48-A359-21A9AEAE7B61}" destId="{6D5DCB66-12A2-1843-8680-9A4219E9AF6E}" srcOrd="0" destOrd="0" presId="urn:microsoft.com/office/officeart/2005/8/layout/hierarchy2"/>
    <dgm:cxn modelId="{BEE15FE1-A045-504F-8F92-2609FE1F4976}" type="presParOf" srcId="{853FB7BC-4737-1D48-A359-21A9AEAE7B61}" destId="{997B667A-275B-1C48-9E14-98F2D105A5FE}" srcOrd="1" destOrd="0" presId="urn:microsoft.com/office/officeart/2005/8/layout/hierarchy2"/>
    <dgm:cxn modelId="{29583710-6502-5D43-8A25-C4655C0553D4}" type="presParOf" srcId="{D366BAED-7617-1442-9C5B-762FE99946CA}" destId="{FC39102B-194D-0B4E-BA35-0A248D0E4498}" srcOrd="4" destOrd="0" presId="urn:microsoft.com/office/officeart/2005/8/layout/hierarchy2"/>
    <dgm:cxn modelId="{4060A1A4-4FEA-4042-8BEE-5799A3950E56}" type="presParOf" srcId="{FC39102B-194D-0B4E-BA35-0A248D0E4498}" destId="{6A61521D-7CA8-EA46-90E1-7249DE36D2BD}" srcOrd="0" destOrd="0" presId="urn:microsoft.com/office/officeart/2005/8/layout/hierarchy2"/>
    <dgm:cxn modelId="{547D38B7-B860-E741-A9C0-DE4DB01553BB}" type="presParOf" srcId="{D366BAED-7617-1442-9C5B-762FE99946CA}" destId="{481544EA-94D3-7B45-B38A-CA0D1229F5A9}" srcOrd="5" destOrd="0" presId="urn:microsoft.com/office/officeart/2005/8/layout/hierarchy2"/>
    <dgm:cxn modelId="{EED65045-F2E1-1744-9B88-B93C29E8C85F}" type="presParOf" srcId="{481544EA-94D3-7B45-B38A-CA0D1229F5A9}" destId="{9B1BEC10-5038-E546-8A41-5F998BC65FAC}" srcOrd="0" destOrd="0" presId="urn:microsoft.com/office/officeart/2005/8/layout/hierarchy2"/>
    <dgm:cxn modelId="{7B98F6D2-9BB4-744F-AB33-CBFE4046EBF8}" type="presParOf" srcId="{481544EA-94D3-7B45-B38A-CA0D1229F5A9}" destId="{FEF494CC-9604-6E44-8A44-B0F36444EB8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definitions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Document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Bond</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3"/>
      <dgm:spPr/>
    </dgm:pt>
    <dgm:pt modelId="{97BA4308-065E-C949-8148-6877EA18FF5D}" type="pres">
      <dgm:prSet presAssocID="{7EA223BB-0F8A-6049-AEA7-AFC5B7196254}" presName="connTx" presStyleLbl="parChTrans1D2" presStyleIdx="0" presStyleCnt="3"/>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3">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4"/>
      <dgm:spPr/>
    </dgm:pt>
    <dgm:pt modelId="{CCCAB4CF-136D-7E46-8D58-9574D703A6D8}" type="pres">
      <dgm:prSet presAssocID="{011E51B8-C742-DF4C-A8A7-B99B535BCA94}" presName="connTx" presStyleLbl="parChTrans1D3" presStyleIdx="0" presStyleCnt="4"/>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4">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4"/>
      <dgm:spPr/>
    </dgm:pt>
    <dgm:pt modelId="{3E823F2F-4D36-1045-AE67-36478398FFCC}" type="pres">
      <dgm:prSet presAssocID="{F78D2F2E-8963-D64B-94D2-395FAE5CB5CE}" presName="connTx" presStyleLbl="parChTrans1D3" presStyleIdx="1" presStyleCnt="4"/>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4">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4"/>
      <dgm:spPr/>
    </dgm:pt>
    <dgm:pt modelId="{5BE299E3-E83A-EC46-B3D4-98439A9601F5}" type="pres">
      <dgm:prSet presAssocID="{BC517AA7-A6A8-384C-9DA2-7C36F534ED9B}" presName="connTx" presStyleLbl="parChTrans1D3" presStyleIdx="2" presStyleCnt="4"/>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4">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4"/>
      <dgm:spPr/>
    </dgm:pt>
    <dgm:pt modelId="{1EF59D41-F2D6-B544-AADC-8F9DDDE4394C}" type="pres">
      <dgm:prSet presAssocID="{851B912B-F972-FC47-AAF1-3A639EF393A0}" presName="connTx" presStyleLbl="parChTrans1D3" presStyleIdx="3" presStyleCnt="4"/>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4">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3"/>
      <dgm:spPr/>
    </dgm:pt>
    <dgm:pt modelId="{E45969A8-BE62-D14C-B4D9-A0E0FA9ECD66}" type="pres">
      <dgm:prSet presAssocID="{3DDE3525-8695-AD46-99BD-10736E2503DC}" presName="connTx" presStyleLbl="parChTrans1D2" presStyleIdx="1" presStyleCnt="3"/>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3">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2" presStyleIdx="2" presStyleCnt="3"/>
      <dgm:spPr/>
    </dgm:pt>
    <dgm:pt modelId="{9FE5FDB6-329A-3D47-BB13-D9E80064475A}" type="pres">
      <dgm:prSet presAssocID="{7A4C7E07-3BEA-3443-97A3-370EF61F7E35}" presName="connTx" presStyleLbl="parChTrans1D2" presStyleIdx="2" presStyleCnt="3"/>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2" presStyleIdx="2" presStyleCnt="3">
        <dgm:presLayoutVars>
          <dgm:chPref val="3"/>
        </dgm:presLayoutVars>
      </dgm:prSet>
      <dgm:spPr/>
    </dgm:pt>
    <dgm:pt modelId="{9BF06181-B498-5340-BB55-1B53AFD04FC9}" type="pres">
      <dgm:prSet presAssocID="{652357D6-FB50-CD4E-A6F2-02E0F933D80A}" presName="level3hierChild" presStyleCnt="0"/>
      <dgm:spPr/>
    </dgm:pt>
  </dgm:ptLst>
  <dgm:cxnLst>
    <dgm:cxn modelId="{4FA41800-14FB-904C-8097-4AAD244C8841}" type="presOf" srcId="{8D284350-E0FF-E84F-A807-60FE6C913C0C}" destId="{5CED553E-9F4F-3F45-A0A4-34916CF03C67}" srcOrd="0" destOrd="0" presId="urn:microsoft.com/office/officeart/2005/8/layout/hierarchy2"/>
    <dgm:cxn modelId="{2995D900-022D-E948-8596-79D51A3C7A77}" srcId="{1CA407E6-3D44-EC4C-94C8-270DE2103F3B}" destId="{A25F867C-3EA8-5244-A558-3382718647E9}" srcOrd="0" destOrd="0" parTransId="{E8A9FBC1-FD39-BE41-9A9B-B9AFC1A51B47}" sibTransId="{41452EAB-2E4E-E446-A44B-A31874718AEC}"/>
    <dgm:cxn modelId="{DFE65B01-BAFE-A047-9F5A-89B3347B9EB9}" type="presOf" srcId="{E8A9FBC1-FD39-BE41-9A9B-B9AFC1A51B47}" destId="{134521BF-3B27-7245-AD6A-90D1FCC7B249}" srcOrd="0" destOrd="0" presId="urn:microsoft.com/office/officeart/2005/8/layout/hierarchy2"/>
    <dgm:cxn modelId="{C30A1803-CBAF-3A47-8E28-038CE0924E45}" type="presOf" srcId="{652357D6-FB50-CD4E-A6F2-02E0F933D80A}" destId="{50ADC08C-D82B-634E-945E-B5187B9CFBCB}" srcOrd="0" destOrd="0" presId="urn:microsoft.com/office/officeart/2005/8/layout/hierarchy2"/>
    <dgm:cxn modelId="{CE032403-7B63-B542-B4F6-88BFD80C028F}" type="presOf" srcId="{691A5B26-46E8-7E49-9168-2688D26D14AB}" destId="{B7637AEA-95D9-1340-9872-B3BC3B74F38F}"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4FAB7110-6549-2245-BBB4-F52284071526}" type="presOf" srcId="{363CC9EC-C08E-CE45-91EF-292B9923A64A}" destId="{EC0B4D09-6DD2-414B-9282-4CF439319E25}"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6FE2F1D-EFE5-FE46-BCC6-0C96898864B6}" type="presOf" srcId="{CED10A41-B62A-3D43-A6C0-87FF1B63E529}" destId="{B7DC6195-385E-2949-809B-BAD59C65AB2E}" srcOrd="0" destOrd="0" presId="urn:microsoft.com/office/officeart/2005/8/layout/hierarchy2"/>
    <dgm:cxn modelId="{2FEE6321-BF5F-294E-B40E-6FC1A8630F30}" srcId="{D9ABD188-3123-094E-B31B-A31985F73CA6}" destId="{691A5B26-46E8-7E49-9168-2688D26D14AB}" srcOrd="0" destOrd="0" parTransId="{137B1108-1F04-3F45-BDE2-667394F3D67C}" sibTransId="{3B6B0B90-1A7F-3548-BFB9-251BD87F9107}"/>
    <dgm:cxn modelId="{7DA28B27-8B83-D249-A032-0BD151AD65A1}" type="presOf" srcId="{851B912B-F972-FC47-AAF1-3A639EF393A0}" destId="{FDF0F3EB-67A4-6B4F-94A9-CDCF2425D41B}" srcOrd="0" destOrd="0" presId="urn:microsoft.com/office/officeart/2005/8/layout/hierarchy2"/>
    <dgm:cxn modelId="{0DB82D2F-B62B-154E-9274-6892F0C9F021}" type="presOf" srcId="{7A4C7E07-3BEA-3443-97A3-370EF61F7E35}" destId="{9FE5FDB6-329A-3D47-BB13-D9E80064475A}" srcOrd="1" destOrd="0" presId="urn:microsoft.com/office/officeart/2005/8/layout/hierarchy2"/>
    <dgm:cxn modelId="{896BA32F-410F-CB4A-A7B8-3E94FA8BEE32}" type="presOf" srcId="{BC517AA7-A6A8-384C-9DA2-7C36F534ED9B}" destId="{5BE299E3-E83A-EC46-B3D4-98439A9601F5}" srcOrd="1" destOrd="0" presId="urn:microsoft.com/office/officeart/2005/8/layout/hierarchy2"/>
    <dgm:cxn modelId="{858F4A36-F5BF-6F45-AA72-602E42C7926D}" type="presOf" srcId="{A25F867C-3EA8-5244-A558-3382718647E9}" destId="{E41FDAD1-9B44-7247-8A98-B0128B6368FE}" srcOrd="0" destOrd="0" presId="urn:microsoft.com/office/officeart/2005/8/layout/hierarchy2"/>
    <dgm:cxn modelId="{9BC66A36-89FC-E844-8AAC-9360A1A34344}" type="presOf" srcId="{B515B003-4EDD-1244-A08B-21346AD3B520}" destId="{9FF8C7EB-AF3C-FB4A-A758-AA5E1827FE59}" srcOrd="0" destOrd="0" presId="urn:microsoft.com/office/officeart/2005/8/layout/hierarchy2"/>
    <dgm:cxn modelId="{F6162342-75DB-4442-B829-1CE1D8E8C177}" type="presOf" srcId="{1CA407E6-3D44-EC4C-94C8-270DE2103F3B}" destId="{30170449-3099-C646-AC5C-A9B453BDBC77}"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18F2DD53-DEE2-9744-8938-F6DCF5F7E0BD}" type="presOf" srcId="{F78D2F2E-8963-D64B-94D2-395FAE5CB5CE}" destId="{3E823F2F-4D36-1045-AE67-36478398FFCC}" srcOrd="1" destOrd="0" presId="urn:microsoft.com/office/officeart/2005/8/layout/hierarchy2"/>
    <dgm:cxn modelId="{B6532754-6A11-F34B-8A08-14F31579E9D9}" type="presOf" srcId="{1C6A92EC-FD51-B84E-9F19-64AA4FEE7710}" destId="{FA75FFCC-4186-CF47-B745-A70119E3B51C}" srcOrd="0" destOrd="0" presId="urn:microsoft.com/office/officeart/2005/8/layout/hierarchy2"/>
    <dgm:cxn modelId="{805C355A-4A76-6F4E-804E-137AF0BE15BB}" type="presOf" srcId="{8093D537-9A12-EB48-9FFD-11A7DE0F43BA}" destId="{A1BF66D6-CE99-E04B-843D-90A2BE62618C}" srcOrd="0" destOrd="0" presId="urn:microsoft.com/office/officeart/2005/8/layout/hierarchy2"/>
    <dgm:cxn modelId="{8CDBBB5F-2717-F84D-9A6B-F298A1E17791}" type="presOf" srcId="{275E3A35-BD56-6B46-AA54-D0E740332C52}" destId="{873CC47A-5ECB-5543-9EBC-C54BBB9946F4}" srcOrd="0" destOrd="0" presId="urn:microsoft.com/office/officeart/2005/8/layout/hierarchy2"/>
    <dgm:cxn modelId="{AA5F0E63-B0ED-7E4E-AE02-6C30FA87CF74}" type="presOf" srcId="{E8A9FBC1-FD39-BE41-9A9B-B9AFC1A51B47}" destId="{7357ACDA-6270-5248-B00F-AC23842AE759}" srcOrd="1" destOrd="0" presId="urn:microsoft.com/office/officeart/2005/8/layout/hierarchy2"/>
    <dgm:cxn modelId="{8FC85E63-9413-C042-9D10-845ECC104BDF}" type="presOf" srcId="{9567421A-7447-D345-A912-C49EF837924A}" destId="{7E2336FF-6AFB-FA48-A50E-83B1127949D5}" srcOrd="0" destOrd="0" presId="urn:microsoft.com/office/officeart/2005/8/layout/hierarchy2"/>
    <dgm:cxn modelId="{347E4864-B48F-E74B-B0A9-E77203FDC5F7}" type="presOf" srcId="{7EA223BB-0F8A-6049-AEA7-AFC5B7196254}" destId="{97BA4308-065E-C949-8148-6877EA18FF5D}" srcOrd="1" destOrd="0" presId="urn:microsoft.com/office/officeart/2005/8/layout/hierarchy2"/>
    <dgm:cxn modelId="{5C1FA873-70A7-EA4D-96B7-C6C0F53925BD}" type="presOf" srcId="{011E51B8-C742-DF4C-A8A7-B99B535BCA94}" destId="{CCCAB4CF-136D-7E46-8D58-9574D703A6D8}" srcOrd="1" destOrd="0" presId="urn:microsoft.com/office/officeart/2005/8/layout/hierarchy2"/>
    <dgm:cxn modelId="{736A3699-8206-5E4A-A90B-21F070DC4AB3}" type="presOf" srcId="{01386A52-66EF-C644-A73C-A6800D74EA3C}" destId="{A75FA488-9212-DE4E-BE54-CAE5B587F4A1}" srcOrd="0" destOrd="0" presId="urn:microsoft.com/office/officeart/2005/8/layout/hierarchy2"/>
    <dgm:cxn modelId="{2FD0B8A2-02ED-B54E-B650-2519267EA521}" type="presOf" srcId="{AC68B41D-2C08-604C-8960-09D4AF28F1E9}" destId="{75BA03FB-703A-CA47-A15B-3DCA3760B1DE}" srcOrd="0" destOrd="0" presId="urn:microsoft.com/office/officeart/2005/8/layout/hierarchy2"/>
    <dgm:cxn modelId="{8EA7E0A4-0B38-1F4E-8DE5-3C997249EA18}" type="presOf" srcId="{F78D2F2E-8963-D64B-94D2-395FAE5CB5CE}" destId="{D2357713-18DA-884B-B644-BCCDA5FAA618}" srcOrd="0" destOrd="0" presId="urn:microsoft.com/office/officeart/2005/8/layout/hierarchy2"/>
    <dgm:cxn modelId="{A27192A6-3C19-B245-8676-BC55F77C76A1}" type="presOf" srcId="{9BAA98AF-E536-494C-914E-420F814AEC50}" destId="{643BBAA8-1E60-FB48-B094-7C1727D18ED1}" srcOrd="0" destOrd="0" presId="urn:microsoft.com/office/officeart/2005/8/layout/hierarchy2"/>
    <dgm:cxn modelId="{4057AFA8-3262-8A4F-A1F8-74F066A5AA9D}" type="presOf" srcId="{7EA223BB-0F8A-6049-AEA7-AFC5B7196254}" destId="{2516218B-7769-B145-8B60-94B022A96D82}" srcOrd="0" destOrd="0" presId="urn:microsoft.com/office/officeart/2005/8/layout/hierarchy2"/>
    <dgm:cxn modelId="{0F1913AD-C128-F94A-9413-CD8B78CBD560}" srcId="{691A5B26-46E8-7E49-9168-2688D26D14AB}" destId="{652357D6-FB50-CD4E-A6F2-02E0F933D80A}" srcOrd="2"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565C3CB7-5575-624A-80C5-6D5B08CE619D}" type="presOf" srcId="{011E51B8-C742-DF4C-A8A7-B99B535BCA94}" destId="{663A36C6-70BB-7B40-8B9D-1076CC29D3DB}" srcOrd="0" destOrd="0" presId="urn:microsoft.com/office/officeart/2005/8/layout/hierarchy2"/>
    <dgm:cxn modelId="{0CF3DEBD-D1B1-1148-ABD8-D2A7163C510A}" type="presOf" srcId="{BC517AA7-A6A8-384C-9DA2-7C36F534ED9B}" destId="{54CC033E-03F0-E647-9895-0D8A02067F05}" srcOrd="0" destOrd="0" presId="urn:microsoft.com/office/officeart/2005/8/layout/hierarchy2"/>
    <dgm:cxn modelId="{778AC1C4-759B-A74D-9B4B-4A2BD433396A}" type="presOf" srcId="{363CC9EC-C08E-CE45-91EF-292B9923A64A}" destId="{7A365A98-8FD0-8A4D-8D79-D2516375E225}" srcOrd="0"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E71DACC9-5944-F247-9834-F219C957124D}" type="presOf" srcId="{D9ABD188-3123-094E-B31B-A31985F73CA6}" destId="{C90C7C40-3633-164D-96D1-AD056756643A}" srcOrd="0" destOrd="0" presId="urn:microsoft.com/office/officeart/2005/8/layout/hierarchy2"/>
    <dgm:cxn modelId="{B5AE43CB-87E8-794A-BDEB-C885402D776C}" type="presOf" srcId="{275E3A35-BD56-6B46-AA54-D0E740332C52}" destId="{57EB036C-1FB7-6549-ADAB-A9F2B3E98609}" srcOrd="1" destOrd="0" presId="urn:microsoft.com/office/officeart/2005/8/layout/hierarchy2"/>
    <dgm:cxn modelId="{E430CDD4-B951-8242-8E51-08BDD1F1906A}" type="presOf" srcId="{3DDE3525-8695-AD46-99BD-10736E2503DC}" destId="{E45969A8-BE62-D14C-B4D9-A0E0FA9ECD66}" srcOrd="1"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F16953E5-B37F-B940-BE50-25F682751BF3}" type="presOf" srcId="{3DDE3525-8695-AD46-99BD-10736E2503DC}" destId="{49225FFD-92E3-2142-81F2-B75BABA8198E}" srcOrd="0" destOrd="0" presId="urn:microsoft.com/office/officeart/2005/8/layout/hierarchy2"/>
    <dgm:cxn modelId="{F09356ED-15BB-CA4F-9DD4-60E83FCEF392}" type="presOf" srcId="{7A4C7E07-3BEA-3443-97A3-370EF61F7E35}" destId="{6B0C4C60-7454-9F44-9D28-A02293FA3287}" srcOrd="0" destOrd="0" presId="urn:microsoft.com/office/officeart/2005/8/layout/hierarchy2"/>
    <dgm:cxn modelId="{036C4EF2-58D8-914C-ADB0-3AA15E7635BB}" type="presOf" srcId="{851B912B-F972-FC47-AAF1-3A639EF393A0}" destId="{1EF59D41-F2D6-B544-AADC-8F9DDDE4394C}" srcOrd="1"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54A667FF-4625-C640-8F5A-101CD09543BE}" type="presOf" srcId="{CED10A41-B62A-3D43-A6C0-87FF1B63E529}" destId="{40AC13F4-2CEF-A446-AF2E-450D12371176}" srcOrd="1" destOrd="0" presId="urn:microsoft.com/office/officeart/2005/8/layout/hierarchy2"/>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C9FF162C-E72F-DF46-9A59-12A6CC7B045B}" type="presParOf" srcId="{56C20A8F-F540-994D-BE20-EB6EA6526757}" destId="{2516218B-7769-B145-8B60-94B022A96D82}" srcOrd="0" destOrd="0" presId="urn:microsoft.com/office/officeart/2005/8/layout/hierarchy2"/>
    <dgm:cxn modelId="{E06D5354-3256-804E-8700-900B88BF00D4}" type="presParOf" srcId="{2516218B-7769-B145-8B60-94B022A96D82}" destId="{97BA4308-065E-C949-8148-6877EA18FF5D}" srcOrd="0" destOrd="0" presId="urn:microsoft.com/office/officeart/2005/8/layout/hierarchy2"/>
    <dgm:cxn modelId="{8411090F-D992-7A42-B3EA-BB7C7AFCC23C}" type="presParOf" srcId="{56C20A8F-F540-994D-BE20-EB6EA6526757}" destId="{AF1FA936-C348-D944-87E0-7AB3271BECA8}" srcOrd="1" destOrd="0" presId="urn:microsoft.com/office/officeart/2005/8/layout/hierarchy2"/>
    <dgm:cxn modelId="{DA8F4217-218C-1A4D-87A6-3C8C3348B676}" type="presParOf" srcId="{AF1FA936-C348-D944-87E0-7AB3271BECA8}" destId="{9FF8C7EB-AF3C-FB4A-A758-AA5E1827FE59}" srcOrd="0" destOrd="0" presId="urn:microsoft.com/office/officeart/2005/8/layout/hierarchy2"/>
    <dgm:cxn modelId="{2D62C297-7A12-4E49-8D68-87059499AA57}" type="presParOf" srcId="{AF1FA936-C348-D944-87E0-7AB3271BECA8}" destId="{9C7E015A-CCD3-5443-8EC2-569A2FD2EEA8}" srcOrd="1" destOrd="0" presId="urn:microsoft.com/office/officeart/2005/8/layout/hierarchy2"/>
    <dgm:cxn modelId="{0CD93D3C-D579-B945-BDA8-9AF8DC05D24E}" type="presParOf" srcId="{9C7E015A-CCD3-5443-8EC2-569A2FD2EEA8}" destId="{663A36C6-70BB-7B40-8B9D-1076CC29D3DB}" srcOrd="0" destOrd="0" presId="urn:microsoft.com/office/officeart/2005/8/layout/hierarchy2"/>
    <dgm:cxn modelId="{FFD2EDF3-646F-FB4C-B91B-D175EDC07C5A}" type="presParOf" srcId="{663A36C6-70BB-7B40-8B9D-1076CC29D3DB}" destId="{CCCAB4CF-136D-7E46-8D58-9574D703A6D8}" srcOrd="0" destOrd="0" presId="urn:microsoft.com/office/officeart/2005/8/layout/hierarchy2"/>
    <dgm:cxn modelId="{45D7C650-9737-4B47-95B5-1A47048FEC16}" type="presParOf" srcId="{9C7E015A-CCD3-5443-8EC2-569A2FD2EEA8}" destId="{8187D87D-431E-EE48-A4D5-A5B437111869}" srcOrd="1" destOrd="0" presId="urn:microsoft.com/office/officeart/2005/8/layout/hierarchy2"/>
    <dgm:cxn modelId="{FFDCA460-17B8-2F47-9467-027D0D39494E}" type="presParOf" srcId="{8187D87D-431E-EE48-A4D5-A5B437111869}" destId="{7E2336FF-6AFB-FA48-A50E-83B1127949D5}" srcOrd="0" destOrd="0" presId="urn:microsoft.com/office/officeart/2005/8/layout/hierarchy2"/>
    <dgm:cxn modelId="{89704BA7-B54E-0C4A-A2EC-08F17475907E}" type="presParOf" srcId="{8187D87D-431E-EE48-A4D5-A5B437111869}" destId="{5027FFF4-D911-1B47-AFF2-D08DF5556FDF}" srcOrd="1" destOrd="0" presId="urn:microsoft.com/office/officeart/2005/8/layout/hierarchy2"/>
    <dgm:cxn modelId="{7CCE7C6E-3194-F64A-8CDC-95973C90EA60}" type="presParOf" srcId="{5027FFF4-D911-1B47-AFF2-D08DF5556FDF}" destId="{873CC47A-5ECB-5543-9EBC-C54BBB9946F4}" srcOrd="0" destOrd="0" presId="urn:microsoft.com/office/officeart/2005/8/layout/hierarchy2"/>
    <dgm:cxn modelId="{5AF1285A-7E77-9743-A478-95138399A5A8}" type="presParOf" srcId="{873CC47A-5ECB-5543-9EBC-C54BBB9946F4}" destId="{57EB036C-1FB7-6549-ADAB-A9F2B3E98609}" srcOrd="0" destOrd="0" presId="urn:microsoft.com/office/officeart/2005/8/layout/hierarchy2"/>
    <dgm:cxn modelId="{0A5D3FC8-986F-0F44-91E3-1B9015F8C883}" type="presParOf" srcId="{5027FFF4-D911-1B47-AFF2-D08DF5556FDF}" destId="{BBE0F303-A6A2-184A-B2E9-7DA808DF65A6}" srcOrd="1" destOrd="0" presId="urn:microsoft.com/office/officeart/2005/8/layout/hierarchy2"/>
    <dgm:cxn modelId="{34997009-0A37-084B-9ABA-66D025B3190F}" type="presParOf" srcId="{BBE0F303-A6A2-184A-B2E9-7DA808DF65A6}" destId="{A75FA488-9212-DE4E-BE54-CAE5B587F4A1}" srcOrd="0" destOrd="0" presId="urn:microsoft.com/office/officeart/2005/8/layout/hierarchy2"/>
    <dgm:cxn modelId="{2A07AE08-8613-6E41-8892-FD3B63664BEC}" type="presParOf" srcId="{BBE0F303-A6A2-184A-B2E9-7DA808DF65A6}" destId="{92D24A97-0CD4-A146-8E34-90A9A656C94B}" srcOrd="1" destOrd="0" presId="urn:microsoft.com/office/officeart/2005/8/layout/hierarchy2"/>
    <dgm:cxn modelId="{0FF23A40-6A13-A64A-B8AB-BE079E8B94DB}" type="presParOf" srcId="{9C7E015A-CCD3-5443-8EC2-569A2FD2EEA8}" destId="{D2357713-18DA-884B-B644-BCCDA5FAA618}" srcOrd="2" destOrd="0" presId="urn:microsoft.com/office/officeart/2005/8/layout/hierarchy2"/>
    <dgm:cxn modelId="{B6240BCD-5DE2-3647-86E1-382B1047052B}" type="presParOf" srcId="{D2357713-18DA-884B-B644-BCCDA5FAA618}" destId="{3E823F2F-4D36-1045-AE67-36478398FFCC}" srcOrd="0" destOrd="0" presId="urn:microsoft.com/office/officeart/2005/8/layout/hierarchy2"/>
    <dgm:cxn modelId="{9D337443-D480-5C4A-ADA2-5ECE775E54E5}" type="presParOf" srcId="{9C7E015A-CCD3-5443-8EC2-569A2FD2EEA8}" destId="{A9290B45-E562-254E-9318-1AAC2BFE2A34}" srcOrd="3" destOrd="0" presId="urn:microsoft.com/office/officeart/2005/8/layout/hierarchy2"/>
    <dgm:cxn modelId="{DA39063B-998A-BE44-97FA-40BE0A7A9ADC}" type="presParOf" srcId="{A9290B45-E562-254E-9318-1AAC2BFE2A34}" destId="{75BA03FB-703A-CA47-A15B-3DCA3760B1DE}" srcOrd="0" destOrd="0" presId="urn:microsoft.com/office/officeart/2005/8/layout/hierarchy2"/>
    <dgm:cxn modelId="{00D59EFB-3DB8-C249-A477-81AEE8F83D3B}" type="presParOf" srcId="{A9290B45-E562-254E-9318-1AAC2BFE2A34}" destId="{051F04C3-00A4-8543-80BA-3E51432198D7}" srcOrd="1" destOrd="0" presId="urn:microsoft.com/office/officeart/2005/8/layout/hierarchy2"/>
    <dgm:cxn modelId="{05C03F01-7EA6-6C40-B8B6-C4F6B17232FA}" type="presParOf" srcId="{051F04C3-00A4-8543-80BA-3E51432198D7}" destId="{B7DC6195-385E-2949-809B-BAD59C65AB2E}" srcOrd="0" destOrd="0" presId="urn:microsoft.com/office/officeart/2005/8/layout/hierarchy2"/>
    <dgm:cxn modelId="{35B3523D-17B6-3747-8E59-370CEDD01335}" type="presParOf" srcId="{B7DC6195-385E-2949-809B-BAD59C65AB2E}" destId="{40AC13F4-2CEF-A446-AF2E-450D12371176}" srcOrd="0" destOrd="0" presId="urn:microsoft.com/office/officeart/2005/8/layout/hierarchy2"/>
    <dgm:cxn modelId="{F3832E7A-5970-F948-A4EB-24D6AEAE0621}" type="presParOf" srcId="{051F04C3-00A4-8543-80BA-3E51432198D7}" destId="{3661C252-A694-F541-8976-3C884917FFB7}" srcOrd="1" destOrd="0" presId="urn:microsoft.com/office/officeart/2005/8/layout/hierarchy2"/>
    <dgm:cxn modelId="{1B8EAE90-DA73-2E40-9122-FD50E17085C6}" type="presParOf" srcId="{3661C252-A694-F541-8976-3C884917FFB7}" destId="{A1BF66D6-CE99-E04B-843D-90A2BE62618C}" srcOrd="0" destOrd="0" presId="urn:microsoft.com/office/officeart/2005/8/layout/hierarchy2"/>
    <dgm:cxn modelId="{17555D5D-8D00-854D-AD26-1EE842015734}" type="presParOf" srcId="{3661C252-A694-F541-8976-3C884917FFB7}" destId="{A8920DE1-E2A0-C640-BADB-74763FB84A6B}" srcOrd="1" destOrd="0" presId="urn:microsoft.com/office/officeart/2005/8/layout/hierarchy2"/>
    <dgm:cxn modelId="{652F6777-53AE-3849-87D6-7555D7D25996}" type="presParOf" srcId="{9C7E015A-CCD3-5443-8EC2-569A2FD2EEA8}" destId="{54CC033E-03F0-E647-9895-0D8A02067F05}" srcOrd="4" destOrd="0" presId="urn:microsoft.com/office/officeart/2005/8/layout/hierarchy2"/>
    <dgm:cxn modelId="{9B0FE1AB-34C6-3E48-A984-7D486A22D169}" type="presParOf" srcId="{54CC033E-03F0-E647-9895-0D8A02067F05}" destId="{5BE299E3-E83A-EC46-B3D4-98439A9601F5}" srcOrd="0" destOrd="0" presId="urn:microsoft.com/office/officeart/2005/8/layout/hierarchy2"/>
    <dgm:cxn modelId="{480E6111-4693-9148-B4D7-F9997E43C270}" type="presParOf" srcId="{9C7E015A-CCD3-5443-8EC2-569A2FD2EEA8}" destId="{70DAEAA8-18BB-F04A-A225-AEB42081D4B2}" srcOrd="5" destOrd="0" presId="urn:microsoft.com/office/officeart/2005/8/layout/hierarchy2"/>
    <dgm:cxn modelId="{964D5FA1-1710-2A44-81BC-BFD9D6C7BBD7}" type="presParOf" srcId="{70DAEAA8-18BB-F04A-A225-AEB42081D4B2}" destId="{643BBAA8-1E60-FB48-B094-7C1727D18ED1}" srcOrd="0" destOrd="0" presId="urn:microsoft.com/office/officeart/2005/8/layout/hierarchy2"/>
    <dgm:cxn modelId="{0F3FE1ED-FB4B-0F43-8718-D2A83D36E82E}" type="presParOf" srcId="{70DAEAA8-18BB-F04A-A225-AEB42081D4B2}" destId="{257F15EB-8326-C94D-BBC7-3EF2428C2FB8}" srcOrd="1" destOrd="0" presId="urn:microsoft.com/office/officeart/2005/8/layout/hierarchy2"/>
    <dgm:cxn modelId="{A7A528F4-68C6-554D-80B4-3F839041AB75}" type="presParOf" srcId="{257F15EB-8326-C94D-BBC7-3EF2428C2FB8}" destId="{7A365A98-8FD0-8A4D-8D79-D2516375E225}" srcOrd="0" destOrd="0" presId="urn:microsoft.com/office/officeart/2005/8/layout/hierarchy2"/>
    <dgm:cxn modelId="{A550D000-EC20-7249-BF78-E651697EA3FE}" type="presParOf" srcId="{7A365A98-8FD0-8A4D-8D79-D2516375E225}" destId="{EC0B4D09-6DD2-414B-9282-4CF439319E25}" srcOrd="0" destOrd="0" presId="urn:microsoft.com/office/officeart/2005/8/layout/hierarchy2"/>
    <dgm:cxn modelId="{61991002-557D-574F-9996-0BC41C324CE1}" type="presParOf" srcId="{257F15EB-8326-C94D-BBC7-3EF2428C2FB8}" destId="{78F4894F-26EB-3048-896F-1494EFEFE13E}" srcOrd="1" destOrd="0" presId="urn:microsoft.com/office/officeart/2005/8/layout/hierarchy2"/>
    <dgm:cxn modelId="{E2A268E7-3572-0941-9195-8EE8E56DEFA9}" type="presParOf" srcId="{78F4894F-26EB-3048-896F-1494EFEFE13E}" destId="{5CED553E-9F4F-3F45-A0A4-34916CF03C67}" srcOrd="0" destOrd="0" presId="urn:microsoft.com/office/officeart/2005/8/layout/hierarchy2"/>
    <dgm:cxn modelId="{B398430D-F6CC-3E4F-A555-E1E25832E445}" type="presParOf" srcId="{78F4894F-26EB-3048-896F-1494EFEFE13E}" destId="{B6CF07B6-2BF5-3747-8E3E-992C3867C49B}" srcOrd="1" destOrd="0" presId="urn:microsoft.com/office/officeart/2005/8/layout/hierarchy2"/>
    <dgm:cxn modelId="{C04BC5E9-A13D-274B-B9B6-A67D7FEDC950}" type="presParOf" srcId="{9C7E015A-CCD3-5443-8EC2-569A2FD2EEA8}" destId="{FDF0F3EB-67A4-6B4F-94A9-CDCF2425D41B}" srcOrd="6" destOrd="0" presId="urn:microsoft.com/office/officeart/2005/8/layout/hierarchy2"/>
    <dgm:cxn modelId="{E1FFC6BA-2740-5846-AD4C-AC94A81BEED2}" type="presParOf" srcId="{FDF0F3EB-67A4-6B4F-94A9-CDCF2425D41B}" destId="{1EF59D41-F2D6-B544-AADC-8F9DDDE4394C}" srcOrd="0" destOrd="0" presId="urn:microsoft.com/office/officeart/2005/8/layout/hierarchy2"/>
    <dgm:cxn modelId="{DF7B07BC-76F7-6048-A938-E7501863852D}" type="presParOf" srcId="{9C7E015A-CCD3-5443-8EC2-569A2FD2EEA8}" destId="{AA688C9D-AB6A-B64F-BEA6-7122C347135B}" srcOrd="7" destOrd="0" presId="urn:microsoft.com/office/officeart/2005/8/layout/hierarchy2"/>
    <dgm:cxn modelId="{9BE76378-91DA-2043-8ABE-53963F8D5261}" type="presParOf" srcId="{AA688C9D-AB6A-B64F-BEA6-7122C347135B}" destId="{30170449-3099-C646-AC5C-A9B453BDBC77}" srcOrd="0" destOrd="0" presId="urn:microsoft.com/office/officeart/2005/8/layout/hierarchy2"/>
    <dgm:cxn modelId="{0E9F2591-DD83-AC47-8BA8-58BCC22B6241}" type="presParOf" srcId="{AA688C9D-AB6A-B64F-BEA6-7122C347135B}" destId="{596EF09B-8A17-0F4F-9ECD-8A02034A6072}" srcOrd="1" destOrd="0" presId="urn:microsoft.com/office/officeart/2005/8/layout/hierarchy2"/>
    <dgm:cxn modelId="{94A5D79C-28AA-2440-B98D-EBC99F37D989}" type="presParOf" srcId="{596EF09B-8A17-0F4F-9ECD-8A02034A6072}" destId="{134521BF-3B27-7245-AD6A-90D1FCC7B249}" srcOrd="0" destOrd="0" presId="urn:microsoft.com/office/officeart/2005/8/layout/hierarchy2"/>
    <dgm:cxn modelId="{B1CF2CD4-0ADB-B04F-A016-6263D702B2FD}" type="presParOf" srcId="{134521BF-3B27-7245-AD6A-90D1FCC7B249}" destId="{7357ACDA-6270-5248-B00F-AC23842AE759}" srcOrd="0" destOrd="0" presId="urn:microsoft.com/office/officeart/2005/8/layout/hierarchy2"/>
    <dgm:cxn modelId="{7A797BBA-EA57-744B-933B-E2659B7742E3}" type="presParOf" srcId="{596EF09B-8A17-0F4F-9ECD-8A02034A6072}" destId="{0E6866B2-8A42-9845-B870-94F871068740}" srcOrd="1" destOrd="0" presId="urn:microsoft.com/office/officeart/2005/8/layout/hierarchy2"/>
    <dgm:cxn modelId="{CD4B664B-A96B-4A4F-AE0C-DBFBEFF3CB35}" type="presParOf" srcId="{0E6866B2-8A42-9845-B870-94F871068740}" destId="{E41FDAD1-9B44-7247-8A98-B0128B6368FE}" srcOrd="0" destOrd="0" presId="urn:microsoft.com/office/officeart/2005/8/layout/hierarchy2"/>
    <dgm:cxn modelId="{5A81E5E1-B8FA-9941-9227-DA501F40C819}" type="presParOf" srcId="{0E6866B2-8A42-9845-B870-94F871068740}" destId="{705184C2-1EAA-7243-88D4-06051CB14DDF}" srcOrd="1" destOrd="0" presId="urn:microsoft.com/office/officeart/2005/8/layout/hierarchy2"/>
    <dgm:cxn modelId="{A93DDA2D-23F1-4147-B13E-F866F8D8A9CE}" type="presParOf" srcId="{56C20A8F-F540-994D-BE20-EB6EA6526757}" destId="{49225FFD-92E3-2142-81F2-B75BABA8198E}" srcOrd="2" destOrd="0" presId="urn:microsoft.com/office/officeart/2005/8/layout/hierarchy2"/>
    <dgm:cxn modelId="{F88C881F-21D4-6C4A-898E-870F2FE7F148}" type="presParOf" srcId="{49225FFD-92E3-2142-81F2-B75BABA8198E}" destId="{E45969A8-BE62-D14C-B4D9-A0E0FA9ECD66}" srcOrd="0" destOrd="0" presId="urn:microsoft.com/office/officeart/2005/8/layout/hierarchy2"/>
    <dgm:cxn modelId="{9FFBD0AF-98C7-E64F-8B86-45DB68187DFB}" type="presParOf" srcId="{56C20A8F-F540-994D-BE20-EB6EA6526757}" destId="{5FB8240E-248C-5240-AB97-7FDD83B22319}" srcOrd="3" destOrd="0" presId="urn:microsoft.com/office/officeart/2005/8/layout/hierarchy2"/>
    <dgm:cxn modelId="{9D0B4DE1-134C-2E42-A154-B5EE5772F85E}" type="presParOf" srcId="{5FB8240E-248C-5240-AB97-7FDD83B22319}" destId="{FA75FFCC-4186-CF47-B745-A70119E3B51C}" srcOrd="0" destOrd="0" presId="urn:microsoft.com/office/officeart/2005/8/layout/hierarchy2"/>
    <dgm:cxn modelId="{4C9653EB-CA54-E74E-AD0E-90731484C54C}" type="presParOf" srcId="{5FB8240E-248C-5240-AB97-7FDD83B22319}" destId="{7183C65A-8133-364E-BB0D-366568F0C0A1}" srcOrd="1" destOrd="0" presId="urn:microsoft.com/office/officeart/2005/8/layout/hierarchy2"/>
    <dgm:cxn modelId="{C00AC4EC-BF4B-284A-A678-3D0373F61A67}" type="presParOf" srcId="{56C20A8F-F540-994D-BE20-EB6EA6526757}" destId="{6B0C4C60-7454-9F44-9D28-A02293FA3287}" srcOrd="4" destOrd="0" presId="urn:microsoft.com/office/officeart/2005/8/layout/hierarchy2"/>
    <dgm:cxn modelId="{849CFA40-79FC-5544-8F54-52601E2E58B8}" type="presParOf" srcId="{6B0C4C60-7454-9F44-9D28-A02293FA3287}" destId="{9FE5FDB6-329A-3D47-BB13-D9E80064475A}" srcOrd="0" destOrd="0" presId="urn:microsoft.com/office/officeart/2005/8/layout/hierarchy2"/>
    <dgm:cxn modelId="{3AD36773-200C-0C49-A058-EC13D4893084}" type="presParOf" srcId="{56C20A8F-F540-994D-BE20-EB6EA6526757}" destId="{1715EC23-7F96-E84F-9D22-7A250B420F58}" srcOrd="5" destOrd="0" presId="urn:microsoft.com/office/officeart/2005/8/layout/hierarchy2"/>
    <dgm:cxn modelId="{5E4EB3BB-7B9E-4344-90CC-A07F720B5FF3}" type="presParOf" srcId="{1715EC23-7F96-E84F-9D22-7A250B420F58}" destId="{50ADC08C-D82B-634E-945E-B5187B9CFBCB}" srcOrd="0" destOrd="0" presId="urn:microsoft.com/office/officeart/2005/8/layout/hierarchy2"/>
    <dgm:cxn modelId="{4C28FC71-822F-E645-903A-76E87737EC37}"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dirty="0"/>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xmlns="">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m:rPr>
                            <m:sty m:val="p"/>
                          </m:rPr>
                          <a:rPr lang="el-GR" sz="2000" b="0" i="1" smtClean="0">
                            <a:latin typeface="Cambria Math" panose="02040503050406030204" pitchFamily="18" charset="0"/>
                            <a:ea typeface="Cambria Math" panose="02040503050406030204" pitchFamily="18" charset="0"/>
                          </a:rPr>
                          <m:t>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𝑆𝐶</m:t>
                    </m:r>
                    <m:r>
                      <a:rPr lang="en-US" sz="2000" b="0" i="1" smtClean="0">
                        <a:latin typeface="Cambria Math" panose="02040503050406030204" pitchFamily="18" charset="0"/>
                        <a:ea typeface="Cambria Math" panose="02040503050406030204" pitchFamily="18" charset="0"/>
                      </a:rPr>
                      <m:t>}</m:t>
                    </m:r>
                  </m:oMath>
                </m:oMathPara>
              </a14:m>
              <a:endParaRPr lang="en-US" sz="2000" dirty="0"/>
            </a:p>
          </dgm:t>
        </dgm:pt>
      </mc:Choice>
      <mc:Fallback xmlns="">
        <dgm:pt modelId="{029F1039-8354-9141-83D5-3418ECCDA470}">
          <dgm:prSet phldrT="[Text]" custT="1"/>
          <dgm:spPr/>
          <dgm:t>
            <a:bodyPr/>
            <a:lstStyle/>
            <a:p>
              <a:pPr/>
              <a:r>
                <a:rPr lang="en-US" sz="2000" b="0" i="0">
                  <a:latin typeface="Cambria Math" panose="02040503050406030204" pitchFamily="18" charset="0"/>
                  <a:ea typeface="Cambria Math" panose="02040503050406030204" pitchFamily="18" charset="0"/>
                </a:rPr>
                <a:t>𝜏_</a:t>
              </a:r>
              <a:r>
                <a:rPr lang="el-GR" sz="2000" b="0" i="0">
                  <a:latin typeface="Cambria Math" panose="02040503050406030204" pitchFamily="18" charset="0"/>
                  <a:ea typeface="Cambria Math" panose="02040503050406030204" pitchFamily="18" charset="0"/>
                </a:rPr>
                <a:t>Ϝ</a:t>
              </a:r>
              <a:r>
                <a:rPr lang="en-US" sz="2000" b="0" i="0">
                  <a:latin typeface="Cambria Math" panose="02040503050406030204" pitchFamily="18" charset="0"/>
                  <a:ea typeface="Cambria Math" panose="02040503050406030204" pitchFamily="18" charset="0"/>
                </a:rPr>
                <a:t> {~𝑑,𝑆𝐶}</a:t>
              </a:r>
              <a:endParaRPr lang="en-US" sz="2000" dirty="0"/>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dgm: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𝑆𝐶</m:t>
                    </m:r>
                  </m:oMath>
                </m:oMathPara>
              </a14:m>
              <a:endParaRPr lang="en-US" sz="1800"/>
            </a:p>
          </dgm:t>
        </dgm:pt>
      </mc:Choice>
      <mc:Fallback xmlns="">
        <dgm:pt modelId="{60C196CF-09C6-D14D-A15A-1B465993E36D}">
          <dgm:prSet phldrT="[Text]" custT="1"/>
          <dgm:spPr/>
          <dgm:t>
            <a:bodyPr/>
            <a:lstStyle/>
            <a:p>
              <a:pPr/>
              <a:r>
                <a:rPr lang="en-US" sz="1800" b="0" i="0">
                  <a:latin typeface="Cambria Math" panose="02040503050406030204" pitchFamily="18" charset="0"/>
                </a:rPr>
                <a:t>𝑆𝐶</a:t>
              </a:r>
              <a:endParaRPr lang="en-US" sz="1800"/>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𝑚</m:t>
                    </m:r>
                  </m:oMath>
                </m:oMathPara>
              </a14:m>
              <a:endParaRPr lang="en-US" sz="1800" dirty="0"/>
            </a:p>
          </dgm:t>
        </dgm:pt>
      </mc:Choice>
      <mc:Fallback xmlns="">
        <dgm:pt modelId="{8025AB8E-B4DA-034D-84F1-153A33F2CCD1}">
          <dgm:prSet custT="1"/>
          <dgm:spPr/>
          <dgm:t>
            <a:bodyPr/>
            <a:lstStyle/>
            <a:p>
              <a:pPr/>
              <a:r>
                <a:rPr lang="en-US" sz="1800" i="0" dirty="0">
                  <a:latin typeface="Cambria Math" panose="02040503050406030204" pitchFamily="18" charset="0"/>
                </a:rPr>
                <a:t>𝑚</a:t>
              </a:r>
              <a:endParaRPr lang="en-US" sz="1800" dirty="0"/>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𝑏</m:t>
                    </m:r>
                  </m:oMath>
                </m:oMathPara>
              </a14:m>
              <a:endParaRPr lang="en-US" sz="1800" dirty="0"/>
            </a:p>
          </dgm:t>
        </dgm:pt>
      </mc:Choice>
      <mc:Fallback xmlns="">
        <dgm:pt modelId="{2F33D2DA-AB75-6344-B22A-660BAC46BD9E}">
          <dgm:prSet custT="1"/>
          <dgm:spPr/>
          <dgm:t>
            <a:bodyPr/>
            <a:lstStyle/>
            <a:p>
              <a:pPr/>
              <a:r>
                <a:rPr lang="en-US" sz="1800" i="0" dirty="0">
                  <a:latin typeface="Cambria Math" panose="02040503050406030204" pitchFamily="18" charset="0"/>
                </a:rPr>
                <a:t>𝑏</a:t>
              </a:r>
              <a:endParaRPr lang="en-US" sz="1800" dirty="0"/>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dgm: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dgm:t>
        </dgm:pt>
      </mc:Choice>
      <mc:Fallback xmlns="">
        <dgm:pt modelId="{CF817743-49A3-DB43-B02C-96ED820552CA}" type="asst">
          <dgm:prSet custT="1"/>
          <dgm:spPr/>
          <dgm:t>
            <a:bodyPr/>
            <a:lstStyle/>
            <a:p>
              <a:pPr/>
              <a:r>
                <a:rPr lang="en-US" sz="2400" i="0">
                  <a:latin typeface="Cambria Math" panose="02040503050406030204" pitchFamily="18" charset="0"/>
                  <a:ea typeface="Cambria Math" panose="02040503050406030204" pitchFamily="18" charset="0"/>
                </a:rPr>
                <a:t>𝜏</a:t>
              </a:r>
              <a:endParaRPr lang="en-US" sz="2400" dirty="0"/>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𝑟</m:t>
                    </m:r>
                  </m:oMath>
                </m:oMathPara>
              </a14:m>
              <a:endParaRPr lang="en-US" sz="1800" dirty="0"/>
            </a:p>
          </dgm:t>
        </dgm:pt>
      </mc:Choice>
      <mc:Fallback xmlns="">
        <dgm:pt modelId="{E9E167D9-83F7-DA4A-B31B-9FEF7F26D12E}">
          <dgm:prSet custT="1"/>
          <dgm:spPr/>
          <dgm:t>
            <a:bodyPr/>
            <a:lstStyle/>
            <a:p>
              <a:pPr/>
              <a:r>
                <a:rPr lang="en-US" sz="1800" i="0" dirty="0">
                  <a:latin typeface="Cambria Math" panose="02040503050406030204" pitchFamily="18" charset="0"/>
                </a:rPr>
                <a:t>𝑟</a:t>
              </a:r>
              <a:endParaRPr lang="en-US" sz="1800" dirty="0"/>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6EA00B91-6108-6D4E-805D-8C85CA460D78}"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F46A06EB-36E5-B84F-B2EF-780D16A45CA3}">
      <dgm:prSet phldrT="[Text]"/>
      <dgm:spPr/>
      <dgm:t>
        <a:bodyPr/>
        <a:lstStyle/>
        <a:p>
          <a:r>
            <a:rPr lang="en-US" dirty="0"/>
            <a:t>tokens</a:t>
          </a:r>
        </a:p>
      </dgm:t>
    </dgm:pt>
    <dgm:pt modelId="{099F87E3-4988-3649-B470-DD8074057F97}" type="parTrans" cxnId="{63A2A22D-868F-6844-9CC8-E66554C47F28}">
      <dgm:prSet/>
      <dgm:spPr/>
      <dgm:t>
        <a:bodyPr/>
        <a:lstStyle/>
        <a:p>
          <a:endParaRPr lang="en-US"/>
        </a:p>
      </dgm:t>
    </dgm:pt>
    <dgm:pt modelId="{62BFD28B-E6AD-5843-B412-695A0B4E8487}" type="sibTrans" cxnId="{63A2A22D-868F-6844-9CC8-E66554C47F28}">
      <dgm:prSet/>
      <dgm:spPr/>
      <dgm:t>
        <a:bodyPr/>
        <a:lstStyle/>
        <a:p>
          <a:endParaRPr lang="en-US"/>
        </a:p>
      </dgm:t>
    </dgm:pt>
    <dgm:pt modelId="{E62536C8-07B4-EF4E-9918-86F5D15F416D}">
      <dgm:prSet phldrT="[Text]"/>
      <dgm:spPr/>
      <dgm:t>
        <a:bodyPr/>
        <a:lstStyle/>
        <a:p>
          <a:r>
            <a:rPr lang="en-US" dirty="0"/>
            <a:t>fungible</a:t>
          </a:r>
        </a:p>
      </dgm:t>
    </dgm:pt>
    <dgm:pt modelId="{AF4EAF32-AAF9-F949-AFE5-B97A51A64F0C}" type="parTrans" cxnId="{ACB27E06-BD10-BC4A-8D74-21EC8375E3F1}">
      <dgm:prSet/>
      <dgm:spPr/>
      <dgm:t>
        <a:bodyPr/>
        <a:lstStyle/>
        <a:p>
          <a:endParaRPr lang="en-US"/>
        </a:p>
      </dgm:t>
    </dgm:pt>
    <dgm:pt modelId="{025425B1-B1FC-9B46-A476-9EA8BA463500}" type="sibTrans" cxnId="{ACB27E06-BD10-BC4A-8D74-21EC8375E3F1}">
      <dgm:prSet/>
      <dgm:spPr/>
      <dgm:t>
        <a:bodyPr/>
        <a:lstStyle/>
        <a:p>
          <a:endParaRPr lang="en-US"/>
        </a:p>
      </dgm:t>
    </dgm:pt>
    <dgm:pt modelId="{46926D3C-3EA6-774D-90C4-AC19CFD8A3E6}">
      <dgm:prSet phldrT="[Text]"/>
      <dgm:spPr/>
      <dgm:t>
        <a:bodyPr/>
        <a:lstStyle/>
        <a:p>
          <a:r>
            <a:rPr lang="en-US" dirty="0"/>
            <a:t>non-fungible</a:t>
          </a:r>
        </a:p>
      </dgm:t>
    </dgm:pt>
    <dgm:pt modelId="{82D62BB6-5BC3-6F4A-8A5D-6AD96FB282B9}" type="parTrans" cxnId="{07594A45-149C-6848-8100-8D8A98AA5046}">
      <dgm:prSet/>
      <dgm:spPr/>
      <dgm:t>
        <a:bodyPr/>
        <a:lstStyle/>
        <a:p>
          <a:endParaRPr lang="en-US"/>
        </a:p>
      </dgm:t>
    </dgm:pt>
    <dgm:pt modelId="{51AFE21B-714F-2545-A5F2-2BF730461355}" type="sibTrans" cxnId="{07594A45-149C-6848-8100-8D8A98AA5046}">
      <dgm:prSet/>
      <dgm:spPr/>
      <dgm:t>
        <a:bodyPr/>
        <a:lstStyle/>
        <a:p>
          <a:endParaRPr lang="en-US"/>
        </a:p>
      </dgm:t>
    </dgm:pt>
    <dgm:pt modelId="{53D6BB14-24A3-154F-BD3F-5B4C8F966D56}">
      <dgm:prSet phldrT="[Text]"/>
      <dgm:spPr/>
      <dgm:t>
        <a:bodyPr/>
        <a:lstStyle/>
        <a:p>
          <a:r>
            <a:rPr lang="en-US" dirty="0"/>
            <a:t>hybrid</a:t>
          </a:r>
        </a:p>
      </dgm:t>
    </dgm:pt>
    <dgm:pt modelId="{DD244185-B45A-1A43-B216-A4E8509F1DA2}" type="parTrans" cxnId="{0D868658-5BAD-5E43-B1CC-7C907778C83B}">
      <dgm:prSet/>
      <dgm:spPr/>
      <dgm:t>
        <a:bodyPr/>
        <a:lstStyle/>
        <a:p>
          <a:endParaRPr lang="en-US"/>
        </a:p>
      </dgm:t>
    </dgm:pt>
    <dgm:pt modelId="{AAB206EF-A558-C848-BF94-9F2272476125}" type="sibTrans" cxnId="{0D868658-5BAD-5E43-B1CC-7C907778C83B}">
      <dgm:prSet/>
      <dgm:spPr/>
      <dgm:t>
        <a:bodyPr/>
        <a:lstStyle/>
        <a:p>
          <a:endParaRPr lang="en-US"/>
        </a:p>
      </dgm:t>
    </dgm:pt>
    <dgm:pt modelId="{8AD935DA-FF9F-E345-831E-C0419DEFBBB3}" type="pres">
      <dgm:prSet presAssocID="{6EA00B91-6108-6D4E-805D-8C85CA460D78}" presName="hierChild1" presStyleCnt="0">
        <dgm:presLayoutVars>
          <dgm:chPref val="1"/>
          <dgm:dir/>
          <dgm:animOne val="branch"/>
          <dgm:animLvl val="lvl"/>
          <dgm:resizeHandles/>
        </dgm:presLayoutVars>
      </dgm:prSet>
      <dgm:spPr/>
    </dgm:pt>
    <dgm:pt modelId="{91BBEE40-DC24-9548-892D-438CA1B06A38}" type="pres">
      <dgm:prSet presAssocID="{F46A06EB-36E5-B84F-B2EF-780D16A45CA3}" presName="hierRoot1" presStyleCnt="0"/>
      <dgm:spPr/>
    </dgm:pt>
    <dgm:pt modelId="{6F1ED77D-6801-C847-8ADB-E7C139ED6C16}" type="pres">
      <dgm:prSet presAssocID="{F46A06EB-36E5-B84F-B2EF-780D16A45CA3}" presName="composite" presStyleCnt="0"/>
      <dgm:spPr/>
    </dgm:pt>
    <dgm:pt modelId="{A13377D2-14D4-3B48-84B0-C49E39A03DCB}" type="pres">
      <dgm:prSet presAssocID="{F46A06EB-36E5-B84F-B2EF-780D16A45CA3}" presName="background" presStyleLbl="node0" presStyleIdx="0" presStyleCnt="1"/>
      <dgm:spPr/>
    </dgm:pt>
    <dgm:pt modelId="{BFBDE55C-4335-ED41-AD0D-29FBAFC93D3B}" type="pres">
      <dgm:prSet presAssocID="{F46A06EB-36E5-B84F-B2EF-780D16A45CA3}" presName="text" presStyleLbl="fgAcc0" presStyleIdx="0" presStyleCnt="1">
        <dgm:presLayoutVars>
          <dgm:chPref val="3"/>
        </dgm:presLayoutVars>
      </dgm:prSet>
      <dgm:spPr/>
    </dgm:pt>
    <dgm:pt modelId="{CCB679C0-379F-5845-8037-5831270ECF4C}" type="pres">
      <dgm:prSet presAssocID="{F46A06EB-36E5-B84F-B2EF-780D16A45CA3}" presName="hierChild2" presStyleCnt="0"/>
      <dgm:spPr/>
    </dgm:pt>
    <dgm:pt modelId="{0B545569-F664-2F41-A440-051BE45955D8}" type="pres">
      <dgm:prSet presAssocID="{AF4EAF32-AAF9-F949-AFE5-B97A51A64F0C}" presName="Name10" presStyleLbl="parChTrans1D2" presStyleIdx="0" presStyleCnt="3"/>
      <dgm:spPr/>
    </dgm:pt>
    <dgm:pt modelId="{A1E4CFCE-9358-454D-AF4C-0C816E493253}" type="pres">
      <dgm:prSet presAssocID="{E62536C8-07B4-EF4E-9918-86F5D15F416D}" presName="hierRoot2" presStyleCnt="0"/>
      <dgm:spPr/>
    </dgm:pt>
    <dgm:pt modelId="{FD38B8FE-4FFA-934B-8E55-CB14EACCC916}" type="pres">
      <dgm:prSet presAssocID="{E62536C8-07B4-EF4E-9918-86F5D15F416D}" presName="composite2" presStyleCnt="0"/>
      <dgm:spPr/>
    </dgm:pt>
    <dgm:pt modelId="{AC0DEBFA-3618-094C-9132-4226D8FEB1FA}" type="pres">
      <dgm:prSet presAssocID="{E62536C8-07B4-EF4E-9918-86F5D15F416D}" presName="background2" presStyleLbl="node2" presStyleIdx="0" presStyleCnt="3"/>
      <dgm:spPr>
        <a:solidFill>
          <a:schemeClr val="accent6"/>
        </a:solidFill>
      </dgm:spPr>
    </dgm:pt>
    <dgm:pt modelId="{47076E68-B132-C04A-8089-D8EA77137CD2}" type="pres">
      <dgm:prSet presAssocID="{E62536C8-07B4-EF4E-9918-86F5D15F416D}" presName="text2" presStyleLbl="fgAcc2" presStyleIdx="0" presStyleCnt="3">
        <dgm:presLayoutVars>
          <dgm:chPref val="3"/>
        </dgm:presLayoutVars>
      </dgm:prSet>
      <dgm:spPr/>
    </dgm:pt>
    <dgm:pt modelId="{7B43F579-C0C3-5840-A3FC-0F8D3CB50ABE}" type="pres">
      <dgm:prSet presAssocID="{E62536C8-07B4-EF4E-9918-86F5D15F416D}" presName="hierChild3" presStyleCnt="0"/>
      <dgm:spPr/>
    </dgm:pt>
    <dgm:pt modelId="{D36842D5-8454-D24A-A2A6-A4F794BCEEA8}" type="pres">
      <dgm:prSet presAssocID="{82D62BB6-5BC3-6F4A-8A5D-6AD96FB282B9}" presName="Name10" presStyleLbl="parChTrans1D2" presStyleIdx="1" presStyleCnt="3"/>
      <dgm:spPr/>
    </dgm:pt>
    <dgm:pt modelId="{E3EFB4FE-8D8C-D740-86C5-2AA5C043C657}" type="pres">
      <dgm:prSet presAssocID="{46926D3C-3EA6-774D-90C4-AC19CFD8A3E6}" presName="hierRoot2" presStyleCnt="0"/>
      <dgm:spPr/>
    </dgm:pt>
    <dgm:pt modelId="{7029A570-6A82-2845-81AB-418DDAF8D72E}" type="pres">
      <dgm:prSet presAssocID="{46926D3C-3EA6-774D-90C4-AC19CFD8A3E6}" presName="composite2" presStyleCnt="0"/>
      <dgm:spPr/>
    </dgm:pt>
    <dgm:pt modelId="{08043D6C-96F5-2945-975B-FD1A645D6EF6}" type="pres">
      <dgm:prSet presAssocID="{46926D3C-3EA6-774D-90C4-AC19CFD8A3E6}" presName="background2" presStyleLbl="node2" presStyleIdx="1" presStyleCnt="3"/>
      <dgm:spPr/>
    </dgm:pt>
    <dgm:pt modelId="{64F09936-32B4-6741-8115-C24CA26C500A}" type="pres">
      <dgm:prSet presAssocID="{46926D3C-3EA6-774D-90C4-AC19CFD8A3E6}" presName="text2" presStyleLbl="fgAcc2" presStyleIdx="1" presStyleCnt="3">
        <dgm:presLayoutVars>
          <dgm:chPref val="3"/>
        </dgm:presLayoutVars>
      </dgm:prSet>
      <dgm:spPr/>
    </dgm:pt>
    <dgm:pt modelId="{0D398892-88E2-8445-B255-7E5A6C96058A}" type="pres">
      <dgm:prSet presAssocID="{46926D3C-3EA6-774D-90C4-AC19CFD8A3E6}" presName="hierChild3" presStyleCnt="0"/>
      <dgm:spPr/>
    </dgm:pt>
    <dgm:pt modelId="{6FA6DBA6-6FA7-0849-905D-95FF70AEFB9D}" type="pres">
      <dgm:prSet presAssocID="{DD244185-B45A-1A43-B216-A4E8509F1DA2}" presName="Name10" presStyleLbl="parChTrans1D2" presStyleIdx="2" presStyleCnt="3"/>
      <dgm:spPr/>
    </dgm:pt>
    <dgm:pt modelId="{D93FF097-2C47-0B43-AF76-E7700C8ED450}" type="pres">
      <dgm:prSet presAssocID="{53D6BB14-24A3-154F-BD3F-5B4C8F966D56}" presName="hierRoot2" presStyleCnt="0"/>
      <dgm:spPr/>
    </dgm:pt>
    <dgm:pt modelId="{C95B10EB-2471-2C45-AEF9-60398528AF63}" type="pres">
      <dgm:prSet presAssocID="{53D6BB14-24A3-154F-BD3F-5B4C8F966D56}" presName="composite2" presStyleCnt="0"/>
      <dgm:spPr/>
    </dgm:pt>
    <dgm:pt modelId="{C8E3670D-611F-644E-8418-97310B0591A4}" type="pres">
      <dgm:prSet presAssocID="{53D6BB14-24A3-154F-BD3F-5B4C8F966D56}" presName="background2" presStyleLbl="node2" presStyleIdx="2" presStyleCnt="3"/>
      <dgm:spPr>
        <a:solidFill>
          <a:schemeClr val="tx2"/>
        </a:solidFill>
      </dgm:spPr>
    </dgm:pt>
    <dgm:pt modelId="{1277F7E5-FFE2-8346-A27A-71E7AE941B41}" type="pres">
      <dgm:prSet presAssocID="{53D6BB14-24A3-154F-BD3F-5B4C8F966D56}" presName="text2" presStyleLbl="fgAcc2" presStyleIdx="2" presStyleCnt="3">
        <dgm:presLayoutVars>
          <dgm:chPref val="3"/>
        </dgm:presLayoutVars>
      </dgm:prSet>
      <dgm:spPr/>
    </dgm:pt>
    <dgm:pt modelId="{81519D0A-7751-AF4C-877D-1D802CC68A2E}" type="pres">
      <dgm:prSet presAssocID="{53D6BB14-24A3-154F-BD3F-5B4C8F966D56}" presName="hierChild3" presStyleCnt="0"/>
      <dgm:spPr/>
    </dgm:pt>
  </dgm:ptLst>
  <dgm:cxnLst>
    <dgm:cxn modelId="{ACB27E06-BD10-BC4A-8D74-21EC8375E3F1}" srcId="{F46A06EB-36E5-B84F-B2EF-780D16A45CA3}" destId="{E62536C8-07B4-EF4E-9918-86F5D15F416D}" srcOrd="0" destOrd="0" parTransId="{AF4EAF32-AAF9-F949-AFE5-B97A51A64F0C}" sibTransId="{025425B1-B1FC-9B46-A476-9EA8BA463500}"/>
    <dgm:cxn modelId="{6880B01F-F5A9-664D-9AA3-45EA79D87580}" type="presOf" srcId="{82D62BB6-5BC3-6F4A-8A5D-6AD96FB282B9}" destId="{D36842D5-8454-D24A-A2A6-A4F794BCEEA8}" srcOrd="0" destOrd="0" presId="urn:microsoft.com/office/officeart/2005/8/layout/hierarchy1"/>
    <dgm:cxn modelId="{63A2A22D-868F-6844-9CC8-E66554C47F28}" srcId="{6EA00B91-6108-6D4E-805D-8C85CA460D78}" destId="{F46A06EB-36E5-B84F-B2EF-780D16A45CA3}" srcOrd="0" destOrd="0" parTransId="{099F87E3-4988-3649-B470-DD8074057F97}" sibTransId="{62BFD28B-E6AD-5843-B412-695A0B4E8487}"/>
    <dgm:cxn modelId="{2222763F-68E2-514F-9F22-A01F401DEFB5}" type="presOf" srcId="{53D6BB14-24A3-154F-BD3F-5B4C8F966D56}" destId="{1277F7E5-FFE2-8346-A27A-71E7AE941B41}" srcOrd="0" destOrd="0" presId="urn:microsoft.com/office/officeart/2005/8/layout/hierarchy1"/>
    <dgm:cxn modelId="{07594A45-149C-6848-8100-8D8A98AA5046}" srcId="{F46A06EB-36E5-B84F-B2EF-780D16A45CA3}" destId="{46926D3C-3EA6-774D-90C4-AC19CFD8A3E6}" srcOrd="1" destOrd="0" parTransId="{82D62BB6-5BC3-6F4A-8A5D-6AD96FB282B9}" sibTransId="{51AFE21B-714F-2545-A5F2-2BF730461355}"/>
    <dgm:cxn modelId="{5BF5FE48-8D1A-564B-B043-4F1E60AA8B8B}" type="presOf" srcId="{F46A06EB-36E5-B84F-B2EF-780D16A45CA3}" destId="{BFBDE55C-4335-ED41-AD0D-29FBAFC93D3B}" srcOrd="0" destOrd="0" presId="urn:microsoft.com/office/officeart/2005/8/layout/hierarchy1"/>
    <dgm:cxn modelId="{CBF8FE51-AF73-1543-B9CD-05DB3BBD289A}" type="presOf" srcId="{E62536C8-07B4-EF4E-9918-86F5D15F416D}" destId="{47076E68-B132-C04A-8089-D8EA77137CD2}" srcOrd="0" destOrd="0" presId="urn:microsoft.com/office/officeart/2005/8/layout/hierarchy1"/>
    <dgm:cxn modelId="{BC709056-6053-504D-B8AA-D28EE503AC9C}" type="presOf" srcId="{DD244185-B45A-1A43-B216-A4E8509F1DA2}" destId="{6FA6DBA6-6FA7-0849-905D-95FF70AEFB9D}" srcOrd="0" destOrd="0" presId="urn:microsoft.com/office/officeart/2005/8/layout/hierarchy1"/>
    <dgm:cxn modelId="{0D868658-5BAD-5E43-B1CC-7C907778C83B}" srcId="{F46A06EB-36E5-B84F-B2EF-780D16A45CA3}" destId="{53D6BB14-24A3-154F-BD3F-5B4C8F966D56}" srcOrd="2" destOrd="0" parTransId="{DD244185-B45A-1A43-B216-A4E8509F1DA2}" sibTransId="{AAB206EF-A558-C848-BF94-9F2272476125}"/>
    <dgm:cxn modelId="{0F5ACC91-B03D-1346-A6FB-E803ECD7F220}" type="presOf" srcId="{6EA00B91-6108-6D4E-805D-8C85CA460D78}" destId="{8AD935DA-FF9F-E345-831E-C0419DEFBBB3}" srcOrd="0" destOrd="0" presId="urn:microsoft.com/office/officeart/2005/8/layout/hierarchy1"/>
    <dgm:cxn modelId="{97CC3BA3-AF3F-FC4C-953C-C192C03B11F6}" type="presOf" srcId="{46926D3C-3EA6-774D-90C4-AC19CFD8A3E6}" destId="{64F09936-32B4-6741-8115-C24CA26C500A}" srcOrd="0" destOrd="0" presId="urn:microsoft.com/office/officeart/2005/8/layout/hierarchy1"/>
    <dgm:cxn modelId="{D0FBFCBF-1FDB-9D4A-AFAF-E6FA5ECCC717}" type="presOf" srcId="{AF4EAF32-AAF9-F949-AFE5-B97A51A64F0C}" destId="{0B545569-F664-2F41-A440-051BE45955D8}" srcOrd="0" destOrd="0" presId="urn:microsoft.com/office/officeart/2005/8/layout/hierarchy1"/>
    <dgm:cxn modelId="{C9647CCD-BA2E-E14C-9D44-B523AA7EA93B}" type="presParOf" srcId="{8AD935DA-FF9F-E345-831E-C0419DEFBBB3}" destId="{91BBEE40-DC24-9548-892D-438CA1B06A38}" srcOrd="0" destOrd="0" presId="urn:microsoft.com/office/officeart/2005/8/layout/hierarchy1"/>
    <dgm:cxn modelId="{F4A453FA-CBBA-8F4D-B26D-F946205D20CE}" type="presParOf" srcId="{91BBEE40-DC24-9548-892D-438CA1B06A38}" destId="{6F1ED77D-6801-C847-8ADB-E7C139ED6C16}" srcOrd="0" destOrd="0" presId="urn:microsoft.com/office/officeart/2005/8/layout/hierarchy1"/>
    <dgm:cxn modelId="{FCD758FD-D3A5-B94F-BDD0-EDED9FE1E132}" type="presParOf" srcId="{6F1ED77D-6801-C847-8ADB-E7C139ED6C16}" destId="{A13377D2-14D4-3B48-84B0-C49E39A03DCB}" srcOrd="0" destOrd="0" presId="urn:microsoft.com/office/officeart/2005/8/layout/hierarchy1"/>
    <dgm:cxn modelId="{44B10897-097A-0F40-A745-7B986A46C04E}" type="presParOf" srcId="{6F1ED77D-6801-C847-8ADB-E7C139ED6C16}" destId="{BFBDE55C-4335-ED41-AD0D-29FBAFC93D3B}" srcOrd="1" destOrd="0" presId="urn:microsoft.com/office/officeart/2005/8/layout/hierarchy1"/>
    <dgm:cxn modelId="{4F0AD123-A1B7-BC48-A9BC-02DA2A1C6364}" type="presParOf" srcId="{91BBEE40-DC24-9548-892D-438CA1B06A38}" destId="{CCB679C0-379F-5845-8037-5831270ECF4C}" srcOrd="1" destOrd="0" presId="urn:microsoft.com/office/officeart/2005/8/layout/hierarchy1"/>
    <dgm:cxn modelId="{D0AA3AC6-C376-1B42-82DD-34E009DBA1D6}" type="presParOf" srcId="{CCB679C0-379F-5845-8037-5831270ECF4C}" destId="{0B545569-F664-2F41-A440-051BE45955D8}" srcOrd="0" destOrd="0" presId="urn:microsoft.com/office/officeart/2005/8/layout/hierarchy1"/>
    <dgm:cxn modelId="{BC982F05-D70D-2C4E-A546-D04FCC255A92}" type="presParOf" srcId="{CCB679C0-379F-5845-8037-5831270ECF4C}" destId="{A1E4CFCE-9358-454D-AF4C-0C816E493253}" srcOrd="1" destOrd="0" presId="urn:microsoft.com/office/officeart/2005/8/layout/hierarchy1"/>
    <dgm:cxn modelId="{B810F524-EA84-5344-BC25-BC412FF832FC}" type="presParOf" srcId="{A1E4CFCE-9358-454D-AF4C-0C816E493253}" destId="{FD38B8FE-4FFA-934B-8E55-CB14EACCC916}" srcOrd="0" destOrd="0" presId="urn:microsoft.com/office/officeart/2005/8/layout/hierarchy1"/>
    <dgm:cxn modelId="{A934B2B6-4B91-0D4E-8376-0AEC1A62D29E}" type="presParOf" srcId="{FD38B8FE-4FFA-934B-8E55-CB14EACCC916}" destId="{AC0DEBFA-3618-094C-9132-4226D8FEB1FA}" srcOrd="0" destOrd="0" presId="urn:microsoft.com/office/officeart/2005/8/layout/hierarchy1"/>
    <dgm:cxn modelId="{D469E777-F214-D144-996E-7837E5533DF7}" type="presParOf" srcId="{FD38B8FE-4FFA-934B-8E55-CB14EACCC916}" destId="{47076E68-B132-C04A-8089-D8EA77137CD2}" srcOrd="1" destOrd="0" presId="urn:microsoft.com/office/officeart/2005/8/layout/hierarchy1"/>
    <dgm:cxn modelId="{46F18A75-4ED3-B644-A7A1-0AB7E1B679E3}" type="presParOf" srcId="{A1E4CFCE-9358-454D-AF4C-0C816E493253}" destId="{7B43F579-C0C3-5840-A3FC-0F8D3CB50ABE}" srcOrd="1" destOrd="0" presId="urn:microsoft.com/office/officeart/2005/8/layout/hierarchy1"/>
    <dgm:cxn modelId="{292ECBFE-BB3D-AC4F-B74F-AB025A1DCEB4}" type="presParOf" srcId="{CCB679C0-379F-5845-8037-5831270ECF4C}" destId="{D36842D5-8454-D24A-A2A6-A4F794BCEEA8}" srcOrd="2" destOrd="0" presId="urn:microsoft.com/office/officeart/2005/8/layout/hierarchy1"/>
    <dgm:cxn modelId="{E613613F-2E8F-3C47-8DCA-02250720A61B}" type="presParOf" srcId="{CCB679C0-379F-5845-8037-5831270ECF4C}" destId="{E3EFB4FE-8D8C-D740-86C5-2AA5C043C657}" srcOrd="3" destOrd="0" presId="urn:microsoft.com/office/officeart/2005/8/layout/hierarchy1"/>
    <dgm:cxn modelId="{200BF36E-F12C-794E-889C-7BF903A7E38C}" type="presParOf" srcId="{E3EFB4FE-8D8C-D740-86C5-2AA5C043C657}" destId="{7029A570-6A82-2845-81AB-418DDAF8D72E}" srcOrd="0" destOrd="0" presId="urn:microsoft.com/office/officeart/2005/8/layout/hierarchy1"/>
    <dgm:cxn modelId="{9BF18AD4-A7C6-C748-975A-202250A6349E}" type="presParOf" srcId="{7029A570-6A82-2845-81AB-418DDAF8D72E}" destId="{08043D6C-96F5-2945-975B-FD1A645D6EF6}" srcOrd="0" destOrd="0" presId="urn:microsoft.com/office/officeart/2005/8/layout/hierarchy1"/>
    <dgm:cxn modelId="{50D9B46C-820C-E645-A531-E6EE12A99B4F}" type="presParOf" srcId="{7029A570-6A82-2845-81AB-418DDAF8D72E}" destId="{64F09936-32B4-6741-8115-C24CA26C500A}" srcOrd="1" destOrd="0" presId="urn:microsoft.com/office/officeart/2005/8/layout/hierarchy1"/>
    <dgm:cxn modelId="{6D99CAD5-15AD-E94C-B765-847221D7BF36}" type="presParOf" srcId="{E3EFB4FE-8D8C-D740-86C5-2AA5C043C657}" destId="{0D398892-88E2-8445-B255-7E5A6C96058A}" srcOrd="1" destOrd="0" presId="urn:microsoft.com/office/officeart/2005/8/layout/hierarchy1"/>
    <dgm:cxn modelId="{D08A85FA-4A35-9547-ADFA-D2995C6300D6}" type="presParOf" srcId="{CCB679C0-379F-5845-8037-5831270ECF4C}" destId="{6FA6DBA6-6FA7-0849-905D-95FF70AEFB9D}" srcOrd="4" destOrd="0" presId="urn:microsoft.com/office/officeart/2005/8/layout/hierarchy1"/>
    <dgm:cxn modelId="{A960F0B2-E9B5-7F4E-A315-2863C6293CE5}" type="presParOf" srcId="{CCB679C0-379F-5845-8037-5831270ECF4C}" destId="{D93FF097-2C47-0B43-AF76-E7700C8ED450}" srcOrd="5" destOrd="0" presId="urn:microsoft.com/office/officeart/2005/8/layout/hierarchy1"/>
    <dgm:cxn modelId="{052D41CA-E1C2-D04C-8A02-85CB0959B90B}" type="presParOf" srcId="{D93FF097-2C47-0B43-AF76-E7700C8ED450}" destId="{C95B10EB-2471-2C45-AEF9-60398528AF63}" srcOrd="0" destOrd="0" presId="urn:microsoft.com/office/officeart/2005/8/layout/hierarchy1"/>
    <dgm:cxn modelId="{325FFD95-4025-7B47-A2D5-B5B23E24E7E3}" type="presParOf" srcId="{C95B10EB-2471-2C45-AEF9-60398528AF63}" destId="{C8E3670D-611F-644E-8418-97310B0591A4}" srcOrd="0" destOrd="0" presId="urn:microsoft.com/office/officeart/2005/8/layout/hierarchy1"/>
    <dgm:cxn modelId="{0BD0A65F-5DB4-A74E-B312-44594EC553B1}" type="presParOf" srcId="{C95B10EB-2471-2C45-AEF9-60398528AF63}" destId="{1277F7E5-FFE2-8346-A27A-71E7AE941B41}" srcOrd="1" destOrd="0" presId="urn:microsoft.com/office/officeart/2005/8/layout/hierarchy1"/>
    <dgm:cxn modelId="{945C62FC-3EFB-9145-B1BA-726513238DC2}" type="presParOf" srcId="{D93FF097-2C47-0B43-AF76-E7700C8ED450}" destId="{81519D0A-7751-AF4C-877D-1D802CC68A2E}" srcOrd="1" destOrd="0" presId="urn:microsoft.com/office/officeart/2005/8/layout/hierarchy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BC552EA-DE64-3C4B-865B-BBDBBBD87B54}" type="doc">
      <dgm:prSet loTypeId="urn:microsoft.com/office/officeart/2005/8/layout/chevron1" loCatId="" qsTypeId="urn:microsoft.com/office/officeart/2005/8/quickstyle/simple1" qsCatId="simple" csTypeId="urn:microsoft.com/office/officeart/2005/8/colors/accent1_2" csCatId="accent1" phldr="1"/>
      <dgm:spPr/>
    </dgm:pt>
    <dgm:pt modelId="{07DCD4C5-D620-4842-BFD4-7F0F5B5410DA}">
      <dgm:prSet phldrT="[Text]"/>
      <dgm:spPr/>
      <dgm:t>
        <a:bodyPr/>
        <a:lstStyle/>
        <a:p>
          <a:r>
            <a:rPr lang="en-US" dirty="0"/>
            <a:t>Artifacts</a:t>
          </a:r>
        </a:p>
      </dgm:t>
    </dgm:pt>
    <dgm:pt modelId="{8948E97E-B04A-8E49-A6B0-1A8D28E0E1B7}" type="parTrans" cxnId="{D383C8BD-891F-C84E-842B-FBA963463AC0}">
      <dgm:prSet/>
      <dgm:spPr/>
      <dgm:t>
        <a:bodyPr/>
        <a:lstStyle/>
        <a:p>
          <a:endParaRPr lang="en-US"/>
        </a:p>
      </dgm:t>
    </dgm:pt>
    <dgm:pt modelId="{FDBEE7AF-F98A-FA48-AE55-637A1E672378}" type="sibTrans" cxnId="{D383C8BD-891F-C84E-842B-FBA963463AC0}">
      <dgm:prSet/>
      <dgm:spPr/>
      <dgm:t>
        <a:bodyPr/>
        <a:lstStyle/>
        <a:p>
          <a:endParaRPr lang="en-US"/>
        </a:p>
      </dgm:t>
    </dgm:pt>
    <dgm:pt modelId="{1FC50CC3-3AB4-DD4B-A304-A4BDC2FDD1A1}">
      <dgm:prSet phldrT="[Text]"/>
      <dgm:spPr/>
      <dgm:t>
        <a:bodyPr/>
        <a:lstStyle/>
        <a:p>
          <a:r>
            <a:rPr lang="en-US" dirty="0"/>
            <a:t>Template</a:t>
          </a:r>
        </a:p>
      </dgm:t>
    </dgm:pt>
    <dgm:pt modelId="{50F47565-EE41-5C44-BC1D-710E73899D21}" type="parTrans" cxnId="{95D110BF-6BD2-6D44-BAD3-84B7367E0090}">
      <dgm:prSet/>
      <dgm:spPr/>
      <dgm:t>
        <a:bodyPr/>
        <a:lstStyle/>
        <a:p>
          <a:endParaRPr lang="en-US"/>
        </a:p>
      </dgm:t>
    </dgm:pt>
    <dgm:pt modelId="{08236A4B-A5A4-E142-86DA-C20A615DB81A}" type="sibTrans" cxnId="{95D110BF-6BD2-6D44-BAD3-84B7367E0090}">
      <dgm:prSet/>
      <dgm:spPr/>
      <dgm:t>
        <a:bodyPr/>
        <a:lstStyle/>
        <a:p>
          <a:endParaRPr lang="en-US"/>
        </a:p>
      </dgm:t>
    </dgm:pt>
    <dgm:pt modelId="{27665785-5212-6B4A-A122-E162DC71CD5E}">
      <dgm:prSet phldrT="[Text]"/>
      <dgm:spPr/>
      <dgm:t>
        <a:bodyPr/>
        <a:lstStyle/>
        <a:p>
          <a:r>
            <a:rPr lang="en-US" dirty="0"/>
            <a:t>Map</a:t>
          </a:r>
        </a:p>
      </dgm:t>
    </dgm:pt>
    <dgm:pt modelId="{A3B95F11-6E58-E849-829A-790910EB1B8C}" type="parTrans" cxnId="{0AF6D025-49F0-FE41-A4E6-11850B042555}">
      <dgm:prSet/>
      <dgm:spPr/>
      <dgm:t>
        <a:bodyPr/>
        <a:lstStyle/>
        <a:p>
          <a:endParaRPr lang="en-US"/>
        </a:p>
      </dgm:t>
    </dgm:pt>
    <dgm:pt modelId="{F750E57F-AD4D-F549-8054-79238164A8AA}" type="sibTrans" cxnId="{0AF6D025-49F0-FE41-A4E6-11850B042555}">
      <dgm:prSet/>
      <dgm:spPr/>
      <dgm:t>
        <a:bodyPr/>
        <a:lstStyle/>
        <a:p>
          <a:endParaRPr lang="en-US"/>
        </a:p>
      </dgm:t>
    </dgm:pt>
    <dgm:pt modelId="{9E07000E-A073-504D-B0A8-61F1224B08F1}">
      <dgm:prSet phldrT="[Text]"/>
      <dgm:spPr>
        <a:solidFill>
          <a:schemeClr val="accent6"/>
        </a:solidFill>
      </dgm:spPr>
      <dgm:t>
        <a:bodyPr/>
        <a:lstStyle/>
        <a:p>
          <a:r>
            <a:rPr lang="en-US" dirty="0"/>
            <a:t>External Reference</a:t>
          </a:r>
        </a:p>
      </dgm:t>
    </dgm:pt>
    <dgm:pt modelId="{A0DE0CD4-9EF8-1B41-9B03-689477692C4A}" type="parTrans" cxnId="{20977FE3-D188-694A-B3C0-F23475629D12}">
      <dgm:prSet/>
      <dgm:spPr/>
      <dgm:t>
        <a:bodyPr/>
        <a:lstStyle/>
        <a:p>
          <a:endParaRPr lang="en-US"/>
        </a:p>
      </dgm:t>
    </dgm:pt>
    <dgm:pt modelId="{1C8F5363-3CE6-BD4E-B38A-0E39FED4DB0A}" type="sibTrans" cxnId="{20977FE3-D188-694A-B3C0-F23475629D12}">
      <dgm:prSet/>
      <dgm:spPr/>
      <dgm:t>
        <a:bodyPr/>
        <a:lstStyle/>
        <a:p>
          <a:endParaRPr lang="en-US"/>
        </a:p>
      </dgm:t>
    </dgm:pt>
    <dgm:pt modelId="{031FCBC2-BE1A-B246-B53A-7B45C8CD3ED5}" type="pres">
      <dgm:prSet presAssocID="{9BC552EA-DE64-3C4B-865B-BBDBBBD87B54}" presName="Name0" presStyleCnt="0">
        <dgm:presLayoutVars>
          <dgm:dir/>
          <dgm:animLvl val="lvl"/>
          <dgm:resizeHandles val="exact"/>
        </dgm:presLayoutVars>
      </dgm:prSet>
      <dgm:spPr/>
    </dgm:pt>
    <dgm:pt modelId="{9ED045A0-F0CC-8A48-B0AC-C003CD3B3C1B}" type="pres">
      <dgm:prSet presAssocID="{07DCD4C5-D620-4842-BFD4-7F0F5B5410DA}" presName="parTxOnly" presStyleLbl="node1" presStyleIdx="0" presStyleCnt="4">
        <dgm:presLayoutVars>
          <dgm:chMax val="0"/>
          <dgm:chPref val="0"/>
          <dgm:bulletEnabled val="1"/>
        </dgm:presLayoutVars>
      </dgm:prSet>
      <dgm:spPr/>
    </dgm:pt>
    <dgm:pt modelId="{53E9C81C-7694-3E48-9FD8-694BB23AB793}" type="pres">
      <dgm:prSet presAssocID="{FDBEE7AF-F98A-FA48-AE55-637A1E672378}" presName="parTxOnlySpace" presStyleCnt="0"/>
      <dgm:spPr/>
    </dgm:pt>
    <dgm:pt modelId="{75C5014E-6768-6F4C-AB25-A9C05B2CE6A2}" type="pres">
      <dgm:prSet presAssocID="{1FC50CC3-3AB4-DD4B-A304-A4BDC2FDD1A1}" presName="parTxOnly" presStyleLbl="node1" presStyleIdx="1" presStyleCnt="4">
        <dgm:presLayoutVars>
          <dgm:chMax val="0"/>
          <dgm:chPref val="0"/>
          <dgm:bulletEnabled val="1"/>
        </dgm:presLayoutVars>
      </dgm:prSet>
      <dgm:spPr/>
    </dgm:pt>
    <dgm:pt modelId="{78622F1A-9FF8-1043-ACEB-E7BE99A3C85E}" type="pres">
      <dgm:prSet presAssocID="{08236A4B-A5A4-E142-86DA-C20A615DB81A}" presName="parTxOnlySpace" presStyleCnt="0"/>
      <dgm:spPr/>
    </dgm:pt>
    <dgm:pt modelId="{D823D582-F652-674F-B37D-8E1BFED9E45D}" type="pres">
      <dgm:prSet presAssocID="{27665785-5212-6B4A-A122-E162DC71CD5E}" presName="parTxOnly" presStyleLbl="node1" presStyleIdx="2" presStyleCnt="4">
        <dgm:presLayoutVars>
          <dgm:chMax val="0"/>
          <dgm:chPref val="0"/>
          <dgm:bulletEnabled val="1"/>
        </dgm:presLayoutVars>
      </dgm:prSet>
      <dgm:spPr/>
    </dgm:pt>
    <dgm:pt modelId="{7F7C0B60-534C-0347-82B0-58E194AF55B0}" type="pres">
      <dgm:prSet presAssocID="{F750E57F-AD4D-F549-8054-79238164A8AA}" presName="parTxOnlySpace" presStyleCnt="0"/>
      <dgm:spPr/>
    </dgm:pt>
    <dgm:pt modelId="{9D667BDD-0C8E-094F-81D4-73CFAA734787}" type="pres">
      <dgm:prSet presAssocID="{9E07000E-A073-504D-B0A8-61F1224B08F1}" presName="parTxOnly" presStyleLbl="node1" presStyleIdx="3" presStyleCnt="4">
        <dgm:presLayoutVars>
          <dgm:chMax val="0"/>
          <dgm:chPref val="0"/>
          <dgm:bulletEnabled val="1"/>
        </dgm:presLayoutVars>
      </dgm:prSet>
      <dgm:spPr/>
    </dgm:pt>
  </dgm:ptLst>
  <dgm:cxnLst>
    <dgm:cxn modelId="{0AF6D025-49F0-FE41-A4E6-11850B042555}" srcId="{9BC552EA-DE64-3C4B-865B-BBDBBBD87B54}" destId="{27665785-5212-6B4A-A122-E162DC71CD5E}" srcOrd="2" destOrd="0" parTransId="{A3B95F11-6E58-E849-829A-790910EB1B8C}" sibTransId="{F750E57F-AD4D-F549-8054-79238164A8AA}"/>
    <dgm:cxn modelId="{66D6C464-0622-7A49-8AEA-49EBB4DA8FF9}" type="presOf" srcId="{07DCD4C5-D620-4842-BFD4-7F0F5B5410DA}" destId="{9ED045A0-F0CC-8A48-B0AC-C003CD3B3C1B}" srcOrd="0" destOrd="0" presId="urn:microsoft.com/office/officeart/2005/8/layout/chevron1"/>
    <dgm:cxn modelId="{50EFA36E-98D5-DB42-8926-608DA356A5D4}" type="presOf" srcId="{9E07000E-A073-504D-B0A8-61F1224B08F1}" destId="{9D667BDD-0C8E-094F-81D4-73CFAA734787}" srcOrd="0" destOrd="0" presId="urn:microsoft.com/office/officeart/2005/8/layout/chevron1"/>
    <dgm:cxn modelId="{4961C992-7F4C-9D4C-8007-9672A982697D}" type="presOf" srcId="{27665785-5212-6B4A-A122-E162DC71CD5E}" destId="{D823D582-F652-674F-B37D-8E1BFED9E45D}" srcOrd="0" destOrd="0" presId="urn:microsoft.com/office/officeart/2005/8/layout/chevron1"/>
    <dgm:cxn modelId="{CBB0E8A8-0AE0-C54F-958E-29E989A0E611}" type="presOf" srcId="{1FC50CC3-3AB4-DD4B-A304-A4BDC2FDD1A1}" destId="{75C5014E-6768-6F4C-AB25-A9C05B2CE6A2}" srcOrd="0" destOrd="0" presId="urn:microsoft.com/office/officeart/2005/8/layout/chevron1"/>
    <dgm:cxn modelId="{D383C8BD-891F-C84E-842B-FBA963463AC0}" srcId="{9BC552EA-DE64-3C4B-865B-BBDBBBD87B54}" destId="{07DCD4C5-D620-4842-BFD4-7F0F5B5410DA}" srcOrd="0" destOrd="0" parTransId="{8948E97E-B04A-8E49-A6B0-1A8D28E0E1B7}" sibTransId="{FDBEE7AF-F98A-FA48-AE55-637A1E672378}"/>
    <dgm:cxn modelId="{95D110BF-6BD2-6D44-BAD3-84B7367E0090}" srcId="{9BC552EA-DE64-3C4B-865B-BBDBBBD87B54}" destId="{1FC50CC3-3AB4-DD4B-A304-A4BDC2FDD1A1}" srcOrd="1" destOrd="0" parTransId="{50F47565-EE41-5C44-BC1D-710E73899D21}" sibTransId="{08236A4B-A5A4-E142-86DA-C20A615DB81A}"/>
    <dgm:cxn modelId="{D91039CD-1D3F-C54E-8F7E-009C3D5EA10A}" type="presOf" srcId="{9BC552EA-DE64-3C4B-865B-BBDBBBD87B54}" destId="{031FCBC2-BE1A-B246-B53A-7B45C8CD3ED5}" srcOrd="0" destOrd="0" presId="urn:microsoft.com/office/officeart/2005/8/layout/chevron1"/>
    <dgm:cxn modelId="{20977FE3-D188-694A-B3C0-F23475629D12}" srcId="{9BC552EA-DE64-3C4B-865B-BBDBBBD87B54}" destId="{9E07000E-A073-504D-B0A8-61F1224B08F1}" srcOrd="3" destOrd="0" parTransId="{A0DE0CD4-9EF8-1B41-9B03-689477692C4A}" sibTransId="{1C8F5363-3CE6-BD4E-B38A-0E39FED4DB0A}"/>
    <dgm:cxn modelId="{E5663706-7963-6F43-A4AB-389ADEA39E5E}" type="presParOf" srcId="{031FCBC2-BE1A-B246-B53A-7B45C8CD3ED5}" destId="{9ED045A0-F0CC-8A48-B0AC-C003CD3B3C1B}" srcOrd="0" destOrd="0" presId="urn:microsoft.com/office/officeart/2005/8/layout/chevron1"/>
    <dgm:cxn modelId="{325C49A2-25DA-044E-AC54-B346606D6BD3}" type="presParOf" srcId="{031FCBC2-BE1A-B246-B53A-7B45C8CD3ED5}" destId="{53E9C81C-7694-3E48-9FD8-694BB23AB793}" srcOrd="1" destOrd="0" presId="urn:microsoft.com/office/officeart/2005/8/layout/chevron1"/>
    <dgm:cxn modelId="{E10A177D-20E0-804E-85D4-F102DC86E987}" type="presParOf" srcId="{031FCBC2-BE1A-B246-B53A-7B45C8CD3ED5}" destId="{75C5014E-6768-6F4C-AB25-A9C05B2CE6A2}" srcOrd="2" destOrd="0" presId="urn:microsoft.com/office/officeart/2005/8/layout/chevron1"/>
    <dgm:cxn modelId="{5C7F9D32-3E4F-034D-BF71-72CC96DFED55}" type="presParOf" srcId="{031FCBC2-BE1A-B246-B53A-7B45C8CD3ED5}" destId="{78622F1A-9FF8-1043-ACEB-E7BE99A3C85E}" srcOrd="3" destOrd="0" presId="urn:microsoft.com/office/officeart/2005/8/layout/chevron1"/>
    <dgm:cxn modelId="{53C99D7F-B75B-F246-8271-A89D850651D0}" type="presParOf" srcId="{031FCBC2-BE1A-B246-B53A-7B45C8CD3ED5}" destId="{D823D582-F652-674F-B37D-8E1BFED9E45D}" srcOrd="4" destOrd="0" presId="urn:microsoft.com/office/officeart/2005/8/layout/chevron1"/>
    <dgm:cxn modelId="{87455ACF-0CE9-254A-8F74-8E5212D34F66}" type="presParOf" srcId="{031FCBC2-BE1A-B246-B53A-7B45C8CD3ED5}" destId="{7F7C0B60-534C-0347-82B0-58E194AF55B0}" srcOrd="5" destOrd="0" presId="urn:microsoft.com/office/officeart/2005/8/layout/chevron1"/>
    <dgm:cxn modelId="{6AF9C29D-DAAC-5048-964E-E6819CA6CB19}" type="presParOf" srcId="{031FCBC2-BE1A-B246-B53A-7B45C8CD3ED5}" destId="{9D667BDD-0C8E-094F-81D4-73CFAA734787}"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pPr>
            <a:buNone/>
          </a:pPr>
          <a:r>
            <a:rPr lang="en-US" sz="2000" dirty="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pPr algn="l"/>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2400" dirty="0"/>
                <a:t> Common Fungible</a:t>
              </a:r>
              <a:endParaRPr lang="en-US" sz="2000" dirty="0"/>
            </a:p>
            <a:p>
              <a:pPr algn="l"/>
              <a14:m>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i="1" smtClean="0">
                          <a:latin typeface="Cambria Math" panose="02040503050406030204" pitchFamily="18" charset="0"/>
                          <a:ea typeface="Cambria Math" panose="02040503050406030204" pitchFamily="18" charset="0"/>
                        </a:rPr>
                        <m:t>𝜏</m:t>
                      </m:r>
                    </m:e>
                    <m:sub>
                      <m:sSup>
                        <m:sSupPr>
                          <m:ctrlPr>
                            <a:rPr lang="en-US" sz="3000" i="1" smtClean="0">
                              <a:latin typeface="Cambria Math" panose="02040503050406030204" pitchFamily="18" charset="0"/>
                              <a:ea typeface="Cambria Math" panose="02040503050406030204" pitchFamily="18" charset="0"/>
                            </a:rPr>
                          </m:ctrlPr>
                        </m:sSupPr>
                        <m:e>
                          <m:r>
                            <m:rPr>
                              <m:sty m:val="p"/>
                            </m:rPr>
                            <a:rPr lang="el-GR" sz="3000" i="1" smtClean="0">
                              <a:latin typeface="Cambria Math" panose="02040503050406030204" pitchFamily="18" charset="0"/>
                              <a:ea typeface="Cambria Math" panose="02040503050406030204" pitchFamily="18" charset="0"/>
                            </a:rPr>
                            <m:t>Ϝ</m:t>
                          </m:r>
                        </m:e>
                        <m:sup>
                          <m:r>
                            <a:rPr lang="en-US" sz="3000" b="0" i="1" smtClean="0">
                              <a:latin typeface="Cambria Math" panose="02040503050406030204" pitchFamily="18" charset="0"/>
                              <a:ea typeface="Cambria Math" panose="02040503050406030204" pitchFamily="18" charset="0"/>
                            </a:rPr>
                            <m:t>′</m:t>
                          </m:r>
                        </m:sup>
                      </m:sSup>
                    </m:sub>
                  </m:sSub>
                  <m:r>
                    <a:rPr lang="en-US" sz="3000" b="0" i="1" smtClean="0">
                      <a:latin typeface="Cambria Math" panose="02040503050406030204" pitchFamily="18" charset="0"/>
                      <a:ea typeface="Cambria Math" panose="02040503050406030204" pitchFamily="18" charset="0"/>
                    </a:rPr>
                    <m:t> </m:t>
                  </m:r>
                </m:oMath>
              </a14:m>
              <a:r>
                <a:rPr lang="en-US" sz="2400" dirty="0"/>
                <a:t>Unique Fungible</a:t>
              </a:r>
              <a:endParaRPr lang="en-US" sz="3000" dirty="0"/>
            </a:p>
          </dgm:t>
        </dgm:pt>
      </mc:Choice>
      <mc:Fallback xmlns="">
        <dgm:pt modelId="{E913C483-6AC4-4DC5-8995-2B0DB24D6EB6}" type="sibTrans" cxnId="{11D06CFE-AB40-41ED-B5D5-131AB85248A3}">
          <dgm:prSet phldrT="01" custT="1"/>
          <dgm:spPr/>
          <dgm:t>
            <a:bodyPr/>
            <a:lstStyle/>
            <a:p>
              <a:pPr algn="l"/>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2400" dirty="0"/>
                <a:t> Common Fungible</a:t>
              </a:r>
              <a:endParaRPr lang="en-US" sz="2000" dirty="0"/>
            </a:p>
            <a:p>
              <a:pPr algn="l"/>
              <a:r>
                <a:rPr lang="en-US" sz="3000" i="0">
                  <a:latin typeface="Cambria Math" panose="02040503050406030204" pitchFamily="18" charset="0"/>
                  <a:ea typeface="Cambria Math" panose="02040503050406030204" pitchFamily="18" charset="0"/>
                </a:rPr>
                <a:t>𝜏_(</a:t>
              </a:r>
              <a:r>
                <a:rPr lang="el-GR" sz="3000" i="0">
                  <a:latin typeface="Cambria Math" panose="02040503050406030204" pitchFamily="18" charset="0"/>
                  <a:ea typeface="Cambria Math" panose="02040503050406030204" pitchFamily="18" charset="0"/>
                </a:rPr>
                <a:t>Ϝ</a:t>
              </a:r>
              <a:r>
                <a:rPr lang="en-US" sz="3000" i="0">
                  <a:latin typeface="Cambria Math" panose="02040503050406030204" pitchFamily="18" charset="0"/>
                  <a:ea typeface="Cambria Math" panose="02040503050406030204" pitchFamily="18" charset="0"/>
                </a:rPr>
                <a:t>^</a:t>
              </a:r>
              <a:r>
                <a:rPr lang="en-US" sz="3000" b="0" i="0">
                  <a:latin typeface="Cambria Math" panose="02040503050406030204" pitchFamily="18" charset="0"/>
                  <a:ea typeface="Cambria Math" panose="02040503050406030204" pitchFamily="18" charset="0"/>
                </a:rPr>
                <a:t>′</a:t>
              </a:r>
              <a:r>
                <a:rPr lang="el-GR" sz="3000" b="0" i="0">
                  <a:latin typeface="Cambria Math" panose="02040503050406030204" pitchFamily="18" charset="0"/>
                  <a:ea typeface="Cambria Math" panose="02040503050406030204" pitchFamily="18" charset="0"/>
                </a:rPr>
                <a:t> </a:t>
              </a:r>
              <a:r>
                <a:rPr lang="en-US" sz="3000" b="0" i="0">
                  <a:latin typeface="Cambria Math" panose="02040503050406030204" pitchFamily="18" charset="0"/>
                  <a:ea typeface="Cambria Math" panose="02040503050406030204" pitchFamily="18" charset="0"/>
                </a:rPr>
                <a:t>)  </a:t>
              </a:r>
              <a:r>
                <a:rPr lang="en-US" sz="2400" dirty="0"/>
                <a:t>Unique Fungible</a:t>
              </a:r>
              <a:endParaRPr lang="en-US" sz="3000" dirty="0"/>
            </a:p>
          </dgm:t>
        </dgm:pt>
      </mc:Fallback>
    </mc:AlternateContent>
    <mc:AlternateContent xmlns:mc="http://schemas.openxmlformats.org/markup-compatibility/2006" xmlns:a14="http://schemas.microsoft.com/office/drawing/2010/main">
      <mc:Choice Requires="a14">
        <dgm:pt modelId="{7561B8F8-EFC3-4EBF-997F-B9356535314E}">
          <dgm:prSet custT="1"/>
          <dgm:spPr/>
          <dgm:t>
            <a:bodyPr anchor="ctr"/>
            <a:lstStyle/>
            <a:p>
              <a:r>
                <a:rPr lang="en-US" sz="1600" dirty="0"/>
                <a:t>Physical money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Ϝ</m:t>
                          </m:r>
                        </m:e>
                        <m:sup>
                          <m:r>
                            <a:rPr lang="en-US" b="0" i="1" smtClean="0">
                              <a:latin typeface="Cambria Math" panose="02040503050406030204" pitchFamily="18" charset="0"/>
                              <a:ea typeface="Cambria Math" panose="02040503050406030204" pitchFamily="18" charset="0"/>
                            </a:rPr>
                            <m:t>′</m:t>
                          </m:r>
                        </m:sup>
                      </m:sSup>
                    </m:sub>
                  </m:sSub>
                </m:oMath>
              </a14:m>
              <a:endParaRPr lang="en-US" sz="1600" dirty="0"/>
            </a:p>
          </dgm:t>
        </dgm:pt>
      </mc:Choice>
      <mc:Fallback xmlns="">
        <dgm:pt modelId="{7561B8F8-EFC3-4EBF-997F-B9356535314E}">
          <dgm:prSet custT="1"/>
          <dgm:spPr/>
          <dgm:t>
            <a:bodyPr anchor="ctr"/>
            <a:lstStyle/>
            <a:p>
              <a:r>
                <a:rPr lang="en-US" sz="1600" dirty="0"/>
                <a:t>Physical money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 )</a:t>
              </a:r>
              <a:endParaRPr lang="en-US" sz="1600" dirty="0"/>
            </a:p>
          </dgm:t>
        </dgm:pt>
      </mc:Fallback>
    </mc:AlternateConten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mc:AlternateContent xmlns:mc="http://schemas.openxmlformats.org/markup-compatibility/2006" xmlns:a14="http://schemas.microsoft.com/office/drawing/2010/main">
      <mc:Choice Requires="a14">
        <dgm:pt modelId="{38E44524-AA6F-4F5A-A03F-819D7E14427D}">
          <dgm:prSet custT="1"/>
          <dgm:spPr/>
          <dgm:t>
            <a:bodyPr anchor="ctr"/>
            <a:lstStyle/>
            <a:p>
              <a:r>
                <a:rPr lang="en-US" sz="1600" dirty="0"/>
                <a:t>Loyalty points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sz="1600" dirty="0"/>
            </a:p>
          </dgm:t>
        </dgm:pt>
      </mc:Choice>
      <mc:Fallback xmlns="">
        <dgm:pt modelId="{38E44524-AA6F-4F5A-A03F-819D7E14427D}">
          <dgm:prSet custT="1"/>
          <dgm:spPr/>
          <dgm:t>
            <a:bodyPr anchor="ctr"/>
            <a:lstStyle/>
            <a:p>
              <a:r>
                <a:rPr lang="en-US" sz="1600" dirty="0"/>
                <a:t>Loyalty points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sz="1600" dirty="0"/>
            </a:p>
          </dgm:t>
        </dgm:pt>
      </mc:Fallback>
    </mc:AlternateConten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Ν</m:t>
                          </m:r>
                        </m:e>
                        <m:sup>
                          <m:r>
                            <a:rPr lang="en-US" b="0" i="1" smtClean="0">
                              <a:latin typeface="Cambria Math" panose="02040503050406030204" pitchFamily="18" charset="0"/>
                              <a:ea typeface="Cambria Math" panose="02040503050406030204" pitchFamily="18" charset="0"/>
                            </a:rPr>
                            <m:t>′</m:t>
                          </m:r>
                        </m:sup>
                      </m:sSup>
                    </m:sub>
                  </m:sSub>
                </m:oMath>
              </a14:m>
              <a:r>
                <a:rPr lang="en-US" dirty="0"/>
                <a:t> Unique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a:t>
              </a:r>
              <a:r>
                <a:rPr lang="el-GR" b="0" i="0">
                  <a:latin typeface="Cambria Math" panose="02040503050406030204" pitchFamily="18" charset="0"/>
                  <a:ea typeface="Cambria Math" panose="02040503050406030204" pitchFamily="18" charset="0"/>
                </a:rPr>
                <a:t> </a:t>
              </a:r>
              <a:r>
                <a:rPr lang="en-US" b="0" i="0">
                  <a:latin typeface="Cambria Math" panose="02040503050406030204" pitchFamily="18" charset="0"/>
                  <a:ea typeface="Cambria Math" panose="02040503050406030204" pitchFamily="18" charset="0"/>
                </a:rPr>
                <a:t>)</a:t>
              </a:r>
              <a:r>
                <a:rPr lang="en-US" dirty="0"/>
                <a:t> Unique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a:t>Template</a:t>
          </a:r>
          <a:endParaRPr lang="en-US" dirty="0"/>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C12EB6BB-96D0-AD49-A7AE-FEB017E15509}"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CACE156F-57DC-1040-8566-DA7E856D2314}">
      <dgm:prSet phldrT="[Text]"/>
      <dgm:spPr/>
      <dgm:t>
        <a:bodyPr/>
        <a:lstStyle/>
        <a:p>
          <a:r>
            <a:rPr lang="en-US" dirty="0"/>
            <a:t>Taxonomy</a:t>
          </a:r>
        </a:p>
      </dgm:t>
    </dgm:pt>
    <dgm:pt modelId="{6932BBDB-9AE2-5746-A5DB-AAE704CE7E0B}" type="parTrans" cxnId="{F820BFEF-0D89-2F4A-8D9F-460C0EA0D6CD}">
      <dgm:prSet/>
      <dgm:spPr/>
      <dgm:t>
        <a:bodyPr/>
        <a:lstStyle/>
        <a:p>
          <a:endParaRPr lang="en-US"/>
        </a:p>
      </dgm:t>
    </dgm:pt>
    <dgm:pt modelId="{F1F5A77C-7D12-644A-B24A-CE317B923301}" type="sibTrans" cxnId="{F820BFEF-0D89-2F4A-8D9F-460C0EA0D6CD}">
      <dgm:prSet/>
      <dgm:spPr/>
      <dgm:t>
        <a:bodyPr/>
        <a:lstStyle/>
        <a:p>
          <a:endParaRPr lang="en-US"/>
        </a:p>
      </dgm:t>
    </dgm:pt>
    <dgm:pt modelId="{21C4523E-8361-F44A-B265-44FD77A8A0AC}">
      <dgm:prSet phldrT="[Text]"/>
      <dgm:spPr/>
      <dgm:t>
        <a:bodyPr/>
        <a:lstStyle/>
        <a:p>
          <a:r>
            <a:rPr lang="en-US" dirty="0"/>
            <a:t>Hierarchy</a:t>
          </a:r>
        </a:p>
      </dgm:t>
    </dgm:pt>
    <dgm:pt modelId="{F455AB94-97D6-724B-943D-093949BCFD13}" type="parTrans" cxnId="{B010F0B8-CE00-DF4E-A273-27D4873F899D}">
      <dgm:prSet/>
      <dgm:spPr/>
      <dgm:t>
        <a:bodyPr/>
        <a:lstStyle/>
        <a:p>
          <a:endParaRPr lang="en-US"/>
        </a:p>
      </dgm:t>
    </dgm:pt>
    <dgm:pt modelId="{023D81C1-83FD-1146-B566-69B31405FF1A}" type="sibTrans" cxnId="{B010F0B8-CE00-DF4E-A273-27D4873F899D}">
      <dgm:prSet/>
      <dgm:spPr/>
      <dgm:t>
        <a:bodyPr/>
        <a:lstStyle/>
        <a:p>
          <a:endParaRPr lang="en-US"/>
        </a:p>
      </dgm:t>
    </dgm:pt>
    <dgm:pt modelId="{E161884B-053E-7343-9ACE-FD39CEB912DC}">
      <dgm:prSet phldrT="[Text]"/>
      <dgm:spPr/>
      <dgm:t>
        <a:bodyPr/>
        <a:lstStyle/>
        <a:p>
          <a:r>
            <a:rPr lang="en-US" dirty="0"/>
            <a:t>Token Bases</a:t>
          </a:r>
        </a:p>
      </dgm:t>
    </dgm:pt>
    <dgm:pt modelId="{D5E6BAEB-7893-7B4D-902F-DCB8CB696CBF}" type="parTrans" cxnId="{ADCF4FB0-CB0B-7C4C-A6E0-411C186DA632}">
      <dgm:prSet/>
      <dgm:spPr/>
      <dgm:t>
        <a:bodyPr/>
        <a:lstStyle/>
        <a:p>
          <a:endParaRPr lang="en-US"/>
        </a:p>
      </dgm:t>
    </dgm:pt>
    <dgm:pt modelId="{7791B61F-0B07-E54E-96F8-694D105F75BC}" type="sibTrans" cxnId="{ADCF4FB0-CB0B-7C4C-A6E0-411C186DA632}">
      <dgm:prSet/>
      <dgm:spPr/>
      <dgm:t>
        <a:bodyPr/>
        <a:lstStyle/>
        <a:p>
          <a:endParaRPr lang="en-US"/>
        </a:p>
      </dgm:t>
    </dgm:pt>
    <dgm:pt modelId="{4448FEEE-63E8-C04C-BB1D-423783481B41}">
      <dgm:prSet phldrT="[Text]"/>
      <dgm:spPr/>
      <dgm:t>
        <a:bodyPr/>
        <a:lstStyle/>
        <a:p>
          <a:r>
            <a:rPr lang="en-US" dirty="0"/>
            <a:t>Behaviors</a:t>
          </a:r>
        </a:p>
      </dgm:t>
    </dgm:pt>
    <dgm:pt modelId="{6D378643-C43E-5C4C-9123-D7ADBC09BD9E}" type="parTrans" cxnId="{5B1125C1-DF13-F94C-9F99-2F551646BC79}">
      <dgm:prSet/>
      <dgm:spPr/>
      <dgm:t>
        <a:bodyPr/>
        <a:lstStyle/>
        <a:p>
          <a:endParaRPr lang="en-US"/>
        </a:p>
      </dgm:t>
    </dgm:pt>
    <dgm:pt modelId="{A62EB58B-5808-9B4E-91D9-56AE983DF0DE}" type="sibTrans" cxnId="{5B1125C1-DF13-F94C-9F99-2F551646BC79}">
      <dgm:prSet/>
      <dgm:spPr/>
      <dgm:t>
        <a:bodyPr/>
        <a:lstStyle/>
        <a:p>
          <a:endParaRPr lang="en-US"/>
        </a:p>
      </dgm:t>
    </dgm:pt>
    <dgm:pt modelId="{9BB37D31-37E8-154E-BC1B-5705F9730F3A}">
      <dgm:prSet phldrT="[Text]"/>
      <dgm:spPr/>
      <dgm:t>
        <a:bodyPr/>
        <a:lstStyle/>
        <a:p>
          <a:r>
            <a:rPr lang="en-US" dirty="0" err="1"/>
            <a:t>BehaviorGroups</a:t>
          </a:r>
          <a:endParaRPr lang="en-US" dirty="0"/>
        </a:p>
      </dgm:t>
    </dgm:pt>
    <dgm:pt modelId="{BE8132B6-F5B6-974E-8854-B009E67842FE}" type="parTrans" cxnId="{2BDB4466-A2D5-4E4D-8910-03247EA32555}">
      <dgm:prSet/>
      <dgm:spPr/>
      <dgm:t>
        <a:bodyPr/>
        <a:lstStyle/>
        <a:p>
          <a:endParaRPr lang="en-US"/>
        </a:p>
      </dgm:t>
    </dgm:pt>
    <dgm:pt modelId="{0BA0202F-BFED-C742-A3B0-4017A17587B4}" type="sibTrans" cxnId="{2BDB4466-A2D5-4E4D-8910-03247EA32555}">
      <dgm:prSet/>
      <dgm:spPr/>
      <dgm:t>
        <a:bodyPr/>
        <a:lstStyle/>
        <a:p>
          <a:endParaRPr lang="en-US"/>
        </a:p>
      </dgm:t>
    </dgm:pt>
    <dgm:pt modelId="{3357A946-69EB-9843-AB1C-EAA5E3B21B5C}">
      <dgm:prSet phldrT="[Text]"/>
      <dgm:spPr/>
      <dgm:t>
        <a:bodyPr/>
        <a:lstStyle/>
        <a:p>
          <a:r>
            <a:rPr lang="en-US" dirty="0" err="1"/>
            <a:t>PropertySets</a:t>
          </a:r>
          <a:endParaRPr lang="en-US" dirty="0"/>
        </a:p>
      </dgm:t>
    </dgm:pt>
    <dgm:pt modelId="{F3513775-77D9-EE49-80E9-03FE382F6A29}" type="parTrans" cxnId="{20371288-9C75-C146-A09F-50BC67CC8669}">
      <dgm:prSet/>
      <dgm:spPr/>
      <dgm:t>
        <a:bodyPr/>
        <a:lstStyle/>
        <a:p>
          <a:endParaRPr lang="en-US"/>
        </a:p>
      </dgm:t>
    </dgm:pt>
    <dgm:pt modelId="{EB8AAA73-4626-9040-9D16-188F9876593D}" type="sibTrans" cxnId="{20371288-9C75-C146-A09F-50BC67CC8669}">
      <dgm:prSet/>
      <dgm:spPr/>
      <dgm:t>
        <a:bodyPr/>
        <a:lstStyle/>
        <a:p>
          <a:endParaRPr lang="en-US"/>
        </a:p>
      </dgm:t>
    </dgm:pt>
    <dgm:pt modelId="{BF33D790-BD72-E24F-93A8-794B08FC1AB3}">
      <dgm:prSet phldrT="[Text]"/>
      <dgm:spPr/>
      <dgm:t>
        <a:bodyPr/>
        <a:lstStyle/>
        <a:p>
          <a:r>
            <a:rPr lang="en-US" dirty="0" err="1"/>
            <a:t>TemplateFormulas</a:t>
          </a:r>
          <a:endParaRPr lang="en-US" dirty="0"/>
        </a:p>
      </dgm:t>
    </dgm:pt>
    <dgm:pt modelId="{B701FA42-DAE3-844D-9DD8-DA0BF651CCE2}" type="parTrans" cxnId="{FCDB52C1-DF97-3643-AA7D-5B26139E05B5}">
      <dgm:prSet/>
      <dgm:spPr/>
      <dgm:t>
        <a:bodyPr/>
        <a:lstStyle/>
        <a:p>
          <a:endParaRPr lang="en-US"/>
        </a:p>
      </dgm:t>
    </dgm:pt>
    <dgm:pt modelId="{FF1C819B-DB65-9D4D-A895-A090AA020213}" type="sibTrans" cxnId="{FCDB52C1-DF97-3643-AA7D-5B26139E05B5}">
      <dgm:prSet/>
      <dgm:spPr/>
      <dgm:t>
        <a:bodyPr/>
        <a:lstStyle/>
        <a:p>
          <a:endParaRPr lang="en-US"/>
        </a:p>
      </dgm:t>
    </dgm:pt>
    <dgm:pt modelId="{D081B3B9-2D15-2945-9142-80927CE20DEF}">
      <dgm:prSet phldrT="[Text]"/>
      <dgm:spPr/>
      <dgm:t>
        <a:bodyPr/>
        <a:lstStyle/>
        <a:p>
          <a:r>
            <a:rPr lang="en-US" dirty="0" err="1"/>
            <a:t>TemplateDefinitions</a:t>
          </a:r>
          <a:endParaRPr lang="en-US" dirty="0"/>
        </a:p>
      </dgm:t>
    </dgm:pt>
    <dgm:pt modelId="{973751EB-892A-4D4E-A9CE-3ED6DF63C687}" type="parTrans" cxnId="{94519F6F-CEAC-7842-9013-A8DAF6171F3C}">
      <dgm:prSet/>
      <dgm:spPr/>
      <dgm:t>
        <a:bodyPr/>
        <a:lstStyle/>
        <a:p>
          <a:endParaRPr lang="en-US"/>
        </a:p>
      </dgm:t>
    </dgm:pt>
    <dgm:pt modelId="{F35994EB-834F-5D4C-B5D1-B3201695CBC8}" type="sibTrans" cxnId="{94519F6F-CEAC-7842-9013-A8DAF6171F3C}">
      <dgm:prSet/>
      <dgm:spPr/>
      <dgm:t>
        <a:bodyPr/>
        <a:lstStyle/>
        <a:p>
          <a:endParaRPr lang="en-US"/>
        </a:p>
      </dgm:t>
    </dgm:pt>
    <dgm:pt modelId="{BE26FF8D-B669-1942-8ADD-9852E8D3B135}">
      <dgm:prSet phldrT="[Text]"/>
      <dgm:spPr>
        <a:solidFill>
          <a:schemeClr val="tx2"/>
        </a:solidFill>
      </dgm:spPr>
      <dgm:t>
        <a:bodyPr/>
        <a:lstStyle/>
        <a:p>
          <a:r>
            <a:rPr lang="en-US" dirty="0"/>
            <a:t>Hybrid</a:t>
          </a:r>
        </a:p>
      </dgm:t>
    </dgm:pt>
    <dgm:pt modelId="{6982D5EE-C4B6-B442-96B4-C59FA46022E6}" type="parTrans" cxnId="{CD4F9C9C-834E-4541-9CE5-3CE24D7C34FE}">
      <dgm:prSet/>
      <dgm:spPr/>
      <dgm:t>
        <a:bodyPr/>
        <a:lstStyle/>
        <a:p>
          <a:endParaRPr lang="en-US"/>
        </a:p>
      </dgm:t>
    </dgm:pt>
    <dgm:pt modelId="{26B78DF3-F94B-2142-ADBB-406C122FE1CA}" type="sibTrans" cxnId="{CD4F9C9C-834E-4541-9CE5-3CE24D7C34FE}">
      <dgm:prSet/>
      <dgm:spPr/>
      <dgm:t>
        <a:bodyPr/>
        <a:lstStyle/>
        <a:p>
          <a:endParaRPr lang="en-US"/>
        </a:p>
      </dgm:t>
    </dgm:pt>
    <dgm:pt modelId="{1B8D63CD-BFB7-FC47-B31C-87763ED5B10A}">
      <dgm:prSet phldrT="[Text]"/>
      <dgm:spPr>
        <a:solidFill>
          <a:schemeClr val="accent6"/>
        </a:solidFill>
      </dgm:spPr>
      <dgm:t>
        <a:bodyPr/>
        <a:lstStyle/>
        <a:p>
          <a:r>
            <a:rPr lang="en-US"/>
            <a:t>Fungible</a:t>
          </a:r>
          <a:endParaRPr lang="en-US" dirty="0"/>
        </a:p>
      </dgm:t>
    </dgm:pt>
    <dgm:pt modelId="{A0F34DD2-6E29-1D4C-8263-609C18888F71}" type="parTrans" cxnId="{C0E97415-56F0-424F-A4F3-C9DA06BBB615}">
      <dgm:prSet/>
      <dgm:spPr/>
      <dgm:t>
        <a:bodyPr/>
        <a:lstStyle/>
        <a:p>
          <a:endParaRPr lang="en-US"/>
        </a:p>
      </dgm:t>
    </dgm:pt>
    <dgm:pt modelId="{41072F11-D56A-FF49-BCE9-DF85B1529395}" type="sibTrans" cxnId="{C0E97415-56F0-424F-A4F3-C9DA06BBB615}">
      <dgm:prSet/>
      <dgm:spPr/>
      <dgm:t>
        <a:bodyPr/>
        <a:lstStyle/>
        <a:p>
          <a:endParaRPr lang="en-US"/>
        </a:p>
      </dgm:t>
    </dgm:pt>
    <dgm:pt modelId="{89CC0103-FE4C-2942-89F2-91ECC829CA41}">
      <dgm:prSet phldrT="[Text]"/>
      <dgm:spPr/>
      <dgm:t>
        <a:bodyPr/>
        <a:lstStyle/>
        <a:p>
          <a:r>
            <a:rPr lang="en-US" dirty="0" err="1"/>
            <a:t>TokenTemplates</a:t>
          </a:r>
          <a:endParaRPr lang="en-US" dirty="0"/>
        </a:p>
      </dgm:t>
    </dgm:pt>
    <dgm:pt modelId="{B04F8A3A-DA2C-414A-A728-0FEF1F225A2E}" type="parTrans" cxnId="{7B0983AD-8B12-4A4E-B627-6AE5AF77AC67}">
      <dgm:prSet/>
      <dgm:spPr/>
      <dgm:t>
        <a:bodyPr/>
        <a:lstStyle/>
        <a:p>
          <a:endParaRPr lang="en-US"/>
        </a:p>
      </dgm:t>
    </dgm:pt>
    <dgm:pt modelId="{57F31E27-AE5F-2644-A156-A68F771A1FC9}" type="sibTrans" cxnId="{7B0983AD-8B12-4A4E-B627-6AE5AF77AC67}">
      <dgm:prSet/>
      <dgm:spPr/>
      <dgm:t>
        <a:bodyPr/>
        <a:lstStyle/>
        <a:p>
          <a:endParaRPr lang="en-US"/>
        </a:p>
      </dgm:t>
    </dgm:pt>
    <dgm:pt modelId="{0DB3AB07-6A87-1945-9AF1-7D3E8AA16EA7}">
      <dgm:prSet phldrT="[Text]"/>
      <dgm:spPr/>
      <dgm:t>
        <a:bodyPr/>
        <a:lstStyle/>
        <a:p>
          <a:r>
            <a:rPr lang="en-US" dirty="0"/>
            <a:t>Fungible</a:t>
          </a:r>
        </a:p>
      </dgm:t>
    </dgm:pt>
    <dgm:pt modelId="{70BEB5F4-53E9-BD49-8B97-9EEA909163FD}" type="sibTrans" cxnId="{6AD519D7-BEC2-7744-9F9E-DF9AB9F7DC38}">
      <dgm:prSet/>
      <dgm:spPr/>
      <dgm:t>
        <a:bodyPr/>
        <a:lstStyle/>
        <a:p>
          <a:endParaRPr lang="en-US"/>
        </a:p>
      </dgm:t>
    </dgm:pt>
    <dgm:pt modelId="{D22BCF73-08E6-7448-A18E-A2431ACE3C13}" type="parTrans" cxnId="{6AD519D7-BEC2-7744-9F9E-DF9AB9F7DC38}">
      <dgm:prSet/>
      <dgm:spPr/>
      <dgm:t>
        <a:bodyPr/>
        <a:lstStyle/>
        <a:p>
          <a:endParaRPr lang="en-US"/>
        </a:p>
      </dgm:t>
    </dgm:pt>
    <dgm:pt modelId="{940649CA-AC92-374B-9DE8-8E467A19C583}">
      <dgm:prSet phldrT="[Text]"/>
      <dgm:spPr>
        <a:solidFill>
          <a:schemeClr val="accent2"/>
        </a:solidFill>
      </dgm:spPr>
      <dgm:t>
        <a:bodyPr/>
        <a:lstStyle/>
        <a:p>
          <a:r>
            <a:rPr lang="en-US" dirty="0">
              <a:solidFill>
                <a:schemeClr val="bg1"/>
              </a:solidFill>
            </a:rPr>
            <a:t>Fractional</a:t>
          </a:r>
        </a:p>
      </dgm:t>
    </dgm:pt>
    <dgm:pt modelId="{95D91655-B147-BE48-8BA8-75A3192A11B7}" type="sibTrans" cxnId="{2AC2BBDE-9F60-7A4F-A5A4-B5A8B72879D7}">
      <dgm:prSet/>
      <dgm:spPr/>
      <dgm:t>
        <a:bodyPr/>
        <a:lstStyle/>
        <a:p>
          <a:endParaRPr lang="en-US"/>
        </a:p>
      </dgm:t>
    </dgm:pt>
    <dgm:pt modelId="{6A5C28C4-20AE-9D47-8389-C0588F0C3602}" type="parTrans" cxnId="{2AC2BBDE-9F60-7A4F-A5A4-B5A8B72879D7}">
      <dgm:prSet/>
      <dgm:spPr/>
      <dgm:t>
        <a:bodyPr/>
        <a:lstStyle/>
        <a:p>
          <a:endParaRPr lang="en-US"/>
        </a:p>
      </dgm:t>
    </dgm:pt>
    <dgm:pt modelId="{00AD8D7D-6239-5645-98AC-77B6C483429B}">
      <dgm:prSet phldrT="[Text]"/>
      <dgm:spPr/>
      <dgm:t>
        <a:bodyPr/>
        <a:lstStyle/>
        <a:p>
          <a:r>
            <a:rPr lang="en-US" dirty="0" err="1"/>
            <a:t>TokenTemplates</a:t>
          </a:r>
          <a:endParaRPr lang="en-US" dirty="0"/>
        </a:p>
      </dgm:t>
    </dgm:pt>
    <dgm:pt modelId="{219AF922-4130-A14F-836B-4238B4902DF3}" type="sibTrans" cxnId="{C0CDA963-CF52-C14B-B1DD-120E586DD04E}">
      <dgm:prSet/>
      <dgm:spPr/>
      <dgm:t>
        <a:bodyPr/>
        <a:lstStyle/>
        <a:p>
          <a:endParaRPr lang="en-US"/>
        </a:p>
      </dgm:t>
    </dgm:pt>
    <dgm:pt modelId="{85C6572E-96FC-3E41-A571-957B63719DFC}" type="parTrans" cxnId="{C0CDA963-CF52-C14B-B1DD-120E586DD04E}">
      <dgm:prSet/>
      <dgm:spPr/>
      <dgm:t>
        <a:bodyPr/>
        <a:lstStyle/>
        <a:p>
          <a:endParaRPr lang="en-US"/>
        </a:p>
      </dgm:t>
    </dgm:pt>
    <dgm:pt modelId="{C2B7F4D7-BF7E-F447-B9A5-6DD6BDA63275}">
      <dgm:prSet phldrT="[Text]"/>
      <dgm:spPr>
        <a:solidFill>
          <a:schemeClr val="bg2"/>
        </a:solidFill>
      </dgm:spPr>
      <dgm:t>
        <a:bodyPr/>
        <a:lstStyle/>
        <a:p>
          <a:r>
            <a:rPr lang="en-US" dirty="0">
              <a:solidFill>
                <a:schemeClr val="tx1"/>
              </a:solidFill>
            </a:rPr>
            <a:t>Whole</a:t>
          </a:r>
        </a:p>
      </dgm:t>
    </dgm:pt>
    <dgm:pt modelId="{7415F1D5-627B-3D43-A4F7-8D66E85A4285}" type="sibTrans" cxnId="{21DB7608-577F-424F-8E3A-D02A8E745398}">
      <dgm:prSet/>
      <dgm:spPr/>
      <dgm:t>
        <a:bodyPr/>
        <a:lstStyle/>
        <a:p>
          <a:endParaRPr lang="en-US"/>
        </a:p>
      </dgm:t>
    </dgm:pt>
    <dgm:pt modelId="{40EF3845-FBA7-A847-B61E-02B6BB3D3DAD}" type="parTrans" cxnId="{21DB7608-577F-424F-8E3A-D02A8E745398}">
      <dgm:prSet/>
      <dgm:spPr/>
      <dgm:t>
        <a:bodyPr/>
        <a:lstStyle/>
        <a:p>
          <a:endParaRPr lang="en-US"/>
        </a:p>
      </dgm:t>
    </dgm:pt>
    <dgm:pt modelId="{A6F9CEF2-0FA3-5443-BB6F-E4322C2BB17C}">
      <dgm:prSet phldrT="[Text]"/>
      <dgm:spPr/>
      <dgm:t>
        <a:bodyPr/>
        <a:lstStyle/>
        <a:p>
          <a:r>
            <a:rPr lang="en-US" dirty="0" err="1"/>
            <a:t>TokenTemplates</a:t>
          </a:r>
          <a:endParaRPr lang="en-US" dirty="0"/>
        </a:p>
      </dgm:t>
    </dgm:pt>
    <dgm:pt modelId="{72A46562-C1A7-C343-82C6-C7E2D4330BAF}" type="sibTrans" cxnId="{70431D76-6A21-0F45-9816-9F508C767E8B}">
      <dgm:prSet/>
      <dgm:spPr/>
      <dgm:t>
        <a:bodyPr/>
        <a:lstStyle/>
        <a:p>
          <a:endParaRPr lang="en-US"/>
        </a:p>
      </dgm:t>
    </dgm:pt>
    <dgm:pt modelId="{7C6B8C75-DE5C-A548-A0E3-5CD80C408CDA}" type="parTrans" cxnId="{70431D76-6A21-0F45-9816-9F508C767E8B}">
      <dgm:prSet/>
      <dgm:spPr/>
      <dgm:t>
        <a:bodyPr/>
        <a:lstStyle/>
        <a:p>
          <a:endParaRPr lang="en-US"/>
        </a:p>
      </dgm:t>
    </dgm:pt>
    <dgm:pt modelId="{08E25361-F420-4843-B5FD-089EA085A976}">
      <dgm:prSet phldrT="[Text]"/>
      <dgm:spPr>
        <a:solidFill>
          <a:srgbClr val="C00000"/>
        </a:solidFill>
      </dgm:spPr>
      <dgm:t>
        <a:bodyPr/>
        <a:lstStyle/>
        <a:p>
          <a:r>
            <a:rPr lang="en-US" dirty="0"/>
            <a:t>Non-Fungible</a:t>
          </a:r>
        </a:p>
      </dgm:t>
    </dgm:pt>
    <dgm:pt modelId="{16A14EE2-421A-EA49-A0E2-2D117057D2C1}" type="sibTrans" cxnId="{AD772160-9E45-5946-8B43-0D68D2D7D6D3}">
      <dgm:prSet/>
      <dgm:spPr/>
      <dgm:t>
        <a:bodyPr/>
        <a:lstStyle/>
        <a:p>
          <a:endParaRPr lang="en-US"/>
        </a:p>
      </dgm:t>
    </dgm:pt>
    <dgm:pt modelId="{CDB5FFA6-FFB3-5240-A8D7-6C0E70149214}" type="parTrans" cxnId="{AD772160-9E45-5946-8B43-0D68D2D7D6D3}">
      <dgm:prSet/>
      <dgm:spPr/>
      <dgm:t>
        <a:bodyPr/>
        <a:lstStyle/>
        <a:p>
          <a:endParaRPr lang="en-US"/>
        </a:p>
      </dgm:t>
    </dgm:pt>
    <dgm:pt modelId="{0A455943-8611-4C48-90E0-C311AFD4EEE9}">
      <dgm:prSet phldrT="[Text]"/>
      <dgm:spPr>
        <a:solidFill>
          <a:schemeClr val="bg2"/>
        </a:solidFill>
      </dgm:spPr>
      <dgm:t>
        <a:bodyPr/>
        <a:lstStyle/>
        <a:p>
          <a:r>
            <a:rPr lang="en-US" dirty="0">
              <a:solidFill>
                <a:schemeClr val="tx1"/>
              </a:solidFill>
            </a:rPr>
            <a:t>Whole</a:t>
          </a:r>
        </a:p>
      </dgm:t>
    </dgm:pt>
    <dgm:pt modelId="{5E89B45B-EC61-A44A-8132-8F8C37103704}" type="sibTrans" cxnId="{6636B2E2-59CB-5B40-82A6-C07691164823}">
      <dgm:prSet/>
      <dgm:spPr/>
      <dgm:t>
        <a:bodyPr/>
        <a:lstStyle/>
        <a:p>
          <a:endParaRPr lang="en-US"/>
        </a:p>
      </dgm:t>
    </dgm:pt>
    <dgm:pt modelId="{637B9969-CD85-C849-8CF3-25CC9831B2B2}" type="parTrans" cxnId="{6636B2E2-59CB-5B40-82A6-C07691164823}">
      <dgm:prSet/>
      <dgm:spPr/>
      <dgm:t>
        <a:bodyPr/>
        <a:lstStyle/>
        <a:p>
          <a:endParaRPr lang="en-US"/>
        </a:p>
      </dgm:t>
    </dgm:pt>
    <dgm:pt modelId="{3DB1B831-6FB8-284E-B2C6-937AB555AFF4}">
      <dgm:prSet phldrT="[Text]"/>
      <dgm:spPr/>
      <dgm:t>
        <a:bodyPr/>
        <a:lstStyle/>
        <a:p>
          <a:r>
            <a:rPr lang="en-US" dirty="0" err="1"/>
            <a:t>TokenTemplates</a:t>
          </a:r>
          <a:endParaRPr lang="en-US" dirty="0"/>
        </a:p>
      </dgm:t>
    </dgm:pt>
    <dgm:pt modelId="{340E97C9-D488-8544-92F5-288553297A87}" type="sibTrans" cxnId="{D4DF6B4E-DADA-8748-B63E-D746491FC9D9}">
      <dgm:prSet/>
      <dgm:spPr/>
      <dgm:t>
        <a:bodyPr/>
        <a:lstStyle/>
        <a:p>
          <a:endParaRPr lang="en-US"/>
        </a:p>
      </dgm:t>
    </dgm:pt>
    <dgm:pt modelId="{CF0EB300-2201-AA49-A851-844A631B19EB}" type="parTrans" cxnId="{D4DF6B4E-DADA-8748-B63E-D746491FC9D9}">
      <dgm:prSet/>
      <dgm:spPr/>
      <dgm:t>
        <a:bodyPr/>
        <a:lstStyle/>
        <a:p>
          <a:endParaRPr lang="en-US"/>
        </a:p>
      </dgm:t>
    </dgm:pt>
    <dgm:pt modelId="{F05CF172-9BC7-0641-83EF-D68575C0A5D1}">
      <dgm:prSet phldrT="[Text]"/>
      <dgm:spPr>
        <a:solidFill>
          <a:schemeClr val="accent2"/>
        </a:solidFill>
      </dgm:spPr>
      <dgm:t>
        <a:bodyPr/>
        <a:lstStyle/>
        <a:p>
          <a:r>
            <a:rPr lang="en-US" dirty="0"/>
            <a:t>Fractional</a:t>
          </a:r>
        </a:p>
      </dgm:t>
    </dgm:pt>
    <dgm:pt modelId="{132D53BC-3564-7B4D-B514-E36A67A37F60}" type="sibTrans" cxnId="{0AA9C860-88EC-AE4B-92BA-CC0C8190E741}">
      <dgm:prSet/>
      <dgm:spPr/>
      <dgm:t>
        <a:bodyPr/>
        <a:lstStyle/>
        <a:p>
          <a:endParaRPr lang="en-US"/>
        </a:p>
      </dgm:t>
    </dgm:pt>
    <dgm:pt modelId="{51D4D752-E5B3-6145-B8D2-C767B5FA87C1}" type="parTrans" cxnId="{0AA9C860-88EC-AE4B-92BA-CC0C8190E741}">
      <dgm:prSet/>
      <dgm:spPr/>
      <dgm:t>
        <a:bodyPr/>
        <a:lstStyle/>
        <a:p>
          <a:endParaRPr lang="en-US"/>
        </a:p>
      </dgm:t>
    </dgm:pt>
    <dgm:pt modelId="{0152C010-7557-5840-817C-5BC40D23D301}">
      <dgm:prSet phldrT="[Text]"/>
      <dgm:spPr/>
      <dgm:t>
        <a:bodyPr/>
        <a:lstStyle/>
        <a:p>
          <a:r>
            <a:rPr lang="en-US" dirty="0" err="1"/>
            <a:t>TokenTemplates</a:t>
          </a:r>
          <a:endParaRPr lang="en-US" dirty="0"/>
        </a:p>
      </dgm:t>
    </dgm:pt>
    <dgm:pt modelId="{F5A6AD8B-F84F-3F4F-BDD8-9A996B3ADFA5}" type="sibTrans" cxnId="{93BCF2ED-0135-D144-9709-8003E93DBF7B}">
      <dgm:prSet/>
      <dgm:spPr/>
      <dgm:t>
        <a:bodyPr/>
        <a:lstStyle/>
        <a:p>
          <a:endParaRPr lang="en-US"/>
        </a:p>
      </dgm:t>
    </dgm:pt>
    <dgm:pt modelId="{63A78EB8-32EB-D549-9FBF-02DFE71F6692}" type="parTrans" cxnId="{93BCF2ED-0135-D144-9709-8003E93DBF7B}">
      <dgm:prSet/>
      <dgm:spPr/>
      <dgm:t>
        <a:bodyPr/>
        <a:lstStyle/>
        <a:p>
          <a:endParaRPr lang="en-US"/>
        </a:p>
      </dgm:t>
    </dgm:pt>
    <dgm:pt modelId="{43FC6FF5-854D-714A-9E1B-DF4438E86A33}">
      <dgm:prSet phldrT="[Text]"/>
      <dgm:spPr>
        <a:solidFill>
          <a:schemeClr val="accent4"/>
        </a:solidFill>
      </dgm:spPr>
      <dgm:t>
        <a:bodyPr/>
        <a:lstStyle/>
        <a:p>
          <a:r>
            <a:rPr lang="en-US" dirty="0"/>
            <a:t>Singleton</a:t>
          </a:r>
        </a:p>
      </dgm:t>
    </dgm:pt>
    <dgm:pt modelId="{3C9CD71B-ADFF-0D4E-981A-F4C8253D268B}" type="sibTrans" cxnId="{043B73A1-52F3-9641-BE60-D4E0FA2BBAB1}">
      <dgm:prSet/>
      <dgm:spPr/>
      <dgm:t>
        <a:bodyPr/>
        <a:lstStyle/>
        <a:p>
          <a:endParaRPr lang="en-US"/>
        </a:p>
      </dgm:t>
    </dgm:pt>
    <dgm:pt modelId="{5D8C5F31-EBD4-FC45-BBCA-DB2228DBD8B2}" type="parTrans" cxnId="{043B73A1-52F3-9641-BE60-D4E0FA2BBAB1}">
      <dgm:prSet/>
      <dgm:spPr/>
      <dgm:t>
        <a:bodyPr/>
        <a:lstStyle/>
        <a:p>
          <a:endParaRPr lang="en-US"/>
        </a:p>
      </dgm:t>
    </dgm:pt>
    <dgm:pt modelId="{278771C9-9763-4242-950B-7A6CACC6602A}">
      <dgm:prSet phldrT="[Text]"/>
      <dgm:spPr>
        <a:solidFill>
          <a:schemeClr val="accent2"/>
        </a:solidFill>
      </dgm:spPr>
      <dgm:t>
        <a:bodyPr/>
        <a:lstStyle/>
        <a:p>
          <a:r>
            <a:rPr lang="en-US" dirty="0">
              <a:solidFill>
                <a:schemeClr val="tx1"/>
              </a:solidFill>
            </a:rPr>
            <a:t>Fractional</a:t>
          </a:r>
        </a:p>
      </dgm:t>
    </dgm:pt>
    <dgm:pt modelId="{9388BD69-0A52-E741-BA4F-5F7632B35D5B}" type="parTrans" cxnId="{C9E7A48C-FDEE-944E-9FF6-EA28AD8299A3}">
      <dgm:prSet/>
      <dgm:spPr/>
      <dgm:t>
        <a:bodyPr/>
        <a:lstStyle/>
        <a:p>
          <a:endParaRPr lang="en-US"/>
        </a:p>
      </dgm:t>
    </dgm:pt>
    <dgm:pt modelId="{CD1D6325-E557-2D4B-8311-D35CD91B0527}" type="sibTrans" cxnId="{C9E7A48C-FDEE-944E-9FF6-EA28AD8299A3}">
      <dgm:prSet/>
      <dgm:spPr/>
      <dgm:t>
        <a:bodyPr/>
        <a:lstStyle/>
        <a:p>
          <a:endParaRPr lang="en-US"/>
        </a:p>
      </dgm:t>
    </dgm:pt>
    <dgm:pt modelId="{9F4B16A6-27EC-2A44-A195-1E225E562545}">
      <dgm:prSet phldrT="[Text]"/>
      <dgm:spPr/>
      <dgm:t>
        <a:bodyPr/>
        <a:lstStyle/>
        <a:p>
          <a:r>
            <a:rPr lang="en-US" dirty="0" err="1"/>
            <a:t>TokenTemplates</a:t>
          </a:r>
          <a:endParaRPr lang="en-US" dirty="0"/>
        </a:p>
      </dgm:t>
    </dgm:pt>
    <dgm:pt modelId="{26C773C7-C483-394B-A542-893BB338C0C3}" type="parTrans" cxnId="{DB7BF050-E2B2-7F40-A422-8ECB2CA514E5}">
      <dgm:prSet/>
      <dgm:spPr/>
      <dgm:t>
        <a:bodyPr/>
        <a:lstStyle/>
        <a:p>
          <a:endParaRPr lang="en-US"/>
        </a:p>
      </dgm:t>
    </dgm:pt>
    <dgm:pt modelId="{EBC8FBB3-FB1A-4D48-8CE2-EA19C2279ACC}" type="sibTrans" cxnId="{DB7BF050-E2B2-7F40-A422-8ECB2CA514E5}">
      <dgm:prSet/>
      <dgm:spPr/>
      <dgm:t>
        <a:bodyPr/>
        <a:lstStyle/>
        <a:p>
          <a:endParaRPr lang="en-US"/>
        </a:p>
      </dgm:t>
    </dgm:pt>
    <dgm:pt modelId="{A01C271C-4A3A-4347-8D0F-4719C5270408}">
      <dgm:prSet phldrT="[Text]"/>
      <dgm:spPr>
        <a:solidFill>
          <a:schemeClr val="bg2"/>
        </a:solidFill>
      </dgm:spPr>
      <dgm:t>
        <a:bodyPr/>
        <a:lstStyle/>
        <a:p>
          <a:r>
            <a:rPr lang="en-US" dirty="0">
              <a:solidFill>
                <a:schemeClr val="tx1"/>
              </a:solidFill>
            </a:rPr>
            <a:t>Whole</a:t>
          </a:r>
        </a:p>
      </dgm:t>
    </dgm:pt>
    <dgm:pt modelId="{37C91780-9FDE-9D42-9372-6EC26843A9E7}" type="parTrans" cxnId="{C515ECEB-6977-9A49-846D-EA7B44CF3F90}">
      <dgm:prSet/>
      <dgm:spPr/>
      <dgm:t>
        <a:bodyPr/>
        <a:lstStyle/>
        <a:p>
          <a:endParaRPr lang="en-US"/>
        </a:p>
      </dgm:t>
    </dgm:pt>
    <dgm:pt modelId="{ED7C1030-D3F9-5144-96EA-37D8A6ECF297}" type="sibTrans" cxnId="{C515ECEB-6977-9A49-846D-EA7B44CF3F90}">
      <dgm:prSet/>
      <dgm:spPr/>
      <dgm:t>
        <a:bodyPr/>
        <a:lstStyle/>
        <a:p>
          <a:endParaRPr lang="en-US"/>
        </a:p>
      </dgm:t>
    </dgm:pt>
    <dgm:pt modelId="{F9BE0C59-7C5C-BE44-8F45-DF57EE20ADC7}">
      <dgm:prSet phldrT="[Text]"/>
      <dgm:spPr/>
      <dgm:t>
        <a:bodyPr/>
        <a:lstStyle/>
        <a:p>
          <a:r>
            <a:rPr lang="en-US" dirty="0" err="1"/>
            <a:t>TokenTemplates</a:t>
          </a:r>
          <a:endParaRPr lang="en-US" dirty="0"/>
        </a:p>
      </dgm:t>
    </dgm:pt>
    <dgm:pt modelId="{A8A72A50-0C6A-CB4A-AD49-D0D1444DF795}" type="parTrans" cxnId="{40132550-3CF2-734A-A149-ABD8CC01D80A}">
      <dgm:prSet/>
      <dgm:spPr/>
      <dgm:t>
        <a:bodyPr/>
        <a:lstStyle/>
        <a:p>
          <a:endParaRPr lang="en-US"/>
        </a:p>
      </dgm:t>
    </dgm:pt>
    <dgm:pt modelId="{0D2C7358-A045-E34E-B422-B3738EEB734D}" type="sibTrans" cxnId="{40132550-3CF2-734A-A149-ABD8CC01D80A}">
      <dgm:prSet/>
      <dgm:spPr/>
      <dgm:t>
        <a:bodyPr/>
        <a:lstStyle/>
        <a:p>
          <a:endParaRPr lang="en-US"/>
        </a:p>
      </dgm:t>
    </dgm:pt>
    <dgm:pt modelId="{C278E4B1-0458-BB49-A1EF-A29C367785E4}">
      <dgm:prSet phldrT="[Text]"/>
      <dgm:spPr>
        <a:solidFill>
          <a:srgbClr val="C00000"/>
        </a:solidFill>
      </dgm:spPr>
      <dgm:t>
        <a:bodyPr/>
        <a:lstStyle/>
        <a:p>
          <a:r>
            <a:rPr lang="en-US" dirty="0"/>
            <a:t>Non-Fungible</a:t>
          </a:r>
        </a:p>
      </dgm:t>
    </dgm:pt>
    <dgm:pt modelId="{D924C2C7-CB52-444D-8A0B-AB1CE940FA5F}" type="parTrans" cxnId="{3BA54BA5-3B8A-5C4D-BA54-1A091CEFE805}">
      <dgm:prSet/>
      <dgm:spPr/>
      <dgm:t>
        <a:bodyPr/>
        <a:lstStyle/>
        <a:p>
          <a:endParaRPr lang="en-US"/>
        </a:p>
      </dgm:t>
    </dgm:pt>
    <dgm:pt modelId="{3A8035F7-15EE-C34F-80F0-08B06C97B86D}" type="sibTrans" cxnId="{3BA54BA5-3B8A-5C4D-BA54-1A091CEFE805}">
      <dgm:prSet/>
      <dgm:spPr/>
      <dgm:t>
        <a:bodyPr/>
        <a:lstStyle/>
        <a:p>
          <a:endParaRPr lang="en-US"/>
        </a:p>
      </dgm:t>
    </dgm:pt>
    <dgm:pt modelId="{391E89A2-BCB8-DA49-9300-D3B0FFE0B87C}">
      <dgm:prSet phldrT="[Text]"/>
      <dgm:spPr>
        <a:solidFill>
          <a:schemeClr val="bg2"/>
        </a:solidFill>
      </dgm:spPr>
      <dgm:t>
        <a:bodyPr/>
        <a:lstStyle/>
        <a:p>
          <a:r>
            <a:rPr lang="en-US" dirty="0">
              <a:solidFill>
                <a:schemeClr val="tx1"/>
              </a:solidFill>
            </a:rPr>
            <a:t>Whole</a:t>
          </a:r>
        </a:p>
      </dgm:t>
    </dgm:pt>
    <dgm:pt modelId="{4E0C6AF6-8220-1245-AE40-D89BAE4890C3}" type="parTrans" cxnId="{76B74A4C-A3A2-944A-BFA8-51029AE74136}">
      <dgm:prSet/>
      <dgm:spPr/>
      <dgm:t>
        <a:bodyPr/>
        <a:lstStyle/>
        <a:p>
          <a:endParaRPr lang="en-US"/>
        </a:p>
      </dgm:t>
    </dgm:pt>
    <dgm:pt modelId="{0D928C39-EBE4-DA48-9962-4BF8C22A6D73}" type="sibTrans" cxnId="{76B74A4C-A3A2-944A-BFA8-51029AE74136}">
      <dgm:prSet/>
      <dgm:spPr/>
      <dgm:t>
        <a:bodyPr/>
        <a:lstStyle/>
        <a:p>
          <a:endParaRPr lang="en-US"/>
        </a:p>
      </dgm:t>
    </dgm:pt>
    <dgm:pt modelId="{21715674-7907-894B-BE0D-B962E8AE2208}">
      <dgm:prSet phldrT="[Text]"/>
      <dgm:spPr/>
      <dgm:t>
        <a:bodyPr/>
        <a:lstStyle/>
        <a:p>
          <a:r>
            <a:rPr lang="en-US" dirty="0" err="1"/>
            <a:t>TokenTemplates</a:t>
          </a:r>
          <a:endParaRPr lang="en-US" dirty="0"/>
        </a:p>
      </dgm:t>
    </dgm:pt>
    <dgm:pt modelId="{88BDD37F-EE83-7F43-83CF-EC5E6BF2D62D}" type="parTrans" cxnId="{AADA50E6-9099-C141-A33A-E04824BC1F43}">
      <dgm:prSet/>
      <dgm:spPr/>
      <dgm:t>
        <a:bodyPr/>
        <a:lstStyle/>
        <a:p>
          <a:endParaRPr lang="en-US"/>
        </a:p>
      </dgm:t>
    </dgm:pt>
    <dgm:pt modelId="{6E64E11A-CB0A-194D-B214-5B80E2FC21CA}" type="sibTrans" cxnId="{AADA50E6-9099-C141-A33A-E04824BC1F43}">
      <dgm:prSet/>
      <dgm:spPr/>
      <dgm:t>
        <a:bodyPr/>
        <a:lstStyle/>
        <a:p>
          <a:endParaRPr lang="en-US"/>
        </a:p>
      </dgm:t>
    </dgm:pt>
    <dgm:pt modelId="{B3907FAB-3045-F64C-95DF-A05052D77852}">
      <dgm:prSet phldrT="[Text]"/>
      <dgm:spPr>
        <a:solidFill>
          <a:schemeClr val="accent2"/>
        </a:solidFill>
      </dgm:spPr>
      <dgm:t>
        <a:bodyPr/>
        <a:lstStyle/>
        <a:p>
          <a:r>
            <a:rPr lang="en-US" dirty="0"/>
            <a:t>Fractional</a:t>
          </a:r>
        </a:p>
      </dgm:t>
    </dgm:pt>
    <dgm:pt modelId="{4AF932D2-44C9-AC4D-9F11-537DB51815CD}" type="parTrans" cxnId="{9B806232-C753-504E-AEB6-FBAD80B82036}">
      <dgm:prSet/>
      <dgm:spPr/>
      <dgm:t>
        <a:bodyPr/>
        <a:lstStyle/>
        <a:p>
          <a:endParaRPr lang="en-US"/>
        </a:p>
      </dgm:t>
    </dgm:pt>
    <dgm:pt modelId="{741E6F18-1C07-AD46-9EC5-09FE0E48C315}" type="sibTrans" cxnId="{9B806232-C753-504E-AEB6-FBAD80B82036}">
      <dgm:prSet/>
      <dgm:spPr/>
      <dgm:t>
        <a:bodyPr/>
        <a:lstStyle/>
        <a:p>
          <a:endParaRPr lang="en-US"/>
        </a:p>
      </dgm:t>
    </dgm:pt>
    <dgm:pt modelId="{724C7545-3D6B-0B44-A7BF-2698AAEC1285}">
      <dgm:prSet phldrT="[Text]"/>
      <dgm:spPr/>
      <dgm:t>
        <a:bodyPr/>
        <a:lstStyle/>
        <a:p>
          <a:r>
            <a:rPr lang="en-US" dirty="0" err="1"/>
            <a:t>TokenTemplates</a:t>
          </a:r>
          <a:endParaRPr lang="en-US" dirty="0"/>
        </a:p>
      </dgm:t>
    </dgm:pt>
    <dgm:pt modelId="{C3843200-F52B-FD44-AB7E-C12BDE45B2C0}" type="parTrans" cxnId="{4442248F-C9C3-574B-8B14-B593CEFF0848}">
      <dgm:prSet/>
      <dgm:spPr/>
      <dgm:t>
        <a:bodyPr/>
        <a:lstStyle/>
        <a:p>
          <a:endParaRPr lang="en-US"/>
        </a:p>
      </dgm:t>
    </dgm:pt>
    <dgm:pt modelId="{DBE5AD26-D52C-6148-B644-4CC28ADDFDBD}" type="sibTrans" cxnId="{4442248F-C9C3-574B-8B14-B593CEFF0848}">
      <dgm:prSet/>
      <dgm:spPr/>
      <dgm:t>
        <a:bodyPr/>
        <a:lstStyle/>
        <a:p>
          <a:endParaRPr lang="en-US"/>
        </a:p>
      </dgm:t>
    </dgm:pt>
    <dgm:pt modelId="{1278C466-B321-1743-9E15-60A01B0E5826}">
      <dgm:prSet phldrT="[Text]"/>
      <dgm:spPr>
        <a:solidFill>
          <a:schemeClr val="accent4"/>
        </a:solidFill>
      </dgm:spPr>
      <dgm:t>
        <a:bodyPr/>
        <a:lstStyle/>
        <a:p>
          <a:r>
            <a:rPr lang="en-US" dirty="0"/>
            <a:t>Singleton</a:t>
          </a:r>
        </a:p>
      </dgm:t>
    </dgm:pt>
    <dgm:pt modelId="{6F25F4EC-4C1E-0648-B410-45A411ECC10A}" type="parTrans" cxnId="{3C228E77-B03E-7E42-9ECC-626D8F97F905}">
      <dgm:prSet/>
      <dgm:spPr/>
      <dgm:t>
        <a:bodyPr/>
        <a:lstStyle/>
        <a:p>
          <a:endParaRPr lang="en-US"/>
        </a:p>
      </dgm:t>
    </dgm:pt>
    <dgm:pt modelId="{E475F22A-D397-5F4A-BBF4-FF1CAABD3B6F}" type="sibTrans" cxnId="{3C228E77-B03E-7E42-9ECC-626D8F97F905}">
      <dgm:prSet/>
      <dgm:spPr/>
      <dgm:t>
        <a:bodyPr/>
        <a:lstStyle/>
        <a:p>
          <a:endParaRPr lang="en-US"/>
        </a:p>
      </dgm:t>
    </dgm:pt>
    <dgm:pt modelId="{12AD6C04-3401-C542-A1ED-B7FA3E194725}">
      <dgm:prSet phldrT="[Text]"/>
      <dgm:spPr/>
      <dgm:t>
        <a:bodyPr/>
        <a:lstStyle/>
        <a:p>
          <a:r>
            <a:rPr lang="en-US"/>
            <a:t>TokenTemplates</a:t>
          </a:r>
        </a:p>
      </dgm:t>
    </dgm:pt>
    <dgm:pt modelId="{1E852DF5-8652-4844-8E60-06D116719883}" type="parTrans" cxnId="{7A63B8C8-83A0-A24D-B735-E108FC11CD81}">
      <dgm:prSet/>
      <dgm:spPr/>
      <dgm:t>
        <a:bodyPr/>
        <a:lstStyle/>
        <a:p>
          <a:endParaRPr lang="en-US"/>
        </a:p>
      </dgm:t>
    </dgm:pt>
    <dgm:pt modelId="{D903F187-FAD9-F040-89A9-B3E5C6565761}" type="sibTrans" cxnId="{7A63B8C8-83A0-A24D-B735-E108FC11CD81}">
      <dgm:prSet/>
      <dgm:spPr/>
      <dgm:t>
        <a:bodyPr/>
        <a:lstStyle/>
        <a:p>
          <a:endParaRPr lang="en-US"/>
        </a:p>
      </dgm:t>
    </dgm:pt>
    <dgm:pt modelId="{CEA3516C-F6DC-1D4C-A91E-9358EA1B3675}" type="pres">
      <dgm:prSet presAssocID="{C12EB6BB-96D0-AD49-A7AE-FEB017E15509}" presName="diagram" presStyleCnt="0">
        <dgm:presLayoutVars>
          <dgm:chPref val="1"/>
          <dgm:dir/>
          <dgm:animOne val="branch"/>
          <dgm:animLvl val="lvl"/>
          <dgm:resizeHandles val="exact"/>
        </dgm:presLayoutVars>
      </dgm:prSet>
      <dgm:spPr/>
    </dgm:pt>
    <dgm:pt modelId="{0A57E6FE-D3F4-9648-8554-86C3857296D2}" type="pres">
      <dgm:prSet presAssocID="{CACE156F-57DC-1040-8566-DA7E856D2314}" presName="root1" presStyleCnt="0"/>
      <dgm:spPr/>
    </dgm:pt>
    <dgm:pt modelId="{06F1812C-C4C6-024B-8AD0-706ED7A949A8}" type="pres">
      <dgm:prSet presAssocID="{CACE156F-57DC-1040-8566-DA7E856D2314}" presName="LevelOneTextNode" presStyleLbl="node0" presStyleIdx="0" presStyleCnt="1">
        <dgm:presLayoutVars>
          <dgm:chPref val="3"/>
        </dgm:presLayoutVars>
      </dgm:prSet>
      <dgm:spPr/>
    </dgm:pt>
    <dgm:pt modelId="{F003FAEE-0396-654D-AFDC-5A82BD76FB90}" type="pres">
      <dgm:prSet presAssocID="{CACE156F-57DC-1040-8566-DA7E856D2314}" presName="level2hierChild" presStyleCnt="0"/>
      <dgm:spPr/>
    </dgm:pt>
    <dgm:pt modelId="{D546DE71-FA19-4E43-B76A-056C2920A101}" type="pres">
      <dgm:prSet presAssocID="{D5E6BAEB-7893-7B4D-902F-DCB8CB696CBF}" presName="conn2-1" presStyleLbl="parChTrans1D2" presStyleIdx="0" presStyleCnt="7"/>
      <dgm:spPr/>
    </dgm:pt>
    <dgm:pt modelId="{14FF6BB4-23DE-434A-9E32-C655766BEC53}" type="pres">
      <dgm:prSet presAssocID="{D5E6BAEB-7893-7B4D-902F-DCB8CB696CBF}" presName="connTx" presStyleLbl="parChTrans1D2" presStyleIdx="0" presStyleCnt="7"/>
      <dgm:spPr/>
    </dgm:pt>
    <dgm:pt modelId="{AD537F6A-B5EE-8B41-BA3E-E4017AEF409C}" type="pres">
      <dgm:prSet presAssocID="{E161884B-053E-7343-9ACE-FD39CEB912DC}" presName="root2" presStyleCnt="0"/>
      <dgm:spPr/>
    </dgm:pt>
    <dgm:pt modelId="{5AE37778-96A8-6944-9E5B-CE5D32F56347}" type="pres">
      <dgm:prSet presAssocID="{E161884B-053E-7343-9ACE-FD39CEB912DC}" presName="LevelTwoTextNode" presStyleLbl="node2" presStyleIdx="0" presStyleCnt="7">
        <dgm:presLayoutVars>
          <dgm:chPref val="3"/>
        </dgm:presLayoutVars>
      </dgm:prSet>
      <dgm:spPr/>
    </dgm:pt>
    <dgm:pt modelId="{309F8D81-BB6B-1740-BC99-BA16A2228A65}" type="pres">
      <dgm:prSet presAssocID="{E161884B-053E-7343-9ACE-FD39CEB912DC}" presName="level3hierChild" presStyleCnt="0"/>
      <dgm:spPr/>
    </dgm:pt>
    <dgm:pt modelId="{CB1E814E-CA1A-FB42-A12D-8F64271A957E}" type="pres">
      <dgm:prSet presAssocID="{6D378643-C43E-5C4C-9123-D7ADBC09BD9E}" presName="conn2-1" presStyleLbl="parChTrans1D2" presStyleIdx="1" presStyleCnt="7"/>
      <dgm:spPr/>
    </dgm:pt>
    <dgm:pt modelId="{9A332D68-9576-894F-A1F4-FF36411BEB63}" type="pres">
      <dgm:prSet presAssocID="{6D378643-C43E-5C4C-9123-D7ADBC09BD9E}" presName="connTx" presStyleLbl="parChTrans1D2" presStyleIdx="1" presStyleCnt="7"/>
      <dgm:spPr/>
    </dgm:pt>
    <dgm:pt modelId="{9E40F731-B476-604E-B2C2-10E799D346C3}" type="pres">
      <dgm:prSet presAssocID="{4448FEEE-63E8-C04C-BB1D-423783481B41}" presName="root2" presStyleCnt="0"/>
      <dgm:spPr/>
    </dgm:pt>
    <dgm:pt modelId="{88A65B4A-468C-554A-A180-5D68653B44B4}" type="pres">
      <dgm:prSet presAssocID="{4448FEEE-63E8-C04C-BB1D-423783481B41}" presName="LevelTwoTextNode" presStyleLbl="node2" presStyleIdx="1" presStyleCnt="7">
        <dgm:presLayoutVars>
          <dgm:chPref val="3"/>
        </dgm:presLayoutVars>
      </dgm:prSet>
      <dgm:spPr/>
    </dgm:pt>
    <dgm:pt modelId="{CCF445C7-FD4D-F04C-8093-529DE682B1A4}" type="pres">
      <dgm:prSet presAssocID="{4448FEEE-63E8-C04C-BB1D-423783481B41}" presName="level3hierChild" presStyleCnt="0"/>
      <dgm:spPr/>
    </dgm:pt>
    <dgm:pt modelId="{8ADEAD5E-4A75-004B-9BDC-B2580298D638}" type="pres">
      <dgm:prSet presAssocID="{BE8132B6-F5B6-974E-8854-B009E67842FE}" presName="conn2-1" presStyleLbl="parChTrans1D2" presStyleIdx="2" presStyleCnt="7"/>
      <dgm:spPr/>
    </dgm:pt>
    <dgm:pt modelId="{0208C3A1-EEFE-0F45-9DAE-0811FDDC06A0}" type="pres">
      <dgm:prSet presAssocID="{BE8132B6-F5B6-974E-8854-B009E67842FE}" presName="connTx" presStyleLbl="parChTrans1D2" presStyleIdx="2" presStyleCnt="7"/>
      <dgm:spPr/>
    </dgm:pt>
    <dgm:pt modelId="{1D897A76-FA12-9A42-ADD0-40D1EA57E038}" type="pres">
      <dgm:prSet presAssocID="{9BB37D31-37E8-154E-BC1B-5705F9730F3A}" presName="root2" presStyleCnt="0"/>
      <dgm:spPr/>
    </dgm:pt>
    <dgm:pt modelId="{1A98BBDF-73B9-3941-B242-23CDAC4DA249}" type="pres">
      <dgm:prSet presAssocID="{9BB37D31-37E8-154E-BC1B-5705F9730F3A}" presName="LevelTwoTextNode" presStyleLbl="node2" presStyleIdx="2" presStyleCnt="7">
        <dgm:presLayoutVars>
          <dgm:chPref val="3"/>
        </dgm:presLayoutVars>
      </dgm:prSet>
      <dgm:spPr/>
    </dgm:pt>
    <dgm:pt modelId="{63309CC2-E809-A249-A181-B0863D972E38}" type="pres">
      <dgm:prSet presAssocID="{9BB37D31-37E8-154E-BC1B-5705F9730F3A}" presName="level3hierChild" presStyleCnt="0"/>
      <dgm:spPr/>
    </dgm:pt>
    <dgm:pt modelId="{ECBC258A-ED36-2D49-8252-2EAF3E9E0758}" type="pres">
      <dgm:prSet presAssocID="{F3513775-77D9-EE49-80E9-03FE382F6A29}" presName="conn2-1" presStyleLbl="parChTrans1D2" presStyleIdx="3" presStyleCnt="7"/>
      <dgm:spPr/>
    </dgm:pt>
    <dgm:pt modelId="{DE6F741A-A711-CE4E-9AB8-E34D51D9082E}" type="pres">
      <dgm:prSet presAssocID="{F3513775-77D9-EE49-80E9-03FE382F6A29}" presName="connTx" presStyleLbl="parChTrans1D2" presStyleIdx="3" presStyleCnt="7"/>
      <dgm:spPr/>
    </dgm:pt>
    <dgm:pt modelId="{853B9019-FDA8-374D-B0AA-B619CDE45495}" type="pres">
      <dgm:prSet presAssocID="{3357A946-69EB-9843-AB1C-EAA5E3B21B5C}" presName="root2" presStyleCnt="0"/>
      <dgm:spPr/>
    </dgm:pt>
    <dgm:pt modelId="{89D90447-965D-6444-97D2-2327A02F829D}" type="pres">
      <dgm:prSet presAssocID="{3357A946-69EB-9843-AB1C-EAA5E3B21B5C}" presName="LevelTwoTextNode" presStyleLbl="node2" presStyleIdx="3" presStyleCnt="7">
        <dgm:presLayoutVars>
          <dgm:chPref val="3"/>
        </dgm:presLayoutVars>
      </dgm:prSet>
      <dgm:spPr/>
    </dgm:pt>
    <dgm:pt modelId="{F8515A48-AB6E-6847-9353-7555726AD53C}" type="pres">
      <dgm:prSet presAssocID="{3357A946-69EB-9843-AB1C-EAA5E3B21B5C}" presName="level3hierChild" presStyleCnt="0"/>
      <dgm:spPr/>
    </dgm:pt>
    <dgm:pt modelId="{D76B98E0-6AE3-5E49-A032-128375F8D4A2}" type="pres">
      <dgm:prSet presAssocID="{B701FA42-DAE3-844D-9DD8-DA0BF651CCE2}" presName="conn2-1" presStyleLbl="parChTrans1D2" presStyleIdx="4" presStyleCnt="7"/>
      <dgm:spPr/>
    </dgm:pt>
    <dgm:pt modelId="{28D939BF-692E-7643-B5C7-566195470978}" type="pres">
      <dgm:prSet presAssocID="{B701FA42-DAE3-844D-9DD8-DA0BF651CCE2}" presName="connTx" presStyleLbl="parChTrans1D2" presStyleIdx="4" presStyleCnt="7"/>
      <dgm:spPr/>
    </dgm:pt>
    <dgm:pt modelId="{4B7DE9B5-8804-C54E-B8E8-EBFD0D476830}" type="pres">
      <dgm:prSet presAssocID="{BF33D790-BD72-E24F-93A8-794B08FC1AB3}" presName="root2" presStyleCnt="0"/>
      <dgm:spPr/>
    </dgm:pt>
    <dgm:pt modelId="{62AEB721-268A-3F40-94FB-4E4FD38A5BA4}" type="pres">
      <dgm:prSet presAssocID="{BF33D790-BD72-E24F-93A8-794B08FC1AB3}" presName="LevelTwoTextNode" presStyleLbl="node2" presStyleIdx="4" presStyleCnt="7">
        <dgm:presLayoutVars>
          <dgm:chPref val="3"/>
        </dgm:presLayoutVars>
      </dgm:prSet>
      <dgm:spPr/>
    </dgm:pt>
    <dgm:pt modelId="{61E2C077-A75B-7844-B203-7E46896E377E}" type="pres">
      <dgm:prSet presAssocID="{BF33D790-BD72-E24F-93A8-794B08FC1AB3}" presName="level3hierChild" presStyleCnt="0"/>
      <dgm:spPr/>
    </dgm:pt>
    <dgm:pt modelId="{7BCDF2E7-C8F4-184B-8F85-28C873FD383E}" type="pres">
      <dgm:prSet presAssocID="{973751EB-892A-4D4E-A9CE-3ED6DF63C687}" presName="conn2-1" presStyleLbl="parChTrans1D2" presStyleIdx="5" presStyleCnt="7"/>
      <dgm:spPr/>
    </dgm:pt>
    <dgm:pt modelId="{64B157E6-3359-9D47-AE65-C12053DED59D}" type="pres">
      <dgm:prSet presAssocID="{973751EB-892A-4D4E-A9CE-3ED6DF63C687}" presName="connTx" presStyleLbl="parChTrans1D2" presStyleIdx="5" presStyleCnt="7"/>
      <dgm:spPr/>
    </dgm:pt>
    <dgm:pt modelId="{51C24E5C-2FC2-5D4B-B9D9-CD3FEC047319}" type="pres">
      <dgm:prSet presAssocID="{D081B3B9-2D15-2945-9142-80927CE20DEF}" presName="root2" presStyleCnt="0"/>
      <dgm:spPr/>
    </dgm:pt>
    <dgm:pt modelId="{B3D3FF0A-71BE-834A-B3AD-7ED3FC4188EA}" type="pres">
      <dgm:prSet presAssocID="{D081B3B9-2D15-2945-9142-80927CE20DEF}" presName="LevelTwoTextNode" presStyleLbl="node2" presStyleIdx="5" presStyleCnt="7">
        <dgm:presLayoutVars>
          <dgm:chPref val="3"/>
        </dgm:presLayoutVars>
      </dgm:prSet>
      <dgm:spPr/>
    </dgm:pt>
    <dgm:pt modelId="{7BB96EB7-88FE-6A46-8CFB-701EFC9CFF63}" type="pres">
      <dgm:prSet presAssocID="{D081B3B9-2D15-2945-9142-80927CE20DEF}" presName="level3hierChild" presStyleCnt="0"/>
      <dgm:spPr/>
    </dgm:pt>
    <dgm:pt modelId="{8493BD20-E86D-B44A-995B-9BAF52E8F6C8}" type="pres">
      <dgm:prSet presAssocID="{F455AB94-97D6-724B-943D-093949BCFD13}" presName="conn2-1" presStyleLbl="parChTrans1D2" presStyleIdx="6" presStyleCnt="7"/>
      <dgm:spPr/>
    </dgm:pt>
    <dgm:pt modelId="{6E648DE9-45EE-1B4A-891C-B09B5E954190}" type="pres">
      <dgm:prSet presAssocID="{F455AB94-97D6-724B-943D-093949BCFD13}" presName="connTx" presStyleLbl="parChTrans1D2" presStyleIdx="6" presStyleCnt="7"/>
      <dgm:spPr/>
    </dgm:pt>
    <dgm:pt modelId="{4DF6D36D-CFA3-5D4A-A138-84004700D943}" type="pres">
      <dgm:prSet presAssocID="{21C4523E-8361-F44A-B265-44FD77A8A0AC}" presName="root2" presStyleCnt="0"/>
      <dgm:spPr/>
    </dgm:pt>
    <dgm:pt modelId="{8FC68DAB-66D4-FB42-B06B-11B905E35619}" type="pres">
      <dgm:prSet presAssocID="{21C4523E-8361-F44A-B265-44FD77A8A0AC}" presName="LevelTwoTextNode" presStyleLbl="node2" presStyleIdx="6" presStyleCnt="7">
        <dgm:presLayoutVars>
          <dgm:chPref val="3"/>
        </dgm:presLayoutVars>
      </dgm:prSet>
      <dgm:spPr/>
    </dgm:pt>
    <dgm:pt modelId="{7348F746-DF55-CC47-A721-3560418F7281}" type="pres">
      <dgm:prSet presAssocID="{21C4523E-8361-F44A-B265-44FD77A8A0AC}" presName="level3hierChild" presStyleCnt="0"/>
      <dgm:spPr/>
    </dgm:pt>
    <dgm:pt modelId="{DBA5D2E6-F6C7-464B-8893-E410A8F1CC36}" type="pres">
      <dgm:prSet presAssocID="{D22BCF73-08E6-7448-A18E-A2431ACE3C13}" presName="conn2-1" presStyleLbl="parChTrans1D3" presStyleIdx="0" presStyleCnt="3"/>
      <dgm:spPr/>
    </dgm:pt>
    <dgm:pt modelId="{AE04CD06-B1FA-E943-B9CF-919226C6BEAE}" type="pres">
      <dgm:prSet presAssocID="{D22BCF73-08E6-7448-A18E-A2431ACE3C13}" presName="connTx" presStyleLbl="parChTrans1D3" presStyleIdx="0" presStyleCnt="3"/>
      <dgm:spPr/>
    </dgm:pt>
    <dgm:pt modelId="{62E58563-F4FA-4A4C-9681-457D6BD3FC1A}" type="pres">
      <dgm:prSet presAssocID="{0DB3AB07-6A87-1945-9AF1-7D3E8AA16EA7}" presName="root2" presStyleCnt="0"/>
      <dgm:spPr/>
    </dgm:pt>
    <dgm:pt modelId="{5DCB3286-A9BA-5D4E-B10B-3F8E726CB654}" type="pres">
      <dgm:prSet presAssocID="{0DB3AB07-6A87-1945-9AF1-7D3E8AA16EA7}" presName="LevelTwoTextNode" presStyleLbl="node3" presStyleIdx="0" presStyleCnt="3">
        <dgm:presLayoutVars>
          <dgm:chPref val="3"/>
        </dgm:presLayoutVars>
      </dgm:prSet>
      <dgm:spPr/>
    </dgm:pt>
    <dgm:pt modelId="{FD5CCB66-8711-1F4A-91F9-CF04AB90569D}" type="pres">
      <dgm:prSet presAssocID="{0DB3AB07-6A87-1945-9AF1-7D3E8AA16EA7}" presName="level3hierChild" presStyleCnt="0"/>
      <dgm:spPr/>
    </dgm:pt>
    <dgm:pt modelId="{A8AAD9C3-8D16-8941-97DA-6CC073F44999}" type="pres">
      <dgm:prSet presAssocID="{6A5C28C4-20AE-9D47-8389-C0588F0C3602}" presName="conn2-1" presStyleLbl="parChTrans1D4" presStyleIdx="0" presStyleCnt="22"/>
      <dgm:spPr/>
    </dgm:pt>
    <dgm:pt modelId="{65535AF1-5C91-5548-B711-6F26E89018CB}" type="pres">
      <dgm:prSet presAssocID="{6A5C28C4-20AE-9D47-8389-C0588F0C3602}" presName="connTx" presStyleLbl="parChTrans1D4" presStyleIdx="0" presStyleCnt="22"/>
      <dgm:spPr/>
    </dgm:pt>
    <dgm:pt modelId="{095AD4E0-A113-BB40-9136-5D49DAF4C3B2}" type="pres">
      <dgm:prSet presAssocID="{940649CA-AC92-374B-9DE8-8E467A19C583}" presName="root2" presStyleCnt="0"/>
      <dgm:spPr/>
    </dgm:pt>
    <dgm:pt modelId="{9EFB57E5-BDED-F84A-878B-9DE09E92EDC2}" type="pres">
      <dgm:prSet presAssocID="{940649CA-AC92-374B-9DE8-8E467A19C583}" presName="LevelTwoTextNode" presStyleLbl="node4" presStyleIdx="0" presStyleCnt="22">
        <dgm:presLayoutVars>
          <dgm:chPref val="3"/>
        </dgm:presLayoutVars>
      </dgm:prSet>
      <dgm:spPr/>
    </dgm:pt>
    <dgm:pt modelId="{BE359A51-6DAD-884E-856B-1CE518D6A5DB}" type="pres">
      <dgm:prSet presAssocID="{940649CA-AC92-374B-9DE8-8E467A19C583}" presName="level3hierChild" presStyleCnt="0"/>
      <dgm:spPr/>
    </dgm:pt>
    <dgm:pt modelId="{81EB7617-4234-0242-BB12-E4BB6B72456E}" type="pres">
      <dgm:prSet presAssocID="{85C6572E-96FC-3E41-A571-957B63719DFC}" presName="conn2-1" presStyleLbl="parChTrans1D4" presStyleIdx="1" presStyleCnt="22"/>
      <dgm:spPr/>
    </dgm:pt>
    <dgm:pt modelId="{35F0EDB0-6386-2F48-B455-3AB593EA98CF}" type="pres">
      <dgm:prSet presAssocID="{85C6572E-96FC-3E41-A571-957B63719DFC}" presName="connTx" presStyleLbl="parChTrans1D4" presStyleIdx="1" presStyleCnt="22"/>
      <dgm:spPr/>
    </dgm:pt>
    <dgm:pt modelId="{8BC712A4-8A3D-174E-BA54-FFACE5755D05}" type="pres">
      <dgm:prSet presAssocID="{00AD8D7D-6239-5645-98AC-77B6C483429B}" presName="root2" presStyleCnt="0"/>
      <dgm:spPr/>
    </dgm:pt>
    <dgm:pt modelId="{5A249771-E76B-5B40-8948-E94C43B21263}" type="pres">
      <dgm:prSet presAssocID="{00AD8D7D-6239-5645-98AC-77B6C483429B}" presName="LevelTwoTextNode" presStyleLbl="node4" presStyleIdx="1" presStyleCnt="22">
        <dgm:presLayoutVars>
          <dgm:chPref val="3"/>
        </dgm:presLayoutVars>
      </dgm:prSet>
      <dgm:spPr/>
    </dgm:pt>
    <dgm:pt modelId="{03791AF8-0DAA-5042-8F75-9211804BE59B}" type="pres">
      <dgm:prSet presAssocID="{00AD8D7D-6239-5645-98AC-77B6C483429B}" presName="level3hierChild" presStyleCnt="0"/>
      <dgm:spPr/>
    </dgm:pt>
    <dgm:pt modelId="{513EECA6-8CCE-1547-A48D-D0AC57B3A3FB}" type="pres">
      <dgm:prSet presAssocID="{40EF3845-FBA7-A847-B61E-02B6BB3D3DAD}" presName="conn2-1" presStyleLbl="parChTrans1D4" presStyleIdx="2" presStyleCnt="22"/>
      <dgm:spPr/>
    </dgm:pt>
    <dgm:pt modelId="{77C53CAA-FC78-9544-ADDD-5C814836A613}" type="pres">
      <dgm:prSet presAssocID="{40EF3845-FBA7-A847-B61E-02B6BB3D3DAD}" presName="connTx" presStyleLbl="parChTrans1D4" presStyleIdx="2" presStyleCnt="22"/>
      <dgm:spPr/>
    </dgm:pt>
    <dgm:pt modelId="{24718B7B-96B7-2C4F-9FC4-4D2ECAD893DD}" type="pres">
      <dgm:prSet presAssocID="{C2B7F4D7-BF7E-F447-B9A5-6DD6BDA63275}" presName="root2" presStyleCnt="0"/>
      <dgm:spPr/>
    </dgm:pt>
    <dgm:pt modelId="{D8AB1B8B-A896-0641-B923-47D049D71DB9}" type="pres">
      <dgm:prSet presAssocID="{C2B7F4D7-BF7E-F447-B9A5-6DD6BDA63275}" presName="LevelTwoTextNode" presStyleLbl="node4" presStyleIdx="2" presStyleCnt="22">
        <dgm:presLayoutVars>
          <dgm:chPref val="3"/>
        </dgm:presLayoutVars>
      </dgm:prSet>
      <dgm:spPr/>
    </dgm:pt>
    <dgm:pt modelId="{FE5965DC-F8C4-3D40-BF6F-E5C7A5873BE8}" type="pres">
      <dgm:prSet presAssocID="{C2B7F4D7-BF7E-F447-B9A5-6DD6BDA63275}" presName="level3hierChild" presStyleCnt="0"/>
      <dgm:spPr/>
    </dgm:pt>
    <dgm:pt modelId="{4F190B6F-4B02-0348-B17F-D24DC51A3E9C}" type="pres">
      <dgm:prSet presAssocID="{7C6B8C75-DE5C-A548-A0E3-5CD80C408CDA}" presName="conn2-1" presStyleLbl="parChTrans1D4" presStyleIdx="3" presStyleCnt="22"/>
      <dgm:spPr/>
    </dgm:pt>
    <dgm:pt modelId="{97B63B8E-14B7-514B-A8E5-B9314F3FE1E4}" type="pres">
      <dgm:prSet presAssocID="{7C6B8C75-DE5C-A548-A0E3-5CD80C408CDA}" presName="connTx" presStyleLbl="parChTrans1D4" presStyleIdx="3" presStyleCnt="22"/>
      <dgm:spPr/>
    </dgm:pt>
    <dgm:pt modelId="{59183187-9EEA-5A41-8378-DFAA1EB5F2FD}" type="pres">
      <dgm:prSet presAssocID="{A6F9CEF2-0FA3-5443-BB6F-E4322C2BB17C}" presName="root2" presStyleCnt="0"/>
      <dgm:spPr/>
    </dgm:pt>
    <dgm:pt modelId="{72193B17-0C09-A74D-A479-B9640659EBFF}" type="pres">
      <dgm:prSet presAssocID="{A6F9CEF2-0FA3-5443-BB6F-E4322C2BB17C}" presName="LevelTwoTextNode" presStyleLbl="node4" presStyleIdx="3" presStyleCnt="22">
        <dgm:presLayoutVars>
          <dgm:chPref val="3"/>
        </dgm:presLayoutVars>
      </dgm:prSet>
      <dgm:spPr/>
    </dgm:pt>
    <dgm:pt modelId="{4E9DAF3D-0255-3F42-A5DA-FC159622B988}" type="pres">
      <dgm:prSet presAssocID="{A6F9CEF2-0FA3-5443-BB6F-E4322C2BB17C}" presName="level3hierChild" presStyleCnt="0"/>
      <dgm:spPr/>
    </dgm:pt>
    <dgm:pt modelId="{5803B4A7-624F-754C-9BAB-A69B133803E4}" type="pres">
      <dgm:prSet presAssocID="{CDB5FFA6-FFB3-5240-A8D7-6C0E70149214}" presName="conn2-1" presStyleLbl="parChTrans1D3" presStyleIdx="1" presStyleCnt="3"/>
      <dgm:spPr/>
    </dgm:pt>
    <dgm:pt modelId="{995D57FD-7FDB-CF4B-AC60-8CBE096A1033}" type="pres">
      <dgm:prSet presAssocID="{CDB5FFA6-FFB3-5240-A8D7-6C0E70149214}" presName="connTx" presStyleLbl="parChTrans1D3" presStyleIdx="1" presStyleCnt="3"/>
      <dgm:spPr/>
    </dgm:pt>
    <dgm:pt modelId="{7DD52C93-11EE-E94F-AB3C-C033B2F6789D}" type="pres">
      <dgm:prSet presAssocID="{08E25361-F420-4843-B5FD-089EA085A976}" presName="root2" presStyleCnt="0"/>
      <dgm:spPr/>
    </dgm:pt>
    <dgm:pt modelId="{4C43E560-B1D3-BF42-BC0B-7154FB35BF82}" type="pres">
      <dgm:prSet presAssocID="{08E25361-F420-4843-B5FD-089EA085A976}" presName="LevelTwoTextNode" presStyleLbl="node3" presStyleIdx="1" presStyleCnt="3">
        <dgm:presLayoutVars>
          <dgm:chPref val="3"/>
        </dgm:presLayoutVars>
      </dgm:prSet>
      <dgm:spPr/>
    </dgm:pt>
    <dgm:pt modelId="{87B46B19-A21E-C64F-9027-ADB17C4CD1DC}" type="pres">
      <dgm:prSet presAssocID="{08E25361-F420-4843-B5FD-089EA085A976}" presName="level3hierChild" presStyleCnt="0"/>
      <dgm:spPr/>
    </dgm:pt>
    <dgm:pt modelId="{7E1991F7-25E9-A64C-AA71-A5FFC1CDE6D8}" type="pres">
      <dgm:prSet presAssocID="{637B9969-CD85-C849-8CF3-25CC9831B2B2}" presName="conn2-1" presStyleLbl="parChTrans1D4" presStyleIdx="4" presStyleCnt="22"/>
      <dgm:spPr/>
    </dgm:pt>
    <dgm:pt modelId="{36D487CC-61B3-6A47-894D-1D0F98D83F94}" type="pres">
      <dgm:prSet presAssocID="{637B9969-CD85-C849-8CF3-25CC9831B2B2}" presName="connTx" presStyleLbl="parChTrans1D4" presStyleIdx="4" presStyleCnt="22"/>
      <dgm:spPr/>
    </dgm:pt>
    <dgm:pt modelId="{C09BC61E-B802-3549-A064-2FC28740A7D7}" type="pres">
      <dgm:prSet presAssocID="{0A455943-8611-4C48-90E0-C311AFD4EEE9}" presName="root2" presStyleCnt="0"/>
      <dgm:spPr/>
    </dgm:pt>
    <dgm:pt modelId="{3917A2AE-CF3A-AD49-B9C7-504EBDAB1ACD}" type="pres">
      <dgm:prSet presAssocID="{0A455943-8611-4C48-90E0-C311AFD4EEE9}" presName="LevelTwoTextNode" presStyleLbl="node4" presStyleIdx="4" presStyleCnt="22">
        <dgm:presLayoutVars>
          <dgm:chPref val="3"/>
        </dgm:presLayoutVars>
      </dgm:prSet>
      <dgm:spPr/>
    </dgm:pt>
    <dgm:pt modelId="{A3776945-4B4E-0F41-878C-41525E8B8683}" type="pres">
      <dgm:prSet presAssocID="{0A455943-8611-4C48-90E0-C311AFD4EEE9}" presName="level3hierChild" presStyleCnt="0"/>
      <dgm:spPr/>
    </dgm:pt>
    <dgm:pt modelId="{11D4DA77-16F2-DD44-883A-AEAF812DC481}" type="pres">
      <dgm:prSet presAssocID="{CF0EB300-2201-AA49-A851-844A631B19EB}" presName="conn2-1" presStyleLbl="parChTrans1D4" presStyleIdx="5" presStyleCnt="22"/>
      <dgm:spPr/>
    </dgm:pt>
    <dgm:pt modelId="{4A18598A-FBD9-274C-9A2D-24703A4F3FF9}" type="pres">
      <dgm:prSet presAssocID="{CF0EB300-2201-AA49-A851-844A631B19EB}" presName="connTx" presStyleLbl="parChTrans1D4" presStyleIdx="5" presStyleCnt="22"/>
      <dgm:spPr/>
    </dgm:pt>
    <dgm:pt modelId="{AE9819FF-5B0D-3844-8850-C89151EC2049}" type="pres">
      <dgm:prSet presAssocID="{3DB1B831-6FB8-284E-B2C6-937AB555AFF4}" presName="root2" presStyleCnt="0"/>
      <dgm:spPr/>
    </dgm:pt>
    <dgm:pt modelId="{C756950E-69CE-1741-A48F-0B84BD657485}" type="pres">
      <dgm:prSet presAssocID="{3DB1B831-6FB8-284E-B2C6-937AB555AFF4}" presName="LevelTwoTextNode" presStyleLbl="node4" presStyleIdx="5" presStyleCnt="22">
        <dgm:presLayoutVars>
          <dgm:chPref val="3"/>
        </dgm:presLayoutVars>
      </dgm:prSet>
      <dgm:spPr/>
    </dgm:pt>
    <dgm:pt modelId="{8B4A60B1-3F64-7943-8F43-FE68833FA26C}" type="pres">
      <dgm:prSet presAssocID="{3DB1B831-6FB8-284E-B2C6-937AB555AFF4}" presName="level3hierChild" presStyleCnt="0"/>
      <dgm:spPr/>
    </dgm:pt>
    <dgm:pt modelId="{AFB0EDAA-0CED-2047-8807-79D2F96514AE}" type="pres">
      <dgm:prSet presAssocID="{51D4D752-E5B3-6145-B8D2-C767B5FA87C1}" presName="conn2-1" presStyleLbl="parChTrans1D4" presStyleIdx="6" presStyleCnt="22"/>
      <dgm:spPr/>
    </dgm:pt>
    <dgm:pt modelId="{1353E7DC-6BCA-2F44-B41A-049B6EC32E59}" type="pres">
      <dgm:prSet presAssocID="{51D4D752-E5B3-6145-B8D2-C767B5FA87C1}" presName="connTx" presStyleLbl="parChTrans1D4" presStyleIdx="6" presStyleCnt="22"/>
      <dgm:spPr/>
    </dgm:pt>
    <dgm:pt modelId="{1273C8E5-C067-BB4B-A2EB-6C79A21B0457}" type="pres">
      <dgm:prSet presAssocID="{F05CF172-9BC7-0641-83EF-D68575C0A5D1}" presName="root2" presStyleCnt="0"/>
      <dgm:spPr/>
    </dgm:pt>
    <dgm:pt modelId="{596E7ABC-C71C-654D-B52D-65C30852E7AF}" type="pres">
      <dgm:prSet presAssocID="{F05CF172-9BC7-0641-83EF-D68575C0A5D1}" presName="LevelTwoTextNode" presStyleLbl="node4" presStyleIdx="6" presStyleCnt="22">
        <dgm:presLayoutVars>
          <dgm:chPref val="3"/>
        </dgm:presLayoutVars>
      </dgm:prSet>
      <dgm:spPr/>
    </dgm:pt>
    <dgm:pt modelId="{009F7B91-51F4-A843-9922-956B2E161341}" type="pres">
      <dgm:prSet presAssocID="{F05CF172-9BC7-0641-83EF-D68575C0A5D1}" presName="level3hierChild" presStyleCnt="0"/>
      <dgm:spPr/>
    </dgm:pt>
    <dgm:pt modelId="{FA6ECF9E-13EE-9B49-A0A5-EE49A1388EF7}" type="pres">
      <dgm:prSet presAssocID="{63A78EB8-32EB-D549-9FBF-02DFE71F6692}" presName="conn2-1" presStyleLbl="parChTrans1D4" presStyleIdx="7" presStyleCnt="22"/>
      <dgm:spPr/>
    </dgm:pt>
    <dgm:pt modelId="{6FF24388-4488-9343-A658-7543C95D480B}" type="pres">
      <dgm:prSet presAssocID="{63A78EB8-32EB-D549-9FBF-02DFE71F6692}" presName="connTx" presStyleLbl="parChTrans1D4" presStyleIdx="7" presStyleCnt="22"/>
      <dgm:spPr/>
    </dgm:pt>
    <dgm:pt modelId="{0AB89C71-D766-A344-96E7-00ABB4E9BC80}" type="pres">
      <dgm:prSet presAssocID="{0152C010-7557-5840-817C-5BC40D23D301}" presName="root2" presStyleCnt="0"/>
      <dgm:spPr/>
    </dgm:pt>
    <dgm:pt modelId="{607B1D26-2238-9E47-BE9F-D294D2DD9122}" type="pres">
      <dgm:prSet presAssocID="{0152C010-7557-5840-817C-5BC40D23D301}" presName="LevelTwoTextNode" presStyleLbl="node4" presStyleIdx="7" presStyleCnt="22">
        <dgm:presLayoutVars>
          <dgm:chPref val="3"/>
        </dgm:presLayoutVars>
      </dgm:prSet>
      <dgm:spPr/>
    </dgm:pt>
    <dgm:pt modelId="{97F13687-0D20-444F-AAB7-BD4B84BF89F9}" type="pres">
      <dgm:prSet presAssocID="{0152C010-7557-5840-817C-5BC40D23D301}" presName="level3hierChild" presStyleCnt="0"/>
      <dgm:spPr/>
    </dgm:pt>
    <dgm:pt modelId="{90683FC1-7E35-AD44-9F1C-DFF14E18AAF4}" type="pres">
      <dgm:prSet presAssocID="{5D8C5F31-EBD4-FC45-BBCA-DB2228DBD8B2}" presName="conn2-1" presStyleLbl="parChTrans1D4" presStyleIdx="8" presStyleCnt="22"/>
      <dgm:spPr/>
    </dgm:pt>
    <dgm:pt modelId="{6C4331B1-A12D-A44B-BBD0-4CC713AB1A73}" type="pres">
      <dgm:prSet presAssocID="{5D8C5F31-EBD4-FC45-BBCA-DB2228DBD8B2}" presName="connTx" presStyleLbl="parChTrans1D4" presStyleIdx="8" presStyleCnt="22"/>
      <dgm:spPr/>
    </dgm:pt>
    <dgm:pt modelId="{89120AB1-BEE6-BB48-88FE-FD796A5F4A6D}" type="pres">
      <dgm:prSet presAssocID="{43FC6FF5-854D-714A-9E1B-DF4438E86A33}" presName="root2" presStyleCnt="0"/>
      <dgm:spPr/>
    </dgm:pt>
    <dgm:pt modelId="{C83EFD3F-7C63-2342-9E2E-7754DC66C1F1}" type="pres">
      <dgm:prSet presAssocID="{43FC6FF5-854D-714A-9E1B-DF4438E86A33}" presName="LevelTwoTextNode" presStyleLbl="node4" presStyleIdx="8" presStyleCnt="22">
        <dgm:presLayoutVars>
          <dgm:chPref val="3"/>
        </dgm:presLayoutVars>
      </dgm:prSet>
      <dgm:spPr/>
    </dgm:pt>
    <dgm:pt modelId="{0B07D691-3CFF-2C4F-9B5D-7C500E3F5945}" type="pres">
      <dgm:prSet presAssocID="{43FC6FF5-854D-714A-9E1B-DF4438E86A33}" presName="level3hierChild" presStyleCnt="0"/>
      <dgm:spPr/>
    </dgm:pt>
    <dgm:pt modelId="{52DC4336-AE27-F944-AA42-EFA65DEAC5FB}" type="pres">
      <dgm:prSet presAssocID="{B04F8A3A-DA2C-414A-A728-0FEF1F225A2E}" presName="conn2-1" presStyleLbl="parChTrans1D4" presStyleIdx="9" presStyleCnt="22"/>
      <dgm:spPr/>
    </dgm:pt>
    <dgm:pt modelId="{4C1944CF-3042-4A48-B41C-734FDCBB8BEA}" type="pres">
      <dgm:prSet presAssocID="{B04F8A3A-DA2C-414A-A728-0FEF1F225A2E}" presName="connTx" presStyleLbl="parChTrans1D4" presStyleIdx="9" presStyleCnt="22"/>
      <dgm:spPr/>
    </dgm:pt>
    <dgm:pt modelId="{371B09E2-A436-8D4A-B0BE-0EAA24E771F3}" type="pres">
      <dgm:prSet presAssocID="{89CC0103-FE4C-2942-89F2-91ECC829CA41}" presName="root2" presStyleCnt="0"/>
      <dgm:spPr/>
    </dgm:pt>
    <dgm:pt modelId="{010E747E-4672-1142-A974-A336511957EF}" type="pres">
      <dgm:prSet presAssocID="{89CC0103-FE4C-2942-89F2-91ECC829CA41}" presName="LevelTwoTextNode" presStyleLbl="node4" presStyleIdx="9" presStyleCnt="22">
        <dgm:presLayoutVars>
          <dgm:chPref val="3"/>
        </dgm:presLayoutVars>
      </dgm:prSet>
      <dgm:spPr/>
    </dgm:pt>
    <dgm:pt modelId="{2FFC0D26-C9EF-F54F-A80D-9FBAFFAB31AD}" type="pres">
      <dgm:prSet presAssocID="{89CC0103-FE4C-2942-89F2-91ECC829CA41}" presName="level3hierChild" presStyleCnt="0"/>
      <dgm:spPr/>
    </dgm:pt>
    <dgm:pt modelId="{BC280A69-130C-934F-902D-E52DD9D2ABA3}" type="pres">
      <dgm:prSet presAssocID="{6982D5EE-C4B6-B442-96B4-C59FA46022E6}" presName="conn2-1" presStyleLbl="parChTrans1D3" presStyleIdx="2" presStyleCnt="3"/>
      <dgm:spPr/>
    </dgm:pt>
    <dgm:pt modelId="{D7DE8781-E8EF-B44D-9EA9-74CF6E093266}" type="pres">
      <dgm:prSet presAssocID="{6982D5EE-C4B6-B442-96B4-C59FA46022E6}" presName="connTx" presStyleLbl="parChTrans1D3" presStyleIdx="2" presStyleCnt="3"/>
      <dgm:spPr/>
    </dgm:pt>
    <dgm:pt modelId="{2D57A6EB-D6C4-4648-82DF-545ED56F2826}" type="pres">
      <dgm:prSet presAssocID="{BE26FF8D-B669-1942-8ADD-9852E8D3B135}" presName="root2" presStyleCnt="0"/>
      <dgm:spPr/>
    </dgm:pt>
    <dgm:pt modelId="{4F43FED0-E009-464F-BC3D-5036B56D7DB6}" type="pres">
      <dgm:prSet presAssocID="{BE26FF8D-B669-1942-8ADD-9852E8D3B135}" presName="LevelTwoTextNode" presStyleLbl="node3" presStyleIdx="2" presStyleCnt="3">
        <dgm:presLayoutVars>
          <dgm:chPref val="3"/>
        </dgm:presLayoutVars>
      </dgm:prSet>
      <dgm:spPr/>
    </dgm:pt>
    <dgm:pt modelId="{1E90F53E-E8B5-074F-9821-4EDA78C8556E}" type="pres">
      <dgm:prSet presAssocID="{BE26FF8D-B669-1942-8ADD-9852E8D3B135}" presName="level3hierChild" presStyleCnt="0"/>
      <dgm:spPr/>
    </dgm:pt>
    <dgm:pt modelId="{3E52CE20-0B13-7C4C-99EB-C65C4070B2AC}" type="pres">
      <dgm:prSet presAssocID="{A0F34DD2-6E29-1D4C-8263-609C18888F71}" presName="conn2-1" presStyleLbl="parChTrans1D4" presStyleIdx="10" presStyleCnt="22"/>
      <dgm:spPr/>
    </dgm:pt>
    <dgm:pt modelId="{31A25879-76EA-F24D-A2BE-0835D8FAA6A5}" type="pres">
      <dgm:prSet presAssocID="{A0F34DD2-6E29-1D4C-8263-609C18888F71}" presName="connTx" presStyleLbl="parChTrans1D4" presStyleIdx="10" presStyleCnt="22"/>
      <dgm:spPr/>
    </dgm:pt>
    <dgm:pt modelId="{EE704388-6418-F844-9084-68BDCFCEC12C}" type="pres">
      <dgm:prSet presAssocID="{1B8D63CD-BFB7-FC47-B31C-87763ED5B10A}" presName="root2" presStyleCnt="0"/>
      <dgm:spPr/>
    </dgm:pt>
    <dgm:pt modelId="{6743D7EC-074E-2A42-9C64-338F1971A4E6}" type="pres">
      <dgm:prSet presAssocID="{1B8D63CD-BFB7-FC47-B31C-87763ED5B10A}" presName="LevelTwoTextNode" presStyleLbl="node4" presStyleIdx="10" presStyleCnt="22">
        <dgm:presLayoutVars>
          <dgm:chPref val="3"/>
        </dgm:presLayoutVars>
      </dgm:prSet>
      <dgm:spPr/>
    </dgm:pt>
    <dgm:pt modelId="{E178336E-BD99-8640-8086-FE3AAD66ECCB}" type="pres">
      <dgm:prSet presAssocID="{1B8D63CD-BFB7-FC47-B31C-87763ED5B10A}" presName="level3hierChild" presStyleCnt="0"/>
      <dgm:spPr/>
    </dgm:pt>
    <dgm:pt modelId="{12D8A151-1E8E-0649-97BA-583F05DA0356}" type="pres">
      <dgm:prSet presAssocID="{9388BD69-0A52-E741-BA4F-5F7632B35D5B}" presName="conn2-1" presStyleLbl="parChTrans1D4" presStyleIdx="11" presStyleCnt="22"/>
      <dgm:spPr/>
    </dgm:pt>
    <dgm:pt modelId="{177F1ED3-64F5-854C-81F6-646620E6544D}" type="pres">
      <dgm:prSet presAssocID="{9388BD69-0A52-E741-BA4F-5F7632B35D5B}" presName="connTx" presStyleLbl="parChTrans1D4" presStyleIdx="11" presStyleCnt="22"/>
      <dgm:spPr/>
    </dgm:pt>
    <dgm:pt modelId="{751443C8-ADA7-CD41-90C4-D6390648B625}" type="pres">
      <dgm:prSet presAssocID="{278771C9-9763-4242-950B-7A6CACC6602A}" presName="root2" presStyleCnt="0"/>
      <dgm:spPr/>
    </dgm:pt>
    <dgm:pt modelId="{ADCA7355-316F-4C48-9047-24AAC9235605}" type="pres">
      <dgm:prSet presAssocID="{278771C9-9763-4242-950B-7A6CACC6602A}" presName="LevelTwoTextNode" presStyleLbl="node4" presStyleIdx="11" presStyleCnt="22">
        <dgm:presLayoutVars>
          <dgm:chPref val="3"/>
        </dgm:presLayoutVars>
      </dgm:prSet>
      <dgm:spPr/>
    </dgm:pt>
    <dgm:pt modelId="{EE25DFC6-4DFA-8E4F-95D8-AF88AB4C221D}" type="pres">
      <dgm:prSet presAssocID="{278771C9-9763-4242-950B-7A6CACC6602A}" presName="level3hierChild" presStyleCnt="0"/>
      <dgm:spPr/>
    </dgm:pt>
    <dgm:pt modelId="{7B1EEF27-729C-C249-AE59-61126CB4FE29}" type="pres">
      <dgm:prSet presAssocID="{26C773C7-C483-394B-A542-893BB338C0C3}" presName="conn2-1" presStyleLbl="parChTrans1D4" presStyleIdx="12" presStyleCnt="22"/>
      <dgm:spPr/>
    </dgm:pt>
    <dgm:pt modelId="{78A7615E-3676-044E-A2D4-A56AA412E264}" type="pres">
      <dgm:prSet presAssocID="{26C773C7-C483-394B-A542-893BB338C0C3}" presName="connTx" presStyleLbl="parChTrans1D4" presStyleIdx="12" presStyleCnt="22"/>
      <dgm:spPr/>
    </dgm:pt>
    <dgm:pt modelId="{E684DD5A-1D69-0F4E-8F14-D7CDDD0C21DC}" type="pres">
      <dgm:prSet presAssocID="{9F4B16A6-27EC-2A44-A195-1E225E562545}" presName="root2" presStyleCnt="0"/>
      <dgm:spPr/>
    </dgm:pt>
    <dgm:pt modelId="{5744DC9A-4CB9-BB49-BC0D-1971A34F9A7F}" type="pres">
      <dgm:prSet presAssocID="{9F4B16A6-27EC-2A44-A195-1E225E562545}" presName="LevelTwoTextNode" presStyleLbl="node4" presStyleIdx="12" presStyleCnt="22">
        <dgm:presLayoutVars>
          <dgm:chPref val="3"/>
        </dgm:presLayoutVars>
      </dgm:prSet>
      <dgm:spPr/>
    </dgm:pt>
    <dgm:pt modelId="{1468C87D-22BF-6E4A-8510-F481FEE3CC89}" type="pres">
      <dgm:prSet presAssocID="{9F4B16A6-27EC-2A44-A195-1E225E562545}" presName="level3hierChild" presStyleCnt="0"/>
      <dgm:spPr/>
    </dgm:pt>
    <dgm:pt modelId="{4FC147D2-C42B-7443-9A07-602093AB3268}" type="pres">
      <dgm:prSet presAssocID="{37C91780-9FDE-9D42-9372-6EC26843A9E7}" presName="conn2-1" presStyleLbl="parChTrans1D4" presStyleIdx="13" presStyleCnt="22"/>
      <dgm:spPr/>
    </dgm:pt>
    <dgm:pt modelId="{DA16747D-4D7E-B241-9A29-6B8BD03C5363}" type="pres">
      <dgm:prSet presAssocID="{37C91780-9FDE-9D42-9372-6EC26843A9E7}" presName="connTx" presStyleLbl="parChTrans1D4" presStyleIdx="13" presStyleCnt="22"/>
      <dgm:spPr/>
    </dgm:pt>
    <dgm:pt modelId="{D9514343-06DC-414E-A715-78B4102C9223}" type="pres">
      <dgm:prSet presAssocID="{A01C271C-4A3A-4347-8D0F-4719C5270408}" presName="root2" presStyleCnt="0"/>
      <dgm:spPr/>
    </dgm:pt>
    <dgm:pt modelId="{EAC5457A-9BF2-1645-8F44-6E31BDC8F4A8}" type="pres">
      <dgm:prSet presAssocID="{A01C271C-4A3A-4347-8D0F-4719C5270408}" presName="LevelTwoTextNode" presStyleLbl="node4" presStyleIdx="13" presStyleCnt="22">
        <dgm:presLayoutVars>
          <dgm:chPref val="3"/>
        </dgm:presLayoutVars>
      </dgm:prSet>
      <dgm:spPr/>
    </dgm:pt>
    <dgm:pt modelId="{47CF1B58-6A0F-D943-AE7A-03295F1F20FF}" type="pres">
      <dgm:prSet presAssocID="{A01C271C-4A3A-4347-8D0F-4719C5270408}" presName="level3hierChild" presStyleCnt="0"/>
      <dgm:spPr/>
    </dgm:pt>
    <dgm:pt modelId="{0B435FAB-286C-E944-A165-83A7A0042B68}" type="pres">
      <dgm:prSet presAssocID="{A8A72A50-0C6A-CB4A-AD49-D0D1444DF795}" presName="conn2-1" presStyleLbl="parChTrans1D4" presStyleIdx="14" presStyleCnt="22"/>
      <dgm:spPr/>
    </dgm:pt>
    <dgm:pt modelId="{98F7A32C-FC51-6142-B44E-DFF5083EEC99}" type="pres">
      <dgm:prSet presAssocID="{A8A72A50-0C6A-CB4A-AD49-D0D1444DF795}" presName="connTx" presStyleLbl="parChTrans1D4" presStyleIdx="14" presStyleCnt="22"/>
      <dgm:spPr/>
    </dgm:pt>
    <dgm:pt modelId="{F65D20C2-22F8-D444-BC89-373FA914B746}" type="pres">
      <dgm:prSet presAssocID="{F9BE0C59-7C5C-BE44-8F45-DF57EE20ADC7}" presName="root2" presStyleCnt="0"/>
      <dgm:spPr/>
    </dgm:pt>
    <dgm:pt modelId="{329419D4-81FF-994E-9895-C4AEB752FC00}" type="pres">
      <dgm:prSet presAssocID="{F9BE0C59-7C5C-BE44-8F45-DF57EE20ADC7}" presName="LevelTwoTextNode" presStyleLbl="node4" presStyleIdx="14" presStyleCnt="22">
        <dgm:presLayoutVars>
          <dgm:chPref val="3"/>
        </dgm:presLayoutVars>
      </dgm:prSet>
      <dgm:spPr/>
    </dgm:pt>
    <dgm:pt modelId="{D885C110-F493-D54F-864D-1B97CB207E73}" type="pres">
      <dgm:prSet presAssocID="{F9BE0C59-7C5C-BE44-8F45-DF57EE20ADC7}" presName="level3hierChild" presStyleCnt="0"/>
      <dgm:spPr/>
    </dgm:pt>
    <dgm:pt modelId="{3783900E-14DA-BB4A-84E1-ECA587F7FB86}" type="pres">
      <dgm:prSet presAssocID="{D924C2C7-CB52-444D-8A0B-AB1CE940FA5F}" presName="conn2-1" presStyleLbl="parChTrans1D4" presStyleIdx="15" presStyleCnt="22"/>
      <dgm:spPr/>
    </dgm:pt>
    <dgm:pt modelId="{2826EE1F-EB31-884F-B32B-A83C04074796}" type="pres">
      <dgm:prSet presAssocID="{D924C2C7-CB52-444D-8A0B-AB1CE940FA5F}" presName="connTx" presStyleLbl="parChTrans1D4" presStyleIdx="15" presStyleCnt="22"/>
      <dgm:spPr/>
    </dgm:pt>
    <dgm:pt modelId="{2075EDAF-51E0-BC43-BA86-B51A29588AFD}" type="pres">
      <dgm:prSet presAssocID="{C278E4B1-0458-BB49-A1EF-A29C367785E4}" presName="root2" presStyleCnt="0"/>
      <dgm:spPr/>
    </dgm:pt>
    <dgm:pt modelId="{F770081F-B708-5E4A-8726-D236EF4A9515}" type="pres">
      <dgm:prSet presAssocID="{C278E4B1-0458-BB49-A1EF-A29C367785E4}" presName="LevelTwoTextNode" presStyleLbl="node4" presStyleIdx="15" presStyleCnt="22">
        <dgm:presLayoutVars>
          <dgm:chPref val="3"/>
        </dgm:presLayoutVars>
      </dgm:prSet>
      <dgm:spPr/>
    </dgm:pt>
    <dgm:pt modelId="{78991708-F792-044E-91BD-1AFD6C20A5FD}" type="pres">
      <dgm:prSet presAssocID="{C278E4B1-0458-BB49-A1EF-A29C367785E4}" presName="level3hierChild" presStyleCnt="0"/>
      <dgm:spPr/>
    </dgm:pt>
    <dgm:pt modelId="{FF6EEEA5-AE9B-E449-AF56-878DD96515D4}" type="pres">
      <dgm:prSet presAssocID="{4E0C6AF6-8220-1245-AE40-D89BAE4890C3}" presName="conn2-1" presStyleLbl="parChTrans1D4" presStyleIdx="16" presStyleCnt="22"/>
      <dgm:spPr/>
    </dgm:pt>
    <dgm:pt modelId="{0A66166E-6C77-D54F-AFE8-9633CF9209D3}" type="pres">
      <dgm:prSet presAssocID="{4E0C6AF6-8220-1245-AE40-D89BAE4890C3}" presName="connTx" presStyleLbl="parChTrans1D4" presStyleIdx="16" presStyleCnt="22"/>
      <dgm:spPr/>
    </dgm:pt>
    <dgm:pt modelId="{518703CB-D290-C540-B5DB-F9C496B9B99B}" type="pres">
      <dgm:prSet presAssocID="{391E89A2-BCB8-DA49-9300-D3B0FFE0B87C}" presName="root2" presStyleCnt="0"/>
      <dgm:spPr/>
    </dgm:pt>
    <dgm:pt modelId="{24EDF88D-06B5-904D-9411-CD561A59E544}" type="pres">
      <dgm:prSet presAssocID="{391E89A2-BCB8-DA49-9300-D3B0FFE0B87C}" presName="LevelTwoTextNode" presStyleLbl="node4" presStyleIdx="16" presStyleCnt="22">
        <dgm:presLayoutVars>
          <dgm:chPref val="3"/>
        </dgm:presLayoutVars>
      </dgm:prSet>
      <dgm:spPr/>
    </dgm:pt>
    <dgm:pt modelId="{92E3F73B-5AF8-7C4B-9216-289BB190F64A}" type="pres">
      <dgm:prSet presAssocID="{391E89A2-BCB8-DA49-9300-D3B0FFE0B87C}" presName="level3hierChild" presStyleCnt="0"/>
      <dgm:spPr/>
    </dgm:pt>
    <dgm:pt modelId="{ABF6BCC3-9CAB-2046-85D2-1A018AB2B51D}" type="pres">
      <dgm:prSet presAssocID="{88BDD37F-EE83-7F43-83CF-EC5E6BF2D62D}" presName="conn2-1" presStyleLbl="parChTrans1D4" presStyleIdx="17" presStyleCnt="22"/>
      <dgm:spPr/>
    </dgm:pt>
    <dgm:pt modelId="{DA4251BD-03A8-484E-A106-CA67E25E4319}" type="pres">
      <dgm:prSet presAssocID="{88BDD37F-EE83-7F43-83CF-EC5E6BF2D62D}" presName="connTx" presStyleLbl="parChTrans1D4" presStyleIdx="17" presStyleCnt="22"/>
      <dgm:spPr/>
    </dgm:pt>
    <dgm:pt modelId="{F4920199-9C7A-B341-9C40-F490AACD92CC}" type="pres">
      <dgm:prSet presAssocID="{21715674-7907-894B-BE0D-B962E8AE2208}" presName="root2" presStyleCnt="0"/>
      <dgm:spPr/>
    </dgm:pt>
    <dgm:pt modelId="{5C28586E-8BCF-D94F-86DE-9F8E2273DD37}" type="pres">
      <dgm:prSet presAssocID="{21715674-7907-894B-BE0D-B962E8AE2208}" presName="LevelTwoTextNode" presStyleLbl="node4" presStyleIdx="17" presStyleCnt="22">
        <dgm:presLayoutVars>
          <dgm:chPref val="3"/>
        </dgm:presLayoutVars>
      </dgm:prSet>
      <dgm:spPr/>
    </dgm:pt>
    <dgm:pt modelId="{FC322489-10E0-8540-9251-FBC030CC68DB}" type="pres">
      <dgm:prSet presAssocID="{21715674-7907-894B-BE0D-B962E8AE2208}" presName="level3hierChild" presStyleCnt="0"/>
      <dgm:spPr/>
    </dgm:pt>
    <dgm:pt modelId="{E2C32A92-B50D-1341-9544-6A42ED704CD8}" type="pres">
      <dgm:prSet presAssocID="{4AF932D2-44C9-AC4D-9F11-537DB51815CD}" presName="conn2-1" presStyleLbl="parChTrans1D4" presStyleIdx="18" presStyleCnt="22"/>
      <dgm:spPr/>
    </dgm:pt>
    <dgm:pt modelId="{BBD789DB-4D68-C94E-AC3D-D206EC4DB208}" type="pres">
      <dgm:prSet presAssocID="{4AF932D2-44C9-AC4D-9F11-537DB51815CD}" presName="connTx" presStyleLbl="parChTrans1D4" presStyleIdx="18" presStyleCnt="22"/>
      <dgm:spPr/>
    </dgm:pt>
    <dgm:pt modelId="{298E1B95-5533-EE45-8C22-C6AD441A5FF2}" type="pres">
      <dgm:prSet presAssocID="{B3907FAB-3045-F64C-95DF-A05052D77852}" presName="root2" presStyleCnt="0"/>
      <dgm:spPr/>
    </dgm:pt>
    <dgm:pt modelId="{22943C0B-3381-B54D-813B-98F392F1BBE8}" type="pres">
      <dgm:prSet presAssocID="{B3907FAB-3045-F64C-95DF-A05052D77852}" presName="LevelTwoTextNode" presStyleLbl="node4" presStyleIdx="18" presStyleCnt="22">
        <dgm:presLayoutVars>
          <dgm:chPref val="3"/>
        </dgm:presLayoutVars>
      </dgm:prSet>
      <dgm:spPr/>
    </dgm:pt>
    <dgm:pt modelId="{BCEE9731-D8FD-3548-ADEC-C98B90359363}" type="pres">
      <dgm:prSet presAssocID="{B3907FAB-3045-F64C-95DF-A05052D77852}" presName="level3hierChild" presStyleCnt="0"/>
      <dgm:spPr/>
    </dgm:pt>
    <dgm:pt modelId="{5A21B319-DC10-4642-ABCF-5B74B0E647C1}" type="pres">
      <dgm:prSet presAssocID="{C3843200-F52B-FD44-AB7E-C12BDE45B2C0}" presName="conn2-1" presStyleLbl="parChTrans1D4" presStyleIdx="19" presStyleCnt="22"/>
      <dgm:spPr/>
    </dgm:pt>
    <dgm:pt modelId="{692C91FC-1F0C-FB4C-8E23-DD9392BDAAD3}" type="pres">
      <dgm:prSet presAssocID="{C3843200-F52B-FD44-AB7E-C12BDE45B2C0}" presName="connTx" presStyleLbl="parChTrans1D4" presStyleIdx="19" presStyleCnt="22"/>
      <dgm:spPr/>
    </dgm:pt>
    <dgm:pt modelId="{5B4B8B11-5D02-564F-BA63-CFB560CBE6B2}" type="pres">
      <dgm:prSet presAssocID="{724C7545-3D6B-0B44-A7BF-2698AAEC1285}" presName="root2" presStyleCnt="0"/>
      <dgm:spPr/>
    </dgm:pt>
    <dgm:pt modelId="{543B16F5-CDC8-0F49-A4A1-E1CDEAE891E9}" type="pres">
      <dgm:prSet presAssocID="{724C7545-3D6B-0B44-A7BF-2698AAEC1285}" presName="LevelTwoTextNode" presStyleLbl="node4" presStyleIdx="19" presStyleCnt="22">
        <dgm:presLayoutVars>
          <dgm:chPref val="3"/>
        </dgm:presLayoutVars>
      </dgm:prSet>
      <dgm:spPr/>
    </dgm:pt>
    <dgm:pt modelId="{BFAB80C9-069D-E646-AB27-FA41C7BC2597}" type="pres">
      <dgm:prSet presAssocID="{724C7545-3D6B-0B44-A7BF-2698AAEC1285}" presName="level3hierChild" presStyleCnt="0"/>
      <dgm:spPr/>
    </dgm:pt>
    <dgm:pt modelId="{D3E8F1A9-111F-B944-A410-C0B32E9D2E0F}" type="pres">
      <dgm:prSet presAssocID="{6F25F4EC-4C1E-0648-B410-45A411ECC10A}" presName="conn2-1" presStyleLbl="parChTrans1D4" presStyleIdx="20" presStyleCnt="22"/>
      <dgm:spPr/>
    </dgm:pt>
    <dgm:pt modelId="{9407671C-7E40-CA42-891D-2D7875749AFD}" type="pres">
      <dgm:prSet presAssocID="{6F25F4EC-4C1E-0648-B410-45A411ECC10A}" presName="connTx" presStyleLbl="parChTrans1D4" presStyleIdx="20" presStyleCnt="22"/>
      <dgm:spPr/>
    </dgm:pt>
    <dgm:pt modelId="{C9EC579F-32C4-9746-9FAD-6ADA06942179}" type="pres">
      <dgm:prSet presAssocID="{1278C466-B321-1743-9E15-60A01B0E5826}" presName="root2" presStyleCnt="0"/>
      <dgm:spPr/>
    </dgm:pt>
    <dgm:pt modelId="{9BF729F8-26DA-E74D-86A6-9D2EDF647863}" type="pres">
      <dgm:prSet presAssocID="{1278C466-B321-1743-9E15-60A01B0E5826}" presName="LevelTwoTextNode" presStyleLbl="node4" presStyleIdx="20" presStyleCnt="22">
        <dgm:presLayoutVars>
          <dgm:chPref val="3"/>
        </dgm:presLayoutVars>
      </dgm:prSet>
      <dgm:spPr/>
    </dgm:pt>
    <dgm:pt modelId="{2F73D75C-651F-A944-A3D9-E4E35DB89353}" type="pres">
      <dgm:prSet presAssocID="{1278C466-B321-1743-9E15-60A01B0E5826}" presName="level3hierChild" presStyleCnt="0"/>
      <dgm:spPr/>
    </dgm:pt>
    <dgm:pt modelId="{26D088CB-5B78-C94E-B10E-13FAAD9A0B35}" type="pres">
      <dgm:prSet presAssocID="{1E852DF5-8652-4844-8E60-06D116719883}" presName="conn2-1" presStyleLbl="parChTrans1D4" presStyleIdx="21" presStyleCnt="22"/>
      <dgm:spPr/>
    </dgm:pt>
    <dgm:pt modelId="{01EE4770-680B-3143-B43A-7D44D0D28F77}" type="pres">
      <dgm:prSet presAssocID="{1E852DF5-8652-4844-8E60-06D116719883}" presName="connTx" presStyleLbl="parChTrans1D4" presStyleIdx="21" presStyleCnt="22"/>
      <dgm:spPr/>
    </dgm:pt>
    <dgm:pt modelId="{D601FF55-496A-1140-9827-16F3217B018D}" type="pres">
      <dgm:prSet presAssocID="{12AD6C04-3401-C542-A1ED-B7FA3E194725}" presName="root2" presStyleCnt="0"/>
      <dgm:spPr/>
    </dgm:pt>
    <dgm:pt modelId="{9FAC6E4F-65E3-004A-8670-D4BD49ABA5BD}" type="pres">
      <dgm:prSet presAssocID="{12AD6C04-3401-C542-A1ED-B7FA3E194725}" presName="LevelTwoTextNode" presStyleLbl="node4" presStyleIdx="21" presStyleCnt="22">
        <dgm:presLayoutVars>
          <dgm:chPref val="3"/>
        </dgm:presLayoutVars>
      </dgm:prSet>
      <dgm:spPr/>
    </dgm:pt>
    <dgm:pt modelId="{E3D2C7B8-5EB9-574B-B684-C8BC0A82A2E0}" type="pres">
      <dgm:prSet presAssocID="{12AD6C04-3401-C542-A1ED-B7FA3E194725}" presName="level3hierChild" presStyleCnt="0"/>
      <dgm:spPr/>
    </dgm:pt>
  </dgm:ptLst>
  <dgm:cxnLst>
    <dgm:cxn modelId="{E76BA700-3767-D242-AFDB-38FABEE508E4}" type="presOf" srcId="{A6F9CEF2-0FA3-5443-BB6F-E4322C2BB17C}" destId="{72193B17-0C09-A74D-A479-B9640659EBFF}" srcOrd="0" destOrd="0" presId="urn:microsoft.com/office/officeart/2005/8/layout/hierarchy2"/>
    <dgm:cxn modelId="{04C95B05-2F77-2E4E-B5EE-793B791E9F46}" type="presOf" srcId="{88BDD37F-EE83-7F43-83CF-EC5E6BF2D62D}" destId="{ABF6BCC3-9CAB-2046-85D2-1A018AB2B51D}" srcOrd="0" destOrd="0" presId="urn:microsoft.com/office/officeart/2005/8/layout/hierarchy2"/>
    <dgm:cxn modelId="{23AF8905-1EB3-764F-A590-064FD1BDEBC5}" type="presOf" srcId="{973751EB-892A-4D4E-A9CE-3ED6DF63C687}" destId="{64B157E6-3359-9D47-AE65-C12053DED59D}" srcOrd="1" destOrd="0" presId="urn:microsoft.com/office/officeart/2005/8/layout/hierarchy2"/>
    <dgm:cxn modelId="{80CF4907-BD03-FE4F-8778-B693C91C86E2}" type="presOf" srcId="{37C91780-9FDE-9D42-9372-6EC26843A9E7}" destId="{DA16747D-4D7E-B241-9A29-6B8BD03C5363}" srcOrd="1" destOrd="0" presId="urn:microsoft.com/office/officeart/2005/8/layout/hierarchy2"/>
    <dgm:cxn modelId="{33EC4E08-A11E-3B45-AB19-07857F2414E0}" type="presOf" srcId="{F455AB94-97D6-724B-943D-093949BCFD13}" destId="{8493BD20-E86D-B44A-995B-9BAF52E8F6C8}" srcOrd="0" destOrd="0" presId="urn:microsoft.com/office/officeart/2005/8/layout/hierarchy2"/>
    <dgm:cxn modelId="{21DB7608-577F-424F-8E3A-D02A8E745398}" srcId="{0DB3AB07-6A87-1945-9AF1-7D3E8AA16EA7}" destId="{C2B7F4D7-BF7E-F447-B9A5-6DD6BDA63275}" srcOrd="1" destOrd="0" parTransId="{40EF3845-FBA7-A847-B61E-02B6BB3D3DAD}" sibTransId="{7415F1D5-627B-3D43-A4F7-8D66E85A4285}"/>
    <dgm:cxn modelId="{BBB6BA0B-52BF-EA43-925B-27FE7ED6BBC1}" type="presOf" srcId="{63A78EB8-32EB-D549-9FBF-02DFE71F6692}" destId="{6FF24388-4488-9343-A658-7543C95D480B}" srcOrd="1" destOrd="0" presId="urn:microsoft.com/office/officeart/2005/8/layout/hierarchy2"/>
    <dgm:cxn modelId="{7CFCDA11-D28A-0D46-AD35-505426FCCD74}" type="presOf" srcId="{BE8132B6-F5B6-974E-8854-B009E67842FE}" destId="{8ADEAD5E-4A75-004B-9BDC-B2580298D638}" srcOrd="0" destOrd="0" presId="urn:microsoft.com/office/officeart/2005/8/layout/hierarchy2"/>
    <dgm:cxn modelId="{6AA34013-0A04-8F43-9B9C-EC41AA77D9DB}" type="presOf" srcId="{BE8132B6-F5B6-974E-8854-B009E67842FE}" destId="{0208C3A1-EEFE-0F45-9DAE-0811FDDC06A0}" srcOrd="1" destOrd="0" presId="urn:microsoft.com/office/officeart/2005/8/layout/hierarchy2"/>
    <dgm:cxn modelId="{7D885F14-C641-F44C-9CC8-2A7F89795996}" type="presOf" srcId="{1E852DF5-8652-4844-8E60-06D116719883}" destId="{01EE4770-680B-3143-B43A-7D44D0D28F77}" srcOrd="1" destOrd="0" presId="urn:microsoft.com/office/officeart/2005/8/layout/hierarchy2"/>
    <dgm:cxn modelId="{C0E97415-56F0-424F-A4F3-C9DA06BBB615}" srcId="{BE26FF8D-B669-1942-8ADD-9852E8D3B135}" destId="{1B8D63CD-BFB7-FC47-B31C-87763ED5B10A}" srcOrd="0" destOrd="0" parTransId="{A0F34DD2-6E29-1D4C-8263-609C18888F71}" sibTransId="{41072F11-D56A-FF49-BCE9-DF85B1529395}"/>
    <dgm:cxn modelId="{EF30BA16-6092-1345-BCD1-3BED0B24CC80}" type="presOf" srcId="{4E0C6AF6-8220-1245-AE40-D89BAE4890C3}" destId="{0A66166E-6C77-D54F-AFE8-9633CF9209D3}" srcOrd="1" destOrd="0" presId="urn:microsoft.com/office/officeart/2005/8/layout/hierarchy2"/>
    <dgm:cxn modelId="{CF1B7E17-432A-DF4F-9BAA-480C84E9AB8C}" type="presOf" srcId="{7C6B8C75-DE5C-A548-A0E3-5CD80C408CDA}" destId="{4F190B6F-4B02-0348-B17F-D24DC51A3E9C}" srcOrd="0" destOrd="0" presId="urn:microsoft.com/office/officeart/2005/8/layout/hierarchy2"/>
    <dgm:cxn modelId="{FBE0FE17-891B-7B4C-A6BB-800256D61662}" type="presOf" srcId="{1B8D63CD-BFB7-FC47-B31C-87763ED5B10A}" destId="{6743D7EC-074E-2A42-9C64-338F1971A4E6}" srcOrd="0" destOrd="0" presId="urn:microsoft.com/office/officeart/2005/8/layout/hierarchy2"/>
    <dgm:cxn modelId="{DBC71F19-3A8A-E849-AD92-C36C57FF6762}" type="presOf" srcId="{A01C271C-4A3A-4347-8D0F-4719C5270408}" destId="{EAC5457A-9BF2-1645-8F44-6E31BDC8F4A8}" srcOrd="0" destOrd="0" presId="urn:microsoft.com/office/officeart/2005/8/layout/hierarchy2"/>
    <dgm:cxn modelId="{29F4D91F-EA12-2244-B303-0F0071A538BC}" type="presOf" srcId="{6F25F4EC-4C1E-0648-B410-45A411ECC10A}" destId="{D3E8F1A9-111F-B944-A410-C0B32E9D2E0F}" srcOrd="0" destOrd="0" presId="urn:microsoft.com/office/officeart/2005/8/layout/hierarchy2"/>
    <dgm:cxn modelId="{C622E922-58E4-BE42-BE4F-44F29513E831}" type="presOf" srcId="{4AF932D2-44C9-AC4D-9F11-537DB51815CD}" destId="{BBD789DB-4D68-C94E-AC3D-D206EC4DB208}" srcOrd="1" destOrd="0" presId="urn:microsoft.com/office/officeart/2005/8/layout/hierarchy2"/>
    <dgm:cxn modelId="{25240D2B-43FA-B844-A66E-A4D478C505AA}" type="presOf" srcId="{C3843200-F52B-FD44-AB7E-C12BDE45B2C0}" destId="{692C91FC-1F0C-FB4C-8E23-DD9392BDAAD3}" srcOrd="1" destOrd="0" presId="urn:microsoft.com/office/officeart/2005/8/layout/hierarchy2"/>
    <dgm:cxn modelId="{E6790F2B-BC21-1148-972D-48AF329CFDBC}" type="presOf" srcId="{D081B3B9-2D15-2945-9142-80927CE20DEF}" destId="{B3D3FF0A-71BE-834A-B3AD-7ED3FC4188EA}" srcOrd="0" destOrd="0" presId="urn:microsoft.com/office/officeart/2005/8/layout/hierarchy2"/>
    <dgm:cxn modelId="{FD58422C-633F-7A48-9AEB-95C7B7726279}" type="presOf" srcId="{6F25F4EC-4C1E-0648-B410-45A411ECC10A}" destId="{9407671C-7E40-CA42-891D-2D7875749AFD}" srcOrd="1" destOrd="0" presId="urn:microsoft.com/office/officeart/2005/8/layout/hierarchy2"/>
    <dgm:cxn modelId="{3C0BA82C-98D0-5346-871F-92B5B085FC24}" type="presOf" srcId="{3357A946-69EB-9843-AB1C-EAA5E3B21B5C}" destId="{89D90447-965D-6444-97D2-2327A02F829D}" srcOrd="0" destOrd="0" presId="urn:microsoft.com/office/officeart/2005/8/layout/hierarchy2"/>
    <dgm:cxn modelId="{EEC01C2D-FB5E-6E49-B9BF-1820FBEF3C45}" type="presOf" srcId="{973751EB-892A-4D4E-A9CE-3ED6DF63C687}" destId="{7BCDF2E7-C8F4-184B-8F85-28C873FD383E}" srcOrd="0" destOrd="0" presId="urn:microsoft.com/office/officeart/2005/8/layout/hierarchy2"/>
    <dgm:cxn modelId="{9B806232-C753-504E-AEB6-FBAD80B82036}" srcId="{C278E4B1-0458-BB49-A1EF-A29C367785E4}" destId="{B3907FAB-3045-F64C-95DF-A05052D77852}" srcOrd="1" destOrd="0" parTransId="{4AF932D2-44C9-AC4D-9F11-537DB51815CD}" sibTransId="{741E6F18-1C07-AD46-9EC5-09FE0E48C315}"/>
    <dgm:cxn modelId="{0D027A33-68AF-8149-920E-37B16205C4DD}" type="presOf" srcId="{40EF3845-FBA7-A847-B61E-02B6BB3D3DAD}" destId="{77C53CAA-FC78-9544-ADDD-5C814836A613}" srcOrd="1" destOrd="0" presId="urn:microsoft.com/office/officeart/2005/8/layout/hierarchy2"/>
    <dgm:cxn modelId="{13AA4A37-5096-7643-AFAA-02583163150E}" type="presOf" srcId="{7C6B8C75-DE5C-A548-A0E3-5CD80C408CDA}" destId="{97B63B8E-14B7-514B-A8E5-B9314F3FE1E4}" srcOrd="1" destOrd="0" presId="urn:microsoft.com/office/officeart/2005/8/layout/hierarchy2"/>
    <dgm:cxn modelId="{A1C71D39-D53D-034C-A1F1-BACB0C21D5D7}" type="presOf" srcId="{1E852DF5-8652-4844-8E60-06D116719883}" destId="{26D088CB-5B78-C94E-B10E-13FAAD9A0B35}" srcOrd="0" destOrd="0" presId="urn:microsoft.com/office/officeart/2005/8/layout/hierarchy2"/>
    <dgm:cxn modelId="{9E67793A-8BC0-884D-97DB-77227AD0B679}" type="presOf" srcId="{B3907FAB-3045-F64C-95DF-A05052D77852}" destId="{22943C0B-3381-B54D-813B-98F392F1BBE8}" srcOrd="0" destOrd="0" presId="urn:microsoft.com/office/officeart/2005/8/layout/hierarchy2"/>
    <dgm:cxn modelId="{C33BCE41-1CFA-D64F-AA3E-2C582BB8AD2D}" type="presOf" srcId="{D5E6BAEB-7893-7B4D-902F-DCB8CB696CBF}" destId="{14FF6BB4-23DE-434A-9E32-C655766BEC53}" srcOrd="1" destOrd="0" presId="urn:microsoft.com/office/officeart/2005/8/layout/hierarchy2"/>
    <dgm:cxn modelId="{83BC7046-1D94-1940-A31D-3FA551FA5ED6}" type="presOf" srcId="{21715674-7907-894B-BE0D-B962E8AE2208}" destId="{5C28586E-8BCF-D94F-86DE-9F8E2273DD37}" srcOrd="0" destOrd="0" presId="urn:microsoft.com/office/officeart/2005/8/layout/hierarchy2"/>
    <dgm:cxn modelId="{C70D7E46-918E-8B4E-B6D8-BFF93DF0BCDF}" type="presOf" srcId="{43FC6FF5-854D-714A-9E1B-DF4438E86A33}" destId="{C83EFD3F-7C63-2342-9E2E-7754DC66C1F1}" srcOrd="0" destOrd="0" presId="urn:microsoft.com/office/officeart/2005/8/layout/hierarchy2"/>
    <dgm:cxn modelId="{8BA6504A-EFB7-EB4A-8BCA-20FF96139BF7}" type="presOf" srcId="{4448FEEE-63E8-C04C-BB1D-423783481B41}" destId="{88A65B4A-468C-554A-A180-5D68653B44B4}" srcOrd="0" destOrd="0" presId="urn:microsoft.com/office/officeart/2005/8/layout/hierarchy2"/>
    <dgm:cxn modelId="{B735904B-8DB8-B746-A325-CFE74DF1FE7B}" type="presOf" srcId="{85C6572E-96FC-3E41-A571-957B63719DFC}" destId="{81EB7617-4234-0242-BB12-E4BB6B72456E}" srcOrd="0" destOrd="0" presId="urn:microsoft.com/office/officeart/2005/8/layout/hierarchy2"/>
    <dgm:cxn modelId="{DAF9F74B-8AB1-914A-B552-A16344882C86}" type="presOf" srcId="{C12EB6BB-96D0-AD49-A7AE-FEB017E15509}" destId="{CEA3516C-F6DC-1D4C-A91E-9358EA1B3675}" srcOrd="0" destOrd="0" presId="urn:microsoft.com/office/officeart/2005/8/layout/hierarchy2"/>
    <dgm:cxn modelId="{ED56254C-1D2A-5D41-B923-7A13826E6592}" type="presOf" srcId="{CACE156F-57DC-1040-8566-DA7E856D2314}" destId="{06F1812C-C4C6-024B-8AD0-706ED7A949A8}" srcOrd="0" destOrd="0" presId="urn:microsoft.com/office/officeart/2005/8/layout/hierarchy2"/>
    <dgm:cxn modelId="{76B74A4C-A3A2-944A-BFA8-51029AE74136}" srcId="{C278E4B1-0458-BB49-A1EF-A29C367785E4}" destId="{391E89A2-BCB8-DA49-9300-D3B0FFE0B87C}" srcOrd="0" destOrd="0" parTransId="{4E0C6AF6-8220-1245-AE40-D89BAE4890C3}" sibTransId="{0D928C39-EBE4-DA48-9962-4BF8C22A6D73}"/>
    <dgm:cxn modelId="{D4DF6B4E-DADA-8748-B63E-D746491FC9D9}" srcId="{0A455943-8611-4C48-90E0-C311AFD4EEE9}" destId="{3DB1B831-6FB8-284E-B2C6-937AB555AFF4}" srcOrd="0" destOrd="0" parTransId="{CF0EB300-2201-AA49-A851-844A631B19EB}" sibTransId="{340E97C9-D488-8544-92F5-288553297A87}"/>
    <dgm:cxn modelId="{40132550-3CF2-734A-A149-ABD8CC01D80A}" srcId="{A01C271C-4A3A-4347-8D0F-4719C5270408}" destId="{F9BE0C59-7C5C-BE44-8F45-DF57EE20ADC7}" srcOrd="0" destOrd="0" parTransId="{A8A72A50-0C6A-CB4A-AD49-D0D1444DF795}" sibTransId="{0D2C7358-A045-E34E-B422-B3738EEB734D}"/>
    <dgm:cxn modelId="{DB7BF050-E2B2-7F40-A422-8ECB2CA514E5}" srcId="{278771C9-9763-4242-950B-7A6CACC6602A}" destId="{9F4B16A6-27EC-2A44-A195-1E225E562545}" srcOrd="0" destOrd="0" parTransId="{26C773C7-C483-394B-A542-893BB338C0C3}" sibTransId="{EBC8FBB3-FB1A-4D48-8CE2-EA19C2279ACC}"/>
    <dgm:cxn modelId="{B579A451-0BB1-8044-9759-9483DEE8C99C}" type="presOf" srcId="{940649CA-AC92-374B-9DE8-8E467A19C583}" destId="{9EFB57E5-BDED-F84A-878B-9DE09E92EDC2}" srcOrd="0" destOrd="0" presId="urn:microsoft.com/office/officeart/2005/8/layout/hierarchy2"/>
    <dgm:cxn modelId="{43FBF356-F860-0042-AF8F-1208F2E8644F}" type="presOf" srcId="{9388BD69-0A52-E741-BA4F-5F7632B35D5B}" destId="{12D8A151-1E8E-0649-97BA-583F05DA0356}" srcOrd="0" destOrd="0" presId="urn:microsoft.com/office/officeart/2005/8/layout/hierarchy2"/>
    <dgm:cxn modelId="{5D893259-ED21-1442-8AC9-6E88AD9F3C3F}" type="presOf" srcId="{CF0EB300-2201-AA49-A851-844A631B19EB}" destId="{11D4DA77-16F2-DD44-883A-AEAF812DC481}" srcOrd="0" destOrd="0" presId="urn:microsoft.com/office/officeart/2005/8/layout/hierarchy2"/>
    <dgm:cxn modelId="{046DA55B-1E48-BE4B-83DE-2C1FC690775B}" type="presOf" srcId="{6A5C28C4-20AE-9D47-8389-C0588F0C3602}" destId="{A8AAD9C3-8D16-8941-97DA-6CC073F44999}" srcOrd="0" destOrd="0" presId="urn:microsoft.com/office/officeart/2005/8/layout/hierarchy2"/>
    <dgm:cxn modelId="{C3FBD65C-7A6D-4242-95D8-B20E3EEB7C92}" type="presOf" srcId="{637B9969-CD85-C849-8CF3-25CC9831B2B2}" destId="{7E1991F7-25E9-A64C-AA71-A5FFC1CDE6D8}" srcOrd="0" destOrd="0" presId="urn:microsoft.com/office/officeart/2005/8/layout/hierarchy2"/>
    <dgm:cxn modelId="{AD772160-9E45-5946-8B43-0D68D2D7D6D3}" srcId="{21C4523E-8361-F44A-B265-44FD77A8A0AC}" destId="{08E25361-F420-4843-B5FD-089EA085A976}" srcOrd="1" destOrd="0" parTransId="{CDB5FFA6-FFB3-5240-A8D7-6C0E70149214}" sibTransId="{16A14EE2-421A-EA49-A0E2-2D117057D2C1}"/>
    <dgm:cxn modelId="{0AA9C860-88EC-AE4B-92BA-CC0C8190E741}" srcId="{08E25361-F420-4843-B5FD-089EA085A976}" destId="{F05CF172-9BC7-0641-83EF-D68575C0A5D1}" srcOrd="1" destOrd="0" parTransId="{51D4D752-E5B3-6145-B8D2-C767B5FA87C1}" sibTransId="{132D53BC-3564-7B4D-B514-E36A67A37F60}"/>
    <dgm:cxn modelId="{C0CDA963-CF52-C14B-B1DD-120E586DD04E}" srcId="{940649CA-AC92-374B-9DE8-8E467A19C583}" destId="{00AD8D7D-6239-5645-98AC-77B6C483429B}" srcOrd="0" destOrd="0" parTransId="{85C6572E-96FC-3E41-A571-957B63719DFC}" sibTransId="{219AF922-4130-A14F-836B-4238B4902DF3}"/>
    <dgm:cxn modelId="{AB423B64-164E-DB47-9978-F8D53DCF597D}" type="presOf" srcId="{51D4D752-E5B3-6145-B8D2-C767B5FA87C1}" destId="{AFB0EDAA-0CED-2047-8807-79D2F96514AE}" srcOrd="0" destOrd="0" presId="urn:microsoft.com/office/officeart/2005/8/layout/hierarchy2"/>
    <dgm:cxn modelId="{2BC99B65-B430-A942-9DB7-15B7F6BBCD35}" type="presOf" srcId="{08E25361-F420-4843-B5FD-089EA085A976}" destId="{4C43E560-B1D3-BF42-BC0B-7154FB35BF82}" srcOrd="0" destOrd="0" presId="urn:microsoft.com/office/officeart/2005/8/layout/hierarchy2"/>
    <dgm:cxn modelId="{2BDB4466-A2D5-4E4D-8910-03247EA32555}" srcId="{CACE156F-57DC-1040-8566-DA7E856D2314}" destId="{9BB37D31-37E8-154E-BC1B-5705F9730F3A}" srcOrd="2" destOrd="0" parTransId="{BE8132B6-F5B6-974E-8854-B009E67842FE}" sibTransId="{0BA0202F-BFED-C742-A3B0-4017A17587B4}"/>
    <dgm:cxn modelId="{6C396867-5095-544D-90A1-ABE97CF6E751}" type="presOf" srcId="{CDB5FFA6-FFB3-5240-A8D7-6C0E70149214}" destId="{995D57FD-7FDB-CF4B-AC60-8CBE096A1033}" srcOrd="1" destOrd="0" presId="urn:microsoft.com/office/officeart/2005/8/layout/hierarchy2"/>
    <dgm:cxn modelId="{7A3FFD6E-6B48-9742-BE8C-984A34F5DB54}" type="presOf" srcId="{C278E4B1-0458-BB49-A1EF-A29C367785E4}" destId="{F770081F-B708-5E4A-8726-D236EF4A9515}" srcOrd="0" destOrd="0" presId="urn:microsoft.com/office/officeart/2005/8/layout/hierarchy2"/>
    <dgm:cxn modelId="{94519F6F-CEAC-7842-9013-A8DAF6171F3C}" srcId="{CACE156F-57DC-1040-8566-DA7E856D2314}" destId="{D081B3B9-2D15-2945-9142-80927CE20DEF}" srcOrd="5" destOrd="0" parTransId="{973751EB-892A-4D4E-A9CE-3ED6DF63C687}" sibTransId="{F35994EB-834F-5D4C-B5D1-B3201695CBC8}"/>
    <dgm:cxn modelId="{0F81B36F-7CA4-E84E-B911-FCD15CF4CEBD}" type="presOf" srcId="{5D8C5F31-EBD4-FC45-BBCA-DB2228DBD8B2}" destId="{90683FC1-7E35-AD44-9F1C-DFF14E18AAF4}" srcOrd="0" destOrd="0" presId="urn:microsoft.com/office/officeart/2005/8/layout/hierarchy2"/>
    <dgm:cxn modelId="{EA1A5D74-732E-F340-A2B7-963439FE3456}" type="presOf" srcId="{26C773C7-C483-394B-A542-893BB338C0C3}" destId="{7B1EEF27-729C-C249-AE59-61126CB4FE29}" srcOrd="0" destOrd="0" presId="urn:microsoft.com/office/officeart/2005/8/layout/hierarchy2"/>
    <dgm:cxn modelId="{40666C74-4930-264B-BE3B-A25B02CD5E60}" type="presOf" srcId="{B04F8A3A-DA2C-414A-A728-0FEF1F225A2E}" destId="{4C1944CF-3042-4A48-B41C-734FDCBB8BEA}" srcOrd="1" destOrd="0" presId="urn:microsoft.com/office/officeart/2005/8/layout/hierarchy2"/>
    <dgm:cxn modelId="{0175D974-58D9-0547-A3C1-E8FC9D283CF3}" type="presOf" srcId="{9388BD69-0A52-E741-BA4F-5F7632B35D5B}" destId="{177F1ED3-64F5-854C-81F6-646620E6544D}" srcOrd="1" destOrd="0" presId="urn:microsoft.com/office/officeart/2005/8/layout/hierarchy2"/>
    <dgm:cxn modelId="{70431D76-6A21-0F45-9816-9F508C767E8B}" srcId="{C2B7F4D7-BF7E-F447-B9A5-6DD6BDA63275}" destId="{A6F9CEF2-0FA3-5443-BB6F-E4322C2BB17C}" srcOrd="0" destOrd="0" parTransId="{7C6B8C75-DE5C-A548-A0E3-5CD80C408CDA}" sibTransId="{72A46562-C1A7-C343-82C6-C7E2D4330BAF}"/>
    <dgm:cxn modelId="{A8398E76-B6F2-AE40-A582-939F23AB6B27}" type="presOf" srcId="{A8A72A50-0C6A-CB4A-AD49-D0D1444DF795}" destId="{0B435FAB-286C-E944-A165-83A7A0042B68}" srcOrd="0" destOrd="0" presId="urn:microsoft.com/office/officeart/2005/8/layout/hierarchy2"/>
    <dgm:cxn modelId="{3C228E77-B03E-7E42-9ECC-626D8F97F905}" srcId="{C278E4B1-0458-BB49-A1EF-A29C367785E4}" destId="{1278C466-B321-1743-9E15-60A01B0E5826}" srcOrd="2" destOrd="0" parTransId="{6F25F4EC-4C1E-0648-B410-45A411ECC10A}" sibTransId="{E475F22A-D397-5F4A-BBF4-FF1CAABD3B6F}"/>
    <dgm:cxn modelId="{9A87E177-A12B-B141-8861-FAEC4102DBBB}" type="presOf" srcId="{3DB1B831-6FB8-284E-B2C6-937AB555AFF4}" destId="{C756950E-69CE-1741-A48F-0B84BD657485}" srcOrd="0" destOrd="0" presId="urn:microsoft.com/office/officeart/2005/8/layout/hierarchy2"/>
    <dgm:cxn modelId="{8516B17A-45B6-D14A-BCE2-0C40A3EEAFAE}" type="presOf" srcId="{00AD8D7D-6239-5645-98AC-77B6C483429B}" destId="{5A249771-E76B-5B40-8948-E94C43B21263}" srcOrd="0" destOrd="0" presId="urn:microsoft.com/office/officeart/2005/8/layout/hierarchy2"/>
    <dgm:cxn modelId="{11480F7B-7262-9749-8A96-E4E8D05CD7EE}" type="presOf" srcId="{D22BCF73-08E6-7448-A18E-A2431ACE3C13}" destId="{DBA5D2E6-F6C7-464B-8893-E410A8F1CC36}" srcOrd="0" destOrd="0" presId="urn:microsoft.com/office/officeart/2005/8/layout/hierarchy2"/>
    <dgm:cxn modelId="{4B0A2F7C-95D8-FC49-B218-6B8842104BFF}" type="presOf" srcId="{278771C9-9763-4242-950B-7A6CACC6602A}" destId="{ADCA7355-316F-4C48-9047-24AAC9235605}" srcOrd="0" destOrd="0" presId="urn:microsoft.com/office/officeart/2005/8/layout/hierarchy2"/>
    <dgm:cxn modelId="{A7DD9D7D-C8EE-D549-A526-1DF15F9B4C45}" type="presOf" srcId="{63A78EB8-32EB-D549-9FBF-02DFE71F6692}" destId="{FA6ECF9E-13EE-9B49-A0A5-EE49A1388EF7}" srcOrd="0" destOrd="0" presId="urn:microsoft.com/office/officeart/2005/8/layout/hierarchy2"/>
    <dgm:cxn modelId="{61B72A81-D017-4346-BE99-A41DBDAD5E44}" type="presOf" srcId="{724C7545-3D6B-0B44-A7BF-2698AAEC1285}" destId="{543B16F5-CDC8-0F49-A4A1-E1CDEAE891E9}" srcOrd="0" destOrd="0" presId="urn:microsoft.com/office/officeart/2005/8/layout/hierarchy2"/>
    <dgm:cxn modelId="{A43CF381-DDCB-584A-9CFC-5AD00E5B1D74}" type="presOf" srcId="{9F4B16A6-27EC-2A44-A195-1E225E562545}" destId="{5744DC9A-4CB9-BB49-BC0D-1971A34F9A7F}" srcOrd="0" destOrd="0" presId="urn:microsoft.com/office/officeart/2005/8/layout/hierarchy2"/>
    <dgm:cxn modelId="{ED3B6982-DC3B-1949-980A-4919F724B429}" type="presOf" srcId="{BF33D790-BD72-E24F-93A8-794B08FC1AB3}" destId="{62AEB721-268A-3F40-94FB-4E4FD38A5BA4}" srcOrd="0" destOrd="0" presId="urn:microsoft.com/office/officeart/2005/8/layout/hierarchy2"/>
    <dgm:cxn modelId="{D34E6B83-442D-6345-9D9A-777DD681FA36}" type="presOf" srcId="{D5E6BAEB-7893-7B4D-902F-DCB8CB696CBF}" destId="{D546DE71-FA19-4E43-B76A-056C2920A101}" srcOrd="0" destOrd="0" presId="urn:microsoft.com/office/officeart/2005/8/layout/hierarchy2"/>
    <dgm:cxn modelId="{20371288-9C75-C146-A09F-50BC67CC8669}" srcId="{CACE156F-57DC-1040-8566-DA7E856D2314}" destId="{3357A946-69EB-9843-AB1C-EAA5E3B21B5C}" srcOrd="3" destOrd="0" parTransId="{F3513775-77D9-EE49-80E9-03FE382F6A29}" sibTransId="{EB8AAA73-4626-9040-9D16-188F9876593D}"/>
    <dgm:cxn modelId="{9D7E9A89-F2FA-5B4A-9D1B-01851BB2EF09}" type="presOf" srcId="{F9BE0C59-7C5C-BE44-8F45-DF57EE20ADC7}" destId="{329419D4-81FF-994E-9895-C4AEB752FC00}" srcOrd="0" destOrd="0" presId="urn:microsoft.com/office/officeart/2005/8/layout/hierarchy2"/>
    <dgm:cxn modelId="{FE26CB8B-D797-254E-91C3-A78174D95F3B}" type="presOf" srcId="{4AF932D2-44C9-AC4D-9F11-537DB51815CD}" destId="{E2C32A92-B50D-1341-9544-6A42ED704CD8}" srcOrd="0" destOrd="0" presId="urn:microsoft.com/office/officeart/2005/8/layout/hierarchy2"/>
    <dgm:cxn modelId="{C9E7A48C-FDEE-944E-9FF6-EA28AD8299A3}" srcId="{1B8D63CD-BFB7-FC47-B31C-87763ED5B10A}" destId="{278771C9-9763-4242-950B-7A6CACC6602A}" srcOrd="0" destOrd="0" parTransId="{9388BD69-0A52-E741-BA4F-5F7632B35D5B}" sibTransId="{CD1D6325-E557-2D4B-8311-D35CD91B0527}"/>
    <dgm:cxn modelId="{CBE8098E-7241-944D-9B41-98A8D29B083F}" type="presOf" srcId="{85C6572E-96FC-3E41-A571-957B63719DFC}" destId="{35F0EDB0-6386-2F48-B455-3AB593EA98CF}" srcOrd="1" destOrd="0" presId="urn:microsoft.com/office/officeart/2005/8/layout/hierarchy2"/>
    <dgm:cxn modelId="{4442248F-C9C3-574B-8B14-B593CEFF0848}" srcId="{B3907FAB-3045-F64C-95DF-A05052D77852}" destId="{724C7545-3D6B-0B44-A7BF-2698AAEC1285}" srcOrd="0" destOrd="0" parTransId="{C3843200-F52B-FD44-AB7E-C12BDE45B2C0}" sibTransId="{DBE5AD26-D52C-6148-B644-4CC28ADDFDBD}"/>
    <dgm:cxn modelId="{845C708F-2969-0B45-8710-E43A09026ADA}" type="presOf" srcId="{637B9969-CD85-C849-8CF3-25CC9831B2B2}" destId="{36D487CC-61B3-6A47-894D-1D0F98D83F94}" srcOrd="1" destOrd="0" presId="urn:microsoft.com/office/officeart/2005/8/layout/hierarchy2"/>
    <dgm:cxn modelId="{7A429491-D851-5E4C-9261-0F590562A61B}" type="presOf" srcId="{9BB37D31-37E8-154E-BC1B-5705F9730F3A}" destId="{1A98BBDF-73B9-3941-B242-23CDAC4DA249}" srcOrd="0" destOrd="0" presId="urn:microsoft.com/office/officeart/2005/8/layout/hierarchy2"/>
    <dgm:cxn modelId="{AC8B5E94-7F8E-D64A-84CF-9FDD3ACF2095}" type="presOf" srcId="{6A5C28C4-20AE-9D47-8389-C0588F0C3602}" destId="{65535AF1-5C91-5548-B711-6F26E89018CB}" srcOrd="1" destOrd="0" presId="urn:microsoft.com/office/officeart/2005/8/layout/hierarchy2"/>
    <dgm:cxn modelId="{78AF7994-BFD9-1145-9F3A-4DE48A8B8B3E}" type="presOf" srcId="{B04F8A3A-DA2C-414A-A728-0FEF1F225A2E}" destId="{52DC4336-AE27-F944-AA42-EFA65DEAC5FB}" srcOrd="0" destOrd="0" presId="urn:microsoft.com/office/officeart/2005/8/layout/hierarchy2"/>
    <dgm:cxn modelId="{8A0CA296-2B1D-2C4A-858E-4D20933AA259}" type="presOf" srcId="{0152C010-7557-5840-817C-5BC40D23D301}" destId="{607B1D26-2238-9E47-BE9F-D294D2DD9122}" srcOrd="0" destOrd="0" presId="urn:microsoft.com/office/officeart/2005/8/layout/hierarchy2"/>
    <dgm:cxn modelId="{35F47E99-153B-9540-9816-B5540AE5C01E}" type="presOf" srcId="{CDB5FFA6-FFB3-5240-A8D7-6C0E70149214}" destId="{5803B4A7-624F-754C-9BAB-A69B133803E4}" srcOrd="0" destOrd="0" presId="urn:microsoft.com/office/officeart/2005/8/layout/hierarchy2"/>
    <dgm:cxn modelId="{B8FE929B-45D9-974C-9D01-7489E922F06F}" type="presOf" srcId="{5D8C5F31-EBD4-FC45-BBCA-DB2228DBD8B2}" destId="{6C4331B1-A12D-A44B-BBD0-4CC713AB1A73}" srcOrd="1" destOrd="0" presId="urn:microsoft.com/office/officeart/2005/8/layout/hierarchy2"/>
    <dgm:cxn modelId="{CD4F9C9C-834E-4541-9CE5-3CE24D7C34FE}" srcId="{21C4523E-8361-F44A-B265-44FD77A8A0AC}" destId="{BE26FF8D-B669-1942-8ADD-9852E8D3B135}" srcOrd="2" destOrd="0" parTransId="{6982D5EE-C4B6-B442-96B4-C59FA46022E6}" sibTransId="{26B78DF3-F94B-2142-ADBB-406C122FE1CA}"/>
    <dgm:cxn modelId="{41677A9E-876F-6F47-9930-F51C267C06BF}" type="presOf" srcId="{F455AB94-97D6-724B-943D-093949BCFD13}" destId="{6E648DE9-45EE-1B4A-891C-B09B5E954190}" srcOrd="1" destOrd="0" presId="urn:microsoft.com/office/officeart/2005/8/layout/hierarchy2"/>
    <dgm:cxn modelId="{043B73A1-52F3-9641-BE60-D4E0FA2BBAB1}" srcId="{08E25361-F420-4843-B5FD-089EA085A976}" destId="{43FC6FF5-854D-714A-9E1B-DF4438E86A33}" srcOrd="2" destOrd="0" parTransId="{5D8C5F31-EBD4-FC45-BBCA-DB2228DBD8B2}" sibTransId="{3C9CD71B-ADFF-0D4E-981A-F4C8253D268B}"/>
    <dgm:cxn modelId="{3BA54BA5-3B8A-5C4D-BA54-1A091CEFE805}" srcId="{BE26FF8D-B669-1942-8ADD-9852E8D3B135}" destId="{C278E4B1-0458-BB49-A1EF-A29C367785E4}" srcOrd="1" destOrd="0" parTransId="{D924C2C7-CB52-444D-8A0B-AB1CE940FA5F}" sibTransId="{3A8035F7-15EE-C34F-80F0-08B06C97B86D}"/>
    <dgm:cxn modelId="{2A5EDCA7-59A4-5D4A-91D5-A74D0D92A1AC}" type="presOf" srcId="{B701FA42-DAE3-844D-9DD8-DA0BF651CCE2}" destId="{D76B98E0-6AE3-5E49-A032-128375F8D4A2}" srcOrd="0" destOrd="0" presId="urn:microsoft.com/office/officeart/2005/8/layout/hierarchy2"/>
    <dgm:cxn modelId="{6D72F5A9-1064-784C-9D09-74DAB3C867C9}" type="presOf" srcId="{89CC0103-FE4C-2942-89F2-91ECC829CA41}" destId="{010E747E-4672-1142-A974-A336511957EF}" srcOrd="0" destOrd="0" presId="urn:microsoft.com/office/officeart/2005/8/layout/hierarchy2"/>
    <dgm:cxn modelId="{55CBC3AA-578E-E84A-83D1-22D4C5D6BC4B}" type="presOf" srcId="{C3843200-F52B-FD44-AB7E-C12BDE45B2C0}" destId="{5A21B319-DC10-4642-ABCF-5B74B0E647C1}" srcOrd="0" destOrd="0" presId="urn:microsoft.com/office/officeart/2005/8/layout/hierarchy2"/>
    <dgm:cxn modelId="{26C5E6AA-BBB3-DA4E-8F50-B3DF26C0564D}" type="presOf" srcId="{0A455943-8611-4C48-90E0-C311AFD4EEE9}" destId="{3917A2AE-CF3A-AD49-B9C7-504EBDAB1ACD}" srcOrd="0" destOrd="0" presId="urn:microsoft.com/office/officeart/2005/8/layout/hierarchy2"/>
    <dgm:cxn modelId="{47906AAC-9ABE-B943-9818-819757EBA822}" type="presOf" srcId="{4E0C6AF6-8220-1245-AE40-D89BAE4890C3}" destId="{FF6EEEA5-AE9B-E449-AF56-878DD96515D4}" srcOrd="0" destOrd="0" presId="urn:microsoft.com/office/officeart/2005/8/layout/hierarchy2"/>
    <dgm:cxn modelId="{7B0983AD-8B12-4A4E-B627-6AE5AF77AC67}" srcId="{43FC6FF5-854D-714A-9E1B-DF4438E86A33}" destId="{89CC0103-FE4C-2942-89F2-91ECC829CA41}" srcOrd="0" destOrd="0" parTransId="{B04F8A3A-DA2C-414A-A728-0FEF1F225A2E}" sibTransId="{57F31E27-AE5F-2644-A156-A68F771A1FC9}"/>
    <dgm:cxn modelId="{5BF087AD-A451-3C4F-96DC-BA876798C091}" type="presOf" srcId="{26C773C7-C483-394B-A542-893BB338C0C3}" destId="{78A7615E-3676-044E-A2D4-A56AA412E264}" srcOrd="1" destOrd="0" presId="urn:microsoft.com/office/officeart/2005/8/layout/hierarchy2"/>
    <dgm:cxn modelId="{ADCF4FB0-CB0B-7C4C-A6E0-411C186DA632}" srcId="{CACE156F-57DC-1040-8566-DA7E856D2314}" destId="{E161884B-053E-7343-9ACE-FD39CEB912DC}" srcOrd="0" destOrd="0" parTransId="{D5E6BAEB-7893-7B4D-902F-DCB8CB696CBF}" sibTransId="{7791B61F-0B07-E54E-96F8-694D105F75BC}"/>
    <dgm:cxn modelId="{46457DB0-32B3-A746-ABE2-A4FD5AD36E4B}" type="presOf" srcId="{A8A72A50-0C6A-CB4A-AD49-D0D1444DF795}" destId="{98F7A32C-FC51-6142-B44E-DFF5083EEC99}" srcOrd="1" destOrd="0" presId="urn:microsoft.com/office/officeart/2005/8/layout/hierarchy2"/>
    <dgm:cxn modelId="{6BCE5BB2-AF5F-934F-AF9A-D3A207133E75}" type="presOf" srcId="{51D4D752-E5B3-6145-B8D2-C767B5FA87C1}" destId="{1353E7DC-6BCA-2F44-B41A-049B6EC32E59}" srcOrd="1" destOrd="0" presId="urn:microsoft.com/office/officeart/2005/8/layout/hierarchy2"/>
    <dgm:cxn modelId="{E9D7A7B3-B59E-B044-B772-473F45CD9B38}" type="presOf" srcId="{12AD6C04-3401-C542-A1ED-B7FA3E194725}" destId="{9FAC6E4F-65E3-004A-8670-D4BD49ABA5BD}" srcOrd="0" destOrd="0" presId="urn:microsoft.com/office/officeart/2005/8/layout/hierarchy2"/>
    <dgm:cxn modelId="{B010F0B8-CE00-DF4E-A273-27D4873F899D}" srcId="{CACE156F-57DC-1040-8566-DA7E856D2314}" destId="{21C4523E-8361-F44A-B265-44FD77A8A0AC}" srcOrd="6" destOrd="0" parTransId="{F455AB94-97D6-724B-943D-093949BCFD13}" sibTransId="{023D81C1-83FD-1146-B566-69B31405FF1A}"/>
    <dgm:cxn modelId="{35C157BF-FBBC-1141-9F29-AF9F2EB9E349}" type="presOf" srcId="{D924C2C7-CB52-444D-8A0B-AB1CE940FA5F}" destId="{3783900E-14DA-BB4A-84E1-ECA587F7FB86}" srcOrd="0" destOrd="0" presId="urn:microsoft.com/office/officeart/2005/8/layout/hierarchy2"/>
    <dgm:cxn modelId="{5B1125C1-DF13-F94C-9F99-2F551646BC79}" srcId="{CACE156F-57DC-1040-8566-DA7E856D2314}" destId="{4448FEEE-63E8-C04C-BB1D-423783481B41}" srcOrd="1" destOrd="0" parTransId="{6D378643-C43E-5C4C-9123-D7ADBC09BD9E}" sibTransId="{A62EB58B-5808-9B4E-91D9-56AE983DF0DE}"/>
    <dgm:cxn modelId="{FCDB52C1-DF97-3643-AA7D-5B26139E05B5}" srcId="{CACE156F-57DC-1040-8566-DA7E856D2314}" destId="{BF33D790-BD72-E24F-93A8-794B08FC1AB3}" srcOrd="4" destOrd="0" parTransId="{B701FA42-DAE3-844D-9DD8-DA0BF651CCE2}" sibTransId="{FF1C819B-DB65-9D4D-A895-A090AA020213}"/>
    <dgm:cxn modelId="{48C301C3-EDD3-E44B-9382-B6396CF61167}" type="presOf" srcId="{CF0EB300-2201-AA49-A851-844A631B19EB}" destId="{4A18598A-FBD9-274C-9A2D-24703A4F3FF9}" srcOrd="1" destOrd="0" presId="urn:microsoft.com/office/officeart/2005/8/layout/hierarchy2"/>
    <dgm:cxn modelId="{98B64EC3-E33C-3741-A9BB-3306488529EE}" type="presOf" srcId="{88BDD37F-EE83-7F43-83CF-EC5E6BF2D62D}" destId="{DA4251BD-03A8-484E-A106-CA67E25E4319}" srcOrd="1" destOrd="0" presId="urn:microsoft.com/office/officeart/2005/8/layout/hierarchy2"/>
    <dgm:cxn modelId="{7A63B8C8-83A0-A24D-B735-E108FC11CD81}" srcId="{1278C466-B321-1743-9E15-60A01B0E5826}" destId="{12AD6C04-3401-C542-A1ED-B7FA3E194725}" srcOrd="0" destOrd="0" parTransId="{1E852DF5-8652-4844-8E60-06D116719883}" sibTransId="{D903F187-FAD9-F040-89A9-B3E5C6565761}"/>
    <dgm:cxn modelId="{DC5005C9-6DF3-5C4C-BE7A-DB84B2384084}" type="presOf" srcId="{37C91780-9FDE-9D42-9372-6EC26843A9E7}" destId="{4FC147D2-C42B-7443-9A07-602093AB3268}" srcOrd="0" destOrd="0" presId="urn:microsoft.com/office/officeart/2005/8/layout/hierarchy2"/>
    <dgm:cxn modelId="{3A14DEC9-C41E-0A4D-974E-70B407D73961}" type="presOf" srcId="{A0F34DD2-6E29-1D4C-8263-609C18888F71}" destId="{31A25879-76EA-F24D-A2BE-0835D8FAA6A5}" srcOrd="1" destOrd="0" presId="urn:microsoft.com/office/officeart/2005/8/layout/hierarchy2"/>
    <dgm:cxn modelId="{A54A91CC-D617-4F43-93CC-15F8C7B4783E}" type="presOf" srcId="{6982D5EE-C4B6-B442-96B4-C59FA46022E6}" destId="{BC280A69-130C-934F-902D-E52DD9D2ABA3}" srcOrd="0" destOrd="0" presId="urn:microsoft.com/office/officeart/2005/8/layout/hierarchy2"/>
    <dgm:cxn modelId="{14B8DCCE-D4A1-4F4B-8587-8A434BAC66FF}" type="presOf" srcId="{1278C466-B321-1743-9E15-60A01B0E5826}" destId="{9BF729F8-26DA-E74D-86A6-9D2EDF647863}" srcOrd="0" destOrd="0" presId="urn:microsoft.com/office/officeart/2005/8/layout/hierarchy2"/>
    <dgm:cxn modelId="{63C010D3-BA7E-0E45-89FB-4F545E592C43}" type="presOf" srcId="{0DB3AB07-6A87-1945-9AF1-7D3E8AA16EA7}" destId="{5DCB3286-A9BA-5D4E-B10B-3F8E726CB654}" srcOrd="0" destOrd="0" presId="urn:microsoft.com/office/officeart/2005/8/layout/hierarchy2"/>
    <dgm:cxn modelId="{34288ED3-4CA8-BE49-B24E-B37AFEFF5DBA}" type="presOf" srcId="{BE26FF8D-B669-1942-8ADD-9852E8D3B135}" destId="{4F43FED0-E009-464F-BC3D-5036B56D7DB6}" srcOrd="0" destOrd="0" presId="urn:microsoft.com/office/officeart/2005/8/layout/hierarchy2"/>
    <dgm:cxn modelId="{078191D4-9D8B-C644-B4BA-F2D1706E5ED5}" type="presOf" srcId="{6D378643-C43E-5C4C-9123-D7ADBC09BD9E}" destId="{CB1E814E-CA1A-FB42-A12D-8F64271A957E}" srcOrd="0" destOrd="0" presId="urn:microsoft.com/office/officeart/2005/8/layout/hierarchy2"/>
    <dgm:cxn modelId="{120FFCD5-1EB2-4043-B41F-0AAD0E0461B8}" type="presOf" srcId="{F3513775-77D9-EE49-80E9-03FE382F6A29}" destId="{DE6F741A-A711-CE4E-9AB8-E34D51D9082E}" srcOrd="1" destOrd="0" presId="urn:microsoft.com/office/officeart/2005/8/layout/hierarchy2"/>
    <dgm:cxn modelId="{CFDE40D6-31E2-174E-BBA3-0FA0B44B9BA2}" type="presOf" srcId="{21C4523E-8361-F44A-B265-44FD77A8A0AC}" destId="{8FC68DAB-66D4-FB42-B06B-11B905E35619}" srcOrd="0" destOrd="0" presId="urn:microsoft.com/office/officeart/2005/8/layout/hierarchy2"/>
    <dgm:cxn modelId="{6AD519D7-BEC2-7744-9F9E-DF9AB9F7DC38}" srcId="{21C4523E-8361-F44A-B265-44FD77A8A0AC}" destId="{0DB3AB07-6A87-1945-9AF1-7D3E8AA16EA7}" srcOrd="0" destOrd="0" parTransId="{D22BCF73-08E6-7448-A18E-A2431ACE3C13}" sibTransId="{70BEB5F4-53E9-BD49-8B97-9EEA909163FD}"/>
    <dgm:cxn modelId="{0D1CBCDB-F1BF-B443-B869-9AF1690B042C}" type="presOf" srcId="{E161884B-053E-7343-9ACE-FD39CEB912DC}" destId="{5AE37778-96A8-6944-9E5B-CE5D32F56347}" srcOrd="0" destOrd="0" presId="urn:microsoft.com/office/officeart/2005/8/layout/hierarchy2"/>
    <dgm:cxn modelId="{361FD9DB-5EB2-6A46-94FB-8251509B12EF}" type="presOf" srcId="{B701FA42-DAE3-844D-9DD8-DA0BF651CCE2}" destId="{28D939BF-692E-7643-B5C7-566195470978}" srcOrd="1" destOrd="0" presId="urn:microsoft.com/office/officeart/2005/8/layout/hierarchy2"/>
    <dgm:cxn modelId="{9B43E9DD-9CE7-054C-9446-B7539FD9F9BB}" type="presOf" srcId="{D22BCF73-08E6-7448-A18E-A2431ACE3C13}" destId="{AE04CD06-B1FA-E943-B9CF-919226C6BEAE}" srcOrd="1" destOrd="0" presId="urn:microsoft.com/office/officeart/2005/8/layout/hierarchy2"/>
    <dgm:cxn modelId="{BC5E57DE-998A-C84B-AC75-BEEC4B51370C}" type="presOf" srcId="{6D378643-C43E-5C4C-9123-D7ADBC09BD9E}" destId="{9A332D68-9576-894F-A1F4-FF36411BEB63}" srcOrd="1" destOrd="0" presId="urn:microsoft.com/office/officeart/2005/8/layout/hierarchy2"/>
    <dgm:cxn modelId="{2AC2BBDE-9F60-7A4F-A5A4-B5A8B72879D7}" srcId="{0DB3AB07-6A87-1945-9AF1-7D3E8AA16EA7}" destId="{940649CA-AC92-374B-9DE8-8E467A19C583}" srcOrd="0" destOrd="0" parTransId="{6A5C28C4-20AE-9D47-8389-C0588F0C3602}" sibTransId="{95D91655-B147-BE48-8BA8-75A3192A11B7}"/>
    <dgm:cxn modelId="{6636B2E2-59CB-5B40-82A6-C07691164823}" srcId="{08E25361-F420-4843-B5FD-089EA085A976}" destId="{0A455943-8611-4C48-90E0-C311AFD4EEE9}" srcOrd="0" destOrd="0" parTransId="{637B9969-CD85-C849-8CF3-25CC9831B2B2}" sibTransId="{5E89B45B-EC61-A44A-8132-8F8C37103704}"/>
    <dgm:cxn modelId="{E9C81EE6-567C-DF4D-9A2D-FBDF0CBABC6C}" type="presOf" srcId="{A0F34DD2-6E29-1D4C-8263-609C18888F71}" destId="{3E52CE20-0B13-7C4C-99EB-C65C4070B2AC}" srcOrd="0" destOrd="0" presId="urn:microsoft.com/office/officeart/2005/8/layout/hierarchy2"/>
    <dgm:cxn modelId="{AADA50E6-9099-C141-A33A-E04824BC1F43}" srcId="{391E89A2-BCB8-DA49-9300-D3B0FFE0B87C}" destId="{21715674-7907-894B-BE0D-B962E8AE2208}" srcOrd="0" destOrd="0" parTransId="{88BDD37F-EE83-7F43-83CF-EC5E6BF2D62D}" sibTransId="{6E64E11A-CB0A-194D-B214-5B80E2FC21CA}"/>
    <dgm:cxn modelId="{C515ECEB-6977-9A49-846D-EA7B44CF3F90}" srcId="{1B8D63CD-BFB7-FC47-B31C-87763ED5B10A}" destId="{A01C271C-4A3A-4347-8D0F-4719C5270408}" srcOrd="1" destOrd="0" parTransId="{37C91780-9FDE-9D42-9372-6EC26843A9E7}" sibTransId="{ED7C1030-D3F9-5144-96EA-37D8A6ECF297}"/>
    <dgm:cxn modelId="{93BCF2ED-0135-D144-9709-8003E93DBF7B}" srcId="{F05CF172-9BC7-0641-83EF-D68575C0A5D1}" destId="{0152C010-7557-5840-817C-5BC40D23D301}" srcOrd="0" destOrd="0" parTransId="{63A78EB8-32EB-D549-9FBF-02DFE71F6692}" sibTransId="{F5A6AD8B-F84F-3F4F-BDD8-9A996B3ADFA5}"/>
    <dgm:cxn modelId="{DD1A4CEE-1931-1340-8C0E-F03CABEB334F}" type="presOf" srcId="{F3513775-77D9-EE49-80E9-03FE382F6A29}" destId="{ECBC258A-ED36-2D49-8252-2EAF3E9E0758}" srcOrd="0" destOrd="0" presId="urn:microsoft.com/office/officeart/2005/8/layout/hierarchy2"/>
    <dgm:cxn modelId="{2A2173EF-7DB0-9749-A979-18A39A548ECB}" type="presOf" srcId="{6982D5EE-C4B6-B442-96B4-C59FA46022E6}" destId="{D7DE8781-E8EF-B44D-9EA9-74CF6E093266}" srcOrd="1" destOrd="0" presId="urn:microsoft.com/office/officeart/2005/8/layout/hierarchy2"/>
    <dgm:cxn modelId="{F820BFEF-0D89-2F4A-8D9F-460C0EA0D6CD}" srcId="{C12EB6BB-96D0-AD49-A7AE-FEB017E15509}" destId="{CACE156F-57DC-1040-8566-DA7E856D2314}" srcOrd="0" destOrd="0" parTransId="{6932BBDB-9AE2-5746-A5DB-AAE704CE7E0B}" sibTransId="{F1F5A77C-7D12-644A-B24A-CE317B923301}"/>
    <dgm:cxn modelId="{5802D0F3-959B-AA4C-8903-B45A0E43472D}" type="presOf" srcId="{D924C2C7-CB52-444D-8A0B-AB1CE940FA5F}" destId="{2826EE1F-EB31-884F-B32B-A83C04074796}" srcOrd="1" destOrd="0" presId="urn:microsoft.com/office/officeart/2005/8/layout/hierarchy2"/>
    <dgm:cxn modelId="{5215BCF4-7A5B-4D40-8B96-4B1621DB0843}" type="presOf" srcId="{C2B7F4D7-BF7E-F447-B9A5-6DD6BDA63275}" destId="{D8AB1B8B-A896-0641-B923-47D049D71DB9}" srcOrd="0" destOrd="0" presId="urn:microsoft.com/office/officeart/2005/8/layout/hierarchy2"/>
    <dgm:cxn modelId="{261F42F6-C31B-2F40-8D95-CACAF80C7DF9}" type="presOf" srcId="{391E89A2-BCB8-DA49-9300-D3B0FFE0B87C}" destId="{24EDF88D-06B5-904D-9411-CD561A59E544}" srcOrd="0" destOrd="0" presId="urn:microsoft.com/office/officeart/2005/8/layout/hierarchy2"/>
    <dgm:cxn modelId="{1F65EDFD-7E31-F442-98C6-E698EC2B228D}" type="presOf" srcId="{40EF3845-FBA7-A847-B61E-02B6BB3D3DAD}" destId="{513EECA6-8CCE-1547-A48D-D0AC57B3A3FB}" srcOrd="0" destOrd="0" presId="urn:microsoft.com/office/officeart/2005/8/layout/hierarchy2"/>
    <dgm:cxn modelId="{FFB59EFE-AD92-9348-A5AF-6A629C3FD4A4}" type="presOf" srcId="{F05CF172-9BC7-0641-83EF-D68575C0A5D1}" destId="{596E7ABC-C71C-654D-B52D-65C30852E7AF}" srcOrd="0" destOrd="0" presId="urn:microsoft.com/office/officeart/2005/8/layout/hierarchy2"/>
    <dgm:cxn modelId="{F13478BB-8724-6B40-8342-95FBDB9507AB}" type="presParOf" srcId="{CEA3516C-F6DC-1D4C-A91E-9358EA1B3675}" destId="{0A57E6FE-D3F4-9648-8554-86C3857296D2}" srcOrd="0" destOrd="0" presId="urn:microsoft.com/office/officeart/2005/8/layout/hierarchy2"/>
    <dgm:cxn modelId="{485AE0C7-E99C-8547-BC2E-CE78C8F47129}" type="presParOf" srcId="{0A57E6FE-D3F4-9648-8554-86C3857296D2}" destId="{06F1812C-C4C6-024B-8AD0-706ED7A949A8}" srcOrd="0" destOrd="0" presId="urn:microsoft.com/office/officeart/2005/8/layout/hierarchy2"/>
    <dgm:cxn modelId="{28679EBF-28D4-9844-8BBD-31A9A8A062D2}" type="presParOf" srcId="{0A57E6FE-D3F4-9648-8554-86C3857296D2}" destId="{F003FAEE-0396-654D-AFDC-5A82BD76FB90}" srcOrd="1" destOrd="0" presId="urn:microsoft.com/office/officeart/2005/8/layout/hierarchy2"/>
    <dgm:cxn modelId="{9637E94B-4EA5-A946-966B-6270CD64E3F4}" type="presParOf" srcId="{F003FAEE-0396-654D-AFDC-5A82BD76FB90}" destId="{D546DE71-FA19-4E43-B76A-056C2920A101}" srcOrd="0" destOrd="0" presId="urn:microsoft.com/office/officeart/2005/8/layout/hierarchy2"/>
    <dgm:cxn modelId="{2B764B5E-3677-1A46-A0A8-C525FDF8E073}" type="presParOf" srcId="{D546DE71-FA19-4E43-B76A-056C2920A101}" destId="{14FF6BB4-23DE-434A-9E32-C655766BEC53}" srcOrd="0" destOrd="0" presId="urn:microsoft.com/office/officeart/2005/8/layout/hierarchy2"/>
    <dgm:cxn modelId="{4D2DF646-DF8B-EC49-AEBA-03E9B3625605}" type="presParOf" srcId="{F003FAEE-0396-654D-AFDC-5A82BD76FB90}" destId="{AD537F6A-B5EE-8B41-BA3E-E4017AEF409C}" srcOrd="1" destOrd="0" presId="urn:microsoft.com/office/officeart/2005/8/layout/hierarchy2"/>
    <dgm:cxn modelId="{91E7D498-6C25-B447-9D8F-428B3AF3A229}" type="presParOf" srcId="{AD537F6A-B5EE-8B41-BA3E-E4017AEF409C}" destId="{5AE37778-96A8-6944-9E5B-CE5D32F56347}" srcOrd="0" destOrd="0" presId="urn:microsoft.com/office/officeart/2005/8/layout/hierarchy2"/>
    <dgm:cxn modelId="{1406668A-70C2-E846-90F7-861491CCD8BB}" type="presParOf" srcId="{AD537F6A-B5EE-8B41-BA3E-E4017AEF409C}" destId="{309F8D81-BB6B-1740-BC99-BA16A2228A65}" srcOrd="1" destOrd="0" presId="urn:microsoft.com/office/officeart/2005/8/layout/hierarchy2"/>
    <dgm:cxn modelId="{10EBE4AD-53FE-9041-BC14-55C11026E3B1}" type="presParOf" srcId="{F003FAEE-0396-654D-AFDC-5A82BD76FB90}" destId="{CB1E814E-CA1A-FB42-A12D-8F64271A957E}" srcOrd="2" destOrd="0" presId="urn:microsoft.com/office/officeart/2005/8/layout/hierarchy2"/>
    <dgm:cxn modelId="{F70500E0-CAC1-034B-8CC8-D02E0765630C}" type="presParOf" srcId="{CB1E814E-CA1A-FB42-A12D-8F64271A957E}" destId="{9A332D68-9576-894F-A1F4-FF36411BEB63}" srcOrd="0" destOrd="0" presId="urn:microsoft.com/office/officeart/2005/8/layout/hierarchy2"/>
    <dgm:cxn modelId="{AA55D917-6ABE-8E4B-AA3E-4FD6EBC7F310}" type="presParOf" srcId="{F003FAEE-0396-654D-AFDC-5A82BD76FB90}" destId="{9E40F731-B476-604E-B2C2-10E799D346C3}" srcOrd="3" destOrd="0" presId="urn:microsoft.com/office/officeart/2005/8/layout/hierarchy2"/>
    <dgm:cxn modelId="{A8A02A14-E607-A64D-8949-D5A5905C5AE0}" type="presParOf" srcId="{9E40F731-B476-604E-B2C2-10E799D346C3}" destId="{88A65B4A-468C-554A-A180-5D68653B44B4}" srcOrd="0" destOrd="0" presId="urn:microsoft.com/office/officeart/2005/8/layout/hierarchy2"/>
    <dgm:cxn modelId="{D29167F5-4E23-7E4C-9E28-DB74D9506C9E}" type="presParOf" srcId="{9E40F731-B476-604E-B2C2-10E799D346C3}" destId="{CCF445C7-FD4D-F04C-8093-529DE682B1A4}" srcOrd="1" destOrd="0" presId="urn:microsoft.com/office/officeart/2005/8/layout/hierarchy2"/>
    <dgm:cxn modelId="{4A118AC1-1B2B-D84F-87E0-99BAF553C808}" type="presParOf" srcId="{F003FAEE-0396-654D-AFDC-5A82BD76FB90}" destId="{8ADEAD5E-4A75-004B-9BDC-B2580298D638}" srcOrd="4" destOrd="0" presId="urn:microsoft.com/office/officeart/2005/8/layout/hierarchy2"/>
    <dgm:cxn modelId="{C25E1827-7E21-E24B-AB41-D77686FF2CF7}" type="presParOf" srcId="{8ADEAD5E-4A75-004B-9BDC-B2580298D638}" destId="{0208C3A1-EEFE-0F45-9DAE-0811FDDC06A0}" srcOrd="0" destOrd="0" presId="urn:microsoft.com/office/officeart/2005/8/layout/hierarchy2"/>
    <dgm:cxn modelId="{4B17C59D-BCD6-9E43-BE30-68E2D2790F3C}" type="presParOf" srcId="{F003FAEE-0396-654D-AFDC-5A82BD76FB90}" destId="{1D897A76-FA12-9A42-ADD0-40D1EA57E038}" srcOrd="5" destOrd="0" presId="urn:microsoft.com/office/officeart/2005/8/layout/hierarchy2"/>
    <dgm:cxn modelId="{9491457D-883B-6B42-834E-33CB43917C0E}" type="presParOf" srcId="{1D897A76-FA12-9A42-ADD0-40D1EA57E038}" destId="{1A98BBDF-73B9-3941-B242-23CDAC4DA249}" srcOrd="0" destOrd="0" presId="urn:microsoft.com/office/officeart/2005/8/layout/hierarchy2"/>
    <dgm:cxn modelId="{4D9EC01F-9FC7-754A-AFEB-A818BF3F3720}" type="presParOf" srcId="{1D897A76-FA12-9A42-ADD0-40D1EA57E038}" destId="{63309CC2-E809-A249-A181-B0863D972E38}" srcOrd="1" destOrd="0" presId="urn:microsoft.com/office/officeart/2005/8/layout/hierarchy2"/>
    <dgm:cxn modelId="{4BE1B449-B757-4B4D-8451-B92457452604}" type="presParOf" srcId="{F003FAEE-0396-654D-AFDC-5A82BD76FB90}" destId="{ECBC258A-ED36-2D49-8252-2EAF3E9E0758}" srcOrd="6" destOrd="0" presId="urn:microsoft.com/office/officeart/2005/8/layout/hierarchy2"/>
    <dgm:cxn modelId="{CA849E1B-7B22-0D41-A829-8F6D5131E265}" type="presParOf" srcId="{ECBC258A-ED36-2D49-8252-2EAF3E9E0758}" destId="{DE6F741A-A711-CE4E-9AB8-E34D51D9082E}" srcOrd="0" destOrd="0" presId="urn:microsoft.com/office/officeart/2005/8/layout/hierarchy2"/>
    <dgm:cxn modelId="{FBDE4292-5D88-2A44-93DA-CF9037E1FB2A}" type="presParOf" srcId="{F003FAEE-0396-654D-AFDC-5A82BD76FB90}" destId="{853B9019-FDA8-374D-B0AA-B619CDE45495}" srcOrd="7" destOrd="0" presId="urn:microsoft.com/office/officeart/2005/8/layout/hierarchy2"/>
    <dgm:cxn modelId="{0F4A0349-A770-824D-8A48-091696285D33}" type="presParOf" srcId="{853B9019-FDA8-374D-B0AA-B619CDE45495}" destId="{89D90447-965D-6444-97D2-2327A02F829D}" srcOrd="0" destOrd="0" presId="urn:microsoft.com/office/officeart/2005/8/layout/hierarchy2"/>
    <dgm:cxn modelId="{453F0F27-9363-7945-ACD9-5F195D7FD6B2}" type="presParOf" srcId="{853B9019-FDA8-374D-B0AA-B619CDE45495}" destId="{F8515A48-AB6E-6847-9353-7555726AD53C}" srcOrd="1" destOrd="0" presId="urn:microsoft.com/office/officeart/2005/8/layout/hierarchy2"/>
    <dgm:cxn modelId="{F9EDA4D3-269B-9043-AA5B-407D58556297}" type="presParOf" srcId="{F003FAEE-0396-654D-AFDC-5A82BD76FB90}" destId="{D76B98E0-6AE3-5E49-A032-128375F8D4A2}" srcOrd="8" destOrd="0" presId="urn:microsoft.com/office/officeart/2005/8/layout/hierarchy2"/>
    <dgm:cxn modelId="{94A00F73-75CA-AD4D-862D-2767A67E1650}" type="presParOf" srcId="{D76B98E0-6AE3-5E49-A032-128375F8D4A2}" destId="{28D939BF-692E-7643-B5C7-566195470978}" srcOrd="0" destOrd="0" presId="urn:microsoft.com/office/officeart/2005/8/layout/hierarchy2"/>
    <dgm:cxn modelId="{280945E8-D9F1-674F-82C7-211282B3A289}" type="presParOf" srcId="{F003FAEE-0396-654D-AFDC-5A82BD76FB90}" destId="{4B7DE9B5-8804-C54E-B8E8-EBFD0D476830}" srcOrd="9" destOrd="0" presId="urn:microsoft.com/office/officeart/2005/8/layout/hierarchy2"/>
    <dgm:cxn modelId="{A5DC0294-2B82-724F-BFB6-552AFF5D695D}" type="presParOf" srcId="{4B7DE9B5-8804-C54E-B8E8-EBFD0D476830}" destId="{62AEB721-268A-3F40-94FB-4E4FD38A5BA4}" srcOrd="0" destOrd="0" presId="urn:microsoft.com/office/officeart/2005/8/layout/hierarchy2"/>
    <dgm:cxn modelId="{732F5087-FC9D-4340-A775-7224F1B3BCF5}" type="presParOf" srcId="{4B7DE9B5-8804-C54E-B8E8-EBFD0D476830}" destId="{61E2C077-A75B-7844-B203-7E46896E377E}" srcOrd="1" destOrd="0" presId="urn:microsoft.com/office/officeart/2005/8/layout/hierarchy2"/>
    <dgm:cxn modelId="{3AA5DC6E-8AE2-A949-8D87-C1F235EF4B66}" type="presParOf" srcId="{F003FAEE-0396-654D-AFDC-5A82BD76FB90}" destId="{7BCDF2E7-C8F4-184B-8F85-28C873FD383E}" srcOrd="10" destOrd="0" presId="urn:microsoft.com/office/officeart/2005/8/layout/hierarchy2"/>
    <dgm:cxn modelId="{ED7B2311-F62E-864D-85EF-FE2257E873DA}" type="presParOf" srcId="{7BCDF2E7-C8F4-184B-8F85-28C873FD383E}" destId="{64B157E6-3359-9D47-AE65-C12053DED59D}" srcOrd="0" destOrd="0" presId="urn:microsoft.com/office/officeart/2005/8/layout/hierarchy2"/>
    <dgm:cxn modelId="{22BFB7F3-FFC1-7A4B-9CDE-49A398EB7D1E}" type="presParOf" srcId="{F003FAEE-0396-654D-AFDC-5A82BD76FB90}" destId="{51C24E5C-2FC2-5D4B-B9D9-CD3FEC047319}" srcOrd="11" destOrd="0" presId="urn:microsoft.com/office/officeart/2005/8/layout/hierarchy2"/>
    <dgm:cxn modelId="{682177B6-4A20-2946-9557-C47B7565CAF9}" type="presParOf" srcId="{51C24E5C-2FC2-5D4B-B9D9-CD3FEC047319}" destId="{B3D3FF0A-71BE-834A-B3AD-7ED3FC4188EA}" srcOrd="0" destOrd="0" presId="urn:microsoft.com/office/officeart/2005/8/layout/hierarchy2"/>
    <dgm:cxn modelId="{BFA9BB59-0A8F-4746-A374-DA55BF9BF032}" type="presParOf" srcId="{51C24E5C-2FC2-5D4B-B9D9-CD3FEC047319}" destId="{7BB96EB7-88FE-6A46-8CFB-701EFC9CFF63}" srcOrd="1" destOrd="0" presId="urn:microsoft.com/office/officeart/2005/8/layout/hierarchy2"/>
    <dgm:cxn modelId="{F7242B2A-B944-4045-9878-862BAE921F07}" type="presParOf" srcId="{F003FAEE-0396-654D-AFDC-5A82BD76FB90}" destId="{8493BD20-E86D-B44A-995B-9BAF52E8F6C8}" srcOrd="12" destOrd="0" presId="urn:microsoft.com/office/officeart/2005/8/layout/hierarchy2"/>
    <dgm:cxn modelId="{3FAAD60A-A892-8D45-A658-EDB3204EB0DC}" type="presParOf" srcId="{8493BD20-E86D-B44A-995B-9BAF52E8F6C8}" destId="{6E648DE9-45EE-1B4A-891C-B09B5E954190}" srcOrd="0" destOrd="0" presId="urn:microsoft.com/office/officeart/2005/8/layout/hierarchy2"/>
    <dgm:cxn modelId="{1FABF03C-2C9C-2F45-AF10-41F2857B1E39}" type="presParOf" srcId="{F003FAEE-0396-654D-AFDC-5A82BD76FB90}" destId="{4DF6D36D-CFA3-5D4A-A138-84004700D943}" srcOrd="13" destOrd="0" presId="urn:microsoft.com/office/officeart/2005/8/layout/hierarchy2"/>
    <dgm:cxn modelId="{06D44094-261A-5042-8956-4B276E72B081}" type="presParOf" srcId="{4DF6D36D-CFA3-5D4A-A138-84004700D943}" destId="{8FC68DAB-66D4-FB42-B06B-11B905E35619}" srcOrd="0" destOrd="0" presId="urn:microsoft.com/office/officeart/2005/8/layout/hierarchy2"/>
    <dgm:cxn modelId="{0485454A-E99D-8B4D-8F7B-076C0794F8C0}" type="presParOf" srcId="{4DF6D36D-CFA3-5D4A-A138-84004700D943}" destId="{7348F746-DF55-CC47-A721-3560418F7281}" srcOrd="1" destOrd="0" presId="urn:microsoft.com/office/officeart/2005/8/layout/hierarchy2"/>
    <dgm:cxn modelId="{579D79AC-7254-8142-8B74-7E955ED92E64}" type="presParOf" srcId="{7348F746-DF55-CC47-A721-3560418F7281}" destId="{DBA5D2E6-F6C7-464B-8893-E410A8F1CC36}" srcOrd="0" destOrd="0" presId="urn:microsoft.com/office/officeart/2005/8/layout/hierarchy2"/>
    <dgm:cxn modelId="{18BA5553-638A-4C47-806B-3D89C08E2CAA}" type="presParOf" srcId="{DBA5D2E6-F6C7-464B-8893-E410A8F1CC36}" destId="{AE04CD06-B1FA-E943-B9CF-919226C6BEAE}" srcOrd="0" destOrd="0" presId="urn:microsoft.com/office/officeart/2005/8/layout/hierarchy2"/>
    <dgm:cxn modelId="{D87A6003-468F-2C4D-AFD5-7B647F17774A}" type="presParOf" srcId="{7348F746-DF55-CC47-A721-3560418F7281}" destId="{62E58563-F4FA-4A4C-9681-457D6BD3FC1A}" srcOrd="1" destOrd="0" presId="urn:microsoft.com/office/officeart/2005/8/layout/hierarchy2"/>
    <dgm:cxn modelId="{EA8C951B-26D8-9B43-95D0-7D379BB90A88}" type="presParOf" srcId="{62E58563-F4FA-4A4C-9681-457D6BD3FC1A}" destId="{5DCB3286-A9BA-5D4E-B10B-3F8E726CB654}" srcOrd="0" destOrd="0" presId="urn:microsoft.com/office/officeart/2005/8/layout/hierarchy2"/>
    <dgm:cxn modelId="{6708C43D-B031-814C-90F4-AE563101BB07}" type="presParOf" srcId="{62E58563-F4FA-4A4C-9681-457D6BD3FC1A}" destId="{FD5CCB66-8711-1F4A-91F9-CF04AB90569D}" srcOrd="1" destOrd="0" presId="urn:microsoft.com/office/officeart/2005/8/layout/hierarchy2"/>
    <dgm:cxn modelId="{40EA5889-A550-7B4D-8999-69C4A79F3AAB}" type="presParOf" srcId="{FD5CCB66-8711-1F4A-91F9-CF04AB90569D}" destId="{A8AAD9C3-8D16-8941-97DA-6CC073F44999}" srcOrd="0" destOrd="0" presId="urn:microsoft.com/office/officeart/2005/8/layout/hierarchy2"/>
    <dgm:cxn modelId="{EB732AEA-10D2-2A45-9855-C9A068E4A4A2}" type="presParOf" srcId="{A8AAD9C3-8D16-8941-97DA-6CC073F44999}" destId="{65535AF1-5C91-5548-B711-6F26E89018CB}" srcOrd="0" destOrd="0" presId="urn:microsoft.com/office/officeart/2005/8/layout/hierarchy2"/>
    <dgm:cxn modelId="{C08FCBFD-452C-F848-9352-BD0074A4078A}" type="presParOf" srcId="{FD5CCB66-8711-1F4A-91F9-CF04AB90569D}" destId="{095AD4E0-A113-BB40-9136-5D49DAF4C3B2}" srcOrd="1" destOrd="0" presId="urn:microsoft.com/office/officeart/2005/8/layout/hierarchy2"/>
    <dgm:cxn modelId="{EFF528B6-35A5-3343-B2F6-D43844D47076}" type="presParOf" srcId="{095AD4E0-A113-BB40-9136-5D49DAF4C3B2}" destId="{9EFB57E5-BDED-F84A-878B-9DE09E92EDC2}" srcOrd="0" destOrd="0" presId="urn:microsoft.com/office/officeart/2005/8/layout/hierarchy2"/>
    <dgm:cxn modelId="{C0FF670D-204D-CC4F-8C19-080163F519A2}" type="presParOf" srcId="{095AD4E0-A113-BB40-9136-5D49DAF4C3B2}" destId="{BE359A51-6DAD-884E-856B-1CE518D6A5DB}" srcOrd="1" destOrd="0" presId="urn:microsoft.com/office/officeart/2005/8/layout/hierarchy2"/>
    <dgm:cxn modelId="{A7064E32-6A60-9243-82EF-49A49FB44185}" type="presParOf" srcId="{BE359A51-6DAD-884E-856B-1CE518D6A5DB}" destId="{81EB7617-4234-0242-BB12-E4BB6B72456E}" srcOrd="0" destOrd="0" presId="urn:microsoft.com/office/officeart/2005/8/layout/hierarchy2"/>
    <dgm:cxn modelId="{504C041B-3913-FA4A-AE15-9BE9A10A43CE}" type="presParOf" srcId="{81EB7617-4234-0242-BB12-E4BB6B72456E}" destId="{35F0EDB0-6386-2F48-B455-3AB593EA98CF}" srcOrd="0" destOrd="0" presId="urn:microsoft.com/office/officeart/2005/8/layout/hierarchy2"/>
    <dgm:cxn modelId="{8EA6918B-9A7F-144F-93A5-1FBE50D55AB8}" type="presParOf" srcId="{BE359A51-6DAD-884E-856B-1CE518D6A5DB}" destId="{8BC712A4-8A3D-174E-BA54-FFACE5755D05}" srcOrd="1" destOrd="0" presId="urn:microsoft.com/office/officeart/2005/8/layout/hierarchy2"/>
    <dgm:cxn modelId="{89D24F71-66F7-5E45-87D2-BC084F3EEC6D}" type="presParOf" srcId="{8BC712A4-8A3D-174E-BA54-FFACE5755D05}" destId="{5A249771-E76B-5B40-8948-E94C43B21263}" srcOrd="0" destOrd="0" presId="urn:microsoft.com/office/officeart/2005/8/layout/hierarchy2"/>
    <dgm:cxn modelId="{20541750-CADC-1342-988E-25359BFCE7ED}" type="presParOf" srcId="{8BC712A4-8A3D-174E-BA54-FFACE5755D05}" destId="{03791AF8-0DAA-5042-8F75-9211804BE59B}" srcOrd="1" destOrd="0" presId="urn:microsoft.com/office/officeart/2005/8/layout/hierarchy2"/>
    <dgm:cxn modelId="{9F7B371F-F18C-2E41-9125-47A156B88775}" type="presParOf" srcId="{FD5CCB66-8711-1F4A-91F9-CF04AB90569D}" destId="{513EECA6-8CCE-1547-A48D-D0AC57B3A3FB}" srcOrd="2" destOrd="0" presId="urn:microsoft.com/office/officeart/2005/8/layout/hierarchy2"/>
    <dgm:cxn modelId="{7ECC26D8-F39D-6349-A7AA-DA11C7333FE9}" type="presParOf" srcId="{513EECA6-8CCE-1547-A48D-D0AC57B3A3FB}" destId="{77C53CAA-FC78-9544-ADDD-5C814836A613}" srcOrd="0" destOrd="0" presId="urn:microsoft.com/office/officeart/2005/8/layout/hierarchy2"/>
    <dgm:cxn modelId="{0FCAB270-A5D7-3241-BB79-CC6554BD1D42}" type="presParOf" srcId="{FD5CCB66-8711-1F4A-91F9-CF04AB90569D}" destId="{24718B7B-96B7-2C4F-9FC4-4D2ECAD893DD}" srcOrd="3" destOrd="0" presId="urn:microsoft.com/office/officeart/2005/8/layout/hierarchy2"/>
    <dgm:cxn modelId="{B40B6FEF-9536-A042-A9AA-A58B20507BEF}" type="presParOf" srcId="{24718B7B-96B7-2C4F-9FC4-4D2ECAD893DD}" destId="{D8AB1B8B-A896-0641-B923-47D049D71DB9}" srcOrd="0" destOrd="0" presId="urn:microsoft.com/office/officeart/2005/8/layout/hierarchy2"/>
    <dgm:cxn modelId="{DAA4EB25-E4C3-8945-B75E-D83F70C03CFD}" type="presParOf" srcId="{24718B7B-96B7-2C4F-9FC4-4D2ECAD893DD}" destId="{FE5965DC-F8C4-3D40-BF6F-E5C7A5873BE8}" srcOrd="1" destOrd="0" presId="urn:microsoft.com/office/officeart/2005/8/layout/hierarchy2"/>
    <dgm:cxn modelId="{BFB7ABD5-5D56-1349-BC90-D071D4F0592A}" type="presParOf" srcId="{FE5965DC-F8C4-3D40-BF6F-E5C7A5873BE8}" destId="{4F190B6F-4B02-0348-B17F-D24DC51A3E9C}" srcOrd="0" destOrd="0" presId="urn:microsoft.com/office/officeart/2005/8/layout/hierarchy2"/>
    <dgm:cxn modelId="{11F4CB50-8F01-C145-9B8A-5E9C1C0B4D04}" type="presParOf" srcId="{4F190B6F-4B02-0348-B17F-D24DC51A3E9C}" destId="{97B63B8E-14B7-514B-A8E5-B9314F3FE1E4}" srcOrd="0" destOrd="0" presId="urn:microsoft.com/office/officeart/2005/8/layout/hierarchy2"/>
    <dgm:cxn modelId="{DACE398F-55C0-6549-A02C-C85DF0FACD93}" type="presParOf" srcId="{FE5965DC-F8C4-3D40-BF6F-E5C7A5873BE8}" destId="{59183187-9EEA-5A41-8378-DFAA1EB5F2FD}" srcOrd="1" destOrd="0" presId="urn:microsoft.com/office/officeart/2005/8/layout/hierarchy2"/>
    <dgm:cxn modelId="{812E6167-7A5C-5240-8479-3B707CDF292F}" type="presParOf" srcId="{59183187-9EEA-5A41-8378-DFAA1EB5F2FD}" destId="{72193B17-0C09-A74D-A479-B9640659EBFF}" srcOrd="0" destOrd="0" presId="urn:microsoft.com/office/officeart/2005/8/layout/hierarchy2"/>
    <dgm:cxn modelId="{8ACE27A0-DBFC-9A4F-8123-BC7DAFD0FBB4}" type="presParOf" srcId="{59183187-9EEA-5A41-8378-DFAA1EB5F2FD}" destId="{4E9DAF3D-0255-3F42-A5DA-FC159622B988}" srcOrd="1" destOrd="0" presId="urn:microsoft.com/office/officeart/2005/8/layout/hierarchy2"/>
    <dgm:cxn modelId="{E8778C56-7620-0F49-AE3A-DAEBBD997DB4}" type="presParOf" srcId="{7348F746-DF55-CC47-A721-3560418F7281}" destId="{5803B4A7-624F-754C-9BAB-A69B133803E4}" srcOrd="2" destOrd="0" presId="urn:microsoft.com/office/officeart/2005/8/layout/hierarchy2"/>
    <dgm:cxn modelId="{713050EA-2F0F-DC47-B6A2-60B83564D5CA}" type="presParOf" srcId="{5803B4A7-624F-754C-9BAB-A69B133803E4}" destId="{995D57FD-7FDB-CF4B-AC60-8CBE096A1033}" srcOrd="0" destOrd="0" presId="urn:microsoft.com/office/officeart/2005/8/layout/hierarchy2"/>
    <dgm:cxn modelId="{AD3E1277-EDD0-8E46-BC0E-68BDFBB9BA76}" type="presParOf" srcId="{7348F746-DF55-CC47-A721-3560418F7281}" destId="{7DD52C93-11EE-E94F-AB3C-C033B2F6789D}" srcOrd="3" destOrd="0" presId="urn:microsoft.com/office/officeart/2005/8/layout/hierarchy2"/>
    <dgm:cxn modelId="{25FDC5FC-8686-1C44-85E7-50FDB51E0DCE}" type="presParOf" srcId="{7DD52C93-11EE-E94F-AB3C-C033B2F6789D}" destId="{4C43E560-B1D3-BF42-BC0B-7154FB35BF82}" srcOrd="0" destOrd="0" presId="urn:microsoft.com/office/officeart/2005/8/layout/hierarchy2"/>
    <dgm:cxn modelId="{EA3C8813-FC9A-2E40-A6FD-D54F4C16542C}" type="presParOf" srcId="{7DD52C93-11EE-E94F-AB3C-C033B2F6789D}" destId="{87B46B19-A21E-C64F-9027-ADB17C4CD1DC}" srcOrd="1" destOrd="0" presId="urn:microsoft.com/office/officeart/2005/8/layout/hierarchy2"/>
    <dgm:cxn modelId="{AD012C5A-EECC-2F4A-9A47-3C0C622ABB94}" type="presParOf" srcId="{87B46B19-A21E-C64F-9027-ADB17C4CD1DC}" destId="{7E1991F7-25E9-A64C-AA71-A5FFC1CDE6D8}" srcOrd="0" destOrd="0" presId="urn:microsoft.com/office/officeart/2005/8/layout/hierarchy2"/>
    <dgm:cxn modelId="{1A7956C6-1C48-2440-9DD6-4D6D84F8ADD2}" type="presParOf" srcId="{7E1991F7-25E9-A64C-AA71-A5FFC1CDE6D8}" destId="{36D487CC-61B3-6A47-894D-1D0F98D83F94}" srcOrd="0" destOrd="0" presId="urn:microsoft.com/office/officeart/2005/8/layout/hierarchy2"/>
    <dgm:cxn modelId="{D9E3CB9E-0EE7-7446-A95D-4F010E27977D}" type="presParOf" srcId="{87B46B19-A21E-C64F-9027-ADB17C4CD1DC}" destId="{C09BC61E-B802-3549-A064-2FC28740A7D7}" srcOrd="1" destOrd="0" presId="urn:microsoft.com/office/officeart/2005/8/layout/hierarchy2"/>
    <dgm:cxn modelId="{2F6513A1-8384-464E-A403-C3660F895163}" type="presParOf" srcId="{C09BC61E-B802-3549-A064-2FC28740A7D7}" destId="{3917A2AE-CF3A-AD49-B9C7-504EBDAB1ACD}" srcOrd="0" destOrd="0" presId="urn:microsoft.com/office/officeart/2005/8/layout/hierarchy2"/>
    <dgm:cxn modelId="{0670D961-1828-C448-90AC-5A97C95001D7}" type="presParOf" srcId="{C09BC61E-B802-3549-A064-2FC28740A7D7}" destId="{A3776945-4B4E-0F41-878C-41525E8B8683}" srcOrd="1" destOrd="0" presId="urn:microsoft.com/office/officeart/2005/8/layout/hierarchy2"/>
    <dgm:cxn modelId="{4BF7EBD6-3971-E24A-9A51-8122CFB15CDB}" type="presParOf" srcId="{A3776945-4B4E-0F41-878C-41525E8B8683}" destId="{11D4DA77-16F2-DD44-883A-AEAF812DC481}" srcOrd="0" destOrd="0" presId="urn:microsoft.com/office/officeart/2005/8/layout/hierarchy2"/>
    <dgm:cxn modelId="{B18DB370-9ABF-F74C-9789-8F436C1C7617}" type="presParOf" srcId="{11D4DA77-16F2-DD44-883A-AEAF812DC481}" destId="{4A18598A-FBD9-274C-9A2D-24703A4F3FF9}" srcOrd="0" destOrd="0" presId="urn:microsoft.com/office/officeart/2005/8/layout/hierarchy2"/>
    <dgm:cxn modelId="{AC0702EC-BF79-C04D-BED8-E1BF892C902E}" type="presParOf" srcId="{A3776945-4B4E-0F41-878C-41525E8B8683}" destId="{AE9819FF-5B0D-3844-8850-C89151EC2049}" srcOrd="1" destOrd="0" presId="urn:microsoft.com/office/officeart/2005/8/layout/hierarchy2"/>
    <dgm:cxn modelId="{0C555F41-BFAC-334E-B6C4-53187CD99968}" type="presParOf" srcId="{AE9819FF-5B0D-3844-8850-C89151EC2049}" destId="{C756950E-69CE-1741-A48F-0B84BD657485}" srcOrd="0" destOrd="0" presId="urn:microsoft.com/office/officeart/2005/8/layout/hierarchy2"/>
    <dgm:cxn modelId="{9765B430-6E7C-C045-BA7B-693048DB89B1}" type="presParOf" srcId="{AE9819FF-5B0D-3844-8850-C89151EC2049}" destId="{8B4A60B1-3F64-7943-8F43-FE68833FA26C}" srcOrd="1" destOrd="0" presId="urn:microsoft.com/office/officeart/2005/8/layout/hierarchy2"/>
    <dgm:cxn modelId="{3D37E5B1-B048-874B-8E1C-9ECF87ECA97D}" type="presParOf" srcId="{87B46B19-A21E-C64F-9027-ADB17C4CD1DC}" destId="{AFB0EDAA-0CED-2047-8807-79D2F96514AE}" srcOrd="2" destOrd="0" presId="urn:microsoft.com/office/officeart/2005/8/layout/hierarchy2"/>
    <dgm:cxn modelId="{285F36C5-8BE2-314D-BEEE-2DE7F5B99390}" type="presParOf" srcId="{AFB0EDAA-0CED-2047-8807-79D2F96514AE}" destId="{1353E7DC-6BCA-2F44-B41A-049B6EC32E59}" srcOrd="0" destOrd="0" presId="urn:microsoft.com/office/officeart/2005/8/layout/hierarchy2"/>
    <dgm:cxn modelId="{98D05027-3E26-2F4C-9BF9-7C251C3B10BE}" type="presParOf" srcId="{87B46B19-A21E-C64F-9027-ADB17C4CD1DC}" destId="{1273C8E5-C067-BB4B-A2EB-6C79A21B0457}" srcOrd="3" destOrd="0" presId="urn:microsoft.com/office/officeart/2005/8/layout/hierarchy2"/>
    <dgm:cxn modelId="{0A18CCF2-4A26-5E4A-9F9A-30858BCE88D3}" type="presParOf" srcId="{1273C8E5-C067-BB4B-A2EB-6C79A21B0457}" destId="{596E7ABC-C71C-654D-B52D-65C30852E7AF}" srcOrd="0" destOrd="0" presId="urn:microsoft.com/office/officeart/2005/8/layout/hierarchy2"/>
    <dgm:cxn modelId="{73FDD0C6-4E96-A944-8964-49613B482F27}" type="presParOf" srcId="{1273C8E5-C067-BB4B-A2EB-6C79A21B0457}" destId="{009F7B91-51F4-A843-9922-956B2E161341}" srcOrd="1" destOrd="0" presId="urn:microsoft.com/office/officeart/2005/8/layout/hierarchy2"/>
    <dgm:cxn modelId="{9927B4ED-6D51-2243-AA54-C2B133C6C809}" type="presParOf" srcId="{009F7B91-51F4-A843-9922-956B2E161341}" destId="{FA6ECF9E-13EE-9B49-A0A5-EE49A1388EF7}" srcOrd="0" destOrd="0" presId="urn:microsoft.com/office/officeart/2005/8/layout/hierarchy2"/>
    <dgm:cxn modelId="{820A74C1-3F59-8F4B-8C77-BA44A79380D4}" type="presParOf" srcId="{FA6ECF9E-13EE-9B49-A0A5-EE49A1388EF7}" destId="{6FF24388-4488-9343-A658-7543C95D480B}" srcOrd="0" destOrd="0" presId="urn:microsoft.com/office/officeart/2005/8/layout/hierarchy2"/>
    <dgm:cxn modelId="{3109CEC7-FF70-974D-BC79-B0A1F9D032BA}" type="presParOf" srcId="{009F7B91-51F4-A843-9922-956B2E161341}" destId="{0AB89C71-D766-A344-96E7-00ABB4E9BC80}" srcOrd="1" destOrd="0" presId="urn:microsoft.com/office/officeart/2005/8/layout/hierarchy2"/>
    <dgm:cxn modelId="{81B4B7A9-3583-9342-B9BA-89498AB51311}" type="presParOf" srcId="{0AB89C71-D766-A344-96E7-00ABB4E9BC80}" destId="{607B1D26-2238-9E47-BE9F-D294D2DD9122}" srcOrd="0" destOrd="0" presId="urn:microsoft.com/office/officeart/2005/8/layout/hierarchy2"/>
    <dgm:cxn modelId="{A02B3571-6AEC-1749-8665-F15A01E546DE}" type="presParOf" srcId="{0AB89C71-D766-A344-96E7-00ABB4E9BC80}" destId="{97F13687-0D20-444F-AAB7-BD4B84BF89F9}" srcOrd="1" destOrd="0" presId="urn:microsoft.com/office/officeart/2005/8/layout/hierarchy2"/>
    <dgm:cxn modelId="{5AF69578-EF4A-D24A-AC62-6E0223AB6D35}" type="presParOf" srcId="{87B46B19-A21E-C64F-9027-ADB17C4CD1DC}" destId="{90683FC1-7E35-AD44-9F1C-DFF14E18AAF4}" srcOrd="4" destOrd="0" presId="urn:microsoft.com/office/officeart/2005/8/layout/hierarchy2"/>
    <dgm:cxn modelId="{7C116049-8363-844D-ABB7-15A1A8B15E27}" type="presParOf" srcId="{90683FC1-7E35-AD44-9F1C-DFF14E18AAF4}" destId="{6C4331B1-A12D-A44B-BBD0-4CC713AB1A73}" srcOrd="0" destOrd="0" presId="urn:microsoft.com/office/officeart/2005/8/layout/hierarchy2"/>
    <dgm:cxn modelId="{E8D744A7-5913-E64C-8B2A-BE0FB790FA0E}" type="presParOf" srcId="{87B46B19-A21E-C64F-9027-ADB17C4CD1DC}" destId="{89120AB1-BEE6-BB48-88FE-FD796A5F4A6D}" srcOrd="5" destOrd="0" presId="urn:microsoft.com/office/officeart/2005/8/layout/hierarchy2"/>
    <dgm:cxn modelId="{8F4A7339-A4D9-924F-8080-7520D5CB8B52}" type="presParOf" srcId="{89120AB1-BEE6-BB48-88FE-FD796A5F4A6D}" destId="{C83EFD3F-7C63-2342-9E2E-7754DC66C1F1}" srcOrd="0" destOrd="0" presId="urn:microsoft.com/office/officeart/2005/8/layout/hierarchy2"/>
    <dgm:cxn modelId="{64FC6E7B-354D-0645-94C0-A3F8DD4D2855}" type="presParOf" srcId="{89120AB1-BEE6-BB48-88FE-FD796A5F4A6D}" destId="{0B07D691-3CFF-2C4F-9B5D-7C500E3F5945}" srcOrd="1" destOrd="0" presId="urn:microsoft.com/office/officeart/2005/8/layout/hierarchy2"/>
    <dgm:cxn modelId="{B45B8344-0356-9945-8462-86822ED5CFF8}" type="presParOf" srcId="{0B07D691-3CFF-2C4F-9B5D-7C500E3F5945}" destId="{52DC4336-AE27-F944-AA42-EFA65DEAC5FB}" srcOrd="0" destOrd="0" presId="urn:microsoft.com/office/officeart/2005/8/layout/hierarchy2"/>
    <dgm:cxn modelId="{643FB1DC-B537-C44A-8007-E4BBF9A62B79}" type="presParOf" srcId="{52DC4336-AE27-F944-AA42-EFA65DEAC5FB}" destId="{4C1944CF-3042-4A48-B41C-734FDCBB8BEA}" srcOrd="0" destOrd="0" presId="urn:microsoft.com/office/officeart/2005/8/layout/hierarchy2"/>
    <dgm:cxn modelId="{FF9A7E94-C6B7-F746-A7F3-2618D3A3C44A}" type="presParOf" srcId="{0B07D691-3CFF-2C4F-9B5D-7C500E3F5945}" destId="{371B09E2-A436-8D4A-B0BE-0EAA24E771F3}" srcOrd="1" destOrd="0" presId="urn:microsoft.com/office/officeart/2005/8/layout/hierarchy2"/>
    <dgm:cxn modelId="{7060DF2C-3D40-C74D-BD56-6104CEAEC903}" type="presParOf" srcId="{371B09E2-A436-8D4A-B0BE-0EAA24E771F3}" destId="{010E747E-4672-1142-A974-A336511957EF}" srcOrd="0" destOrd="0" presId="urn:microsoft.com/office/officeart/2005/8/layout/hierarchy2"/>
    <dgm:cxn modelId="{14557339-1ED1-9041-848D-D8659D56F91D}" type="presParOf" srcId="{371B09E2-A436-8D4A-B0BE-0EAA24E771F3}" destId="{2FFC0D26-C9EF-F54F-A80D-9FBAFFAB31AD}" srcOrd="1" destOrd="0" presId="urn:microsoft.com/office/officeart/2005/8/layout/hierarchy2"/>
    <dgm:cxn modelId="{0C98BFD2-CB03-6B43-9081-6E3B21A12B67}" type="presParOf" srcId="{7348F746-DF55-CC47-A721-3560418F7281}" destId="{BC280A69-130C-934F-902D-E52DD9D2ABA3}" srcOrd="4" destOrd="0" presId="urn:microsoft.com/office/officeart/2005/8/layout/hierarchy2"/>
    <dgm:cxn modelId="{DBD2E111-0ACA-874D-96B0-8B48F45F297F}" type="presParOf" srcId="{BC280A69-130C-934F-902D-E52DD9D2ABA3}" destId="{D7DE8781-E8EF-B44D-9EA9-74CF6E093266}" srcOrd="0" destOrd="0" presId="urn:microsoft.com/office/officeart/2005/8/layout/hierarchy2"/>
    <dgm:cxn modelId="{079B0CAE-F354-1647-8A27-7AA64A172AC8}" type="presParOf" srcId="{7348F746-DF55-CC47-A721-3560418F7281}" destId="{2D57A6EB-D6C4-4648-82DF-545ED56F2826}" srcOrd="5" destOrd="0" presId="urn:microsoft.com/office/officeart/2005/8/layout/hierarchy2"/>
    <dgm:cxn modelId="{C0AC84FC-350A-8748-A870-AEA0B70DC1CB}" type="presParOf" srcId="{2D57A6EB-D6C4-4648-82DF-545ED56F2826}" destId="{4F43FED0-E009-464F-BC3D-5036B56D7DB6}" srcOrd="0" destOrd="0" presId="urn:microsoft.com/office/officeart/2005/8/layout/hierarchy2"/>
    <dgm:cxn modelId="{F6AB9940-1F4B-844D-962F-A129727EE8AE}" type="presParOf" srcId="{2D57A6EB-D6C4-4648-82DF-545ED56F2826}" destId="{1E90F53E-E8B5-074F-9821-4EDA78C8556E}" srcOrd="1" destOrd="0" presId="urn:microsoft.com/office/officeart/2005/8/layout/hierarchy2"/>
    <dgm:cxn modelId="{F6DC7025-025E-7649-9097-621186D091FE}" type="presParOf" srcId="{1E90F53E-E8B5-074F-9821-4EDA78C8556E}" destId="{3E52CE20-0B13-7C4C-99EB-C65C4070B2AC}" srcOrd="0" destOrd="0" presId="urn:microsoft.com/office/officeart/2005/8/layout/hierarchy2"/>
    <dgm:cxn modelId="{B23BDAE8-8BDE-0041-9D38-8501E8EA09D4}" type="presParOf" srcId="{3E52CE20-0B13-7C4C-99EB-C65C4070B2AC}" destId="{31A25879-76EA-F24D-A2BE-0835D8FAA6A5}" srcOrd="0" destOrd="0" presId="urn:microsoft.com/office/officeart/2005/8/layout/hierarchy2"/>
    <dgm:cxn modelId="{5DC965BA-865F-E446-8236-C9003166E56B}" type="presParOf" srcId="{1E90F53E-E8B5-074F-9821-4EDA78C8556E}" destId="{EE704388-6418-F844-9084-68BDCFCEC12C}" srcOrd="1" destOrd="0" presId="urn:microsoft.com/office/officeart/2005/8/layout/hierarchy2"/>
    <dgm:cxn modelId="{6DE21BDE-FAA1-C843-A141-401622BBB864}" type="presParOf" srcId="{EE704388-6418-F844-9084-68BDCFCEC12C}" destId="{6743D7EC-074E-2A42-9C64-338F1971A4E6}" srcOrd="0" destOrd="0" presId="urn:microsoft.com/office/officeart/2005/8/layout/hierarchy2"/>
    <dgm:cxn modelId="{1BECF1D8-CD37-BC47-8400-FCA8B2F0A18E}" type="presParOf" srcId="{EE704388-6418-F844-9084-68BDCFCEC12C}" destId="{E178336E-BD99-8640-8086-FE3AAD66ECCB}" srcOrd="1" destOrd="0" presId="urn:microsoft.com/office/officeart/2005/8/layout/hierarchy2"/>
    <dgm:cxn modelId="{BA9F15FB-B7E4-354D-8341-F85E64DA6522}" type="presParOf" srcId="{E178336E-BD99-8640-8086-FE3AAD66ECCB}" destId="{12D8A151-1E8E-0649-97BA-583F05DA0356}" srcOrd="0" destOrd="0" presId="urn:microsoft.com/office/officeart/2005/8/layout/hierarchy2"/>
    <dgm:cxn modelId="{C58C3A7B-57F5-1F41-8509-7C31A0236691}" type="presParOf" srcId="{12D8A151-1E8E-0649-97BA-583F05DA0356}" destId="{177F1ED3-64F5-854C-81F6-646620E6544D}" srcOrd="0" destOrd="0" presId="urn:microsoft.com/office/officeart/2005/8/layout/hierarchy2"/>
    <dgm:cxn modelId="{193A76B2-7733-AA4C-9A55-D6098B3C64C8}" type="presParOf" srcId="{E178336E-BD99-8640-8086-FE3AAD66ECCB}" destId="{751443C8-ADA7-CD41-90C4-D6390648B625}" srcOrd="1" destOrd="0" presId="urn:microsoft.com/office/officeart/2005/8/layout/hierarchy2"/>
    <dgm:cxn modelId="{CDE6994F-AFE8-E740-B945-CD89154B71FC}" type="presParOf" srcId="{751443C8-ADA7-CD41-90C4-D6390648B625}" destId="{ADCA7355-316F-4C48-9047-24AAC9235605}" srcOrd="0" destOrd="0" presId="urn:microsoft.com/office/officeart/2005/8/layout/hierarchy2"/>
    <dgm:cxn modelId="{9EEEB596-B7D7-9848-98FF-1FD98D06E219}" type="presParOf" srcId="{751443C8-ADA7-CD41-90C4-D6390648B625}" destId="{EE25DFC6-4DFA-8E4F-95D8-AF88AB4C221D}" srcOrd="1" destOrd="0" presId="urn:microsoft.com/office/officeart/2005/8/layout/hierarchy2"/>
    <dgm:cxn modelId="{1DD2A81A-2D27-264C-B917-132AF653DA64}" type="presParOf" srcId="{EE25DFC6-4DFA-8E4F-95D8-AF88AB4C221D}" destId="{7B1EEF27-729C-C249-AE59-61126CB4FE29}" srcOrd="0" destOrd="0" presId="urn:microsoft.com/office/officeart/2005/8/layout/hierarchy2"/>
    <dgm:cxn modelId="{E2EC5E36-4292-BE41-908E-F89C7BB41A40}" type="presParOf" srcId="{7B1EEF27-729C-C249-AE59-61126CB4FE29}" destId="{78A7615E-3676-044E-A2D4-A56AA412E264}" srcOrd="0" destOrd="0" presId="urn:microsoft.com/office/officeart/2005/8/layout/hierarchy2"/>
    <dgm:cxn modelId="{75302F6E-A45C-374F-A30F-24ADE6C88F54}" type="presParOf" srcId="{EE25DFC6-4DFA-8E4F-95D8-AF88AB4C221D}" destId="{E684DD5A-1D69-0F4E-8F14-D7CDDD0C21DC}" srcOrd="1" destOrd="0" presId="urn:microsoft.com/office/officeart/2005/8/layout/hierarchy2"/>
    <dgm:cxn modelId="{BD368E1E-7F7A-E442-AA91-60D954E632F2}" type="presParOf" srcId="{E684DD5A-1D69-0F4E-8F14-D7CDDD0C21DC}" destId="{5744DC9A-4CB9-BB49-BC0D-1971A34F9A7F}" srcOrd="0" destOrd="0" presId="urn:microsoft.com/office/officeart/2005/8/layout/hierarchy2"/>
    <dgm:cxn modelId="{7561DF49-C9ED-DF4A-9D69-52C6B943E171}" type="presParOf" srcId="{E684DD5A-1D69-0F4E-8F14-D7CDDD0C21DC}" destId="{1468C87D-22BF-6E4A-8510-F481FEE3CC89}" srcOrd="1" destOrd="0" presId="urn:microsoft.com/office/officeart/2005/8/layout/hierarchy2"/>
    <dgm:cxn modelId="{AC66A11B-7876-EC46-949C-9FC196DD7B74}" type="presParOf" srcId="{E178336E-BD99-8640-8086-FE3AAD66ECCB}" destId="{4FC147D2-C42B-7443-9A07-602093AB3268}" srcOrd="2" destOrd="0" presId="urn:microsoft.com/office/officeart/2005/8/layout/hierarchy2"/>
    <dgm:cxn modelId="{377B9033-EC26-F749-BC06-5A3C9EC636B2}" type="presParOf" srcId="{4FC147D2-C42B-7443-9A07-602093AB3268}" destId="{DA16747D-4D7E-B241-9A29-6B8BD03C5363}" srcOrd="0" destOrd="0" presId="urn:microsoft.com/office/officeart/2005/8/layout/hierarchy2"/>
    <dgm:cxn modelId="{A442EBD3-894B-394D-B0D4-52CB91759B5F}" type="presParOf" srcId="{E178336E-BD99-8640-8086-FE3AAD66ECCB}" destId="{D9514343-06DC-414E-A715-78B4102C9223}" srcOrd="3" destOrd="0" presId="urn:microsoft.com/office/officeart/2005/8/layout/hierarchy2"/>
    <dgm:cxn modelId="{0FB20A3B-659A-2A41-85CC-0BF1ACE053DA}" type="presParOf" srcId="{D9514343-06DC-414E-A715-78B4102C9223}" destId="{EAC5457A-9BF2-1645-8F44-6E31BDC8F4A8}" srcOrd="0" destOrd="0" presId="urn:microsoft.com/office/officeart/2005/8/layout/hierarchy2"/>
    <dgm:cxn modelId="{1873B865-3DC5-8343-8352-CCF97BFD0590}" type="presParOf" srcId="{D9514343-06DC-414E-A715-78B4102C9223}" destId="{47CF1B58-6A0F-D943-AE7A-03295F1F20FF}" srcOrd="1" destOrd="0" presId="urn:microsoft.com/office/officeart/2005/8/layout/hierarchy2"/>
    <dgm:cxn modelId="{2942D4C6-6146-0647-9AE8-4CB5056ECE28}" type="presParOf" srcId="{47CF1B58-6A0F-D943-AE7A-03295F1F20FF}" destId="{0B435FAB-286C-E944-A165-83A7A0042B68}" srcOrd="0" destOrd="0" presId="urn:microsoft.com/office/officeart/2005/8/layout/hierarchy2"/>
    <dgm:cxn modelId="{3C82022B-DF6D-B04E-9E56-586485328EA9}" type="presParOf" srcId="{0B435FAB-286C-E944-A165-83A7A0042B68}" destId="{98F7A32C-FC51-6142-B44E-DFF5083EEC99}" srcOrd="0" destOrd="0" presId="urn:microsoft.com/office/officeart/2005/8/layout/hierarchy2"/>
    <dgm:cxn modelId="{D1CCFE9A-718B-E74F-BE84-55A031E913AA}" type="presParOf" srcId="{47CF1B58-6A0F-D943-AE7A-03295F1F20FF}" destId="{F65D20C2-22F8-D444-BC89-373FA914B746}" srcOrd="1" destOrd="0" presId="urn:microsoft.com/office/officeart/2005/8/layout/hierarchy2"/>
    <dgm:cxn modelId="{695378C4-BF3F-5B4B-8DCA-F46A67D0882B}" type="presParOf" srcId="{F65D20C2-22F8-D444-BC89-373FA914B746}" destId="{329419D4-81FF-994E-9895-C4AEB752FC00}" srcOrd="0" destOrd="0" presId="urn:microsoft.com/office/officeart/2005/8/layout/hierarchy2"/>
    <dgm:cxn modelId="{2A095DCC-D314-8240-9509-829CC6311E5F}" type="presParOf" srcId="{F65D20C2-22F8-D444-BC89-373FA914B746}" destId="{D885C110-F493-D54F-864D-1B97CB207E73}" srcOrd="1" destOrd="0" presId="urn:microsoft.com/office/officeart/2005/8/layout/hierarchy2"/>
    <dgm:cxn modelId="{0F0B8639-8488-6847-BFB8-6E111C7F6DE8}" type="presParOf" srcId="{1E90F53E-E8B5-074F-9821-4EDA78C8556E}" destId="{3783900E-14DA-BB4A-84E1-ECA587F7FB86}" srcOrd="2" destOrd="0" presId="urn:microsoft.com/office/officeart/2005/8/layout/hierarchy2"/>
    <dgm:cxn modelId="{43430C63-9419-FC44-9936-9FF28ABDF3DE}" type="presParOf" srcId="{3783900E-14DA-BB4A-84E1-ECA587F7FB86}" destId="{2826EE1F-EB31-884F-B32B-A83C04074796}" srcOrd="0" destOrd="0" presId="urn:microsoft.com/office/officeart/2005/8/layout/hierarchy2"/>
    <dgm:cxn modelId="{95BA7726-4E07-7D4B-82EE-4121DDE4F693}" type="presParOf" srcId="{1E90F53E-E8B5-074F-9821-4EDA78C8556E}" destId="{2075EDAF-51E0-BC43-BA86-B51A29588AFD}" srcOrd="3" destOrd="0" presId="urn:microsoft.com/office/officeart/2005/8/layout/hierarchy2"/>
    <dgm:cxn modelId="{AEE201DF-19D0-8348-BEAA-F2E0B75D07BB}" type="presParOf" srcId="{2075EDAF-51E0-BC43-BA86-B51A29588AFD}" destId="{F770081F-B708-5E4A-8726-D236EF4A9515}" srcOrd="0" destOrd="0" presId="urn:microsoft.com/office/officeart/2005/8/layout/hierarchy2"/>
    <dgm:cxn modelId="{669E3B22-1120-9140-B279-DB8E21004FCD}" type="presParOf" srcId="{2075EDAF-51E0-BC43-BA86-B51A29588AFD}" destId="{78991708-F792-044E-91BD-1AFD6C20A5FD}" srcOrd="1" destOrd="0" presId="urn:microsoft.com/office/officeart/2005/8/layout/hierarchy2"/>
    <dgm:cxn modelId="{5939A0B0-BCFB-6842-91C4-5BE85F1F731C}" type="presParOf" srcId="{78991708-F792-044E-91BD-1AFD6C20A5FD}" destId="{FF6EEEA5-AE9B-E449-AF56-878DD96515D4}" srcOrd="0" destOrd="0" presId="urn:microsoft.com/office/officeart/2005/8/layout/hierarchy2"/>
    <dgm:cxn modelId="{2503ADDD-386F-0949-8E92-AB2EB0182D68}" type="presParOf" srcId="{FF6EEEA5-AE9B-E449-AF56-878DD96515D4}" destId="{0A66166E-6C77-D54F-AFE8-9633CF9209D3}" srcOrd="0" destOrd="0" presId="urn:microsoft.com/office/officeart/2005/8/layout/hierarchy2"/>
    <dgm:cxn modelId="{699739AE-1493-6748-8FE7-D800AD422702}" type="presParOf" srcId="{78991708-F792-044E-91BD-1AFD6C20A5FD}" destId="{518703CB-D290-C540-B5DB-F9C496B9B99B}" srcOrd="1" destOrd="0" presId="urn:microsoft.com/office/officeart/2005/8/layout/hierarchy2"/>
    <dgm:cxn modelId="{9661FA32-F49A-864D-B7C0-C528B6484115}" type="presParOf" srcId="{518703CB-D290-C540-B5DB-F9C496B9B99B}" destId="{24EDF88D-06B5-904D-9411-CD561A59E544}" srcOrd="0" destOrd="0" presId="urn:microsoft.com/office/officeart/2005/8/layout/hierarchy2"/>
    <dgm:cxn modelId="{64BA3BC6-CB97-6E46-9A85-444F78282801}" type="presParOf" srcId="{518703CB-D290-C540-B5DB-F9C496B9B99B}" destId="{92E3F73B-5AF8-7C4B-9216-289BB190F64A}" srcOrd="1" destOrd="0" presId="urn:microsoft.com/office/officeart/2005/8/layout/hierarchy2"/>
    <dgm:cxn modelId="{45931341-D0C9-714D-8303-0CF2B203ED69}" type="presParOf" srcId="{92E3F73B-5AF8-7C4B-9216-289BB190F64A}" destId="{ABF6BCC3-9CAB-2046-85D2-1A018AB2B51D}" srcOrd="0" destOrd="0" presId="urn:microsoft.com/office/officeart/2005/8/layout/hierarchy2"/>
    <dgm:cxn modelId="{22413EED-85B8-6D49-BDE9-C7E06BF271E3}" type="presParOf" srcId="{ABF6BCC3-9CAB-2046-85D2-1A018AB2B51D}" destId="{DA4251BD-03A8-484E-A106-CA67E25E4319}" srcOrd="0" destOrd="0" presId="urn:microsoft.com/office/officeart/2005/8/layout/hierarchy2"/>
    <dgm:cxn modelId="{4025EBF7-042C-484C-9C3B-53AC8A1BF1C5}" type="presParOf" srcId="{92E3F73B-5AF8-7C4B-9216-289BB190F64A}" destId="{F4920199-9C7A-B341-9C40-F490AACD92CC}" srcOrd="1" destOrd="0" presId="urn:microsoft.com/office/officeart/2005/8/layout/hierarchy2"/>
    <dgm:cxn modelId="{E8D2381F-DA9D-C342-BD4D-B071BD68BBBD}" type="presParOf" srcId="{F4920199-9C7A-B341-9C40-F490AACD92CC}" destId="{5C28586E-8BCF-D94F-86DE-9F8E2273DD37}" srcOrd="0" destOrd="0" presId="urn:microsoft.com/office/officeart/2005/8/layout/hierarchy2"/>
    <dgm:cxn modelId="{B21D9E82-804F-F244-9592-9E0160D30ACC}" type="presParOf" srcId="{F4920199-9C7A-B341-9C40-F490AACD92CC}" destId="{FC322489-10E0-8540-9251-FBC030CC68DB}" srcOrd="1" destOrd="0" presId="urn:microsoft.com/office/officeart/2005/8/layout/hierarchy2"/>
    <dgm:cxn modelId="{63CD8EE8-F593-A34F-B7F1-B374FDFC3E1A}" type="presParOf" srcId="{78991708-F792-044E-91BD-1AFD6C20A5FD}" destId="{E2C32A92-B50D-1341-9544-6A42ED704CD8}" srcOrd="2" destOrd="0" presId="urn:microsoft.com/office/officeart/2005/8/layout/hierarchy2"/>
    <dgm:cxn modelId="{0FCF3137-D133-DF4D-ABB7-E748808CB4DB}" type="presParOf" srcId="{E2C32A92-B50D-1341-9544-6A42ED704CD8}" destId="{BBD789DB-4D68-C94E-AC3D-D206EC4DB208}" srcOrd="0" destOrd="0" presId="urn:microsoft.com/office/officeart/2005/8/layout/hierarchy2"/>
    <dgm:cxn modelId="{551859E8-C8A0-2846-9A56-FD5CF83F1143}" type="presParOf" srcId="{78991708-F792-044E-91BD-1AFD6C20A5FD}" destId="{298E1B95-5533-EE45-8C22-C6AD441A5FF2}" srcOrd="3" destOrd="0" presId="urn:microsoft.com/office/officeart/2005/8/layout/hierarchy2"/>
    <dgm:cxn modelId="{3DA9B3C0-54D4-5C46-BF2F-721CF9310FD7}" type="presParOf" srcId="{298E1B95-5533-EE45-8C22-C6AD441A5FF2}" destId="{22943C0B-3381-B54D-813B-98F392F1BBE8}" srcOrd="0" destOrd="0" presId="urn:microsoft.com/office/officeart/2005/8/layout/hierarchy2"/>
    <dgm:cxn modelId="{1D2DE54B-8F5B-DD49-8F3C-E7665AEE0705}" type="presParOf" srcId="{298E1B95-5533-EE45-8C22-C6AD441A5FF2}" destId="{BCEE9731-D8FD-3548-ADEC-C98B90359363}" srcOrd="1" destOrd="0" presId="urn:microsoft.com/office/officeart/2005/8/layout/hierarchy2"/>
    <dgm:cxn modelId="{5C34CB86-3F5F-8147-94EB-A891EC194A68}" type="presParOf" srcId="{BCEE9731-D8FD-3548-ADEC-C98B90359363}" destId="{5A21B319-DC10-4642-ABCF-5B74B0E647C1}" srcOrd="0" destOrd="0" presId="urn:microsoft.com/office/officeart/2005/8/layout/hierarchy2"/>
    <dgm:cxn modelId="{B62BBFF1-0F4D-D44B-B6EF-2F4F0D60B518}" type="presParOf" srcId="{5A21B319-DC10-4642-ABCF-5B74B0E647C1}" destId="{692C91FC-1F0C-FB4C-8E23-DD9392BDAAD3}" srcOrd="0" destOrd="0" presId="urn:microsoft.com/office/officeart/2005/8/layout/hierarchy2"/>
    <dgm:cxn modelId="{2237FE7C-18C5-AF4F-A3AB-E4395FE60F6C}" type="presParOf" srcId="{BCEE9731-D8FD-3548-ADEC-C98B90359363}" destId="{5B4B8B11-5D02-564F-BA63-CFB560CBE6B2}" srcOrd="1" destOrd="0" presId="urn:microsoft.com/office/officeart/2005/8/layout/hierarchy2"/>
    <dgm:cxn modelId="{7299B398-1230-B043-ACF4-342585A56B2F}" type="presParOf" srcId="{5B4B8B11-5D02-564F-BA63-CFB560CBE6B2}" destId="{543B16F5-CDC8-0F49-A4A1-E1CDEAE891E9}" srcOrd="0" destOrd="0" presId="urn:microsoft.com/office/officeart/2005/8/layout/hierarchy2"/>
    <dgm:cxn modelId="{DED3569A-4963-824D-A593-23615AAFACF5}" type="presParOf" srcId="{5B4B8B11-5D02-564F-BA63-CFB560CBE6B2}" destId="{BFAB80C9-069D-E646-AB27-FA41C7BC2597}" srcOrd="1" destOrd="0" presId="urn:microsoft.com/office/officeart/2005/8/layout/hierarchy2"/>
    <dgm:cxn modelId="{F78D0AFC-6D5F-C241-BEAB-8BF3AEF6E399}" type="presParOf" srcId="{78991708-F792-044E-91BD-1AFD6C20A5FD}" destId="{D3E8F1A9-111F-B944-A410-C0B32E9D2E0F}" srcOrd="4" destOrd="0" presId="urn:microsoft.com/office/officeart/2005/8/layout/hierarchy2"/>
    <dgm:cxn modelId="{17338E12-8735-8449-87EA-06B7792E22AD}" type="presParOf" srcId="{D3E8F1A9-111F-B944-A410-C0B32E9D2E0F}" destId="{9407671C-7E40-CA42-891D-2D7875749AFD}" srcOrd="0" destOrd="0" presId="urn:microsoft.com/office/officeart/2005/8/layout/hierarchy2"/>
    <dgm:cxn modelId="{4BA907EA-74FA-734F-8FD1-BF477212DB52}" type="presParOf" srcId="{78991708-F792-044E-91BD-1AFD6C20A5FD}" destId="{C9EC579F-32C4-9746-9FAD-6ADA06942179}" srcOrd="5" destOrd="0" presId="urn:microsoft.com/office/officeart/2005/8/layout/hierarchy2"/>
    <dgm:cxn modelId="{98E9BD0C-F1A5-824E-912C-B892773DD30C}" type="presParOf" srcId="{C9EC579F-32C4-9746-9FAD-6ADA06942179}" destId="{9BF729F8-26DA-E74D-86A6-9D2EDF647863}" srcOrd="0" destOrd="0" presId="urn:microsoft.com/office/officeart/2005/8/layout/hierarchy2"/>
    <dgm:cxn modelId="{877E9940-1F9A-4E4F-B586-E522A403707B}" type="presParOf" srcId="{C9EC579F-32C4-9746-9FAD-6ADA06942179}" destId="{2F73D75C-651F-A944-A3D9-E4E35DB89353}" srcOrd="1" destOrd="0" presId="urn:microsoft.com/office/officeart/2005/8/layout/hierarchy2"/>
    <dgm:cxn modelId="{1DC34434-5412-2D46-B2AE-27D97B95A381}" type="presParOf" srcId="{2F73D75C-651F-A944-A3D9-E4E35DB89353}" destId="{26D088CB-5B78-C94E-B10E-13FAAD9A0B35}" srcOrd="0" destOrd="0" presId="urn:microsoft.com/office/officeart/2005/8/layout/hierarchy2"/>
    <dgm:cxn modelId="{B65C7B6E-A82C-1344-A4F9-FE656D1CA7A6}" type="presParOf" srcId="{26D088CB-5B78-C94E-B10E-13FAAD9A0B35}" destId="{01EE4770-680B-3143-B43A-7D44D0D28F77}" srcOrd="0" destOrd="0" presId="urn:microsoft.com/office/officeart/2005/8/layout/hierarchy2"/>
    <dgm:cxn modelId="{FAB09D98-A7D1-DE4E-A9EC-E084D0A8FA66}" type="presParOf" srcId="{2F73D75C-651F-A944-A3D9-E4E35DB89353}" destId="{D601FF55-496A-1140-9827-16F3217B018D}" srcOrd="1" destOrd="0" presId="urn:microsoft.com/office/officeart/2005/8/layout/hierarchy2"/>
    <dgm:cxn modelId="{921E0F13-528D-2143-AAEF-02715A242FA3}" type="presParOf" srcId="{D601FF55-496A-1140-9827-16F3217B018D}" destId="{9FAC6E4F-65E3-004A-8670-D4BD49ABA5BD}" srcOrd="0" destOrd="0" presId="urn:microsoft.com/office/officeart/2005/8/layout/hierarchy2"/>
    <dgm:cxn modelId="{69B14F47-19AA-FA41-AEA0-2F55A416E767}" type="presParOf" srcId="{D601FF55-496A-1140-9827-16F3217B018D}" destId="{E3D2C7B8-5EB9-574B-B684-C8BC0A82A2E0}"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a:t>Behavior Property</a:t>
          </a:r>
          <a:r>
            <a:rPr lang="en-US"/>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a:blipFill>
          <a:blip xmlns:r="http://schemas.openxmlformats.org/officeDocument/2006/relationships" r:embed="rId1"/>
          <a:stretch>
            <a:fillRect/>
          </a:stretch>
        </a:blipFill>
      </dgm:spPr>
      <dgm:t>
        <a:bodyPr/>
        <a:lstStyle/>
        <a:p>
          <a:r>
            <a:rPr lang="en-US">
              <a:noFill/>
            </a:rPr>
            <a:t> </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2"/>
          <a:stretch>
            <a:fillRect t="-14925" b="-31343"/>
          </a:stretch>
        </a:blipFill>
      </dgm:spPr>
      <dgm:t>
        <a:bodyPr/>
        <a:lstStyle/>
        <a:p>
          <a:r>
            <a:rPr lang="en-US">
              <a:noFill/>
            </a:rPr>
            <a:t> </a:t>
          </a:r>
        </a:p>
      </dgm:t>
    </dgm:pt>
    <dgm:pt modelId="{7561B8F8-EFC3-4EBF-997F-B9356535314E}">
      <dgm:prSet custT="1"/>
      <dgm:spPr/>
      <dgm:t>
        <a:bodyPr/>
        <a:lstStyle/>
        <a:p>
          <a:r>
            <a:rPr lang="en-US">
              <a:noFill/>
            </a:rPr>
            <a:t> </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lstStyle/>
        <a:p>
          <a:r>
            <a:rPr lang="en-US">
              <a:noFill/>
            </a:rPr>
            <a:t> </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3"/>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422891" y="-526317"/>
          <a:ext cx="4081224" cy="4081224"/>
        </a:xfrm>
        <a:prstGeom prst="blockArc">
          <a:avLst>
            <a:gd name="adj1" fmla="val 18900000"/>
            <a:gd name="adj2" fmla="val 2700000"/>
            <a:gd name="adj3" fmla="val 529"/>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288860" y="189226"/>
          <a:ext cx="7965736" cy="378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288860" y="189226"/>
        <a:ext cx="7965736" cy="378694"/>
      </dsp:txXfrm>
    </dsp:sp>
    <dsp:sp modelId="{7B1EDA04-DD7F-1548-828C-43E12F14915F}">
      <dsp:nvSpPr>
        <dsp:cNvPr id="0" name=""/>
        <dsp:cNvSpPr/>
      </dsp:nvSpPr>
      <dsp:spPr>
        <a:xfrm>
          <a:off x="52175" y="141889"/>
          <a:ext cx="473368" cy="473368"/>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560221" y="757086"/>
          <a:ext cx="7694374" cy="378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560221" y="757086"/>
        <a:ext cx="7694374" cy="378694"/>
      </dsp:txXfrm>
    </dsp:sp>
    <dsp:sp modelId="{6275B56F-6726-0843-908B-113EB3BA759E}">
      <dsp:nvSpPr>
        <dsp:cNvPr id="0" name=""/>
        <dsp:cNvSpPr/>
      </dsp:nvSpPr>
      <dsp:spPr>
        <a:xfrm>
          <a:off x="323537" y="709750"/>
          <a:ext cx="473368" cy="473368"/>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643507" y="1324947"/>
          <a:ext cx="7611088" cy="378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643507" y="1324947"/>
        <a:ext cx="7611088" cy="378694"/>
      </dsp:txXfrm>
    </dsp:sp>
    <dsp:sp modelId="{94615077-F38A-0643-B831-527605BAC559}">
      <dsp:nvSpPr>
        <dsp:cNvPr id="0" name=""/>
        <dsp:cNvSpPr/>
      </dsp:nvSpPr>
      <dsp:spPr>
        <a:xfrm>
          <a:off x="406823" y="1277610"/>
          <a:ext cx="473368" cy="473368"/>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560221" y="1892808"/>
          <a:ext cx="7694374" cy="378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560221" y="1892808"/>
        <a:ext cx="7694374" cy="378694"/>
      </dsp:txXfrm>
    </dsp:sp>
    <dsp:sp modelId="{5EEBA76B-93B7-2A41-87DA-B8CC7C64F96C}">
      <dsp:nvSpPr>
        <dsp:cNvPr id="0" name=""/>
        <dsp:cNvSpPr/>
      </dsp:nvSpPr>
      <dsp:spPr>
        <a:xfrm>
          <a:off x="323537" y="1845471"/>
          <a:ext cx="473368" cy="47336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288860" y="2460668"/>
          <a:ext cx="7965736" cy="37869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r>
            <a:rPr lang="en-US" sz="1600" kern="1200" dirty="0"/>
            <a:t>{</a:t>
          </a:r>
          <a:r>
            <a:rPr lang="en-US" sz="1600" i="1" kern="1200" dirty="0"/>
            <a:t>~d</a:t>
          </a:r>
          <a14:m xmlns:a14="http://schemas.microsoft.com/office/drawing/2010/main">
            <m:oMath xmlns:m="http://schemas.openxmlformats.org/officeDocument/2006/math">
              <m:r>
                <a:rPr lang="en-US" sz="1600" b="0" i="1" kern="120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𝜙</m:t>
              </m:r>
              <m:r>
                <a:rPr lang="en-US" sz="1600" b="0" i="1" kern="1200" smtClean="0">
                  <a:latin typeface="Cambria Math" panose="02040503050406030204" pitchFamily="18" charset="0"/>
                  <a:ea typeface="Cambria Math" panose="02040503050406030204" pitchFamily="18" charset="0"/>
                </a:rPr>
                <m:t>𝑆𝐾𝑈</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 and a SKU property)</a:t>
          </a:r>
        </a:p>
      </dsp:txBody>
      <dsp:txXfrm>
        <a:off x="288860" y="2460668"/>
        <a:ext cx="7965736" cy="378694"/>
      </dsp:txXfrm>
    </dsp:sp>
    <dsp:sp modelId="{DBCE4932-679C-CF49-96F3-733C030B0AB7}">
      <dsp:nvSpPr>
        <dsp:cNvPr id="0" name=""/>
        <dsp:cNvSpPr/>
      </dsp:nvSpPr>
      <dsp:spPr>
        <a:xfrm>
          <a:off x="52175" y="2413331"/>
          <a:ext cx="473368" cy="473368"/>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8DC7E-A4FE-7449-B5B8-7E29FFE0FB25}">
      <dsp:nvSpPr>
        <dsp:cNvPr id="0" name=""/>
        <dsp:cNvSpPr/>
      </dsp:nvSpPr>
      <dsp:spPr>
        <a:xfrm>
          <a:off x="4873639" y="2565560"/>
          <a:ext cx="918759" cy="218622"/>
        </a:xfrm>
        <a:custGeom>
          <a:avLst/>
          <a:gdLst/>
          <a:ahLst/>
          <a:cxnLst/>
          <a:rect l="0" t="0" r="0" b="0"/>
          <a:pathLst>
            <a:path>
              <a:moveTo>
                <a:pt x="0" y="0"/>
              </a:moveTo>
              <a:lnTo>
                <a:pt x="0" y="148985"/>
              </a:lnTo>
              <a:lnTo>
                <a:pt x="918759" y="148985"/>
              </a:lnTo>
              <a:lnTo>
                <a:pt x="91875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4827919"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3954880" y="2565560"/>
          <a:ext cx="918759" cy="218622"/>
        </a:xfrm>
        <a:custGeom>
          <a:avLst/>
          <a:gdLst/>
          <a:ahLst/>
          <a:cxnLst/>
          <a:rect l="0" t="0" r="0" b="0"/>
          <a:pathLst>
            <a:path>
              <a:moveTo>
                <a:pt x="918759" y="0"/>
              </a:moveTo>
              <a:lnTo>
                <a:pt x="91875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4827919" y="186960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3725190" y="1173640"/>
          <a:ext cx="1148449" cy="218622"/>
        </a:xfrm>
        <a:custGeom>
          <a:avLst/>
          <a:gdLst/>
          <a:ahLst/>
          <a:cxnLst/>
          <a:rect l="0" t="0" r="0" b="0"/>
          <a:pathLst>
            <a:path>
              <a:moveTo>
                <a:pt x="0" y="0"/>
              </a:moveTo>
              <a:lnTo>
                <a:pt x="0" y="148985"/>
              </a:lnTo>
              <a:lnTo>
                <a:pt x="1148449" y="148985"/>
              </a:lnTo>
              <a:lnTo>
                <a:pt x="1148449"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2990400"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2576741" y="186960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2071641"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2117361" y="186960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2576741" y="1173640"/>
          <a:ext cx="1148449" cy="218622"/>
        </a:xfrm>
        <a:custGeom>
          <a:avLst/>
          <a:gdLst/>
          <a:ahLst/>
          <a:cxnLst/>
          <a:rect l="0" t="0" r="0" b="0"/>
          <a:pathLst>
            <a:path>
              <a:moveTo>
                <a:pt x="1148449" y="0"/>
              </a:moveTo>
              <a:lnTo>
                <a:pt x="1148449" y="148985"/>
              </a:lnTo>
              <a:lnTo>
                <a:pt x="0" y="148985"/>
              </a:lnTo>
              <a:lnTo>
                <a:pt x="0"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3265810" y="47768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2806431" y="47768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2889954" y="342"/>
          <a:ext cx="751712" cy="47733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2973478" y="7969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base </a:t>
          </a:r>
          <a14:m xmlns:a14="http://schemas.microsoft.com/office/drawing/2010/main">
            <m:oMath xmlns:m="http://schemas.openxmlformats.org/officeDocument/2006/math">
              <m:r>
                <a:rPr lang="en-US" sz="900" i="1" kern="1200" dirty="0" smtClean="0">
                  <a:latin typeface="Cambria Math" panose="02040503050406030204" pitchFamily="18" charset="0"/>
                  <a:ea typeface="Cambria Math" panose="02040503050406030204" pitchFamily="18" charset="0"/>
                </a:rPr>
                <m:t>𝜏</m:t>
              </m:r>
            </m:oMath>
          </a14:m>
          <a:endParaRPr lang="en-US" sz="900" kern="1200" dirty="0"/>
        </a:p>
      </dsp:txBody>
      <dsp:txXfrm>
        <a:off x="2987459" y="93671"/>
        <a:ext cx="723750" cy="449375"/>
      </dsp:txXfrm>
    </dsp:sp>
    <dsp:sp modelId="{2B9633BC-EE5D-AB42-A3C1-F11E84BD1C5B}">
      <dsp:nvSpPr>
        <dsp:cNvPr id="0" name=""/>
        <dsp:cNvSpPr/>
      </dsp:nvSpPr>
      <dsp:spPr>
        <a:xfrm>
          <a:off x="2430575" y="696303"/>
          <a:ext cx="751712" cy="477337"/>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2514098"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528079" y="789631"/>
        <a:ext cx="723750" cy="449375"/>
      </dsp:txXfrm>
    </dsp:sp>
    <dsp:sp modelId="{F2E8FE57-4968-0B42-A685-EE63BD2B1E4D}">
      <dsp:nvSpPr>
        <dsp:cNvPr id="0" name=""/>
        <dsp:cNvSpPr/>
      </dsp:nvSpPr>
      <dsp:spPr>
        <a:xfrm>
          <a:off x="3349334" y="696303"/>
          <a:ext cx="751712" cy="47733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3432857"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fungible </a:t>
          </a:r>
          <a14:m xmlns:a14="http://schemas.microsoft.com/office/drawing/2010/main">
            <m:oMath xmlns:m="http://schemas.openxmlformats.org/officeDocument/2006/math">
              <m:sSub>
                <m:sSubPr>
                  <m:ctrlPr>
                    <a:rPr lang="en-US" sz="900" i="1" kern="1200" smtClean="0">
                      <a:latin typeface="Cambria Math" panose="02040503050406030204" pitchFamily="18" charset="0"/>
                    </a:rPr>
                  </m:ctrlPr>
                </m:sSubPr>
                <m:e>
                  <m:r>
                    <a:rPr lang="en-US" sz="900" i="1" kern="1200" smtClean="0">
                      <a:latin typeface="Cambria Math" panose="02040503050406030204" pitchFamily="18" charset="0"/>
                      <a:ea typeface="Cambria Math" panose="02040503050406030204" pitchFamily="18" charset="0"/>
                    </a:rPr>
                    <m:t>𝜏</m:t>
                  </m:r>
                </m:e>
                <m:sub>
                  <m:r>
                    <m:rPr>
                      <m:sty m:val="p"/>
                    </m:rPr>
                    <a:rPr lang="el-GR" sz="900" i="1" kern="1200" smtClean="0">
                      <a:latin typeface="Cambria Math" panose="02040503050406030204" pitchFamily="18" charset="0"/>
                      <a:ea typeface="Cambria Math" panose="02040503050406030204" pitchFamily="18" charset="0"/>
                    </a:rPr>
                    <m:t>Ϝ</m:t>
                  </m:r>
                </m:sub>
              </m:sSub>
            </m:oMath>
          </a14:m>
          <a:endParaRPr lang="en-US" sz="900" kern="1200" dirty="0"/>
        </a:p>
      </dsp:txBody>
      <dsp:txXfrm>
        <a:off x="3446838" y="789631"/>
        <a:ext cx="723750" cy="449375"/>
      </dsp:txXfrm>
    </dsp:sp>
    <dsp:sp modelId="{4FF53408-12B9-FA40-9C13-BDBDDF47F8F1}">
      <dsp:nvSpPr>
        <dsp:cNvPr id="0" name=""/>
        <dsp:cNvSpPr/>
      </dsp:nvSpPr>
      <dsp:spPr>
        <a:xfrm>
          <a:off x="2200885"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2284408"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fractional</a:t>
          </a:r>
        </a:p>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𝑑</m:t>
                </m:r>
              </m:oMath>
            </m:oMathPara>
          </a14:m>
          <a:endParaRPr lang="en-US" sz="900" i="1" kern="1200" dirty="0"/>
        </a:p>
      </dsp:txBody>
      <dsp:txXfrm>
        <a:off x="2298389" y="1485591"/>
        <a:ext cx="723750" cy="449375"/>
      </dsp:txXfrm>
    </dsp:sp>
    <dsp:sp modelId="{45692843-84B7-B349-8289-8253DBA0FA30}">
      <dsp:nvSpPr>
        <dsp:cNvPr id="0" name=""/>
        <dsp:cNvSpPr/>
      </dsp:nvSpPr>
      <dsp:spPr>
        <a:xfrm>
          <a:off x="1741505"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1825029"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1839010" y="2181551"/>
        <a:ext cx="723750" cy="449375"/>
      </dsp:txXfrm>
    </dsp:sp>
    <dsp:sp modelId="{34D8D8BD-C34E-704D-AD6A-647EAE115A36}">
      <dsp:nvSpPr>
        <dsp:cNvPr id="0" name=""/>
        <dsp:cNvSpPr/>
      </dsp:nvSpPr>
      <dsp:spPr>
        <a:xfrm>
          <a:off x="1741505"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1825029"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Fiat Currency</a:t>
          </a:r>
        </a:p>
      </dsp:txBody>
      <dsp:txXfrm>
        <a:off x="1839010" y="2877511"/>
        <a:ext cx="723750" cy="449375"/>
      </dsp:txXfrm>
    </dsp:sp>
    <dsp:sp modelId="{D1512AA4-7C16-CF4C-B253-EFB2B9E47017}">
      <dsp:nvSpPr>
        <dsp:cNvPr id="0" name=""/>
        <dsp:cNvSpPr/>
      </dsp:nvSpPr>
      <dsp:spPr>
        <a:xfrm>
          <a:off x="2660264"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2743788"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fixed quantity</a:t>
          </a:r>
        </a:p>
      </dsp:txBody>
      <dsp:txXfrm>
        <a:off x="2757769" y="2181551"/>
        <a:ext cx="723750" cy="449375"/>
      </dsp:txXfrm>
    </dsp:sp>
    <dsp:sp modelId="{56F689D2-A965-304D-B1DC-01442ABF3038}">
      <dsp:nvSpPr>
        <dsp:cNvPr id="0" name=""/>
        <dsp:cNvSpPr/>
      </dsp:nvSpPr>
      <dsp:spPr>
        <a:xfrm>
          <a:off x="266026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2743788"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ICO</a:t>
          </a:r>
        </a:p>
      </dsp:txBody>
      <dsp:txXfrm>
        <a:off x="2757769" y="2877511"/>
        <a:ext cx="723750" cy="449375"/>
      </dsp:txXfrm>
    </dsp:sp>
    <dsp:sp modelId="{B6156677-1472-D648-BBDF-3B8E7D8C9535}">
      <dsp:nvSpPr>
        <dsp:cNvPr id="0" name=""/>
        <dsp:cNvSpPr/>
      </dsp:nvSpPr>
      <dsp:spPr>
        <a:xfrm>
          <a:off x="4497783"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581307"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whole</a:t>
          </a:r>
        </a:p>
        <a:p>
          <a:pPr marL="0" lvl="0" indent="0" algn="ctr" defTabSz="400050">
            <a:lnSpc>
              <a:spcPct val="90000"/>
            </a:lnSpc>
            <a:spcBef>
              <a:spcPct val="0"/>
            </a:spcBef>
            <a:spcAft>
              <a:spcPct val="35000"/>
            </a:spcAft>
            <a:buNone/>
          </a:pPr>
          <a:r>
            <a:rPr lang="en-US" sz="900" i="1" kern="1200" dirty="0"/>
            <a:t>~d</a:t>
          </a:r>
        </a:p>
      </dsp:txBody>
      <dsp:txXfrm>
        <a:off x="4595288" y="1485591"/>
        <a:ext cx="723750" cy="449375"/>
      </dsp:txXfrm>
    </dsp:sp>
    <dsp:sp modelId="{6256CD7E-3FDF-A14E-A8D3-0CD197A2270B}">
      <dsp:nvSpPr>
        <dsp:cNvPr id="0" name=""/>
        <dsp:cNvSpPr/>
      </dsp:nvSpPr>
      <dsp:spPr>
        <a:xfrm>
          <a:off x="4497783"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4581307"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4595288" y="2181551"/>
        <a:ext cx="723750" cy="449375"/>
      </dsp:txXfrm>
    </dsp:sp>
    <dsp:sp modelId="{A1C457A2-E85B-094E-AA70-5F16348EC89E}">
      <dsp:nvSpPr>
        <dsp:cNvPr id="0" name=""/>
        <dsp:cNvSpPr/>
      </dsp:nvSpPr>
      <dsp:spPr>
        <a:xfrm>
          <a:off x="357902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366254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SKU</a:t>
          </a:r>
        </a:p>
      </dsp:txBody>
      <dsp:txXfrm>
        <a:off x="3676528" y="2877511"/>
        <a:ext cx="723750" cy="449375"/>
      </dsp:txXfrm>
    </dsp:sp>
    <dsp:sp modelId="{6B307CA7-63B7-6F45-ACF4-A6B40CFDADE8}">
      <dsp:nvSpPr>
        <dsp:cNvPr id="0" name=""/>
        <dsp:cNvSpPr/>
      </dsp:nvSpPr>
      <dsp:spPr>
        <a:xfrm>
          <a:off x="4497783"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458130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Stock</a:t>
          </a:r>
        </a:p>
      </dsp:txBody>
      <dsp:txXfrm>
        <a:off x="4595288" y="2877511"/>
        <a:ext cx="723750" cy="449375"/>
      </dsp:txXfrm>
    </dsp:sp>
    <dsp:sp modelId="{B07781EF-691D-4441-9320-DCD6BCB0AF63}">
      <dsp:nvSpPr>
        <dsp:cNvPr id="0" name=""/>
        <dsp:cNvSpPr/>
      </dsp:nvSpPr>
      <dsp:spPr>
        <a:xfrm>
          <a:off x="5416542"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5500066"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Loyalty</a:t>
          </a:r>
        </a:p>
      </dsp:txBody>
      <dsp:txXfrm>
        <a:off x="5514047" y="2877511"/>
        <a:ext cx="723750" cy="44937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D63C-E6FD-1E44-A01E-23EEE436648F}">
      <dsp:nvSpPr>
        <dsp:cNvPr id="0" name=""/>
        <dsp:cNvSpPr/>
      </dsp:nvSpPr>
      <dsp:spPr>
        <a:xfrm>
          <a:off x="1621016" y="2761870"/>
          <a:ext cx="91440" cy="281234"/>
        </a:xfrm>
        <a:custGeom>
          <a:avLst/>
          <a:gdLst/>
          <a:ahLst/>
          <a:cxnLst/>
          <a:rect l="0" t="0" r="0" b="0"/>
          <a:pathLst>
            <a:path>
              <a:moveTo>
                <a:pt x="45720" y="0"/>
              </a:moveTo>
              <a:lnTo>
                <a:pt x="45720" y="28123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BF94AE-2FDB-7243-B05F-E39B200A9D35}">
      <dsp:nvSpPr>
        <dsp:cNvPr id="0" name=""/>
        <dsp:cNvSpPr/>
      </dsp:nvSpPr>
      <dsp:spPr>
        <a:xfrm>
          <a:off x="1621016" y="1866593"/>
          <a:ext cx="91440" cy="281234"/>
        </a:xfrm>
        <a:custGeom>
          <a:avLst/>
          <a:gdLst/>
          <a:ahLst/>
          <a:cxnLst/>
          <a:rect l="0" t="0" r="0" b="0"/>
          <a:pathLst>
            <a:path>
              <a:moveTo>
                <a:pt x="45720" y="0"/>
              </a:moveTo>
              <a:lnTo>
                <a:pt x="45720" y="28123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2C832-8536-4848-8AF2-E0A5DD27E1EA}">
      <dsp:nvSpPr>
        <dsp:cNvPr id="0" name=""/>
        <dsp:cNvSpPr/>
      </dsp:nvSpPr>
      <dsp:spPr>
        <a:xfrm>
          <a:off x="1621016" y="971316"/>
          <a:ext cx="91440" cy="281234"/>
        </a:xfrm>
        <a:custGeom>
          <a:avLst/>
          <a:gdLst/>
          <a:ahLst/>
          <a:cxnLst/>
          <a:rect l="0" t="0" r="0" b="0"/>
          <a:pathLst>
            <a:path>
              <a:moveTo>
                <a:pt x="45720" y="0"/>
              </a:moveTo>
              <a:lnTo>
                <a:pt x="45720" y="281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3FB45-30F4-EA4F-B97D-1ACC4A042894}">
      <dsp:nvSpPr>
        <dsp:cNvPr id="0" name=""/>
        <dsp:cNvSpPr/>
      </dsp:nvSpPr>
      <dsp:spPr>
        <a:xfrm>
          <a:off x="1354"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FCFD3-1104-B541-A659-A51A1F3665A4}">
      <dsp:nvSpPr>
        <dsp:cNvPr id="0" name=""/>
        <dsp:cNvSpPr/>
      </dsp:nvSpPr>
      <dsp:spPr>
        <a:xfrm>
          <a:off x="108798"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Fungible</a:t>
          </a:r>
        </a:p>
      </dsp:txBody>
      <dsp:txXfrm>
        <a:off x="126783" y="477330"/>
        <a:ext cx="931025" cy="578072"/>
      </dsp:txXfrm>
    </dsp:sp>
    <dsp:sp modelId="{0FECAA92-8734-4346-9AA7-1CFD84E529E2}">
      <dsp:nvSpPr>
        <dsp:cNvPr id="0" name=""/>
        <dsp:cNvSpPr/>
      </dsp:nvSpPr>
      <dsp:spPr>
        <a:xfrm>
          <a:off x="1183238"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EF941-C97B-AC4A-8F31-F111C026AD23}">
      <dsp:nvSpPr>
        <dsp:cNvPr id="0" name=""/>
        <dsp:cNvSpPr/>
      </dsp:nvSpPr>
      <dsp:spPr>
        <a:xfrm>
          <a:off x="1290682"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Whole Fungible</a:t>
          </a:r>
        </a:p>
      </dsp:txBody>
      <dsp:txXfrm>
        <a:off x="1308667" y="477330"/>
        <a:ext cx="931025" cy="578072"/>
      </dsp:txXfrm>
    </dsp:sp>
    <dsp:sp modelId="{4C58BF69-0F26-134B-BB34-67A54F1F92FD}">
      <dsp:nvSpPr>
        <dsp:cNvPr id="0" name=""/>
        <dsp:cNvSpPr/>
      </dsp:nvSpPr>
      <dsp:spPr>
        <a:xfrm>
          <a:off x="1183238" y="1252550"/>
          <a:ext cx="966995" cy="6140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06D6-5A76-E24B-B200-44D70EF3D88E}">
      <dsp:nvSpPr>
        <dsp:cNvPr id="0" name=""/>
        <dsp:cNvSpPr/>
      </dsp:nvSpPr>
      <dsp:spPr>
        <a:xfrm>
          <a:off x="1290682" y="1354622"/>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Supply Control</a:t>
          </a:r>
        </a:p>
      </dsp:txBody>
      <dsp:txXfrm>
        <a:off x="1308667" y="1372607"/>
        <a:ext cx="931025" cy="578072"/>
      </dsp:txXfrm>
    </dsp:sp>
    <dsp:sp modelId="{DB78208D-1622-B644-AEFB-5F56C6FCEF2D}">
      <dsp:nvSpPr>
        <dsp:cNvPr id="0" name=""/>
        <dsp:cNvSpPr/>
      </dsp:nvSpPr>
      <dsp:spPr>
        <a:xfrm>
          <a:off x="1183238" y="2147827"/>
          <a:ext cx="966995" cy="6140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5453D-9A2C-4B4A-BD1C-988073D7BE6F}">
      <dsp:nvSpPr>
        <dsp:cNvPr id="0" name=""/>
        <dsp:cNvSpPr/>
      </dsp:nvSpPr>
      <dsp:spPr>
        <a:xfrm>
          <a:off x="1290682" y="2249899"/>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Inventory Item Token</a:t>
          </a:r>
          <a:endParaRPr lang="en-US" sz="1200" kern="1200" dirty="0"/>
        </a:p>
      </dsp:txBody>
      <dsp:txXfrm>
        <a:off x="1308667" y="2267884"/>
        <a:ext cx="931025" cy="578072"/>
      </dsp:txXfrm>
    </dsp:sp>
    <dsp:sp modelId="{4AA19F0D-4EAB-514C-A3E7-BB9FDF2756E9}">
      <dsp:nvSpPr>
        <dsp:cNvPr id="0" name=""/>
        <dsp:cNvSpPr/>
      </dsp:nvSpPr>
      <dsp:spPr>
        <a:xfrm>
          <a:off x="1183238" y="3043104"/>
          <a:ext cx="966995" cy="6140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6096-F202-6C44-BB9B-D65A1FA4F6CB}">
      <dsp:nvSpPr>
        <dsp:cNvPr id="0" name=""/>
        <dsp:cNvSpPr/>
      </dsp:nvSpPr>
      <dsp:spPr>
        <a:xfrm>
          <a:off x="1290682" y="3145176"/>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Barrel of Oil</a:t>
          </a:r>
        </a:p>
      </dsp:txBody>
      <dsp:txXfrm>
        <a:off x="1308667" y="3163161"/>
        <a:ext cx="931025" cy="578072"/>
      </dsp:txXfrm>
    </dsp:sp>
    <dsp:sp modelId="{3EB12AEF-50D4-9249-872F-385EFFCA7C9E}">
      <dsp:nvSpPr>
        <dsp:cNvPr id="0" name=""/>
        <dsp:cNvSpPr/>
      </dsp:nvSpPr>
      <dsp:spPr>
        <a:xfrm>
          <a:off x="2365121"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3017E-B438-2B47-AACF-89FE21BD4F7A}">
      <dsp:nvSpPr>
        <dsp:cNvPr id="0" name=""/>
        <dsp:cNvSpPr/>
      </dsp:nvSpPr>
      <dsp:spPr>
        <a:xfrm>
          <a:off x="2472565"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Non-Fungible</a:t>
          </a:r>
        </a:p>
      </dsp:txBody>
      <dsp:txXfrm>
        <a:off x="2490550" y="477330"/>
        <a:ext cx="931025" cy="578072"/>
      </dsp:txXfrm>
    </dsp:sp>
    <dsp:sp modelId="{17282CD0-F8AD-D649-9C40-0F59A3A80F7A}">
      <dsp:nvSpPr>
        <dsp:cNvPr id="0" name=""/>
        <dsp:cNvSpPr/>
      </dsp:nvSpPr>
      <dsp:spPr>
        <a:xfrm>
          <a:off x="3547005"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21F29-10B6-F049-B92D-07E8AF028399}">
      <dsp:nvSpPr>
        <dsp:cNvPr id="0" name=""/>
        <dsp:cNvSpPr/>
      </dsp:nvSpPr>
      <dsp:spPr>
        <a:xfrm>
          <a:off x="3654449"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Singleton</a:t>
          </a:r>
        </a:p>
      </dsp:txBody>
      <dsp:txXfrm>
        <a:off x="3672434" y="477330"/>
        <a:ext cx="931025" cy="57807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ACA2C-EF0D-DC40-B8A7-D2810E47B7EA}">
      <dsp:nvSpPr>
        <dsp:cNvPr id="0" name=""/>
        <dsp:cNvSpPr/>
      </dsp:nvSpPr>
      <dsp:spPr>
        <a:xfrm>
          <a:off x="911" y="1030708"/>
          <a:ext cx="1430536" cy="715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Node</a:t>
          </a:r>
        </a:p>
      </dsp:txBody>
      <dsp:txXfrm>
        <a:off x="21860" y="1051657"/>
        <a:ext cx="1388638" cy="673370"/>
      </dsp:txXfrm>
    </dsp:sp>
    <dsp:sp modelId="{AF44AC8D-CA80-5541-BF56-DFE80ED2E174}">
      <dsp:nvSpPr>
        <dsp:cNvPr id="0" name=""/>
        <dsp:cNvSpPr/>
      </dsp:nvSpPr>
      <dsp:spPr>
        <a:xfrm>
          <a:off x="1431447" y="1368149"/>
          <a:ext cx="572214" cy="40385"/>
        </a:xfrm>
        <a:custGeom>
          <a:avLst/>
          <a:gdLst/>
          <a:ahLst/>
          <a:cxnLst/>
          <a:rect l="0" t="0" r="0" b="0"/>
          <a:pathLst>
            <a:path>
              <a:moveTo>
                <a:pt x="0" y="20192"/>
              </a:moveTo>
              <a:lnTo>
                <a:pt x="572214" y="2019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3249" y="1374037"/>
        <a:ext cx="28610" cy="28610"/>
      </dsp:txXfrm>
    </dsp:sp>
    <dsp:sp modelId="{D38F2EFD-CB86-F848-B03E-55BE03D24232}">
      <dsp:nvSpPr>
        <dsp:cNvPr id="0" name=""/>
        <dsp:cNvSpPr/>
      </dsp:nvSpPr>
      <dsp:spPr>
        <a:xfrm>
          <a:off x="2003662" y="1030708"/>
          <a:ext cx="1430536" cy="7152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2024611" y="1051657"/>
        <a:ext cx="1388638" cy="673370"/>
      </dsp:txXfrm>
    </dsp:sp>
    <dsp:sp modelId="{9BBDDBC8-0695-3241-924D-B88205D31204}">
      <dsp:nvSpPr>
        <dsp:cNvPr id="0" name=""/>
        <dsp:cNvSpPr/>
      </dsp:nvSpPr>
      <dsp:spPr>
        <a:xfrm rot="19457599">
          <a:off x="3367964" y="116250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165085"/>
        <a:ext cx="35234" cy="35234"/>
      </dsp:txXfrm>
    </dsp:sp>
    <dsp:sp modelId="{931F09DC-494B-BE4C-8598-C7A503EB1752}">
      <dsp:nvSpPr>
        <dsp:cNvPr id="0" name=""/>
        <dsp:cNvSpPr/>
      </dsp:nvSpPr>
      <dsp:spPr>
        <a:xfrm>
          <a:off x="4006413" y="619428"/>
          <a:ext cx="1430536" cy="71526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a</a:t>
          </a:r>
        </a:p>
      </dsp:txBody>
      <dsp:txXfrm>
        <a:off x="4027362" y="640377"/>
        <a:ext cx="1388638" cy="673370"/>
      </dsp:txXfrm>
    </dsp:sp>
    <dsp:sp modelId="{77B4B631-611F-4E4F-8F0F-4F7BAE2AD118}">
      <dsp:nvSpPr>
        <dsp:cNvPr id="0" name=""/>
        <dsp:cNvSpPr/>
      </dsp:nvSpPr>
      <dsp:spPr>
        <a:xfrm rot="2142401">
          <a:off x="3367964" y="157378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576364"/>
        <a:ext cx="35234" cy="35234"/>
      </dsp:txXfrm>
    </dsp:sp>
    <dsp:sp modelId="{E863603D-D8C2-7E4F-8F7F-C1510010AF2C}">
      <dsp:nvSpPr>
        <dsp:cNvPr id="0" name=""/>
        <dsp:cNvSpPr/>
      </dsp:nvSpPr>
      <dsp:spPr>
        <a:xfrm>
          <a:off x="4006413" y="1441987"/>
          <a:ext cx="1430536" cy="71526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4027362" y="1462936"/>
        <a:ext cx="1388638" cy="673370"/>
      </dsp:txXfrm>
    </dsp:sp>
    <dsp:sp modelId="{5DC3D620-9383-5F4A-AB5D-4B36C70CB0D9}">
      <dsp:nvSpPr>
        <dsp:cNvPr id="0" name=""/>
        <dsp:cNvSpPr/>
      </dsp:nvSpPr>
      <dsp:spPr>
        <a:xfrm rot="19457599">
          <a:off x="5370715" y="1573789"/>
          <a:ext cx="704684" cy="40385"/>
        </a:xfrm>
        <a:custGeom>
          <a:avLst/>
          <a:gdLst/>
          <a:ahLst/>
          <a:cxnLst/>
          <a:rect l="0" t="0" r="0" b="0"/>
          <a:pathLst>
            <a:path>
              <a:moveTo>
                <a:pt x="0" y="20192"/>
              </a:moveTo>
              <a:lnTo>
                <a:pt x="70468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440" y="1576364"/>
        <a:ext cx="35234" cy="35234"/>
      </dsp:txXfrm>
    </dsp:sp>
    <dsp:sp modelId="{144920BE-1287-8246-BA72-0489B45E999E}">
      <dsp:nvSpPr>
        <dsp:cNvPr id="0" name=""/>
        <dsp:cNvSpPr/>
      </dsp:nvSpPr>
      <dsp:spPr>
        <a:xfrm>
          <a:off x="6009165" y="1030708"/>
          <a:ext cx="1430536" cy="71526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b</a:t>
          </a:r>
        </a:p>
      </dsp:txBody>
      <dsp:txXfrm>
        <a:off x="6030114" y="1051657"/>
        <a:ext cx="1388638" cy="673370"/>
      </dsp:txXfrm>
    </dsp:sp>
    <dsp:sp modelId="{3C3E2267-A823-4042-801A-7E9E6968DB63}">
      <dsp:nvSpPr>
        <dsp:cNvPr id="0" name=""/>
        <dsp:cNvSpPr/>
      </dsp:nvSpPr>
      <dsp:spPr>
        <a:xfrm rot="2139809">
          <a:off x="5370801" y="1985068"/>
          <a:ext cx="705424" cy="40385"/>
        </a:xfrm>
        <a:custGeom>
          <a:avLst/>
          <a:gdLst/>
          <a:ahLst/>
          <a:cxnLst/>
          <a:rect l="0" t="0" r="0" b="0"/>
          <a:pathLst>
            <a:path>
              <a:moveTo>
                <a:pt x="0" y="20192"/>
              </a:moveTo>
              <a:lnTo>
                <a:pt x="70542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877" y="1987625"/>
        <a:ext cx="35271" cy="35271"/>
      </dsp:txXfrm>
    </dsp:sp>
    <dsp:sp modelId="{645401C6-0796-5A44-9F82-8A9DE1E48C5E}">
      <dsp:nvSpPr>
        <dsp:cNvPr id="0" name=""/>
        <dsp:cNvSpPr/>
      </dsp:nvSpPr>
      <dsp:spPr>
        <a:xfrm>
          <a:off x="6010076" y="1853266"/>
          <a:ext cx="1430536" cy="71526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c</a:t>
          </a:r>
        </a:p>
      </dsp:txBody>
      <dsp:txXfrm>
        <a:off x="6031025" y="1874215"/>
        <a:ext cx="1388638" cy="67337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492336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sSup>
                    <m:sSupPr>
                      <m:ctrlPr>
                        <a:rPr lang="en-US" sz="1600" i="1" kern="1200" smtClean="0">
                          <a:latin typeface="Cambria Math" panose="02040503050406030204" pitchFamily="18" charset="0"/>
                          <a:ea typeface="Cambria Math" panose="02040503050406030204" pitchFamily="18" charset="0"/>
                        </a:rPr>
                      </m:ctrlPr>
                    </m:sSupPr>
                    <m:e>
                      <m:r>
                        <m:rPr>
                          <m:sty m:val="p"/>
                        </m:rPr>
                        <a:rPr lang="el-GR" sz="1600" i="1" kern="1200" smtClean="0">
                          <a:latin typeface="Cambria Math" panose="02040503050406030204" pitchFamily="18" charset="0"/>
                          <a:ea typeface="Cambria Math" panose="02040503050406030204" pitchFamily="18" charset="0"/>
                        </a:rPr>
                        <m:t>Ϝ</m:t>
                      </m:r>
                    </m:e>
                    <m:sup>
                      <m:r>
                        <a:rPr lang="en-US" sz="1600" b="0" i="1" kern="1200" smtClean="0">
                          <a:latin typeface="Cambria Math" panose="02040503050406030204" pitchFamily="18" charset="0"/>
                          <a:ea typeface="Cambria Math" panose="02040503050406030204" pitchFamily="18" charset="0"/>
                        </a:rPr>
                        <m:t>′</m:t>
                      </m:r>
                    </m:sup>
                  </m:sSup>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492336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461844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628394" y="850719"/>
        <a:ext cx="461844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452485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452485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461844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461844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492336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492336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3303666"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i="1" kern="1200" smtClean="0">
                    <a:latin typeface="Cambria Math" panose="02040503050406030204" pitchFamily="18" charset="0"/>
                  </a:rPr>
                  <m:t>𝑃h𝑦𝑠𝑖𝑐𝑎𝑙</m:t>
                </m:r>
                <m:r>
                  <a:rPr lang="en-US" sz="1700" i="1" kern="1200" smtClean="0">
                    <a:latin typeface="Cambria Math" panose="02040503050406030204" pitchFamily="18" charset="0"/>
                  </a:rPr>
                  <m:t> </m:t>
                </m:r>
                <m:r>
                  <a:rPr lang="en-US" sz="1700" i="1" kern="1200" smtClean="0">
                    <a:latin typeface="Cambria Math" panose="02040503050406030204" pitchFamily="18" charset="0"/>
                  </a:rPr>
                  <m:t>𝐶𝑎𝑠h</m:t>
                </m:r>
              </m:oMath>
            </m:oMathPara>
          </a14:m>
          <a:endParaRPr lang="en-US" sz="1700" kern="1200" dirty="0"/>
        </a:p>
      </dsp:txBody>
      <dsp:txXfrm>
        <a:off x="323471" y="212628"/>
        <a:ext cx="3303666"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2998744"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𝑉𝑜𝑡𝑒</m:t>
                </m:r>
              </m:oMath>
            </m:oMathPara>
          </a14:m>
          <a:endParaRPr lang="en-US" sz="1700" kern="1200" dirty="0"/>
        </a:p>
      </dsp:txBody>
      <dsp:txXfrm>
        <a:off x="628394" y="850719"/>
        <a:ext cx="2998744"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2905157"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𝑇h𝑒𝑎𝑡𝑒𝑟</m:t>
                </m:r>
                <m:r>
                  <a:rPr lang="en-US" sz="1700" kern="1200" smtClean="0">
                    <a:latin typeface="Cambria Math" panose="02040503050406030204" pitchFamily="18" charset="0"/>
                  </a:rPr>
                  <m:t> </m:t>
                </m:r>
                <m:r>
                  <a:rPr lang="en-US" sz="1700" kern="1200" smtClean="0">
                    <a:latin typeface="Cambria Math" panose="02040503050406030204" pitchFamily="18" charset="0"/>
                  </a:rPr>
                  <m:t>𝑇𝑖𝑐𝑘𝑒𝑡</m:t>
                </m:r>
              </m:oMath>
            </m:oMathPara>
          </a14:m>
          <a:endParaRPr lang="en-US" sz="1700" kern="1200" dirty="0"/>
        </a:p>
      </dsp:txBody>
      <dsp:txXfrm>
        <a:off x="721980" y="1488810"/>
        <a:ext cx="2905157"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2998744"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𝐵𝑎𝑟𝑟𝑒𝑙</m:t>
                </m:r>
                <m:r>
                  <a:rPr lang="en-US" sz="1700" kern="1200" smtClean="0">
                    <a:latin typeface="Cambria Math" panose="02040503050406030204" pitchFamily="18" charset="0"/>
                  </a:rPr>
                  <m:t> </m:t>
                </m:r>
                <m:r>
                  <a:rPr lang="en-US" sz="1700" kern="1200" smtClean="0">
                    <a:latin typeface="Cambria Math" panose="02040503050406030204" pitchFamily="18" charset="0"/>
                  </a:rPr>
                  <m:t>𝑜𝑓</m:t>
                </m:r>
                <m:r>
                  <a:rPr lang="en-US" sz="1700" kern="1200" smtClean="0">
                    <a:latin typeface="Cambria Math" panose="02040503050406030204" pitchFamily="18" charset="0"/>
                  </a:rPr>
                  <m:t> </m:t>
                </m:r>
                <m:r>
                  <a:rPr lang="en-US" sz="1700" kern="1200" smtClean="0">
                    <a:latin typeface="Cambria Math" panose="02040503050406030204" pitchFamily="18" charset="0"/>
                  </a:rPr>
                  <m:t>𝑂𝑖𝑙</m:t>
                </m:r>
              </m:oMath>
            </m:oMathPara>
          </a14:m>
          <a:endParaRPr lang="en-US" sz="1700" kern="1200" dirty="0"/>
        </a:p>
      </dsp:txBody>
      <dsp:txXfrm>
        <a:off x="628394" y="2126901"/>
        <a:ext cx="2998744"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3303666"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m:oMathPara>
          </a14:m>
          <a:endParaRPr lang="en-US" sz="1500" kern="1200" dirty="0"/>
        </a:p>
      </dsp:txBody>
      <dsp:txXfrm>
        <a:off x="323471" y="2764992"/>
        <a:ext cx="3303666"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52229" y="182995"/>
          <a:ext cx="1358099" cy="4901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Formula</a:t>
          </a:r>
        </a:p>
      </dsp:txBody>
      <dsp:txXfrm>
        <a:off x="4666585" y="197351"/>
        <a:ext cx="1329387" cy="461425"/>
      </dsp:txXfrm>
    </dsp:sp>
    <dsp:sp modelId="{61DA48D6-0687-844A-86CC-00E4E9CBA4E2}">
      <dsp:nvSpPr>
        <dsp:cNvPr id="0" name=""/>
        <dsp:cNvSpPr/>
      </dsp:nvSpPr>
      <dsp:spPr>
        <a:xfrm>
          <a:off x="4007132" y="673133"/>
          <a:ext cx="1324146" cy="362159"/>
        </a:xfrm>
        <a:custGeom>
          <a:avLst/>
          <a:gdLst/>
          <a:ahLst/>
          <a:cxnLst/>
          <a:rect l="0" t="0" r="0" b="0"/>
          <a:pathLst>
            <a:path>
              <a:moveTo>
                <a:pt x="1324146" y="0"/>
              </a:moveTo>
              <a:lnTo>
                <a:pt x="1324146" y="181079"/>
              </a:lnTo>
              <a:lnTo>
                <a:pt x="0" y="181079"/>
              </a:lnTo>
              <a:lnTo>
                <a:pt x="0"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328083" y="1035293"/>
          <a:ext cx="1358099" cy="49013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Definition</a:t>
          </a:r>
        </a:p>
      </dsp:txBody>
      <dsp:txXfrm>
        <a:off x="3342439" y="1049649"/>
        <a:ext cx="1329387" cy="461425"/>
      </dsp:txXfrm>
    </dsp:sp>
    <dsp:sp modelId="{A3BC43AD-C372-2348-A34B-46719D94D372}">
      <dsp:nvSpPr>
        <dsp:cNvPr id="0" name=""/>
        <dsp:cNvSpPr/>
      </dsp:nvSpPr>
      <dsp:spPr>
        <a:xfrm>
          <a:off x="3124368" y="1525430"/>
          <a:ext cx="882764" cy="362159"/>
        </a:xfrm>
        <a:custGeom>
          <a:avLst/>
          <a:gdLst/>
          <a:ahLst/>
          <a:cxnLst/>
          <a:rect l="0" t="0" r="0" b="0"/>
          <a:pathLst>
            <a:path>
              <a:moveTo>
                <a:pt x="882764" y="0"/>
              </a:moveTo>
              <a:lnTo>
                <a:pt x="882764" y="181079"/>
              </a:lnTo>
              <a:lnTo>
                <a:pt x="0" y="181079"/>
              </a:lnTo>
              <a:lnTo>
                <a:pt x="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445318"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a:t>
          </a:r>
        </a:p>
        <a:p>
          <a:pPr marL="0" lvl="0" indent="0" algn="ctr" defTabSz="444500">
            <a:lnSpc>
              <a:spcPct val="90000"/>
            </a:lnSpc>
            <a:spcBef>
              <a:spcPct val="0"/>
            </a:spcBef>
            <a:spcAft>
              <a:spcPct val="35000"/>
            </a:spcAft>
            <a:buNone/>
          </a:pPr>
          <a:r>
            <a:rPr lang="en-US" sz="1000" kern="1200" dirty="0"/>
            <a:t>Loyalty </a:t>
          </a:r>
        </a:p>
        <a:p>
          <a:pPr marL="0" lvl="0" indent="0" algn="ctr" defTabSz="444500">
            <a:lnSpc>
              <a:spcPct val="90000"/>
            </a:lnSpc>
            <a:spcBef>
              <a:spcPct val="0"/>
            </a:spcBef>
            <a:spcAft>
              <a:spcPct val="35000"/>
            </a:spcAft>
            <a:buNone/>
          </a:pPr>
          <a:r>
            <a:rPr lang="en-US" sz="1000" kern="1200" dirty="0"/>
            <a:t>Class</a:t>
          </a:r>
        </a:p>
      </dsp:txBody>
      <dsp:txXfrm>
        <a:off x="2465526" y="1907798"/>
        <a:ext cx="1317683" cy="649543"/>
      </dsp:txXfrm>
    </dsp:sp>
    <dsp:sp modelId="{5FEBFCF7-5B94-FC48-BCDE-28C4E628045E}">
      <dsp:nvSpPr>
        <dsp:cNvPr id="0" name=""/>
        <dsp:cNvSpPr/>
      </dsp:nvSpPr>
      <dsp:spPr>
        <a:xfrm>
          <a:off x="3078648"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445318"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 Points</a:t>
          </a:r>
        </a:p>
      </dsp:txBody>
      <dsp:txXfrm>
        <a:off x="2465526" y="2959918"/>
        <a:ext cx="1317683" cy="649543"/>
      </dsp:txXfrm>
    </dsp:sp>
    <dsp:sp modelId="{0A2E8C8A-C05D-3240-A6E1-7A57066242E8}">
      <dsp:nvSpPr>
        <dsp:cNvPr id="0" name=""/>
        <dsp:cNvSpPr/>
      </dsp:nvSpPr>
      <dsp:spPr>
        <a:xfrm>
          <a:off x="4007132" y="1525430"/>
          <a:ext cx="882764" cy="362159"/>
        </a:xfrm>
        <a:custGeom>
          <a:avLst/>
          <a:gdLst/>
          <a:ahLst/>
          <a:cxnLst/>
          <a:rect l="0" t="0" r="0" b="0"/>
          <a:pathLst>
            <a:path>
              <a:moveTo>
                <a:pt x="0" y="0"/>
              </a:moveTo>
              <a:lnTo>
                <a:pt x="0" y="181079"/>
              </a:lnTo>
              <a:lnTo>
                <a:pt x="882764" y="181079"/>
              </a:lnTo>
              <a:lnTo>
                <a:pt x="882764"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210847"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a:t>
          </a:r>
        </a:p>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Class</a:t>
          </a:r>
        </a:p>
      </dsp:txBody>
      <dsp:txXfrm>
        <a:off x="4231055" y="1907798"/>
        <a:ext cx="1317683" cy="649543"/>
      </dsp:txXfrm>
    </dsp:sp>
    <dsp:sp modelId="{80643A54-B9DF-474C-9B5B-861C4E20324F}">
      <dsp:nvSpPr>
        <dsp:cNvPr id="0" name=""/>
        <dsp:cNvSpPr/>
      </dsp:nvSpPr>
      <dsp:spPr>
        <a:xfrm>
          <a:off x="4844177"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210847"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Points</a:t>
          </a:r>
        </a:p>
      </dsp:txBody>
      <dsp:txXfrm>
        <a:off x="4231055" y="2959918"/>
        <a:ext cx="1317683" cy="649543"/>
      </dsp:txXfrm>
    </dsp:sp>
    <dsp:sp modelId="{2E10A562-6F8A-6A49-8805-9784DA73D423}">
      <dsp:nvSpPr>
        <dsp:cNvPr id="0" name=""/>
        <dsp:cNvSpPr/>
      </dsp:nvSpPr>
      <dsp:spPr>
        <a:xfrm>
          <a:off x="5331279" y="673133"/>
          <a:ext cx="1324146" cy="362159"/>
        </a:xfrm>
        <a:custGeom>
          <a:avLst/>
          <a:gdLst/>
          <a:ahLst/>
          <a:cxnLst/>
          <a:rect l="0" t="0" r="0" b="0"/>
          <a:pathLst>
            <a:path>
              <a:moveTo>
                <a:pt x="0" y="0"/>
              </a:moveTo>
              <a:lnTo>
                <a:pt x="0" y="181079"/>
              </a:lnTo>
              <a:lnTo>
                <a:pt x="1324146" y="181079"/>
              </a:lnTo>
              <a:lnTo>
                <a:pt x="1324146"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976376" y="1035293"/>
          <a:ext cx="1358099" cy="49013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Inventory</a:t>
          </a:r>
        </a:p>
        <a:p>
          <a:pPr marL="0" lvl="0" indent="0" algn="ctr" defTabSz="444500">
            <a:lnSpc>
              <a:spcPct val="90000"/>
            </a:lnSpc>
            <a:spcBef>
              <a:spcPct val="0"/>
            </a:spcBef>
            <a:spcAft>
              <a:spcPct val="35000"/>
            </a:spcAft>
            <a:buNone/>
          </a:pPr>
          <a:r>
            <a:rPr lang="en-US" sz="1000" kern="1200"/>
            <a:t>Definition</a:t>
          </a:r>
          <a:endParaRPr lang="en-US" sz="1000" kern="1200" dirty="0"/>
        </a:p>
      </dsp:txBody>
      <dsp:txXfrm>
        <a:off x="5990732" y="1049649"/>
        <a:ext cx="1329387" cy="461425"/>
      </dsp:txXfrm>
    </dsp:sp>
    <dsp:sp modelId="{D86B1E1C-86A3-E846-B5B2-CAC0D4365011}">
      <dsp:nvSpPr>
        <dsp:cNvPr id="0" name=""/>
        <dsp:cNvSpPr/>
      </dsp:nvSpPr>
      <dsp:spPr>
        <a:xfrm>
          <a:off x="6609705" y="1525430"/>
          <a:ext cx="91440" cy="362159"/>
        </a:xfrm>
        <a:custGeom>
          <a:avLst/>
          <a:gdLst/>
          <a:ahLst/>
          <a:cxnLst/>
          <a:rect l="0" t="0" r="0" b="0"/>
          <a:pathLst>
            <a:path>
              <a:moveTo>
                <a:pt x="45720" y="0"/>
              </a:moveTo>
              <a:lnTo>
                <a:pt x="4572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976376"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Inventory</a:t>
          </a:r>
        </a:p>
        <a:p>
          <a:pPr marL="0" lvl="0" indent="0" algn="ctr" defTabSz="444500">
            <a:lnSpc>
              <a:spcPct val="90000"/>
            </a:lnSpc>
            <a:spcBef>
              <a:spcPct val="0"/>
            </a:spcBef>
            <a:spcAft>
              <a:spcPct val="35000"/>
            </a:spcAft>
            <a:buNone/>
          </a:pPr>
          <a:r>
            <a:rPr lang="en-US" sz="1000" kern="1200" dirty="0"/>
            <a:t>Class</a:t>
          </a:r>
        </a:p>
      </dsp:txBody>
      <dsp:txXfrm>
        <a:off x="5996584" y="1907798"/>
        <a:ext cx="1317683" cy="649543"/>
      </dsp:txXfrm>
    </dsp:sp>
    <dsp:sp modelId="{C5753227-F662-6B40-8050-61E83FD9D1E2}">
      <dsp:nvSpPr>
        <dsp:cNvPr id="0" name=""/>
        <dsp:cNvSpPr/>
      </dsp:nvSpPr>
      <dsp:spPr>
        <a:xfrm>
          <a:off x="6609705"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976376"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Barrel of Oil</a:t>
          </a:r>
        </a:p>
        <a:p>
          <a:pPr marL="0" lvl="0" indent="0" algn="ctr" defTabSz="444500">
            <a:lnSpc>
              <a:spcPct val="90000"/>
            </a:lnSpc>
            <a:spcBef>
              <a:spcPct val="0"/>
            </a:spcBef>
            <a:spcAft>
              <a:spcPct val="35000"/>
            </a:spcAft>
            <a:buNone/>
          </a:pPr>
          <a:r>
            <a:rPr lang="en-US" sz="1000" kern="1200" dirty="0"/>
            <a:t>Token</a:t>
          </a:r>
          <a:endParaRPr lang="en-US" sz="1000" kern="1200"/>
        </a:p>
      </dsp:txBody>
      <dsp:txXfrm>
        <a:off x="5996584" y="2959918"/>
        <a:ext cx="1317683" cy="6495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919577" y="2014370"/>
          <a:ext cx="582883" cy="2914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artifacts</a:t>
          </a:r>
        </a:p>
      </dsp:txBody>
      <dsp:txXfrm>
        <a:off x="1928113" y="2022906"/>
        <a:ext cx="565811" cy="274369"/>
      </dsp:txXfrm>
    </dsp:sp>
    <dsp:sp modelId="{40441118-4E5F-5041-B978-621E4BF47925}">
      <dsp:nvSpPr>
        <dsp:cNvPr id="0" name=""/>
        <dsp:cNvSpPr/>
      </dsp:nvSpPr>
      <dsp:spPr>
        <a:xfrm rot="16632517">
          <a:off x="1690009" y="1232562"/>
          <a:ext cx="1858053" cy="11689"/>
        </a:xfrm>
        <a:custGeom>
          <a:avLst/>
          <a:gdLst/>
          <a:ahLst/>
          <a:cxnLst/>
          <a:rect l="0" t="0" r="0" b="0"/>
          <a:pathLst>
            <a:path>
              <a:moveTo>
                <a:pt x="0" y="5844"/>
              </a:moveTo>
              <a:lnTo>
                <a:pt x="18580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72585" y="1191955"/>
        <a:ext cx="92902" cy="92902"/>
      </dsp:txXfrm>
    </dsp:sp>
    <dsp:sp modelId="{1E9B937D-DD83-8347-87AE-EE5326010ACA}">
      <dsp:nvSpPr>
        <dsp:cNvPr id="0" name=""/>
        <dsp:cNvSpPr/>
      </dsp:nvSpPr>
      <dsp:spPr>
        <a:xfrm>
          <a:off x="2735613" y="171002"/>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base</a:t>
          </a:r>
        </a:p>
      </dsp:txBody>
      <dsp:txXfrm>
        <a:off x="2744149" y="179538"/>
        <a:ext cx="565811" cy="274369"/>
      </dsp:txXfrm>
    </dsp:sp>
    <dsp:sp modelId="{771EF1CC-FF5D-664B-BE8C-1729435DC991}">
      <dsp:nvSpPr>
        <dsp:cNvPr id="0" name=""/>
        <dsp:cNvSpPr/>
      </dsp:nvSpPr>
      <dsp:spPr>
        <a:xfrm rot="19457599">
          <a:off x="3291508" y="227089"/>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25755"/>
        <a:ext cx="14356" cy="14356"/>
      </dsp:txXfrm>
    </dsp:sp>
    <dsp:sp modelId="{5F91173B-5609-454A-954E-716B7383A022}">
      <dsp:nvSpPr>
        <dsp:cNvPr id="0" name=""/>
        <dsp:cNvSpPr/>
      </dsp:nvSpPr>
      <dsp:spPr>
        <a:xfrm>
          <a:off x="3551649" y="3423"/>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3560185" y="11959"/>
        <a:ext cx="565811" cy="274369"/>
      </dsp:txXfrm>
    </dsp:sp>
    <dsp:sp modelId="{9559C214-1EC8-9F48-8201-D74C016B4969}">
      <dsp:nvSpPr>
        <dsp:cNvPr id="0" name=""/>
        <dsp:cNvSpPr/>
      </dsp:nvSpPr>
      <dsp:spPr>
        <a:xfrm rot="2142401">
          <a:off x="3291508" y="394668"/>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93334"/>
        <a:ext cx="14356" cy="14356"/>
      </dsp:txXfrm>
    </dsp:sp>
    <dsp:sp modelId="{1006A253-5558-C84C-981E-BA5CFF5D34FF}">
      <dsp:nvSpPr>
        <dsp:cNvPr id="0" name=""/>
        <dsp:cNvSpPr/>
      </dsp:nvSpPr>
      <dsp:spPr>
        <a:xfrm>
          <a:off x="3551649" y="338581"/>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560185" y="347117"/>
        <a:ext cx="565811" cy="274369"/>
      </dsp:txXfrm>
    </dsp:sp>
    <dsp:sp modelId="{0F9DFC85-D070-E842-90CD-AFD86671F8C4}">
      <dsp:nvSpPr>
        <dsp:cNvPr id="0" name=""/>
        <dsp:cNvSpPr/>
      </dsp:nvSpPr>
      <dsp:spPr>
        <a:xfrm rot="17132988">
          <a:off x="2184172" y="1735299"/>
          <a:ext cx="869728" cy="11689"/>
        </a:xfrm>
        <a:custGeom>
          <a:avLst/>
          <a:gdLst/>
          <a:ahLst/>
          <a:cxnLst/>
          <a:rect l="0" t="0" r="0" b="0"/>
          <a:pathLst>
            <a:path>
              <a:moveTo>
                <a:pt x="0" y="5844"/>
              </a:moveTo>
              <a:lnTo>
                <a:pt x="869728"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7293" y="1719400"/>
        <a:ext cx="43486" cy="43486"/>
      </dsp:txXfrm>
    </dsp:sp>
    <dsp:sp modelId="{AF2AE564-D418-0446-921F-B2EC7F5E96EA}">
      <dsp:nvSpPr>
        <dsp:cNvPr id="0" name=""/>
        <dsp:cNvSpPr/>
      </dsp:nvSpPr>
      <dsp:spPr>
        <a:xfrm>
          <a:off x="2735613" y="1176475"/>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behaviors</a:t>
          </a:r>
        </a:p>
      </dsp:txBody>
      <dsp:txXfrm>
        <a:off x="2744149" y="1185011"/>
        <a:ext cx="565811" cy="274369"/>
      </dsp:txXfrm>
    </dsp:sp>
    <dsp:sp modelId="{A3DECA81-C0B4-3C4C-AF51-E0054EB1FE41}">
      <dsp:nvSpPr>
        <dsp:cNvPr id="0" name=""/>
        <dsp:cNvSpPr/>
      </dsp:nvSpPr>
      <dsp:spPr>
        <a:xfrm rot="18289469">
          <a:off x="3230933" y="1148773"/>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1144410"/>
        <a:ext cx="20413" cy="20413"/>
      </dsp:txXfrm>
    </dsp:sp>
    <dsp:sp modelId="{A05504E5-A433-614F-8902-02C10C413641}">
      <dsp:nvSpPr>
        <dsp:cNvPr id="0" name=""/>
        <dsp:cNvSpPr/>
      </dsp:nvSpPr>
      <dsp:spPr>
        <a:xfrm>
          <a:off x="3551649" y="841318"/>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mintable</a:t>
          </a:r>
          <a:endParaRPr lang="en-US" sz="700" kern="1200" dirty="0"/>
        </a:p>
      </dsp:txBody>
      <dsp:txXfrm>
        <a:off x="3560185" y="849854"/>
        <a:ext cx="565811" cy="274369"/>
      </dsp:txXfrm>
    </dsp:sp>
    <dsp:sp modelId="{E71F0000-DBDF-E84C-9504-D4D53C019629}">
      <dsp:nvSpPr>
        <dsp:cNvPr id="0" name=""/>
        <dsp:cNvSpPr/>
      </dsp:nvSpPr>
      <dsp:spPr>
        <a:xfrm rot="19457599">
          <a:off x="4107544" y="897404"/>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896071"/>
        <a:ext cx="14356" cy="14356"/>
      </dsp:txXfrm>
    </dsp:sp>
    <dsp:sp modelId="{9EACE343-4992-9345-8872-4A5359CC352A}">
      <dsp:nvSpPr>
        <dsp:cNvPr id="0" name=""/>
        <dsp:cNvSpPr/>
      </dsp:nvSpPr>
      <dsp:spPr>
        <a:xfrm>
          <a:off x="4367685" y="673739"/>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latest</a:t>
          </a:r>
        </a:p>
      </dsp:txBody>
      <dsp:txXfrm>
        <a:off x="4376221" y="682275"/>
        <a:ext cx="565811" cy="274369"/>
      </dsp:txXfrm>
    </dsp:sp>
    <dsp:sp modelId="{16E2DA98-AAB7-DF42-A8FE-384FE7DCF5F8}">
      <dsp:nvSpPr>
        <dsp:cNvPr id="0" name=""/>
        <dsp:cNvSpPr/>
      </dsp:nvSpPr>
      <dsp:spPr>
        <a:xfrm rot="2142401">
          <a:off x="4107544" y="1064983"/>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1063650"/>
        <a:ext cx="14356" cy="14356"/>
      </dsp:txXfrm>
    </dsp:sp>
    <dsp:sp modelId="{4D68E7B0-C2EC-584F-B95B-FBFDD7EDA686}">
      <dsp:nvSpPr>
        <dsp:cNvPr id="0" name=""/>
        <dsp:cNvSpPr/>
      </dsp:nvSpPr>
      <dsp:spPr>
        <a:xfrm>
          <a:off x="4367685" y="1008897"/>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1.0</a:t>
          </a:r>
        </a:p>
      </dsp:txBody>
      <dsp:txXfrm>
        <a:off x="4376221" y="1017433"/>
        <a:ext cx="565811" cy="274369"/>
      </dsp:txXfrm>
    </dsp:sp>
    <dsp:sp modelId="{816F84FF-8F2E-684C-AECB-761E19FD87C5}">
      <dsp:nvSpPr>
        <dsp:cNvPr id="0" name=""/>
        <dsp:cNvSpPr/>
      </dsp:nvSpPr>
      <dsp:spPr>
        <a:xfrm>
          <a:off x="3318496" y="1316351"/>
          <a:ext cx="233153" cy="11689"/>
        </a:xfrm>
        <a:custGeom>
          <a:avLst/>
          <a:gdLst/>
          <a:ahLst/>
          <a:cxnLst/>
          <a:rect l="0" t="0" r="0" b="0"/>
          <a:pathLst>
            <a:path>
              <a:moveTo>
                <a:pt x="0" y="5844"/>
              </a:moveTo>
              <a:lnTo>
                <a:pt x="233153"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244" y="1316367"/>
        <a:ext cx="11657" cy="11657"/>
      </dsp:txXfrm>
    </dsp:sp>
    <dsp:sp modelId="{ECD9BD29-47F4-7946-82F5-057A929936D8}">
      <dsp:nvSpPr>
        <dsp:cNvPr id="0" name=""/>
        <dsp:cNvSpPr/>
      </dsp:nvSpPr>
      <dsp:spPr>
        <a:xfrm>
          <a:off x="3551649" y="1176475"/>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burnable</a:t>
          </a:r>
        </a:p>
      </dsp:txBody>
      <dsp:txXfrm>
        <a:off x="3560185" y="1185011"/>
        <a:ext cx="565811" cy="274369"/>
      </dsp:txXfrm>
    </dsp:sp>
    <dsp:sp modelId="{F91E13A9-3795-164F-AC25-A1FB50E22232}">
      <dsp:nvSpPr>
        <dsp:cNvPr id="0" name=""/>
        <dsp:cNvSpPr/>
      </dsp:nvSpPr>
      <dsp:spPr>
        <a:xfrm rot="3310531">
          <a:off x="3230933" y="1483930"/>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1479568"/>
        <a:ext cx="20413" cy="20413"/>
      </dsp:txXfrm>
    </dsp:sp>
    <dsp:sp modelId="{E05D4FFB-C155-4345-95DA-485CE0BE34BA}">
      <dsp:nvSpPr>
        <dsp:cNvPr id="0" name=""/>
        <dsp:cNvSpPr/>
      </dsp:nvSpPr>
      <dsp:spPr>
        <a:xfrm>
          <a:off x="3551649" y="1511633"/>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1520169"/>
        <a:ext cx="565811" cy="274369"/>
      </dsp:txXfrm>
    </dsp:sp>
    <dsp:sp modelId="{E6134FA6-FADE-1545-BEAA-CAA1A6570211}">
      <dsp:nvSpPr>
        <dsp:cNvPr id="0" name=""/>
        <dsp:cNvSpPr/>
      </dsp:nvSpPr>
      <dsp:spPr>
        <a:xfrm>
          <a:off x="2502460" y="2154246"/>
          <a:ext cx="233153" cy="11689"/>
        </a:xfrm>
        <a:custGeom>
          <a:avLst/>
          <a:gdLst/>
          <a:ahLst/>
          <a:cxnLst/>
          <a:rect l="0" t="0" r="0" b="0"/>
          <a:pathLst>
            <a:path>
              <a:moveTo>
                <a:pt x="0" y="5844"/>
              </a:moveTo>
              <a:lnTo>
                <a:pt x="2331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13207" y="2154262"/>
        <a:ext cx="11657" cy="11657"/>
      </dsp:txXfrm>
    </dsp:sp>
    <dsp:sp modelId="{0247E392-0923-3242-8613-CEEB472FB5C8}">
      <dsp:nvSpPr>
        <dsp:cNvPr id="0" name=""/>
        <dsp:cNvSpPr/>
      </dsp:nvSpPr>
      <dsp:spPr>
        <a:xfrm>
          <a:off x="2735613" y="2014370"/>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behavior-groups</a:t>
          </a:r>
        </a:p>
      </dsp:txBody>
      <dsp:txXfrm>
        <a:off x="2744149" y="2022906"/>
        <a:ext cx="565811" cy="274369"/>
      </dsp:txXfrm>
    </dsp:sp>
    <dsp:sp modelId="{5F5BA7C9-1BAA-024C-80AA-226BCEC3151D}">
      <dsp:nvSpPr>
        <dsp:cNvPr id="0" name=""/>
        <dsp:cNvSpPr/>
      </dsp:nvSpPr>
      <dsp:spPr>
        <a:xfrm rot="19457599">
          <a:off x="3291508" y="2070456"/>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069123"/>
        <a:ext cx="14356" cy="14356"/>
      </dsp:txXfrm>
    </dsp:sp>
    <dsp:sp modelId="{92BD3403-A691-544B-A8EE-CAB23D2980D8}">
      <dsp:nvSpPr>
        <dsp:cNvPr id="0" name=""/>
        <dsp:cNvSpPr/>
      </dsp:nvSpPr>
      <dsp:spPr>
        <a:xfrm>
          <a:off x="3551649" y="1846791"/>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supply-control</a:t>
          </a:r>
        </a:p>
      </dsp:txBody>
      <dsp:txXfrm>
        <a:off x="3560185" y="1855327"/>
        <a:ext cx="565811" cy="274369"/>
      </dsp:txXfrm>
    </dsp:sp>
    <dsp:sp modelId="{FFCCB93C-0273-B048-98F9-E20A9CE442C1}">
      <dsp:nvSpPr>
        <dsp:cNvPr id="0" name=""/>
        <dsp:cNvSpPr/>
      </dsp:nvSpPr>
      <dsp:spPr>
        <a:xfrm rot="2142401">
          <a:off x="3291508" y="2238035"/>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236702"/>
        <a:ext cx="14356" cy="14356"/>
      </dsp:txXfrm>
    </dsp:sp>
    <dsp:sp modelId="{316CC3D8-9F78-DA4B-9BD4-43C7D23B5B86}">
      <dsp:nvSpPr>
        <dsp:cNvPr id="0" name=""/>
        <dsp:cNvSpPr/>
      </dsp:nvSpPr>
      <dsp:spPr>
        <a:xfrm>
          <a:off x="3551649" y="2181949"/>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2190485"/>
        <a:ext cx="565811" cy="274369"/>
      </dsp:txXfrm>
    </dsp:sp>
    <dsp:sp modelId="{CCC6CBD4-99BE-F448-843E-EDC1921005F4}">
      <dsp:nvSpPr>
        <dsp:cNvPr id="0" name=""/>
        <dsp:cNvSpPr/>
      </dsp:nvSpPr>
      <dsp:spPr>
        <a:xfrm rot="4616685">
          <a:off x="2102961" y="2656982"/>
          <a:ext cx="1032151" cy="11689"/>
        </a:xfrm>
        <a:custGeom>
          <a:avLst/>
          <a:gdLst/>
          <a:ahLst/>
          <a:cxnLst/>
          <a:rect l="0" t="0" r="0" b="0"/>
          <a:pathLst>
            <a:path>
              <a:moveTo>
                <a:pt x="0" y="5844"/>
              </a:moveTo>
              <a:lnTo>
                <a:pt x="1032151"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3232" y="2637023"/>
        <a:ext cx="51607" cy="51607"/>
      </dsp:txXfrm>
    </dsp:sp>
    <dsp:sp modelId="{F974B399-30C5-F741-8D48-972B59429A52}">
      <dsp:nvSpPr>
        <dsp:cNvPr id="0" name=""/>
        <dsp:cNvSpPr/>
      </dsp:nvSpPr>
      <dsp:spPr>
        <a:xfrm>
          <a:off x="2735613" y="3019843"/>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property-sets</a:t>
          </a:r>
        </a:p>
      </dsp:txBody>
      <dsp:txXfrm>
        <a:off x="2744149" y="3028379"/>
        <a:ext cx="565811" cy="274369"/>
      </dsp:txXfrm>
    </dsp:sp>
    <dsp:sp modelId="{238BC29B-B51A-AA47-ABEB-4D474911DA6C}">
      <dsp:nvSpPr>
        <dsp:cNvPr id="0" name=""/>
        <dsp:cNvSpPr/>
      </dsp:nvSpPr>
      <dsp:spPr>
        <a:xfrm rot="19457599">
          <a:off x="3291508" y="3075930"/>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074596"/>
        <a:ext cx="14356" cy="14356"/>
      </dsp:txXfrm>
    </dsp:sp>
    <dsp:sp modelId="{14C7CD3C-761B-B94E-A7BD-43B67BA4A913}">
      <dsp:nvSpPr>
        <dsp:cNvPr id="0" name=""/>
        <dsp:cNvSpPr/>
      </dsp:nvSpPr>
      <dsp:spPr>
        <a:xfrm>
          <a:off x="3551649" y="2852264"/>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SKU</a:t>
          </a:r>
        </a:p>
      </dsp:txBody>
      <dsp:txXfrm>
        <a:off x="3560185" y="2860800"/>
        <a:ext cx="565811" cy="274369"/>
      </dsp:txXfrm>
    </dsp:sp>
    <dsp:sp modelId="{3888B4B5-62A6-644B-96A0-A6274A16EB4E}">
      <dsp:nvSpPr>
        <dsp:cNvPr id="0" name=""/>
        <dsp:cNvSpPr/>
      </dsp:nvSpPr>
      <dsp:spPr>
        <a:xfrm rot="18289469">
          <a:off x="4046970" y="2824561"/>
          <a:ext cx="408278" cy="11689"/>
        </a:xfrm>
        <a:custGeom>
          <a:avLst/>
          <a:gdLst/>
          <a:ahLst/>
          <a:cxnLst/>
          <a:rect l="0" t="0" r="0" b="0"/>
          <a:pathLst>
            <a:path>
              <a:moveTo>
                <a:pt x="0" y="5844"/>
              </a:moveTo>
              <a:lnTo>
                <a:pt x="408278"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0902" y="2820199"/>
        <a:ext cx="20413" cy="20413"/>
      </dsp:txXfrm>
    </dsp:sp>
    <dsp:sp modelId="{789E2809-8262-0643-A7E1-538641697CBC}">
      <dsp:nvSpPr>
        <dsp:cNvPr id="0" name=""/>
        <dsp:cNvSpPr/>
      </dsp:nvSpPr>
      <dsp:spPr>
        <a:xfrm>
          <a:off x="4367685" y="2517106"/>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latest</a:t>
          </a:r>
        </a:p>
      </dsp:txBody>
      <dsp:txXfrm>
        <a:off x="4376221" y="2525642"/>
        <a:ext cx="565811" cy="274369"/>
      </dsp:txXfrm>
    </dsp:sp>
    <dsp:sp modelId="{B7BCEF41-32CE-F94A-A7DC-6DFE8751236D}">
      <dsp:nvSpPr>
        <dsp:cNvPr id="0" name=""/>
        <dsp:cNvSpPr/>
      </dsp:nvSpPr>
      <dsp:spPr>
        <a:xfrm>
          <a:off x="4134532" y="2992140"/>
          <a:ext cx="233153" cy="11689"/>
        </a:xfrm>
        <a:custGeom>
          <a:avLst/>
          <a:gdLst/>
          <a:ahLst/>
          <a:cxnLst/>
          <a:rect l="0" t="0" r="0" b="0"/>
          <a:pathLst>
            <a:path>
              <a:moveTo>
                <a:pt x="0" y="5844"/>
              </a:moveTo>
              <a:lnTo>
                <a:pt x="233153"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5280" y="2992156"/>
        <a:ext cx="11657" cy="11657"/>
      </dsp:txXfrm>
    </dsp:sp>
    <dsp:sp modelId="{25A08C2E-E0ED-824A-9A48-4FB6EFA90843}">
      <dsp:nvSpPr>
        <dsp:cNvPr id="0" name=""/>
        <dsp:cNvSpPr/>
      </dsp:nvSpPr>
      <dsp:spPr>
        <a:xfrm>
          <a:off x="4367685" y="2852264"/>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2.0</a:t>
          </a:r>
        </a:p>
      </dsp:txBody>
      <dsp:txXfrm>
        <a:off x="4376221" y="2860800"/>
        <a:ext cx="565811" cy="274369"/>
      </dsp:txXfrm>
    </dsp:sp>
    <dsp:sp modelId="{1FA29736-831A-3646-85FD-58A0EF8E64DF}">
      <dsp:nvSpPr>
        <dsp:cNvPr id="0" name=""/>
        <dsp:cNvSpPr/>
      </dsp:nvSpPr>
      <dsp:spPr>
        <a:xfrm rot="3310531">
          <a:off x="4046970" y="3159719"/>
          <a:ext cx="408278" cy="11689"/>
        </a:xfrm>
        <a:custGeom>
          <a:avLst/>
          <a:gdLst/>
          <a:ahLst/>
          <a:cxnLst/>
          <a:rect l="0" t="0" r="0" b="0"/>
          <a:pathLst>
            <a:path>
              <a:moveTo>
                <a:pt x="0" y="5844"/>
              </a:moveTo>
              <a:lnTo>
                <a:pt x="408278"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0902" y="3155357"/>
        <a:ext cx="20413" cy="20413"/>
      </dsp:txXfrm>
    </dsp:sp>
    <dsp:sp modelId="{09A12FC9-56B1-B545-9BEF-FEE43B983434}">
      <dsp:nvSpPr>
        <dsp:cNvPr id="0" name=""/>
        <dsp:cNvSpPr/>
      </dsp:nvSpPr>
      <dsp:spPr>
        <a:xfrm>
          <a:off x="4367685" y="3187422"/>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1.0.1</a:t>
          </a:r>
        </a:p>
      </dsp:txBody>
      <dsp:txXfrm>
        <a:off x="4376221" y="3195958"/>
        <a:ext cx="565811" cy="274369"/>
      </dsp:txXfrm>
    </dsp:sp>
    <dsp:sp modelId="{97787625-6832-F745-BB6F-732C0F4BBC60}">
      <dsp:nvSpPr>
        <dsp:cNvPr id="0" name=""/>
        <dsp:cNvSpPr/>
      </dsp:nvSpPr>
      <dsp:spPr>
        <a:xfrm rot="2142401">
          <a:off x="3291508" y="3243508"/>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242175"/>
        <a:ext cx="14356" cy="14356"/>
      </dsp:txXfrm>
    </dsp:sp>
    <dsp:sp modelId="{1BF7A1AB-E3EB-8D45-AB4F-66DC8A7F8BED}">
      <dsp:nvSpPr>
        <dsp:cNvPr id="0" name=""/>
        <dsp:cNvSpPr/>
      </dsp:nvSpPr>
      <dsp:spPr>
        <a:xfrm>
          <a:off x="3551649" y="3187422"/>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3195958"/>
        <a:ext cx="565811" cy="274369"/>
      </dsp:txXfrm>
    </dsp:sp>
    <dsp:sp modelId="{2765342C-21B6-E84C-94B9-A0FBCD7BD1E1}">
      <dsp:nvSpPr>
        <dsp:cNvPr id="0" name=""/>
        <dsp:cNvSpPr/>
      </dsp:nvSpPr>
      <dsp:spPr>
        <a:xfrm rot="4967483">
          <a:off x="1690009" y="3075930"/>
          <a:ext cx="1858053" cy="11689"/>
        </a:xfrm>
        <a:custGeom>
          <a:avLst/>
          <a:gdLst/>
          <a:ahLst/>
          <a:cxnLst/>
          <a:rect l="0" t="0" r="0" b="0"/>
          <a:pathLst>
            <a:path>
              <a:moveTo>
                <a:pt x="0" y="5844"/>
              </a:moveTo>
              <a:lnTo>
                <a:pt x="18580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72585" y="3035323"/>
        <a:ext cx="92902" cy="92902"/>
      </dsp:txXfrm>
    </dsp:sp>
    <dsp:sp modelId="{B81C31AD-F28A-174B-8587-92965EBF6A02}">
      <dsp:nvSpPr>
        <dsp:cNvPr id="0" name=""/>
        <dsp:cNvSpPr/>
      </dsp:nvSpPr>
      <dsp:spPr>
        <a:xfrm>
          <a:off x="2735613" y="3857737"/>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2744149" y="3866273"/>
        <a:ext cx="565811" cy="274369"/>
      </dsp:txXfrm>
    </dsp:sp>
    <dsp:sp modelId="{CC7D4F0E-870B-DF48-84CE-35F2609A8744}">
      <dsp:nvSpPr>
        <dsp:cNvPr id="0" name=""/>
        <dsp:cNvSpPr/>
      </dsp:nvSpPr>
      <dsp:spPr>
        <a:xfrm rot="18289469">
          <a:off x="3230933" y="3830035"/>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3825672"/>
        <a:ext cx="20413" cy="20413"/>
      </dsp:txXfrm>
    </dsp:sp>
    <dsp:sp modelId="{7E5214BF-73EC-C04E-BAF8-04272B7CC8C7}">
      <dsp:nvSpPr>
        <dsp:cNvPr id="0" name=""/>
        <dsp:cNvSpPr/>
      </dsp:nvSpPr>
      <dsp:spPr>
        <a:xfrm>
          <a:off x="3551649" y="3522580"/>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formulas</a:t>
          </a:r>
        </a:p>
      </dsp:txBody>
      <dsp:txXfrm>
        <a:off x="3560185" y="3531116"/>
        <a:ext cx="565811" cy="274369"/>
      </dsp:txXfrm>
    </dsp:sp>
    <dsp:sp modelId="{7CF4B309-2936-594D-A119-B9ABCFA994F4}">
      <dsp:nvSpPr>
        <dsp:cNvPr id="0" name=""/>
        <dsp:cNvSpPr/>
      </dsp:nvSpPr>
      <dsp:spPr>
        <a:xfrm>
          <a:off x="3318496" y="3997613"/>
          <a:ext cx="233153" cy="11689"/>
        </a:xfrm>
        <a:custGeom>
          <a:avLst/>
          <a:gdLst/>
          <a:ahLst/>
          <a:cxnLst/>
          <a:rect l="0" t="0" r="0" b="0"/>
          <a:pathLst>
            <a:path>
              <a:moveTo>
                <a:pt x="0" y="5844"/>
              </a:moveTo>
              <a:lnTo>
                <a:pt x="233153"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244" y="3997629"/>
        <a:ext cx="11657" cy="11657"/>
      </dsp:txXfrm>
    </dsp:sp>
    <dsp:sp modelId="{358CBA3D-F210-1744-A0ED-230AF43C2C8E}">
      <dsp:nvSpPr>
        <dsp:cNvPr id="0" name=""/>
        <dsp:cNvSpPr/>
      </dsp:nvSpPr>
      <dsp:spPr>
        <a:xfrm>
          <a:off x="3551649" y="3857737"/>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definitions</a:t>
          </a:r>
        </a:p>
      </dsp:txBody>
      <dsp:txXfrm>
        <a:off x="3560185" y="3866273"/>
        <a:ext cx="565811" cy="274369"/>
      </dsp:txXfrm>
    </dsp:sp>
    <dsp:sp modelId="{23D7CF8E-F99A-BF4C-9FFB-044609FCAC1D}">
      <dsp:nvSpPr>
        <dsp:cNvPr id="0" name=""/>
        <dsp:cNvSpPr/>
      </dsp:nvSpPr>
      <dsp:spPr>
        <a:xfrm rot="19457599">
          <a:off x="4107544" y="3913824"/>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3912490"/>
        <a:ext cx="14356" cy="14356"/>
      </dsp:txXfrm>
    </dsp:sp>
    <dsp:sp modelId="{698CCDBB-135E-8D43-BECA-3C2312C84EB5}">
      <dsp:nvSpPr>
        <dsp:cNvPr id="0" name=""/>
        <dsp:cNvSpPr/>
      </dsp:nvSpPr>
      <dsp:spPr>
        <a:xfrm>
          <a:off x="4367685" y="3690158"/>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Invoice</a:t>
          </a:r>
        </a:p>
      </dsp:txBody>
      <dsp:txXfrm>
        <a:off x="4376221" y="3698694"/>
        <a:ext cx="565811" cy="274369"/>
      </dsp:txXfrm>
    </dsp:sp>
    <dsp:sp modelId="{9F60163E-2DFE-4D4A-BE6B-B26FC4FD5106}">
      <dsp:nvSpPr>
        <dsp:cNvPr id="0" name=""/>
        <dsp:cNvSpPr/>
      </dsp:nvSpPr>
      <dsp:spPr>
        <a:xfrm rot="2142401">
          <a:off x="4107544" y="4081403"/>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4080069"/>
        <a:ext cx="14356" cy="14356"/>
      </dsp:txXfrm>
    </dsp:sp>
    <dsp:sp modelId="{6D5DCB66-12A2-1843-8680-9A4219E9AF6E}">
      <dsp:nvSpPr>
        <dsp:cNvPr id="0" name=""/>
        <dsp:cNvSpPr/>
      </dsp:nvSpPr>
      <dsp:spPr>
        <a:xfrm>
          <a:off x="4367685" y="4025316"/>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Stable Coin</a:t>
          </a:r>
        </a:p>
      </dsp:txBody>
      <dsp:txXfrm>
        <a:off x="4376221" y="4033852"/>
        <a:ext cx="565811" cy="274369"/>
      </dsp:txXfrm>
    </dsp:sp>
    <dsp:sp modelId="{FC39102B-194D-0B4E-BA35-0A248D0E4498}">
      <dsp:nvSpPr>
        <dsp:cNvPr id="0" name=""/>
        <dsp:cNvSpPr/>
      </dsp:nvSpPr>
      <dsp:spPr>
        <a:xfrm rot="3310531">
          <a:off x="3230933" y="4165192"/>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4160830"/>
        <a:ext cx="20413" cy="20413"/>
      </dsp:txXfrm>
    </dsp:sp>
    <dsp:sp modelId="{9B1BEC10-5038-E546-8A41-5F998BC65FAC}">
      <dsp:nvSpPr>
        <dsp:cNvPr id="0" name=""/>
        <dsp:cNvSpPr/>
      </dsp:nvSpPr>
      <dsp:spPr>
        <a:xfrm>
          <a:off x="3551649" y="4192895"/>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specifications</a:t>
          </a:r>
        </a:p>
      </dsp:txBody>
      <dsp:txXfrm>
        <a:off x="3560185" y="4201431"/>
        <a:ext cx="565811" cy="27436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definitions</a:t>
          </a:r>
        </a:p>
      </dsp:txBody>
      <dsp:txXfrm>
        <a:off x="9597" y="1662530"/>
        <a:ext cx="611346" cy="296450"/>
      </dsp:txXfrm>
    </dsp:sp>
    <dsp:sp modelId="{2516218B-7769-B145-8B60-94B022A96D82}">
      <dsp:nvSpPr>
        <dsp:cNvPr id="0" name=""/>
        <dsp:cNvSpPr/>
      </dsp:nvSpPr>
      <dsp:spPr>
        <a:xfrm rot="18289469">
          <a:off x="535557" y="162048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618662"/>
        <a:ext cx="22056" cy="22056"/>
      </dsp:txXfrm>
    </dsp:sp>
    <dsp:sp modelId="{9FF8C7EB-AF3C-FB4A-A758-AA5E1827FE59}">
      <dsp:nvSpPr>
        <dsp:cNvPr id="0" name=""/>
        <dsp:cNvSpPr/>
      </dsp:nvSpPr>
      <dsp:spPr>
        <a:xfrm>
          <a:off x="882083" y="129117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Document</a:t>
          </a:r>
        </a:p>
      </dsp:txBody>
      <dsp:txXfrm>
        <a:off x="891306" y="1300400"/>
        <a:ext cx="611346" cy="296450"/>
      </dsp:txXfrm>
    </dsp:sp>
    <dsp:sp modelId="{663A36C6-70BB-7B40-8B9D-1076CC29D3DB}">
      <dsp:nvSpPr>
        <dsp:cNvPr id="0" name=""/>
        <dsp:cNvSpPr/>
      </dsp:nvSpPr>
      <dsp:spPr>
        <a:xfrm rot="17692822">
          <a:off x="1338450" y="1167820"/>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162058"/>
        <a:ext cx="29938" cy="29938"/>
      </dsp:txXfrm>
    </dsp:sp>
    <dsp:sp modelId="{7E2336FF-6AFB-FA48-A50E-83B1127949D5}">
      <dsp:nvSpPr>
        <dsp:cNvPr id="0" name=""/>
        <dsp:cNvSpPr/>
      </dsp:nvSpPr>
      <dsp:spPr>
        <a:xfrm>
          <a:off x="1763792" y="747981"/>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757204"/>
        <a:ext cx="611346" cy="296450"/>
      </dsp:txXfrm>
    </dsp:sp>
    <dsp:sp modelId="{873CC47A-5ECB-5543-9EBC-C54BBB9946F4}">
      <dsp:nvSpPr>
        <dsp:cNvPr id="0" name=""/>
        <dsp:cNvSpPr/>
      </dsp:nvSpPr>
      <dsp:spPr>
        <a:xfrm>
          <a:off x="2393585" y="89622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99131"/>
        <a:ext cx="12595" cy="12595"/>
      </dsp:txXfrm>
    </dsp:sp>
    <dsp:sp modelId="{A75FA488-9212-DE4E-BE54-CAE5B587F4A1}">
      <dsp:nvSpPr>
        <dsp:cNvPr id="0" name=""/>
        <dsp:cNvSpPr/>
      </dsp:nvSpPr>
      <dsp:spPr>
        <a:xfrm>
          <a:off x="2645502" y="747981"/>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757204"/>
        <a:ext cx="611346" cy="296450"/>
      </dsp:txXfrm>
    </dsp:sp>
    <dsp:sp modelId="{D2357713-18DA-884B-B644-BCCDA5FAA618}">
      <dsp:nvSpPr>
        <dsp:cNvPr id="0" name=""/>
        <dsp:cNvSpPr/>
      </dsp:nvSpPr>
      <dsp:spPr>
        <a:xfrm rot="19457599">
          <a:off x="1482716" y="1348886"/>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350336"/>
        <a:ext cx="15511" cy="15511"/>
      </dsp:txXfrm>
    </dsp:sp>
    <dsp:sp modelId="{75BA03FB-703A-CA47-A15B-3DCA3760B1DE}">
      <dsp:nvSpPr>
        <dsp:cNvPr id="0" name=""/>
        <dsp:cNvSpPr/>
      </dsp:nvSpPr>
      <dsp:spPr>
        <a:xfrm>
          <a:off x="1763792" y="111011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119335"/>
        <a:ext cx="611346" cy="296450"/>
      </dsp:txXfrm>
    </dsp:sp>
    <dsp:sp modelId="{B7DC6195-385E-2949-809B-BAD59C65AB2E}">
      <dsp:nvSpPr>
        <dsp:cNvPr id="0" name=""/>
        <dsp:cNvSpPr/>
      </dsp:nvSpPr>
      <dsp:spPr>
        <a:xfrm>
          <a:off x="2393585" y="125835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261262"/>
        <a:ext cx="12595" cy="12595"/>
      </dsp:txXfrm>
    </dsp:sp>
    <dsp:sp modelId="{A1BF66D6-CE99-E04B-843D-90A2BE62618C}">
      <dsp:nvSpPr>
        <dsp:cNvPr id="0" name=""/>
        <dsp:cNvSpPr/>
      </dsp:nvSpPr>
      <dsp:spPr>
        <a:xfrm>
          <a:off x="2645502" y="111011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IBM Product</a:t>
          </a:r>
        </a:p>
      </dsp:txBody>
      <dsp:txXfrm>
        <a:off x="2654725" y="1119335"/>
        <a:ext cx="611346" cy="296450"/>
      </dsp:txXfrm>
    </dsp:sp>
    <dsp:sp modelId="{54CC033E-03F0-E647-9895-0D8A02067F05}">
      <dsp:nvSpPr>
        <dsp:cNvPr id="0" name=""/>
        <dsp:cNvSpPr/>
      </dsp:nvSpPr>
      <dsp:spPr>
        <a:xfrm rot="2142401">
          <a:off x="1482716" y="1529951"/>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531402"/>
        <a:ext cx="15511" cy="15511"/>
      </dsp:txXfrm>
    </dsp:sp>
    <dsp:sp modelId="{643BBAA8-1E60-FB48-B094-7C1727D18ED1}">
      <dsp:nvSpPr>
        <dsp:cNvPr id="0" name=""/>
        <dsp:cNvSpPr/>
      </dsp:nvSpPr>
      <dsp:spPr>
        <a:xfrm>
          <a:off x="1763792" y="147224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481465"/>
        <a:ext cx="611346" cy="296450"/>
      </dsp:txXfrm>
    </dsp:sp>
    <dsp:sp modelId="{7A365A98-8FD0-8A4D-8D79-D2516375E225}">
      <dsp:nvSpPr>
        <dsp:cNvPr id="0" name=""/>
        <dsp:cNvSpPr/>
      </dsp:nvSpPr>
      <dsp:spPr>
        <a:xfrm>
          <a:off x="2393585" y="162048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623392"/>
        <a:ext cx="12595" cy="12595"/>
      </dsp:txXfrm>
    </dsp:sp>
    <dsp:sp modelId="{5CED553E-9F4F-3F45-A0A4-34916CF03C67}">
      <dsp:nvSpPr>
        <dsp:cNvPr id="0" name=""/>
        <dsp:cNvSpPr/>
      </dsp:nvSpPr>
      <dsp:spPr>
        <a:xfrm>
          <a:off x="2645502" y="147224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3</a:t>
          </a:r>
          <a:r>
            <a:rPr lang="en-US" sz="1000" kern="1200" baseline="30000" dirty="0"/>
            <a:t>rd</a:t>
          </a:r>
          <a:r>
            <a:rPr lang="en-US" sz="1000" kern="1200" dirty="0"/>
            <a:t> Party Solution</a:t>
          </a:r>
        </a:p>
      </dsp:txBody>
      <dsp:txXfrm>
        <a:off x="2654725" y="1481465"/>
        <a:ext cx="611346" cy="296450"/>
      </dsp:txXfrm>
    </dsp:sp>
    <dsp:sp modelId="{FDF0F3EB-67A4-6B4F-94A9-CDCF2425D41B}">
      <dsp:nvSpPr>
        <dsp:cNvPr id="0" name=""/>
        <dsp:cNvSpPr/>
      </dsp:nvSpPr>
      <dsp:spPr>
        <a:xfrm rot="3907178">
          <a:off x="1338450" y="1711016"/>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705254"/>
        <a:ext cx="29938" cy="29938"/>
      </dsp:txXfrm>
    </dsp:sp>
    <dsp:sp modelId="{30170449-3099-C646-AC5C-A9B453BDBC77}">
      <dsp:nvSpPr>
        <dsp:cNvPr id="0" name=""/>
        <dsp:cNvSpPr/>
      </dsp:nvSpPr>
      <dsp:spPr>
        <a:xfrm>
          <a:off x="1763792" y="1834373"/>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843596"/>
        <a:ext cx="611346" cy="296450"/>
      </dsp:txXfrm>
    </dsp:sp>
    <dsp:sp modelId="{134521BF-3B27-7245-AD6A-90D1FCC7B249}">
      <dsp:nvSpPr>
        <dsp:cNvPr id="0" name=""/>
        <dsp:cNvSpPr/>
      </dsp:nvSpPr>
      <dsp:spPr>
        <a:xfrm>
          <a:off x="2393585" y="198261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985523"/>
        <a:ext cx="12595" cy="12595"/>
      </dsp:txXfrm>
    </dsp:sp>
    <dsp:sp modelId="{E41FDAD1-9B44-7247-8A98-B0128B6368FE}">
      <dsp:nvSpPr>
        <dsp:cNvPr id="0" name=""/>
        <dsp:cNvSpPr/>
      </dsp:nvSpPr>
      <dsp:spPr>
        <a:xfrm>
          <a:off x="2645502" y="1834373"/>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Packaged Solution</a:t>
          </a:r>
        </a:p>
      </dsp:txBody>
      <dsp:txXfrm>
        <a:off x="2654725" y="1843596"/>
        <a:ext cx="611346" cy="296450"/>
      </dsp:txXfrm>
    </dsp:sp>
    <dsp:sp modelId="{49225FFD-92E3-2142-81F2-B75BABA8198E}">
      <dsp:nvSpPr>
        <dsp:cNvPr id="0" name=""/>
        <dsp:cNvSpPr/>
      </dsp:nvSpPr>
      <dsp:spPr>
        <a:xfrm>
          <a:off x="630166" y="1801549"/>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9827" y="1804457"/>
        <a:ext cx="12595" cy="12595"/>
      </dsp:txXfrm>
    </dsp:sp>
    <dsp:sp modelId="{FA75FFCC-4186-CF47-B745-A70119E3B51C}">
      <dsp:nvSpPr>
        <dsp:cNvPr id="0" name=""/>
        <dsp:cNvSpPr/>
      </dsp:nvSpPr>
      <dsp:spPr>
        <a:xfrm>
          <a:off x="882083" y="165330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891306" y="1662530"/>
        <a:ext cx="611346" cy="296450"/>
      </dsp:txXfrm>
    </dsp:sp>
    <dsp:sp modelId="{6B0C4C60-7454-9F44-9D28-A02293FA3287}">
      <dsp:nvSpPr>
        <dsp:cNvPr id="0" name=""/>
        <dsp:cNvSpPr/>
      </dsp:nvSpPr>
      <dsp:spPr>
        <a:xfrm rot="3310531">
          <a:off x="535557" y="198261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980792"/>
        <a:ext cx="22056" cy="22056"/>
      </dsp:txXfrm>
    </dsp:sp>
    <dsp:sp modelId="{50ADC08C-D82B-634E-945E-B5187B9CFBCB}">
      <dsp:nvSpPr>
        <dsp:cNvPr id="0" name=""/>
        <dsp:cNvSpPr/>
      </dsp:nvSpPr>
      <dsp:spPr>
        <a:xfrm>
          <a:off x="882083" y="201543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891306" y="2024661"/>
        <a:ext cx="611346" cy="29645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80133" y="3183854"/>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62633" y="3183854"/>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703882" y="2399840"/>
          <a:ext cx="776250" cy="246283"/>
        </a:xfrm>
        <a:custGeom>
          <a:avLst/>
          <a:gdLst/>
          <a:ahLst/>
          <a:cxnLst/>
          <a:rect l="0" t="0" r="0" b="0"/>
          <a:pathLst>
            <a:path>
              <a:moveTo>
                <a:pt x="0" y="0"/>
              </a:moveTo>
              <a:lnTo>
                <a:pt x="0" y="167834"/>
              </a:lnTo>
              <a:lnTo>
                <a:pt x="776250" y="167834"/>
              </a:lnTo>
              <a:lnTo>
                <a:pt x="77625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81912"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927632" y="2399840"/>
          <a:ext cx="776250" cy="246283"/>
        </a:xfrm>
        <a:custGeom>
          <a:avLst/>
          <a:gdLst/>
          <a:ahLst/>
          <a:cxnLst/>
          <a:rect l="0" t="0" r="0" b="0"/>
          <a:pathLst>
            <a:path>
              <a:moveTo>
                <a:pt x="776250" y="0"/>
              </a:moveTo>
              <a:lnTo>
                <a:pt x="77625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668881" y="1615827"/>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757393-A8A3-EA42-A66B-6786C4048677}">
      <dsp:nvSpPr>
        <dsp:cNvPr id="0" name=""/>
        <dsp:cNvSpPr/>
      </dsp:nvSpPr>
      <dsp:spPr>
        <a:xfrm>
          <a:off x="7623161" y="1615827"/>
          <a:ext cx="91440" cy="246283"/>
        </a:xfrm>
        <a:custGeom>
          <a:avLst/>
          <a:gdLst/>
          <a:ahLst/>
          <a:cxnLst/>
          <a:rect l="0" t="0" r="0" b="0"/>
          <a:pathLst>
            <a:path>
              <a:moveTo>
                <a:pt x="45720" y="0"/>
              </a:moveTo>
              <a:lnTo>
                <a:pt x="4572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588160" y="2399840"/>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33880" y="1615827"/>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4693253" y="831814"/>
          <a:ext cx="2975627" cy="246283"/>
        </a:xfrm>
        <a:custGeom>
          <a:avLst/>
          <a:gdLst/>
          <a:ahLst/>
          <a:cxnLst/>
          <a:rect l="0" t="0" r="0" b="0"/>
          <a:pathLst>
            <a:path>
              <a:moveTo>
                <a:pt x="0" y="0"/>
              </a:moveTo>
              <a:lnTo>
                <a:pt x="0" y="167834"/>
              </a:lnTo>
              <a:lnTo>
                <a:pt x="2975627" y="167834"/>
              </a:lnTo>
              <a:lnTo>
                <a:pt x="2975627"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553159"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563878" y="2399840"/>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528877" y="3183854"/>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483157"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493876" y="3183854"/>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528877" y="2399840"/>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752627" y="1615827"/>
          <a:ext cx="1811251" cy="246283"/>
        </a:xfrm>
        <a:custGeom>
          <a:avLst/>
          <a:gdLst/>
          <a:ahLst/>
          <a:cxnLst/>
          <a:rect l="0" t="0" r="0" b="0"/>
          <a:pathLst>
            <a:path>
              <a:moveTo>
                <a:pt x="0" y="0"/>
              </a:moveTo>
              <a:lnTo>
                <a:pt x="0" y="167834"/>
              </a:lnTo>
              <a:lnTo>
                <a:pt x="1811251" y="167834"/>
              </a:lnTo>
              <a:lnTo>
                <a:pt x="181125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13155"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41375" y="2399840"/>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78154"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23874" y="2399840"/>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41375" y="1615827"/>
          <a:ext cx="1811251" cy="246283"/>
        </a:xfrm>
        <a:custGeom>
          <a:avLst/>
          <a:gdLst/>
          <a:ahLst/>
          <a:cxnLst/>
          <a:rect l="0" t="0" r="0" b="0"/>
          <a:pathLst>
            <a:path>
              <a:moveTo>
                <a:pt x="1811251" y="0"/>
              </a:moveTo>
              <a:lnTo>
                <a:pt x="181125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752627" y="831814"/>
          <a:ext cx="1940626" cy="246283"/>
        </a:xfrm>
        <a:custGeom>
          <a:avLst/>
          <a:gdLst/>
          <a:ahLst/>
          <a:cxnLst/>
          <a:rect l="0" t="0" r="0" b="0"/>
          <a:pathLst>
            <a:path>
              <a:moveTo>
                <a:pt x="1940626" y="0"/>
              </a:moveTo>
              <a:lnTo>
                <a:pt x="1940626"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1717626" y="831814"/>
          <a:ext cx="2975627" cy="246283"/>
        </a:xfrm>
        <a:custGeom>
          <a:avLst/>
          <a:gdLst/>
          <a:ahLst/>
          <a:cxnLst/>
          <a:rect l="0" t="0" r="0" b="0"/>
          <a:pathLst>
            <a:path>
              <a:moveTo>
                <a:pt x="2975627" y="0"/>
              </a:moveTo>
              <a:lnTo>
                <a:pt x="2975627"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269844" y="294084"/>
          <a:ext cx="846819" cy="5377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363935" y="38347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379685" y="399220"/>
        <a:ext cx="815319" cy="506230"/>
      </dsp:txXfrm>
    </dsp:sp>
    <dsp:sp modelId="{2B9633BC-EE5D-AB42-A3C1-F11E84BD1C5B}">
      <dsp:nvSpPr>
        <dsp:cNvPr id="0" name=""/>
        <dsp:cNvSpPr/>
      </dsp:nvSpPr>
      <dsp:spPr>
        <a:xfrm>
          <a:off x="1294216" y="1078097"/>
          <a:ext cx="846819" cy="537730"/>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1388307"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hybrid</a:t>
          </a:r>
        </a:p>
      </dsp:txBody>
      <dsp:txXfrm>
        <a:off x="1404057" y="1183233"/>
        <a:ext cx="815319" cy="506230"/>
      </dsp:txXfrm>
    </dsp:sp>
    <dsp:sp modelId="{F2E8FE57-4968-0B42-A685-EE63BD2B1E4D}">
      <dsp:nvSpPr>
        <dsp:cNvPr id="0" name=""/>
        <dsp:cNvSpPr/>
      </dsp:nvSpPr>
      <dsp:spPr>
        <a:xfrm>
          <a:off x="2329217"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23308"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439058" y="1183233"/>
        <a:ext cx="815319" cy="506230"/>
      </dsp:txXfrm>
    </dsp:sp>
    <dsp:sp modelId="{4FF53408-12B9-FA40-9C13-BDBDDF47F8F1}">
      <dsp:nvSpPr>
        <dsp:cNvPr id="0" name=""/>
        <dsp:cNvSpPr/>
      </dsp:nvSpPr>
      <dsp:spPr>
        <a:xfrm>
          <a:off x="517965"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12056"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627806" y="1967247"/>
        <a:ext cx="815319" cy="506230"/>
      </dsp:txXfrm>
    </dsp:sp>
    <dsp:sp modelId="{45692843-84B7-B349-8289-8253DBA0FA30}">
      <dsp:nvSpPr>
        <dsp:cNvPr id="0" name=""/>
        <dsp:cNvSpPr/>
      </dsp:nvSpPr>
      <dsp:spPr>
        <a:xfrm>
          <a:off x="465"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94556"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110306" y="2751260"/>
        <a:ext cx="815319" cy="506230"/>
      </dsp:txXfrm>
    </dsp:sp>
    <dsp:sp modelId="{34D8D8BD-C34E-704D-AD6A-647EAE115A36}">
      <dsp:nvSpPr>
        <dsp:cNvPr id="0" name=""/>
        <dsp:cNvSpPr/>
      </dsp:nvSpPr>
      <dsp:spPr>
        <a:xfrm>
          <a:off x="465"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94556"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110306" y="3535273"/>
        <a:ext cx="815319" cy="506230"/>
      </dsp:txXfrm>
    </dsp:sp>
    <dsp:sp modelId="{D1512AA4-7C16-CF4C-B253-EFB2B9E47017}">
      <dsp:nvSpPr>
        <dsp:cNvPr id="0" name=""/>
        <dsp:cNvSpPr/>
      </dsp:nvSpPr>
      <dsp:spPr>
        <a:xfrm>
          <a:off x="1035466"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29557"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145307" y="2751260"/>
        <a:ext cx="815319" cy="506230"/>
      </dsp:txXfrm>
    </dsp:sp>
    <dsp:sp modelId="{56F689D2-A965-304D-B1DC-01442ABF3038}">
      <dsp:nvSpPr>
        <dsp:cNvPr id="0" name=""/>
        <dsp:cNvSpPr/>
      </dsp:nvSpPr>
      <dsp:spPr>
        <a:xfrm>
          <a:off x="1035466"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29557"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145307" y="3535273"/>
        <a:ext cx="815319" cy="506230"/>
      </dsp:txXfrm>
    </dsp:sp>
    <dsp:sp modelId="{B6156677-1472-D648-BBDF-3B8E7D8C9535}">
      <dsp:nvSpPr>
        <dsp:cNvPr id="0" name=""/>
        <dsp:cNvSpPr/>
      </dsp:nvSpPr>
      <dsp:spPr>
        <a:xfrm>
          <a:off x="4140469"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234560"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250310" y="1967247"/>
        <a:ext cx="815319" cy="506230"/>
      </dsp:txXfrm>
    </dsp:sp>
    <dsp:sp modelId="{6256CD7E-3FDF-A14E-A8D3-0CD197A2270B}">
      <dsp:nvSpPr>
        <dsp:cNvPr id="0" name=""/>
        <dsp:cNvSpPr/>
      </dsp:nvSpPr>
      <dsp:spPr>
        <a:xfrm>
          <a:off x="3105468"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199559"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215309" y="2751260"/>
        <a:ext cx="815319" cy="506230"/>
      </dsp:txXfrm>
    </dsp:sp>
    <dsp:sp modelId="{A1C457A2-E85B-094E-AA70-5F16348EC89E}">
      <dsp:nvSpPr>
        <dsp:cNvPr id="0" name=""/>
        <dsp:cNvSpPr/>
      </dsp:nvSpPr>
      <dsp:spPr>
        <a:xfrm>
          <a:off x="2070467"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164558"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180308" y="3535273"/>
        <a:ext cx="815319" cy="506230"/>
      </dsp:txXfrm>
    </dsp:sp>
    <dsp:sp modelId="{6B307CA7-63B7-6F45-ACF4-A6B40CFDADE8}">
      <dsp:nvSpPr>
        <dsp:cNvPr id="0" name=""/>
        <dsp:cNvSpPr/>
      </dsp:nvSpPr>
      <dsp:spPr>
        <a:xfrm>
          <a:off x="3105468"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199559"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215309" y="3535273"/>
        <a:ext cx="815319" cy="506230"/>
      </dsp:txXfrm>
    </dsp:sp>
    <dsp:sp modelId="{B07781EF-691D-4441-9320-DCD6BCB0AF63}">
      <dsp:nvSpPr>
        <dsp:cNvPr id="0" name=""/>
        <dsp:cNvSpPr/>
      </dsp:nvSpPr>
      <dsp:spPr>
        <a:xfrm>
          <a:off x="4140469"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234560"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250310" y="3535273"/>
        <a:ext cx="815319" cy="506230"/>
      </dsp:txXfrm>
    </dsp:sp>
    <dsp:sp modelId="{BB8DB9B8-FE23-AE41-BF5C-B262EF10691A}">
      <dsp:nvSpPr>
        <dsp:cNvPr id="0" name=""/>
        <dsp:cNvSpPr/>
      </dsp:nvSpPr>
      <dsp:spPr>
        <a:xfrm>
          <a:off x="5175470"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269561"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285311" y="2751260"/>
        <a:ext cx="815319" cy="506230"/>
      </dsp:txXfrm>
    </dsp:sp>
    <dsp:sp modelId="{B64202D5-9866-7A4E-808A-731671CD3A2C}">
      <dsp:nvSpPr>
        <dsp:cNvPr id="0" name=""/>
        <dsp:cNvSpPr/>
      </dsp:nvSpPr>
      <dsp:spPr>
        <a:xfrm>
          <a:off x="5175470"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269561"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5285311" y="3535273"/>
        <a:ext cx="815319" cy="506230"/>
      </dsp:txXfrm>
    </dsp:sp>
    <dsp:sp modelId="{25BA7415-94A1-A94F-93CF-D8D33FEEE3B9}">
      <dsp:nvSpPr>
        <dsp:cNvPr id="0" name=""/>
        <dsp:cNvSpPr/>
      </dsp:nvSpPr>
      <dsp:spPr>
        <a:xfrm>
          <a:off x="7245472"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39563"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355313" y="1183233"/>
        <a:ext cx="815319" cy="506230"/>
      </dsp:txXfrm>
    </dsp:sp>
    <dsp:sp modelId="{6986B7E6-7277-8045-A036-C6AAFAF52FA3}">
      <dsp:nvSpPr>
        <dsp:cNvPr id="0" name=""/>
        <dsp:cNvSpPr/>
      </dsp:nvSpPr>
      <dsp:spPr>
        <a:xfrm>
          <a:off x="6210471"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04562"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20312" y="1967247"/>
        <a:ext cx="815319" cy="506230"/>
      </dsp:txXfrm>
    </dsp:sp>
    <dsp:sp modelId="{7E34F603-D52E-2A49-886A-FF1747189D43}">
      <dsp:nvSpPr>
        <dsp:cNvPr id="0" name=""/>
        <dsp:cNvSpPr/>
      </dsp:nvSpPr>
      <dsp:spPr>
        <a:xfrm>
          <a:off x="6210471"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04562"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composites</a:t>
          </a:r>
        </a:p>
      </dsp:txBody>
      <dsp:txXfrm>
        <a:off x="6320312" y="2751260"/>
        <a:ext cx="815319" cy="506230"/>
      </dsp:txXfrm>
    </dsp:sp>
    <dsp:sp modelId="{17087B65-ED89-FE45-AE99-2ABDF459D35D}">
      <dsp:nvSpPr>
        <dsp:cNvPr id="0" name=""/>
        <dsp:cNvSpPr/>
      </dsp:nvSpPr>
      <dsp:spPr>
        <a:xfrm>
          <a:off x="7245472"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394292-C03B-AE48-99DA-6A056C6133F0}">
      <dsp:nvSpPr>
        <dsp:cNvPr id="0" name=""/>
        <dsp:cNvSpPr/>
      </dsp:nvSpPr>
      <dsp:spPr>
        <a:xfrm>
          <a:off x="7339563"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kern="1200" dirty="0"/>
            <a:t>~d</a:t>
          </a:r>
        </a:p>
      </dsp:txBody>
      <dsp:txXfrm>
        <a:off x="7355313" y="1967247"/>
        <a:ext cx="815319" cy="506230"/>
      </dsp:txXfrm>
    </dsp:sp>
    <dsp:sp modelId="{275C4045-9F54-3F4C-BE62-9DA97D9736E3}">
      <dsp:nvSpPr>
        <dsp:cNvPr id="0" name=""/>
        <dsp:cNvSpPr/>
      </dsp:nvSpPr>
      <dsp:spPr>
        <a:xfrm>
          <a:off x="8280473"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74564"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s</a:t>
          </a:r>
        </a:p>
      </dsp:txBody>
      <dsp:txXfrm>
        <a:off x="8390314" y="1967247"/>
        <a:ext cx="815319" cy="506230"/>
      </dsp:txXfrm>
    </dsp:sp>
    <dsp:sp modelId="{85E0FE02-5FD3-B141-81EF-B4073127AF72}">
      <dsp:nvSpPr>
        <dsp:cNvPr id="0" name=""/>
        <dsp:cNvSpPr/>
      </dsp:nvSpPr>
      <dsp:spPr>
        <a:xfrm>
          <a:off x="7504222"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98313"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614063" y="2751260"/>
        <a:ext cx="815319" cy="506230"/>
      </dsp:txXfrm>
    </dsp:sp>
    <dsp:sp modelId="{AA904E09-1F2F-DA46-886F-D49BFEBF103F}">
      <dsp:nvSpPr>
        <dsp:cNvPr id="0" name=""/>
        <dsp:cNvSpPr/>
      </dsp:nvSpPr>
      <dsp:spPr>
        <a:xfrm>
          <a:off x="7504222"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98313"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614063" y="3535273"/>
        <a:ext cx="815319" cy="506230"/>
      </dsp:txXfrm>
    </dsp:sp>
    <dsp:sp modelId="{F25AC4FF-7084-F944-BE11-39A575C9446E}">
      <dsp:nvSpPr>
        <dsp:cNvPr id="0" name=""/>
        <dsp:cNvSpPr/>
      </dsp:nvSpPr>
      <dsp:spPr>
        <a:xfrm>
          <a:off x="9056724"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50815"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9166565" y="2751260"/>
        <a:ext cx="815319" cy="506230"/>
      </dsp:txXfrm>
    </dsp:sp>
    <dsp:sp modelId="{9D639884-F99A-624F-B4DA-03DE43146C61}">
      <dsp:nvSpPr>
        <dsp:cNvPr id="0" name=""/>
        <dsp:cNvSpPr/>
      </dsp:nvSpPr>
      <dsp:spPr>
        <a:xfrm>
          <a:off x="8539223"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633314"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649064" y="3535273"/>
        <a:ext cx="815319" cy="506230"/>
      </dsp:txXfrm>
    </dsp:sp>
    <dsp:sp modelId="{6E59670B-955F-FE48-BF89-832CCB9A58A0}">
      <dsp:nvSpPr>
        <dsp:cNvPr id="0" name=""/>
        <dsp:cNvSpPr/>
      </dsp:nvSpPr>
      <dsp:spPr>
        <a:xfrm>
          <a:off x="9574224"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68315"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684065" y="3535273"/>
        <a:ext cx="815319" cy="50623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𝑑</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m:oMathPara>
          </a14:m>
          <a:endParaRPr lang="en-US" sz="2000" kern="1200" dirty="0"/>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a:t>~d</a:t>
          </a:r>
        </a:p>
        <a:p>
          <a:pPr marL="0" lvl="0" indent="0" algn="l" defTabSz="800100">
            <a:lnSpc>
              <a:spcPct val="90000"/>
            </a:lnSpc>
            <a:spcBef>
              <a:spcPct val="0"/>
            </a:spcBef>
            <a:spcAft>
              <a:spcPct val="35000"/>
            </a:spcAft>
            <a:buNone/>
          </a:pPr>
          <a:r>
            <a:rPr lang="en-US" sz="1400" kern="1200"/>
            <a:t>Decimals: 0</a:t>
          </a:r>
          <a:endParaRPr lang="en-US" sz="1400" kern="1200" dirty="0"/>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𝑆𝐶</m:t>
                </m:r>
              </m:oMath>
            </m:oMathPara>
          </a14:m>
          <a:endParaRPr lang="en-US" sz="1800" kern="1200"/>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𝑚</m:t>
                </m:r>
              </m:oMath>
            </m:oMathPara>
          </a14:m>
          <a:endParaRPr lang="en-US" sz="1800" kern="1200" dirty="0"/>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𝑏</m:t>
                </m:r>
              </m:oMath>
            </m:oMathPara>
          </a14:m>
          <a:endParaRPr lang="en-US" sz="1800" kern="1200" dirty="0"/>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𝑟</m:t>
                </m:r>
              </m:oMath>
            </m:oMathPara>
          </a14:m>
          <a:endParaRPr lang="en-US" sz="1800" kern="1200" dirty="0"/>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a:t>OwnerId:</a:t>
          </a:r>
          <a:br>
            <a:rPr lang="en-US" sz="1100" kern="1200"/>
          </a:br>
          <a:r>
            <a:rPr lang="en-US" sz="1100" kern="1200"/>
            <a:t>Name:</a:t>
          </a:r>
          <a:br>
            <a:rPr lang="en-US" sz="1100" kern="1200"/>
          </a:br>
          <a:r>
            <a:rPr lang="en-US" sz="1100" kern="1200"/>
            <a:t>Symbol:</a:t>
          </a:r>
        </a:p>
        <a:p>
          <a:pPr marL="0" lvl="0" indent="0" algn="l" defTabSz="488950">
            <a:lnSpc>
              <a:spcPct val="90000"/>
            </a:lnSpc>
            <a:spcBef>
              <a:spcPct val="0"/>
            </a:spcBef>
            <a:spcAft>
              <a:spcPct val="35000"/>
            </a:spcAft>
            <a:buNone/>
          </a:pPr>
          <a:r>
            <a:rPr lang="en-US" sz="1100" kern="1200"/>
            <a:t>Quantity:</a:t>
          </a:r>
        </a:p>
        <a:p>
          <a:pPr marL="0" lvl="0" indent="0" algn="l" defTabSz="488950">
            <a:lnSpc>
              <a:spcPct val="90000"/>
            </a:lnSpc>
            <a:spcBef>
              <a:spcPct val="0"/>
            </a:spcBef>
            <a:spcAft>
              <a:spcPct val="35000"/>
            </a:spcAft>
            <a:buNone/>
          </a:pPr>
          <a:r>
            <a:rPr lang="en-US" sz="1100" kern="1200"/>
            <a:t>Decimals:</a:t>
          </a:r>
          <a:endParaRPr lang="en-US" sz="1100" kern="1200" dirty="0"/>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m:oMathPara>
          </a14:m>
          <a:endParaRPr lang="en-US" sz="2400" kern="1200" dirty="0"/>
        </a:p>
      </dsp:txBody>
      <dsp:txXfrm>
        <a:off x="3370681" y="837613"/>
        <a:ext cx="1174114" cy="587057"/>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6DBA6-6FA7-0849-905D-95FF70AEFB9D}">
      <dsp:nvSpPr>
        <dsp:cNvPr id="0" name=""/>
        <dsp:cNvSpPr/>
      </dsp:nvSpPr>
      <dsp:spPr>
        <a:xfrm>
          <a:off x="1558980" y="912238"/>
          <a:ext cx="1106373" cy="263266"/>
        </a:xfrm>
        <a:custGeom>
          <a:avLst/>
          <a:gdLst/>
          <a:ahLst/>
          <a:cxnLst/>
          <a:rect l="0" t="0" r="0" b="0"/>
          <a:pathLst>
            <a:path>
              <a:moveTo>
                <a:pt x="0" y="0"/>
              </a:moveTo>
              <a:lnTo>
                <a:pt x="0" y="179408"/>
              </a:lnTo>
              <a:lnTo>
                <a:pt x="1106373" y="179408"/>
              </a:lnTo>
              <a:lnTo>
                <a:pt x="1106373"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6842D5-8454-D24A-A2A6-A4F794BCEEA8}">
      <dsp:nvSpPr>
        <dsp:cNvPr id="0" name=""/>
        <dsp:cNvSpPr/>
      </dsp:nvSpPr>
      <dsp:spPr>
        <a:xfrm>
          <a:off x="1513260" y="912238"/>
          <a:ext cx="91440" cy="263266"/>
        </a:xfrm>
        <a:custGeom>
          <a:avLst/>
          <a:gdLst/>
          <a:ahLst/>
          <a:cxnLst/>
          <a:rect l="0" t="0" r="0" b="0"/>
          <a:pathLst>
            <a:path>
              <a:moveTo>
                <a:pt x="45720" y="0"/>
              </a:moveTo>
              <a:lnTo>
                <a:pt x="4572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45569-F664-2F41-A440-051BE45955D8}">
      <dsp:nvSpPr>
        <dsp:cNvPr id="0" name=""/>
        <dsp:cNvSpPr/>
      </dsp:nvSpPr>
      <dsp:spPr>
        <a:xfrm>
          <a:off x="452607" y="912238"/>
          <a:ext cx="1106373" cy="263266"/>
        </a:xfrm>
        <a:custGeom>
          <a:avLst/>
          <a:gdLst/>
          <a:ahLst/>
          <a:cxnLst/>
          <a:rect l="0" t="0" r="0" b="0"/>
          <a:pathLst>
            <a:path>
              <a:moveTo>
                <a:pt x="1106373" y="0"/>
              </a:moveTo>
              <a:lnTo>
                <a:pt x="1106373" y="179408"/>
              </a:lnTo>
              <a:lnTo>
                <a:pt x="0" y="179408"/>
              </a:lnTo>
              <a:lnTo>
                <a:pt x="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3377D2-14D4-3B48-84B0-C49E39A03DCB}">
      <dsp:nvSpPr>
        <dsp:cNvPr id="0" name=""/>
        <dsp:cNvSpPr/>
      </dsp:nvSpPr>
      <dsp:spPr>
        <a:xfrm>
          <a:off x="1106373" y="337427"/>
          <a:ext cx="905214" cy="5748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DE55C-4335-ED41-AD0D-29FBAFC93D3B}">
      <dsp:nvSpPr>
        <dsp:cNvPr id="0" name=""/>
        <dsp:cNvSpPr/>
      </dsp:nvSpPr>
      <dsp:spPr>
        <a:xfrm>
          <a:off x="1206952" y="432977"/>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tokens</a:t>
          </a:r>
        </a:p>
      </dsp:txBody>
      <dsp:txXfrm>
        <a:off x="1223788" y="449813"/>
        <a:ext cx="871542" cy="541139"/>
      </dsp:txXfrm>
    </dsp:sp>
    <dsp:sp modelId="{AC0DEBFA-3618-094C-9132-4226D8FEB1FA}">
      <dsp:nvSpPr>
        <dsp:cNvPr id="0" name=""/>
        <dsp:cNvSpPr/>
      </dsp:nvSpPr>
      <dsp:spPr>
        <a:xfrm>
          <a:off x="0" y="1175505"/>
          <a:ext cx="905214" cy="574811"/>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76E68-B132-C04A-8089-D8EA77137CD2}">
      <dsp:nvSpPr>
        <dsp:cNvPr id="0" name=""/>
        <dsp:cNvSpPr/>
      </dsp:nvSpPr>
      <dsp:spPr>
        <a:xfrm>
          <a:off x="100579"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fungible</a:t>
          </a:r>
        </a:p>
      </dsp:txBody>
      <dsp:txXfrm>
        <a:off x="117415" y="1287891"/>
        <a:ext cx="871542" cy="541139"/>
      </dsp:txXfrm>
    </dsp:sp>
    <dsp:sp modelId="{08043D6C-96F5-2945-975B-FD1A645D6EF6}">
      <dsp:nvSpPr>
        <dsp:cNvPr id="0" name=""/>
        <dsp:cNvSpPr/>
      </dsp:nvSpPr>
      <dsp:spPr>
        <a:xfrm>
          <a:off x="1106373" y="1175505"/>
          <a:ext cx="905214" cy="5748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F09936-32B4-6741-8115-C24CA26C500A}">
      <dsp:nvSpPr>
        <dsp:cNvPr id="0" name=""/>
        <dsp:cNvSpPr/>
      </dsp:nvSpPr>
      <dsp:spPr>
        <a:xfrm>
          <a:off x="1206952"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non-fungible</a:t>
          </a:r>
        </a:p>
      </dsp:txBody>
      <dsp:txXfrm>
        <a:off x="1223788" y="1287891"/>
        <a:ext cx="871542" cy="541139"/>
      </dsp:txXfrm>
    </dsp:sp>
    <dsp:sp modelId="{C8E3670D-611F-644E-8418-97310B0591A4}">
      <dsp:nvSpPr>
        <dsp:cNvPr id="0" name=""/>
        <dsp:cNvSpPr/>
      </dsp:nvSpPr>
      <dsp:spPr>
        <a:xfrm>
          <a:off x="2212746" y="1175505"/>
          <a:ext cx="905214" cy="57481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7F7E5-FFE2-8346-A27A-71E7AE941B41}">
      <dsp:nvSpPr>
        <dsp:cNvPr id="0" name=""/>
        <dsp:cNvSpPr/>
      </dsp:nvSpPr>
      <dsp:spPr>
        <a:xfrm>
          <a:off x="2313326"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hybrid</a:t>
          </a:r>
        </a:p>
      </dsp:txBody>
      <dsp:txXfrm>
        <a:off x="2330162" y="1287891"/>
        <a:ext cx="871542" cy="54113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045A0-F0CC-8A48-B0AC-C003CD3B3C1B}">
      <dsp:nvSpPr>
        <dsp:cNvPr id="0" name=""/>
        <dsp:cNvSpPr/>
      </dsp:nvSpPr>
      <dsp:spPr>
        <a:xfrm>
          <a:off x="3770"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Artifacts</a:t>
          </a:r>
        </a:p>
      </dsp:txBody>
      <dsp:txXfrm>
        <a:off x="442714" y="153096"/>
        <a:ext cx="1316831" cy="877887"/>
      </dsp:txXfrm>
    </dsp:sp>
    <dsp:sp modelId="{75C5014E-6768-6F4C-AB25-A9C05B2CE6A2}">
      <dsp:nvSpPr>
        <dsp:cNvPr id="0" name=""/>
        <dsp:cNvSpPr/>
      </dsp:nvSpPr>
      <dsp:spPr>
        <a:xfrm>
          <a:off x="1979017"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Template</a:t>
          </a:r>
        </a:p>
      </dsp:txBody>
      <dsp:txXfrm>
        <a:off x="2417961" y="153096"/>
        <a:ext cx="1316831" cy="877887"/>
      </dsp:txXfrm>
    </dsp:sp>
    <dsp:sp modelId="{D823D582-F652-674F-B37D-8E1BFED9E45D}">
      <dsp:nvSpPr>
        <dsp:cNvPr id="0" name=""/>
        <dsp:cNvSpPr/>
      </dsp:nvSpPr>
      <dsp:spPr>
        <a:xfrm>
          <a:off x="3954264"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Map</a:t>
          </a:r>
        </a:p>
      </dsp:txBody>
      <dsp:txXfrm>
        <a:off x="4393208" y="153096"/>
        <a:ext cx="1316831" cy="877887"/>
      </dsp:txXfrm>
    </dsp:sp>
    <dsp:sp modelId="{9D667BDD-0C8E-094F-81D4-73CFAA734787}">
      <dsp:nvSpPr>
        <dsp:cNvPr id="0" name=""/>
        <dsp:cNvSpPr/>
      </dsp:nvSpPr>
      <dsp:spPr>
        <a:xfrm>
          <a:off x="5929510" y="153096"/>
          <a:ext cx="2194718" cy="877887"/>
        </a:xfrm>
        <a:prstGeom prst="chevr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External Reference</a:t>
          </a:r>
        </a:p>
      </dsp:txBody>
      <dsp:txXfrm>
        <a:off x="6368454" y="153096"/>
        <a:ext cx="1316831" cy="877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Template</a:t>
          </a:r>
          <a:endParaRPr lang="en-US" sz="1100" kern="1200" dirty="0"/>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1812C-C4C6-024B-8AD0-706ED7A949A8}">
      <dsp:nvSpPr>
        <dsp:cNvPr id="0" name=""/>
        <dsp:cNvSpPr/>
      </dsp:nvSpPr>
      <dsp:spPr>
        <a:xfrm>
          <a:off x="989541" y="1329430"/>
          <a:ext cx="768614" cy="384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Taxonomy</a:t>
          </a:r>
        </a:p>
      </dsp:txBody>
      <dsp:txXfrm>
        <a:off x="1000797" y="1340686"/>
        <a:ext cx="746102" cy="361795"/>
      </dsp:txXfrm>
    </dsp:sp>
    <dsp:sp modelId="{D546DE71-FA19-4E43-B76A-056C2920A101}">
      <dsp:nvSpPr>
        <dsp:cNvPr id="0" name=""/>
        <dsp:cNvSpPr/>
      </dsp:nvSpPr>
      <dsp:spPr>
        <a:xfrm rot="16983315">
          <a:off x="1231359" y="85227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824627"/>
        <a:ext cx="68051" cy="68051"/>
      </dsp:txXfrm>
    </dsp:sp>
    <dsp:sp modelId="{5AE37778-96A8-6944-9E5B-CE5D32F56347}">
      <dsp:nvSpPr>
        <dsp:cNvPr id="0" name=""/>
        <dsp:cNvSpPr/>
      </dsp:nvSpPr>
      <dsp:spPr>
        <a:xfrm>
          <a:off x="2065601" y="3569"/>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 Bases</a:t>
          </a:r>
        </a:p>
      </dsp:txBody>
      <dsp:txXfrm>
        <a:off x="2076857" y="14825"/>
        <a:ext cx="746102" cy="361795"/>
      </dsp:txXfrm>
    </dsp:sp>
    <dsp:sp modelId="{CB1E814E-CA1A-FB42-A12D-8F64271A957E}">
      <dsp:nvSpPr>
        <dsp:cNvPr id="0" name=""/>
        <dsp:cNvSpPr/>
      </dsp:nvSpPr>
      <dsp:spPr>
        <a:xfrm rot="17350740">
          <a:off x="1443954" y="1073247"/>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056234"/>
        <a:ext cx="46792" cy="46792"/>
      </dsp:txXfrm>
    </dsp:sp>
    <dsp:sp modelId="{88A65B4A-468C-554A-A180-5D68653B44B4}">
      <dsp:nvSpPr>
        <dsp:cNvPr id="0" name=""/>
        <dsp:cNvSpPr/>
      </dsp:nvSpPr>
      <dsp:spPr>
        <a:xfrm>
          <a:off x="2065601" y="44552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Behaviors</a:t>
          </a:r>
        </a:p>
      </dsp:txBody>
      <dsp:txXfrm>
        <a:off x="2076857" y="456779"/>
        <a:ext cx="746102" cy="361795"/>
      </dsp:txXfrm>
    </dsp:sp>
    <dsp:sp modelId="{8ADEAD5E-4A75-004B-9BDC-B2580298D638}">
      <dsp:nvSpPr>
        <dsp:cNvPr id="0" name=""/>
        <dsp:cNvSpPr/>
      </dsp:nvSpPr>
      <dsp:spPr>
        <a:xfrm rot="18289469">
          <a:off x="1642692" y="1294223"/>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287147"/>
        <a:ext cx="26918" cy="26918"/>
      </dsp:txXfrm>
    </dsp:sp>
    <dsp:sp modelId="{1A98BBDF-73B9-3941-B242-23CDAC4DA249}">
      <dsp:nvSpPr>
        <dsp:cNvPr id="0" name=""/>
        <dsp:cNvSpPr/>
      </dsp:nvSpPr>
      <dsp:spPr>
        <a:xfrm>
          <a:off x="2065601" y="88747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BehaviorGroups</a:t>
          </a:r>
          <a:endParaRPr lang="en-US" sz="700" kern="1200" dirty="0"/>
        </a:p>
      </dsp:txBody>
      <dsp:txXfrm>
        <a:off x="2076857" y="898732"/>
        <a:ext cx="746102" cy="361795"/>
      </dsp:txXfrm>
    </dsp:sp>
    <dsp:sp modelId="{ECBC258A-ED36-2D49-8252-2EAF3E9E0758}">
      <dsp:nvSpPr>
        <dsp:cNvPr id="0" name=""/>
        <dsp:cNvSpPr/>
      </dsp:nvSpPr>
      <dsp:spPr>
        <a:xfrm>
          <a:off x="1758156" y="1515200"/>
          <a:ext cx="307445" cy="12766"/>
        </a:xfrm>
        <a:custGeom>
          <a:avLst/>
          <a:gdLst/>
          <a:ahLst/>
          <a:cxnLst/>
          <a:rect l="0" t="0" r="0" b="0"/>
          <a:pathLst>
            <a:path>
              <a:moveTo>
                <a:pt x="0" y="6383"/>
              </a:moveTo>
              <a:lnTo>
                <a:pt x="307445"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04192" y="1513897"/>
        <a:ext cx="15372" cy="15372"/>
      </dsp:txXfrm>
    </dsp:sp>
    <dsp:sp modelId="{89D90447-965D-6444-97D2-2327A02F829D}">
      <dsp:nvSpPr>
        <dsp:cNvPr id="0" name=""/>
        <dsp:cNvSpPr/>
      </dsp:nvSpPr>
      <dsp:spPr>
        <a:xfrm>
          <a:off x="2065601" y="132943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PropertySets</a:t>
          </a:r>
          <a:endParaRPr lang="en-US" sz="700" kern="1200" dirty="0"/>
        </a:p>
      </dsp:txBody>
      <dsp:txXfrm>
        <a:off x="2076857" y="1340686"/>
        <a:ext cx="746102" cy="361795"/>
      </dsp:txXfrm>
    </dsp:sp>
    <dsp:sp modelId="{D76B98E0-6AE3-5E49-A032-128375F8D4A2}">
      <dsp:nvSpPr>
        <dsp:cNvPr id="0" name=""/>
        <dsp:cNvSpPr/>
      </dsp:nvSpPr>
      <dsp:spPr>
        <a:xfrm rot="3310531">
          <a:off x="1642692" y="1736177"/>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729101"/>
        <a:ext cx="26918" cy="26918"/>
      </dsp:txXfrm>
    </dsp:sp>
    <dsp:sp modelId="{62AEB721-268A-3F40-94FB-4E4FD38A5BA4}">
      <dsp:nvSpPr>
        <dsp:cNvPr id="0" name=""/>
        <dsp:cNvSpPr/>
      </dsp:nvSpPr>
      <dsp:spPr>
        <a:xfrm>
          <a:off x="2065601" y="177138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TemplateFormulas</a:t>
          </a:r>
          <a:endParaRPr lang="en-US" sz="700" kern="1200" dirty="0"/>
        </a:p>
      </dsp:txBody>
      <dsp:txXfrm>
        <a:off x="2076857" y="1782639"/>
        <a:ext cx="746102" cy="361795"/>
      </dsp:txXfrm>
    </dsp:sp>
    <dsp:sp modelId="{7BCDF2E7-C8F4-184B-8F85-28C873FD383E}">
      <dsp:nvSpPr>
        <dsp:cNvPr id="0" name=""/>
        <dsp:cNvSpPr/>
      </dsp:nvSpPr>
      <dsp:spPr>
        <a:xfrm rot="4249260">
          <a:off x="1443954" y="1957154"/>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940140"/>
        <a:ext cx="46792" cy="46792"/>
      </dsp:txXfrm>
    </dsp:sp>
    <dsp:sp modelId="{B3D3FF0A-71BE-834A-B3AD-7ED3FC4188EA}">
      <dsp:nvSpPr>
        <dsp:cNvPr id="0" name=""/>
        <dsp:cNvSpPr/>
      </dsp:nvSpPr>
      <dsp:spPr>
        <a:xfrm>
          <a:off x="2065601" y="221333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TemplateDefinitions</a:t>
          </a:r>
          <a:endParaRPr lang="en-US" sz="700" kern="1200" dirty="0"/>
        </a:p>
      </dsp:txBody>
      <dsp:txXfrm>
        <a:off x="2076857" y="2224592"/>
        <a:ext cx="746102" cy="361795"/>
      </dsp:txXfrm>
    </dsp:sp>
    <dsp:sp modelId="{8493BD20-E86D-B44A-995B-9BAF52E8F6C8}">
      <dsp:nvSpPr>
        <dsp:cNvPr id="0" name=""/>
        <dsp:cNvSpPr/>
      </dsp:nvSpPr>
      <dsp:spPr>
        <a:xfrm rot="4616685">
          <a:off x="1231359" y="217813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2150487"/>
        <a:ext cx="68051" cy="68051"/>
      </dsp:txXfrm>
    </dsp:sp>
    <dsp:sp modelId="{8FC68DAB-66D4-FB42-B06B-11B905E35619}">
      <dsp:nvSpPr>
        <dsp:cNvPr id="0" name=""/>
        <dsp:cNvSpPr/>
      </dsp:nvSpPr>
      <dsp:spPr>
        <a:xfrm>
          <a:off x="2065601" y="265529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Hierarchy</a:t>
          </a:r>
        </a:p>
      </dsp:txBody>
      <dsp:txXfrm>
        <a:off x="2076857" y="2666546"/>
        <a:ext cx="746102" cy="361795"/>
      </dsp:txXfrm>
    </dsp:sp>
    <dsp:sp modelId="{DBA5D2E6-F6C7-464B-8893-E410A8F1CC36}">
      <dsp:nvSpPr>
        <dsp:cNvPr id="0" name=""/>
        <dsp:cNvSpPr/>
      </dsp:nvSpPr>
      <dsp:spPr>
        <a:xfrm rot="16952994">
          <a:off x="2280484" y="2150508"/>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2121518"/>
        <a:ext cx="70745" cy="70745"/>
      </dsp:txXfrm>
    </dsp:sp>
    <dsp:sp modelId="{5DCB3286-A9BA-5D4E-B10B-3F8E726CB654}">
      <dsp:nvSpPr>
        <dsp:cNvPr id="0" name=""/>
        <dsp:cNvSpPr/>
      </dsp:nvSpPr>
      <dsp:spPr>
        <a:xfrm>
          <a:off x="3141662" y="1274185"/>
          <a:ext cx="768614" cy="384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3152918" y="1285441"/>
        <a:ext cx="746102" cy="361795"/>
      </dsp:txXfrm>
    </dsp:sp>
    <dsp:sp modelId="{A8AAD9C3-8D16-8941-97DA-6CC073F44999}">
      <dsp:nvSpPr>
        <dsp:cNvPr id="0" name=""/>
        <dsp:cNvSpPr/>
      </dsp:nvSpPr>
      <dsp:spPr>
        <a:xfrm rot="19457599">
          <a:off x="3874689" y="1349468"/>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346385"/>
        <a:ext cx="18931" cy="18931"/>
      </dsp:txXfrm>
    </dsp:sp>
    <dsp:sp modelId="{9EFB57E5-BDED-F84A-878B-9DE09E92EDC2}">
      <dsp:nvSpPr>
        <dsp:cNvPr id="0" name=""/>
        <dsp:cNvSpPr/>
      </dsp:nvSpPr>
      <dsp:spPr>
        <a:xfrm>
          <a:off x="4217722" y="105320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bg1"/>
              </a:solidFill>
            </a:rPr>
            <a:t>Fractional</a:t>
          </a:r>
        </a:p>
      </dsp:txBody>
      <dsp:txXfrm>
        <a:off x="4228978" y="1064465"/>
        <a:ext cx="746102" cy="361795"/>
      </dsp:txXfrm>
    </dsp:sp>
    <dsp:sp modelId="{81EB7617-4234-0242-BB12-E4BB6B72456E}">
      <dsp:nvSpPr>
        <dsp:cNvPr id="0" name=""/>
        <dsp:cNvSpPr/>
      </dsp:nvSpPr>
      <dsp:spPr>
        <a:xfrm>
          <a:off x="4986337" y="1238979"/>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237676"/>
        <a:ext cx="15372" cy="15372"/>
      </dsp:txXfrm>
    </dsp:sp>
    <dsp:sp modelId="{5A249771-E76B-5B40-8948-E94C43B21263}">
      <dsp:nvSpPr>
        <dsp:cNvPr id="0" name=""/>
        <dsp:cNvSpPr/>
      </dsp:nvSpPr>
      <dsp:spPr>
        <a:xfrm>
          <a:off x="5293783" y="105320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064465"/>
        <a:ext cx="746102" cy="361795"/>
      </dsp:txXfrm>
    </dsp:sp>
    <dsp:sp modelId="{513EECA6-8CCE-1547-A48D-D0AC57B3A3FB}">
      <dsp:nvSpPr>
        <dsp:cNvPr id="0" name=""/>
        <dsp:cNvSpPr/>
      </dsp:nvSpPr>
      <dsp:spPr>
        <a:xfrm rot="2142401">
          <a:off x="3874689" y="1570444"/>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567362"/>
        <a:ext cx="18931" cy="18931"/>
      </dsp:txXfrm>
    </dsp:sp>
    <dsp:sp modelId="{D8AB1B8B-A896-0641-B923-47D049D71DB9}">
      <dsp:nvSpPr>
        <dsp:cNvPr id="0" name=""/>
        <dsp:cNvSpPr/>
      </dsp:nvSpPr>
      <dsp:spPr>
        <a:xfrm>
          <a:off x="4217722" y="1495162"/>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506418"/>
        <a:ext cx="746102" cy="361795"/>
      </dsp:txXfrm>
    </dsp:sp>
    <dsp:sp modelId="{4F190B6F-4B02-0348-B17F-D24DC51A3E9C}">
      <dsp:nvSpPr>
        <dsp:cNvPr id="0" name=""/>
        <dsp:cNvSpPr/>
      </dsp:nvSpPr>
      <dsp:spPr>
        <a:xfrm>
          <a:off x="4986337" y="168093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679630"/>
        <a:ext cx="15372" cy="15372"/>
      </dsp:txXfrm>
    </dsp:sp>
    <dsp:sp modelId="{72193B17-0C09-A74D-A479-B9640659EBFF}">
      <dsp:nvSpPr>
        <dsp:cNvPr id="0" name=""/>
        <dsp:cNvSpPr/>
      </dsp:nvSpPr>
      <dsp:spPr>
        <a:xfrm>
          <a:off x="5293783" y="149516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506418"/>
        <a:ext cx="746102" cy="361795"/>
      </dsp:txXfrm>
    </dsp:sp>
    <dsp:sp modelId="{5803B4A7-624F-754C-9BAB-A69B133803E4}">
      <dsp:nvSpPr>
        <dsp:cNvPr id="0" name=""/>
        <dsp:cNvSpPr/>
      </dsp:nvSpPr>
      <dsp:spPr>
        <a:xfrm rot="19083737">
          <a:off x="2781287" y="2702950"/>
          <a:ext cx="413304" cy="12766"/>
        </a:xfrm>
        <a:custGeom>
          <a:avLst/>
          <a:gdLst/>
          <a:ahLst/>
          <a:cxnLst/>
          <a:rect l="0" t="0" r="0" b="0"/>
          <a:pathLst>
            <a:path>
              <a:moveTo>
                <a:pt x="0" y="6383"/>
              </a:moveTo>
              <a:lnTo>
                <a:pt x="413304"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7606" y="2699000"/>
        <a:ext cx="20665" cy="20665"/>
      </dsp:txXfrm>
    </dsp:sp>
    <dsp:sp modelId="{4C43E560-B1D3-BF42-BC0B-7154FB35BF82}">
      <dsp:nvSpPr>
        <dsp:cNvPr id="0" name=""/>
        <dsp:cNvSpPr/>
      </dsp:nvSpPr>
      <dsp:spPr>
        <a:xfrm>
          <a:off x="3141662" y="2379069"/>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152918" y="2390325"/>
        <a:ext cx="746102" cy="361795"/>
      </dsp:txXfrm>
    </dsp:sp>
    <dsp:sp modelId="{7E1991F7-25E9-A64C-AA71-A5FFC1CDE6D8}">
      <dsp:nvSpPr>
        <dsp:cNvPr id="0" name=""/>
        <dsp:cNvSpPr/>
      </dsp:nvSpPr>
      <dsp:spPr>
        <a:xfrm rot="18289469">
          <a:off x="3794813" y="234386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336787"/>
        <a:ext cx="26918" cy="26918"/>
      </dsp:txXfrm>
    </dsp:sp>
    <dsp:sp modelId="{3917A2AE-CF3A-AD49-B9C7-504EBDAB1ACD}">
      <dsp:nvSpPr>
        <dsp:cNvPr id="0" name=""/>
        <dsp:cNvSpPr/>
      </dsp:nvSpPr>
      <dsp:spPr>
        <a:xfrm>
          <a:off x="4217722" y="1937115"/>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948371"/>
        <a:ext cx="746102" cy="361795"/>
      </dsp:txXfrm>
    </dsp:sp>
    <dsp:sp modelId="{11D4DA77-16F2-DD44-883A-AEAF812DC481}">
      <dsp:nvSpPr>
        <dsp:cNvPr id="0" name=""/>
        <dsp:cNvSpPr/>
      </dsp:nvSpPr>
      <dsp:spPr>
        <a:xfrm>
          <a:off x="4986337" y="212288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121583"/>
        <a:ext cx="15372" cy="15372"/>
      </dsp:txXfrm>
    </dsp:sp>
    <dsp:sp modelId="{C756950E-69CE-1741-A48F-0B84BD657485}">
      <dsp:nvSpPr>
        <dsp:cNvPr id="0" name=""/>
        <dsp:cNvSpPr/>
      </dsp:nvSpPr>
      <dsp:spPr>
        <a:xfrm>
          <a:off x="5293783" y="1937115"/>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948371"/>
        <a:ext cx="746102" cy="361795"/>
      </dsp:txXfrm>
    </dsp:sp>
    <dsp:sp modelId="{AFB0EDAA-0CED-2047-8807-79D2F96514AE}">
      <dsp:nvSpPr>
        <dsp:cNvPr id="0" name=""/>
        <dsp:cNvSpPr/>
      </dsp:nvSpPr>
      <dsp:spPr>
        <a:xfrm>
          <a:off x="391027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6313" y="2563536"/>
        <a:ext cx="15372" cy="15372"/>
      </dsp:txXfrm>
    </dsp:sp>
    <dsp:sp modelId="{596E7ABC-C71C-654D-B52D-65C30852E7AF}">
      <dsp:nvSpPr>
        <dsp:cNvPr id="0" name=""/>
        <dsp:cNvSpPr/>
      </dsp:nvSpPr>
      <dsp:spPr>
        <a:xfrm>
          <a:off x="4217722" y="237906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4228978" y="2390325"/>
        <a:ext cx="746102" cy="361795"/>
      </dsp:txXfrm>
    </dsp:sp>
    <dsp:sp modelId="{FA6ECF9E-13EE-9B49-A0A5-EE49A1388EF7}">
      <dsp:nvSpPr>
        <dsp:cNvPr id="0" name=""/>
        <dsp:cNvSpPr/>
      </dsp:nvSpPr>
      <dsp:spPr>
        <a:xfrm>
          <a:off x="498633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563536"/>
        <a:ext cx="15372" cy="15372"/>
      </dsp:txXfrm>
    </dsp:sp>
    <dsp:sp modelId="{607B1D26-2238-9E47-BE9F-D294D2DD9122}">
      <dsp:nvSpPr>
        <dsp:cNvPr id="0" name=""/>
        <dsp:cNvSpPr/>
      </dsp:nvSpPr>
      <dsp:spPr>
        <a:xfrm>
          <a:off x="5293783" y="237906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390325"/>
        <a:ext cx="746102" cy="361795"/>
      </dsp:txXfrm>
    </dsp:sp>
    <dsp:sp modelId="{90683FC1-7E35-AD44-9F1C-DFF14E18AAF4}">
      <dsp:nvSpPr>
        <dsp:cNvPr id="0" name=""/>
        <dsp:cNvSpPr/>
      </dsp:nvSpPr>
      <dsp:spPr>
        <a:xfrm rot="3310531">
          <a:off x="3794813" y="2785816"/>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778740"/>
        <a:ext cx="26918" cy="26918"/>
      </dsp:txXfrm>
    </dsp:sp>
    <dsp:sp modelId="{C83EFD3F-7C63-2342-9E2E-7754DC66C1F1}">
      <dsp:nvSpPr>
        <dsp:cNvPr id="0" name=""/>
        <dsp:cNvSpPr/>
      </dsp:nvSpPr>
      <dsp:spPr>
        <a:xfrm>
          <a:off x="4217722" y="2821022"/>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4228978" y="2832278"/>
        <a:ext cx="746102" cy="361795"/>
      </dsp:txXfrm>
    </dsp:sp>
    <dsp:sp modelId="{52DC4336-AE27-F944-AA42-EFA65DEAC5FB}">
      <dsp:nvSpPr>
        <dsp:cNvPr id="0" name=""/>
        <dsp:cNvSpPr/>
      </dsp:nvSpPr>
      <dsp:spPr>
        <a:xfrm>
          <a:off x="4986337" y="300679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3005490"/>
        <a:ext cx="15372" cy="15372"/>
      </dsp:txXfrm>
    </dsp:sp>
    <dsp:sp modelId="{010E747E-4672-1142-A974-A336511957EF}">
      <dsp:nvSpPr>
        <dsp:cNvPr id="0" name=""/>
        <dsp:cNvSpPr/>
      </dsp:nvSpPr>
      <dsp:spPr>
        <a:xfrm>
          <a:off x="5293783" y="282102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832278"/>
        <a:ext cx="746102" cy="361795"/>
      </dsp:txXfrm>
    </dsp:sp>
    <dsp:sp modelId="{BC280A69-130C-934F-902D-E52DD9D2ABA3}">
      <dsp:nvSpPr>
        <dsp:cNvPr id="0" name=""/>
        <dsp:cNvSpPr/>
      </dsp:nvSpPr>
      <dsp:spPr>
        <a:xfrm rot="4647006">
          <a:off x="2280484" y="3531613"/>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3502623"/>
        <a:ext cx="70745" cy="70745"/>
      </dsp:txXfrm>
    </dsp:sp>
    <dsp:sp modelId="{4F43FED0-E009-464F-BC3D-5036B56D7DB6}">
      <dsp:nvSpPr>
        <dsp:cNvPr id="0" name=""/>
        <dsp:cNvSpPr/>
      </dsp:nvSpPr>
      <dsp:spPr>
        <a:xfrm>
          <a:off x="3141662" y="4036394"/>
          <a:ext cx="768614" cy="3843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Hybrid</a:t>
          </a:r>
        </a:p>
      </dsp:txBody>
      <dsp:txXfrm>
        <a:off x="3152918" y="4047650"/>
        <a:ext cx="746102" cy="361795"/>
      </dsp:txXfrm>
    </dsp:sp>
    <dsp:sp modelId="{3E52CE20-0B13-7C4C-99EB-C65C4070B2AC}">
      <dsp:nvSpPr>
        <dsp:cNvPr id="0" name=""/>
        <dsp:cNvSpPr/>
      </dsp:nvSpPr>
      <dsp:spPr>
        <a:xfrm rot="17945813">
          <a:off x="3747884" y="3945944"/>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3936521"/>
        <a:ext cx="31611" cy="31611"/>
      </dsp:txXfrm>
    </dsp:sp>
    <dsp:sp modelId="{6743D7EC-074E-2A42-9C64-338F1971A4E6}">
      <dsp:nvSpPr>
        <dsp:cNvPr id="0" name=""/>
        <dsp:cNvSpPr/>
      </dsp:nvSpPr>
      <dsp:spPr>
        <a:xfrm>
          <a:off x="4217722" y="3483952"/>
          <a:ext cx="768614" cy="384307"/>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Fungible</a:t>
          </a:r>
          <a:endParaRPr lang="en-US" sz="700" kern="1200" dirty="0"/>
        </a:p>
      </dsp:txBody>
      <dsp:txXfrm>
        <a:off x="4228978" y="3495208"/>
        <a:ext cx="746102" cy="361795"/>
      </dsp:txXfrm>
    </dsp:sp>
    <dsp:sp modelId="{12D8A151-1E8E-0649-97BA-583F05DA0356}">
      <dsp:nvSpPr>
        <dsp:cNvPr id="0" name=""/>
        <dsp:cNvSpPr/>
      </dsp:nvSpPr>
      <dsp:spPr>
        <a:xfrm rot="19457599">
          <a:off x="4950750" y="3559235"/>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556152"/>
        <a:ext cx="18931" cy="18931"/>
      </dsp:txXfrm>
    </dsp:sp>
    <dsp:sp modelId="{ADCA7355-316F-4C48-9047-24AAC9235605}">
      <dsp:nvSpPr>
        <dsp:cNvPr id="0" name=""/>
        <dsp:cNvSpPr/>
      </dsp:nvSpPr>
      <dsp:spPr>
        <a:xfrm>
          <a:off x="5293783" y="326297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Fractional</a:t>
          </a:r>
        </a:p>
      </dsp:txBody>
      <dsp:txXfrm>
        <a:off x="5305039" y="3274232"/>
        <a:ext cx="746102" cy="361795"/>
      </dsp:txXfrm>
    </dsp:sp>
    <dsp:sp modelId="{7B1EEF27-729C-C249-AE59-61126CB4FE29}">
      <dsp:nvSpPr>
        <dsp:cNvPr id="0" name=""/>
        <dsp:cNvSpPr/>
      </dsp:nvSpPr>
      <dsp:spPr>
        <a:xfrm>
          <a:off x="6062398" y="344874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447443"/>
        <a:ext cx="15372" cy="15372"/>
      </dsp:txXfrm>
    </dsp:sp>
    <dsp:sp modelId="{5744DC9A-4CB9-BB49-BC0D-1971A34F9A7F}">
      <dsp:nvSpPr>
        <dsp:cNvPr id="0" name=""/>
        <dsp:cNvSpPr/>
      </dsp:nvSpPr>
      <dsp:spPr>
        <a:xfrm>
          <a:off x="6369843" y="326297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274232"/>
        <a:ext cx="746102" cy="361795"/>
      </dsp:txXfrm>
    </dsp:sp>
    <dsp:sp modelId="{4FC147D2-C42B-7443-9A07-602093AB3268}">
      <dsp:nvSpPr>
        <dsp:cNvPr id="0" name=""/>
        <dsp:cNvSpPr/>
      </dsp:nvSpPr>
      <dsp:spPr>
        <a:xfrm rot="2142401">
          <a:off x="4950750" y="3780211"/>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777129"/>
        <a:ext cx="18931" cy="18931"/>
      </dsp:txXfrm>
    </dsp:sp>
    <dsp:sp modelId="{EAC5457A-9BF2-1645-8F44-6E31BDC8F4A8}">
      <dsp:nvSpPr>
        <dsp:cNvPr id="0" name=""/>
        <dsp:cNvSpPr/>
      </dsp:nvSpPr>
      <dsp:spPr>
        <a:xfrm>
          <a:off x="5293783" y="3704929"/>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3716185"/>
        <a:ext cx="746102" cy="361795"/>
      </dsp:txXfrm>
    </dsp:sp>
    <dsp:sp modelId="{0B435FAB-286C-E944-A165-83A7A0042B68}">
      <dsp:nvSpPr>
        <dsp:cNvPr id="0" name=""/>
        <dsp:cNvSpPr/>
      </dsp:nvSpPr>
      <dsp:spPr>
        <a:xfrm>
          <a:off x="6062398" y="389070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889397"/>
        <a:ext cx="15372" cy="15372"/>
      </dsp:txXfrm>
    </dsp:sp>
    <dsp:sp modelId="{329419D4-81FF-994E-9895-C4AEB752FC00}">
      <dsp:nvSpPr>
        <dsp:cNvPr id="0" name=""/>
        <dsp:cNvSpPr/>
      </dsp:nvSpPr>
      <dsp:spPr>
        <a:xfrm>
          <a:off x="6369843" y="370492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716185"/>
        <a:ext cx="746102" cy="361795"/>
      </dsp:txXfrm>
    </dsp:sp>
    <dsp:sp modelId="{3783900E-14DA-BB4A-84E1-ECA587F7FB86}">
      <dsp:nvSpPr>
        <dsp:cNvPr id="0" name=""/>
        <dsp:cNvSpPr/>
      </dsp:nvSpPr>
      <dsp:spPr>
        <a:xfrm rot="3654187">
          <a:off x="3747884" y="4498386"/>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4488963"/>
        <a:ext cx="31611" cy="31611"/>
      </dsp:txXfrm>
    </dsp:sp>
    <dsp:sp modelId="{F770081F-B708-5E4A-8726-D236EF4A9515}">
      <dsp:nvSpPr>
        <dsp:cNvPr id="0" name=""/>
        <dsp:cNvSpPr/>
      </dsp:nvSpPr>
      <dsp:spPr>
        <a:xfrm>
          <a:off x="4217722" y="4588836"/>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4228978" y="4600092"/>
        <a:ext cx="746102" cy="361795"/>
      </dsp:txXfrm>
    </dsp:sp>
    <dsp:sp modelId="{FF6EEEA5-AE9B-E449-AF56-878DD96515D4}">
      <dsp:nvSpPr>
        <dsp:cNvPr id="0" name=""/>
        <dsp:cNvSpPr/>
      </dsp:nvSpPr>
      <dsp:spPr>
        <a:xfrm rot="18289469">
          <a:off x="4870873" y="4553630"/>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546554"/>
        <a:ext cx="26918" cy="26918"/>
      </dsp:txXfrm>
    </dsp:sp>
    <dsp:sp modelId="{24EDF88D-06B5-904D-9411-CD561A59E544}">
      <dsp:nvSpPr>
        <dsp:cNvPr id="0" name=""/>
        <dsp:cNvSpPr/>
      </dsp:nvSpPr>
      <dsp:spPr>
        <a:xfrm>
          <a:off x="5293783" y="4146883"/>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4158139"/>
        <a:ext cx="746102" cy="361795"/>
      </dsp:txXfrm>
    </dsp:sp>
    <dsp:sp modelId="{ABF6BCC3-9CAB-2046-85D2-1A018AB2B51D}">
      <dsp:nvSpPr>
        <dsp:cNvPr id="0" name=""/>
        <dsp:cNvSpPr/>
      </dsp:nvSpPr>
      <dsp:spPr>
        <a:xfrm>
          <a:off x="6062398" y="433265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331350"/>
        <a:ext cx="15372" cy="15372"/>
      </dsp:txXfrm>
    </dsp:sp>
    <dsp:sp modelId="{5C28586E-8BCF-D94F-86DE-9F8E2273DD37}">
      <dsp:nvSpPr>
        <dsp:cNvPr id="0" name=""/>
        <dsp:cNvSpPr/>
      </dsp:nvSpPr>
      <dsp:spPr>
        <a:xfrm>
          <a:off x="6369843" y="4146883"/>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158139"/>
        <a:ext cx="746102" cy="361795"/>
      </dsp:txXfrm>
    </dsp:sp>
    <dsp:sp modelId="{E2C32A92-B50D-1341-9544-6A42ED704CD8}">
      <dsp:nvSpPr>
        <dsp:cNvPr id="0" name=""/>
        <dsp:cNvSpPr/>
      </dsp:nvSpPr>
      <dsp:spPr>
        <a:xfrm>
          <a:off x="4986337"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4773303"/>
        <a:ext cx="15372" cy="15372"/>
      </dsp:txXfrm>
    </dsp:sp>
    <dsp:sp modelId="{22943C0B-3381-B54D-813B-98F392F1BBE8}">
      <dsp:nvSpPr>
        <dsp:cNvPr id="0" name=""/>
        <dsp:cNvSpPr/>
      </dsp:nvSpPr>
      <dsp:spPr>
        <a:xfrm>
          <a:off x="5293783" y="458883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5305039" y="4600092"/>
        <a:ext cx="746102" cy="361795"/>
      </dsp:txXfrm>
    </dsp:sp>
    <dsp:sp modelId="{5A21B319-DC10-4642-ABCF-5B74B0E647C1}">
      <dsp:nvSpPr>
        <dsp:cNvPr id="0" name=""/>
        <dsp:cNvSpPr/>
      </dsp:nvSpPr>
      <dsp:spPr>
        <a:xfrm>
          <a:off x="6062398"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773303"/>
        <a:ext cx="15372" cy="15372"/>
      </dsp:txXfrm>
    </dsp:sp>
    <dsp:sp modelId="{543B16F5-CDC8-0F49-A4A1-E1CDEAE891E9}">
      <dsp:nvSpPr>
        <dsp:cNvPr id="0" name=""/>
        <dsp:cNvSpPr/>
      </dsp:nvSpPr>
      <dsp:spPr>
        <a:xfrm>
          <a:off x="6369843" y="458883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600092"/>
        <a:ext cx="746102" cy="361795"/>
      </dsp:txXfrm>
    </dsp:sp>
    <dsp:sp modelId="{D3E8F1A9-111F-B944-A410-C0B32E9D2E0F}">
      <dsp:nvSpPr>
        <dsp:cNvPr id="0" name=""/>
        <dsp:cNvSpPr/>
      </dsp:nvSpPr>
      <dsp:spPr>
        <a:xfrm rot="3310531">
          <a:off x="4870873" y="499558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988507"/>
        <a:ext cx="26918" cy="26918"/>
      </dsp:txXfrm>
    </dsp:sp>
    <dsp:sp modelId="{9BF729F8-26DA-E74D-86A6-9D2EDF647863}">
      <dsp:nvSpPr>
        <dsp:cNvPr id="0" name=""/>
        <dsp:cNvSpPr/>
      </dsp:nvSpPr>
      <dsp:spPr>
        <a:xfrm>
          <a:off x="5293783" y="5030789"/>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5305039" y="5042045"/>
        <a:ext cx="746102" cy="361795"/>
      </dsp:txXfrm>
    </dsp:sp>
    <dsp:sp modelId="{26D088CB-5B78-C94E-B10E-13FAAD9A0B35}">
      <dsp:nvSpPr>
        <dsp:cNvPr id="0" name=""/>
        <dsp:cNvSpPr/>
      </dsp:nvSpPr>
      <dsp:spPr>
        <a:xfrm>
          <a:off x="6062398" y="521656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5215257"/>
        <a:ext cx="15372" cy="15372"/>
      </dsp:txXfrm>
    </dsp:sp>
    <dsp:sp modelId="{9FAC6E4F-65E3-004A-8670-D4BD49ABA5BD}">
      <dsp:nvSpPr>
        <dsp:cNvPr id="0" name=""/>
        <dsp:cNvSpPr/>
      </dsp:nvSpPr>
      <dsp:spPr>
        <a:xfrm>
          <a:off x="6369843" y="503078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TokenTemplates</a:t>
          </a:r>
        </a:p>
      </dsp:txBody>
      <dsp:txXfrm>
        <a:off x="6381099" y="5042045"/>
        <a:ext cx="746102" cy="361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126995" y="0"/>
          <a:ext cx="3152626"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89000">
            <a:lnSpc>
              <a:spcPct val="90000"/>
            </a:lnSpc>
            <a:spcBef>
              <a:spcPct val="0"/>
            </a:spcBef>
            <a:spcAft>
              <a:spcPct val="35000"/>
            </a:spcAft>
            <a:buNone/>
          </a:pPr>
          <a:r>
            <a:rPr lang="en-US" sz="2000" kern="1200" dirty="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dirty="0"/>
            <a:t>Physical money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sSup>
                    <m:sSupPr>
                      <m:ctrlPr>
                        <a:rPr lang="en-US" i="1" kern="1200" smtClean="0">
                          <a:latin typeface="Cambria Math" panose="02040503050406030204" pitchFamily="18" charset="0"/>
                          <a:ea typeface="Cambria Math" panose="02040503050406030204" pitchFamily="18" charset="0"/>
                        </a:rPr>
                      </m:ctrlPr>
                    </m:sSupPr>
                    <m:e>
                      <m:r>
                        <m:rPr>
                          <m:sty m:val="p"/>
                        </m:rPr>
                        <a:rPr lang="el-GR" i="1" kern="1200" smtClean="0">
                          <a:latin typeface="Cambria Math" panose="02040503050406030204" pitchFamily="18" charset="0"/>
                          <a:ea typeface="Cambria Math" panose="02040503050406030204" pitchFamily="18" charset="0"/>
                        </a:rPr>
                        <m:t>Ϝ</m:t>
                      </m:r>
                    </m:e>
                    <m:sup>
                      <m:r>
                        <a:rPr lang="en-US" b="0" i="1" kern="1200" smtClean="0">
                          <a:latin typeface="Cambria Math" panose="02040503050406030204" pitchFamily="18" charset="0"/>
                          <a:ea typeface="Cambria Math" panose="02040503050406030204" pitchFamily="18" charset="0"/>
                        </a:rPr>
                        <m:t>′</m:t>
                      </m:r>
                    </m:sup>
                  </m:sSup>
                </m:sub>
              </m:sSub>
            </m:oMath>
          </a14:m>
          <a:endParaRPr lang="en-US" sz="1600" kern="1200" dirty="0"/>
        </a:p>
        <a:p>
          <a:pPr marL="171450" lvl="1" indent="-171450" algn="l" defTabSz="711200">
            <a:lnSpc>
              <a:spcPct val="90000"/>
            </a:lnSpc>
            <a:spcBef>
              <a:spcPct val="0"/>
            </a:spcBef>
            <a:spcAft>
              <a:spcPct val="15000"/>
            </a:spcAft>
            <a:buChar char="•"/>
          </a:pPr>
          <a:r>
            <a:rPr lang="en-US" sz="1600" kern="1200" dirty="0"/>
            <a:t>Loyalty points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r>
                    <m:rPr>
                      <m:sty m:val="p"/>
                    </m:rPr>
                    <a:rPr lang="el-GR" i="1" kern="1200" smtClean="0">
                      <a:latin typeface="Cambria Math" panose="02040503050406030204" pitchFamily="18" charset="0"/>
                      <a:ea typeface="Cambria Math" panose="02040503050406030204" pitchFamily="18" charset="0"/>
                    </a:rPr>
                    <m:t>Ϝ</m:t>
                  </m:r>
                </m:sub>
              </m:sSub>
            </m:oMath>
          </a14:m>
          <a:endParaRPr lang="en-US" sz="1600" kern="1200" dirty="0"/>
        </a:p>
      </dsp:txBody>
      <dsp:txXfrm>
        <a:off x="126995" y="1470668"/>
        <a:ext cx="3152626" cy="2206002"/>
      </dsp:txXfrm>
    </dsp:sp>
    <dsp:sp modelId="{F5A8E73D-CCDE-864F-A956-D35E215F973B}">
      <dsp:nvSpPr>
        <dsp:cNvPr id="0" name=""/>
        <dsp:cNvSpPr/>
      </dsp:nvSpPr>
      <dsp:spPr>
        <a:xfrm>
          <a:off x="1221" y="303641"/>
          <a:ext cx="3404174"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2400" kern="1200" dirty="0"/>
            <a:t> Common Fungible</a:t>
          </a:r>
          <a:endParaRPr lang="en-US" sz="2000" kern="1200" dirty="0"/>
        </a:p>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ea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sSup>
                    <m:sSupPr>
                      <m:ctrlPr>
                        <a:rPr lang="en-US" sz="3000" i="1" kern="1200" smtClean="0">
                          <a:latin typeface="Cambria Math" panose="02040503050406030204" pitchFamily="18" charset="0"/>
                          <a:ea typeface="Cambria Math" panose="02040503050406030204" pitchFamily="18" charset="0"/>
                        </a:rPr>
                      </m:ctrlPr>
                    </m:sSupPr>
                    <m:e>
                      <m:r>
                        <m:rPr>
                          <m:sty m:val="p"/>
                        </m:rPr>
                        <a:rPr lang="el-GR" sz="3000" i="1" kern="1200" smtClean="0">
                          <a:latin typeface="Cambria Math" panose="02040503050406030204" pitchFamily="18" charset="0"/>
                          <a:ea typeface="Cambria Math" panose="02040503050406030204" pitchFamily="18" charset="0"/>
                        </a:rPr>
                        <m:t>Ϝ</m:t>
                      </m:r>
                    </m:e>
                    <m:sup>
                      <m:r>
                        <a:rPr lang="en-US" sz="3000" b="0" i="1" kern="1200" smtClean="0">
                          <a:latin typeface="Cambria Math" panose="02040503050406030204" pitchFamily="18" charset="0"/>
                          <a:ea typeface="Cambria Math" panose="02040503050406030204" pitchFamily="18" charset="0"/>
                        </a:rPr>
                        <m:t>′</m:t>
                      </m:r>
                    </m:sup>
                  </m:sSup>
                </m:sub>
              </m:sSub>
              <m:r>
                <a:rPr lang="en-US" sz="3000" b="0" i="1" kern="1200" smtClean="0">
                  <a:latin typeface="Cambria Math" panose="02040503050406030204" pitchFamily="18" charset="0"/>
                  <a:ea typeface="Cambria Math" panose="02040503050406030204" pitchFamily="18" charset="0"/>
                </a:rPr>
                <m:t> </m:t>
              </m:r>
            </m:oMath>
          </a14:m>
          <a:r>
            <a:rPr lang="en-US" sz="2400" kern="1200" dirty="0"/>
            <a:t>Unique Fungible</a:t>
          </a:r>
          <a:endParaRPr lang="en-US" sz="3000" kern="1200" dirty="0"/>
        </a:p>
      </dsp:txBody>
      <dsp:txXfrm>
        <a:off x="1221" y="303641"/>
        <a:ext cx="3404174" cy="839089"/>
      </dsp:txXfrm>
    </dsp:sp>
    <dsp:sp modelId="{697BFB2E-AD8D-EE49-A5E8-2647E13B17A3}">
      <dsp:nvSpPr>
        <dsp:cNvPr id="0" name=""/>
        <dsp:cNvSpPr/>
      </dsp:nvSpPr>
      <dsp:spPr>
        <a:xfrm>
          <a:off x="3807260" y="0"/>
          <a:ext cx="3152626"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807260" y="1470668"/>
        <a:ext cx="3152626" cy="2206002"/>
      </dsp:txXfrm>
    </dsp:sp>
    <dsp:sp modelId="{4759CB34-353D-DA4B-B976-AF36E9426670}">
      <dsp:nvSpPr>
        <dsp:cNvPr id="0" name=""/>
        <dsp:cNvSpPr/>
      </dsp:nvSpPr>
      <dsp:spPr>
        <a:xfrm>
          <a:off x="3657605" y="45781"/>
          <a:ext cx="3451936" cy="13791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r>
                    <m:rPr>
                      <m:sty m:val="p"/>
                    </m:rPr>
                    <a:rPr lang="el-GR" sz="2200" i="1" kern="1200" smtClean="0">
                      <a:latin typeface="Cambria Math" panose="02040503050406030204" pitchFamily="18" charset="0"/>
                      <a:ea typeface="Cambria Math" panose="02040503050406030204" pitchFamily="18" charset="0"/>
                    </a:rPr>
                    <m:t>Ν</m:t>
                  </m:r>
                </m:sub>
              </m:sSub>
            </m:oMath>
          </a14:m>
          <a:r>
            <a:rPr lang="en-US" sz="2200" kern="1200" dirty="0"/>
            <a:t> Non-fungible</a:t>
          </a:r>
        </a:p>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sSup>
                    <m:sSupPr>
                      <m:ctrlPr>
                        <a:rPr lang="en-US" sz="2200" i="1" kern="1200" smtClean="0">
                          <a:latin typeface="Cambria Math" panose="02040503050406030204" pitchFamily="18" charset="0"/>
                          <a:ea typeface="Cambria Math" panose="02040503050406030204" pitchFamily="18" charset="0"/>
                        </a:rPr>
                      </m:ctrlPr>
                    </m:sSupPr>
                    <m:e>
                      <m:r>
                        <m:rPr>
                          <m:sty m:val="p"/>
                        </m:rPr>
                        <a:rPr lang="el-GR" sz="2200" i="1" kern="1200" smtClean="0">
                          <a:latin typeface="Cambria Math" panose="02040503050406030204" pitchFamily="18" charset="0"/>
                          <a:ea typeface="Cambria Math" panose="02040503050406030204" pitchFamily="18" charset="0"/>
                        </a:rPr>
                        <m:t>Ν</m:t>
                      </m:r>
                    </m:e>
                    <m:sup>
                      <m:r>
                        <a:rPr lang="en-US" sz="2200" b="0" i="1" kern="1200" smtClean="0">
                          <a:latin typeface="Cambria Math" panose="02040503050406030204" pitchFamily="18" charset="0"/>
                          <a:ea typeface="Cambria Math" panose="02040503050406030204" pitchFamily="18" charset="0"/>
                        </a:rPr>
                        <m:t>′</m:t>
                      </m:r>
                    </m:sup>
                  </m:sSup>
                </m:sub>
              </m:sSub>
            </m:oMath>
          </a14:m>
          <a:r>
            <a:rPr lang="en-US" sz="2200" kern="1200" dirty="0"/>
            <a:t> Unique Non-fungible</a:t>
          </a:r>
        </a:p>
      </dsp:txBody>
      <dsp:txXfrm>
        <a:off x="3657605" y="45781"/>
        <a:ext cx="3451936" cy="1379104"/>
      </dsp:txXfrm>
    </dsp:sp>
    <dsp:sp modelId="{682F3279-FED3-6A41-A761-4E233B66EFCB}">
      <dsp:nvSpPr>
        <dsp:cNvPr id="0" name=""/>
        <dsp:cNvSpPr/>
      </dsp:nvSpPr>
      <dsp:spPr>
        <a:xfrm>
          <a:off x="7362973" y="0"/>
          <a:ext cx="3152626"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362973" y="1470668"/>
        <a:ext cx="3152626" cy="2206002"/>
      </dsp:txXfrm>
    </dsp:sp>
    <dsp:sp modelId="{07E383F6-F3BF-7742-8CDA-937392B66C68}">
      <dsp:nvSpPr>
        <dsp:cNvPr id="0" name=""/>
        <dsp:cNvSpPr/>
      </dsp:nvSpPr>
      <dsp:spPr>
        <a:xfrm>
          <a:off x="7361752" y="64003"/>
          <a:ext cx="3152626"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361752" y="64003"/>
        <a:ext cx="3152626" cy="13426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 Property</a:t>
          </a:r>
          <a:r>
            <a:rPr lang="en-US" sz="2200" kern="120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b"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9/23/19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Accenture, Banco Santander, Blockchain Research Institute, </a:t>
            </a:r>
            <a:r>
              <a:rPr lang="en-US" sz="1200" b="0" i="0" u="none" strike="noStrike" kern="1200" dirty="0" err="1">
                <a:solidFill>
                  <a:schemeClr val="tx1"/>
                </a:solidFill>
                <a:effectLst/>
                <a:latin typeface="+mn-lt"/>
                <a:ea typeface="+mn-ea"/>
                <a:cs typeface="+mn-cs"/>
              </a:rPr>
              <a:t>Clearmatics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ConsenSys</a:t>
            </a:r>
            <a:r>
              <a:rPr lang="en-US" sz="1200" b="0" i="0" u="none" strike="noStrike" kern="1200" dirty="0">
                <a:solidFill>
                  <a:schemeClr val="tx1"/>
                </a:solidFill>
                <a:effectLst/>
                <a:latin typeface="+mn-lt"/>
                <a:ea typeface="+mn-ea"/>
                <a:cs typeface="+mn-cs"/>
              </a:rPr>
              <a:t>, Digital Asset, EY, IBM, ING, Intel, J.P. Morgan, </a:t>
            </a:r>
            <a:r>
              <a:rPr lang="en-US" sz="1200" b="0" i="0" u="none" strike="noStrike" kern="1200" dirty="0" err="1">
                <a:solidFill>
                  <a:schemeClr val="tx1"/>
                </a:solidFill>
                <a:effectLst/>
                <a:latin typeface="+mn-lt"/>
                <a:ea typeface="+mn-ea"/>
                <a:cs typeface="+mn-cs"/>
              </a:rPr>
              <a:t>Komgo</a:t>
            </a:r>
            <a:r>
              <a:rPr lang="en-US" sz="1200" b="0" i="0" u="none" strike="noStrike" kern="1200" dirty="0">
                <a:solidFill>
                  <a:schemeClr val="tx1"/>
                </a:solidFill>
                <a:effectLst/>
                <a:latin typeface="+mn-lt"/>
                <a:ea typeface="+mn-ea"/>
                <a:cs typeface="+mn-cs"/>
              </a:rPr>
              <a:t>, Microsoft, R3, and Web3 Labs</a:t>
            </a:r>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a:t>
            </a:fld>
            <a:endParaRPr lang="en-US"/>
          </a:p>
        </p:txBody>
      </p:sp>
    </p:spTree>
    <p:extLst>
      <p:ext uri="{BB962C8B-B14F-4D97-AF65-F5344CB8AC3E}">
        <p14:creationId xmlns:p14="http://schemas.microsoft.com/office/powerpoint/2010/main" val="1264457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19</a:t>
            </a:fld>
            <a:endParaRPr lang="en-US"/>
          </a:p>
        </p:txBody>
      </p:sp>
    </p:spTree>
    <p:extLst>
      <p:ext uri="{BB962C8B-B14F-4D97-AF65-F5344CB8AC3E}">
        <p14:creationId xmlns:p14="http://schemas.microsoft.com/office/powerpoint/2010/main" val="232325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22</a:t>
            </a:fld>
            <a:endParaRPr lang="en-US"/>
          </a:p>
        </p:txBody>
      </p:sp>
    </p:spTree>
    <p:extLst>
      <p:ext uri="{BB962C8B-B14F-4D97-AF65-F5344CB8AC3E}">
        <p14:creationId xmlns:p14="http://schemas.microsoft.com/office/powerpoint/2010/main" val="84252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26</a:t>
            </a:fld>
            <a:endParaRPr lang="en-US"/>
          </a:p>
        </p:txBody>
      </p:sp>
    </p:spTree>
    <p:extLst>
      <p:ext uri="{BB962C8B-B14F-4D97-AF65-F5344CB8AC3E}">
        <p14:creationId xmlns:p14="http://schemas.microsoft.com/office/powerpoint/2010/main" val="1377528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28</a:t>
            </a:fld>
            <a:endParaRPr lang="en-US"/>
          </a:p>
        </p:txBody>
      </p:sp>
    </p:spTree>
    <p:extLst>
      <p:ext uri="{BB962C8B-B14F-4D97-AF65-F5344CB8AC3E}">
        <p14:creationId xmlns:p14="http://schemas.microsoft.com/office/powerpoint/2010/main" val="3465478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30</a:t>
            </a:fld>
            <a:endParaRPr lang="en-US"/>
          </a:p>
        </p:txBody>
      </p:sp>
    </p:spTree>
    <p:extLst>
      <p:ext uri="{BB962C8B-B14F-4D97-AF65-F5344CB8AC3E}">
        <p14:creationId xmlns:p14="http://schemas.microsoft.com/office/powerpoint/2010/main" val="3009387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32</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33</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4</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C24B5A23-0948-BC48-B555-0D889E08C7BE}" type="slidenum">
              <a:rPr lang="en-US" smtClean="0"/>
              <a:t>35</a:t>
            </a:fld>
            <a:endParaRPr lang="en-US"/>
          </a:p>
        </p:txBody>
      </p:sp>
    </p:spTree>
    <p:extLst>
      <p:ext uri="{BB962C8B-B14F-4D97-AF65-F5344CB8AC3E}">
        <p14:creationId xmlns:p14="http://schemas.microsoft.com/office/powerpoint/2010/main" val="141539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6</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7</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There are currently two kinds of fungible tokens, common, sometimes called account or balance tokens, and unique, or UTXO (unspent transaction output). This distinction might seem subtle, but is important when considering how fungible tokens can be traced and what properties they can have.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Common fungible tokens share a single set of properties, are not distinct from one another and balances are recorded in a central place. These tokens are simply represented as a balance or </a:t>
            </a:r>
            <a:r>
              <a:rPr lang="en-US" sz="1200" b="0" kern="1200" dirty="0" err="1">
                <a:solidFill>
                  <a:schemeClr val="tx1"/>
                </a:solidFill>
                <a:effectLst/>
                <a:latin typeface="+mn-lt"/>
                <a:ea typeface="+mn-ea"/>
                <a:cs typeface="+mn-cs"/>
              </a:rPr>
              <a:t>quanitity</a:t>
            </a:r>
            <a:r>
              <a:rPr lang="en-US" sz="1200" b="0" kern="1200" dirty="0">
                <a:solidFill>
                  <a:schemeClr val="tx1"/>
                </a:solidFill>
                <a:effectLst/>
                <a:latin typeface="+mn-lt"/>
                <a:ea typeface="+mn-ea"/>
                <a:cs typeface="+mn-cs"/>
              </a:rPr>
              <a:t> attributed to an owners address where all the balances are recorded on the same balance sheet. This balance sheet is distributed, so its not 'centralized' but rather simplified. Common tokens have the advantage of easily sharing a common value like a "SKU" where the change in the value is immediately reflected for all tokens. Like money in a bank account is represented as a balance. Common tokens cannot be individually traced, only their balances between accounts can.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common fungible token is identified by </a:t>
            </a:r>
            <a:r>
              <a:rPr lang="en-US" sz="1200" b="1" kern="1200" dirty="0">
                <a:solidFill>
                  <a:schemeClr val="tx1"/>
                </a:solidFill>
                <a:effectLst/>
                <a:latin typeface="+mn-lt"/>
                <a:ea typeface="+mn-ea"/>
                <a:cs typeface="+mn-cs"/>
              </a:rPr>
              <a:t>**&amp;tau;&lt;sub&gt;F&lt;/sub&gt;**</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Unique fungible tokens have their own identities and can be individually traced. Each unique token can carry unique properties that cannot be changed in one place and cascade to all and their balances must be summed. These are like bank notes, paper bills and metal coins, they are </a:t>
            </a:r>
            <a:r>
              <a:rPr lang="en-US" sz="1200" b="0" kern="1200" dirty="0" err="1">
                <a:solidFill>
                  <a:schemeClr val="tx1"/>
                </a:solidFill>
                <a:effectLst/>
                <a:latin typeface="+mn-lt"/>
                <a:ea typeface="+mn-ea"/>
                <a:cs typeface="+mn-cs"/>
              </a:rPr>
              <a:t>interchangable</a:t>
            </a:r>
            <a:r>
              <a:rPr lang="en-US" sz="1200" b="0" kern="1200" dirty="0">
                <a:solidFill>
                  <a:schemeClr val="tx1"/>
                </a:solidFill>
                <a:effectLst/>
                <a:latin typeface="+mn-lt"/>
                <a:ea typeface="+mn-ea"/>
                <a:cs typeface="+mn-cs"/>
              </a:rPr>
              <a:t> but have unique properties like a serial number.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unique fungible token is identified by </a:t>
            </a:r>
            <a:r>
              <a:rPr lang="en-US" sz="1200" b="1" kern="1200" dirty="0">
                <a:solidFill>
                  <a:schemeClr val="tx1"/>
                </a:solidFill>
                <a:effectLst/>
                <a:latin typeface="+mn-lt"/>
                <a:ea typeface="+mn-ea"/>
                <a:cs typeface="+mn-cs"/>
              </a:rPr>
              <a:t>**&amp;tau;&lt;sub&gt;F'&lt;/sub&gt;**</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10</a:t>
            </a:fld>
            <a:endParaRPr lang="en-US"/>
          </a:p>
        </p:txBody>
      </p:sp>
    </p:spTree>
    <p:extLst>
      <p:ext uri="{BB962C8B-B14F-4D97-AF65-F5344CB8AC3E}">
        <p14:creationId xmlns:p14="http://schemas.microsoft.com/office/powerpoint/2010/main" val="1642445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15</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16</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9/23/19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9/23/19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9/23/19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9/23/19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9/23/19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9/23/19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9/23/19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9/23/19</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9/23/19</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9/23/19</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9/23/19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9/23/19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9/23/19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9/23/19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9/23/19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9/23/19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9/23/19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9/23/19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9/23/19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9/23/19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9/23/19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9/23/19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9/23/19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9/23/19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4.xml"/><Relationship Id="rId11"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70.png"/><Relationship Id="rId1" Type="http://schemas.openxmlformats.org/officeDocument/2006/relationships/slideLayout" Target="../slideLayouts/slideLayout13.xml"/><Relationship Id="rId4" Type="http://schemas.openxmlformats.org/officeDocument/2006/relationships/image" Target="../media/image39.sv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81.xml"/><Relationship Id="rId3" Type="http://schemas.openxmlformats.org/officeDocument/2006/relationships/diagramData" Target="../diagrams/data7.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21" Type="http://schemas.openxmlformats.org/officeDocument/2006/relationships/diagramData" Target="../diagrams/data10.xml"/><Relationship Id="rId34" Type="http://schemas.microsoft.com/office/2007/relationships/diagramDrawing" Target="../diagrams/drawing10.xml"/><Relationship Id="rId7" Type="http://schemas.microsoft.com/office/2007/relationships/diagramDrawing" Target="../diagrams/drawing7.xml"/><Relationship Id="rId12" Type="http://schemas.openxmlformats.org/officeDocument/2006/relationships/diagramData" Target="../diagrams/data9.xml"/><Relationship Id="rId17" Type="http://schemas.openxmlformats.org/officeDocument/2006/relationships/diagramData" Target="../diagrams/data11.xml"/><Relationship Id="rId25" Type="http://schemas.microsoft.com/office/2007/relationships/diagramDrawing" Target="../diagrams/drawing9.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8.xml"/><Relationship Id="rId16" Type="http://schemas.microsoft.com/office/2007/relationships/diagramDrawing" Target="../diagrams/drawing8.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13.xml"/><Relationship Id="rId6" Type="http://schemas.openxmlformats.org/officeDocument/2006/relationships/diagramColors" Target="../diagrams/colors8.xml"/><Relationship Id="rId11" Type="http://schemas.openxmlformats.org/officeDocument/2006/relationships/diagramColors" Target="../diagrams/colors8.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8.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8.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8.xml"/><Relationship Id="rId9" Type="http://schemas.openxmlformats.org/officeDocument/2006/relationships/diagramLayout" Target="../diagrams/layout8.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2.xml"/><Relationship Id="rId35" Type="http://schemas.openxmlformats.org/officeDocument/2006/relationships/diagramData" Target="../diagrams/data15.xml"/><Relationship Id="rId8" Type="http://schemas.openxmlformats.org/officeDocument/2006/relationships/diagramData" Target="../diagrams/data80.xml"/><Relationship Id="rId3" Type="http://schemas.openxmlformats.org/officeDocument/2006/relationships/diagramData" Target="../diagrams/data8.xml"/></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image" Target="../media/image330.png"/><Relationship Id="rId13" Type="http://schemas.microsoft.com/office/2007/relationships/diagramDrawing" Target="../diagrams/drawing11.xml"/><Relationship Id="rId3" Type="http://schemas.openxmlformats.org/officeDocument/2006/relationships/image" Target="../media/image22.png"/><Relationship Id="rId7" Type="http://schemas.openxmlformats.org/officeDocument/2006/relationships/image" Target="../media/image32.png"/><Relationship Id="rId12" Type="http://schemas.openxmlformats.org/officeDocument/2006/relationships/diagramColors" Target="../diagrams/colors12.xml"/><Relationship Id="rId17" Type="http://schemas.openxmlformats.org/officeDocument/2006/relationships/diagramColors" Target="../diagrams/colors12.xml"/><Relationship Id="rId2" Type="http://schemas.openxmlformats.org/officeDocument/2006/relationships/notesSlide" Target="../notesSlides/notesSlide10.xml"/><Relationship Id="rId16" Type="http://schemas.openxmlformats.org/officeDocument/2006/relationships/diagramQuickStyle" Target="../diagrams/quickStyle12.xml"/><Relationship Id="rId1" Type="http://schemas.openxmlformats.org/officeDocument/2006/relationships/slideLayout" Target="../slideLayouts/slideLayout13.xml"/><Relationship Id="rId6" Type="http://schemas.openxmlformats.org/officeDocument/2006/relationships/image" Target="../media/image311.png"/><Relationship Id="rId11" Type="http://schemas.openxmlformats.org/officeDocument/2006/relationships/diagramQuickStyle" Target="../diagrams/quickStyle12.xml"/><Relationship Id="rId5" Type="http://schemas.openxmlformats.org/officeDocument/2006/relationships/image" Target="../media/image30.png"/><Relationship Id="rId15" Type="http://schemas.openxmlformats.org/officeDocument/2006/relationships/diagramLayout" Target="../diagrams/layout12.xml"/><Relationship Id="rId10" Type="http://schemas.openxmlformats.org/officeDocument/2006/relationships/diagramLayout" Target="../diagrams/layout12.xml"/><Relationship Id="rId4" Type="http://schemas.openxmlformats.org/officeDocument/2006/relationships/image" Target="../media/image291.png"/><Relationship Id="rId9" Type="http://schemas.openxmlformats.org/officeDocument/2006/relationships/diagramData" Target="../diagrams/data14.xml"/><Relationship Id="rId14" Type="http://schemas.openxmlformats.org/officeDocument/2006/relationships/diagramData" Target="../diagrams/data1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g"/><Relationship Id="rId18" Type="http://schemas.openxmlformats.org/officeDocument/2006/relationships/image" Target="../media/image18.emf"/><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jpg"/><Relationship Id="rId9" Type="http://schemas.openxmlformats.org/officeDocument/2006/relationships/image" Target="../media/image9.pn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3.xml"/><Relationship Id="rId3" Type="http://schemas.openxmlformats.org/officeDocument/2006/relationships/image" Target="../media/image351.png"/><Relationship Id="rId7" Type="http://schemas.openxmlformats.org/officeDocument/2006/relationships/diagramData" Target="../diagrams/data16.xml"/><Relationship Id="rId12" Type="http://schemas.openxmlformats.org/officeDocument/2006/relationships/diagramData" Target="../diagrams/data19.xml"/><Relationship Id="rId17" Type="http://schemas.openxmlformats.org/officeDocument/2006/relationships/image" Target="../media/image48.svg"/><Relationship Id="rId2" Type="http://schemas.openxmlformats.org/officeDocument/2006/relationships/image" Target="../media/image28.png"/><Relationship Id="rId16" Type="http://schemas.openxmlformats.org/officeDocument/2006/relationships/image" Target="../media/image47.png"/><Relationship Id="rId1" Type="http://schemas.openxmlformats.org/officeDocument/2006/relationships/slideLayout" Target="../slideLayouts/slideLayout13.xml"/><Relationship Id="rId6" Type="http://schemas.openxmlformats.org/officeDocument/2006/relationships/image" Target="../media/image380.png"/><Relationship Id="rId11" Type="http://schemas.microsoft.com/office/2007/relationships/diagramDrawing" Target="../diagrams/drawing12.xml"/><Relationship Id="rId5" Type="http://schemas.openxmlformats.org/officeDocument/2006/relationships/image" Target="../media/image370.png"/><Relationship Id="rId1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image" Target="../media/image361.png"/><Relationship Id="rId9" Type="http://schemas.openxmlformats.org/officeDocument/2006/relationships/diagramQuickStyle" Target="../diagrams/quickStyle13.xml"/><Relationship Id="rId1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18.xml"/><Relationship Id="rId7" Type="http://schemas.microsoft.com/office/2007/relationships/diagramDrawing" Target="../diagrams/drawing13.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14.xml"/><Relationship Id="rId11"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4.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58.png"/><Relationship Id="rId7" Type="http://schemas.openxmlformats.org/officeDocument/2006/relationships/diagramColors" Target="../diagrams/colors16.xml"/><Relationship Id="rId12" Type="http://schemas.openxmlformats.org/officeDocument/2006/relationships/diagramColors" Target="../diagrams/colors16.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QuickStyle" Target="../diagrams/quickStyle16.xml"/><Relationship Id="rId11" Type="http://schemas.openxmlformats.org/officeDocument/2006/relationships/diagramQuickStyle" Target="../diagrams/quickStyle16.xml"/><Relationship Id="rId5" Type="http://schemas.openxmlformats.org/officeDocument/2006/relationships/diagramLayout" Target="../diagrams/layout16.xml"/><Relationship Id="rId10" Type="http://schemas.openxmlformats.org/officeDocument/2006/relationships/diagramLayout" Target="../diagrams/layout16.xml"/><Relationship Id="rId4" Type="http://schemas.openxmlformats.org/officeDocument/2006/relationships/diagramData" Target="../diagrams/data22.xml"/><Relationship Id="rId9" Type="http://schemas.openxmlformats.org/officeDocument/2006/relationships/diagramData" Target="../diagrams/data220.xml"/></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image" Target="../media/image490.png"/><Relationship Id="rId7" Type="http://schemas.openxmlformats.org/officeDocument/2006/relationships/diagramQuickStyle" Target="../diagrams/quickStyle17.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Layout" Target="../diagrams/layout17.xml"/><Relationship Id="rId5" Type="http://schemas.openxmlformats.org/officeDocument/2006/relationships/diagramData" Target="../diagrams/data23.xml"/><Relationship Id="rId4" Type="http://schemas.openxmlformats.org/officeDocument/2006/relationships/image" Target="../media/image60.png"/><Relationship Id="rId9" Type="http://schemas.microsoft.com/office/2007/relationships/diagramDrawing" Target="../diagrams/drawing1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17.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QuickStyle" Target="../diagrams/quickStyle20.xml"/><Relationship Id="rId18" Type="http://schemas.openxmlformats.org/officeDocument/2006/relationships/diagramQuickStyle" Target="../diagrams/quickStyle20.xml"/><Relationship Id="rId3" Type="http://schemas.openxmlformats.org/officeDocument/2006/relationships/diagramLayout" Target="../diagrams/layout19.xml"/><Relationship Id="rId7" Type="http://schemas.openxmlformats.org/officeDocument/2006/relationships/diagramData" Target="../diagrams/data27.xml"/><Relationship Id="rId12" Type="http://schemas.openxmlformats.org/officeDocument/2006/relationships/diagramLayout" Target="../diagrams/layout20.xml"/><Relationship Id="rId17" Type="http://schemas.openxmlformats.org/officeDocument/2006/relationships/diagramLayout" Target="../diagrams/layout20.xml"/><Relationship Id="rId2" Type="http://schemas.openxmlformats.org/officeDocument/2006/relationships/diagramData" Target="../diagrams/data25.xml"/><Relationship Id="rId16" Type="http://schemas.openxmlformats.org/officeDocument/2006/relationships/diagramData" Target="../diagrams/data260.xml"/><Relationship Id="rId1" Type="http://schemas.openxmlformats.org/officeDocument/2006/relationships/slideLayout" Target="../slideLayouts/slideLayout13.xml"/><Relationship Id="rId6" Type="http://schemas.microsoft.com/office/2007/relationships/diagramDrawing" Target="../diagrams/drawing18.xml"/><Relationship Id="rId11" Type="http://schemas.openxmlformats.org/officeDocument/2006/relationships/diagramData" Target="../diagrams/data26.xml"/><Relationship Id="rId5" Type="http://schemas.openxmlformats.org/officeDocument/2006/relationships/diagramColors" Target="../diagrams/colors19.xml"/><Relationship Id="rId15" Type="http://schemas.microsoft.com/office/2007/relationships/diagramDrawing" Target="../diagrams/drawing19.xml"/><Relationship Id="rId10" Type="http://schemas.openxmlformats.org/officeDocument/2006/relationships/diagramColors" Target="../diagrams/colors19.xml"/><Relationship Id="rId19"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19.xml"/><Relationship Id="rId14" Type="http://schemas.openxmlformats.org/officeDocument/2006/relationships/diagramColors" Target="../diagrams/colors20.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0.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30.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300.xml"/><Relationship Id="rId3" Type="http://schemas.openxmlformats.org/officeDocument/2006/relationships/diagramData" Target="../diagrams/data31.xml"/><Relationship Id="rId7" Type="http://schemas.microsoft.com/office/2007/relationships/diagramDrawing" Target="../diagrams/drawing23.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24.xml"/><Relationship Id="rId11" Type="http://schemas.openxmlformats.org/officeDocument/2006/relationships/diagramColors" Target="../diagrams/colors24.xml"/><Relationship Id="rId5" Type="http://schemas.openxmlformats.org/officeDocument/2006/relationships/diagramQuickStyle" Target="../diagrams/quickStyle24.xml"/><Relationship Id="rId10" Type="http://schemas.openxmlformats.org/officeDocument/2006/relationships/diagramQuickStyle" Target="../diagrams/quickStyle24.xml"/><Relationship Id="rId4" Type="http://schemas.openxmlformats.org/officeDocument/2006/relationships/diagramLayout" Target="../diagrams/layout24.xml"/><Relationship Id="rId9" Type="http://schemas.openxmlformats.org/officeDocument/2006/relationships/diagramLayout" Target="../diagrams/layout24.xml"/></Relationships>
</file>

<file path=ppt/slides/_rels/slide33.xml.rels><?xml version="1.0" encoding="UTF-8" standalone="yes"?>
<Relationships xmlns="http://schemas.openxmlformats.org/package/2006/relationships"><Relationship Id="rId13" Type="http://schemas.openxmlformats.org/officeDocument/2006/relationships/diagramLayout" Target="../diagrams/layout26.xml"/><Relationship Id="rId18" Type="http://schemas.openxmlformats.org/officeDocument/2006/relationships/diagramLayout" Target="../diagrams/layout26.xml"/><Relationship Id="rId26" Type="http://schemas.openxmlformats.org/officeDocument/2006/relationships/diagramData" Target="../diagrams/data37.xml"/><Relationship Id="rId3" Type="http://schemas.openxmlformats.org/officeDocument/2006/relationships/diagramData" Target="../diagrams/data32.xml"/><Relationship Id="rId21" Type="http://schemas.openxmlformats.org/officeDocument/2006/relationships/diagramData" Target="../diagrams/data35.xml"/><Relationship Id="rId34" Type="http://schemas.microsoft.com/office/2007/relationships/diagramDrawing" Target="../diagrams/drawing27.xml"/><Relationship Id="rId7" Type="http://schemas.microsoft.com/office/2007/relationships/diagramDrawing" Target="../diagrams/drawing24.xml"/><Relationship Id="rId12" Type="http://schemas.openxmlformats.org/officeDocument/2006/relationships/diagramData" Target="../diagrams/data33.xml"/><Relationship Id="rId17" Type="http://schemas.openxmlformats.org/officeDocument/2006/relationships/diagramData" Target="../diagrams/data34.xml"/><Relationship Id="rId25" Type="http://schemas.microsoft.com/office/2007/relationships/diagramDrawing" Target="../diagrams/drawing26.xml"/><Relationship Id="rId33" Type="http://schemas.openxmlformats.org/officeDocument/2006/relationships/diagramColors" Target="../diagrams/colors28.xml"/><Relationship Id="rId2" Type="http://schemas.openxmlformats.org/officeDocument/2006/relationships/notesSlide" Target="../notesSlides/notesSlide19.xml"/><Relationship Id="rId16" Type="http://schemas.microsoft.com/office/2007/relationships/diagramDrawing" Target="../diagrams/drawing25.xml"/><Relationship Id="rId20" Type="http://schemas.openxmlformats.org/officeDocument/2006/relationships/diagramColors" Target="../diagrams/colors26.xml"/><Relationship Id="rId29" Type="http://schemas.openxmlformats.org/officeDocument/2006/relationships/diagramColors" Target="../diagrams/colors27.xml"/><Relationship Id="rId1" Type="http://schemas.openxmlformats.org/officeDocument/2006/relationships/slideLayout" Target="../slideLayouts/slideLayout13.xml"/><Relationship Id="rId6" Type="http://schemas.openxmlformats.org/officeDocument/2006/relationships/diagramColors" Target="../diagrams/colors25.xml"/><Relationship Id="rId11" Type="http://schemas.openxmlformats.org/officeDocument/2006/relationships/diagramColors" Target="../diagrams/colors25.xml"/><Relationship Id="rId24" Type="http://schemas.openxmlformats.org/officeDocument/2006/relationships/diagramColors" Target="../diagrams/colors27.xml"/><Relationship Id="rId32" Type="http://schemas.openxmlformats.org/officeDocument/2006/relationships/diagramQuickStyle" Target="../diagrams/quickStyle28.xml"/><Relationship Id="rId5" Type="http://schemas.openxmlformats.org/officeDocument/2006/relationships/diagramQuickStyle" Target="../diagrams/quickStyle25.xml"/><Relationship Id="rId15" Type="http://schemas.openxmlformats.org/officeDocument/2006/relationships/diagramColors" Target="../diagrams/colors26.xml"/><Relationship Id="rId23" Type="http://schemas.openxmlformats.org/officeDocument/2006/relationships/diagramQuickStyle" Target="../diagrams/quickStyle27.xml"/><Relationship Id="rId28" Type="http://schemas.openxmlformats.org/officeDocument/2006/relationships/diagramQuickStyle" Target="../diagrams/quickStyle27.xml"/><Relationship Id="rId10" Type="http://schemas.openxmlformats.org/officeDocument/2006/relationships/diagramQuickStyle" Target="../diagrams/quickStyle25.xml"/><Relationship Id="rId19" Type="http://schemas.openxmlformats.org/officeDocument/2006/relationships/diagramQuickStyle" Target="../diagrams/quickStyle26.xml"/><Relationship Id="rId31" Type="http://schemas.openxmlformats.org/officeDocument/2006/relationships/diagramLayout" Target="../diagrams/layout28.xml"/><Relationship Id="rId4" Type="http://schemas.openxmlformats.org/officeDocument/2006/relationships/diagramLayout" Target="../diagrams/layout25.xml"/><Relationship Id="rId9" Type="http://schemas.openxmlformats.org/officeDocument/2006/relationships/diagramLayout" Target="../diagrams/layout25.xml"/><Relationship Id="rId14" Type="http://schemas.openxmlformats.org/officeDocument/2006/relationships/diagramQuickStyle" Target="../diagrams/quickStyle26.xml"/><Relationship Id="rId22" Type="http://schemas.openxmlformats.org/officeDocument/2006/relationships/diagramLayout" Target="../diagrams/layout27.xml"/><Relationship Id="rId27" Type="http://schemas.openxmlformats.org/officeDocument/2006/relationships/diagramLayout" Target="../diagrams/layout27.xml"/><Relationship Id="rId30" Type="http://schemas.openxmlformats.org/officeDocument/2006/relationships/diagramData" Target="../diagrams/data36.xml"/><Relationship Id="rId8" Type="http://schemas.openxmlformats.org/officeDocument/2006/relationships/diagramData" Target="../diagrams/data320.xml"/></Relationships>
</file>

<file path=ppt/slides/_rels/slide34.xml.rels><?xml version="1.0" encoding="UTF-8" standalone="yes"?>
<Relationships xmlns="http://schemas.openxmlformats.org/package/2006/relationships"><Relationship Id="rId8" Type="http://schemas.openxmlformats.org/officeDocument/2006/relationships/image" Target="../media/image62.svg"/><Relationship Id="rId13" Type="http://schemas.openxmlformats.org/officeDocument/2006/relationships/image" Target="../media/image67.png"/><Relationship Id="rId3" Type="http://schemas.openxmlformats.org/officeDocument/2006/relationships/diagramLayout" Target="../diagrams/layout29.xml"/><Relationship Id="rId7" Type="http://schemas.openxmlformats.org/officeDocument/2006/relationships/image" Target="../media/image61.png"/><Relationship Id="rId12" Type="http://schemas.openxmlformats.org/officeDocument/2006/relationships/image" Target="../media/image66.svg"/><Relationship Id="rId2" Type="http://schemas.openxmlformats.org/officeDocument/2006/relationships/diagramData" Target="../diagrams/data38.xml"/><Relationship Id="rId16" Type="http://schemas.openxmlformats.org/officeDocument/2006/relationships/image" Target="../media/image70.svg"/><Relationship Id="rId1" Type="http://schemas.openxmlformats.org/officeDocument/2006/relationships/slideLayout" Target="../slideLayouts/slideLayout2.xml"/><Relationship Id="rId6" Type="http://schemas.microsoft.com/office/2007/relationships/diagramDrawing" Target="../diagrams/drawing28.xml"/><Relationship Id="rId11" Type="http://schemas.openxmlformats.org/officeDocument/2006/relationships/image" Target="../media/image65.png"/><Relationship Id="rId5" Type="http://schemas.openxmlformats.org/officeDocument/2006/relationships/diagramColors" Target="../diagrams/colors29.xml"/><Relationship Id="rId15" Type="http://schemas.openxmlformats.org/officeDocument/2006/relationships/image" Target="../media/image69.png"/><Relationship Id="rId10" Type="http://schemas.openxmlformats.org/officeDocument/2006/relationships/image" Target="../media/image64.svg"/><Relationship Id="rId4" Type="http://schemas.openxmlformats.org/officeDocument/2006/relationships/diagramQuickStyle" Target="../diagrams/quickStyle29.xml"/><Relationship Id="rId9" Type="http://schemas.openxmlformats.org/officeDocument/2006/relationships/image" Target="../media/image63.png"/><Relationship Id="rId14" Type="http://schemas.openxmlformats.org/officeDocument/2006/relationships/image" Target="../media/image68.sv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29.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1.xml"/><Relationship Id="rId7" Type="http://schemas.openxmlformats.org/officeDocument/2006/relationships/diagramData" Target="../diagrams/data380.xml"/><Relationship Id="rId2" Type="http://schemas.openxmlformats.org/officeDocument/2006/relationships/diagramData" Target="../diagrams/data40.xml"/><Relationship Id="rId1" Type="http://schemas.openxmlformats.org/officeDocument/2006/relationships/slideLayout" Target="../slideLayouts/slideLayout13.xml"/><Relationship Id="rId6" Type="http://schemas.microsoft.com/office/2007/relationships/diagramDrawing" Target="../diagrams/drawing30.xml"/><Relationship Id="rId5" Type="http://schemas.openxmlformats.org/officeDocument/2006/relationships/diagramColors" Target="../diagrams/colors31.xml"/><Relationship Id="rId10" Type="http://schemas.openxmlformats.org/officeDocument/2006/relationships/diagramColors" Target="../diagrams/colors31.xml"/><Relationship Id="rId4" Type="http://schemas.openxmlformats.org/officeDocument/2006/relationships/diagramQuickStyle" Target="../diagrams/quickStyle31.xml"/><Relationship Id="rId9" Type="http://schemas.openxmlformats.org/officeDocument/2006/relationships/diagramQuickStyle" Target="../diagrams/quickStyle3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diagramLayout" Target="../diagrams/layout32.xml"/><Relationship Id="rId7" Type="http://schemas.openxmlformats.org/officeDocument/2006/relationships/diagramData" Target="../diagrams/data42.xml"/><Relationship Id="rId2" Type="http://schemas.openxmlformats.org/officeDocument/2006/relationships/diagramData" Target="../diagrams/data41.xml"/><Relationship Id="rId1" Type="http://schemas.openxmlformats.org/officeDocument/2006/relationships/slideLayout" Target="../slideLayouts/slideLayout13.xml"/><Relationship Id="rId6" Type="http://schemas.microsoft.com/office/2007/relationships/diagramDrawing" Target="../diagrams/drawing31.xml"/><Relationship Id="rId11" Type="http://schemas.microsoft.com/office/2007/relationships/diagramDrawing" Target="../diagrams/drawing32.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s>
</file>

<file path=ppt/slides/_rels/slide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F648-241F-A44E-9231-A794509B3619}"/>
              </a:ext>
            </a:extLst>
          </p:cNvPr>
          <p:cNvSpPr>
            <a:spLocks noGrp="1"/>
          </p:cNvSpPr>
          <p:nvPr>
            <p:ph type="title"/>
          </p:nvPr>
        </p:nvSpPr>
        <p:spPr>
          <a:xfrm>
            <a:off x="1136428" y="627564"/>
            <a:ext cx="7474172" cy="1325563"/>
          </a:xfrm>
        </p:spPr>
        <p:txBody>
          <a:bodyPr>
            <a:normAutofit/>
          </a:bodyPr>
          <a:lstStyle/>
          <a:p>
            <a:r>
              <a:rPr lang="en-US" dirty="0"/>
              <a:t>Classification</a:t>
            </a:r>
          </a:p>
        </p:txBody>
      </p:sp>
      <p:sp>
        <p:nvSpPr>
          <p:cNvPr id="3" name="Content Placeholder 2">
            <a:extLst>
              <a:ext uri="{FF2B5EF4-FFF2-40B4-BE49-F238E27FC236}">
                <a16:creationId xmlns:a16="http://schemas.microsoft.com/office/drawing/2014/main" id="{FDA5A15E-F0CC-BD41-943C-6D1C1EF1B648}"/>
              </a:ext>
            </a:extLst>
          </p:cNvPr>
          <p:cNvSpPr>
            <a:spLocks noGrp="1"/>
          </p:cNvSpPr>
          <p:nvPr>
            <p:ph idx="1"/>
          </p:nvPr>
        </p:nvSpPr>
        <p:spPr>
          <a:xfrm>
            <a:off x="1136429" y="2278173"/>
            <a:ext cx="6467867" cy="3450613"/>
          </a:xfrm>
        </p:spPr>
        <p:txBody>
          <a:bodyPr anchor="ctr">
            <a:normAutofit/>
          </a:bodyPr>
          <a:lstStyle/>
          <a:p>
            <a:r>
              <a:rPr lang="en-US" sz="2000"/>
              <a:t>A Token Classification has 5 Variables:</a:t>
            </a:r>
          </a:p>
          <a:p>
            <a:pPr marL="971550" lvl="1" indent="-514350">
              <a:buFont typeface="+mj-lt"/>
              <a:buAutoNum type="arabicPeriod"/>
            </a:pPr>
            <a:r>
              <a:rPr lang="en-US" sz="2000"/>
              <a:t>Token Type: Fungible or Non-Fungible – the fundamental difference between token types.</a:t>
            </a:r>
          </a:p>
          <a:p>
            <a:pPr marL="971550" lvl="1" indent="-514350">
              <a:buFont typeface="+mj-lt"/>
              <a:buAutoNum type="arabicPeriod"/>
            </a:pPr>
            <a:r>
              <a:rPr lang="en-US" sz="2000"/>
              <a:t>Token Unit: Fractional, Whole or Singleton – Quantity and subdivision restrictions.</a:t>
            </a:r>
          </a:p>
          <a:p>
            <a:pPr marL="971550" lvl="1" indent="-514350">
              <a:buFont typeface="+mj-lt"/>
              <a:buAutoNum type="arabicPeriod"/>
            </a:pPr>
            <a:r>
              <a:rPr lang="en-US" sz="2000"/>
              <a:t>Value Type: Intrinsic or Reference – the asset type the token represents.</a:t>
            </a:r>
          </a:p>
          <a:p>
            <a:pPr marL="971550" lvl="1" indent="-514350">
              <a:buFont typeface="+mj-lt"/>
              <a:buAutoNum type="arabicPeriod"/>
            </a:pPr>
            <a:r>
              <a:rPr lang="en-US" sz="2000"/>
              <a:t>Representation Type: Common or Unique – how balances and property value settings are stored.</a:t>
            </a:r>
          </a:p>
          <a:p>
            <a:pPr marL="971550" lvl="1" indent="-514350">
              <a:buFont typeface="+mj-lt"/>
              <a:buAutoNum type="arabicPeriod"/>
            </a:pPr>
            <a:r>
              <a:rPr lang="en-US" sz="2000"/>
              <a:t>Template Type: Single or Hybrid – does the token have any child tokens.</a:t>
            </a:r>
          </a:p>
        </p:txBody>
      </p:sp>
      <p:sp>
        <p:nvSpPr>
          <p:cNvPr id="4" name="Footer Placeholder 3">
            <a:extLst>
              <a:ext uri="{FF2B5EF4-FFF2-40B4-BE49-F238E27FC236}">
                <a16:creationId xmlns:a16="http://schemas.microsoft.com/office/drawing/2014/main" id="{3C81039E-2F7F-5146-8496-3DDBE1A29BE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a:solidFill>
                  <a:schemeClr val="tx1">
                    <a:lumMod val="75000"/>
                    <a:lumOff val="25000"/>
                  </a:schemeClr>
                </a:solidFill>
              </a:rPr>
              <a:t>©2019 Token Taxonomy Initiative Inc. (“TTI”).  All Rights Reserved. </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ADCDF36A-2D0E-4C92-93E8-23C6F370BC8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413987" y="2857501"/>
            <a:ext cx="1142998" cy="1142998"/>
          </a:xfrm>
          <a:prstGeom prst="rect">
            <a:avLst/>
          </a:prstGeom>
        </p:spPr>
      </p:pic>
    </p:spTree>
    <p:extLst>
      <p:ext uri="{BB962C8B-B14F-4D97-AF65-F5344CB8AC3E}">
        <p14:creationId xmlns:p14="http://schemas.microsoft.com/office/powerpoint/2010/main" val="163399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0" y="344282"/>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1129424105"/>
              </p:ext>
            </p:extLst>
          </p:nvPr>
        </p:nvGraphicFramePr>
        <p:xfrm>
          <a:off x="838200" y="1143453"/>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05D6E-9FA9-0B4F-8DDA-AB96453F1BC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Artifact Reference</a:t>
            </a:r>
          </a:p>
        </p:txBody>
      </p:sp>
      <p:pic>
        <p:nvPicPr>
          <p:cNvPr id="23" name="Picture 22">
            <a:extLst>
              <a:ext uri="{FF2B5EF4-FFF2-40B4-BE49-F238E27FC236}">
                <a16:creationId xmlns:a16="http://schemas.microsoft.com/office/drawing/2014/main" id="{D5F38CAC-887E-B24A-9F3C-E6938DFDA7E5}"/>
              </a:ext>
            </a:extLst>
          </p:cNvPr>
          <p:cNvPicPr>
            <a:picLocks noChangeAspect="1"/>
          </p:cNvPicPr>
          <p:nvPr/>
        </p:nvPicPr>
        <p:blipFill>
          <a:blip r:embed="rId2"/>
          <a:stretch>
            <a:fillRect/>
          </a:stretch>
        </p:blipFill>
        <p:spPr>
          <a:xfrm>
            <a:off x="4038600" y="1313299"/>
            <a:ext cx="6182292" cy="3091146"/>
          </a:xfrm>
          <a:prstGeom prst="rect">
            <a:avLst/>
          </a:prstGeom>
        </p:spPr>
      </p:pic>
      <p:sp>
        <p:nvSpPr>
          <p:cNvPr id="3" name="Content Placeholder 2">
            <a:extLst>
              <a:ext uri="{FF2B5EF4-FFF2-40B4-BE49-F238E27FC236}">
                <a16:creationId xmlns:a16="http://schemas.microsoft.com/office/drawing/2014/main" id="{5CB95ABD-7FBF-5E45-A323-65B33DA75C6B}"/>
              </a:ext>
            </a:extLst>
          </p:cNvPr>
          <p:cNvSpPr>
            <a:spLocks noGrp="1"/>
          </p:cNvSpPr>
          <p:nvPr>
            <p:ph idx="1"/>
          </p:nvPr>
        </p:nvSpPr>
        <p:spPr>
          <a:xfrm>
            <a:off x="4038600" y="4884873"/>
            <a:ext cx="7188199" cy="1292090"/>
          </a:xfrm>
        </p:spPr>
        <p:txBody>
          <a:bodyPr>
            <a:normAutofit fontScale="92500"/>
          </a:bodyPr>
          <a:lstStyle/>
          <a:p>
            <a:r>
              <a:rPr lang="en-US" sz="2000" dirty="0"/>
              <a:t>An Artifact is an ingredient, like milk or flour, and has a placeholder for the amount needed of the ingredient, but not the actual value.</a:t>
            </a:r>
          </a:p>
          <a:p>
            <a:r>
              <a:rPr lang="en-US" sz="2000" dirty="0"/>
              <a:t>An Artifact Reference is where the value is set for the Artifact’s use.</a:t>
            </a:r>
          </a:p>
        </p:txBody>
      </p:sp>
      <p:sp>
        <p:nvSpPr>
          <p:cNvPr id="4" name="Footer Placeholder 3">
            <a:extLst>
              <a:ext uri="{FF2B5EF4-FFF2-40B4-BE49-F238E27FC236}">
                <a16:creationId xmlns:a16="http://schemas.microsoft.com/office/drawing/2014/main" id="{6E683FF4-2129-A143-9822-9722E9C28F7D}"/>
              </a:ext>
            </a:extLst>
          </p:cNvPr>
          <p:cNvSpPr>
            <a:spLocks noGrp="1"/>
          </p:cNvSpPr>
          <p:nvPr>
            <p:ph type="ftr" sz="quarter" idx="11"/>
          </p:nvPr>
        </p:nvSpPr>
        <p:spPr>
          <a:xfrm>
            <a:off x="4038599" y="6356350"/>
            <a:ext cx="4847897" cy="365125"/>
          </a:xfrm>
        </p:spPr>
        <p:txBody>
          <a:bodyPr>
            <a:normAutofit/>
          </a:bodyPr>
          <a:lstStyle/>
          <a:p>
            <a:pPr algn="l">
              <a:spcAft>
                <a:spcPts val="600"/>
              </a:spcAft>
            </a:pPr>
            <a:r>
              <a:rPr lang="en-US">
                <a:solidFill>
                  <a:prstClr val="black">
                    <a:tint val="75000"/>
                  </a:prstClr>
                </a:solidFill>
              </a:rPr>
              <a:t>©2019 Token Taxonomy Initiative Inc. (“TTI”).  All Rights Reserved. </a:t>
            </a:r>
          </a:p>
        </p:txBody>
      </p:sp>
    </p:spTree>
    <p:extLst>
      <p:ext uri="{BB962C8B-B14F-4D97-AF65-F5344CB8AC3E}">
        <p14:creationId xmlns:p14="http://schemas.microsoft.com/office/powerpoint/2010/main" val="265287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 Formula</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into a formula using references.</a:t>
            </a:r>
          </a:p>
          <a:p>
            <a:r>
              <a:rPr lang="en-US" dirty="0"/>
              <a:t>Grammar rules will provide the first level of component compatibility.</a:t>
            </a:r>
          </a:p>
          <a:p>
            <a:r>
              <a:rPr lang="en-US" dirty="0"/>
              <a:t>Formulas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Formula</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Template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Definition, the TDB values can be specified, setting values can be set or recommended for these artifacts in the context of the template.</a:t>
            </a:r>
          </a:p>
          <a:p>
            <a:r>
              <a:rPr lang="en-US" sz="2200" dirty="0"/>
              <a:t>A Token Template is where Definition is a paired with its Formula</a:t>
            </a:r>
          </a:p>
          <a:p>
            <a:r>
              <a:rPr lang="en-US" sz="2200" dirty="0"/>
              <a:t>The Definition Id is the also the Token Template and Token Specification Id.</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xmlns="">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8A1B-6254-7041-8E86-A891B7CD4168}"/>
              </a:ext>
            </a:extLst>
          </p:cNvPr>
          <p:cNvSpPr>
            <a:spLocks noGrp="1"/>
          </p:cNvSpPr>
          <p:nvPr>
            <p:ph type="title"/>
          </p:nvPr>
        </p:nvSpPr>
        <p:spPr/>
        <p:txBody>
          <a:bodyPr>
            <a:normAutofit/>
          </a:bodyPr>
          <a:lstStyle/>
          <a:p>
            <a:r>
              <a:rPr lang="en-US" sz="4000" u="sng" dirty="0"/>
              <a:t>April 2019 Token Taxonomy Initiative was born…</a:t>
            </a:r>
          </a:p>
        </p:txBody>
      </p:sp>
      <p:sp>
        <p:nvSpPr>
          <p:cNvPr id="3" name="Content Placeholder 2">
            <a:extLst>
              <a:ext uri="{FF2B5EF4-FFF2-40B4-BE49-F238E27FC236}">
                <a16:creationId xmlns:a16="http://schemas.microsoft.com/office/drawing/2014/main" id="{8AB1808C-07BA-834D-9FAE-9215ABD49B92}"/>
              </a:ext>
            </a:extLst>
          </p:cNvPr>
          <p:cNvSpPr>
            <a:spLocks noGrp="1"/>
          </p:cNvSpPr>
          <p:nvPr>
            <p:ph idx="1"/>
          </p:nvPr>
        </p:nvSpPr>
        <p:spPr>
          <a:xfrm>
            <a:off x="627666" y="1491161"/>
            <a:ext cx="10075985" cy="4351338"/>
          </a:xfrm>
        </p:spPr>
        <p:txBody>
          <a:bodyPr/>
          <a:lstStyle/>
          <a:p>
            <a:r>
              <a:rPr lang="en-US" dirty="0"/>
              <a:t>Microsoft contributed TTF to seed the TTI</a:t>
            </a:r>
          </a:p>
          <a:p>
            <a:r>
              <a:rPr lang="en-US" dirty="0"/>
              <a:t>Platform Neutrality</a:t>
            </a:r>
          </a:p>
          <a:p>
            <a:r>
              <a:rPr lang="en-US" dirty="0"/>
              <a:t>Standards and Interoperability</a:t>
            </a:r>
          </a:p>
          <a:p>
            <a:r>
              <a:rPr lang="en-US" dirty="0"/>
              <a:t>Consistency in terms, definitions and concepts</a:t>
            </a:r>
          </a:p>
          <a:p>
            <a:r>
              <a:rPr lang="en-US" dirty="0"/>
              <a:t>Then…</a:t>
            </a:r>
          </a:p>
        </p:txBody>
      </p:sp>
      <p:pic>
        <p:nvPicPr>
          <p:cNvPr id="6" name="Picture 5">
            <a:extLst>
              <a:ext uri="{FF2B5EF4-FFF2-40B4-BE49-F238E27FC236}">
                <a16:creationId xmlns:a16="http://schemas.microsoft.com/office/drawing/2014/main" id="{D8AFFDB1-D14F-A449-B63B-3383EB10E116}"/>
              </a:ext>
            </a:extLst>
          </p:cNvPr>
          <p:cNvPicPr>
            <a:picLocks noChangeAspect="1"/>
          </p:cNvPicPr>
          <p:nvPr/>
        </p:nvPicPr>
        <p:blipFill>
          <a:blip r:embed="rId3"/>
          <a:stretch>
            <a:fillRect/>
          </a:stretch>
        </p:blipFill>
        <p:spPr>
          <a:xfrm>
            <a:off x="10282859" y="1557129"/>
            <a:ext cx="1825001" cy="1117557"/>
          </a:xfrm>
          <a:prstGeom prst="rect">
            <a:avLst/>
          </a:prstGeom>
        </p:spPr>
      </p:pic>
      <p:pic>
        <p:nvPicPr>
          <p:cNvPr id="8" name="Picture 7">
            <a:extLst>
              <a:ext uri="{FF2B5EF4-FFF2-40B4-BE49-F238E27FC236}">
                <a16:creationId xmlns:a16="http://schemas.microsoft.com/office/drawing/2014/main" id="{46728AFA-84A3-B947-AF7F-C8C57BDF3197}"/>
              </a:ext>
            </a:extLst>
          </p:cNvPr>
          <p:cNvPicPr>
            <a:picLocks noChangeAspect="1"/>
          </p:cNvPicPr>
          <p:nvPr/>
        </p:nvPicPr>
        <p:blipFill>
          <a:blip r:embed="rId4"/>
          <a:stretch>
            <a:fillRect/>
          </a:stretch>
        </p:blipFill>
        <p:spPr>
          <a:xfrm>
            <a:off x="9327909" y="2595111"/>
            <a:ext cx="897255" cy="897255"/>
          </a:xfrm>
          <a:prstGeom prst="rect">
            <a:avLst/>
          </a:prstGeom>
        </p:spPr>
      </p:pic>
      <p:pic>
        <p:nvPicPr>
          <p:cNvPr id="10" name="Picture 9" descr="A picture containing building&#10;&#10;Description automatically generated">
            <a:extLst>
              <a:ext uri="{FF2B5EF4-FFF2-40B4-BE49-F238E27FC236}">
                <a16:creationId xmlns:a16="http://schemas.microsoft.com/office/drawing/2014/main" id="{871F9F98-98A0-5E46-8FBF-D49F75F52A83}"/>
              </a:ext>
            </a:extLst>
          </p:cNvPr>
          <p:cNvPicPr>
            <a:picLocks noChangeAspect="1"/>
          </p:cNvPicPr>
          <p:nvPr/>
        </p:nvPicPr>
        <p:blipFill>
          <a:blip r:embed="rId5"/>
          <a:stretch>
            <a:fillRect/>
          </a:stretch>
        </p:blipFill>
        <p:spPr>
          <a:xfrm>
            <a:off x="9270216" y="1945034"/>
            <a:ext cx="1012643" cy="405057"/>
          </a:xfrm>
          <a:prstGeom prst="rect">
            <a:avLst/>
          </a:prstGeom>
        </p:spPr>
      </p:pic>
      <p:pic>
        <p:nvPicPr>
          <p:cNvPr id="11" name="Picture 10">
            <a:extLst>
              <a:ext uri="{FF2B5EF4-FFF2-40B4-BE49-F238E27FC236}">
                <a16:creationId xmlns:a16="http://schemas.microsoft.com/office/drawing/2014/main" id="{49B86259-0519-4D47-B717-87D0E1FA4B2D}"/>
              </a:ext>
            </a:extLst>
          </p:cNvPr>
          <p:cNvPicPr>
            <a:picLocks noChangeAspect="1"/>
          </p:cNvPicPr>
          <p:nvPr/>
        </p:nvPicPr>
        <p:blipFill>
          <a:blip r:embed="rId6"/>
          <a:stretch>
            <a:fillRect/>
          </a:stretch>
        </p:blipFill>
        <p:spPr>
          <a:xfrm>
            <a:off x="10107916" y="3861920"/>
            <a:ext cx="1456418" cy="310896"/>
          </a:xfrm>
          <a:prstGeom prst="rect">
            <a:avLst/>
          </a:prstGeom>
        </p:spPr>
      </p:pic>
      <p:pic>
        <p:nvPicPr>
          <p:cNvPr id="13" name="Picture 12" descr="A close up of a sign&#10;&#10;Description automatically generated">
            <a:extLst>
              <a:ext uri="{FF2B5EF4-FFF2-40B4-BE49-F238E27FC236}">
                <a16:creationId xmlns:a16="http://schemas.microsoft.com/office/drawing/2014/main" id="{1B1DD06A-420A-734F-88E6-338DB0B12561}"/>
              </a:ext>
            </a:extLst>
          </p:cNvPr>
          <p:cNvPicPr>
            <a:picLocks noChangeAspect="1"/>
          </p:cNvPicPr>
          <p:nvPr/>
        </p:nvPicPr>
        <p:blipFill>
          <a:blip r:embed="rId7"/>
          <a:stretch>
            <a:fillRect/>
          </a:stretch>
        </p:blipFill>
        <p:spPr>
          <a:xfrm>
            <a:off x="537210" y="3961544"/>
            <a:ext cx="2024388" cy="1518291"/>
          </a:xfrm>
          <a:prstGeom prst="rect">
            <a:avLst/>
          </a:prstGeom>
        </p:spPr>
      </p:pic>
      <p:pic>
        <p:nvPicPr>
          <p:cNvPr id="17" name="Picture 16" descr="A close up of a sign&#10;&#10;Description automatically generated">
            <a:extLst>
              <a:ext uri="{FF2B5EF4-FFF2-40B4-BE49-F238E27FC236}">
                <a16:creationId xmlns:a16="http://schemas.microsoft.com/office/drawing/2014/main" id="{652F447F-454D-BF42-AC99-B5A02D20D6A3}"/>
              </a:ext>
            </a:extLst>
          </p:cNvPr>
          <p:cNvPicPr>
            <a:picLocks noChangeAspect="1"/>
          </p:cNvPicPr>
          <p:nvPr/>
        </p:nvPicPr>
        <p:blipFill>
          <a:blip r:embed="rId8"/>
          <a:stretch>
            <a:fillRect/>
          </a:stretch>
        </p:blipFill>
        <p:spPr>
          <a:xfrm>
            <a:off x="5879361" y="4440905"/>
            <a:ext cx="2474460" cy="471834"/>
          </a:xfrm>
          <a:prstGeom prst="rect">
            <a:avLst/>
          </a:prstGeom>
        </p:spPr>
      </p:pic>
      <p:pic>
        <p:nvPicPr>
          <p:cNvPr id="19" name="Picture 18" descr="A close up of a logo&#10;&#10;Description automatically generated">
            <a:extLst>
              <a:ext uri="{FF2B5EF4-FFF2-40B4-BE49-F238E27FC236}">
                <a16:creationId xmlns:a16="http://schemas.microsoft.com/office/drawing/2014/main" id="{BA08BDBA-0744-3949-943F-E074E2CE3AA7}"/>
              </a:ext>
            </a:extLst>
          </p:cNvPr>
          <p:cNvPicPr>
            <a:picLocks noChangeAspect="1"/>
          </p:cNvPicPr>
          <p:nvPr/>
        </p:nvPicPr>
        <p:blipFill>
          <a:blip r:embed="rId9"/>
          <a:stretch>
            <a:fillRect/>
          </a:stretch>
        </p:blipFill>
        <p:spPr>
          <a:xfrm>
            <a:off x="8425867" y="5146958"/>
            <a:ext cx="2019882" cy="1346588"/>
          </a:xfrm>
          <a:prstGeom prst="rect">
            <a:avLst/>
          </a:prstGeom>
        </p:spPr>
      </p:pic>
      <p:pic>
        <p:nvPicPr>
          <p:cNvPr id="21" name="Picture 20">
            <a:extLst>
              <a:ext uri="{FF2B5EF4-FFF2-40B4-BE49-F238E27FC236}">
                <a16:creationId xmlns:a16="http://schemas.microsoft.com/office/drawing/2014/main" id="{424A5621-BAA1-FB43-852D-6F3425218D41}"/>
              </a:ext>
            </a:extLst>
          </p:cNvPr>
          <p:cNvPicPr>
            <a:picLocks noChangeAspect="1"/>
          </p:cNvPicPr>
          <p:nvPr/>
        </p:nvPicPr>
        <p:blipFill>
          <a:blip r:embed="rId10"/>
          <a:stretch>
            <a:fillRect/>
          </a:stretch>
        </p:blipFill>
        <p:spPr>
          <a:xfrm>
            <a:off x="8542390" y="3758577"/>
            <a:ext cx="785519" cy="520406"/>
          </a:xfrm>
          <a:prstGeom prst="rect">
            <a:avLst/>
          </a:prstGeom>
        </p:spPr>
      </p:pic>
      <p:pic>
        <p:nvPicPr>
          <p:cNvPr id="23" name="Picture 22" descr="A close up of a sign&#10;&#10;Description automatically generated">
            <a:extLst>
              <a:ext uri="{FF2B5EF4-FFF2-40B4-BE49-F238E27FC236}">
                <a16:creationId xmlns:a16="http://schemas.microsoft.com/office/drawing/2014/main" id="{4D3349D5-0E66-9343-842A-8D2DE151DE2A}"/>
              </a:ext>
            </a:extLst>
          </p:cNvPr>
          <p:cNvPicPr>
            <a:picLocks noChangeAspect="1"/>
          </p:cNvPicPr>
          <p:nvPr/>
        </p:nvPicPr>
        <p:blipFill>
          <a:blip r:embed="rId11"/>
          <a:stretch>
            <a:fillRect/>
          </a:stretch>
        </p:blipFill>
        <p:spPr>
          <a:xfrm>
            <a:off x="2423774" y="5412448"/>
            <a:ext cx="2330299" cy="831902"/>
          </a:xfrm>
          <a:prstGeom prst="rect">
            <a:avLst/>
          </a:prstGeom>
        </p:spPr>
      </p:pic>
      <p:pic>
        <p:nvPicPr>
          <p:cNvPr id="27" name="Picture 26">
            <a:extLst>
              <a:ext uri="{FF2B5EF4-FFF2-40B4-BE49-F238E27FC236}">
                <a16:creationId xmlns:a16="http://schemas.microsoft.com/office/drawing/2014/main" id="{CEDCB5B5-3040-B249-B007-A223B47C745A}"/>
              </a:ext>
            </a:extLst>
          </p:cNvPr>
          <p:cNvPicPr>
            <a:picLocks noChangeAspect="1"/>
          </p:cNvPicPr>
          <p:nvPr/>
        </p:nvPicPr>
        <p:blipFill>
          <a:blip r:embed="rId12"/>
          <a:stretch>
            <a:fillRect/>
          </a:stretch>
        </p:blipFill>
        <p:spPr>
          <a:xfrm>
            <a:off x="8741805" y="4536255"/>
            <a:ext cx="1075970" cy="605233"/>
          </a:xfrm>
          <a:prstGeom prst="rect">
            <a:avLst/>
          </a:prstGeom>
        </p:spPr>
      </p:pic>
      <p:pic>
        <p:nvPicPr>
          <p:cNvPr id="29" name="Picture 28">
            <a:extLst>
              <a:ext uri="{FF2B5EF4-FFF2-40B4-BE49-F238E27FC236}">
                <a16:creationId xmlns:a16="http://schemas.microsoft.com/office/drawing/2014/main" id="{A7453762-567E-7549-90B5-98BCDA87796C}"/>
              </a:ext>
            </a:extLst>
          </p:cNvPr>
          <p:cNvPicPr>
            <a:picLocks noChangeAspect="1"/>
          </p:cNvPicPr>
          <p:nvPr/>
        </p:nvPicPr>
        <p:blipFill>
          <a:blip r:embed="rId13"/>
          <a:stretch>
            <a:fillRect/>
          </a:stretch>
        </p:blipFill>
        <p:spPr>
          <a:xfrm>
            <a:off x="103630" y="5113212"/>
            <a:ext cx="1694684" cy="1646946"/>
          </a:xfrm>
          <a:prstGeom prst="rect">
            <a:avLst/>
          </a:prstGeom>
        </p:spPr>
      </p:pic>
      <p:pic>
        <p:nvPicPr>
          <p:cNvPr id="31" name="Picture 30">
            <a:extLst>
              <a:ext uri="{FF2B5EF4-FFF2-40B4-BE49-F238E27FC236}">
                <a16:creationId xmlns:a16="http://schemas.microsoft.com/office/drawing/2014/main" id="{6D558BAB-7458-7E43-B5E6-BF14B01FAD70}"/>
              </a:ext>
            </a:extLst>
          </p:cNvPr>
          <p:cNvPicPr>
            <a:picLocks noChangeAspect="1"/>
          </p:cNvPicPr>
          <p:nvPr/>
        </p:nvPicPr>
        <p:blipFill>
          <a:blip r:embed="rId14"/>
          <a:stretch>
            <a:fillRect/>
          </a:stretch>
        </p:blipFill>
        <p:spPr>
          <a:xfrm>
            <a:off x="5217689" y="5146958"/>
            <a:ext cx="1368913" cy="1142005"/>
          </a:xfrm>
          <a:prstGeom prst="rect">
            <a:avLst/>
          </a:prstGeom>
        </p:spPr>
      </p:pic>
      <p:pic>
        <p:nvPicPr>
          <p:cNvPr id="33" name="Picture 32" descr="A picture containing traffic, light&#10;&#10;Description automatically generated">
            <a:extLst>
              <a:ext uri="{FF2B5EF4-FFF2-40B4-BE49-F238E27FC236}">
                <a16:creationId xmlns:a16="http://schemas.microsoft.com/office/drawing/2014/main" id="{4AB302DC-B2CC-984D-8551-ED4A3D0C19CC}"/>
              </a:ext>
            </a:extLst>
          </p:cNvPr>
          <p:cNvPicPr>
            <a:picLocks noChangeAspect="1"/>
          </p:cNvPicPr>
          <p:nvPr/>
        </p:nvPicPr>
        <p:blipFill>
          <a:blip r:embed="rId15"/>
          <a:stretch>
            <a:fillRect/>
          </a:stretch>
        </p:blipFill>
        <p:spPr>
          <a:xfrm>
            <a:off x="9717540" y="6329570"/>
            <a:ext cx="2237170" cy="277605"/>
          </a:xfrm>
          <a:prstGeom prst="rect">
            <a:avLst/>
          </a:prstGeom>
        </p:spPr>
      </p:pic>
      <p:pic>
        <p:nvPicPr>
          <p:cNvPr id="35" name="Picture 34" descr="A close up of a sign&#10;&#10;Description automatically generated">
            <a:extLst>
              <a:ext uri="{FF2B5EF4-FFF2-40B4-BE49-F238E27FC236}">
                <a16:creationId xmlns:a16="http://schemas.microsoft.com/office/drawing/2014/main" id="{DDA04E79-15B4-374F-9B68-61E018C2F2BC}"/>
              </a:ext>
            </a:extLst>
          </p:cNvPr>
          <p:cNvPicPr>
            <a:picLocks noChangeAspect="1"/>
          </p:cNvPicPr>
          <p:nvPr/>
        </p:nvPicPr>
        <p:blipFill>
          <a:blip r:embed="rId16"/>
          <a:stretch>
            <a:fillRect/>
          </a:stretch>
        </p:blipFill>
        <p:spPr>
          <a:xfrm>
            <a:off x="3093780" y="4491615"/>
            <a:ext cx="2434646" cy="520406"/>
          </a:xfrm>
          <a:prstGeom prst="rect">
            <a:avLst/>
          </a:prstGeom>
        </p:spPr>
      </p:pic>
      <p:pic>
        <p:nvPicPr>
          <p:cNvPr id="37" name="Picture 36" descr="A close up of a logo&#10;&#10;Description automatically generated">
            <a:extLst>
              <a:ext uri="{FF2B5EF4-FFF2-40B4-BE49-F238E27FC236}">
                <a16:creationId xmlns:a16="http://schemas.microsoft.com/office/drawing/2014/main" id="{344AFBBC-48D0-D940-ABAB-048E0C3FBFF8}"/>
              </a:ext>
            </a:extLst>
          </p:cNvPr>
          <p:cNvPicPr>
            <a:picLocks noChangeAspect="1"/>
          </p:cNvPicPr>
          <p:nvPr/>
        </p:nvPicPr>
        <p:blipFill>
          <a:blip r:embed="rId17"/>
          <a:stretch>
            <a:fillRect/>
          </a:stretch>
        </p:blipFill>
        <p:spPr>
          <a:xfrm>
            <a:off x="6277762" y="5115879"/>
            <a:ext cx="2385395" cy="1252332"/>
          </a:xfrm>
          <a:prstGeom prst="rect">
            <a:avLst/>
          </a:prstGeom>
        </p:spPr>
      </p:pic>
      <p:pic>
        <p:nvPicPr>
          <p:cNvPr id="39" name="Picture 38">
            <a:extLst>
              <a:ext uri="{FF2B5EF4-FFF2-40B4-BE49-F238E27FC236}">
                <a16:creationId xmlns:a16="http://schemas.microsoft.com/office/drawing/2014/main" id="{D5C25D67-7F8B-144F-9D0C-03C344BD85BC}"/>
              </a:ext>
            </a:extLst>
          </p:cNvPr>
          <p:cNvPicPr>
            <a:picLocks noChangeAspect="1"/>
          </p:cNvPicPr>
          <p:nvPr/>
        </p:nvPicPr>
        <p:blipFill>
          <a:blip r:embed="rId18"/>
          <a:stretch>
            <a:fillRect/>
          </a:stretch>
        </p:blipFill>
        <p:spPr>
          <a:xfrm>
            <a:off x="7824208" y="1726273"/>
            <a:ext cx="1217760" cy="792510"/>
          </a:xfrm>
          <a:prstGeom prst="rect">
            <a:avLst/>
          </a:prstGeom>
        </p:spPr>
      </p:pic>
      <p:pic>
        <p:nvPicPr>
          <p:cNvPr id="41" name="Picture 40">
            <a:extLst>
              <a:ext uri="{FF2B5EF4-FFF2-40B4-BE49-F238E27FC236}">
                <a16:creationId xmlns:a16="http://schemas.microsoft.com/office/drawing/2014/main" id="{7B674C02-6D2F-7848-9645-DB34E7A51855}"/>
              </a:ext>
            </a:extLst>
          </p:cNvPr>
          <p:cNvPicPr>
            <a:picLocks noChangeAspect="1"/>
          </p:cNvPicPr>
          <p:nvPr/>
        </p:nvPicPr>
        <p:blipFill>
          <a:blip r:embed="rId19"/>
          <a:stretch>
            <a:fillRect/>
          </a:stretch>
        </p:blipFill>
        <p:spPr>
          <a:xfrm>
            <a:off x="9871575" y="5169725"/>
            <a:ext cx="2216795" cy="476611"/>
          </a:xfrm>
          <a:prstGeom prst="rect">
            <a:avLst/>
          </a:prstGeom>
        </p:spPr>
      </p:pic>
    </p:spTree>
    <p:extLst>
      <p:ext uri="{BB962C8B-B14F-4D97-AF65-F5344CB8AC3E}">
        <p14:creationId xmlns:p14="http://schemas.microsoft.com/office/powerpoint/2010/main" val="74560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par>
                          <p:cTn id="50" fill="hold">
                            <p:stCondLst>
                              <p:cond delay="3500"/>
                            </p:stCondLst>
                            <p:childTnLst>
                              <p:par>
                                <p:cTn id="51" presetID="10" presetClass="entr" presetSubtype="0" fill="hold" nodeType="after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par>
                          <p:cTn id="54" fill="hold">
                            <p:stCondLst>
                              <p:cond delay="4000"/>
                            </p:stCondLst>
                            <p:childTnLst>
                              <p:par>
                                <p:cTn id="55" presetID="10" presetClass="entr" presetSubtype="0" fill="hold"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par>
                          <p:cTn id="58" fill="hold">
                            <p:stCondLst>
                              <p:cond delay="4500"/>
                            </p:stCondLst>
                            <p:childTnLst>
                              <p:par>
                                <p:cTn id="59" presetID="10" presetClass="entr" presetSubtype="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000"/>
                            </p:stCondLst>
                            <p:childTnLst>
                              <p:par>
                                <p:cTn id="63" presetID="10" presetClass="entr" presetSubtype="0" fill="hold"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500"/>
                            </p:stCondLst>
                            <p:childTnLst>
                              <p:par>
                                <p:cTn id="67" presetID="10" presetClass="entr" presetSubtype="0"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childTnLst>
                          </p:cTn>
                        </p:par>
                        <p:par>
                          <p:cTn id="70" fill="hold">
                            <p:stCondLst>
                              <p:cond delay="6000"/>
                            </p:stCondLst>
                            <p:childTnLst>
                              <p:par>
                                <p:cTn id="71" presetID="10" presetClass="entr" presetSubtype="0" fill="hold" nodeType="after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5C67-962E-A04C-980B-1DB4E7D5C1FA}"/>
              </a:ext>
            </a:extLst>
          </p:cNvPr>
          <p:cNvSpPr>
            <a:spLocks noGrp="1"/>
          </p:cNvSpPr>
          <p:nvPr>
            <p:ph type="title"/>
          </p:nvPr>
        </p:nvSpPr>
        <p:spPr/>
        <p:txBody>
          <a:bodyPr/>
          <a:lstStyle/>
          <a:p>
            <a:r>
              <a:rPr lang="en-US" dirty="0"/>
              <a:t>Token Specification</a:t>
            </a:r>
          </a:p>
        </p:txBody>
      </p:sp>
      <p:sp>
        <p:nvSpPr>
          <p:cNvPr id="3" name="Content Placeholder 2">
            <a:extLst>
              <a:ext uri="{FF2B5EF4-FFF2-40B4-BE49-F238E27FC236}">
                <a16:creationId xmlns:a16="http://schemas.microsoft.com/office/drawing/2014/main" id="{EF1DBB31-B549-C449-BBE7-AFBC27E8D802}"/>
              </a:ext>
            </a:extLst>
          </p:cNvPr>
          <p:cNvSpPr>
            <a:spLocks noGrp="1"/>
          </p:cNvSpPr>
          <p:nvPr>
            <p:ph idx="1"/>
          </p:nvPr>
        </p:nvSpPr>
        <p:spPr>
          <a:xfrm>
            <a:off x="838200" y="1600200"/>
            <a:ext cx="4339721" cy="4576763"/>
          </a:xfrm>
        </p:spPr>
        <p:txBody>
          <a:bodyPr/>
          <a:lstStyle/>
          <a:p>
            <a:r>
              <a:rPr lang="en-US" dirty="0"/>
              <a:t>A token template is the combination of its formula + definition.</a:t>
            </a:r>
          </a:p>
          <a:p>
            <a:r>
              <a:rPr lang="en-US" dirty="0"/>
              <a:t>From a template definition a specification is generated.</a:t>
            </a:r>
          </a:p>
          <a:p>
            <a:r>
              <a:rPr lang="en-US" dirty="0"/>
              <a:t>The TTF generates the specification upon request from the Template Definition Id</a:t>
            </a:r>
          </a:p>
        </p:txBody>
      </p:sp>
      <p:sp>
        <p:nvSpPr>
          <p:cNvPr id="4" name="Footer Placeholder 3">
            <a:extLst>
              <a:ext uri="{FF2B5EF4-FFF2-40B4-BE49-F238E27FC236}">
                <a16:creationId xmlns:a16="http://schemas.microsoft.com/office/drawing/2014/main" id="{BB71D869-08AC-134E-8877-EECD6F7F08CD}"/>
              </a:ext>
            </a:extLst>
          </p:cNvPr>
          <p:cNvSpPr>
            <a:spLocks noGrp="1"/>
          </p:cNvSpPr>
          <p:nvPr>
            <p:ph type="ftr" sz="quarter" idx="11"/>
          </p:nvPr>
        </p:nvSpPr>
        <p:spPr/>
        <p:txBody>
          <a:bodyPr/>
          <a:lstStyle/>
          <a:p>
            <a:r>
              <a:rPr lang="en-US"/>
              <a:t>©2019 Token Taxonomy Initiative Inc. (“TTI”).  All Rights Reserved. </a:t>
            </a:r>
            <a:endParaRPr lang="en-US" dirty="0"/>
          </a:p>
        </p:txBody>
      </p:sp>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392B8877-ED84-A747-9E5A-0860004FD06B}"/>
                  </a:ext>
                </a:extLst>
              </p:cNvPr>
              <p:cNvSpPr/>
              <p:nvPr/>
            </p:nvSpPr>
            <p:spPr>
              <a:xfrm>
                <a:off x="10941988" y="4584042"/>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392B8877-ED84-A747-9E5A-0860004FD06B}"/>
                  </a:ext>
                </a:extLst>
              </p:cNvPr>
              <p:cNvSpPr>
                <a:spLocks noRot="1" noChangeAspect="1" noMove="1" noResize="1" noEditPoints="1" noAdjustHandles="1" noChangeArrowheads="1" noChangeShapeType="1" noTextEdit="1"/>
              </p:cNvSpPr>
              <p:nvPr/>
            </p:nvSpPr>
            <p:spPr>
              <a:xfrm>
                <a:off x="10941988" y="4584042"/>
                <a:ext cx="813070" cy="443472"/>
              </a:xfrm>
              <a:prstGeom prst="snip1Rect">
                <a:avLst/>
              </a:prstGeom>
              <a:blipFill>
                <a:blip r:embed="rId2"/>
                <a:stretch>
                  <a:fillRect b="-8108"/>
                </a:stretch>
              </a:blipFill>
            </p:spPr>
            <p:txBody>
              <a:bodyPr/>
              <a:lstStyle/>
              <a:p>
                <a:r>
                  <a:rPr lang="en-US">
                    <a:noFill/>
                  </a:rPr>
                  <a:t> </a:t>
                </a:r>
              </a:p>
            </p:txBody>
          </p:sp>
        </mc:Fallback>
      </mc:AlternateContent>
      <p:sp>
        <p:nvSpPr>
          <p:cNvPr id="14" name="Rounded Rectangle 13">
            <a:extLst>
              <a:ext uri="{FF2B5EF4-FFF2-40B4-BE49-F238E27FC236}">
                <a16:creationId xmlns:a16="http://schemas.microsoft.com/office/drawing/2014/main" id="{8E69383C-D1E6-D546-9B17-B974ED5D69D8}"/>
              </a:ext>
            </a:extLst>
          </p:cNvPr>
          <p:cNvSpPr/>
          <p:nvPr/>
        </p:nvSpPr>
        <p:spPr>
          <a:xfrm rot="16200000">
            <a:off x="9105369" y="3935238"/>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5" name="Snip Single Corner Rectangle 14">
                <a:extLst>
                  <a:ext uri="{FF2B5EF4-FFF2-40B4-BE49-F238E27FC236}">
                    <a16:creationId xmlns:a16="http://schemas.microsoft.com/office/drawing/2014/main" id="{09B24212-0B44-444A-824E-57A69645AF4D}"/>
                  </a:ext>
                </a:extLst>
              </p:cNvPr>
              <p:cNvSpPr/>
              <p:nvPr/>
            </p:nvSpPr>
            <p:spPr>
              <a:xfrm>
                <a:off x="10941988" y="4033684"/>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5" name="Snip Single Corner Rectangle 14">
                <a:extLst>
                  <a:ext uri="{FF2B5EF4-FFF2-40B4-BE49-F238E27FC236}">
                    <a16:creationId xmlns:a16="http://schemas.microsoft.com/office/drawing/2014/main" id="{09B24212-0B44-444A-824E-57A69645AF4D}"/>
                  </a:ext>
                </a:extLst>
              </p:cNvPr>
              <p:cNvSpPr>
                <a:spLocks noRot="1" noChangeAspect="1" noMove="1" noResize="1" noEditPoints="1" noAdjustHandles="1" noChangeArrowheads="1" noChangeShapeType="1" noTextEdit="1"/>
              </p:cNvSpPr>
              <p:nvPr/>
            </p:nvSpPr>
            <p:spPr>
              <a:xfrm>
                <a:off x="10941988" y="4033684"/>
                <a:ext cx="813070" cy="443472"/>
              </a:xfrm>
              <a:prstGeom prst="snip1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nip Single Corner Rectangle 15">
                <a:extLst>
                  <a:ext uri="{FF2B5EF4-FFF2-40B4-BE49-F238E27FC236}">
                    <a16:creationId xmlns:a16="http://schemas.microsoft.com/office/drawing/2014/main" id="{D7BEBAFA-1BB8-8D47-A25A-77CF0867C5DB}"/>
                  </a:ext>
                </a:extLst>
              </p:cNvPr>
              <p:cNvSpPr/>
              <p:nvPr/>
            </p:nvSpPr>
            <p:spPr>
              <a:xfrm>
                <a:off x="10941988" y="3497405"/>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6" name="Snip Single Corner Rectangle 15">
                <a:extLst>
                  <a:ext uri="{FF2B5EF4-FFF2-40B4-BE49-F238E27FC236}">
                    <a16:creationId xmlns:a16="http://schemas.microsoft.com/office/drawing/2014/main" id="{D7BEBAFA-1BB8-8D47-A25A-77CF0867C5DB}"/>
                  </a:ext>
                </a:extLst>
              </p:cNvPr>
              <p:cNvSpPr>
                <a:spLocks noRot="1" noChangeAspect="1" noMove="1" noResize="1" noEditPoints="1" noAdjustHandles="1" noChangeArrowheads="1" noChangeShapeType="1" noTextEdit="1"/>
              </p:cNvSpPr>
              <p:nvPr/>
            </p:nvSpPr>
            <p:spPr>
              <a:xfrm>
                <a:off x="10941988" y="3497405"/>
                <a:ext cx="813070" cy="443472"/>
              </a:xfrm>
              <a:prstGeom prst="snip1Rect">
                <a:avLst/>
              </a:prstGeom>
              <a:blipFill>
                <a:blip r:embed="rId4"/>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nip Single Corner Rectangle 16">
                <a:extLst>
                  <a:ext uri="{FF2B5EF4-FFF2-40B4-BE49-F238E27FC236}">
                    <a16:creationId xmlns:a16="http://schemas.microsoft.com/office/drawing/2014/main" id="{330D1605-87E9-7C49-8EAA-13A5616F8B3D}"/>
                  </a:ext>
                </a:extLst>
              </p:cNvPr>
              <p:cNvSpPr/>
              <p:nvPr/>
            </p:nvSpPr>
            <p:spPr>
              <a:xfrm>
                <a:off x="10941988" y="2963788"/>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7" name="Snip Single Corner Rectangle 16">
                <a:extLst>
                  <a:ext uri="{FF2B5EF4-FFF2-40B4-BE49-F238E27FC236}">
                    <a16:creationId xmlns:a16="http://schemas.microsoft.com/office/drawing/2014/main" id="{330D1605-87E9-7C49-8EAA-13A5616F8B3D}"/>
                  </a:ext>
                </a:extLst>
              </p:cNvPr>
              <p:cNvSpPr>
                <a:spLocks noRot="1" noChangeAspect="1" noMove="1" noResize="1" noEditPoints="1" noAdjustHandles="1" noChangeArrowheads="1" noChangeShapeType="1" noTextEdit="1"/>
              </p:cNvSpPr>
              <p:nvPr/>
            </p:nvSpPr>
            <p:spPr>
              <a:xfrm>
                <a:off x="10941988" y="2963788"/>
                <a:ext cx="813070" cy="440810"/>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Snip Single Corner Rectangle 17">
                <a:extLst>
                  <a:ext uri="{FF2B5EF4-FFF2-40B4-BE49-F238E27FC236}">
                    <a16:creationId xmlns:a16="http://schemas.microsoft.com/office/drawing/2014/main" id="{3BCE86C0-D04F-FD4B-A899-FF4797A13438}"/>
                  </a:ext>
                </a:extLst>
              </p:cNvPr>
              <p:cNvSpPr/>
              <p:nvPr/>
            </p:nvSpPr>
            <p:spPr>
              <a:xfrm>
                <a:off x="10062189" y="3564348"/>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8" name="Snip Single Corner Rectangle 17">
                <a:extLst>
                  <a:ext uri="{FF2B5EF4-FFF2-40B4-BE49-F238E27FC236}">
                    <a16:creationId xmlns:a16="http://schemas.microsoft.com/office/drawing/2014/main" id="{3BCE86C0-D04F-FD4B-A899-FF4797A13438}"/>
                  </a:ext>
                </a:extLst>
              </p:cNvPr>
              <p:cNvSpPr>
                <a:spLocks noRot="1" noChangeAspect="1" noMove="1" noResize="1" noEditPoints="1" noAdjustHandles="1" noChangeArrowheads="1" noChangeShapeType="1" noTextEdit="1"/>
              </p:cNvSpPr>
              <p:nvPr/>
            </p:nvSpPr>
            <p:spPr>
              <a:xfrm>
                <a:off x="10062189" y="3564348"/>
                <a:ext cx="813070" cy="776113"/>
              </a:xfrm>
              <a:prstGeom prst="snip1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cxnSp>
        <p:nvCxnSpPr>
          <p:cNvPr id="20" name="Straight Arrow Connector 19">
            <a:extLst>
              <a:ext uri="{FF2B5EF4-FFF2-40B4-BE49-F238E27FC236}">
                <a16:creationId xmlns:a16="http://schemas.microsoft.com/office/drawing/2014/main" id="{8B3740DB-F562-9B46-B35D-6BCDFED78511}"/>
              </a:ext>
            </a:extLst>
          </p:cNvPr>
          <p:cNvCxnSpPr>
            <a:cxnSpLocks/>
            <a:stCxn id="19" idx="3"/>
            <a:endCxn id="14" idx="0"/>
          </p:cNvCxnSpPr>
          <p:nvPr/>
        </p:nvCxnSpPr>
        <p:spPr>
          <a:xfrm>
            <a:off x="9333185" y="4033683"/>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466C59-C564-B841-825D-21BC0986E7F4}"/>
              </a:ext>
            </a:extLst>
          </p:cNvPr>
          <p:cNvCxnSpPr>
            <a:cxnSpLocks/>
          </p:cNvCxnSpPr>
          <p:nvPr/>
        </p:nvCxnSpPr>
        <p:spPr>
          <a:xfrm>
            <a:off x="9848114" y="4033683"/>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4D3872-C680-DD4A-8D6D-04B9534E89C2}"/>
              </a:ext>
            </a:extLst>
          </p:cNvPr>
          <p:cNvSpPr txBox="1"/>
          <p:nvPr/>
        </p:nvSpPr>
        <p:spPr>
          <a:xfrm>
            <a:off x="7361836" y="5296759"/>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3" name="Straight Arrow Connector 22">
            <a:extLst>
              <a:ext uri="{FF2B5EF4-FFF2-40B4-BE49-F238E27FC236}">
                <a16:creationId xmlns:a16="http://schemas.microsoft.com/office/drawing/2014/main" id="{82EE9B5C-423D-ED43-B7DC-20103189E274}"/>
              </a:ext>
            </a:extLst>
          </p:cNvPr>
          <p:cNvCxnSpPr>
            <a:cxnSpLocks/>
            <a:stCxn id="22" idx="0"/>
          </p:cNvCxnSpPr>
          <p:nvPr/>
        </p:nvCxnSpPr>
        <p:spPr>
          <a:xfrm flipV="1">
            <a:off x="7951902" y="5027514"/>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Graphic 24" descr="Document">
            <a:extLst>
              <a:ext uri="{FF2B5EF4-FFF2-40B4-BE49-F238E27FC236}">
                <a16:creationId xmlns:a16="http://schemas.microsoft.com/office/drawing/2014/main" id="{35A805A3-8CD7-7D4F-BCD3-FEF03BBE2FE7}"/>
              </a:ext>
            </a:extLst>
          </p:cNvPr>
          <p:cNvPicPr>
            <a:picLocks noChangeAspect="1"/>
          </p:cNvPicPr>
          <p:nvPr/>
        </p:nvPicPr>
        <p:blipFill>
          <a:blip r:embed="rId16">
            <a:duotone>
              <a:schemeClr val="accent1">
                <a:shade val="45000"/>
                <a:satMod val="135000"/>
              </a:schemeClr>
              <a:prstClr val="white"/>
            </a:duotone>
            <a:extLst>
              <a:ext uri="{96DAC541-7B7A-43D3-8B79-37D633B846F1}">
                <asvg:svgBlip xmlns:asvg="http://schemas.microsoft.com/office/drawing/2016/SVG/main" r:embed="rId17"/>
              </a:ext>
            </a:extLst>
          </a:blip>
          <a:stretch>
            <a:fillRect/>
          </a:stretch>
        </p:blipFill>
        <p:spPr>
          <a:xfrm>
            <a:off x="7762875" y="769308"/>
            <a:ext cx="914400" cy="914400"/>
          </a:xfrm>
          <a:prstGeom prst="rect">
            <a:avLst/>
          </a:prstGeom>
        </p:spPr>
      </p:pic>
      <p:sp>
        <p:nvSpPr>
          <p:cNvPr id="26" name="TextBox 25">
            <a:extLst>
              <a:ext uri="{FF2B5EF4-FFF2-40B4-BE49-F238E27FC236}">
                <a16:creationId xmlns:a16="http://schemas.microsoft.com/office/drawing/2014/main" id="{D93A0D14-C65A-9842-8C1C-665C396BCDB2}"/>
              </a:ext>
            </a:extLst>
          </p:cNvPr>
          <p:cNvSpPr txBox="1"/>
          <p:nvPr/>
        </p:nvSpPr>
        <p:spPr>
          <a:xfrm>
            <a:off x="7530238" y="1575999"/>
            <a:ext cx="1379673" cy="646331"/>
          </a:xfrm>
          <a:prstGeom prst="rect">
            <a:avLst/>
          </a:prstGeom>
          <a:noFill/>
        </p:spPr>
        <p:txBody>
          <a:bodyPr wrap="none" rtlCol="0">
            <a:spAutoFit/>
          </a:bodyPr>
          <a:lstStyle/>
          <a:p>
            <a:pPr algn="ctr"/>
            <a:r>
              <a:rPr lang="en-US" dirty="0"/>
              <a:t>Token</a:t>
            </a:r>
          </a:p>
          <a:p>
            <a:pPr algn="ctr"/>
            <a:r>
              <a:rPr lang="en-US" dirty="0"/>
              <a:t>Specification</a:t>
            </a:r>
          </a:p>
        </p:txBody>
      </p:sp>
      <p:sp>
        <p:nvSpPr>
          <p:cNvPr id="27" name="Up Arrow 26">
            <a:extLst>
              <a:ext uri="{FF2B5EF4-FFF2-40B4-BE49-F238E27FC236}">
                <a16:creationId xmlns:a16="http://schemas.microsoft.com/office/drawing/2014/main" id="{2CBF1854-D346-AE40-BC15-7C4D3CF13999}"/>
              </a:ext>
            </a:extLst>
          </p:cNvPr>
          <p:cNvSpPr/>
          <p:nvPr/>
        </p:nvSpPr>
        <p:spPr>
          <a:xfrm>
            <a:off x="8024074" y="2231855"/>
            <a:ext cx="391999" cy="7414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634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t>Grammar defines how to construct a token or behavior group formula that is recorded as metadata in the artifact for the respective token, behavior or group.</a:t>
            </a:r>
          </a:p>
          <a:p>
            <a:r>
              <a:rPr lang="en-US" sz="1800" dirty="0"/>
              <a:t>The grammar has a visual and tooling format where the tooling does not include presentation characters for </a:t>
            </a:r>
            <a:r>
              <a:rPr lang="en-US" sz="1800" i="1" dirty="0"/>
              <a:t>italics</a:t>
            </a:r>
            <a:r>
              <a:rPr lang="en-US" sz="1800" dirty="0"/>
              <a:t>, Greek, super or subscript, etc.</a:t>
            </a:r>
          </a:p>
          <a:p>
            <a:pPr lvl="2" defTabSz="1244600">
              <a:spcBef>
                <a:spcPct val="0"/>
              </a:spcBef>
              <a:spcAft>
                <a:spcPct val="35000"/>
              </a:spcAft>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16407405"/>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lvl="0"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r>
                            <a:rPr lang="en-US" sz="1100" dirty="0"/>
                            <a:t>or</a:t>
                          </a:r>
                          <a:r>
                            <a:rPr lang="en-US" sz="1800" dirty="0"/>
                            <a:t>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𝜏</m:t>
                                  </m:r>
                                </m:e>
                                <m:sub>
                                  <m:sSup>
                                    <m:sSupPr>
                                      <m:ctrlPr>
                                        <a:rPr lang="en-US" sz="1800" i="1" smtClean="0">
                                          <a:latin typeface="Cambria Math" panose="02040503050406030204" pitchFamily="18" charset="0"/>
                                          <a:ea typeface="Cambria Math" panose="02040503050406030204" pitchFamily="18" charset="0"/>
                                        </a:rPr>
                                      </m:ctrlPr>
                                    </m:sSupPr>
                                    <m:e>
                                      <m:r>
                                        <m:rPr>
                                          <m:sty m:val="p"/>
                                        </m:rPr>
                                        <a:rPr lang="el-GR" sz="1800" i="1" smtClean="0">
                                          <a:latin typeface="Cambria Math" panose="02040503050406030204" pitchFamily="18" charset="0"/>
                                          <a:ea typeface="Cambria Math" panose="02040503050406030204" pitchFamily="18" charset="0"/>
                                        </a:rPr>
                                        <m:t>Ϝ</m:t>
                                      </m:r>
                                    </m:e>
                                    <m:sup>
                                      <m:r>
                                        <a:rPr lang="en-US" sz="1800" b="0" i="1" smtClean="0">
                                          <a:latin typeface="Cambria Math" panose="02040503050406030204" pitchFamily="18" charset="0"/>
                                          <a:ea typeface="Cambria Math" panose="02040503050406030204" pitchFamily="18" charset="0"/>
                                        </a:rPr>
                                        <m:t>′</m:t>
                                      </m:r>
                                    </m:sup>
                                  </m:sSup>
                                </m:sub>
                              </m:sSub>
                            </m:oMath>
                          </a14:m>
                          <a:endParaRPr lang="en-US" dirty="0"/>
                        </a:p>
                      </a:txBody>
                      <a:tcPr marL="89760" marR="89760" marT="44880" marB="44880"/>
                    </a:tc>
                    <a:tc>
                      <a:txBody>
                        <a:bodyPr/>
                        <a:lstStyle/>
                        <a:p>
                          <a:pPr algn="ctr"/>
                          <a:r>
                            <a:rPr lang="en-US" sz="1800" dirty="0" err="1"/>
                            <a:t>tF</a:t>
                          </a:r>
                          <a:r>
                            <a:rPr lang="en-US" sz="1800" dirty="0"/>
                            <a:t> </a:t>
                          </a:r>
                          <a:r>
                            <a:rPr lang="en-US" sz="1100" dirty="0"/>
                            <a:t>or</a:t>
                          </a:r>
                          <a:r>
                            <a:rPr lang="en-US" sz="1800" dirty="0"/>
                            <a:t> </a:t>
                          </a:r>
                          <a:r>
                            <a:rPr lang="en-US" sz="1800" dirty="0" err="1"/>
                            <a:t>tF</a:t>
                          </a:r>
                          <a:r>
                            <a:rPr lang="en-US" sz="1800" dirty="0"/>
                            <a:t>’</a:t>
                          </a:r>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lvl="0" algn="ctr"/>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 </a:t>
                          </a:r>
                          <a:r>
                            <a:rPr lang="en-US" sz="1100" dirty="0"/>
                            <a:t>or</a:t>
                          </a:r>
                          <a:r>
                            <a:rPr lang="en-US" sz="1800"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Ν</m:t>
                                      </m:r>
                                    </m:e>
                                    <m:sup>
                                      <m:r>
                                        <a:rPr lang="en-US" b="0" i="1" smtClean="0">
                                          <a:latin typeface="Cambria Math" panose="02040503050406030204" pitchFamily="18" charset="0"/>
                                          <a:ea typeface="Cambria Math" panose="02040503050406030204" pitchFamily="18" charset="0"/>
                                        </a:rPr>
                                        <m:t>′</m:t>
                                      </m:r>
                                    </m:sup>
                                  </m:sSup>
                                </m:sub>
                              </m:sSub>
                            </m:oMath>
                          </a14:m>
                          <a:endParaRPr lang="en-US" dirty="0"/>
                        </a:p>
                      </a:txBody>
                      <a:tcPr marL="89760" marR="89760" marT="44880" marB="44880"/>
                    </a:tc>
                    <a:tc>
                      <a:txBody>
                        <a:bodyPr/>
                        <a:lstStyle/>
                        <a:p>
                          <a:pPr algn="ctr"/>
                          <a:r>
                            <a:rPr lang="en-US" sz="1800" dirty="0" err="1"/>
                            <a:t>tN</a:t>
                          </a:r>
                          <a:r>
                            <a:rPr lang="en-US" sz="1800" dirty="0"/>
                            <a:t> </a:t>
                          </a:r>
                          <a:r>
                            <a:rPr lang="en-US" sz="1100" dirty="0"/>
                            <a:t>or</a:t>
                          </a:r>
                          <a:r>
                            <a:rPr lang="en-US" sz="1800" dirty="0"/>
                            <a:t> </a:t>
                          </a:r>
                          <a:r>
                            <a:rPr lang="en-US" sz="1800" dirty="0" err="1"/>
                            <a:t>tN</a:t>
                          </a:r>
                          <a:r>
                            <a:rPr lang="en-US" sz="1800" dirty="0"/>
                            <a:t>’</a:t>
                          </a:r>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dirty="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16407405"/>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r>
                            <a:rPr lang="en-US" sz="1800" dirty="0"/>
                            <a:t> </a:t>
                          </a:r>
                          <a:r>
                            <a:rPr lang="en-US" sz="1100" dirty="0"/>
                            <a:t>or</a:t>
                          </a:r>
                          <a:r>
                            <a:rPr lang="en-US" sz="1800" dirty="0"/>
                            <a:t> </a:t>
                          </a:r>
                          <a:r>
                            <a:rPr lang="en-US" sz="1800" dirty="0" err="1"/>
                            <a:t>tF</a:t>
                          </a:r>
                          <a:r>
                            <a:rPr lang="en-US" sz="1800" dirty="0"/>
                            <a:t>’</a:t>
                          </a:r>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r>
                            <a:rPr lang="en-US" sz="1800" dirty="0"/>
                            <a:t> </a:t>
                          </a:r>
                          <a:r>
                            <a:rPr lang="en-US" sz="1100" dirty="0"/>
                            <a:t>or</a:t>
                          </a:r>
                          <a:r>
                            <a:rPr lang="en-US" sz="1800" dirty="0"/>
                            <a:t> </a:t>
                          </a:r>
                          <a:r>
                            <a:rPr lang="en-US" sz="1800" dirty="0" err="1"/>
                            <a:t>tN</a:t>
                          </a:r>
                          <a:r>
                            <a:rPr lang="en-US" sz="1800" dirty="0"/>
                            <a:t>’</a:t>
                          </a:r>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dirty="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lvl="0"/>
            <a:r>
              <a:rPr lang="en-US" sz="2400" dirty="0"/>
              <a:t>Hybrid children with formulas are grouped within []: i.e. [</a:t>
            </a:r>
            <a:r>
              <a:rPr lang="en-US" sz="2400" dirty="0" err="1"/>
              <a:t>tN</a:t>
            </a:r>
            <a:r>
              <a:rPr lang="en-US" sz="2400" dirty="0"/>
              <a:t>{</a:t>
            </a:r>
            <a:r>
              <a:rPr lang="en-US" sz="2400" dirty="0" err="1"/>
              <a:t>s,~t</a:t>
            </a:r>
            <a:r>
              <a:rPr lang="en-US" sz="2400" dirty="0"/>
              <a:t>}(</a:t>
            </a:r>
            <a:r>
              <a:rPr lang="en-US" sz="2400" dirty="0" err="1"/>
              <a:t>tF</a:t>
            </a:r>
            <a:r>
              <a:rPr lang="en-US" sz="2400" dirty="0"/>
              <a:t>{~</a:t>
            </a:r>
            <a:r>
              <a:rPr lang="en-US" sz="2400" dirty="0" err="1"/>
              <a:t>d,SC</a:t>
            </a:r>
            <a:r>
              <a:rPr lang="en-US" sz="2400" dirty="0"/>
              <a:t>}]</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230915751"/>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230915751"/>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642221" y="4710974"/>
            <a:ext cx="2300951"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Formulas</a:t>
            </a:r>
          </a:p>
        </p:txBody>
      </p:sp>
    </p:spTree>
    <p:extLst>
      <p:ext uri="{BB962C8B-B14F-4D97-AF65-F5344CB8AC3E}">
        <p14:creationId xmlns:p14="http://schemas.microsoft.com/office/powerpoint/2010/main" val="575698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schemeClr val="tx1"/>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Branch Classification</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Branches and views can be created using Template formulas like Fractional Fungibles, Whole Fungibles, Fractional Non-Fungibles or Singletons, etc.</a:t>
                </a:r>
              </a:p>
              <a:p>
                <a:pPr lvl="0"/>
                <a:r>
                  <a:rPr lang="en-US" sz="1800" dirty="0">
                    <a:solidFill>
                      <a:srgbClr val="FFFFFF"/>
                    </a:solidFill>
                  </a:rPr>
                  <a:t>Branch views are created from template references and behaviors.</a:t>
                </a:r>
              </a:p>
              <a:p>
                <a:pPr lvl="0"/>
                <a:r>
                  <a:rPr lang="en-US" sz="1800" dirty="0">
                    <a:solidFill>
                      <a:srgbClr val="FFFFFF"/>
                    </a:solidFill>
                  </a:rPr>
                  <a:t>Template Formulas are branches </a:t>
                </a:r>
              </a:p>
              <a:p>
                <a:pPr lvl="0"/>
                <a:r>
                  <a:rPr lang="en-US" sz="1800" dirty="0">
                    <a:solidFill>
                      <a:srgbClr val="FFFFFF"/>
                    </a:solidFill>
                  </a:rPr>
                  <a:t>A Definition is a node or leaf</a:t>
                </a:r>
              </a:p>
              <a:p>
                <a:pPr lvl="0"/>
                <a:r>
                  <a:rPr lang="en-US" sz="1800" dirty="0">
                    <a:solidFill>
                      <a:srgbClr val="FFFFFF"/>
                    </a:solidFill>
                  </a:rPr>
                  <a:t>Token Template = Formula + Definition</a:t>
                </a:r>
              </a:p>
              <a:p>
                <a:pPr marL="0" indent="0">
                  <a:buNone/>
                </a:pPr>
                <a:endParaRPr lang="en-US" sz="1800" dirty="0">
                  <a:solidFill>
                    <a:srgbClr val="FFFFFF"/>
                  </a:solidFill>
                </a:endParaRPr>
              </a:p>
            </p:txBody>
          </p:sp>
        </mc:Choice>
        <mc:Fallback>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218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980704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TTF Template Formula represents a branch, which can reference another branch to reuse and add to its formula.</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These would be different branches each referring to the same parent.</a:t>
                </a:r>
              </a:p>
              <a:p>
                <a:pPr lvl="0"/>
                <a:r>
                  <a:rPr lang="en-US" sz="2000" dirty="0"/>
                  <a:t>A Template Definition is a Leaf or Node on the branch for the formula it is based from.</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39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9747"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3333"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3333"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graphicFrame>
        <p:nvGraphicFramePr>
          <p:cNvPr id="4" name="Diagram 3">
            <a:extLst>
              <a:ext uri="{FF2B5EF4-FFF2-40B4-BE49-F238E27FC236}">
                <a16:creationId xmlns:a16="http://schemas.microsoft.com/office/drawing/2014/main" id="{19DC540F-C0AC-CD49-92FE-6CD8A9818BC1}"/>
              </a:ext>
            </a:extLst>
          </p:cNvPr>
          <p:cNvGraphicFramePr/>
          <p:nvPr>
            <p:extLst>
              <p:ext uri="{D42A27DB-BD31-4B8C-83A1-F6EECF244321}">
                <p14:modId xmlns:p14="http://schemas.microsoft.com/office/powerpoint/2010/main" val="1932346672"/>
              </p:ext>
            </p:extLst>
          </p:nvPr>
        </p:nvGraphicFramePr>
        <p:xfrm>
          <a:off x="175234" y="2583147"/>
          <a:ext cx="4622800" cy="411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Straight Arrow Connector 6">
            <a:extLst>
              <a:ext uri="{FF2B5EF4-FFF2-40B4-BE49-F238E27FC236}">
                <a16:creationId xmlns:a16="http://schemas.microsoft.com/office/drawing/2014/main" id="{4438CC16-E713-B841-82AF-B35CF0D5E394}"/>
              </a:ext>
            </a:extLst>
          </p:cNvPr>
          <p:cNvCxnSpPr>
            <a:cxnSpLocks/>
            <a:stCxn id="11" idx="1"/>
          </p:cNvCxnSpPr>
          <p:nvPr/>
        </p:nvCxnSpPr>
        <p:spPr>
          <a:xfrm flipH="1" flipV="1">
            <a:off x="2442162" y="4111276"/>
            <a:ext cx="566900" cy="69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B4FAE-7565-794E-9742-A115A3FA9317}"/>
              </a:ext>
            </a:extLst>
          </p:cNvPr>
          <p:cNvCxnSpPr>
            <a:cxnSpLocks/>
            <a:stCxn id="11" idx="1"/>
          </p:cNvCxnSpPr>
          <p:nvPr/>
        </p:nvCxnSpPr>
        <p:spPr>
          <a:xfrm flipH="1">
            <a:off x="2480798" y="4805482"/>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6D4EF-E7AB-B141-AC1A-07BD33FC048D}"/>
              </a:ext>
            </a:extLst>
          </p:cNvPr>
          <p:cNvSpPr txBox="1"/>
          <p:nvPr/>
        </p:nvSpPr>
        <p:spPr>
          <a:xfrm>
            <a:off x="3009062" y="4620816"/>
            <a:ext cx="208275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Branches - Formulas</a:t>
            </a:r>
          </a:p>
        </p:txBody>
      </p:sp>
      <p:cxnSp>
        <p:nvCxnSpPr>
          <p:cNvPr id="13" name="Straight Arrow Connector 12">
            <a:extLst>
              <a:ext uri="{FF2B5EF4-FFF2-40B4-BE49-F238E27FC236}">
                <a16:creationId xmlns:a16="http://schemas.microsoft.com/office/drawing/2014/main" id="{CC176D99-3227-724A-B7CC-D31F93826106}"/>
              </a:ext>
            </a:extLst>
          </p:cNvPr>
          <p:cNvCxnSpPr>
            <a:cxnSpLocks/>
            <a:stCxn id="11" idx="1"/>
          </p:cNvCxnSpPr>
          <p:nvPr/>
        </p:nvCxnSpPr>
        <p:spPr>
          <a:xfrm flipH="1">
            <a:off x="2442162" y="4805482"/>
            <a:ext cx="566900" cy="68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C6A751-1D16-BC49-A7D8-08F957FE3847}"/>
              </a:ext>
            </a:extLst>
          </p:cNvPr>
          <p:cNvSpPr txBox="1"/>
          <p:nvPr/>
        </p:nvSpPr>
        <p:spPr>
          <a:xfrm>
            <a:off x="3009062" y="5806399"/>
            <a:ext cx="1796839" cy="369332"/>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Node - Definition</a:t>
            </a:r>
          </a:p>
        </p:txBody>
      </p:sp>
      <p:cxnSp>
        <p:nvCxnSpPr>
          <p:cNvPr id="21" name="Straight Arrow Connector 20">
            <a:extLst>
              <a:ext uri="{FF2B5EF4-FFF2-40B4-BE49-F238E27FC236}">
                <a16:creationId xmlns:a16="http://schemas.microsoft.com/office/drawing/2014/main" id="{18A7A104-870F-034B-82B8-651BD189FA3B}"/>
              </a:ext>
            </a:extLst>
          </p:cNvPr>
          <p:cNvCxnSpPr>
            <a:cxnSpLocks/>
          </p:cNvCxnSpPr>
          <p:nvPr/>
        </p:nvCxnSpPr>
        <p:spPr>
          <a:xfrm flipH="1">
            <a:off x="2461480" y="5991065"/>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FAB3-EB7E-6942-B898-B179F4A89453}"/>
              </a:ext>
            </a:extLst>
          </p:cNvPr>
          <p:cNvSpPr>
            <a:spLocks noGrp="1"/>
          </p:cNvSpPr>
          <p:nvPr>
            <p:ph type="title"/>
          </p:nvPr>
        </p:nvSpPr>
        <p:spPr/>
        <p:txBody>
          <a:bodyPr>
            <a:normAutofit/>
          </a:bodyPr>
          <a:lstStyle/>
          <a:p>
            <a:r>
              <a:rPr lang="en-US" sz="4000" dirty="0"/>
              <a:t>Token Template = Formula + Definition</a:t>
            </a:r>
          </a:p>
        </p:txBody>
      </p:sp>
      <p:sp>
        <p:nvSpPr>
          <p:cNvPr id="3" name="Content Placeholder 2">
            <a:extLst>
              <a:ext uri="{FF2B5EF4-FFF2-40B4-BE49-F238E27FC236}">
                <a16:creationId xmlns:a16="http://schemas.microsoft.com/office/drawing/2014/main" id="{2698417C-B3A2-9748-B18F-27603C7AA8C5}"/>
              </a:ext>
            </a:extLst>
          </p:cNvPr>
          <p:cNvSpPr>
            <a:spLocks noGrp="1"/>
          </p:cNvSpPr>
          <p:nvPr>
            <p:ph idx="1"/>
          </p:nvPr>
        </p:nvSpPr>
        <p:spPr>
          <a:xfrm>
            <a:off x="838200" y="1621630"/>
            <a:ext cx="10515600" cy="4555333"/>
          </a:xfrm>
        </p:spPr>
        <p:txBody>
          <a:bodyPr/>
          <a:lstStyle/>
          <a:p>
            <a:r>
              <a:rPr lang="en-US" dirty="0"/>
              <a:t>A Token Template Formula is a Branch</a:t>
            </a:r>
          </a:p>
          <a:p>
            <a:r>
              <a:rPr lang="en-US" dirty="0"/>
              <a:t>Definitions based off a Formula are leaf or nodes suppling the values for each Artifact Reference in the Formula.</a:t>
            </a:r>
          </a:p>
        </p:txBody>
      </p:sp>
      <p:sp>
        <p:nvSpPr>
          <p:cNvPr id="4" name="Footer Placeholder 3">
            <a:extLst>
              <a:ext uri="{FF2B5EF4-FFF2-40B4-BE49-F238E27FC236}">
                <a16:creationId xmlns:a16="http://schemas.microsoft.com/office/drawing/2014/main" id="{E010CFD8-7558-974E-A3EB-2B6F5E12148C}"/>
              </a:ext>
            </a:extLst>
          </p:cNvPr>
          <p:cNvSpPr>
            <a:spLocks noGrp="1"/>
          </p:cNvSpPr>
          <p:nvPr>
            <p:ph type="ftr" sz="quarter" idx="11"/>
          </p:nvPr>
        </p:nvSpPr>
        <p:spPr/>
        <p:txBody>
          <a:bodyPr/>
          <a:lstStyle/>
          <a:p>
            <a:r>
              <a:rPr lang="en-US" dirty="0"/>
              <a:t>©2019 Token Taxonomy Initiative Inc. (“TTI”).  All Rights Reserved. </a:t>
            </a:r>
          </a:p>
        </p:txBody>
      </p:sp>
      <p:graphicFrame>
        <p:nvGraphicFramePr>
          <p:cNvPr id="5" name="Diagram 4">
            <a:extLst>
              <a:ext uri="{FF2B5EF4-FFF2-40B4-BE49-F238E27FC236}">
                <a16:creationId xmlns:a16="http://schemas.microsoft.com/office/drawing/2014/main" id="{1D316FC2-5A46-1F40-8C66-E7A68D1D85B9}"/>
              </a:ext>
            </a:extLst>
          </p:cNvPr>
          <p:cNvGraphicFramePr/>
          <p:nvPr>
            <p:extLst>
              <p:ext uri="{D42A27DB-BD31-4B8C-83A1-F6EECF244321}">
                <p14:modId xmlns:p14="http://schemas.microsoft.com/office/powerpoint/2010/main" val="3430292455"/>
              </p:ext>
            </p:extLst>
          </p:nvPr>
        </p:nvGraphicFramePr>
        <p:xfrm>
          <a:off x="2560638" y="2500313"/>
          <a:ext cx="7440613" cy="3187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938855E-DA62-AA43-804E-91A84C5F8FCD}"/>
              </a:ext>
            </a:extLst>
          </p:cNvPr>
          <p:cNvSpPr txBox="1"/>
          <p:nvPr/>
        </p:nvSpPr>
        <p:spPr>
          <a:xfrm>
            <a:off x="2635250" y="4293323"/>
            <a:ext cx="1335878" cy="43088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100" dirty="0"/>
              <a:t>(a) Instance</a:t>
            </a:r>
          </a:p>
          <a:p>
            <a:pPr marL="285750" indent="-285750">
              <a:buFont typeface="Arial" panose="020B0604020202020204" pitchFamily="34" charset="0"/>
              <a:buChar char="•"/>
            </a:pPr>
            <a:r>
              <a:rPr lang="en-US" sz="1100" dirty="0"/>
              <a:t>Quantity = 3</a:t>
            </a:r>
          </a:p>
        </p:txBody>
      </p:sp>
      <p:sp>
        <p:nvSpPr>
          <p:cNvPr id="7" name="TextBox 6">
            <a:extLst>
              <a:ext uri="{FF2B5EF4-FFF2-40B4-BE49-F238E27FC236}">
                <a16:creationId xmlns:a16="http://schemas.microsoft.com/office/drawing/2014/main" id="{2C14E7A3-93AD-774E-A444-B567C9FDB7E9}"/>
              </a:ext>
            </a:extLst>
          </p:cNvPr>
          <p:cNvSpPr txBox="1"/>
          <p:nvPr/>
        </p:nvSpPr>
        <p:spPr>
          <a:xfrm>
            <a:off x="2635249" y="4724210"/>
            <a:ext cx="1335879" cy="430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100" dirty="0"/>
              <a:t>(b) Instance</a:t>
            </a:r>
          </a:p>
          <a:p>
            <a:pPr marL="285750" indent="-285750">
              <a:buFont typeface="Arial" panose="020B0604020202020204" pitchFamily="34" charset="0"/>
              <a:buChar char="•"/>
            </a:pPr>
            <a:r>
              <a:rPr lang="en-US" sz="1100" dirty="0"/>
              <a:t>Enabled = false</a:t>
            </a:r>
          </a:p>
        </p:txBody>
      </p:sp>
      <p:sp>
        <p:nvSpPr>
          <p:cNvPr id="8" name="TextBox 7">
            <a:extLst>
              <a:ext uri="{FF2B5EF4-FFF2-40B4-BE49-F238E27FC236}">
                <a16:creationId xmlns:a16="http://schemas.microsoft.com/office/drawing/2014/main" id="{D6EBA74A-7C32-874F-9045-E11BAF293221}"/>
              </a:ext>
            </a:extLst>
          </p:cNvPr>
          <p:cNvSpPr txBox="1"/>
          <p:nvPr/>
        </p:nvSpPr>
        <p:spPr>
          <a:xfrm>
            <a:off x="2635249" y="5145576"/>
            <a:ext cx="1335879" cy="6001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a:t>(c) Instance</a:t>
            </a:r>
          </a:p>
          <a:p>
            <a:pPr marL="285750" indent="-285750">
              <a:buFont typeface="Arial" panose="020B0604020202020204" pitchFamily="34" charset="0"/>
              <a:buChar char="•"/>
            </a:pPr>
            <a:r>
              <a:rPr lang="en-US" sz="1100" dirty="0"/>
              <a:t>Color = Blue</a:t>
            </a:r>
          </a:p>
          <a:p>
            <a:pPr marL="285750" indent="-285750">
              <a:buFont typeface="Arial" panose="020B0604020202020204" pitchFamily="34" charset="0"/>
              <a:buChar char="•"/>
            </a:pPr>
            <a:r>
              <a:rPr lang="en-US" sz="1100" dirty="0"/>
              <a:t>Size = Small</a:t>
            </a:r>
          </a:p>
        </p:txBody>
      </p:sp>
      <p:sp>
        <p:nvSpPr>
          <p:cNvPr id="9" name="Rounded Rectangle 8">
            <a:extLst>
              <a:ext uri="{FF2B5EF4-FFF2-40B4-BE49-F238E27FC236}">
                <a16:creationId xmlns:a16="http://schemas.microsoft.com/office/drawing/2014/main" id="{46AB45AE-B94B-AC4E-93BF-5BDBB525A821}"/>
              </a:ext>
            </a:extLst>
          </p:cNvPr>
          <p:cNvSpPr/>
          <p:nvPr/>
        </p:nvSpPr>
        <p:spPr>
          <a:xfrm>
            <a:off x="2478881" y="3371843"/>
            <a:ext cx="1664494" cy="260508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9">
            <a:extLst>
              <a:ext uri="{FF2B5EF4-FFF2-40B4-BE49-F238E27FC236}">
                <a16:creationId xmlns:a16="http://schemas.microsoft.com/office/drawing/2014/main" id="{FB910599-6628-C948-8932-795096B73A08}"/>
              </a:ext>
            </a:extLst>
          </p:cNvPr>
          <p:cNvSpPr/>
          <p:nvPr/>
        </p:nvSpPr>
        <p:spPr>
          <a:xfrm>
            <a:off x="727868" y="3700463"/>
            <a:ext cx="1271587" cy="1639015"/>
          </a:xfrm>
          <a:prstGeom prst="borderCallout1">
            <a:avLst>
              <a:gd name="adj1" fmla="val 53166"/>
              <a:gd name="adj2" fmla="val 99532"/>
              <a:gd name="adj3" fmla="val 54059"/>
              <a:gd name="adj4" fmla="val 1318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Template Definition: Bring it all together</a:t>
            </a:r>
          </a:p>
        </p:txBody>
      </p:sp>
      <p:sp>
        <p:nvSpPr>
          <p:cNvPr id="11" name="Rectangle 10">
            <a:extLst>
              <a:ext uri="{FF2B5EF4-FFF2-40B4-BE49-F238E27FC236}">
                <a16:creationId xmlns:a16="http://schemas.microsoft.com/office/drawing/2014/main" id="{C6BBD1C2-A21B-1B4F-937C-9157B22C695A}"/>
              </a:ext>
            </a:extLst>
          </p:cNvPr>
          <p:cNvSpPr/>
          <p:nvPr/>
        </p:nvSpPr>
        <p:spPr>
          <a:xfrm>
            <a:off x="5618161" y="5118021"/>
            <a:ext cx="1414463" cy="2755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References</a:t>
            </a:r>
          </a:p>
        </p:txBody>
      </p:sp>
      <p:cxnSp>
        <p:nvCxnSpPr>
          <p:cNvPr id="13" name="Straight Arrow Connector 12">
            <a:extLst>
              <a:ext uri="{FF2B5EF4-FFF2-40B4-BE49-F238E27FC236}">
                <a16:creationId xmlns:a16="http://schemas.microsoft.com/office/drawing/2014/main" id="{29F08FD1-96A3-6547-9A0B-8DE7DCE0305B}"/>
              </a:ext>
            </a:extLst>
          </p:cNvPr>
          <p:cNvCxnSpPr>
            <a:cxnSpLocks/>
          </p:cNvCxnSpPr>
          <p:nvPr/>
        </p:nvCxnSpPr>
        <p:spPr>
          <a:xfrm flipH="1" flipV="1">
            <a:off x="4225132" y="3921919"/>
            <a:ext cx="1325562" cy="12501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A86188F1-6FDF-8647-89C4-BF3FA9307C85}"/>
              </a:ext>
            </a:extLst>
          </p:cNvPr>
          <p:cNvCxnSpPr>
            <a:cxnSpLocks/>
          </p:cNvCxnSpPr>
          <p:nvPr/>
        </p:nvCxnSpPr>
        <p:spPr>
          <a:xfrm flipH="1" flipV="1">
            <a:off x="4225132" y="5172075"/>
            <a:ext cx="1311272" cy="6429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2D79FA47-1C2F-4C49-8B9A-8CB3375197EF}"/>
              </a:ext>
            </a:extLst>
          </p:cNvPr>
          <p:cNvCxnSpPr>
            <a:cxnSpLocks/>
          </p:cNvCxnSpPr>
          <p:nvPr/>
        </p:nvCxnSpPr>
        <p:spPr>
          <a:xfrm flipV="1">
            <a:off x="6350794" y="4243388"/>
            <a:ext cx="0" cy="7786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EF0EBD9E-C45F-E345-B655-A88864979793}"/>
              </a:ext>
            </a:extLst>
          </p:cNvPr>
          <p:cNvCxnSpPr>
            <a:cxnSpLocks/>
          </p:cNvCxnSpPr>
          <p:nvPr/>
        </p:nvCxnSpPr>
        <p:spPr>
          <a:xfrm flipV="1">
            <a:off x="7114381" y="4689901"/>
            <a:ext cx="1193800" cy="5464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88126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a:off x="751506" y="136526"/>
            <a:ext cx="10515600" cy="1062138"/>
          </a:xfrm>
        </p:spPr>
        <p:txBody>
          <a:bodyPr>
            <a:normAutofit/>
          </a:bodyPr>
          <a:lstStyle/>
          <a:p>
            <a:r>
              <a:rPr lang="en-US" dirty="0"/>
              <a:t>Token Template</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751506" y="1192673"/>
            <a:ext cx="11221277" cy="2441684"/>
          </a:xfrm>
        </p:spPr>
        <p:txBody>
          <a:bodyPr>
            <a:normAutofit/>
          </a:bodyPr>
          <a:lstStyle/>
          <a:p>
            <a:r>
              <a:rPr lang="en-US" sz="2400" dirty="0"/>
              <a:t>Definitions must have a Formula</a:t>
            </a:r>
          </a:p>
          <a:p>
            <a:r>
              <a:rPr lang="en-US" sz="2400" dirty="0"/>
              <a:t>Formulas can be the source of many different definitions</a:t>
            </a:r>
          </a:p>
          <a:p>
            <a:r>
              <a:rPr lang="en-US" sz="2400" dirty="0"/>
              <a:t>Multiple definitions using the same template should have significantly different Artifact Reference values</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950061877"/>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950061877"/>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24587" y="4447494"/>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12" name="Rectangle 11">
            <a:extLst>
              <a:ext uri="{FF2B5EF4-FFF2-40B4-BE49-F238E27FC236}">
                <a16:creationId xmlns:a16="http://schemas.microsoft.com/office/drawing/2014/main" id="{B3DFA585-C7E7-6844-9BCA-5C822111C9F9}"/>
              </a:ext>
            </a:extLst>
          </p:cNvPr>
          <p:cNvSpPr/>
          <p:nvPr/>
        </p:nvSpPr>
        <p:spPr>
          <a:xfrm rot="16200000">
            <a:off x="5965052" y="4447493"/>
            <a:ext cx="2670796"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Definitions</a:t>
            </a:r>
          </a:p>
        </p:txBody>
      </p:sp>
      <p:cxnSp>
        <p:nvCxnSpPr>
          <p:cNvPr id="13" name="Straight Arrow Connector 12">
            <a:extLst>
              <a:ext uri="{FF2B5EF4-FFF2-40B4-BE49-F238E27FC236}">
                <a16:creationId xmlns:a16="http://schemas.microsoft.com/office/drawing/2014/main" id="{8EFF0E85-55AA-934A-8F3C-D722B7A9E64B}"/>
              </a:ext>
            </a:extLst>
          </p:cNvPr>
          <p:cNvCxnSpPr/>
          <p:nvPr/>
        </p:nvCxnSpPr>
        <p:spPr>
          <a:xfrm flipH="1">
            <a:off x="6857074" y="3573183"/>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EA9512-AF2D-D749-88F3-B714E9D625E2}"/>
              </a:ext>
            </a:extLst>
          </p:cNvPr>
          <p:cNvCxnSpPr/>
          <p:nvPr/>
        </p:nvCxnSpPr>
        <p:spPr>
          <a:xfrm flipH="1">
            <a:off x="6894710" y="4204214"/>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54954B-A597-D044-B1A7-1A7EEB7241C3}"/>
              </a:ext>
            </a:extLst>
          </p:cNvPr>
          <p:cNvCxnSpPr/>
          <p:nvPr/>
        </p:nvCxnSpPr>
        <p:spPr>
          <a:xfrm flipH="1">
            <a:off x="6894710" y="4821616"/>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F9D450-0AC9-3548-AEC1-D478E5AEEEF6}"/>
              </a:ext>
            </a:extLst>
          </p:cNvPr>
          <p:cNvCxnSpPr/>
          <p:nvPr/>
        </p:nvCxnSpPr>
        <p:spPr>
          <a:xfrm flipH="1">
            <a:off x="6894710" y="5475802"/>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6D2199-C576-DE46-B8F6-83B6711528E8}"/>
              </a:ext>
            </a:extLst>
          </p:cNvPr>
          <p:cNvCxnSpPr/>
          <p:nvPr/>
        </p:nvCxnSpPr>
        <p:spPr>
          <a:xfrm flipH="1">
            <a:off x="6894710" y="6149871"/>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2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r>
              <a:rPr lang="en-US" sz="2400" dirty="0"/>
              <a:t>Taxonomy Framework Repo stores artifacts in folder structures by base type, behaviors, behavior-groups, property-sets and tokens.</a:t>
            </a:r>
          </a:p>
          <a:p>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1636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fontScale="92500" lnSpcReduction="10000"/>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a:p>
            <a:r>
              <a:rPr lang="en-US" sz="2000" dirty="0"/>
              <a:t>Which Map entry to use can be specified in an Artifact Reference</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2670760584"/>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381112654"/>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3A4C0-291D-5C41-854E-713D957754C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Model</a:t>
            </a:r>
          </a:p>
        </p:txBody>
      </p:sp>
      <p:sp>
        <p:nvSpPr>
          <p:cNvPr id="3" name="Content Placeholder 2">
            <a:extLst>
              <a:ext uri="{FF2B5EF4-FFF2-40B4-BE49-F238E27FC236}">
                <a16:creationId xmlns:a16="http://schemas.microsoft.com/office/drawing/2014/main" id="{298DE681-F138-CB41-B765-93FB632EF8A5}"/>
              </a:ext>
            </a:extLst>
          </p:cNvPr>
          <p:cNvSpPr>
            <a:spLocks noGrp="1"/>
          </p:cNvSpPr>
          <p:nvPr>
            <p:ph idx="1"/>
          </p:nvPr>
        </p:nvSpPr>
        <p:spPr>
          <a:xfrm>
            <a:off x="643468" y="2638044"/>
            <a:ext cx="3363974" cy="3415622"/>
          </a:xfrm>
        </p:spPr>
        <p:txBody>
          <a:bodyPr>
            <a:normAutofit/>
          </a:bodyPr>
          <a:lstStyle/>
          <a:p>
            <a:r>
              <a:rPr lang="en-US" sz="2000">
                <a:solidFill>
                  <a:schemeClr val="bg1"/>
                </a:solidFill>
              </a:rPr>
              <a:t>The Taxonomy is represented as a structured model with all the artifacts in the TTF</a:t>
            </a:r>
          </a:p>
          <a:p>
            <a:r>
              <a:rPr lang="en-US" sz="2000">
                <a:solidFill>
                  <a:schemeClr val="bg1"/>
                </a:solidFill>
              </a:rPr>
              <a:t>From these tools can build design palates as well as visual representations of the artifacts</a:t>
            </a:r>
          </a:p>
        </p:txBody>
      </p:sp>
      <p:pic>
        <p:nvPicPr>
          <p:cNvPr id="10" name="Picture 9">
            <a:extLst>
              <a:ext uri="{FF2B5EF4-FFF2-40B4-BE49-F238E27FC236}">
                <a16:creationId xmlns:a16="http://schemas.microsoft.com/office/drawing/2014/main" id="{3536DE1D-1190-5041-8044-62BDC12E55C3}"/>
              </a:ext>
            </a:extLst>
          </p:cNvPr>
          <p:cNvPicPr>
            <a:picLocks noChangeAspect="1"/>
          </p:cNvPicPr>
          <p:nvPr/>
        </p:nvPicPr>
        <p:blipFill>
          <a:blip r:embed="rId3"/>
          <a:srcRect/>
          <a:stretch/>
        </p:blipFill>
        <p:spPr>
          <a:xfrm>
            <a:off x="4007441" y="404302"/>
            <a:ext cx="8728985" cy="5810231"/>
          </a:xfrm>
          <a:prstGeom prst="rect">
            <a:avLst/>
          </a:prstGeom>
        </p:spPr>
      </p:pic>
      <p:sp>
        <p:nvSpPr>
          <p:cNvPr id="4" name="Footer Placeholder 3">
            <a:extLst>
              <a:ext uri="{FF2B5EF4-FFF2-40B4-BE49-F238E27FC236}">
                <a16:creationId xmlns:a16="http://schemas.microsoft.com/office/drawing/2014/main" id="{93FDD1D0-0C1D-7542-8B1B-C9CEFDDD620E}"/>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1390122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623520" y="2777095"/>
            <a:ext cx="6066118" cy="2438546"/>
          </a:xfrm>
        </p:spPr>
        <p:txBody>
          <a:bodyPr>
            <a:normAutofit/>
          </a:bodyPr>
          <a:lstStyle/>
          <a:p>
            <a:r>
              <a:rPr lang="en-US" sz="1900" dirty="0"/>
              <a:t>A Template Formula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2785698397"/>
              </p:ext>
            </p:extLst>
          </p:nvPr>
        </p:nvGraphicFramePr>
        <p:xfrm>
          <a:off x="216568" y="834190"/>
          <a:ext cx="11758863" cy="5763226"/>
        </p:xfrm>
        <a:graphic>
          <a:graphicData uri="http://schemas.openxmlformats.org/drawingml/2006/table">
            <a:tbl>
              <a:tblPr firstRow="1" bandRow="1"/>
              <a:tblGrid>
                <a:gridCol w="3651425">
                  <a:extLst>
                    <a:ext uri="{9D8B030D-6E8A-4147-A177-3AD203B41FA5}">
                      <a16:colId xmlns:a16="http://schemas.microsoft.com/office/drawing/2014/main" val="2173207381"/>
                    </a:ext>
                  </a:extLst>
                </a:gridCol>
                <a:gridCol w="5082967">
                  <a:extLst>
                    <a:ext uri="{9D8B030D-6E8A-4147-A177-3AD203B41FA5}">
                      <a16:colId xmlns:a16="http://schemas.microsoft.com/office/drawing/2014/main" val="2534064013"/>
                    </a:ext>
                  </a:extLst>
                </a:gridCol>
                <a:gridCol w="3024471">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dirty="0"/>
                        <a:t>Behaviors &amp; Properties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16" name="Curved Connector 15">
            <a:extLst>
              <a:ext uri="{FF2B5EF4-FFF2-40B4-BE49-F238E27FC236}">
                <a16:creationId xmlns:a16="http://schemas.microsoft.com/office/drawing/2014/main" id="{9A6E7E4A-8DB0-B144-B175-1558BB0D3578}"/>
              </a:ext>
            </a:extLst>
          </p:cNvPr>
          <p:cNvCxnSpPr>
            <a:cxnSpLocks/>
          </p:cNvCxnSpPr>
          <p:nvPr/>
        </p:nvCxnSpPr>
        <p:spPr>
          <a:xfrm rot="10800000" flipV="1">
            <a:off x="7940845" y="1656079"/>
            <a:ext cx="2095499" cy="1885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graphicFrame>
        <p:nvGraphicFramePr>
          <p:cNvPr id="5" name="Diagram 4">
            <a:extLst>
              <a:ext uri="{FF2B5EF4-FFF2-40B4-BE49-F238E27FC236}">
                <a16:creationId xmlns:a16="http://schemas.microsoft.com/office/drawing/2014/main" id="{9CE18A8E-C141-8040-98EF-5A859F069FF4}"/>
              </a:ext>
            </a:extLst>
          </p:cNvPr>
          <p:cNvGraphicFramePr/>
          <p:nvPr>
            <p:extLst>
              <p:ext uri="{D42A27DB-BD31-4B8C-83A1-F6EECF244321}">
                <p14:modId xmlns:p14="http://schemas.microsoft.com/office/powerpoint/2010/main" val="3623208307"/>
              </p:ext>
            </p:extLst>
          </p:nvPr>
        </p:nvGraphicFramePr>
        <p:xfrm>
          <a:off x="342760" y="1368105"/>
          <a:ext cx="3218541" cy="2183294"/>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13" name="Elbow Connector 12">
            <a:extLst>
              <a:ext uri="{FF2B5EF4-FFF2-40B4-BE49-F238E27FC236}">
                <a16:creationId xmlns:a16="http://schemas.microsoft.com/office/drawing/2014/main" id="{4458C084-3B02-2F42-9A82-2CCB9D3C4D80}"/>
              </a:ext>
            </a:extLst>
          </p:cNvPr>
          <p:cNvCxnSpPr>
            <a:cxnSpLocks/>
          </p:cNvCxnSpPr>
          <p:nvPr/>
        </p:nvCxnSpPr>
        <p:spPr>
          <a:xfrm flipV="1">
            <a:off x="838199" y="1481559"/>
            <a:ext cx="4920390" cy="1840375"/>
          </a:xfrm>
          <a:prstGeom prst="bentConnector3">
            <a:avLst>
              <a:gd name="adj1" fmla="val 7093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328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extLst>
              <p:ext uri="{D42A27DB-BD31-4B8C-83A1-F6EECF244321}">
                <p14:modId xmlns:p14="http://schemas.microsoft.com/office/powerpoint/2010/main" val="4199975703"/>
              </p:ext>
            </p:extLst>
          </p:nvPr>
        </p:nvGraphicFramePr>
        <p:xfrm>
          <a:off x="2336036"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5993636"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7006647"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7053739"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5868946"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6365010"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7454883"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5573"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6161"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0279"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8117475"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7035836"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930777" y="985007"/>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6E0C-7713-7B46-A5F3-820798F8D184}"/>
              </a:ext>
            </a:extLst>
          </p:cNvPr>
          <p:cNvSpPr>
            <a:spLocks noGrp="1"/>
          </p:cNvSpPr>
          <p:nvPr>
            <p:ph type="title"/>
          </p:nvPr>
        </p:nvSpPr>
        <p:spPr>
          <a:xfrm>
            <a:off x="838200" y="241558"/>
            <a:ext cx="10515600" cy="1325563"/>
          </a:xfrm>
        </p:spPr>
        <p:txBody>
          <a:bodyPr>
            <a:normAutofit/>
          </a:bodyPr>
          <a:lstStyle/>
          <a:p>
            <a:r>
              <a:rPr lang="en-US" sz="4000" dirty="0"/>
              <a:t>Where does the TTF end &amp; implementation begin?</a:t>
            </a:r>
          </a:p>
        </p:txBody>
      </p:sp>
      <p:sp>
        <p:nvSpPr>
          <p:cNvPr id="3" name="Content Placeholder 2">
            <a:extLst>
              <a:ext uri="{FF2B5EF4-FFF2-40B4-BE49-F238E27FC236}">
                <a16:creationId xmlns:a16="http://schemas.microsoft.com/office/drawing/2014/main" id="{A745B38E-D704-CD46-B85A-4EE31E423647}"/>
              </a:ext>
            </a:extLst>
          </p:cNvPr>
          <p:cNvSpPr>
            <a:spLocks noGrp="1"/>
          </p:cNvSpPr>
          <p:nvPr>
            <p:ph idx="1"/>
          </p:nvPr>
        </p:nvSpPr>
        <p:spPr>
          <a:xfrm>
            <a:off x="838200" y="1413733"/>
            <a:ext cx="10943122" cy="4351338"/>
          </a:xfrm>
        </p:spPr>
        <p:txBody>
          <a:bodyPr>
            <a:normAutofit/>
          </a:bodyPr>
          <a:lstStyle/>
          <a:p>
            <a:r>
              <a:rPr lang="en-US" dirty="0"/>
              <a:t>The TTF has extensions, called a Map, allowing each artifact to reference code, implementation or reference materials that are external to the TTF.</a:t>
            </a:r>
          </a:p>
          <a:p>
            <a:r>
              <a:rPr lang="en-US" dirty="0"/>
              <a:t>For example, you may have a reference for a Token Template Definition that maps to:</a:t>
            </a:r>
          </a:p>
          <a:p>
            <a:pPr lvl="1"/>
            <a:r>
              <a:rPr lang="en-US" dirty="0"/>
              <a:t>Complete source code for a platform and language (i.e. HLF/</a:t>
            </a:r>
            <a:r>
              <a:rPr lang="en-US" dirty="0" err="1"/>
              <a:t>Chaincode</a:t>
            </a:r>
            <a:r>
              <a:rPr lang="en-US" dirty="0"/>
              <a:t>/Go - &gt; </a:t>
            </a:r>
            <a:r>
              <a:rPr lang="en-US" dirty="0" err="1"/>
              <a:t>url</a:t>
            </a:r>
            <a:r>
              <a:rPr lang="en-US" dirty="0"/>
              <a:t>)</a:t>
            </a:r>
          </a:p>
          <a:p>
            <a:pPr lvl="1"/>
            <a:r>
              <a:rPr lang="en-US" dirty="0"/>
              <a:t>A finished solution or implementation (i.e. a link to a website or marketplace offering)</a:t>
            </a:r>
          </a:p>
          <a:p>
            <a:pPr lvl="1"/>
            <a:r>
              <a:rPr lang="en-US" dirty="0"/>
              <a:t>Regulatory guidance (i.e. link to a regulatory agency report)</a:t>
            </a:r>
          </a:p>
          <a:p>
            <a:pPr marL="457200" lvl="1" indent="0">
              <a:buNone/>
            </a:pPr>
            <a:endParaRPr lang="en-US" dirty="0"/>
          </a:p>
        </p:txBody>
      </p:sp>
      <p:sp>
        <p:nvSpPr>
          <p:cNvPr id="4" name="Footer Placeholder 3">
            <a:extLst>
              <a:ext uri="{FF2B5EF4-FFF2-40B4-BE49-F238E27FC236}">
                <a16:creationId xmlns:a16="http://schemas.microsoft.com/office/drawing/2014/main" id="{84ADB58E-289C-2B4D-AC38-A7BDDF3B69F1}"/>
              </a:ext>
            </a:extLst>
          </p:cNvPr>
          <p:cNvSpPr>
            <a:spLocks noGrp="1"/>
          </p:cNvSpPr>
          <p:nvPr>
            <p:ph type="ftr" sz="quarter" idx="11"/>
          </p:nvPr>
        </p:nvSpPr>
        <p:spPr/>
        <p:txBody>
          <a:bodyPr/>
          <a:lstStyle/>
          <a:p>
            <a:r>
              <a:rPr lang="en-US"/>
              <a:t>©2019 Token Taxonomy Initiative Inc. (“TTI”).  All Rights Reserved. </a:t>
            </a:r>
            <a:endParaRPr lang="en-US" dirty="0"/>
          </a:p>
        </p:txBody>
      </p:sp>
      <p:graphicFrame>
        <p:nvGraphicFramePr>
          <p:cNvPr id="5" name="Diagram 4">
            <a:extLst>
              <a:ext uri="{FF2B5EF4-FFF2-40B4-BE49-F238E27FC236}">
                <a16:creationId xmlns:a16="http://schemas.microsoft.com/office/drawing/2014/main" id="{A3C7F849-7B1A-2F48-A390-CC266209702F}"/>
              </a:ext>
            </a:extLst>
          </p:cNvPr>
          <p:cNvGraphicFramePr/>
          <p:nvPr>
            <p:extLst>
              <p:ext uri="{D42A27DB-BD31-4B8C-83A1-F6EECF244321}">
                <p14:modId xmlns:p14="http://schemas.microsoft.com/office/powerpoint/2010/main" val="3705280544"/>
              </p:ext>
            </p:extLst>
          </p:nvPr>
        </p:nvGraphicFramePr>
        <p:xfrm>
          <a:off x="2410160" y="4670241"/>
          <a:ext cx="8128000" cy="118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Left Brace 5">
            <a:extLst>
              <a:ext uri="{FF2B5EF4-FFF2-40B4-BE49-F238E27FC236}">
                <a16:creationId xmlns:a16="http://schemas.microsoft.com/office/drawing/2014/main" id="{2CA49316-B5DF-FA4A-A998-08234AAD7471}"/>
              </a:ext>
            </a:extLst>
          </p:cNvPr>
          <p:cNvSpPr/>
          <p:nvPr/>
        </p:nvSpPr>
        <p:spPr>
          <a:xfrm rot="16200000">
            <a:off x="5030766" y="3144465"/>
            <a:ext cx="502028" cy="5743239"/>
          </a:xfrm>
          <a:prstGeom prst="leftBrace">
            <a:avLst/>
          </a:prstGeom>
          <a:ln w="12700"/>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TTF</a:t>
            </a:r>
          </a:p>
        </p:txBody>
      </p:sp>
      <p:sp>
        <p:nvSpPr>
          <p:cNvPr id="7" name="Left Brace 6">
            <a:extLst>
              <a:ext uri="{FF2B5EF4-FFF2-40B4-BE49-F238E27FC236}">
                <a16:creationId xmlns:a16="http://schemas.microsoft.com/office/drawing/2014/main" id="{FBA3D70D-54CC-C244-90B2-51ACA230B138}"/>
              </a:ext>
            </a:extLst>
          </p:cNvPr>
          <p:cNvSpPr/>
          <p:nvPr/>
        </p:nvSpPr>
        <p:spPr>
          <a:xfrm rot="16200000">
            <a:off x="9219364" y="4992928"/>
            <a:ext cx="502028" cy="2135564"/>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Your Extension</a:t>
            </a:r>
          </a:p>
        </p:txBody>
      </p:sp>
    </p:spTree>
    <p:extLst>
      <p:ext uri="{BB962C8B-B14F-4D97-AF65-F5344CB8AC3E}">
        <p14:creationId xmlns:p14="http://schemas.microsoft.com/office/powerpoint/2010/main" val="3812436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62909A0-DC7D-9B42-8A34-F9E956A1C558}"/>
              </a:ext>
            </a:extLst>
          </p:cNvPr>
          <p:cNvSpPr/>
          <p:nvPr/>
        </p:nvSpPr>
        <p:spPr>
          <a:xfrm>
            <a:off x="5266064" y="47230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Formula</a:t>
            </a:r>
          </a:p>
        </p:txBody>
      </p:sp>
      <p:sp>
        <p:nvSpPr>
          <p:cNvPr id="11" name="Rounded Rectangle 10">
            <a:extLst>
              <a:ext uri="{FF2B5EF4-FFF2-40B4-BE49-F238E27FC236}">
                <a16:creationId xmlns:a16="http://schemas.microsoft.com/office/drawing/2014/main" id="{EFA47FDE-8448-5F48-A9A5-7A9A7CE1DAEC}"/>
              </a:ext>
            </a:extLst>
          </p:cNvPr>
          <p:cNvSpPr/>
          <p:nvPr/>
        </p:nvSpPr>
        <p:spPr>
          <a:xfrm>
            <a:off x="5266064" y="126447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Definition</a:t>
            </a:r>
          </a:p>
        </p:txBody>
      </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4856591" y="373490"/>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643809" y="33737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58659"/>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terms for tokens like template formula, definition, class and instance</a:t>
            </a:r>
          </a:p>
          <a:p>
            <a:pPr marL="0" indent="0">
              <a:buNone/>
            </a:pPr>
            <a:r>
              <a:rPr lang="en-US" sz="1800" dirty="0"/>
              <a:t>Token Template = Formula + Definition</a:t>
            </a:r>
            <a:endParaRPr lang="en-US" sz="1800" kern="1200" dirty="0">
              <a:latin typeface="+mn-lt"/>
              <a:ea typeface="+mn-ea"/>
              <a:cs typeface="+mn-cs"/>
            </a:endParaRP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623108115"/>
              </p:ext>
            </p:extLst>
          </p:nvPr>
        </p:nvGraphicFramePr>
        <p:xfrm>
          <a:off x="3506598" y="380096"/>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D23D5111-C056-3B44-A433-33025F81085C}"/>
              </a:ext>
            </a:extLst>
          </p:cNvPr>
          <p:cNvSpPr/>
          <p:nvPr/>
        </p:nvSpPr>
        <p:spPr>
          <a:xfrm>
            <a:off x="4393406" y="385455"/>
            <a:ext cx="6700838" cy="1667032"/>
          </a:xfrm>
          <a:prstGeom prst="round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9A2163-A23C-A348-A33A-B571C01B58D3}"/>
              </a:ext>
            </a:extLst>
          </p:cNvPr>
          <p:cNvSpPr txBox="1"/>
          <p:nvPr/>
        </p:nvSpPr>
        <p:spPr>
          <a:xfrm rot="16200000">
            <a:off x="4198853" y="935725"/>
            <a:ext cx="1337289" cy="461665"/>
          </a:xfrm>
          <a:prstGeom prst="rect">
            <a:avLst/>
          </a:prstGeom>
          <a:noFill/>
        </p:spPr>
        <p:txBody>
          <a:bodyPr wrap="none" rtlCol="0">
            <a:spAutoFit/>
          </a:bodyPr>
          <a:lstStyle/>
          <a:p>
            <a:pPr algn="ctr"/>
            <a:r>
              <a:rPr lang="en-US" sz="2400" dirty="0"/>
              <a:t>Template</a:t>
            </a:r>
          </a:p>
        </p:txBody>
      </p:sp>
    </p:spTree>
    <p:extLst>
      <p:ext uri="{BB962C8B-B14F-4D97-AF65-F5344CB8AC3E}">
        <p14:creationId xmlns:p14="http://schemas.microsoft.com/office/powerpoint/2010/main" val="1497036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DADCD-3A7D-E04C-A1E7-4AA014E55D73}"/>
              </a:ext>
            </a:extLst>
          </p:cNvPr>
          <p:cNvSpPr>
            <a:spLocks noGrp="1"/>
          </p:cNvSpPr>
          <p:nvPr>
            <p:ph type="ftr" sz="quarter" idx="11"/>
          </p:nvPr>
        </p:nvSpPr>
        <p:spPr/>
        <p:txBody>
          <a:bodyPr/>
          <a:lstStyle/>
          <a:p>
            <a:r>
              <a:rPr lang="en-US"/>
              <a:t>©2019 Token Taxonomy Initiative Inc. (“TTI”).  All Rights Reserved. </a:t>
            </a:r>
            <a:endParaRPr lang="en-US" dirty="0"/>
          </a:p>
        </p:txBody>
      </p:sp>
      <p:grpSp>
        <p:nvGrpSpPr>
          <p:cNvPr id="32" name="Group 31">
            <a:extLst>
              <a:ext uri="{FF2B5EF4-FFF2-40B4-BE49-F238E27FC236}">
                <a16:creationId xmlns:a16="http://schemas.microsoft.com/office/drawing/2014/main" id="{A6588212-8F17-8442-9D37-2C5479701438}"/>
              </a:ext>
            </a:extLst>
          </p:cNvPr>
          <p:cNvGrpSpPr/>
          <p:nvPr/>
        </p:nvGrpSpPr>
        <p:grpSpPr>
          <a:xfrm>
            <a:off x="4393406" y="163866"/>
            <a:ext cx="6700838" cy="863601"/>
            <a:chOff x="4400550" y="159664"/>
            <a:chExt cx="6700838" cy="863601"/>
          </a:xfrm>
        </p:grpSpPr>
        <p:sp>
          <p:nvSpPr>
            <p:cNvPr id="33" name="Rounded Rectangle 32">
              <a:extLst>
                <a:ext uri="{FF2B5EF4-FFF2-40B4-BE49-F238E27FC236}">
                  <a16:creationId xmlns:a16="http://schemas.microsoft.com/office/drawing/2014/main" id="{C5B13F44-CACF-E949-B0FC-6D2BD398C1B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737508-BC00-454B-A660-FD3CDDF4B7B5}"/>
                </a:ext>
              </a:extLst>
            </p:cNvPr>
            <p:cNvSpPr txBox="1"/>
            <p:nvPr/>
          </p:nvSpPr>
          <p:spPr>
            <a:xfrm>
              <a:off x="4455693" y="356426"/>
              <a:ext cx="2438681" cy="461665"/>
            </a:xfrm>
            <a:prstGeom prst="rect">
              <a:avLst/>
            </a:prstGeom>
            <a:noFill/>
          </p:spPr>
          <p:txBody>
            <a:bodyPr wrap="none" rtlCol="0">
              <a:spAutoFit/>
            </a:bodyPr>
            <a:lstStyle/>
            <a:p>
              <a:pPr algn="ctr"/>
              <a:r>
                <a:rPr lang="en-US" sz="2400" dirty="0"/>
                <a:t>Template - Branch</a:t>
              </a:r>
            </a:p>
          </p:txBody>
        </p:sp>
      </p:grpSp>
      <p:grpSp>
        <p:nvGrpSpPr>
          <p:cNvPr id="35" name="Group 34">
            <a:extLst>
              <a:ext uri="{FF2B5EF4-FFF2-40B4-BE49-F238E27FC236}">
                <a16:creationId xmlns:a16="http://schemas.microsoft.com/office/drawing/2014/main" id="{72EA67A5-1CC4-0740-B68E-2691967EC222}"/>
              </a:ext>
            </a:extLst>
          </p:cNvPr>
          <p:cNvGrpSpPr/>
          <p:nvPr/>
        </p:nvGrpSpPr>
        <p:grpSpPr>
          <a:xfrm>
            <a:off x="4393406" y="1186157"/>
            <a:ext cx="6700838" cy="863601"/>
            <a:chOff x="4400550" y="159664"/>
            <a:chExt cx="6700838" cy="863601"/>
          </a:xfrm>
        </p:grpSpPr>
        <p:sp>
          <p:nvSpPr>
            <p:cNvPr id="36" name="Rounded Rectangle 35">
              <a:extLst>
                <a:ext uri="{FF2B5EF4-FFF2-40B4-BE49-F238E27FC236}">
                  <a16:creationId xmlns:a16="http://schemas.microsoft.com/office/drawing/2014/main" id="{F5C7AEE9-9105-4243-B078-CB65150AAFC1}"/>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20873C-44A6-714C-B77A-DD8EC86EE050}"/>
                </a:ext>
              </a:extLst>
            </p:cNvPr>
            <p:cNvSpPr txBox="1"/>
            <p:nvPr/>
          </p:nvSpPr>
          <p:spPr>
            <a:xfrm>
              <a:off x="4510836" y="359667"/>
              <a:ext cx="2328394" cy="461665"/>
            </a:xfrm>
            <a:prstGeom prst="rect">
              <a:avLst/>
            </a:prstGeom>
            <a:noFill/>
          </p:spPr>
          <p:txBody>
            <a:bodyPr wrap="none" rtlCol="0">
              <a:spAutoFit/>
            </a:bodyPr>
            <a:lstStyle/>
            <a:p>
              <a:pPr algn="ctr"/>
              <a:r>
                <a:rPr lang="en-US" sz="2400" dirty="0"/>
                <a:t>Definition - Node</a:t>
              </a:r>
            </a:p>
          </p:txBody>
        </p:sp>
      </p:grpSp>
      <p:grpSp>
        <p:nvGrpSpPr>
          <p:cNvPr id="38" name="Group 37">
            <a:extLst>
              <a:ext uri="{FF2B5EF4-FFF2-40B4-BE49-F238E27FC236}">
                <a16:creationId xmlns:a16="http://schemas.microsoft.com/office/drawing/2014/main" id="{5E30CBFD-B312-BD43-A470-2625937550CF}"/>
              </a:ext>
            </a:extLst>
          </p:cNvPr>
          <p:cNvGrpSpPr/>
          <p:nvPr/>
        </p:nvGrpSpPr>
        <p:grpSpPr>
          <a:xfrm>
            <a:off x="4393406" y="2208318"/>
            <a:ext cx="6700838" cy="863601"/>
            <a:chOff x="4400550" y="159664"/>
            <a:chExt cx="6700838" cy="863601"/>
          </a:xfrm>
        </p:grpSpPr>
        <p:sp>
          <p:nvSpPr>
            <p:cNvPr id="39" name="Rounded Rectangle 38">
              <a:extLst>
                <a:ext uri="{FF2B5EF4-FFF2-40B4-BE49-F238E27FC236}">
                  <a16:creationId xmlns:a16="http://schemas.microsoft.com/office/drawing/2014/main" id="{AF717776-1245-4240-9220-5B0388EA9D30}"/>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3810B92-45C3-5A4F-AE45-937F2AFCD2BE}"/>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41" name="Group 40">
            <a:extLst>
              <a:ext uri="{FF2B5EF4-FFF2-40B4-BE49-F238E27FC236}">
                <a16:creationId xmlns:a16="http://schemas.microsoft.com/office/drawing/2014/main" id="{E9A1F5BA-97DE-AD46-9209-FA0B78F5C758}"/>
              </a:ext>
            </a:extLst>
          </p:cNvPr>
          <p:cNvGrpSpPr/>
          <p:nvPr/>
        </p:nvGrpSpPr>
        <p:grpSpPr>
          <a:xfrm>
            <a:off x="4393406" y="3227745"/>
            <a:ext cx="6700838" cy="863601"/>
            <a:chOff x="4400550" y="159664"/>
            <a:chExt cx="6700838" cy="863601"/>
          </a:xfrm>
        </p:grpSpPr>
        <p:sp>
          <p:nvSpPr>
            <p:cNvPr id="42" name="Rounded Rectangle 41">
              <a:extLst>
                <a:ext uri="{FF2B5EF4-FFF2-40B4-BE49-F238E27FC236}">
                  <a16:creationId xmlns:a16="http://schemas.microsoft.com/office/drawing/2014/main" id="{1F66EC8C-7FAC-6C4E-8A67-4516A802C8E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DA039BA-CA03-5243-9F38-F20B32DB0A91}"/>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graphicFrame>
        <p:nvGraphicFramePr>
          <p:cNvPr id="45" name="Diagram 44">
            <a:extLst>
              <a:ext uri="{FF2B5EF4-FFF2-40B4-BE49-F238E27FC236}">
                <a16:creationId xmlns:a16="http://schemas.microsoft.com/office/drawing/2014/main" id="{7457D7A9-6E0D-B344-BAFC-9282ACBA7B6E}"/>
              </a:ext>
            </a:extLst>
          </p:cNvPr>
          <p:cNvGraphicFramePr/>
          <p:nvPr>
            <p:extLst>
              <p:ext uri="{D42A27DB-BD31-4B8C-83A1-F6EECF244321}">
                <p14:modId xmlns:p14="http://schemas.microsoft.com/office/powerpoint/2010/main" val="4068521793"/>
              </p:ext>
            </p:extLst>
          </p:nvPr>
        </p:nvGraphicFramePr>
        <p:xfrm>
          <a:off x="3870928" y="209163"/>
          <a:ext cx="9779794" cy="3812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1F75CDEA-37F4-B741-A20E-34B7745CFD7D}"/>
              </a:ext>
            </a:extLst>
          </p:cNvPr>
          <p:cNvGraphicFramePr/>
          <p:nvPr>
            <p:extLst>
              <p:ext uri="{D42A27DB-BD31-4B8C-83A1-F6EECF244321}">
                <p14:modId xmlns:p14="http://schemas.microsoft.com/office/powerpoint/2010/main" val="407777466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8239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dirty="0"/>
              <a:t>Template Formula</a:t>
            </a: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t>Collection of components from the TTF</a:t>
            </a:r>
          </a:p>
          <a:p>
            <a:r>
              <a:rPr lang="en-US" dirty="0"/>
              <a:t>Represented by a Formula of Symbols</a:t>
            </a:r>
          </a:p>
          <a:p>
            <a:r>
              <a:rPr lang="en-US" dirty="0"/>
              <a:t>Symbols link to individual artifacts</a:t>
            </a:r>
          </a:p>
          <a:p>
            <a:r>
              <a:rPr lang="en-US" dirty="0"/>
              <a:t>Formulas are used to classify templates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6361215" y="2020962"/>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8771786" y="3901243"/>
            <a:ext cx="641920" cy="58158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48B1097-74E6-3549-8757-3ED5106F5305}"/>
              </a:ext>
            </a:extLst>
          </p:cNvPr>
          <p:cNvPicPr>
            <a:picLocks noChangeAspect="1"/>
          </p:cNvPicPr>
          <p:nvPr/>
        </p:nvPicPr>
        <p:blipFill>
          <a:blip r:embed="rId4"/>
          <a:srcRect/>
          <a:stretch/>
        </p:blipFill>
        <p:spPr>
          <a:xfrm>
            <a:off x="8771786" y="4477498"/>
            <a:ext cx="3684619" cy="1451806"/>
          </a:xfrm>
          <a:prstGeom prst="rect">
            <a:avLst/>
          </a:prstGeom>
        </p:spPr>
      </p:pic>
      <p:sp>
        <p:nvSpPr>
          <p:cNvPr id="6" name="Rounded Rectangle 5">
            <a:extLst>
              <a:ext uri="{FF2B5EF4-FFF2-40B4-BE49-F238E27FC236}">
                <a16:creationId xmlns:a16="http://schemas.microsoft.com/office/drawing/2014/main" id="{2DE5B182-CAC8-AE48-9EB5-1F12BF3D2984}"/>
              </a:ext>
            </a:extLst>
          </p:cNvPr>
          <p:cNvSpPr/>
          <p:nvPr/>
        </p:nvSpPr>
        <p:spPr>
          <a:xfrm>
            <a:off x="9413705" y="4508390"/>
            <a:ext cx="2198073" cy="313229"/>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596918" y="588373"/>
            <a:ext cx="4935803" cy="1597315"/>
          </a:xfrm>
          <a:noFill/>
          <a:ln w="19050">
            <a:solidFill>
              <a:schemeClr val="bg1"/>
            </a:solidFill>
          </a:ln>
        </p:spPr>
        <p:txBody>
          <a:bodyPr wrap="square">
            <a:normAutofit/>
          </a:bodyPr>
          <a:lstStyle/>
          <a:p>
            <a:pPr algn="ctr"/>
            <a:r>
              <a:rPr lang="en-US" sz="4000" dirty="0"/>
              <a:t>Template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746299" y="2028370"/>
            <a:ext cx="4730136" cy="3415622"/>
          </a:xfrm>
        </p:spPr>
        <p:txBody>
          <a:bodyPr>
            <a:normAutofit/>
          </a:bodyPr>
          <a:lstStyle/>
          <a:p>
            <a:r>
              <a:rPr lang="en-US" sz="2000" dirty="0"/>
              <a:t>A Template Definition is based off and paired with a Formula, providing details to complete the Template.</a:t>
            </a:r>
          </a:p>
          <a:p>
            <a:r>
              <a:rPr lang="en-US" sz="2000" dirty="0"/>
              <a:t>A Token Class is a deployed implementation of a Template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3"/>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77021" y="3736480"/>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77021" y="4046135"/>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678401" y="3741645"/>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678401" y="4051300"/>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63201" y="5200454"/>
            <a:ext cx="2366172" cy="99671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4"/>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03976" y="3553582"/>
            <a:ext cx="1550690" cy="1828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50690" cy="1880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42F9694-FDEA-7C4A-8B2A-45132F456D75}"/>
              </a:ext>
            </a:extLst>
          </p:cNvPr>
          <p:cNvPicPr>
            <a:picLocks noChangeAspect="1"/>
          </p:cNvPicPr>
          <p:nvPr/>
        </p:nvPicPr>
        <p:blipFill>
          <a:blip r:embed="rId5"/>
          <a:srcRect/>
          <a:stretch/>
        </p:blipFill>
        <p:spPr>
          <a:xfrm>
            <a:off x="2682422" y="4701044"/>
            <a:ext cx="4365757" cy="1720188"/>
          </a:xfrm>
          <a:prstGeom prst="rect">
            <a:avLst/>
          </a:pr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4766390" y="3019647"/>
            <a:ext cx="1694950" cy="171850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3460715" y="4738150"/>
            <a:ext cx="2611349" cy="353855"/>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EEE2CEE-7642-B644-97AC-4A8701A2DE8D}"/>
              </a:ext>
            </a:extLst>
          </p:cNvPr>
          <p:cNvSpPr/>
          <p:nvPr/>
        </p:nvSpPr>
        <p:spPr>
          <a:xfrm>
            <a:off x="3460714" y="5092005"/>
            <a:ext cx="2611349" cy="38454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72063" y="3401994"/>
            <a:ext cx="535906" cy="1882284"/>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3064821" y="5547155"/>
            <a:ext cx="2998381" cy="38454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5" idx="2"/>
          </p:cNvCxnSpPr>
          <p:nvPr/>
        </p:nvCxnSpPr>
        <p:spPr>
          <a:xfrm flipV="1">
            <a:off x="6063202" y="4360460"/>
            <a:ext cx="1140774" cy="1378968"/>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3064820" y="6000873"/>
            <a:ext cx="2998381" cy="392598"/>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23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&amp;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8" y="632835"/>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380869"/>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a:p>
            <a:r>
              <a:rPr lang="en-US" sz="2000" dirty="0" err="1"/>
              <a:t>ArtifactSymbol</a:t>
            </a:r>
            <a:r>
              <a:rPr lang="en-US" sz="2000" dirty="0"/>
              <a:t> contains a formula symbol as well as a unique identifier or id which is used to reference the artifact.</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2.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docProps/app.xml><?xml version="1.0" encoding="utf-8"?>
<Properties xmlns="http://schemas.openxmlformats.org/officeDocument/2006/extended-properties" xmlns:vt="http://schemas.openxmlformats.org/officeDocument/2006/docPropsVTypes">
  <TotalTime>1</TotalTime>
  <Words>4187</Words>
  <Application>Microsoft Macintosh PowerPoint</Application>
  <PresentationFormat>Widescreen</PresentationFormat>
  <Paragraphs>702</Paragraphs>
  <Slides>40</Slides>
  <Notes>20</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Calibri</vt:lpstr>
      <vt:lpstr>Calibri Light</vt:lpstr>
      <vt:lpstr>Cambria Math</vt:lpstr>
      <vt:lpstr>1_Office Theme</vt:lpstr>
      <vt:lpstr>Office Theme</vt:lpstr>
      <vt:lpstr>Token Taxonomy Framework (TTF)</vt:lpstr>
      <vt:lpstr>April 2019 Token Taxonomy Initiative was born…</vt:lpstr>
      <vt:lpstr>Introduction</vt:lpstr>
      <vt:lpstr>High Level Terms</vt:lpstr>
      <vt:lpstr>Baking with Artifacts, Templates &amp; Instances</vt:lpstr>
      <vt:lpstr>Template Formula</vt:lpstr>
      <vt:lpstr>Template Definition, Class &amp; Instance</vt:lpstr>
      <vt:lpstr>Categories: Base Token, Property Sets, Behaviors &amp; Behavior Groups</vt:lpstr>
      <vt:lpstr>Artifacts</vt:lpstr>
      <vt:lpstr>Base Token Types &amp; Symbols</vt:lpstr>
      <vt:lpstr>Classification</vt:lpstr>
      <vt:lpstr>Properties</vt:lpstr>
      <vt:lpstr>Behaviors</vt:lpstr>
      <vt:lpstr>Control Messages</vt:lpstr>
      <vt:lpstr>Common Behaviors</vt:lpstr>
      <vt:lpstr>Behavior Groups</vt:lpstr>
      <vt:lpstr>Artifact Reference</vt:lpstr>
      <vt:lpstr>Template Formula Setting Context for Artifacts working together</vt:lpstr>
      <vt:lpstr>Template Definition Filling in the details…</vt:lpstr>
      <vt:lpstr>Token Specification</vt:lpstr>
      <vt:lpstr>Taxonomy Grammar</vt:lpstr>
      <vt:lpstr>Taxonomy Grammar</vt:lpstr>
      <vt:lpstr>Behavior grammar/rules</vt:lpstr>
      <vt:lpstr>Branch Classification</vt:lpstr>
      <vt:lpstr>Classification Hierarchy</vt:lpstr>
      <vt:lpstr>Token Template = Formula + Definition</vt:lpstr>
      <vt:lpstr>Token Template</vt:lpstr>
      <vt:lpstr>Artifact Hierarchical File Structure </vt:lpstr>
      <vt:lpstr>Tooling with Artifacts and Metadata</vt:lpstr>
      <vt:lpstr>Taxonomy Model</vt:lpstr>
      <vt:lpstr>Contract Interfaces</vt:lpstr>
      <vt:lpstr>Classification Hierarchy Example</vt:lpstr>
      <vt:lpstr>Example – Fungible with Supply Control</vt:lpstr>
      <vt:lpstr>Workshop Process</vt:lpstr>
      <vt:lpstr>Where does the TTF end &amp; implementation begin?</vt:lpstr>
      <vt:lpstr>Questions</vt:lpstr>
      <vt:lpstr>Taxonomy Object Model</vt:lpstr>
      <vt:lpstr>Interaction Sequences</vt:lpstr>
      <vt:lpstr>Interaction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1</cp:revision>
  <dcterms:created xsi:type="dcterms:W3CDTF">2019-09-23T12:17:19Z</dcterms:created>
  <dcterms:modified xsi:type="dcterms:W3CDTF">2019-09-23T12:18:37Z</dcterms:modified>
</cp:coreProperties>
</file>