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10.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12.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4.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6.xml" ContentType="application/vnd.openxmlformats-officedocument.presentationml.notesSlide+xml"/>
  <Override PartName="/ppt/diagrams/data16.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7.xml" ContentType="application/vnd.openxmlformats-officedocument.presentationml.notesSlide+xml"/>
  <Override PartName="/ppt/diagrams/data18.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8.xml" ContentType="application/vnd.openxmlformats-officedocument.presentationml.notesSlide+xml"/>
  <Override PartName="/ppt/diagrams/data19.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20.xml" ContentType="application/vnd.openxmlformats-officedocument.drawingml.diagramData+xml"/>
  <Override PartName="/ppt/diagrams/data21.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9.xml" ContentType="application/vnd.openxmlformats-officedocument.presentationml.notesSlide+xml"/>
  <Override PartName="/ppt/diagrams/data22.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23.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0.xml" ContentType="application/vnd.openxmlformats-officedocument.presentationml.notesSlide+xml"/>
  <Override PartName="/ppt/diagrams/data24.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25.xml" ContentType="application/vnd.openxmlformats-officedocument.drawingml.diagramData+xml"/>
  <Override PartName="/ppt/notesSlides/notesSlide11.xml" ContentType="application/vnd.openxmlformats-officedocument.presentationml.notesSlide+xml"/>
  <Override PartName="/ppt/diagrams/data26.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27.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8.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9.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31.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3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diagrams/data35.xml" ContentType="application/vnd.openxmlformats-officedocument.drawingml.diagramData+xml"/>
  <Override PartName="/ppt/diagrams/data9.xml" ContentType="application/vnd.openxmlformats-officedocument.drawingml.diagramData+xml"/>
  <Override PartName="/ppt/diagrams/data8.xml" ContentType="application/vnd.openxmlformats-officedocument.drawingml.diagramData+xml"/>
  <Override PartName="/ppt/diagrams/data11.xml" ContentType="application/vnd.openxmlformats-officedocument.drawingml.diagramData+xml"/>
  <Override PartName="/ppt/diagrams/data13.xml" ContentType="application/vnd.openxmlformats-officedocument.drawingml.diagramData+xml"/>
  <Override PartName="/ppt/diagrams/data15.xml" ContentType="application/vnd.openxmlformats-officedocument.drawingml.diagramData+xml"/>
  <Override PartName="/ppt/diagrams/data17.xml" ContentType="application/vnd.openxmlformats-officedocument.drawingml.diagramData+xml"/>
  <Override PartName="/ppt/diagrams/data30.xml" ContentType="application/vnd.openxmlformats-officedocument.drawingml.diagramData+xml"/>
  <Override PartName="/ppt/diagrams/data32.xml" ContentType="application/vnd.openxmlformats-officedocument.drawingml.diagramData+xml"/>
  <Override PartName="/ppt/diagrams/data34.xml" ContentType="application/vnd.openxmlformats-officedocument.drawingml.diagramData+xml"/>
  <Override PartName="/ppt/diagrams/data290.xml" ContentType="application/vnd.openxmlformats-officedocument.drawingml.diagramData+xml"/>
  <Override PartName="/ppt/diagrams/data38.xml" ContentType="application/vnd.openxmlformats-officedocument.drawingml.diagramData+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708" r:id="rId5"/>
  </p:sldMasterIdLst>
  <p:notesMasterIdLst>
    <p:notesMasterId r:id="rId36"/>
  </p:notesMasterIdLst>
  <p:sldIdLst>
    <p:sldId id="256" r:id="rId6"/>
    <p:sldId id="1537" r:id="rId7"/>
    <p:sldId id="1539" r:id="rId8"/>
    <p:sldId id="1552" r:id="rId9"/>
    <p:sldId id="1553" r:id="rId10"/>
    <p:sldId id="258" r:id="rId11"/>
    <p:sldId id="1548" r:id="rId12"/>
    <p:sldId id="1547" r:id="rId13"/>
    <p:sldId id="265" r:id="rId14"/>
    <p:sldId id="1549" r:id="rId15"/>
    <p:sldId id="260" r:id="rId16"/>
    <p:sldId id="1554" r:id="rId17"/>
    <p:sldId id="1535" r:id="rId18"/>
    <p:sldId id="261" r:id="rId19"/>
    <p:sldId id="1557" r:id="rId20"/>
    <p:sldId id="1558" r:id="rId21"/>
    <p:sldId id="1540" r:id="rId22"/>
    <p:sldId id="1541" r:id="rId23"/>
    <p:sldId id="262" r:id="rId24"/>
    <p:sldId id="259" r:id="rId25"/>
    <p:sldId id="263" r:id="rId26"/>
    <p:sldId id="1546" r:id="rId27"/>
    <p:sldId id="1538" r:id="rId28"/>
    <p:sldId id="264" r:id="rId29"/>
    <p:sldId id="1533" r:id="rId30"/>
    <p:sldId id="1545" r:id="rId31"/>
    <p:sldId id="1556" r:id="rId32"/>
    <p:sldId id="1555" r:id="rId33"/>
    <p:sldId id="1551" r:id="rId34"/>
    <p:sldId id="155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9865"/>
    <p:restoredTop sz="86419"/>
  </p:normalViewPr>
  <p:slideViewPr>
    <p:cSldViewPr snapToGrid="0">
      <p:cViewPr varScale="1">
        <p:scale>
          <a:sx n="164" d="100"/>
          <a:sy n="164" d="100"/>
        </p:scale>
        <p:origin x="1816" y="176"/>
      </p:cViewPr>
      <p:guideLst/>
    </p:cSldViewPr>
  </p:slideViewPr>
  <p:outlineViewPr>
    <p:cViewPr>
      <p:scale>
        <a:sx n="33" d="100"/>
        <a:sy n="33" d="100"/>
      </p:scale>
      <p:origin x="0" y="-7008"/>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144" d="100"/>
          <a:sy n="144" d="100"/>
        </p:scale>
        <p:origin x="7296"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ley Gray" userId="63a35599-111f-44f3-a072-31c8a28e6c89" providerId="ADAL" clId="{FC66FF8D-7D63-3742-9413-08DB13DC0874}"/>
    <pc:docChg chg="undo custSel addSld delSld modSld">
      <pc:chgData name="Marley Gray" userId="63a35599-111f-44f3-a072-31c8a28e6c89" providerId="ADAL" clId="{FC66FF8D-7D63-3742-9413-08DB13DC0874}" dt="2019-02-22T15:51:08.743" v="274" actId="5736"/>
      <pc:docMkLst>
        <pc:docMk/>
      </pc:docMkLst>
      <pc:sldChg chg="modSp">
        <pc:chgData name="Marley Gray" userId="63a35599-111f-44f3-a072-31c8a28e6c89" providerId="ADAL" clId="{FC66FF8D-7D63-3742-9413-08DB13DC0874}" dt="2019-02-20T21:27:04.490" v="40" actId="16959"/>
        <pc:sldMkLst>
          <pc:docMk/>
          <pc:sldMk cId="2446092681" sldId="259"/>
        </pc:sldMkLst>
        <pc:graphicFrameChg chg="mod">
          <ac:chgData name="Marley Gray" userId="63a35599-111f-44f3-a072-31c8a28e6c89" providerId="ADAL" clId="{FC66FF8D-7D63-3742-9413-08DB13DC0874}" dt="2019-02-20T21:27:04.490" v="40" actId="16959"/>
          <ac:graphicFrameMkLst>
            <pc:docMk/>
            <pc:sldMk cId="2446092681" sldId="259"/>
            <ac:graphicFrameMk id="5" creationId="{AF20B6FD-F6B4-4072-BC12-932B1CA92C13}"/>
          </ac:graphicFrameMkLst>
        </pc:graphicFrameChg>
      </pc:sldChg>
      <pc:sldChg chg="modSp">
        <pc:chgData name="Marley Gray" userId="63a35599-111f-44f3-a072-31c8a28e6c89" providerId="ADAL" clId="{FC66FF8D-7D63-3742-9413-08DB13DC0874}" dt="2019-02-20T21:28:27.687" v="51" actId="114"/>
        <pc:sldMkLst>
          <pc:docMk/>
          <pc:sldMk cId="585504745" sldId="264"/>
        </pc:sldMkLst>
        <pc:graphicFrameChg chg="mod">
          <ac:chgData name="Marley Gray" userId="63a35599-111f-44f3-a072-31c8a28e6c89" providerId="ADAL" clId="{FC66FF8D-7D63-3742-9413-08DB13DC0874}" dt="2019-02-20T21:28:27.687" v="51" actId="114"/>
          <ac:graphicFrameMkLst>
            <pc:docMk/>
            <pc:sldMk cId="585504745" sldId="264"/>
            <ac:graphicFrameMk id="4" creationId="{62179C9E-6EE1-6443-B168-271CB8747A40}"/>
          </ac:graphicFrameMkLst>
        </pc:graphicFrameChg>
      </pc:sldChg>
      <pc:sldChg chg="modSp">
        <pc:chgData name="Marley Gray" userId="63a35599-111f-44f3-a072-31c8a28e6c89" providerId="ADAL" clId="{FC66FF8D-7D63-3742-9413-08DB13DC0874}" dt="2019-02-20T21:22:47.932" v="29" actId="20577"/>
        <pc:sldMkLst>
          <pc:docMk/>
          <pc:sldMk cId="1145842272" sldId="265"/>
        </pc:sldMkLst>
        <pc:graphicFrameChg chg="mod">
          <ac:chgData name="Marley Gray" userId="63a35599-111f-44f3-a072-31c8a28e6c89" providerId="ADAL" clId="{FC66FF8D-7D63-3742-9413-08DB13DC0874}" dt="2019-02-20T21:22:47.932" v="29" actId="20577"/>
          <ac:graphicFrameMkLst>
            <pc:docMk/>
            <pc:sldMk cId="1145842272" sldId="265"/>
            <ac:graphicFrameMk id="20" creationId="{9DA7F58D-745A-44E6-B30A-5AC842E1CCFF}"/>
          </ac:graphicFrameMkLst>
        </pc:graphicFrameChg>
      </pc:sldChg>
      <pc:sldChg chg="modSp">
        <pc:chgData name="Marley Gray" userId="63a35599-111f-44f3-a072-31c8a28e6c89" providerId="ADAL" clId="{FC66FF8D-7D63-3742-9413-08DB13DC0874}" dt="2019-02-22T15:51:08.743" v="274" actId="5736"/>
        <pc:sldMkLst>
          <pc:docMk/>
          <pc:sldMk cId="1734328996" sldId="1533"/>
        </pc:sldMkLst>
        <pc:spChg chg="mod">
          <ac:chgData name="Marley Gray" userId="63a35599-111f-44f3-a072-31c8a28e6c89" providerId="ADAL" clId="{FC66FF8D-7D63-3742-9413-08DB13DC0874}" dt="2019-02-20T20:49:03.203" v="7" actId="20577"/>
          <ac:spMkLst>
            <pc:docMk/>
            <pc:sldMk cId="1734328996" sldId="1533"/>
            <ac:spMk id="2" creationId="{061E10D1-880D-BC47-A9ED-1079428EDD82}"/>
          </ac:spMkLst>
        </pc:spChg>
        <pc:spChg chg="mod">
          <ac:chgData name="Marley Gray" userId="63a35599-111f-44f3-a072-31c8a28e6c89" providerId="ADAL" clId="{FC66FF8D-7D63-3742-9413-08DB13DC0874}" dt="2019-02-22T15:51:08.743" v="274" actId="5736"/>
          <ac:spMkLst>
            <pc:docMk/>
            <pc:sldMk cId="1734328996" sldId="1533"/>
            <ac:spMk id="17" creationId="{2F11A855-121E-A94C-A705-1802E8B71BC6}"/>
          </ac:spMkLst>
        </pc:spChg>
        <pc:spChg chg="mod">
          <ac:chgData name="Marley Gray" userId="63a35599-111f-44f3-a072-31c8a28e6c89" providerId="ADAL" clId="{FC66FF8D-7D63-3742-9413-08DB13DC0874}" dt="2019-02-22T15:51:08.743" v="274" actId="5736"/>
          <ac:spMkLst>
            <pc:docMk/>
            <pc:sldMk cId="1734328996" sldId="1533"/>
            <ac:spMk id="18" creationId="{AED1CE2F-3730-7E4C-A1E9-485BB27FEB4D}"/>
          </ac:spMkLst>
        </pc:spChg>
        <pc:graphicFrameChg chg="mod">
          <ac:chgData name="Marley Gray" userId="63a35599-111f-44f3-a072-31c8a28e6c89" providerId="ADAL" clId="{FC66FF8D-7D63-3742-9413-08DB13DC0874}" dt="2019-02-22T15:51:08.743" v="274" actId="5736"/>
          <ac:graphicFrameMkLst>
            <pc:docMk/>
            <pc:sldMk cId="1734328996" sldId="1533"/>
            <ac:graphicFrameMk id="5" creationId="{6AD57FBF-4373-C743-A01B-BC4BD319630A}"/>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8" creationId="{07BDAEDF-45C4-3A44-A0DD-6E6D57767FFF}"/>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9" creationId="{8217AEAE-FE2B-914D-9AD1-B607D93C18C9}"/>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10" creationId="{BF50DE44-D4FA-AF44-A3E9-A25CF41530F6}"/>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11" creationId="{C08023DD-0DC7-2F4C-9217-8FFFC56EFF4F}"/>
          </ac:graphicFrameMkLst>
        </pc:graphicFrameChg>
        <pc:cxnChg chg="mod">
          <ac:chgData name="Marley Gray" userId="63a35599-111f-44f3-a072-31c8a28e6c89" providerId="ADAL" clId="{FC66FF8D-7D63-3742-9413-08DB13DC0874}" dt="2019-02-22T15:51:08.743" v="274" actId="5736"/>
          <ac:cxnSpMkLst>
            <pc:docMk/>
            <pc:sldMk cId="1734328996" sldId="1533"/>
            <ac:cxnSpMk id="13" creationId="{7B9DBDDC-96AB-F24E-9946-8F54AAFE0963}"/>
          </ac:cxnSpMkLst>
        </pc:cxnChg>
        <pc:cxnChg chg="mod">
          <ac:chgData name="Marley Gray" userId="63a35599-111f-44f3-a072-31c8a28e6c89" providerId="ADAL" clId="{FC66FF8D-7D63-3742-9413-08DB13DC0874}" dt="2019-02-22T15:51:08.743" v="274" actId="5736"/>
          <ac:cxnSpMkLst>
            <pc:docMk/>
            <pc:sldMk cId="1734328996" sldId="1533"/>
            <ac:cxnSpMk id="16" creationId="{9A6E7E4A-8DB0-B144-B175-1558BB0D3578}"/>
          </ac:cxnSpMkLst>
        </pc:cxnChg>
      </pc:sldChg>
      <pc:sldChg chg="del">
        <pc:chgData name="Marley Gray" userId="63a35599-111f-44f3-a072-31c8a28e6c89" providerId="ADAL" clId="{FC66FF8D-7D63-3742-9413-08DB13DC0874}" dt="2019-02-20T21:28:52.215" v="52" actId="2696"/>
        <pc:sldMkLst>
          <pc:docMk/>
          <pc:sldMk cId="417684331" sldId="1534"/>
        </pc:sldMkLst>
      </pc:sldChg>
      <pc:sldChg chg="addSp delSp modSp add">
        <pc:chgData name="Marley Gray" userId="63a35599-111f-44f3-a072-31c8a28e6c89" providerId="ADAL" clId="{FC66FF8D-7D63-3742-9413-08DB13DC0874}" dt="2019-02-20T21:44:25.325" v="198" actId="14100"/>
        <pc:sldMkLst>
          <pc:docMk/>
          <pc:sldMk cId="2747076776" sldId="1534"/>
        </pc:sldMkLst>
        <pc:spChg chg="mod">
          <ac:chgData name="Marley Gray" userId="63a35599-111f-44f3-a072-31c8a28e6c89" providerId="ADAL" clId="{FC66FF8D-7D63-3742-9413-08DB13DC0874}" dt="2019-02-20T21:29:46.107" v="61" actId="20577"/>
          <ac:spMkLst>
            <pc:docMk/>
            <pc:sldMk cId="2747076776" sldId="1534"/>
            <ac:spMk id="4" creationId="{FAA04373-2D43-3D41-A5E6-8D6803293746}"/>
          </ac:spMkLst>
        </pc:spChg>
        <pc:spChg chg="mod">
          <ac:chgData name="Marley Gray" userId="63a35599-111f-44f3-a072-31c8a28e6c89" providerId="ADAL" clId="{FC66FF8D-7D63-3742-9413-08DB13DC0874}" dt="2019-02-20T21:32:03.085" v="74" actId="207"/>
          <ac:spMkLst>
            <pc:docMk/>
            <pc:sldMk cId="2747076776" sldId="1534"/>
            <ac:spMk id="5" creationId="{73592BB6-B989-8E4B-A7A4-F3CDCA4DACBB}"/>
          </ac:spMkLst>
        </pc:spChg>
        <pc:spChg chg="mod">
          <ac:chgData name="Marley Gray" userId="63a35599-111f-44f3-a072-31c8a28e6c89" providerId="ADAL" clId="{FC66FF8D-7D63-3742-9413-08DB13DC0874}" dt="2019-02-20T21:32:28.173" v="82" actId="20577"/>
          <ac:spMkLst>
            <pc:docMk/>
            <pc:sldMk cId="2747076776" sldId="1534"/>
            <ac:spMk id="6" creationId="{2CD55558-0A90-9B4A-844B-CE16DEE95D66}"/>
          </ac:spMkLst>
        </pc:spChg>
        <pc:spChg chg="mod">
          <ac:chgData name="Marley Gray" userId="63a35599-111f-44f3-a072-31c8a28e6c89" providerId="ADAL" clId="{FC66FF8D-7D63-3742-9413-08DB13DC0874}" dt="2019-02-20T21:32:31.053" v="85" actId="20577"/>
          <ac:spMkLst>
            <pc:docMk/>
            <pc:sldMk cId="2747076776" sldId="1534"/>
            <ac:spMk id="7" creationId="{239703DA-1B6E-A544-AC87-2732B69FD950}"/>
          </ac:spMkLst>
        </pc:spChg>
        <pc:spChg chg="mod">
          <ac:chgData name="Marley Gray" userId="63a35599-111f-44f3-a072-31c8a28e6c89" providerId="ADAL" clId="{FC66FF8D-7D63-3742-9413-08DB13DC0874}" dt="2019-02-20T21:35:56.679" v="156" actId="20577"/>
          <ac:spMkLst>
            <pc:docMk/>
            <pc:sldMk cId="2747076776" sldId="1534"/>
            <ac:spMk id="8" creationId="{606B9B52-FA68-4A42-B34E-148D47E15D30}"/>
          </ac:spMkLst>
        </pc:spChg>
        <pc:spChg chg="mod">
          <ac:chgData name="Marley Gray" userId="63a35599-111f-44f3-a072-31c8a28e6c89" providerId="ADAL" clId="{FC66FF8D-7D63-3742-9413-08DB13DC0874}" dt="2019-02-20T21:36:18.428" v="163" actId="20577"/>
          <ac:spMkLst>
            <pc:docMk/>
            <pc:sldMk cId="2747076776" sldId="1534"/>
            <ac:spMk id="9" creationId="{58B88BD7-7171-044A-AA0C-D016E9435D76}"/>
          </ac:spMkLst>
        </pc:spChg>
        <pc:spChg chg="add mod">
          <ac:chgData name="Marley Gray" userId="63a35599-111f-44f3-a072-31c8a28e6c89" providerId="ADAL" clId="{FC66FF8D-7D63-3742-9413-08DB13DC0874}" dt="2019-02-20T21:34:03.910" v="117" actId="1076"/>
          <ac:spMkLst>
            <pc:docMk/>
            <pc:sldMk cId="2747076776" sldId="1534"/>
            <ac:spMk id="11" creationId="{FD48C732-29DB-F440-ADB8-640FD44094B2}"/>
          </ac:spMkLst>
        </pc:spChg>
        <pc:spChg chg="add mod">
          <ac:chgData name="Marley Gray" userId="63a35599-111f-44f3-a072-31c8a28e6c89" providerId="ADAL" clId="{FC66FF8D-7D63-3742-9413-08DB13DC0874}" dt="2019-02-20T21:32:36.960" v="87" actId="1076"/>
          <ac:spMkLst>
            <pc:docMk/>
            <pc:sldMk cId="2747076776" sldId="1534"/>
            <ac:spMk id="13" creationId="{AB217AE3-AF54-6642-BC02-A961BACF09F8}"/>
          </ac:spMkLst>
        </pc:spChg>
        <pc:spChg chg="add del mod">
          <ac:chgData name="Marley Gray" userId="63a35599-111f-44f3-a072-31c8a28e6c89" providerId="ADAL" clId="{FC66FF8D-7D63-3742-9413-08DB13DC0874}" dt="2019-02-20T21:34:15.653" v="120" actId="478"/>
          <ac:spMkLst>
            <pc:docMk/>
            <pc:sldMk cId="2747076776" sldId="1534"/>
            <ac:spMk id="14" creationId="{804EE73D-027F-A442-97FB-97D12A778D62}"/>
          </ac:spMkLst>
        </pc:spChg>
        <pc:spChg chg="add mod">
          <ac:chgData name="Marley Gray" userId="63a35599-111f-44f3-a072-31c8a28e6c89" providerId="ADAL" clId="{FC66FF8D-7D63-3742-9413-08DB13DC0874}" dt="2019-02-20T21:34:38.052" v="124" actId="207"/>
          <ac:spMkLst>
            <pc:docMk/>
            <pc:sldMk cId="2747076776" sldId="1534"/>
            <ac:spMk id="15" creationId="{94C2B638-AC46-F544-B4BE-845973F8F8F6}"/>
          </ac:spMkLst>
        </pc:spChg>
        <pc:spChg chg="add mod">
          <ac:chgData name="Marley Gray" userId="63a35599-111f-44f3-a072-31c8a28e6c89" providerId="ADAL" clId="{FC66FF8D-7D63-3742-9413-08DB13DC0874}" dt="2019-02-20T21:44:25.325" v="198" actId="14100"/>
          <ac:spMkLst>
            <pc:docMk/>
            <pc:sldMk cId="2747076776" sldId="1534"/>
            <ac:spMk id="16" creationId="{331F5149-EB74-FC44-ACE2-6B83266500E5}"/>
          </ac:spMkLst>
        </pc:spChg>
        <pc:spChg chg="add mod">
          <ac:chgData name="Marley Gray" userId="63a35599-111f-44f3-a072-31c8a28e6c89" providerId="ADAL" clId="{FC66FF8D-7D63-3742-9413-08DB13DC0874}" dt="2019-02-20T21:44:02.211" v="196" actId="1076"/>
          <ac:spMkLst>
            <pc:docMk/>
            <pc:sldMk cId="2747076776" sldId="1534"/>
            <ac:spMk id="17" creationId="{447A3361-183F-6944-8CC8-1FF013308AF0}"/>
          </ac:spMkLst>
        </pc:spChg>
        <pc:spChg chg="add mod">
          <ac:chgData name="Marley Gray" userId="63a35599-111f-44f3-a072-31c8a28e6c89" providerId="ADAL" clId="{FC66FF8D-7D63-3742-9413-08DB13DC0874}" dt="2019-02-20T21:42:39.768" v="178" actId="207"/>
          <ac:spMkLst>
            <pc:docMk/>
            <pc:sldMk cId="2747076776" sldId="1534"/>
            <ac:spMk id="18" creationId="{E9C2B32C-DB35-6544-9621-4547D409AFDC}"/>
          </ac:spMkLst>
        </pc:spChg>
        <pc:graphicFrameChg chg="mod">
          <ac:chgData name="Marley Gray" userId="63a35599-111f-44f3-a072-31c8a28e6c89" providerId="ADAL" clId="{FC66FF8D-7D63-3742-9413-08DB13DC0874}" dt="2019-02-20T21:33:23.175" v="93"/>
          <ac:graphicFrameMkLst>
            <pc:docMk/>
            <pc:sldMk cId="2747076776" sldId="1534"/>
            <ac:graphicFrameMk id="3" creationId="{3BF8CE44-6169-C348-B7C9-B0EBD2D4BB4F}"/>
          </ac:graphicFrameMkLst>
        </pc:graphicFrameChg>
        <pc:picChg chg="mod">
          <ac:chgData name="Marley Gray" userId="63a35599-111f-44f3-a072-31c8a28e6c89" providerId="ADAL" clId="{FC66FF8D-7D63-3742-9413-08DB13DC0874}" dt="2019-02-20T21:34:03.910" v="117" actId="1076"/>
          <ac:picMkLst>
            <pc:docMk/>
            <pc:sldMk cId="2747076776" sldId="1534"/>
            <ac:picMk id="12" creationId="{BA4F920B-7FC9-344B-A417-9F16B343583A}"/>
          </ac:picMkLst>
        </pc:picChg>
        <pc:cxnChg chg="add del">
          <ac:chgData name="Marley Gray" userId="63a35599-111f-44f3-a072-31c8a28e6c89" providerId="ADAL" clId="{FC66FF8D-7D63-3742-9413-08DB13DC0874}" dt="2019-02-20T21:43:02.225" v="180" actId="11529"/>
          <ac:cxnSpMkLst>
            <pc:docMk/>
            <pc:sldMk cId="2747076776" sldId="1534"/>
            <ac:cxnSpMk id="20" creationId="{C0B3E900-B07A-774F-839C-8BF64888DEDB}"/>
          </ac:cxnSpMkLst>
        </pc:cxnChg>
        <pc:cxnChg chg="add mod">
          <ac:chgData name="Marley Gray" userId="63a35599-111f-44f3-a072-31c8a28e6c89" providerId="ADAL" clId="{FC66FF8D-7D63-3742-9413-08DB13DC0874}" dt="2019-02-20T21:43:50.892" v="195" actId="692"/>
          <ac:cxnSpMkLst>
            <pc:docMk/>
            <pc:sldMk cId="2747076776" sldId="1534"/>
            <ac:cxnSpMk id="22" creationId="{BA8CC754-757D-E245-BA36-590BC91674CD}"/>
          </ac:cxnSpMkLst>
        </pc:cxnChg>
      </pc:sldChg>
    </pc:docChg>
  </pc:docChgLst>
  <pc:docChgLst>
    <pc:chgData name="Marley Gray" userId="63a35599-111f-44f3-a072-31c8a28e6c89" providerId="ADAL" clId="{E1913A90-E61B-3343-8A7A-A4991119E074}"/>
    <pc:docChg chg="custSel modSld">
      <pc:chgData name="Marley Gray" userId="63a35599-111f-44f3-a072-31c8a28e6c89" providerId="ADAL" clId="{E1913A90-E61B-3343-8A7A-A4991119E074}" dt="2019-01-29T12:27:48.139" v="183" actId="20577"/>
      <pc:docMkLst>
        <pc:docMk/>
      </pc:docMkLst>
      <pc:sldChg chg="modSp">
        <pc:chgData name="Marley Gray" userId="63a35599-111f-44f3-a072-31c8a28e6c89" providerId="ADAL" clId="{E1913A90-E61B-3343-8A7A-A4991119E074}" dt="2019-01-29T12:27:48.139" v="183" actId="20577"/>
        <pc:sldMkLst>
          <pc:docMk/>
          <pc:sldMk cId="1070235104" sldId="260"/>
        </pc:sldMkLst>
        <pc:spChg chg="mod">
          <ac:chgData name="Marley Gray" userId="63a35599-111f-44f3-a072-31c8a28e6c89" providerId="ADAL" clId="{E1913A90-E61B-3343-8A7A-A4991119E074}" dt="2019-01-29T12:27:48.139" v="183" actId="20577"/>
          <ac:spMkLst>
            <pc:docMk/>
            <pc:sldMk cId="1070235104" sldId="260"/>
            <ac:spMk id="3" creationId="{0F18E6CB-0702-A346-8927-4DBE42D5C9E6}"/>
          </ac:spMkLst>
        </pc:spChg>
      </pc:sldChg>
    </pc:docChg>
  </pc:docChgLst>
  <pc:docChgLst>
    <pc:chgData name="Marley Gray" userId="S::marleyg@microsoft.com::63a35599-111f-44f3-a072-31c8a28e6c89" providerId="AD" clId="Web-{04D3C64D-E962-4DB7-A1A6-C06FFC3D916A}"/>
    <pc:docChg chg="modSld">
      <pc:chgData name="Marley Gray" userId="S::marleyg@microsoft.com::63a35599-111f-44f3-a072-31c8a28e6c89" providerId="AD" clId="Web-{04D3C64D-E962-4DB7-A1A6-C06FFC3D916A}" dt="2019-03-01T08:21:51.440" v="3" actId="20577"/>
      <pc:docMkLst>
        <pc:docMk/>
      </pc:docMkLst>
      <pc:sldChg chg="modSp">
        <pc:chgData name="Marley Gray" userId="S::marleyg@microsoft.com::63a35599-111f-44f3-a072-31c8a28e6c89" providerId="AD" clId="Web-{04D3C64D-E962-4DB7-A1A6-C06FFC3D916A}" dt="2019-03-01T08:21:51.440" v="2" actId="20577"/>
        <pc:sldMkLst>
          <pc:docMk/>
          <pc:sldMk cId="2824828234" sldId="256"/>
        </pc:sldMkLst>
        <pc:spChg chg="mod">
          <ac:chgData name="Marley Gray" userId="S::marleyg@microsoft.com::63a35599-111f-44f3-a072-31c8a28e6c89" providerId="AD" clId="Web-{04D3C64D-E962-4DB7-A1A6-C06FFC3D916A}" dt="2019-03-01T08:21:51.440" v="2" actId="20577"/>
          <ac:spMkLst>
            <pc:docMk/>
            <pc:sldMk cId="2824828234" sldId="256"/>
            <ac:spMk id="2" creationId="{797572C0-A49E-5341-A3C7-3392AFAC707B}"/>
          </ac:spMkLst>
        </pc:spChg>
      </pc:sldChg>
    </pc:docChg>
  </pc:docChgLst>
  <pc:docChgLst>
    <pc:chgData name="Marley Gray" userId="63a35599-111f-44f3-a072-31c8a28e6c89" providerId="ADAL" clId="{024261AC-03C1-9048-9087-37DA0364CCDA}"/>
    <pc:docChg chg="undo custSel mod addSld delSld modSld sldOrd">
      <pc:chgData name="Marley Gray" userId="63a35599-111f-44f3-a072-31c8a28e6c89" providerId="ADAL" clId="{024261AC-03C1-9048-9087-37DA0364CCDA}" dt="2019-02-25T16:32:28.228" v="1258" actId="403"/>
      <pc:docMkLst>
        <pc:docMk/>
      </pc:docMkLst>
      <pc:sldChg chg="modSp">
        <pc:chgData name="Marley Gray" userId="63a35599-111f-44f3-a072-31c8a28e6c89" providerId="ADAL" clId="{024261AC-03C1-9048-9087-37DA0364CCDA}" dt="2019-02-25T16:31:12.341" v="1238" actId="14100"/>
        <pc:sldMkLst>
          <pc:docMk/>
          <pc:sldMk cId="2814769833" sldId="257"/>
        </pc:sldMkLst>
        <pc:graphicFrameChg chg="mod">
          <ac:chgData name="Marley Gray" userId="63a35599-111f-44f3-a072-31c8a28e6c89" providerId="ADAL" clId="{024261AC-03C1-9048-9087-37DA0364CCDA}" dt="2019-02-25T16:31:12.341" v="1238" actId="14100"/>
          <ac:graphicFrameMkLst>
            <pc:docMk/>
            <pc:sldMk cId="2814769833" sldId="257"/>
            <ac:graphicFrameMk id="5" creationId="{CCBC3738-B90C-415F-B023-75F7EDCA463C}"/>
          </ac:graphicFrameMkLst>
        </pc:graphicFrameChg>
      </pc:sldChg>
      <pc:sldChg chg="modSp">
        <pc:chgData name="Marley Gray" userId="63a35599-111f-44f3-a072-31c8a28e6c89" providerId="ADAL" clId="{024261AC-03C1-9048-9087-37DA0364CCDA}" dt="2019-02-25T16:04:44.869" v="1042" actId="20577"/>
        <pc:sldMkLst>
          <pc:docMk/>
          <pc:sldMk cId="2446092681" sldId="259"/>
        </pc:sldMkLst>
        <pc:graphicFrameChg chg="mod">
          <ac:chgData name="Marley Gray" userId="63a35599-111f-44f3-a072-31c8a28e6c89" providerId="ADAL" clId="{024261AC-03C1-9048-9087-37DA0364CCDA}" dt="2019-02-25T16:04:44.869" v="1042" actId="20577"/>
          <ac:graphicFrameMkLst>
            <pc:docMk/>
            <pc:sldMk cId="2446092681" sldId="259"/>
            <ac:graphicFrameMk id="5" creationId="{AF20B6FD-F6B4-4072-BC12-932B1CA92C13}"/>
          </ac:graphicFrameMkLst>
        </pc:graphicFrameChg>
      </pc:sldChg>
      <pc:sldChg chg="modSp">
        <pc:chgData name="Marley Gray" userId="63a35599-111f-44f3-a072-31c8a28e6c89" providerId="ADAL" clId="{024261AC-03C1-9048-9087-37DA0364CCDA}" dt="2019-02-25T16:32:28.228" v="1258" actId="403"/>
        <pc:sldMkLst>
          <pc:docMk/>
          <pc:sldMk cId="1070235104" sldId="260"/>
        </pc:sldMkLst>
        <pc:graphicFrameChg chg="mod">
          <ac:chgData name="Marley Gray" userId="63a35599-111f-44f3-a072-31c8a28e6c89" providerId="ADAL" clId="{024261AC-03C1-9048-9087-37DA0364CCDA}" dt="2019-02-25T16:32:28.228" v="1258" actId="403"/>
          <ac:graphicFrameMkLst>
            <pc:docMk/>
            <pc:sldMk cId="1070235104" sldId="260"/>
            <ac:graphicFrameMk id="17" creationId="{E156D3A6-B839-EF41-9433-C5517456698D}"/>
          </ac:graphicFrameMkLst>
        </pc:graphicFrameChg>
        <pc:graphicFrameChg chg="mod">
          <ac:chgData name="Marley Gray" userId="63a35599-111f-44f3-a072-31c8a28e6c89" providerId="ADAL" clId="{024261AC-03C1-9048-9087-37DA0364CCDA}" dt="2019-02-25T16:32:20.109" v="1257" actId="14100"/>
          <ac:graphicFrameMkLst>
            <pc:docMk/>
            <pc:sldMk cId="1070235104" sldId="260"/>
            <ac:graphicFrameMk id="19" creationId="{73360521-C567-CA4A-B2E2-236352F23C13}"/>
          </ac:graphicFrameMkLst>
        </pc:graphicFrameChg>
      </pc:sldChg>
      <pc:sldChg chg="addSp modSp">
        <pc:chgData name="Marley Gray" userId="63a35599-111f-44f3-a072-31c8a28e6c89" providerId="ADAL" clId="{024261AC-03C1-9048-9087-37DA0364CCDA}" dt="2019-02-25T16:13:26.359" v="1100" actId="12100"/>
        <pc:sldMkLst>
          <pc:docMk/>
          <pc:sldMk cId="3813568901" sldId="261"/>
        </pc:sldMkLst>
        <pc:spChg chg="add">
          <ac:chgData name="Marley Gray" userId="63a35599-111f-44f3-a072-31c8a28e6c89" providerId="ADAL" clId="{024261AC-03C1-9048-9087-37DA0364CCDA}" dt="2019-02-25T16:12:29.404" v="1089"/>
          <ac:spMkLst>
            <pc:docMk/>
            <pc:sldMk cId="3813568901" sldId="261"/>
            <ac:spMk id="7" creationId="{BAD08198-7E89-7340-BDC3-7DED081879F2}"/>
          </ac:spMkLst>
        </pc:spChg>
        <pc:spChg chg="add">
          <ac:chgData name="Marley Gray" userId="63a35599-111f-44f3-a072-31c8a28e6c89" providerId="ADAL" clId="{024261AC-03C1-9048-9087-37DA0364CCDA}" dt="2019-02-25T16:12:29.404" v="1089"/>
          <ac:spMkLst>
            <pc:docMk/>
            <pc:sldMk cId="3813568901" sldId="261"/>
            <ac:spMk id="8" creationId="{AD06B27F-DCDD-844B-9E95-F3ABC4DF2C5E}"/>
          </ac:spMkLst>
        </pc:spChg>
        <pc:grpChg chg="add mod">
          <ac:chgData name="Marley Gray" userId="63a35599-111f-44f3-a072-31c8a28e6c89" providerId="ADAL" clId="{024261AC-03C1-9048-9087-37DA0364CCDA}" dt="2019-02-25T16:12:31.347" v="1090"/>
          <ac:grpSpMkLst>
            <pc:docMk/>
            <pc:sldMk cId="3813568901" sldId="261"/>
            <ac:grpSpMk id="6" creationId="{C670FF67-8037-2145-BA02-C40B9DD20007}"/>
          </ac:grpSpMkLst>
        </pc:grpChg>
        <pc:graphicFrameChg chg="mod">
          <ac:chgData name="Marley Gray" userId="63a35599-111f-44f3-a072-31c8a28e6c89" providerId="ADAL" clId="{024261AC-03C1-9048-9087-37DA0364CCDA}" dt="2019-02-10T15:40:49.102" v="623" actId="403"/>
          <ac:graphicFrameMkLst>
            <pc:docMk/>
            <pc:sldMk cId="3813568901" sldId="261"/>
            <ac:graphicFrameMk id="5" creationId="{E8EEE3DD-DFF1-4CAB-9ABD-C9400B4CCC96}"/>
          </ac:graphicFrameMkLst>
        </pc:graphicFrameChg>
        <pc:graphicFrameChg chg="add mod">
          <ac:chgData name="Marley Gray" userId="63a35599-111f-44f3-a072-31c8a28e6c89" providerId="ADAL" clId="{024261AC-03C1-9048-9087-37DA0364CCDA}" dt="2019-02-25T16:13:26.359" v="1100" actId="12100"/>
          <ac:graphicFrameMkLst>
            <pc:docMk/>
            <pc:sldMk cId="3813568901" sldId="261"/>
            <ac:graphicFrameMk id="9" creationId="{FD91F64E-AD27-B643-964A-041F9847AAA1}"/>
          </ac:graphicFrameMkLst>
        </pc:graphicFrameChg>
      </pc:sldChg>
      <pc:sldChg chg="modSp">
        <pc:chgData name="Marley Gray" userId="63a35599-111f-44f3-a072-31c8a28e6c89" providerId="ADAL" clId="{024261AC-03C1-9048-9087-37DA0364CCDA}" dt="2019-02-25T16:26:58.321" v="1179"/>
        <pc:sldMkLst>
          <pc:docMk/>
          <pc:sldMk cId="585504745" sldId="264"/>
        </pc:sldMkLst>
        <pc:graphicFrameChg chg="mod">
          <ac:chgData name="Marley Gray" userId="63a35599-111f-44f3-a072-31c8a28e6c89" providerId="ADAL" clId="{024261AC-03C1-9048-9087-37DA0364CCDA}" dt="2019-02-25T16:26:58.321" v="1179"/>
          <ac:graphicFrameMkLst>
            <pc:docMk/>
            <pc:sldMk cId="585504745" sldId="264"/>
            <ac:graphicFrameMk id="4" creationId="{62179C9E-6EE1-6443-B168-271CB8747A40}"/>
          </ac:graphicFrameMkLst>
        </pc:graphicFrameChg>
      </pc:sldChg>
      <pc:sldChg chg="modSp">
        <pc:chgData name="Marley Gray" userId="63a35599-111f-44f3-a072-31c8a28e6c89" providerId="ADAL" clId="{024261AC-03C1-9048-9087-37DA0364CCDA}" dt="2019-02-25T16:31:53.521" v="1254" actId="20577"/>
        <pc:sldMkLst>
          <pc:docMk/>
          <pc:sldMk cId="1145842272" sldId="265"/>
        </pc:sldMkLst>
        <pc:graphicFrameChg chg="mod">
          <ac:chgData name="Marley Gray" userId="63a35599-111f-44f3-a072-31c8a28e6c89" providerId="ADAL" clId="{024261AC-03C1-9048-9087-37DA0364CCDA}" dt="2019-02-25T16:31:53.521" v="1254" actId="20577"/>
          <ac:graphicFrameMkLst>
            <pc:docMk/>
            <pc:sldMk cId="1145842272" sldId="265"/>
            <ac:graphicFrameMk id="20" creationId="{9DA7F58D-745A-44E6-B30A-5AC842E1CCFF}"/>
          </ac:graphicFrameMkLst>
        </pc:graphicFrameChg>
      </pc:sldChg>
      <pc:sldChg chg="addSp delSp modSp add">
        <pc:chgData name="Marley Gray" userId="63a35599-111f-44f3-a072-31c8a28e6c89" providerId="ADAL" clId="{024261AC-03C1-9048-9087-37DA0364CCDA}" dt="2019-02-10T15:35:10.948" v="619" actId="5736"/>
        <pc:sldMkLst>
          <pc:docMk/>
          <pc:sldMk cId="1734328996" sldId="1533"/>
        </pc:sldMkLst>
        <pc:spChg chg="mod">
          <ac:chgData name="Marley Gray" userId="63a35599-111f-44f3-a072-31c8a28e6c89" providerId="ADAL" clId="{024261AC-03C1-9048-9087-37DA0364CCDA}" dt="2019-02-10T15:31:25.066" v="564" actId="1076"/>
          <ac:spMkLst>
            <pc:docMk/>
            <pc:sldMk cId="1734328996" sldId="1533"/>
            <ac:spMk id="2" creationId="{061E10D1-880D-BC47-A9ED-1079428EDD82}"/>
          </ac:spMkLst>
        </pc:spChg>
        <pc:spChg chg="del mod">
          <ac:chgData name="Marley Gray" userId="63a35599-111f-44f3-a072-31c8a28e6c89" providerId="ADAL" clId="{024261AC-03C1-9048-9087-37DA0364CCDA}" dt="2019-02-10T14:27:34.226" v="50" actId="478"/>
          <ac:spMkLst>
            <pc:docMk/>
            <pc:sldMk cId="1734328996" sldId="1533"/>
            <ac:spMk id="3" creationId="{4B76A8A1-B89B-A046-8E27-BAE195B3A6DA}"/>
          </ac:spMkLst>
        </pc:spChg>
        <pc:spChg chg="add mod">
          <ac:chgData name="Marley Gray" userId="63a35599-111f-44f3-a072-31c8a28e6c89" providerId="ADAL" clId="{024261AC-03C1-9048-9087-37DA0364CCDA}" dt="2019-02-10T14:27:43.524" v="53" actId="14100"/>
          <ac:spMkLst>
            <pc:docMk/>
            <pc:sldMk cId="1734328996" sldId="1533"/>
            <ac:spMk id="4" creationId="{978A5D40-8EE3-F94C-9669-A30670DE7182}"/>
          </ac:spMkLst>
        </pc:spChg>
        <pc:spChg chg="add del mod">
          <ac:chgData name="Marley Gray" userId="63a35599-111f-44f3-a072-31c8a28e6c89" providerId="ADAL" clId="{024261AC-03C1-9048-9087-37DA0364CCDA}" dt="2019-02-10T14:52:34.202" v="64" actId="478"/>
          <ac:spMkLst>
            <pc:docMk/>
            <pc:sldMk cId="1734328996" sldId="1533"/>
            <ac:spMk id="6" creationId="{8E8038A8-AD9C-CD43-B8C6-28F73C7E0C7E}"/>
          </ac:spMkLst>
        </pc:spChg>
        <pc:spChg chg="add mod">
          <ac:chgData name="Marley Gray" userId="63a35599-111f-44f3-a072-31c8a28e6c89" providerId="ADAL" clId="{024261AC-03C1-9048-9087-37DA0364CCDA}" dt="2019-02-10T15:35:10.948" v="619" actId="5736"/>
          <ac:spMkLst>
            <pc:docMk/>
            <pc:sldMk cId="1734328996" sldId="1533"/>
            <ac:spMk id="17" creationId="{2F11A855-121E-A94C-A705-1802E8B71BC6}"/>
          </ac:spMkLst>
        </pc:spChg>
        <pc:spChg chg="add mod">
          <ac:chgData name="Marley Gray" userId="63a35599-111f-44f3-a072-31c8a28e6c89" providerId="ADAL" clId="{024261AC-03C1-9048-9087-37DA0364CCDA}" dt="2019-02-10T15:35:10.948" v="619" actId="5736"/>
          <ac:spMkLst>
            <pc:docMk/>
            <pc:sldMk cId="1734328996" sldId="1533"/>
            <ac:spMk id="18" creationId="{AED1CE2F-3730-7E4C-A1E9-485BB27FEB4D}"/>
          </ac:spMkLst>
        </pc:spChg>
        <pc:graphicFrameChg chg="add mod">
          <ac:chgData name="Marley Gray" userId="63a35599-111f-44f3-a072-31c8a28e6c89" providerId="ADAL" clId="{024261AC-03C1-9048-9087-37DA0364CCDA}" dt="2019-02-10T15:35:10.948" v="619" actId="5736"/>
          <ac:graphicFrameMkLst>
            <pc:docMk/>
            <pc:sldMk cId="1734328996" sldId="1533"/>
            <ac:graphicFrameMk id="5" creationId="{6AD57FBF-4373-C743-A01B-BC4BD319630A}"/>
          </ac:graphicFrameMkLst>
        </pc:graphicFrameChg>
        <pc:graphicFrameChg chg="add del mod">
          <ac:chgData name="Marley Gray" userId="63a35599-111f-44f3-a072-31c8a28e6c89" providerId="ADAL" clId="{024261AC-03C1-9048-9087-37DA0364CCDA}" dt="2019-02-10T14:52:34.202" v="64" actId="478"/>
          <ac:graphicFrameMkLst>
            <pc:docMk/>
            <pc:sldMk cId="1734328996" sldId="1533"/>
            <ac:graphicFrameMk id="7" creationId="{6FC88DAE-6300-E847-A08A-98026833836E}"/>
          </ac:graphicFrameMkLst>
        </pc:graphicFrameChg>
        <pc:graphicFrameChg chg="add mod">
          <ac:chgData name="Marley Gray" userId="63a35599-111f-44f3-a072-31c8a28e6c89" providerId="ADAL" clId="{024261AC-03C1-9048-9087-37DA0364CCDA}" dt="2019-02-10T15:35:10.948" v="619" actId="5736"/>
          <ac:graphicFrameMkLst>
            <pc:docMk/>
            <pc:sldMk cId="1734328996" sldId="1533"/>
            <ac:graphicFrameMk id="8" creationId="{07BDAEDF-45C4-3A44-A0DD-6E6D57767FFF}"/>
          </ac:graphicFrameMkLst>
        </pc:graphicFrameChg>
        <pc:graphicFrameChg chg="add mod">
          <ac:chgData name="Marley Gray" userId="63a35599-111f-44f3-a072-31c8a28e6c89" providerId="ADAL" clId="{024261AC-03C1-9048-9087-37DA0364CCDA}" dt="2019-02-10T15:35:10.948" v="619" actId="5736"/>
          <ac:graphicFrameMkLst>
            <pc:docMk/>
            <pc:sldMk cId="1734328996" sldId="1533"/>
            <ac:graphicFrameMk id="9" creationId="{8217AEAE-FE2B-914D-9AD1-B607D93C18C9}"/>
          </ac:graphicFrameMkLst>
        </pc:graphicFrameChg>
        <pc:graphicFrameChg chg="add mod modGraphic">
          <ac:chgData name="Marley Gray" userId="63a35599-111f-44f3-a072-31c8a28e6c89" providerId="ADAL" clId="{024261AC-03C1-9048-9087-37DA0364CCDA}" dt="2019-02-10T15:35:10.948" v="619" actId="5736"/>
          <ac:graphicFrameMkLst>
            <pc:docMk/>
            <pc:sldMk cId="1734328996" sldId="1533"/>
            <ac:graphicFrameMk id="10" creationId="{BF50DE44-D4FA-AF44-A3E9-A25CF41530F6}"/>
          </ac:graphicFrameMkLst>
        </pc:graphicFrameChg>
        <pc:graphicFrameChg chg="add mod">
          <ac:chgData name="Marley Gray" userId="63a35599-111f-44f3-a072-31c8a28e6c89" providerId="ADAL" clId="{024261AC-03C1-9048-9087-37DA0364CCDA}" dt="2019-02-10T15:35:10.948" v="619" actId="5736"/>
          <ac:graphicFrameMkLst>
            <pc:docMk/>
            <pc:sldMk cId="1734328996" sldId="1533"/>
            <ac:graphicFrameMk id="11" creationId="{C08023DD-0DC7-2F4C-9217-8FFFC56EFF4F}"/>
          </ac:graphicFrameMkLst>
        </pc:graphicFrameChg>
        <pc:cxnChg chg="add mod">
          <ac:chgData name="Marley Gray" userId="63a35599-111f-44f3-a072-31c8a28e6c89" providerId="ADAL" clId="{024261AC-03C1-9048-9087-37DA0364CCDA}" dt="2019-02-10T15:35:10.948" v="619" actId="5736"/>
          <ac:cxnSpMkLst>
            <pc:docMk/>
            <pc:sldMk cId="1734328996" sldId="1533"/>
            <ac:cxnSpMk id="13" creationId="{7B9DBDDC-96AB-F24E-9946-8F54AAFE0963}"/>
          </ac:cxnSpMkLst>
        </pc:cxnChg>
        <pc:cxnChg chg="add mod">
          <ac:chgData name="Marley Gray" userId="63a35599-111f-44f3-a072-31c8a28e6c89" providerId="ADAL" clId="{024261AC-03C1-9048-9087-37DA0364CCDA}" dt="2019-02-10T15:35:10.948" v="619" actId="5736"/>
          <ac:cxnSpMkLst>
            <pc:docMk/>
            <pc:sldMk cId="1734328996" sldId="1533"/>
            <ac:cxnSpMk id="16" creationId="{9A6E7E4A-8DB0-B144-B175-1558BB0D3578}"/>
          </ac:cxnSpMkLst>
        </pc:cxnChg>
      </pc:sldChg>
      <pc:sldChg chg="addSp modSp add">
        <pc:chgData name="Marley Gray" userId="63a35599-111f-44f3-a072-31c8a28e6c89" providerId="ADAL" clId="{024261AC-03C1-9048-9087-37DA0364CCDA}" dt="2019-02-11T22:45:32.073" v="1023" actId="1076"/>
        <pc:sldMkLst>
          <pc:docMk/>
          <pc:sldMk cId="417684331" sldId="1534"/>
        </pc:sldMkLst>
        <pc:spChg chg="mod">
          <ac:chgData name="Marley Gray" userId="63a35599-111f-44f3-a072-31c8a28e6c89" providerId="ADAL" clId="{024261AC-03C1-9048-9087-37DA0364CCDA}" dt="2019-02-11T22:39:39.511" v="776" actId="20577"/>
          <ac:spMkLst>
            <pc:docMk/>
            <pc:sldMk cId="417684331" sldId="1534"/>
            <ac:spMk id="2" creationId="{F14C10E9-C0C4-4C40-A0B7-08E1EC2ECC17}"/>
          </ac:spMkLst>
        </pc:spChg>
        <pc:spChg chg="add mod">
          <ac:chgData name="Marley Gray" userId="63a35599-111f-44f3-a072-31c8a28e6c89" providerId="ADAL" clId="{024261AC-03C1-9048-9087-37DA0364CCDA}" dt="2019-02-11T22:43:46.302" v="992" actId="20577"/>
          <ac:spMkLst>
            <pc:docMk/>
            <pc:sldMk cId="417684331" sldId="1534"/>
            <ac:spMk id="4" creationId="{FAA04373-2D43-3D41-A5E6-8D6803293746}"/>
          </ac:spMkLst>
        </pc:spChg>
        <pc:spChg chg="add mod">
          <ac:chgData name="Marley Gray" userId="63a35599-111f-44f3-a072-31c8a28e6c89" providerId="ADAL" clId="{024261AC-03C1-9048-9087-37DA0364CCDA}" dt="2019-02-11T22:43:05.430" v="966" actId="1076"/>
          <ac:spMkLst>
            <pc:docMk/>
            <pc:sldMk cId="417684331" sldId="1534"/>
            <ac:spMk id="5" creationId="{73592BB6-B989-8E4B-A7A4-F3CDCA4DACBB}"/>
          </ac:spMkLst>
        </pc:spChg>
        <pc:spChg chg="add mod">
          <ac:chgData name="Marley Gray" userId="63a35599-111f-44f3-a072-31c8a28e6c89" providerId="ADAL" clId="{024261AC-03C1-9048-9087-37DA0364CCDA}" dt="2019-02-11T22:43:10.167" v="968" actId="1076"/>
          <ac:spMkLst>
            <pc:docMk/>
            <pc:sldMk cId="417684331" sldId="1534"/>
            <ac:spMk id="6" creationId="{2CD55558-0A90-9B4A-844B-CE16DEE95D66}"/>
          </ac:spMkLst>
        </pc:spChg>
        <pc:spChg chg="add mod">
          <ac:chgData name="Marley Gray" userId="63a35599-111f-44f3-a072-31c8a28e6c89" providerId="ADAL" clId="{024261AC-03C1-9048-9087-37DA0364CCDA}" dt="2019-02-11T22:43:15.049" v="969" actId="1076"/>
          <ac:spMkLst>
            <pc:docMk/>
            <pc:sldMk cId="417684331" sldId="1534"/>
            <ac:spMk id="7" creationId="{239703DA-1B6E-A544-AC87-2732B69FD950}"/>
          </ac:spMkLst>
        </pc:spChg>
        <pc:spChg chg="add mod">
          <ac:chgData name="Marley Gray" userId="63a35599-111f-44f3-a072-31c8a28e6c89" providerId="ADAL" clId="{024261AC-03C1-9048-9087-37DA0364CCDA}" dt="2019-02-11T22:43:38.106" v="982" actId="1076"/>
          <ac:spMkLst>
            <pc:docMk/>
            <pc:sldMk cId="417684331" sldId="1534"/>
            <ac:spMk id="8" creationId="{606B9B52-FA68-4A42-B34E-148D47E15D30}"/>
          </ac:spMkLst>
        </pc:spChg>
        <pc:spChg chg="add mod">
          <ac:chgData name="Marley Gray" userId="63a35599-111f-44f3-a072-31c8a28e6c89" providerId="ADAL" clId="{024261AC-03C1-9048-9087-37DA0364CCDA}" dt="2019-02-11T22:43:52.253" v="994" actId="1076"/>
          <ac:spMkLst>
            <pc:docMk/>
            <pc:sldMk cId="417684331" sldId="1534"/>
            <ac:spMk id="9" creationId="{58B88BD7-7171-044A-AA0C-D016E9435D76}"/>
          </ac:spMkLst>
        </pc:spChg>
        <pc:spChg chg="add mod">
          <ac:chgData name="Marley Gray" userId="63a35599-111f-44f3-a072-31c8a28e6c89" providerId="ADAL" clId="{024261AC-03C1-9048-9087-37DA0364CCDA}" dt="2019-02-11T22:44:21.523" v="1021" actId="1076"/>
          <ac:spMkLst>
            <pc:docMk/>
            <pc:sldMk cId="417684331" sldId="1534"/>
            <ac:spMk id="10" creationId="{DC93E95A-445C-8A47-AE8E-E9AE2B5A28EC}"/>
          </ac:spMkLst>
        </pc:spChg>
        <pc:graphicFrameChg chg="add mod">
          <ac:chgData name="Marley Gray" userId="63a35599-111f-44f3-a072-31c8a28e6c89" providerId="ADAL" clId="{024261AC-03C1-9048-9087-37DA0364CCDA}" dt="2019-02-11T22:42:29.629" v="951" actId="14100"/>
          <ac:graphicFrameMkLst>
            <pc:docMk/>
            <pc:sldMk cId="417684331" sldId="1534"/>
            <ac:graphicFrameMk id="3" creationId="{3BF8CE44-6169-C348-B7C9-B0EBD2D4BB4F}"/>
          </ac:graphicFrameMkLst>
        </pc:graphicFrameChg>
        <pc:picChg chg="add mod">
          <ac:chgData name="Marley Gray" userId="63a35599-111f-44f3-a072-31c8a28e6c89" providerId="ADAL" clId="{024261AC-03C1-9048-9087-37DA0364CCDA}" dt="2019-02-11T22:45:32.073" v="1023" actId="1076"/>
          <ac:picMkLst>
            <pc:docMk/>
            <pc:sldMk cId="417684331" sldId="1534"/>
            <ac:picMk id="12" creationId="{BA4F920B-7FC9-344B-A417-9F16B343583A}"/>
          </ac:picMkLst>
        </pc:picChg>
      </pc:sldChg>
      <pc:sldChg chg="add del">
        <pc:chgData name="Marley Gray" userId="63a35599-111f-44f3-a072-31c8a28e6c89" providerId="ADAL" clId="{024261AC-03C1-9048-9087-37DA0364CCDA}" dt="2019-02-11T22:39:27.761" v="769" actId="2696"/>
        <pc:sldMkLst>
          <pc:docMk/>
          <pc:sldMk cId="2479903670" sldId="1534"/>
        </pc:sldMkLst>
      </pc:sldChg>
      <pc:sldChg chg="modSp">
        <pc:chgData name="Marley Gray" userId="63a35599-111f-44f3-a072-31c8a28e6c89" providerId="ADAL" clId="{024261AC-03C1-9048-9087-37DA0364CCDA}" dt="2019-02-25T16:29:03.103" v="1207" actId="20577"/>
        <pc:sldMkLst>
          <pc:docMk/>
          <pc:sldMk cId="2747076776" sldId="1534"/>
        </pc:sldMkLst>
        <pc:spChg chg="mod">
          <ac:chgData name="Marley Gray" userId="63a35599-111f-44f3-a072-31c8a28e6c89" providerId="ADAL" clId="{024261AC-03C1-9048-9087-37DA0364CCDA}" dt="2019-02-25T16:28:02.847" v="1187" actId="20577"/>
          <ac:spMkLst>
            <pc:docMk/>
            <pc:sldMk cId="2747076776" sldId="1534"/>
            <ac:spMk id="4" creationId="{FAA04373-2D43-3D41-A5E6-8D6803293746}"/>
          </ac:spMkLst>
        </pc:spChg>
        <pc:spChg chg="mod">
          <ac:chgData name="Marley Gray" userId="63a35599-111f-44f3-a072-31c8a28e6c89" providerId="ADAL" clId="{024261AC-03C1-9048-9087-37DA0364CCDA}" dt="2019-02-25T16:29:03.103" v="1207" actId="20577"/>
          <ac:spMkLst>
            <pc:docMk/>
            <pc:sldMk cId="2747076776" sldId="1534"/>
            <ac:spMk id="5" creationId="{73592BB6-B989-8E4B-A7A4-F3CDCA4DACBB}"/>
          </ac:spMkLst>
        </pc:spChg>
      </pc:sldChg>
      <pc:sldChg chg="addSp delSp modSp add mod ord setBg setClrOvrMap">
        <pc:chgData name="Marley Gray" userId="63a35599-111f-44f3-a072-31c8a28e6c89" providerId="ADAL" clId="{024261AC-03C1-9048-9087-37DA0364CCDA}" dt="2019-02-25T16:15:28.723" v="1128" actId="20577"/>
        <pc:sldMkLst>
          <pc:docMk/>
          <pc:sldMk cId="4076908276" sldId="1535"/>
        </pc:sldMkLst>
        <pc:spChg chg="mod">
          <ac:chgData name="Marley Gray" userId="63a35599-111f-44f3-a072-31c8a28e6c89" providerId="ADAL" clId="{024261AC-03C1-9048-9087-37DA0364CCDA}" dt="2019-02-25T16:10:45.033" v="1079" actId="1076"/>
          <ac:spMkLst>
            <pc:docMk/>
            <pc:sldMk cId="4076908276" sldId="1535"/>
            <ac:spMk id="2" creationId="{49F331D0-AD68-C248-8316-CC2C5E7D3BD7}"/>
          </ac:spMkLst>
        </pc:spChg>
        <pc:spChg chg="add del">
          <ac:chgData name="Marley Gray" userId="63a35599-111f-44f3-a072-31c8a28e6c89" providerId="ADAL" clId="{024261AC-03C1-9048-9087-37DA0364CCDA}" dt="2019-02-25T16:07:32.390" v="1063" actId="478"/>
          <ac:spMkLst>
            <pc:docMk/>
            <pc:sldMk cId="4076908276" sldId="1535"/>
            <ac:spMk id="3" creationId="{B3F670AE-DCFE-344E-97A3-F811B3A0271E}"/>
          </ac:spMkLst>
        </pc:spChg>
        <pc:spChg chg="add del mod">
          <ac:chgData name="Marley Gray" userId="63a35599-111f-44f3-a072-31c8a28e6c89" providerId="ADAL" clId="{024261AC-03C1-9048-9087-37DA0364CCDA}" dt="2019-02-25T16:11:06.831" v="1084"/>
          <ac:spMkLst>
            <pc:docMk/>
            <pc:sldMk cId="4076908276" sldId="1535"/>
            <ac:spMk id="6" creationId="{05284156-98EB-F649-A487-E63E39327CED}"/>
          </ac:spMkLst>
        </pc:spChg>
        <pc:spChg chg="add del">
          <ac:chgData name="Marley Gray" userId="63a35599-111f-44f3-a072-31c8a28e6c89" providerId="ADAL" clId="{024261AC-03C1-9048-9087-37DA0364CCDA}" dt="2019-02-25T16:10:08.381" v="1073" actId="26606"/>
          <ac:spMkLst>
            <pc:docMk/>
            <pc:sldMk cId="4076908276" sldId="1535"/>
            <ac:spMk id="10" creationId="{56C20283-73E0-40EC-8AD8-057F581F64C2}"/>
          </ac:spMkLst>
        </pc:spChg>
        <pc:spChg chg="add del">
          <ac:chgData name="Marley Gray" userId="63a35599-111f-44f3-a072-31c8a28e6c89" providerId="ADAL" clId="{024261AC-03C1-9048-9087-37DA0364CCDA}" dt="2019-02-25T16:10:08.381" v="1073" actId="26606"/>
          <ac:spMkLst>
            <pc:docMk/>
            <pc:sldMk cId="4076908276" sldId="1535"/>
            <ac:spMk id="12" creationId="{3FCC729B-E528-40C3-82D3-BA4375575E87}"/>
          </ac:spMkLst>
        </pc:spChg>
        <pc:spChg chg="add del">
          <ac:chgData name="Marley Gray" userId="63a35599-111f-44f3-a072-31c8a28e6c89" providerId="ADAL" clId="{024261AC-03C1-9048-9087-37DA0364CCDA}" dt="2019-02-25T16:10:08.381" v="1073" actId="26606"/>
          <ac:spMkLst>
            <pc:docMk/>
            <pc:sldMk cId="4076908276" sldId="1535"/>
            <ac:spMk id="14" creationId="{58F1FB8D-1842-4A04-998D-6CF047AB2790}"/>
          </ac:spMkLst>
        </pc:spChg>
        <pc:spChg chg="add">
          <ac:chgData name="Marley Gray" userId="63a35599-111f-44f3-a072-31c8a28e6c89" providerId="ADAL" clId="{024261AC-03C1-9048-9087-37DA0364CCDA}" dt="2019-02-25T16:10:08.518" v="1074" actId="26606"/>
          <ac:spMkLst>
            <pc:docMk/>
            <pc:sldMk cId="4076908276" sldId="1535"/>
            <ac:spMk id="16" creationId="{C5E6CFF1-2F42-4E10-9A97-F116F46F53FE}"/>
          </ac:spMkLst>
        </pc:spChg>
        <pc:graphicFrameChg chg="add mod">
          <ac:chgData name="Marley Gray" userId="63a35599-111f-44f3-a072-31c8a28e6c89" providerId="ADAL" clId="{024261AC-03C1-9048-9087-37DA0364CCDA}" dt="2019-02-25T16:07:30.117" v="1062"/>
          <ac:graphicFrameMkLst>
            <pc:docMk/>
            <pc:sldMk cId="4076908276" sldId="1535"/>
            <ac:graphicFrameMk id="4" creationId="{2BC2ABC6-DA6F-AE46-856B-43084F241617}"/>
          </ac:graphicFrameMkLst>
        </pc:graphicFrameChg>
        <pc:graphicFrameChg chg="add mod modGraphic">
          <ac:chgData name="Marley Gray" userId="63a35599-111f-44f3-a072-31c8a28e6c89" providerId="ADAL" clId="{024261AC-03C1-9048-9087-37DA0364CCDA}" dt="2019-02-25T16:15:28.723" v="1128" actId="20577"/>
          <ac:graphicFrameMkLst>
            <pc:docMk/>
            <pc:sldMk cId="4076908276" sldId="1535"/>
            <ac:graphicFrameMk id="5" creationId="{B6D84AFC-3840-D44D-A46A-0363BD856BB3}"/>
          </ac:graphicFrameMkLst>
        </pc:graphicFrameChg>
        <pc:cxnChg chg="add">
          <ac:chgData name="Marley Gray" userId="63a35599-111f-44f3-a072-31c8a28e6c89" providerId="ADAL" clId="{024261AC-03C1-9048-9087-37DA0364CCDA}" dt="2019-02-25T16:10:08.518" v="1074" actId="26606"/>
          <ac:cxnSpMkLst>
            <pc:docMk/>
            <pc:sldMk cId="4076908276" sldId="1535"/>
            <ac:cxnSpMk id="17" creationId="{67182200-4859-4C8D-BCBB-55B245C28BA3}"/>
          </ac:cxnSpMkLst>
        </pc:cxnChg>
      </pc:sldChg>
      <pc:sldChg chg="addSp modSp add mod setBg">
        <pc:chgData name="Marley Gray" userId="63a35599-111f-44f3-a072-31c8a28e6c89" providerId="ADAL" clId="{024261AC-03C1-9048-9087-37DA0364CCDA}" dt="2019-02-25T16:15:56.790" v="1129" actId="26606"/>
        <pc:sldMkLst>
          <pc:docMk/>
          <pc:sldMk cId="186877002" sldId="1536"/>
        </pc:sldMkLst>
        <pc:spChg chg="mod">
          <ac:chgData name="Marley Gray" userId="63a35599-111f-44f3-a072-31c8a28e6c89" providerId="ADAL" clId="{024261AC-03C1-9048-9087-37DA0364CCDA}" dt="2019-02-25T16:15:56.790" v="1129" actId="26606"/>
          <ac:spMkLst>
            <pc:docMk/>
            <pc:sldMk cId="186877002" sldId="1536"/>
            <ac:spMk id="2" creationId="{ABE2E4DD-5286-1243-8068-893118D7F80F}"/>
          </ac:spMkLst>
        </pc:spChg>
        <pc:graphicFrameChg chg="add mod modGraphic">
          <ac:chgData name="Marley Gray" userId="63a35599-111f-44f3-a072-31c8a28e6c89" providerId="ADAL" clId="{024261AC-03C1-9048-9087-37DA0364CCDA}" dt="2019-02-25T16:15:56.790" v="1129" actId="26606"/>
          <ac:graphicFrameMkLst>
            <pc:docMk/>
            <pc:sldMk cId="186877002" sldId="1536"/>
            <ac:graphicFrameMk id="3" creationId="{7B045746-9B01-D94B-A86C-4790587EB131}"/>
          </ac:graphicFrameMkLst>
        </pc:graphicFrameChg>
      </pc:sldChg>
    </pc:docChg>
  </pc:docChgLst>
  <pc:docChgLst>
    <pc:chgData name="Marley Gray" userId="63a35599-111f-44f3-a072-31c8a28e6c89" providerId="ADAL" clId="{00842450-A22E-B445-BC55-A951ED83188F}"/>
    <pc:docChg chg="custSel modSld">
      <pc:chgData name="Marley Gray" userId="63a35599-111f-44f3-a072-31c8a28e6c89" providerId="ADAL" clId="{00842450-A22E-B445-BC55-A951ED83188F}" dt="2019-01-29T17:05:43.870" v="2" actId="20577"/>
      <pc:docMkLst>
        <pc:docMk/>
      </pc:docMkLst>
      <pc:sldChg chg="modSp">
        <pc:chgData name="Marley Gray" userId="63a35599-111f-44f3-a072-31c8a28e6c89" providerId="ADAL" clId="{00842450-A22E-B445-BC55-A951ED83188F}" dt="2019-01-29T14:30:38.741" v="1" actId="313"/>
        <pc:sldMkLst>
          <pc:docMk/>
          <pc:sldMk cId="2446092681" sldId="259"/>
        </pc:sldMkLst>
        <pc:spChg chg="mod">
          <ac:chgData name="Marley Gray" userId="63a35599-111f-44f3-a072-31c8a28e6c89" providerId="ADAL" clId="{00842450-A22E-B445-BC55-A951ED83188F}" dt="2019-01-29T14:30:38.741" v="1" actId="313"/>
          <ac:spMkLst>
            <pc:docMk/>
            <pc:sldMk cId="2446092681" sldId="259"/>
            <ac:spMk id="2" creationId="{7064B27F-3799-EE4F-92FE-B2977CF99AB2}"/>
          </ac:spMkLst>
        </pc:spChg>
      </pc:sldChg>
      <pc:sldChg chg="modSp">
        <pc:chgData name="Marley Gray" userId="63a35599-111f-44f3-a072-31c8a28e6c89" providerId="ADAL" clId="{00842450-A22E-B445-BC55-A951ED83188F}" dt="2019-01-29T14:29:45.738" v="0" actId="1076"/>
        <pc:sldMkLst>
          <pc:docMk/>
          <pc:sldMk cId="1070235104" sldId="260"/>
        </pc:sldMkLst>
        <pc:spChg chg="mod">
          <ac:chgData name="Marley Gray" userId="63a35599-111f-44f3-a072-31c8a28e6c89" providerId="ADAL" clId="{00842450-A22E-B445-BC55-A951ED83188F}" dt="2019-01-29T14:29:45.738" v="0" actId="1076"/>
          <ac:spMkLst>
            <pc:docMk/>
            <pc:sldMk cId="1070235104" sldId="260"/>
            <ac:spMk id="2" creationId="{1F9B9593-7977-044D-BAC3-37D43891CB9C}"/>
          </ac:spMkLst>
        </pc:spChg>
      </pc:sldChg>
      <pc:sldChg chg="modSp">
        <pc:chgData name="Marley Gray" userId="63a35599-111f-44f3-a072-31c8a28e6c89" providerId="ADAL" clId="{00842450-A22E-B445-BC55-A951ED83188F}" dt="2019-01-29T17:05:43.870" v="2" actId="20577"/>
        <pc:sldMkLst>
          <pc:docMk/>
          <pc:sldMk cId="585504745" sldId="264"/>
        </pc:sldMkLst>
        <pc:graphicFrameChg chg="mod">
          <ac:chgData name="Marley Gray" userId="63a35599-111f-44f3-a072-31c8a28e6c89" providerId="ADAL" clId="{00842450-A22E-B445-BC55-A951ED83188F}" dt="2019-01-29T17:05:43.870" v="2" actId="20577"/>
          <ac:graphicFrameMkLst>
            <pc:docMk/>
            <pc:sldMk cId="585504745" sldId="264"/>
            <ac:graphicFrameMk id="4" creationId="{62179C9E-6EE1-6443-B168-271CB8747A40}"/>
          </ac:graphicFrameMkLst>
        </pc:graphicFrameChg>
      </pc:sldChg>
    </pc:docChg>
  </pc:docChgLst>
  <pc:docChgLst>
    <pc:chgData name="Marley Gray" userId="63a35599-111f-44f3-a072-31c8a28e6c89" providerId="ADAL" clId="{EA018793-D84B-7346-B8F5-01BDB1767014}"/>
    <pc:docChg chg="undo custSel mod addSld delSld modSld modMainMaster">
      <pc:chgData name="Marley Gray" userId="63a35599-111f-44f3-a072-31c8a28e6c89" providerId="ADAL" clId="{EA018793-D84B-7346-B8F5-01BDB1767014}" dt="2019-02-09T02:41:01.581" v="3364" actId="1076"/>
      <pc:docMkLst>
        <pc:docMk/>
      </pc:docMkLst>
      <pc:sldChg chg="addSp delSp modSp mod setBg">
        <pc:chgData name="Marley Gray" userId="63a35599-111f-44f3-a072-31c8a28e6c89" providerId="ADAL" clId="{EA018793-D84B-7346-B8F5-01BDB1767014}" dt="2019-02-09T02:41:01.581" v="3364" actId="1076"/>
        <pc:sldMkLst>
          <pc:docMk/>
          <pc:sldMk cId="2824828234" sldId="256"/>
        </pc:sldMkLst>
        <pc:spChg chg="mod">
          <ac:chgData name="Marley Gray" userId="63a35599-111f-44f3-a072-31c8a28e6c89" providerId="ADAL" clId="{EA018793-D84B-7346-B8F5-01BDB1767014}" dt="2019-02-09T02:34:44" v="3262" actId="20577"/>
          <ac:spMkLst>
            <pc:docMk/>
            <pc:sldMk cId="2824828234" sldId="256"/>
            <ac:spMk id="2" creationId="{797572C0-A49E-5341-A3C7-3392AFAC707B}"/>
          </ac:spMkLst>
        </pc:spChg>
        <pc:spChg chg="mod">
          <ac:chgData name="Marley Gray" userId="63a35599-111f-44f3-a072-31c8a28e6c89" providerId="ADAL" clId="{EA018793-D84B-7346-B8F5-01BDB1767014}" dt="2019-02-07T21:51:47.874" v="2961" actId="26606"/>
          <ac:spMkLst>
            <pc:docMk/>
            <pc:sldMk cId="2824828234" sldId="256"/>
            <ac:spMk id="3" creationId="{D8B30425-0FFC-0640-8048-C1C6FAFC5AE8}"/>
          </ac:spMkLst>
        </pc:spChg>
        <pc:spChg chg="add del mod">
          <ac:chgData name="Marley Gray" userId="63a35599-111f-44f3-a072-31c8a28e6c89" providerId="ADAL" clId="{EA018793-D84B-7346-B8F5-01BDB1767014}" dt="2019-02-09T02:39:16.613" v="3306" actId="478"/>
          <ac:spMkLst>
            <pc:docMk/>
            <pc:sldMk cId="2824828234" sldId="256"/>
            <ac:spMk id="4" creationId="{A7B24951-B43B-FF4B-9E8E-98611F2640AD}"/>
          </ac:spMkLst>
        </pc:spChg>
        <pc:spChg chg="add mod">
          <ac:chgData name="Marley Gray" userId="63a35599-111f-44f3-a072-31c8a28e6c89" providerId="ADAL" clId="{EA018793-D84B-7346-B8F5-01BDB1767014}" dt="2019-02-09T02:40:28.243" v="3331" actId="1076"/>
          <ac:spMkLst>
            <pc:docMk/>
            <pc:sldMk cId="2824828234" sldId="256"/>
            <ac:spMk id="5" creationId="{4311F50D-194F-8A42-ADDC-916992CFFF37}"/>
          </ac:spMkLst>
        </pc:spChg>
        <pc:spChg chg="add mod">
          <ac:chgData name="Marley Gray" userId="63a35599-111f-44f3-a072-31c8a28e6c89" providerId="ADAL" clId="{EA018793-D84B-7346-B8F5-01BDB1767014}" dt="2019-02-09T02:41:01.581" v="3364" actId="1076"/>
          <ac:spMkLst>
            <pc:docMk/>
            <pc:sldMk cId="2824828234" sldId="256"/>
            <ac:spMk id="8" creationId="{262C75DC-DA9E-0947-80CA-72C0B7C26CE4}"/>
          </ac:spMkLst>
        </pc:spChg>
        <pc:picChg chg="add">
          <ac:chgData name="Marley Gray" userId="63a35599-111f-44f3-a072-31c8a28e6c89" providerId="ADAL" clId="{EA018793-D84B-7346-B8F5-01BDB1767014}" dt="2019-02-07T21:51:47.874" v="2961" actId="26606"/>
          <ac:picMkLst>
            <pc:docMk/>
            <pc:sldMk cId="2824828234" sldId="256"/>
            <ac:picMk id="7" creationId="{AAB8779E-99F3-4E03-A441-04B684F1ADAB}"/>
          </ac:picMkLst>
        </pc:picChg>
        <pc:picChg chg="add">
          <ac:chgData name="Marley Gray" userId="63a35599-111f-44f3-a072-31c8a28e6c89" providerId="ADAL" clId="{EA018793-D84B-7346-B8F5-01BDB1767014}" dt="2019-02-07T21:51:47.874" v="2961" actId="26606"/>
          <ac:picMkLst>
            <pc:docMk/>
            <pc:sldMk cId="2824828234" sldId="256"/>
            <ac:picMk id="9" creationId="{E4148786-109F-47C1-8723-4D7097D2DBB1}"/>
          </ac:picMkLst>
        </pc:picChg>
      </pc:sldChg>
      <pc:sldChg chg="addSp delSp modSp mod setBg setClrOvrMap">
        <pc:chgData name="Marley Gray" userId="63a35599-111f-44f3-a072-31c8a28e6c89" providerId="ADAL" clId="{EA018793-D84B-7346-B8F5-01BDB1767014}" dt="2019-02-08T20:43:37.616" v="3084" actId="403"/>
        <pc:sldMkLst>
          <pc:docMk/>
          <pc:sldMk cId="2814769833" sldId="257"/>
        </pc:sldMkLst>
        <pc:spChg chg="mod">
          <ac:chgData name="Marley Gray" userId="63a35599-111f-44f3-a072-31c8a28e6c89" providerId="ADAL" clId="{EA018793-D84B-7346-B8F5-01BDB1767014}" dt="2019-02-08T20:41:04.779" v="3067" actId="26606"/>
          <ac:spMkLst>
            <pc:docMk/>
            <pc:sldMk cId="2814769833" sldId="257"/>
            <ac:spMk id="2" creationId="{5F82A927-2995-134A-B724-7C136CBCD920}"/>
          </ac:spMkLst>
        </pc:spChg>
        <pc:spChg chg="del mod">
          <ac:chgData name="Marley Gray" userId="63a35599-111f-44f3-a072-31c8a28e6c89" providerId="ADAL" clId="{EA018793-D84B-7346-B8F5-01BDB1767014}" dt="2019-02-07T21:52:00.244" v="2964" actId="26606"/>
          <ac:spMkLst>
            <pc:docMk/>
            <pc:sldMk cId="2814769833" sldId="257"/>
            <ac:spMk id="3" creationId="{FBBCD1DB-56D6-BA40-BACA-FA2E7804D966}"/>
          </ac:spMkLst>
        </pc:spChg>
        <pc:spChg chg="add del mod">
          <ac:chgData name="Marley Gray" userId="63a35599-111f-44f3-a072-31c8a28e6c89" providerId="ADAL" clId="{EA018793-D84B-7346-B8F5-01BDB1767014}" dt="2019-02-07T17:30:13.926" v="59"/>
          <ac:spMkLst>
            <pc:docMk/>
            <pc:sldMk cId="2814769833" sldId="257"/>
            <ac:spMk id="4" creationId="{8E195542-6320-1943-8FE8-41E4AAFF121F}"/>
          </ac:spMkLst>
        </pc:spChg>
        <pc:spChg chg="add del">
          <ac:chgData name="Marley Gray" userId="63a35599-111f-44f3-a072-31c8a28e6c89" providerId="ADAL" clId="{EA018793-D84B-7346-B8F5-01BDB1767014}" dt="2019-02-08T20:39:08.944" v="3034" actId="26606"/>
          <ac:spMkLst>
            <pc:docMk/>
            <pc:sldMk cId="2814769833" sldId="257"/>
            <ac:spMk id="7" creationId="{46C2E80F-49A6-4372-B103-219D417A55ED}"/>
          </ac:spMkLst>
        </pc:spChg>
        <pc:spChg chg="add del">
          <ac:chgData name="Marley Gray" userId="63a35599-111f-44f3-a072-31c8a28e6c89" providerId="ADAL" clId="{EA018793-D84B-7346-B8F5-01BDB1767014}" dt="2019-02-07T21:52:00.197" v="2963" actId="26606"/>
          <ac:spMkLst>
            <pc:docMk/>
            <pc:sldMk cId="2814769833" sldId="257"/>
            <ac:spMk id="8" creationId="{EA67B5B4-3A24-436E-B663-1B2EBFF8A0CD}"/>
          </ac:spMkLst>
        </pc:spChg>
        <pc:spChg chg="add del">
          <ac:chgData name="Marley Gray" userId="63a35599-111f-44f3-a072-31c8a28e6c89" providerId="ADAL" clId="{EA018793-D84B-7346-B8F5-01BDB1767014}" dt="2019-02-08T20:39:17.260" v="3036" actId="26606"/>
          <ac:spMkLst>
            <pc:docMk/>
            <pc:sldMk cId="2814769833" sldId="257"/>
            <ac:spMk id="9" creationId="{E4505C23-674B-4195-81D6-0C127FEAE3F8}"/>
          </ac:spMkLst>
        </pc:spChg>
        <pc:spChg chg="add del">
          <ac:chgData name="Marley Gray" userId="63a35599-111f-44f3-a072-31c8a28e6c89" providerId="ADAL" clId="{EA018793-D84B-7346-B8F5-01BDB1767014}" dt="2019-02-07T21:52:00.197" v="2963" actId="26606"/>
          <ac:spMkLst>
            <pc:docMk/>
            <pc:sldMk cId="2814769833" sldId="257"/>
            <ac:spMk id="10" creationId="{987FDF89-C993-41F4-A1B8-DBAFF16008A9}"/>
          </ac:spMkLst>
        </pc:spChg>
        <pc:spChg chg="add del">
          <ac:chgData name="Marley Gray" userId="63a35599-111f-44f3-a072-31c8a28e6c89" providerId="ADAL" clId="{EA018793-D84B-7346-B8F5-01BDB1767014}" dt="2019-02-08T20:39:17.260" v="3036" actId="26606"/>
          <ac:spMkLst>
            <pc:docMk/>
            <pc:sldMk cId="2814769833" sldId="257"/>
            <ac:spMk id="11" creationId="{65C9B8F0-FF66-4C15-BD05-E86B87331846}"/>
          </ac:spMkLst>
        </pc:spChg>
        <pc:spChg chg="add del">
          <ac:chgData name="Marley Gray" userId="63a35599-111f-44f3-a072-31c8a28e6c89" providerId="ADAL" clId="{EA018793-D84B-7346-B8F5-01BDB1767014}" dt="2019-02-07T21:52:00.197" v="2963" actId="26606"/>
          <ac:spMkLst>
            <pc:docMk/>
            <pc:sldMk cId="2814769833" sldId="257"/>
            <ac:spMk id="12" creationId="{64E585EA-75FD-4025-8270-F66A58A15CDA}"/>
          </ac:spMkLst>
        </pc:spChg>
        <pc:spChg chg="add del">
          <ac:chgData name="Marley Gray" userId="63a35599-111f-44f3-a072-31c8a28e6c89" providerId="ADAL" clId="{EA018793-D84B-7346-B8F5-01BDB1767014}" dt="2019-02-08T20:39:18.050" v="3038" actId="26606"/>
          <ac:spMkLst>
            <pc:docMk/>
            <pc:sldMk cId="2814769833" sldId="257"/>
            <ac:spMk id="13" creationId="{A5711A0E-A428-4ED1-96CB-33D69FD842E4}"/>
          </ac:spMkLst>
        </pc:spChg>
        <pc:spChg chg="add del">
          <ac:chgData name="Marley Gray" userId="63a35599-111f-44f3-a072-31c8a28e6c89" providerId="ADAL" clId="{EA018793-D84B-7346-B8F5-01BDB1767014}" dt="2019-02-07T22:29:14.349" v="3032" actId="26606"/>
          <ac:spMkLst>
            <pc:docMk/>
            <pc:sldMk cId="2814769833" sldId="257"/>
            <ac:spMk id="19" creationId="{42285737-90EE-47DC-AC80-8AE156B11969}"/>
          </ac:spMkLst>
        </pc:spChg>
        <pc:spChg chg="add del">
          <ac:chgData name="Marley Gray" userId="63a35599-111f-44f3-a072-31c8a28e6c89" providerId="ADAL" clId="{EA018793-D84B-7346-B8F5-01BDB1767014}" dt="2019-02-08T20:39:19.678" v="3040" actId="26606"/>
          <ac:spMkLst>
            <pc:docMk/>
            <pc:sldMk cId="2814769833" sldId="257"/>
            <ac:spMk id="21" creationId="{42285737-90EE-47DC-AC80-8AE156B11969}"/>
          </ac:spMkLst>
        </pc:spChg>
        <pc:spChg chg="add del">
          <ac:chgData name="Marley Gray" userId="63a35599-111f-44f3-a072-31c8a28e6c89" providerId="ADAL" clId="{EA018793-D84B-7346-B8F5-01BDB1767014}" dt="2019-02-08T20:39:21.009" v="3042" actId="26606"/>
          <ac:spMkLst>
            <pc:docMk/>
            <pc:sldMk cId="2814769833" sldId="257"/>
            <ac:spMk id="25" creationId="{42285737-90EE-47DC-AC80-8AE156B11969}"/>
          </ac:spMkLst>
        </pc:spChg>
        <pc:spChg chg="add del">
          <ac:chgData name="Marley Gray" userId="63a35599-111f-44f3-a072-31c8a28e6c89" providerId="ADAL" clId="{EA018793-D84B-7346-B8F5-01BDB1767014}" dt="2019-02-08T20:40:11.652" v="3051" actId="26606"/>
          <ac:spMkLst>
            <pc:docMk/>
            <pc:sldMk cId="2814769833" sldId="257"/>
            <ac:spMk id="29" creationId="{E4505C23-674B-4195-81D6-0C127FEAE3F8}"/>
          </ac:spMkLst>
        </pc:spChg>
        <pc:spChg chg="add del">
          <ac:chgData name="Marley Gray" userId="63a35599-111f-44f3-a072-31c8a28e6c89" providerId="ADAL" clId="{EA018793-D84B-7346-B8F5-01BDB1767014}" dt="2019-02-08T20:40:11.652" v="3051" actId="26606"/>
          <ac:spMkLst>
            <pc:docMk/>
            <pc:sldMk cId="2814769833" sldId="257"/>
            <ac:spMk id="30" creationId="{65C9B8F0-FF66-4C15-BD05-E86B87331846}"/>
          </ac:spMkLst>
        </pc:spChg>
        <pc:spChg chg="add del">
          <ac:chgData name="Marley Gray" userId="63a35599-111f-44f3-a072-31c8a28e6c89" providerId="ADAL" clId="{EA018793-D84B-7346-B8F5-01BDB1767014}" dt="2019-02-08T20:40:11.624" v="3050" actId="26606"/>
          <ac:spMkLst>
            <pc:docMk/>
            <pc:sldMk cId="2814769833" sldId="257"/>
            <ac:spMk id="32" creationId="{4351DFE5-F63D-4BE0-BDA9-E3EB88F01AA5}"/>
          </ac:spMkLst>
        </pc:spChg>
        <pc:spChg chg="add del">
          <ac:chgData name="Marley Gray" userId="63a35599-111f-44f3-a072-31c8a28e6c89" providerId="ADAL" clId="{EA018793-D84B-7346-B8F5-01BDB1767014}" dt="2019-02-08T20:40:06.395" v="3046" actId="26606"/>
          <ac:spMkLst>
            <pc:docMk/>
            <pc:sldMk cId="2814769833" sldId="257"/>
            <ac:spMk id="35" creationId="{DB66F6E8-4D4A-4907-940A-774703A2D0FE}"/>
          </ac:spMkLst>
        </pc:spChg>
        <pc:spChg chg="add del">
          <ac:chgData name="Marley Gray" userId="63a35599-111f-44f3-a072-31c8a28e6c89" providerId="ADAL" clId="{EA018793-D84B-7346-B8F5-01BDB1767014}" dt="2019-02-08T20:41:04.779" v="3067" actId="26606"/>
          <ac:spMkLst>
            <pc:docMk/>
            <pc:sldMk cId="2814769833" sldId="257"/>
            <ac:spMk id="36" creationId="{A5711A0E-A428-4ED1-96CB-33D69FD842E4}"/>
          </ac:spMkLst>
        </pc:spChg>
        <pc:spChg chg="add del">
          <ac:chgData name="Marley Gray" userId="63a35599-111f-44f3-a072-31c8a28e6c89" providerId="ADAL" clId="{EA018793-D84B-7346-B8F5-01BDB1767014}" dt="2019-02-08T20:40:06.395" v="3046" actId="26606"/>
          <ac:spMkLst>
            <pc:docMk/>
            <pc:sldMk cId="2814769833" sldId="257"/>
            <ac:spMk id="37" creationId="{8F1F5A56-E82B-4FD5-9025-B72896FFBB6D}"/>
          </ac:spMkLst>
        </pc:spChg>
        <pc:spChg chg="add del">
          <ac:chgData name="Marley Gray" userId="63a35599-111f-44f3-a072-31c8a28e6c89" providerId="ADAL" clId="{EA018793-D84B-7346-B8F5-01BDB1767014}" dt="2019-02-08T20:40:49.044" v="3062" actId="26606"/>
          <ac:spMkLst>
            <pc:docMk/>
            <pc:sldMk cId="2814769833" sldId="257"/>
            <ac:spMk id="41" creationId="{A5711A0E-A428-4ED1-96CB-33D69FD842E4}"/>
          </ac:spMkLst>
        </pc:spChg>
        <pc:spChg chg="add del">
          <ac:chgData name="Marley Gray" userId="63a35599-111f-44f3-a072-31c8a28e6c89" providerId="ADAL" clId="{EA018793-D84B-7346-B8F5-01BDB1767014}" dt="2019-02-08T20:40:56.236" v="3064" actId="26606"/>
          <ac:spMkLst>
            <pc:docMk/>
            <pc:sldMk cId="2814769833" sldId="257"/>
            <ac:spMk id="43" creationId="{156189E5-8A3E-4CFD-B71B-CCD0F8495E56}"/>
          </ac:spMkLst>
        </pc:spChg>
        <pc:spChg chg="add del">
          <ac:chgData name="Marley Gray" userId="63a35599-111f-44f3-a072-31c8a28e6c89" providerId="ADAL" clId="{EA018793-D84B-7346-B8F5-01BDB1767014}" dt="2019-02-08T20:40:56.236" v="3064" actId="26606"/>
          <ac:spMkLst>
            <pc:docMk/>
            <pc:sldMk cId="2814769833" sldId="257"/>
            <ac:spMk id="44" creationId="{BE95D989-81FA-4BAD-9AD5-E46CEDA91B36}"/>
          </ac:spMkLst>
        </pc:spChg>
        <pc:spChg chg="add del">
          <ac:chgData name="Marley Gray" userId="63a35599-111f-44f3-a072-31c8a28e6c89" providerId="ADAL" clId="{EA018793-D84B-7346-B8F5-01BDB1767014}" dt="2019-02-08T20:41:04.718" v="3066" actId="26606"/>
          <ac:spMkLst>
            <pc:docMk/>
            <pc:sldMk cId="2814769833" sldId="257"/>
            <ac:spMk id="46" creationId="{33B1EE1F-6738-485F-A620-2602F7683DFB}"/>
          </ac:spMkLst>
        </pc:spChg>
        <pc:spChg chg="add">
          <ac:chgData name="Marley Gray" userId="63a35599-111f-44f3-a072-31c8a28e6c89" providerId="ADAL" clId="{EA018793-D84B-7346-B8F5-01BDB1767014}" dt="2019-02-08T20:41:04.779" v="3067" actId="26606"/>
          <ac:spMkLst>
            <pc:docMk/>
            <pc:sldMk cId="2814769833" sldId="257"/>
            <ac:spMk id="49" creationId="{DB66F6E8-4D4A-4907-940A-774703A2D0FE}"/>
          </ac:spMkLst>
        </pc:spChg>
        <pc:spChg chg="add">
          <ac:chgData name="Marley Gray" userId="63a35599-111f-44f3-a072-31c8a28e6c89" providerId="ADAL" clId="{EA018793-D84B-7346-B8F5-01BDB1767014}" dt="2019-02-08T20:41:04.779" v="3067" actId="26606"/>
          <ac:spMkLst>
            <pc:docMk/>
            <pc:sldMk cId="2814769833" sldId="257"/>
            <ac:spMk id="50" creationId="{8F1F5A56-E82B-4FD5-9025-B72896FFBB6D}"/>
          </ac:spMkLst>
        </pc:spChg>
        <pc:grpChg chg="add del">
          <ac:chgData name="Marley Gray" userId="63a35599-111f-44f3-a072-31c8a28e6c89" providerId="ADAL" clId="{EA018793-D84B-7346-B8F5-01BDB1767014}" dt="2019-02-07T22:29:14.349" v="3032" actId="26606"/>
          <ac:grpSpMkLst>
            <pc:docMk/>
            <pc:sldMk cId="2814769833" sldId="257"/>
            <ac:grpSpMk id="20" creationId="{B57BDC17-F1B3-455F-BBF1-680AA1F25C06}"/>
          </ac:grpSpMkLst>
        </pc:grpChg>
        <pc:grpChg chg="add del">
          <ac:chgData name="Marley Gray" userId="63a35599-111f-44f3-a072-31c8a28e6c89" providerId="ADAL" clId="{EA018793-D84B-7346-B8F5-01BDB1767014}" dt="2019-02-08T20:39:19.678" v="3040" actId="26606"/>
          <ac:grpSpMkLst>
            <pc:docMk/>
            <pc:sldMk cId="2814769833" sldId="257"/>
            <ac:grpSpMk id="22" creationId="{B57BDC17-F1B3-455F-BBF1-680AA1F25C06}"/>
          </ac:grpSpMkLst>
        </pc:grpChg>
        <pc:grpChg chg="add del">
          <ac:chgData name="Marley Gray" userId="63a35599-111f-44f3-a072-31c8a28e6c89" providerId="ADAL" clId="{EA018793-D84B-7346-B8F5-01BDB1767014}" dt="2019-02-08T20:39:21.009" v="3042" actId="26606"/>
          <ac:grpSpMkLst>
            <pc:docMk/>
            <pc:sldMk cId="2814769833" sldId="257"/>
            <ac:grpSpMk id="26" creationId="{B57BDC17-F1B3-455F-BBF1-680AA1F25C06}"/>
          </ac:grpSpMkLst>
        </pc:grpChg>
        <pc:graphicFrameChg chg="add mod modGraphic">
          <ac:chgData name="Marley Gray" userId="63a35599-111f-44f3-a072-31c8a28e6c89" providerId="ADAL" clId="{EA018793-D84B-7346-B8F5-01BDB1767014}" dt="2019-02-08T20:43:37.616" v="3084" actId="403"/>
          <ac:graphicFrameMkLst>
            <pc:docMk/>
            <pc:sldMk cId="2814769833" sldId="257"/>
            <ac:graphicFrameMk id="5" creationId="{CCBC3738-B90C-415F-B023-75F7EDCA463C}"/>
          </ac:graphicFrameMkLst>
        </pc:graphicFrameChg>
        <pc:picChg chg="add del">
          <ac:chgData name="Marley Gray" userId="63a35599-111f-44f3-a072-31c8a28e6c89" providerId="ADAL" clId="{EA018793-D84B-7346-B8F5-01BDB1767014}" dt="2019-02-08T20:40:11.624" v="3050" actId="26606"/>
          <ac:picMkLst>
            <pc:docMk/>
            <pc:sldMk cId="2814769833" sldId="257"/>
            <ac:picMk id="33" creationId="{02DD2BC0-6F29-4B4F-8D61-2DCF6D2E8E73}"/>
          </ac:picMkLst>
        </pc:picChg>
        <pc:cxnChg chg="add del">
          <ac:chgData name="Marley Gray" userId="63a35599-111f-44f3-a072-31c8a28e6c89" providerId="ADAL" clId="{EA018793-D84B-7346-B8F5-01BDB1767014}" dt="2019-02-08T20:41:04.718" v="3066" actId="26606"/>
          <ac:cxnSpMkLst>
            <pc:docMk/>
            <pc:sldMk cId="2814769833" sldId="257"/>
            <ac:cxnSpMk id="47" creationId="{ADC544FB-7860-4381-935B-43879C94F627}"/>
          </ac:cxnSpMkLst>
        </pc:cxnChg>
      </pc:sldChg>
      <pc:sldChg chg="addSp delSp modSp mod setBg">
        <pc:chgData name="Marley Gray" userId="63a35599-111f-44f3-a072-31c8a28e6c89" providerId="ADAL" clId="{EA018793-D84B-7346-B8F5-01BDB1767014}" dt="2019-02-08T20:48:24.327" v="3161" actId="26606"/>
        <pc:sldMkLst>
          <pc:docMk/>
          <pc:sldMk cId="815976813" sldId="258"/>
        </pc:sldMkLst>
        <pc:spChg chg="mod">
          <ac:chgData name="Marley Gray" userId="63a35599-111f-44f3-a072-31c8a28e6c89" providerId="ADAL" clId="{EA018793-D84B-7346-B8F5-01BDB1767014}" dt="2019-02-08T20:48:24.327" v="3161" actId="26606"/>
          <ac:spMkLst>
            <pc:docMk/>
            <pc:sldMk cId="815976813" sldId="258"/>
            <ac:spMk id="2" creationId="{AABEF82A-33AB-BC49-A140-84B34813613A}"/>
          </ac:spMkLst>
        </pc:spChg>
        <pc:spChg chg="del mod">
          <ac:chgData name="Marley Gray" userId="63a35599-111f-44f3-a072-31c8a28e6c89" providerId="ADAL" clId="{EA018793-D84B-7346-B8F5-01BDB1767014}" dt="2019-02-07T21:52:28.874" v="2968" actId="26606"/>
          <ac:spMkLst>
            <pc:docMk/>
            <pc:sldMk cId="815976813" sldId="258"/>
            <ac:spMk id="3" creationId="{E528873F-E817-384A-86FA-E92B88E7C4E9}"/>
          </ac:spMkLst>
        </pc:spChg>
        <pc:spChg chg="add del">
          <ac:chgData name="Marley Gray" userId="63a35599-111f-44f3-a072-31c8a28e6c89" providerId="ADAL" clId="{EA018793-D84B-7346-B8F5-01BDB1767014}" dt="2019-02-08T20:48:24.327" v="3161" actId="26606"/>
          <ac:spMkLst>
            <pc:docMk/>
            <pc:sldMk cId="815976813" sldId="258"/>
            <ac:spMk id="10" creationId="{42A5316D-ED2F-4F89-B4B4-8D9240B1A348}"/>
          </ac:spMkLst>
        </pc:spChg>
        <pc:spChg chg="add del">
          <ac:chgData name="Marley Gray" userId="63a35599-111f-44f3-a072-31c8a28e6c89" providerId="ADAL" clId="{EA018793-D84B-7346-B8F5-01BDB1767014}" dt="2019-02-08T20:48:24.259" v="3160" actId="26606"/>
          <ac:spMkLst>
            <pc:docMk/>
            <pc:sldMk cId="815976813" sldId="258"/>
            <ac:spMk id="15" creationId="{46C2E80F-49A6-4372-B103-219D417A55ED}"/>
          </ac:spMkLst>
        </pc:spChg>
        <pc:spChg chg="add">
          <ac:chgData name="Marley Gray" userId="63a35599-111f-44f3-a072-31c8a28e6c89" providerId="ADAL" clId="{EA018793-D84B-7346-B8F5-01BDB1767014}" dt="2019-02-08T20:48:24.327" v="3161" actId="26606"/>
          <ac:spMkLst>
            <pc:docMk/>
            <pc:sldMk cId="815976813" sldId="258"/>
            <ac:spMk id="17" creationId="{46C2E80F-49A6-4372-B103-219D417A55ED}"/>
          </ac:spMkLst>
        </pc:spChg>
        <pc:graphicFrameChg chg="add mod modGraphic">
          <ac:chgData name="Marley Gray" userId="63a35599-111f-44f3-a072-31c8a28e6c89" providerId="ADAL" clId="{EA018793-D84B-7346-B8F5-01BDB1767014}" dt="2019-02-08T20:48:24.327" v="3161" actId="26606"/>
          <ac:graphicFrameMkLst>
            <pc:docMk/>
            <pc:sldMk cId="815976813" sldId="258"/>
            <ac:graphicFrameMk id="5" creationId="{0971AF9F-D0CB-40F3-A612-8F8EAA2D5048}"/>
          </ac:graphicFrameMkLst>
        </pc:graphicFrameChg>
      </pc:sldChg>
      <pc:sldChg chg="addSp delSp modSp mod setBg">
        <pc:chgData name="Marley Gray" userId="63a35599-111f-44f3-a072-31c8a28e6c89" providerId="ADAL" clId="{EA018793-D84B-7346-B8F5-01BDB1767014}" dt="2019-02-08T20:59:04.130" v="3245" actId="26606"/>
        <pc:sldMkLst>
          <pc:docMk/>
          <pc:sldMk cId="2446092681" sldId="259"/>
        </pc:sldMkLst>
        <pc:spChg chg="mod">
          <ac:chgData name="Marley Gray" userId="63a35599-111f-44f3-a072-31c8a28e6c89" providerId="ADAL" clId="{EA018793-D84B-7346-B8F5-01BDB1767014}" dt="2019-02-08T20:59:04.130" v="3245" actId="26606"/>
          <ac:spMkLst>
            <pc:docMk/>
            <pc:sldMk cId="2446092681" sldId="259"/>
            <ac:spMk id="2" creationId="{7064B27F-3799-EE4F-92FE-B2977CF99AB2}"/>
          </ac:spMkLst>
        </pc:spChg>
        <pc:spChg chg="del">
          <ac:chgData name="Marley Gray" userId="63a35599-111f-44f3-a072-31c8a28e6c89" providerId="ADAL" clId="{EA018793-D84B-7346-B8F5-01BDB1767014}" dt="2019-02-07T21:57:38.525" v="3012" actId="26606"/>
          <ac:spMkLst>
            <pc:docMk/>
            <pc:sldMk cId="2446092681" sldId="259"/>
            <ac:spMk id="3" creationId="{CB8EFCFE-78C2-4340-8E99-781D4FB891F8}"/>
          </ac:spMkLst>
        </pc:spChg>
        <pc:spChg chg="add del">
          <ac:chgData name="Marley Gray" userId="63a35599-111f-44f3-a072-31c8a28e6c89" providerId="ADAL" clId="{EA018793-D84B-7346-B8F5-01BDB1767014}" dt="2019-02-08T20:59:04.130" v="3245" actId="26606"/>
          <ac:spMkLst>
            <pc:docMk/>
            <pc:sldMk cId="2446092681" sldId="259"/>
            <ac:spMk id="10" creationId="{46C2E80F-49A6-4372-B103-219D417A55ED}"/>
          </ac:spMkLst>
        </pc:spChg>
        <pc:spChg chg="add">
          <ac:chgData name="Marley Gray" userId="63a35599-111f-44f3-a072-31c8a28e6c89" providerId="ADAL" clId="{EA018793-D84B-7346-B8F5-01BDB1767014}" dt="2019-02-08T20:59:04.130" v="3245" actId="26606"/>
          <ac:spMkLst>
            <pc:docMk/>
            <pc:sldMk cId="2446092681" sldId="259"/>
            <ac:spMk id="15" creationId="{E4505C23-674B-4195-81D6-0C127FEAE3F8}"/>
          </ac:spMkLst>
        </pc:spChg>
        <pc:spChg chg="add">
          <ac:chgData name="Marley Gray" userId="63a35599-111f-44f3-a072-31c8a28e6c89" providerId="ADAL" clId="{EA018793-D84B-7346-B8F5-01BDB1767014}" dt="2019-02-08T20:59:04.130" v="3245" actId="26606"/>
          <ac:spMkLst>
            <pc:docMk/>
            <pc:sldMk cId="2446092681" sldId="259"/>
            <ac:spMk id="17" creationId="{65C9B8F0-FF66-4C15-BD05-E86B87331846}"/>
          </ac:spMkLst>
        </pc:spChg>
        <pc:graphicFrameChg chg="add mod modGraphic">
          <ac:chgData name="Marley Gray" userId="63a35599-111f-44f3-a072-31c8a28e6c89" providerId="ADAL" clId="{EA018793-D84B-7346-B8F5-01BDB1767014}" dt="2019-02-08T20:59:04.130" v="3245" actId="26606"/>
          <ac:graphicFrameMkLst>
            <pc:docMk/>
            <pc:sldMk cId="2446092681" sldId="259"/>
            <ac:graphicFrameMk id="5" creationId="{AF20B6FD-F6B4-4072-BC12-932B1CA92C13}"/>
          </ac:graphicFrameMkLst>
        </pc:graphicFrameChg>
      </pc:sldChg>
      <pc:sldChg chg="addSp delSp modSp mod setBg">
        <pc:chgData name="Marley Gray" userId="63a35599-111f-44f3-a072-31c8a28e6c89" providerId="ADAL" clId="{EA018793-D84B-7346-B8F5-01BDB1767014}" dt="2019-02-08T20:55:02.969" v="3214"/>
        <pc:sldMkLst>
          <pc:docMk/>
          <pc:sldMk cId="1070235104" sldId="260"/>
        </pc:sldMkLst>
        <pc:spChg chg="mod">
          <ac:chgData name="Marley Gray" userId="63a35599-111f-44f3-a072-31c8a28e6c89" providerId="ADAL" clId="{EA018793-D84B-7346-B8F5-01BDB1767014}" dt="2019-02-08T20:51:45.703" v="3179" actId="26606"/>
          <ac:spMkLst>
            <pc:docMk/>
            <pc:sldMk cId="1070235104" sldId="260"/>
            <ac:spMk id="2" creationId="{1F9B9593-7977-044D-BAC3-37D43891CB9C}"/>
          </ac:spMkLst>
        </pc:spChg>
        <pc:spChg chg="add del mod">
          <ac:chgData name="Marley Gray" userId="63a35599-111f-44f3-a072-31c8a28e6c89" providerId="ADAL" clId="{EA018793-D84B-7346-B8F5-01BDB1767014}" dt="2019-02-07T21:55:03.305" v="2993" actId="26606"/>
          <ac:spMkLst>
            <pc:docMk/>
            <pc:sldMk cId="1070235104" sldId="260"/>
            <ac:spMk id="3" creationId="{0F18E6CB-0702-A346-8927-4DBE42D5C9E6}"/>
          </ac:spMkLst>
        </pc:spChg>
        <pc:spChg chg="add mod ord">
          <ac:chgData name="Marley Gray" userId="63a35599-111f-44f3-a072-31c8a28e6c89" providerId="ADAL" clId="{EA018793-D84B-7346-B8F5-01BDB1767014}" dt="2019-02-07T21:55:03.305" v="2993" actId="26606"/>
          <ac:spMkLst>
            <pc:docMk/>
            <pc:sldMk cId="1070235104" sldId="260"/>
            <ac:spMk id="4" creationId="{0BEC6961-373E-4045-BE58-5117F6E36EB9}"/>
          </ac:spMkLst>
        </pc:spChg>
        <pc:spChg chg="add del mod ord">
          <ac:chgData name="Marley Gray" userId="63a35599-111f-44f3-a072-31c8a28e6c89" providerId="ADAL" clId="{EA018793-D84B-7346-B8F5-01BDB1767014}" dt="2019-02-07T21:55:03.305" v="2993" actId="26606"/>
          <ac:spMkLst>
            <pc:docMk/>
            <pc:sldMk cId="1070235104" sldId="260"/>
            <ac:spMk id="7" creationId="{56DAA646-51A6-2447-B41D-664820195DBD}"/>
          </ac:spMkLst>
        </pc:spChg>
        <pc:spChg chg="add del mod ord">
          <ac:chgData name="Marley Gray" userId="63a35599-111f-44f3-a072-31c8a28e6c89" providerId="ADAL" clId="{EA018793-D84B-7346-B8F5-01BDB1767014}" dt="2019-02-07T21:52:57.495" v="2970" actId="26606"/>
          <ac:spMkLst>
            <pc:docMk/>
            <pc:sldMk cId="1070235104" sldId="260"/>
            <ac:spMk id="8" creationId="{FBD1558C-A368-D44E-8426-11BC0349A8CC}"/>
          </ac:spMkLst>
        </pc:spChg>
        <pc:spChg chg="add del mod">
          <ac:chgData name="Marley Gray" userId="63a35599-111f-44f3-a072-31c8a28e6c89" providerId="ADAL" clId="{EA018793-D84B-7346-B8F5-01BDB1767014}" dt="2019-02-07T21:53:40.612" v="2975"/>
          <ac:spMkLst>
            <pc:docMk/>
            <pc:sldMk cId="1070235104" sldId="260"/>
            <ac:spMk id="11" creationId="{58D1F293-9D10-7B49-96A6-BE7DFFA850F4}"/>
          </ac:spMkLst>
        </pc:spChg>
        <pc:spChg chg="add del mod">
          <ac:chgData name="Marley Gray" userId="63a35599-111f-44f3-a072-31c8a28e6c89" providerId="ADAL" clId="{EA018793-D84B-7346-B8F5-01BDB1767014}" dt="2019-02-07T21:54:17.087" v="2986"/>
          <ac:spMkLst>
            <pc:docMk/>
            <pc:sldMk cId="1070235104" sldId="260"/>
            <ac:spMk id="12" creationId="{58B1F0C8-47FC-8343-ACEA-7DE02B8D840E}"/>
          </ac:spMkLst>
        </pc:spChg>
        <pc:spChg chg="add mod">
          <ac:chgData name="Marley Gray" userId="63a35599-111f-44f3-a072-31c8a28e6c89" providerId="ADAL" clId="{EA018793-D84B-7346-B8F5-01BDB1767014}" dt="2019-02-07T21:54:13.179" v="2983" actId="1076"/>
          <ac:spMkLst>
            <pc:docMk/>
            <pc:sldMk cId="1070235104" sldId="260"/>
            <ac:spMk id="13" creationId="{A62E79A8-9110-694D-BCEB-64B92625FBF4}"/>
          </ac:spMkLst>
        </pc:spChg>
        <pc:spChg chg="add del mod">
          <ac:chgData name="Marley Gray" userId="63a35599-111f-44f3-a072-31c8a28e6c89" providerId="ADAL" clId="{EA018793-D84B-7346-B8F5-01BDB1767014}" dt="2019-02-07T21:54:14.397" v="2984"/>
          <ac:spMkLst>
            <pc:docMk/>
            <pc:sldMk cId="1070235104" sldId="260"/>
            <ac:spMk id="14" creationId="{829E8EF7-C466-7C44-86AC-D9D0214AA291}"/>
          </ac:spMkLst>
        </pc:spChg>
        <pc:spChg chg="add del">
          <ac:chgData name="Marley Gray" userId="63a35599-111f-44f3-a072-31c8a28e6c89" providerId="ADAL" clId="{EA018793-D84B-7346-B8F5-01BDB1767014}" dt="2019-02-07T21:52:57.495" v="2970" actId="26606"/>
          <ac:spMkLst>
            <pc:docMk/>
            <pc:sldMk cId="1070235104" sldId="260"/>
            <ac:spMk id="15" creationId="{42285737-90EE-47DC-AC80-8AE156B11969}"/>
          </ac:spMkLst>
        </pc:spChg>
        <pc:spChg chg="add mod">
          <ac:chgData name="Marley Gray" userId="63a35599-111f-44f3-a072-31c8a28e6c89" providerId="ADAL" clId="{EA018793-D84B-7346-B8F5-01BDB1767014}" dt="2019-02-07T21:54:32.354" v="2991" actId="14100"/>
          <ac:spMkLst>
            <pc:docMk/>
            <pc:sldMk cId="1070235104" sldId="260"/>
            <ac:spMk id="16" creationId="{5BCFDD59-76D6-5B47-808E-B95D4222821C}"/>
          </ac:spMkLst>
        </pc:spChg>
        <pc:spChg chg="add del">
          <ac:chgData name="Marley Gray" userId="63a35599-111f-44f3-a072-31c8a28e6c89" providerId="ADAL" clId="{EA018793-D84B-7346-B8F5-01BDB1767014}" dt="2019-02-08T20:51:45.703" v="3179" actId="26606"/>
          <ac:spMkLst>
            <pc:docMk/>
            <pc:sldMk cId="1070235104" sldId="260"/>
            <ac:spMk id="23" creationId="{42A5316D-ED2F-4F89-B4B4-8D9240B1A348}"/>
          </ac:spMkLst>
        </pc:spChg>
        <pc:spChg chg="add del">
          <ac:chgData name="Marley Gray" userId="63a35599-111f-44f3-a072-31c8a28e6c89" providerId="ADAL" clId="{EA018793-D84B-7346-B8F5-01BDB1767014}" dt="2019-02-08T20:51:45.585" v="3178" actId="26606"/>
          <ac:spMkLst>
            <pc:docMk/>
            <pc:sldMk cId="1070235104" sldId="260"/>
            <ac:spMk id="30" creationId="{65C9B8F0-FF66-4C15-BD05-E86B87331846}"/>
          </ac:spMkLst>
        </pc:spChg>
        <pc:spChg chg="add del">
          <ac:chgData name="Marley Gray" userId="63a35599-111f-44f3-a072-31c8a28e6c89" providerId="ADAL" clId="{EA018793-D84B-7346-B8F5-01BDB1767014}" dt="2019-02-08T20:51:45.585" v="3178" actId="26606"/>
          <ac:spMkLst>
            <pc:docMk/>
            <pc:sldMk cId="1070235104" sldId="260"/>
            <ac:spMk id="31" creationId="{E4505C23-674B-4195-81D6-0C127FEAE3F8}"/>
          </ac:spMkLst>
        </pc:spChg>
        <pc:spChg chg="add">
          <ac:chgData name="Marley Gray" userId="63a35599-111f-44f3-a072-31c8a28e6c89" providerId="ADAL" clId="{EA018793-D84B-7346-B8F5-01BDB1767014}" dt="2019-02-08T20:51:45.703" v="3179" actId="26606"/>
          <ac:spMkLst>
            <pc:docMk/>
            <pc:sldMk cId="1070235104" sldId="260"/>
            <ac:spMk id="33" creationId="{DB66F6E8-4D4A-4907-940A-774703A2D0FE}"/>
          </ac:spMkLst>
        </pc:spChg>
        <pc:spChg chg="add">
          <ac:chgData name="Marley Gray" userId="63a35599-111f-44f3-a072-31c8a28e6c89" providerId="ADAL" clId="{EA018793-D84B-7346-B8F5-01BDB1767014}" dt="2019-02-08T20:51:45.703" v="3179" actId="26606"/>
          <ac:spMkLst>
            <pc:docMk/>
            <pc:sldMk cId="1070235104" sldId="260"/>
            <ac:spMk id="34" creationId="{8F1F5A56-E82B-4FD5-9025-B72896FFBB6D}"/>
          </ac:spMkLst>
        </pc:spChg>
        <pc:grpChg chg="add del">
          <ac:chgData name="Marley Gray" userId="63a35599-111f-44f3-a072-31c8a28e6c89" providerId="ADAL" clId="{EA018793-D84B-7346-B8F5-01BDB1767014}" dt="2019-02-07T21:52:57.495" v="2970" actId="26606"/>
          <ac:grpSpMkLst>
            <pc:docMk/>
            <pc:sldMk cId="1070235104" sldId="260"/>
            <ac:grpSpMk id="17" creationId="{B57BDC17-F1B3-455F-BBF1-680AA1F25C06}"/>
          </ac:grpSpMkLst>
        </pc:grpChg>
        <pc:graphicFrameChg chg="add del mod">
          <ac:chgData name="Marley Gray" userId="63a35599-111f-44f3-a072-31c8a28e6c89" providerId="ADAL" clId="{EA018793-D84B-7346-B8F5-01BDB1767014}" dt="2019-02-07T19:07:08.482" v="1420"/>
          <ac:graphicFrameMkLst>
            <pc:docMk/>
            <pc:sldMk cId="1070235104" sldId="260"/>
            <ac:graphicFrameMk id="5" creationId="{CC140F46-36A9-0743-913A-425B0E6781AD}"/>
          </ac:graphicFrameMkLst>
        </pc:graphicFrameChg>
        <pc:graphicFrameChg chg="add del">
          <ac:chgData name="Marley Gray" userId="63a35599-111f-44f3-a072-31c8a28e6c89" providerId="ADAL" clId="{EA018793-D84B-7346-B8F5-01BDB1767014}" dt="2019-02-07T19:06:57.403" v="1417"/>
          <ac:graphicFrameMkLst>
            <pc:docMk/>
            <pc:sldMk cId="1070235104" sldId="260"/>
            <ac:graphicFrameMk id="6" creationId="{269CA88B-AE5F-0448-AD2A-70F1831AEC27}"/>
          </ac:graphicFrameMkLst>
        </pc:graphicFrameChg>
        <pc:graphicFrameChg chg="add del mod">
          <ac:chgData name="Marley Gray" userId="63a35599-111f-44f3-a072-31c8a28e6c89" providerId="ADAL" clId="{EA018793-D84B-7346-B8F5-01BDB1767014}" dt="2019-02-07T19:08:55.639" v="1460" actId="478"/>
          <ac:graphicFrameMkLst>
            <pc:docMk/>
            <pc:sldMk cId="1070235104" sldId="260"/>
            <ac:graphicFrameMk id="9" creationId="{69014C28-A3E2-E04B-83E1-84B72EEC9BF4}"/>
          </ac:graphicFrameMkLst>
        </pc:graphicFrameChg>
        <pc:graphicFrameChg chg="add del">
          <ac:chgData name="Marley Gray" userId="63a35599-111f-44f3-a072-31c8a28e6c89" providerId="ADAL" clId="{EA018793-D84B-7346-B8F5-01BDB1767014}" dt="2019-02-07T21:52:57.495" v="2970" actId="26606"/>
          <ac:graphicFrameMkLst>
            <pc:docMk/>
            <pc:sldMk cId="1070235104" sldId="260"/>
            <ac:graphicFrameMk id="10" creationId="{F8EFA9D7-A9B0-4AAE-A84F-0703C9CB067D}"/>
          </ac:graphicFrameMkLst>
        </pc:graphicFrameChg>
        <pc:graphicFrameChg chg="add mod">
          <ac:chgData name="Marley Gray" userId="63a35599-111f-44f3-a072-31c8a28e6c89" providerId="ADAL" clId="{EA018793-D84B-7346-B8F5-01BDB1767014}" dt="2019-02-08T20:55:02.969" v="3214"/>
          <ac:graphicFrameMkLst>
            <pc:docMk/>
            <pc:sldMk cId="1070235104" sldId="260"/>
            <ac:graphicFrameMk id="17" creationId="{E156D3A6-B839-EF41-9433-C5517456698D}"/>
          </ac:graphicFrameMkLst>
        </pc:graphicFrameChg>
        <pc:graphicFrameChg chg="add mod modGraphic">
          <ac:chgData name="Marley Gray" userId="63a35599-111f-44f3-a072-31c8a28e6c89" providerId="ADAL" clId="{EA018793-D84B-7346-B8F5-01BDB1767014}" dt="2019-02-08T20:52:26.433" v="3189"/>
          <ac:graphicFrameMkLst>
            <pc:docMk/>
            <pc:sldMk cId="1070235104" sldId="260"/>
            <ac:graphicFrameMk id="18" creationId="{59FCEFB0-6DF1-4CBB-870F-D4F36E27EA26}"/>
          </ac:graphicFrameMkLst>
        </pc:graphicFrameChg>
        <pc:graphicFrameChg chg="add mod">
          <ac:chgData name="Marley Gray" userId="63a35599-111f-44f3-a072-31c8a28e6c89" providerId="ADAL" clId="{EA018793-D84B-7346-B8F5-01BDB1767014}" dt="2019-02-08T20:54:29.636" v="3210" actId="403"/>
          <ac:graphicFrameMkLst>
            <pc:docMk/>
            <pc:sldMk cId="1070235104" sldId="260"/>
            <ac:graphicFrameMk id="19" creationId="{73360521-C567-CA4A-B2E2-236352F23C13}"/>
          </ac:graphicFrameMkLst>
        </pc:graphicFrameChg>
        <pc:graphicFrameChg chg="add del mod">
          <ac:chgData name="Marley Gray" userId="63a35599-111f-44f3-a072-31c8a28e6c89" providerId="ADAL" clId="{EA018793-D84B-7346-B8F5-01BDB1767014}" dt="2019-02-07T21:53:40.612" v="2975"/>
          <ac:graphicFrameMkLst>
            <pc:docMk/>
            <pc:sldMk cId="1070235104" sldId="260"/>
            <ac:graphicFrameMk id="24" creationId="{575E7017-60AC-D849-99A3-F19C8B05BF3A}"/>
          </ac:graphicFrameMkLst>
        </pc:graphicFrameChg>
        <pc:graphicFrameChg chg="add del mod">
          <ac:chgData name="Marley Gray" userId="63a35599-111f-44f3-a072-31c8a28e6c89" providerId="ADAL" clId="{EA018793-D84B-7346-B8F5-01BDB1767014}" dt="2019-02-07T21:54:57.146" v="2992"/>
          <ac:graphicFrameMkLst>
            <pc:docMk/>
            <pc:sldMk cId="1070235104" sldId="260"/>
            <ac:graphicFrameMk id="25" creationId="{7B9F7B4F-3A5C-194F-9223-24933E98F08D}"/>
          </ac:graphicFrameMkLst>
        </pc:graphicFrameChg>
        <pc:graphicFrameChg chg="add del mod">
          <ac:chgData name="Marley Gray" userId="63a35599-111f-44f3-a072-31c8a28e6c89" providerId="ADAL" clId="{EA018793-D84B-7346-B8F5-01BDB1767014}" dt="2019-02-07T21:54:14.397" v="2984"/>
          <ac:graphicFrameMkLst>
            <pc:docMk/>
            <pc:sldMk cId="1070235104" sldId="260"/>
            <ac:graphicFrameMk id="26" creationId="{C44122D3-0338-3741-B11A-9F388BB6F688}"/>
          </ac:graphicFrameMkLst>
        </pc:graphicFrameChg>
        <pc:graphicFrameChg chg="add del mod">
          <ac:chgData name="Marley Gray" userId="63a35599-111f-44f3-a072-31c8a28e6c89" providerId="ADAL" clId="{EA018793-D84B-7346-B8F5-01BDB1767014}" dt="2019-02-07T21:54:57.146" v="2992"/>
          <ac:graphicFrameMkLst>
            <pc:docMk/>
            <pc:sldMk cId="1070235104" sldId="260"/>
            <ac:graphicFrameMk id="27" creationId="{9212CCC3-127C-D747-A5EC-9362EF5E08D4}"/>
          </ac:graphicFrameMkLst>
        </pc:graphicFrameChg>
        <pc:graphicFrameChg chg="add del mod">
          <ac:chgData name="Marley Gray" userId="63a35599-111f-44f3-a072-31c8a28e6c89" providerId="ADAL" clId="{EA018793-D84B-7346-B8F5-01BDB1767014}" dt="2019-02-08T20:49:59.805" v="3171"/>
          <ac:graphicFrameMkLst>
            <pc:docMk/>
            <pc:sldMk cId="1070235104" sldId="260"/>
            <ac:graphicFrameMk id="28" creationId="{00D70B3D-F8DF-B64A-B0C9-B179B1455421}"/>
          </ac:graphicFrameMkLst>
        </pc:graphicFrameChg>
        <pc:graphicFrameChg chg="add del mod">
          <ac:chgData name="Marley Gray" userId="63a35599-111f-44f3-a072-31c8a28e6c89" providerId="ADAL" clId="{EA018793-D84B-7346-B8F5-01BDB1767014}" dt="2019-02-08T20:49:59.805" v="3171"/>
          <ac:graphicFrameMkLst>
            <pc:docMk/>
            <pc:sldMk cId="1070235104" sldId="260"/>
            <ac:graphicFrameMk id="29" creationId="{29F25A36-4C01-D340-9A35-5C9BB33725AE}"/>
          </ac:graphicFrameMkLst>
        </pc:graphicFrameChg>
      </pc:sldChg>
      <pc:sldChg chg="addSp delSp modSp mod setBg">
        <pc:chgData name="Marley Gray" userId="63a35599-111f-44f3-a072-31c8a28e6c89" providerId="ADAL" clId="{EA018793-D84B-7346-B8F5-01BDB1767014}" dt="2019-02-08T20:56:13.773" v="3226"/>
        <pc:sldMkLst>
          <pc:docMk/>
          <pc:sldMk cId="3813568901" sldId="261"/>
        </pc:sldMkLst>
        <pc:spChg chg="mod">
          <ac:chgData name="Marley Gray" userId="63a35599-111f-44f3-a072-31c8a28e6c89" providerId="ADAL" clId="{EA018793-D84B-7346-B8F5-01BDB1767014}" dt="2019-02-08T20:55:42.237" v="3221" actId="26606"/>
          <ac:spMkLst>
            <pc:docMk/>
            <pc:sldMk cId="3813568901" sldId="261"/>
            <ac:spMk id="2" creationId="{7AC7432D-72C6-E94B-A8CF-3C3C61C3715B}"/>
          </ac:spMkLst>
        </pc:spChg>
        <pc:spChg chg="del mod">
          <ac:chgData name="Marley Gray" userId="63a35599-111f-44f3-a072-31c8a28e6c89" providerId="ADAL" clId="{EA018793-D84B-7346-B8F5-01BDB1767014}" dt="2019-02-07T21:56:32.812" v="3002" actId="26606"/>
          <ac:spMkLst>
            <pc:docMk/>
            <pc:sldMk cId="3813568901" sldId="261"/>
            <ac:spMk id="3" creationId="{02257A3B-5146-E244-9892-C5736EE4AAE2}"/>
          </ac:spMkLst>
        </pc:spChg>
        <pc:spChg chg="add del">
          <ac:chgData name="Marley Gray" userId="63a35599-111f-44f3-a072-31c8a28e6c89" providerId="ADAL" clId="{EA018793-D84B-7346-B8F5-01BDB1767014}" dt="2019-02-08T20:55:42.237" v="3221" actId="26606"/>
          <ac:spMkLst>
            <pc:docMk/>
            <pc:sldMk cId="3813568901" sldId="261"/>
            <ac:spMk id="10" creationId="{42285737-90EE-47DC-AC80-8AE156B11969}"/>
          </ac:spMkLst>
        </pc:spChg>
        <pc:spChg chg="add del">
          <ac:chgData name="Marley Gray" userId="63a35599-111f-44f3-a072-31c8a28e6c89" providerId="ADAL" clId="{EA018793-D84B-7346-B8F5-01BDB1767014}" dt="2019-02-08T20:55:31.775" v="3216" actId="26606"/>
          <ac:spMkLst>
            <pc:docMk/>
            <pc:sldMk cId="3813568901" sldId="261"/>
            <ac:spMk id="23" creationId="{DB66F6E8-4D4A-4907-940A-774703A2D0FE}"/>
          </ac:spMkLst>
        </pc:spChg>
        <pc:spChg chg="add del">
          <ac:chgData name="Marley Gray" userId="63a35599-111f-44f3-a072-31c8a28e6c89" providerId="ADAL" clId="{EA018793-D84B-7346-B8F5-01BDB1767014}" dt="2019-02-08T20:55:31.775" v="3216" actId="26606"/>
          <ac:spMkLst>
            <pc:docMk/>
            <pc:sldMk cId="3813568901" sldId="261"/>
            <ac:spMk id="25" creationId="{8F1F5A56-E82B-4FD5-9025-B72896FFBB6D}"/>
          </ac:spMkLst>
        </pc:spChg>
        <pc:spChg chg="add del">
          <ac:chgData name="Marley Gray" userId="63a35599-111f-44f3-a072-31c8a28e6c89" providerId="ADAL" clId="{EA018793-D84B-7346-B8F5-01BDB1767014}" dt="2019-02-08T20:55:34.628" v="3218" actId="26606"/>
          <ac:spMkLst>
            <pc:docMk/>
            <pc:sldMk cId="3813568901" sldId="261"/>
            <ac:spMk id="27" creationId="{42A5316D-ED2F-4F89-B4B4-8D9240B1A348}"/>
          </ac:spMkLst>
        </pc:spChg>
        <pc:spChg chg="add del">
          <ac:chgData name="Marley Gray" userId="63a35599-111f-44f3-a072-31c8a28e6c89" providerId="ADAL" clId="{EA018793-D84B-7346-B8F5-01BDB1767014}" dt="2019-02-08T20:55:42.117" v="3220" actId="26606"/>
          <ac:spMkLst>
            <pc:docMk/>
            <pc:sldMk cId="3813568901" sldId="261"/>
            <ac:spMk id="29" creationId="{DB66F6E8-4D4A-4907-940A-774703A2D0FE}"/>
          </ac:spMkLst>
        </pc:spChg>
        <pc:spChg chg="add del">
          <ac:chgData name="Marley Gray" userId="63a35599-111f-44f3-a072-31c8a28e6c89" providerId="ADAL" clId="{EA018793-D84B-7346-B8F5-01BDB1767014}" dt="2019-02-08T20:55:42.117" v="3220" actId="26606"/>
          <ac:spMkLst>
            <pc:docMk/>
            <pc:sldMk cId="3813568901" sldId="261"/>
            <ac:spMk id="30" creationId="{8F1F5A56-E82B-4FD5-9025-B72896FFBB6D}"/>
          </ac:spMkLst>
        </pc:spChg>
        <pc:spChg chg="add">
          <ac:chgData name="Marley Gray" userId="63a35599-111f-44f3-a072-31c8a28e6c89" providerId="ADAL" clId="{EA018793-D84B-7346-B8F5-01BDB1767014}" dt="2019-02-08T20:55:42.237" v="3221" actId="26606"/>
          <ac:spMkLst>
            <pc:docMk/>
            <pc:sldMk cId="3813568901" sldId="261"/>
            <ac:spMk id="32" creationId="{DB66F6E8-4D4A-4907-940A-774703A2D0FE}"/>
          </ac:spMkLst>
        </pc:spChg>
        <pc:spChg chg="add">
          <ac:chgData name="Marley Gray" userId="63a35599-111f-44f3-a072-31c8a28e6c89" providerId="ADAL" clId="{EA018793-D84B-7346-B8F5-01BDB1767014}" dt="2019-02-08T20:55:42.237" v="3221" actId="26606"/>
          <ac:spMkLst>
            <pc:docMk/>
            <pc:sldMk cId="3813568901" sldId="261"/>
            <ac:spMk id="33" creationId="{8F1F5A56-E82B-4FD5-9025-B72896FFBB6D}"/>
          </ac:spMkLst>
        </pc:spChg>
        <pc:grpChg chg="add del">
          <ac:chgData name="Marley Gray" userId="63a35599-111f-44f3-a072-31c8a28e6c89" providerId="ADAL" clId="{EA018793-D84B-7346-B8F5-01BDB1767014}" dt="2019-02-08T20:55:42.237" v="3221" actId="26606"/>
          <ac:grpSpMkLst>
            <pc:docMk/>
            <pc:sldMk cId="3813568901" sldId="261"/>
            <ac:grpSpMk id="12" creationId="{B57BDC17-F1B3-455F-BBF1-680AA1F25C06}"/>
          </ac:grpSpMkLst>
        </pc:grpChg>
        <pc:graphicFrameChg chg="add mod modGraphic">
          <ac:chgData name="Marley Gray" userId="63a35599-111f-44f3-a072-31c8a28e6c89" providerId="ADAL" clId="{EA018793-D84B-7346-B8F5-01BDB1767014}" dt="2019-02-08T20:56:13.773" v="3226"/>
          <ac:graphicFrameMkLst>
            <pc:docMk/>
            <pc:sldMk cId="3813568901" sldId="261"/>
            <ac:graphicFrameMk id="5" creationId="{E8EEE3DD-DFF1-4CAB-9ABD-C9400B4CCC96}"/>
          </ac:graphicFrameMkLst>
        </pc:graphicFrameChg>
      </pc:sldChg>
      <pc:sldChg chg="addSp delSp modSp mod setBg setClrOvrMap">
        <pc:chgData name="Marley Gray" userId="63a35599-111f-44f3-a072-31c8a28e6c89" providerId="ADAL" clId="{EA018793-D84B-7346-B8F5-01BDB1767014}" dt="2019-02-08T20:57:16.555" v="3232" actId="403"/>
        <pc:sldMkLst>
          <pc:docMk/>
          <pc:sldMk cId="3701458417" sldId="262"/>
        </pc:sldMkLst>
        <pc:spChg chg="mod">
          <ac:chgData name="Marley Gray" userId="63a35599-111f-44f3-a072-31c8a28e6c89" providerId="ADAL" clId="{EA018793-D84B-7346-B8F5-01BDB1767014}" dt="2019-02-07T21:57:00.342" v="3009" actId="26606"/>
          <ac:spMkLst>
            <pc:docMk/>
            <pc:sldMk cId="3701458417" sldId="262"/>
            <ac:spMk id="2" creationId="{3AEF03E6-B4B4-894F-A160-1E629F1531FC}"/>
          </ac:spMkLst>
        </pc:spChg>
        <pc:spChg chg="add del mod">
          <ac:chgData name="Marley Gray" userId="63a35599-111f-44f3-a072-31c8a28e6c89" providerId="ADAL" clId="{EA018793-D84B-7346-B8F5-01BDB1767014}" dt="2019-02-07T21:57:00.342" v="3009" actId="26606"/>
          <ac:spMkLst>
            <pc:docMk/>
            <pc:sldMk cId="3701458417" sldId="262"/>
            <ac:spMk id="3" creationId="{9D6E4465-738E-9549-9BD4-1CAFFA10B3F5}"/>
          </ac:spMkLst>
        </pc:spChg>
        <pc:spChg chg="add del">
          <ac:chgData name="Marley Gray" userId="63a35599-111f-44f3-a072-31c8a28e6c89" providerId="ADAL" clId="{EA018793-D84B-7346-B8F5-01BDB1767014}" dt="2019-02-08T20:57:01.247" v="3227" actId="26606"/>
          <ac:spMkLst>
            <pc:docMk/>
            <pc:sldMk cId="3701458417" sldId="262"/>
            <ac:spMk id="8" creationId="{48A740BC-A0AA-45E0-B899-2AE9C6FE11CA}"/>
          </ac:spMkLst>
        </pc:spChg>
        <pc:spChg chg="add del">
          <ac:chgData name="Marley Gray" userId="63a35599-111f-44f3-a072-31c8a28e6c89" providerId="ADAL" clId="{EA018793-D84B-7346-B8F5-01BDB1767014}" dt="2019-02-07T21:56:49.297" v="3004" actId="26606"/>
          <ac:spMkLst>
            <pc:docMk/>
            <pc:sldMk cId="3701458417" sldId="262"/>
            <ac:spMk id="10" creationId="{42A5316D-ED2F-4F89-B4B4-8D9240B1A348}"/>
          </ac:spMkLst>
        </pc:spChg>
        <pc:spChg chg="add del">
          <ac:chgData name="Marley Gray" userId="63a35599-111f-44f3-a072-31c8a28e6c89" providerId="ADAL" clId="{EA018793-D84B-7346-B8F5-01BDB1767014}" dt="2019-02-07T21:56:52.447" v="3006" actId="26606"/>
          <ac:spMkLst>
            <pc:docMk/>
            <pc:sldMk cId="3701458417" sldId="262"/>
            <ac:spMk id="19" creationId="{42285737-90EE-47DC-AC80-8AE156B11969}"/>
          </ac:spMkLst>
        </pc:spChg>
        <pc:spChg chg="add del">
          <ac:chgData name="Marley Gray" userId="63a35599-111f-44f3-a072-31c8a28e6c89" providerId="ADAL" clId="{EA018793-D84B-7346-B8F5-01BDB1767014}" dt="2019-02-07T21:57:00.334" v="3008" actId="26606"/>
          <ac:spMkLst>
            <pc:docMk/>
            <pc:sldMk cId="3701458417" sldId="262"/>
            <ac:spMk id="22" creationId="{4351DFE5-F63D-4BE0-BDA9-E3EB88F01AA5}"/>
          </ac:spMkLst>
        </pc:spChg>
        <pc:spChg chg="add mod">
          <ac:chgData name="Marley Gray" userId="63a35599-111f-44f3-a072-31c8a28e6c89" providerId="ADAL" clId="{EA018793-D84B-7346-B8F5-01BDB1767014}" dt="2019-02-08T20:57:16.555" v="3232" actId="403"/>
          <ac:spMkLst>
            <pc:docMk/>
            <pc:sldMk cId="3701458417" sldId="262"/>
            <ac:spMk id="27" creationId="{9D6E4465-738E-9549-9BD4-1CAFFA10B3F5}"/>
          </ac:spMkLst>
        </pc:spChg>
        <pc:spChg chg="add">
          <ac:chgData name="Marley Gray" userId="63a35599-111f-44f3-a072-31c8a28e6c89" providerId="ADAL" clId="{EA018793-D84B-7346-B8F5-01BDB1767014}" dt="2019-02-08T20:57:01.247" v="3227" actId="26606"/>
          <ac:spMkLst>
            <pc:docMk/>
            <pc:sldMk cId="3701458417" sldId="262"/>
            <ac:spMk id="32" creationId="{48A740BC-A0AA-45E0-B899-2AE9C6FE11CA}"/>
          </ac:spMkLst>
        </pc:spChg>
        <pc:grpChg chg="add del">
          <ac:chgData name="Marley Gray" userId="63a35599-111f-44f3-a072-31c8a28e6c89" providerId="ADAL" clId="{EA018793-D84B-7346-B8F5-01BDB1767014}" dt="2019-02-07T21:56:52.447" v="3006" actId="26606"/>
          <ac:grpSpMkLst>
            <pc:docMk/>
            <pc:sldMk cId="3701458417" sldId="262"/>
            <ac:grpSpMk id="12" creationId="{B57BDC17-F1B3-455F-BBF1-680AA1F25C06}"/>
          </ac:grpSpMkLst>
        </pc:grpChg>
        <pc:graphicFrameChg chg="add del">
          <ac:chgData name="Marley Gray" userId="63a35599-111f-44f3-a072-31c8a28e6c89" providerId="ADAL" clId="{EA018793-D84B-7346-B8F5-01BDB1767014}" dt="2019-02-07T21:56:49.297" v="3004" actId="26606"/>
          <ac:graphicFrameMkLst>
            <pc:docMk/>
            <pc:sldMk cId="3701458417" sldId="262"/>
            <ac:graphicFrameMk id="5" creationId="{689BDBA0-E702-4938-A7B3-A491A4578A67}"/>
          </ac:graphicFrameMkLst>
        </pc:graphicFrameChg>
        <pc:graphicFrameChg chg="add del">
          <ac:chgData name="Marley Gray" userId="63a35599-111f-44f3-a072-31c8a28e6c89" providerId="ADAL" clId="{EA018793-D84B-7346-B8F5-01BDB1767014}" dt="2019-02-07T21:56:52.447" v="3006" actId="26606"/>
          <ac:graphicFrameMkLst>
            <pc:docMk/>
            <pc:sldMk cId="3701458417" sldId="262"/>
            <ac:graphicFrameMk id="20" creationId="{5FC8B26E-00A9-4BA2-ADB8-87C978FEDC17}"/>
          </ac:graphicFrameMkLst>
        </pc:graphicFrameChg>
        <pc:graphicFrameChg chg="add del">
          <ac:chgData name="Marley Gray" userId="63a35599-111f-44f3-a072-31c8a28e6c89" providerId="ADAL" clId="{EA018793-D84B-7346-B8F5-01BDB1767014}" dt="2019-02-07T21:57:00.334" v="3008" actId="26606"/>
          <ac:graphicFrameMkLst>
            <pc:docMk/>
            <pc:sldMk cId="3701458417" sldId="262"/>
            <ac:graphicFrameMk id="24" creationId="{E85C8F03-BF8C-4581-98E6-EE047EFD9150}"/>
          </ac:graphicFrameMkLst>
        </pc:graphicFrameChg>
        <pc:picChg chg="add del">
          <ac:chgData name="Marley Gray" userId="63a35599-111f-44f3-a072-31c8a28e6c89" providerId="ADAL" clId="{EA018793-D84B-7346-B8F5-01BDB1767014}" dt="2019-02-07T21:57:00.334" v="3008" actId="26606"/>
          <ac:picMkLst>
            <pc:docMk/>
            <pc:sldMk cId="3701458417" sldId="262"/>
            <ac:picMk id="23" creationId="{02DD2BC0-6F29-4B4F-8D61-2DCF6D2E8E73}"/>
          </ac:picMkLst>
        </pc:picChg>
        <pc:cxnChg chg="add del">
          <ac:chgData name="Marley Gray" userId="63a35599-111f-44f3-a072-31c8a28e6c89" providerId="ADAL" clId="{EA018793-D84B-7346-B8F5-01BDB1767014}" dt="2019-02-08T20:57:01.247" v="3227" actId="26606"/>
          <ac:cxnSpMkLst>
            <pc:docMk/>
            <pc:sldMk cId="3701458417" sldId="262"/>
            <ac:cxnSpMk id="26" creationId="{B874EF51-C858-4BB9-97C3-D17755787127}"/>
          </ac:cxnSpMkLst>
        </pc:cxnChg>
        <pc:cxnChg chg="add">
          <ac:chgData name="Marley Gray" userId="63a35599-111f-44f3-a072-31c8a28e6c89" providerId="ADAL" clId="{EA018793-D84B-7346-B8F5-01BDB1767014}" dt="2019-02-08T20:57:01.247" v="3227" actId="26606"/>
          <ac:cxnSpMkLst>
            <pc:docMk/>
            <pc:sldMk cId="3701458417" sldId="262"/>
            <ac:cxnSpMk id="34" creationId="{B874EF51-C858-4BB9-97C3-D17755787127}"/>
          </ac:cxnSpMkLst>
        </pc:cxnChg>
      </pc:sldChg>
      <pc:sldChg chg="addSp delSp modSp mod setBg">
        <pc:chgData name="Marley Gray" userId="63a35599-111f-44f3-a072-31c8a28e6c89" providerId="ADAL" clId="{EA018793-D84B-7346-B8F5-01BDB1767014}" dt="2019-02-08T20:58:36.197" v="3242" actId="26606"/>
        <pc:sldMkLst>
          <pc:docMk/>
          <pc:sldMk cId="2996000932" sldId="263"/>
        </pc:sldMkLst>
        <pc:spChg chg="mod">
          <ac:chgData name="Marley Gray" userId="63a35599-111f-44f3-a072-31c8a28e6c89" providerId="ADAL" clId="{EA018793-D84B-7346-B8F5-01BDB1767014}" dt="2019-02-08T20:58:36.197" v="3242" actId="26606"/>
          <ac:spMkLst>
            <pc:docMk/>
            <pc:sldMk cId="2996000932" sldId="263"/>
            <ac:spMk id="2" creationId="{D599ED70-B4A8-4346-8922-C9EA84F284A2}"/>
          </ac:spMkLst>
        </pc:spChg>
        <pc:spChg chg="del">
          <ac:chgData name="Marley Gray" userId="63a35599-111f-44f3-a072-31c8a28e6c89" providerId="ADAL" clId="{EA018793-D84B-7346-B8F5-01BDB1767014}" dt="2019-02-07T21:57:14.992" v="3010" actId="26606"/>
          <ac:spMkLst>
            <pc:docMk/>
            <pc:sldMk cId="2996000932" sldId="263"/>
            <ac:spMk id="3" creationId="{EE5BC28C-A024-6B4C-92BE-D3E2A3B70747}"/>
          </ac:spMkLst>
        </pc:spChg>
        <pc:spChg chg="add del">
          <ac:chgData name="Marley Gray" userId="63a35599-111f-44f3-a072-31c8a28e6c89" providerId="ADAL" clId="{EA018793-D84B-7346-B8F5-01BDB1767014}" dt="2019-02-08T20:57:57.292" v="3235" actId="26606"/>
          <ac:spMkLst>
            <pc:docMk/>
            <pc:sldMk cId="2996000932" sldId="263"/>
            <ac:spMk id="10" creationId="{46C2E80F-49A6-4372-B103-219D417A55ED}"/>
          </ac:spMkLst>
        </pc:spChg>
        <pc:spChg chg="add del">
          <ac:chgData name="Marley Gray" userId="63a35599-111f-44f3-a072-31c8a28e6c89" providerId="ADAL" clId="{EA018793-D84B-7346-B8F5-01BDB1767014}" dt="2019-02-08T20:57:57.269" v="3234" actId="26606"/>
          <ac:spMkLst>
            <pc:docMk/>
            <pc:sldMk cId="2996000932" sldId="263"/>
            <ac:spMk id="15" creationId="{E4505C23-674B-4195-81D6-0C127FEAE3F8}"/>
          </ac:spMkLst>
        </pc:spChg>
        <pc:spChg chg="add del">
          <ac:chgData name="Marley Gray" userId="63a35599-111f-44f3-a072-31c8a28e6c89" providerId="ADAL" clId="{EA018793-D84B-7346-B8F5-01BDB1767014}" dt="2019-02-08T20:57:57.269" v="3234" actId="26606"/>
          <ac:spMkLst>
            <pc:docMk/>
            <pc:sldMk cId="2996000932" sldId="263"/>
            <ac:spMk id="17" creationId="{65C9B8F0-FF66-4C15-BD05-E86B87331846}"/>
          </ac:spMkLst>
        </pc:spChg>
        <pc:spChg chg="add del">
          <ac:chgData name="Marley Gray" userId="63a35599-111f-44f3-a072-31c8a28e6c89" providerId="ADAL" clId="{EA018793-D84B-7346-B8F5-01BDB1767014}" dt="2019-02-08T20:58:36.197" v="3242" actId="26606"/>
          <ac:spMkLst>
            <pc:docMk/>
            <pc:sldMk cId="2996000932" sldId="263"/>
            <ac:spMk id="19" creationId="{A5711A0E-A428-4ED1-96CB-33D69FD842E4}"/>
          </ac:spMkLst>
        </pc:spChg>
        <pc:spChg chg="add del">
          <ac:chgData name="Marley Gray" userId="63a35599-111f-44f3-a072-31c8a28e6c89" providerId="ADAL" clId="{EA018793-D84B-7346-B8F5-01BDB1767014}" dt="2019-02-08T20:58:29.591" v="3239" actId="26606"/>
          <ac:spMkLst>
            <pc:docMk/>
            <pc:sldMk cId="2996000932" sldId="263"/>
            <ac:spMk id="24" creationId="{A5711A0E-A428-4ED1-96CB-33D69FD842E4}"/>
          </ac:spMkLst>
        </pc:spChg>
        <pc:spChg chg="add del">
          <ac:chgData name="Marley Gray" userId="63a35599-111f-44f3-a072-31c8a28e6c89" providerId="ADAL" clId="{EA018793-D84B-7346-B8F5-01BDB1767014}" dt="2019-02-08T20:58:36.156" v="3241" actId="26606"/>
          <ac:spMkLst>
            <pc:docMk/>
            <pc:sldMk cId="2996000932" sldId="263"/>
            <ac:spMk id="26" creationId="{8F1F5A56-E82B-4FD5-9025-B72896FFBB6D}"/>
          </ac:spMkLst>
        </pc:spChg>
        <pc:spChg chg="add del">
          <ac:chgData name="Marley Gray" userId="63a35599-111f-44f3-a072-31c8a28e6c89" providerId="ADAL" clId="{EA018793-D84B-7346-B8F5-01BDB1767014}" dt="2019-02-08T20:58:36.156" v="3241" actId="26606"/>
          <ac:spMkLst>
            <pc:docMk/>
            <pc:sldMk cId="2996000932" sldId="263"/>
            <ac:spMk id="27" creationId="{DB66F6E8-4D4A-4907-940A-774703A2D0FE}"/>
          </ac:spMkLst>
        </pc:spChg>
        <pc:spChg chg="add">
          <ac:chgData name="Marley Gray" userId="63a35599-111f-44f3-a072-31c8a28e6c89" providerId="ADAL" clId="{EA018793-D84B-7346-B8F5-01BDB1767014}" dt="2019-02-08T20:58:36.197" v="3242" actId="26606"/>
          <ac:spMkLst>
            <pc:docMk/>
            <pc:sldMk cId="2996000932" sldId="263"/>
            <ac:spMk id="33" creationId="{42285737-90EE-47DC-AC80-8AE156B11969}"/>
          </ac:spMkLst>
        </pc:spChg>
        <pc:grpChg chg="add">
          <ac:chgData name="Marley Gray" userId="63a35599-111f-44f3-a072-31c8a28e6c89" providerId="ADAL" clId="{EA018793-D84B-7346-B8F5-01BDB1767014}" dt="2019-02-08T20:58:36.197" v="3242" actId="26606"/>
          <ac:grpSpMkLst>
            <pc:docMk/>
            <pc:sldMk cId="2996000932" sldId="263"/>
            <ac:grpSpMk id="34" creationId="{B57BDC17-F1B3-455F-BBF1-680AA1F25C06}"/>
          </ac:grpSpMkLst>
        </pc:grpChg>
        <pc:graphicFrameChg chg="add mod modGraphic">
          <ac:chgData name="Marley Gray" userId="63a35599-111f-44f3-a072-31c8a28e6c89" providerId="ADAL" clId="{EA018793-D84B-7346-B8F5-01BDB1767014}" dt="2019-02-08T20:58:36.197" v="3242" actId="26606"/>
          <ac:graphicFrameMkLst>
            <pc:docMk/>
            <pc:sldMk cId="2996000932" sldId="263"/>
            <ac:graphicFrameMk id="5" creationId="{36073762-7C59-43DB-A01B-1E666DF089D2}"/>
          </ac:graphicFrameMkLst>
        </pc:graphicFrameChg>
      </pc:sldChg>
      <pc:sldChg chg="addSp delSp modSp mod setBg">
        <pc:chgData name="Marley Gray" userId="63a35599-111f-44f3-a072-31c8a28e6c89" providerId="ADAL" clId="{EA018793-D84B-7346-B8F5-01BDB1767014}" dt="2019-02-08T21:00:10.285" v="3248" actId="26606"/>
        <pc:sldMkLst>
          <pc:docMk/>
          <pc:sldMk cId="585504745" sldId="264"/>
        </pc:sldMkLst>
        <pc:spChg chg="mod">
          <ac:chgData name="Marley Gray" userId="63a35599-111f-44f3-a072-31c8a28e6c89" providerId="ADAL" clId="{EA018793-D84B-7346-B8F5-01BDB1767014}" dt="2019-02-07T21:58:19.707" v="3031" actId="26606"/>
          <ac:spMkLst>
            <pc:docMk/>
            <pc:sldMk cId="585504745" sldId="264"/>
            <ac:spMk id="2" creationId="{2EB29846-79E5-C344-8A5E-977671DF0BF4}"/>
          </ac:spMkLst>
        </pc:spChg>
        <pc:spChg chg="add">
          <ac:chgData name="Marley Gray" userId="63a35599-111f-44f3-a072-31c8a28e6c89" providerId="ADAL" clId="{EA018793-D84B-7346-B8F5-01BDB1767014}" dt="2019-02-08T21:00:10.285" v="3248" actId="26606"/>
          <ac:spMkLst>
            <pc:docMk/>
            <pc:sldMk cId="585504745" sldId="264"/>
            <ac:spMk id="6" creationId="{32BC26D8-82FB-445E-AA49-62A77D7C1EE0}"/>
          </ac:spMkLst>
        </pc:spChg>
        <pc:spChg chg="add">
          <ac:chgData name="Marley Gray" userId="63a35599-111f-44f3-a072-31c8a28e6c89" providerId="ADAL" clId="{EA018793-D84B-7346-B8F5-01BDB1767014}" dt="2019-02-08T21:00:10.285" v="3248" actId="26606"/>
          <ac:spMkLst>
            <pc:docMk/>
            <pc:sldMk cId="585504745" sldId="264"/>
            <ac:spMk id="7" creationId="{CB44330D-EA18-4254-AA95-EB49948539B8}"/>
          </ac:spMkLst>
        </pc:spChg>
        <pc:spChg chg="add del">
          <ac:chgData name="Marley Gray" userId="63a35599-111f-44f3-a072-31c8a28e6c89" providerId="ADAL" clId="{EA018793-D84B-7346-B8F5-01BDB1767014}" dt="2019-02-07T21:57:52.686" v="3016" actId="26606"/>
          <ac:spMkLst>
            <pc:docMk/>
            <pc:sldMk cId="585504745" sldId="264"/>
            <ac:spMk id="9" creationId="{81AEB8A9-B768-4E30-BA55-D919E6687343}"/>
          </ac:spMkLst>
        </pc:spChg>
        <pc:spChg chg="add del">
          <ac:chgData name="Marley Gray" userId="63a35599-111f-44f3-a072-31c8a28e6c89" providerId="ADAL" clId="{EA018793-D84B-7346-B8F5-01BDB1767014}" dt="2019-02-07T21:57:55.101" v="3018" actId="26606"/>
          <ac:spMkLst>
            <pc:docMk/>
            <pc:sldMk cId="585504745" sldId="264"/>
            <ac:spMk id="12" creationId="{57845966-6EFC-468A-9CC7-BAB4B95854E7}"/>
          </ac:spMkLst>
        </pc:spChg>
        <pc:spChg chg="add del">
          <ac:chgData name="Marley Gray" userId="63a35599-111f-44f3-a072-31c8a28e6c89" providerId="ADAL" clId="{EA018793-D84B-7346-B8F5-01BDB1767014}" dt="2019-02-07T21:57:55.101" v="3018" actId="26606"/>
          <ac:spMkLst>
            <pc:docMk/>
            <pc:sldMk cId="585504745" sldId="264"/>
            <ac:spMk id="13" creationId="{ADAD1991-FFD1-4E94-ABAB-7560D33008E4}"/>
          </ac:spMkLst>
        </pc:spChg>
        <pc:spChg chg="add del">
          <ac:chgData name="Marley Gray" userId="63a35599-111f-44f3-a072-31c8a28e6c89" providerId="ADAL" clId="{EA018793-D84B-7346-B8F5-01BDB1767014}" dt="2019-02-07T21:58:19.707" v="3031" actId="26606"/>
          <ac:spMkLst>
            <pc:docMk/>
            <pc:sldMk cId="585504745" sldId="264"/>
            <ac:spMk id="15" creationId="{81AEB8A9-B768-4E30-BA55-D919E6687343}"/>
          </ac:spMkLst>
        </pc:spChg>
        <pc:graphicFrameChg chg="mod modGraphic">
          <ac:chgData name="Marley Gray" userId="63a35599-111f-44f3-a072-31c8a28e6c89" providerId="ADAL" clId="{EA018793-D84B-7346-B8F5-01BDB1767014}" dt="2019-02-08T20:59:54.517" v="3247" actId="13782"/>
          <ac:graphicFrameMkLst>
            <pc:docMk/>
            <pc:sldMk cId="585504745" sldId="264"/>
            <ac:graphicFrameMk id="4" creationId="{62179C9E-6EE1-6443-B168-271CB8747A40}"/>
          </ac:graphicFrameMkLst>
        </pc:graphicFrameChg>
        <pc:picChg chg="add del">
          <ac:chgData name="Marley Gray" userId="63a35599-111f-44f3-a072-31c8a28e6c89" providerId="ADAL" clId="{EA018793-D84B-7346-B8F5-01BDB1767014}" dt="2019-02-07T21:57:55.101" v="3018" actId="26606"/>
          <ac:picMkLst>
            <pc:docMk/>
            <pc:sldMk cId="585504745" sldId="264"/>
            <ac:picMk id="11" creationId="{75554383-98AF-4A47-BB65-705FAAA4BE6A}"/>
          </ac:picMkLst>
        </pc:picChg>
      </pc:sldChg>
      <pc:sldChg chg="addSp delSp modSp add mod setBg setClrOvrMap">
        <pc:chgData name="Marley Gray" userId="63a35599-111f-44f3-a072-31c8a28e6c89" providerId="ADAL" clId="{EA018793-D84B-7346-B8F5-01BDB1767014}" dt="2019-02-08T20:47:52.371" v="3158"/>
        <pc:sldMkLst>
          <pc:docMk/>
          <pc:sldMk cId="1145842272" sldId="265"/>
        </pc:sldMkLst>
        <pc:spChg chg="mod">
          <ac:chgData name="Marley Gray" userId="63a35599-111f-44f3-a072-31c8a28e6c89" providerId="ADAL" clId="{EA018793-D84B-7346-B8F5-01BDB1767014}" dt="2019-02-08T20:44:12.127" v="3089" actId="26606"/>
          <ac:spMkLst>
            <pc:docMk/>
            <pc:sldMk cId="1145842272" sldId="265"/>
            <ac:spMk id="2" creationId="{D60C78ED-154C-3E41-9035-5C44B0742163}"/>
          </ac:spMkLst>
        </pc:spChg>
        <pc:spChg chg="add del mod">
          <ac:chgData name="Marley Gray" userId="63a35599-111f-44f3-a072-31c8a28e6c89" providerId="ADAL" clId="{EA018793-D84B-7346-B8F5-01BDB1767014}" dt="2019-02-07T21:52:16.643" v="2967" actId="26606"/>
          <ac:spMkLst>
            <pc:docMk/>
            <pc:sldMk cId="1145842272" sldId="265"/>
            <ac:spMk id="3" creationId="{76FFC36A-E8B7-DC4F-AB8D-C71EC3DD060C}"/>
          </ac:spMkLst>
        </pc:spChg>
        <pc:spChg chg="add del">
          <ac:chgData name="Marley Gray" userId="63a35599-111f-44f3-a072-31c8a28e6c89" providerId="ADAL" clId="{EA018793-D84B-7346-B8F5-01BDB1767014}" dt="2019-02-07T21:52:16.609" v="2966" actId="26606"/>
          <ac:spMkLst>
            <pc:docMk/>
            <pc:sldMk cId="1145842272" sldId="265"/>
            <ac:spMk id="10" creationId="{42A5316D-ED2F-4F89-B4B4-8D9240B1A348}"/>
          </ac:spMkLst>
        </pc:spChg>
        <pc:spChg chg="add del">
          <ac:chgData name="Marley Gray" userId="63a35599-111f-44f3-a072-31c8a28e6c89" providerId="ADAL" clId="{EA018793-D84B-7346-B8F5-01BDB1767014}" dt="2019-02-08T20:44:12.127" v="3089" actId="26606"/>
          <ac:spMkLst>
            <pc:docMk/>
            <pc:sldMk cId="1145842272" sldId="265"/>
            <ac:spMk id="19" creationId="{42285737-90EE-47DC-AC80-8AE156B11969}"/>
          </ac:spMkLst>
        </pc:spChg>
        <pc:spChg chg="add del">
          <ac:chgData name="Marley Gray" userId="63a35599-111f-44f3-a072-31c8a28e6c89" providerId="ADAL" clId="{EA018793-D84B-7346-B8F5-01BDB1767014}" dt="2019-02-08T20:44:10.644" v="3086" actId="26606"/>
          <ac:spMkLst>
            <pc:docMk/>
            <pc:sldMk cId="1145842272" sldId="265"/>
            <ac:spMk id="25" creationId="{A5711A0E-A428-4ED1-96CB-33D69FD842E4}"/>
          </ac:spMkLst>
        </pc:spChg>
        <pc:spChg chg="add del">
          <ac:chgData name="Marley Gray" userId="63a35599-111f-44f3-a072-31c8a28e6c89" providerId="ADAL" clId="{EA018793-D84B-7346-B8F5-01BDB1767014}" dt="2019-02-08T20:44:11.999" v="3088" actId="26606"/>
          <ac:spMkLst>
            <pc:docMk/>
            <pc:sldMk cId="1145842272" sldId="265"/>
            <ac:spMk id="28" creationId="{68575C10-8187-4AC4-AD72-C754EAFD2867}"/>
          </ac:spMkLst>
        </pc:spChg>
        <pc:spChg chg="add">
          <ac:chgData name="Marley Gray" userId="63a35599-111f-44f3-a072-31c8a28e6c89" providerId="ADAL" clId="{EA018793-D84B-7346-B8F5-01BDB1767014}" dt="2019-02-08T20:44:12.127" v="3089" actId="26606"/>
          <ac:spMkLst>
            <pc:docMk/>
            <pc:sldMk cId="1145842272" sldId="265"/>
            <ac:spMk id="30" creationId="{95724071-AC7B-4A67-934B-CD7F90745802}"/>
          </ac:spMkLst>
        </pc:spChg>
        <pc:grpChg chg="add del">
          <ac:chgData name="Marley Gray" userId="63a35599-111f-44f3-a072-31c8a28e6c89" providerId="ADAL" clId="{EA018793-D84B-7346-B8F5-01BDB1767014}" dt="2019-02-08T20:44:12.127" v="3089" actId="26606"/>
          <ac:grpSpMkLst>
            <pc:docMk/>
            <pc:sldMk cId="1145842272" sldId="265"/>
            <ac:grpSpMk id="12" creationId="{B57BDC17-F1B3-455F-BBF1-680AA1F25C06}"/>
          </ac:grpSpMkLst>
        </pc:grpChg>
        <pc:graphicFrameChg chg="add del">
          <ac:chgData name="Marley Gray" userId="63a35599-111f-44f3-a072-31c8a28e6c89" providerId="ADAL" clId="{EA018793-D84B-7346-B8F5-01BDB1767014}" dt="2019-02-07T21:52:16.609" v="2966" actId="26606"/>
          <ac:graphicFrameMkLst>
            <pc:docMk/>
            <pc:sldMk cId="1145842272" sldId="265"/>
            <ac:graphicFrameMk id="5" creationId="{305BE546-CA1F-4331-904B-CF9F8ECF9008}"/>
          </ac:graphicFrameMkLst>
        </pc:graphicFrameChg>
        <pc:graphicFrameChg chg="add mod modGraphic">
          <ac:chgData name="Marley Gray" userId="63a35599-111f-44f3-a072-31c8a28e6c89" providerId="ADAL" clId="{EA018793-D84B-7346-B8F5-01BDB1767014}" dt="2019-02-08T20:47:52.371" v="3158"/>
          <ac:graphicFrameMkLst>
            <pc:docMk/>
            <pc:sldMk cId="1145842272" sldId="265"/>
            <ac:graphicFrameMk id="20" creationId="{9DA7F58D-745A-44E6-B30A-5AC842E1CCFF}"/>
          </ac:graphicFrameMkLst>
        </pc:graphicFrameChg>
        <pc:cxnChg chg="add del">
          <ac:chgData name="Marley Gray" userId="63a35599-111f-44f3-a072-31c8a28e6c89" providerId="ADAL" clId="{EA018793-D84B-7346-B8F5-01BDB1767014}" dt="2019-02-08T20:44:11.999" v="3088" actId="26606"/>
          <ac:cxnSpMkLst>
            <pc:docMk/>
            <pc:sldMk cId="1145842272" sldId="265"/>
            <ac:cxnSpMk id="27" creationId="{74E776C9-ED67-41B7-B3A3-4DF76EF3ACEE}"/>
          </ac:cxnSpMkLst>
        </pc:cxnChg>
      </pc:sldChg>
      <pc:sldChg chg="add del">
        <pc:chgData name="Marley Gray" userId="63a35599-111f-44f3-a072-31c8a28e6c89" providerId="ADAL" clId="{EA018793-D84B-7346-B8F5-01BDB1767014}" dt="2019-02-08T21:01:16.532" v="3251" actId="2696"/>
        <pc:sldMkLst>
          <pc:docMk/>
          <pc:sldMk cId="1540133319" sldId="266"/>
        </pc:sldMkLst>
      </pc:sldChg>
      <pc:sldChg chg="add">
        <pc:chgData name="Marley Gray" userId="63a35599-111f-44f3-a072-31c8a28e6c89" providerId="ADAL" clId="{EA018793-D84B-7346-B8F5-01BDB1767014}" dt="2019-02-08T21:01:11.099" v="3250"/>
        <pc:sldMkLst>
          <pc:docMk/>
          <pc:sldMk cId="209581178" sldId="1532"/>
        </pc:sldMkLst>
      </pc:sldChg>
      <pc:sldMasterChg chg="delSldLayout modSldLayout">
        <pc:chgData name="Marley Gray" userId="63a35599-111f-44f3-a072-31c8a28e6c89" providerId="ADAL" clId="{EA018793-D84B-7346-B8F5-01BDB1767014}" dt="2019-02-09T02:39:47.196" v="3307" actId="2696"/>
        <pc:sldMasterMkLst>
          <pc:docMk/>
          <pc:sldMasterMk cId="739557182" sldId="2147483648"/>
        </pc:sldMasterMkLst>
        <pc:sldLayoutChg chg="addSp delSp modSp">
          <pc:chgData name="Marley Gray" userId="63a35599-111f-44f3-a072-31c8a28e6c89" providerId="ADAL" clId="{EA018793-D84B-7346-B8F5-01BDB1767014}" dt="2019-02-09T02:38:07.508" v="3292" actId="20577"/>
          <pc:sldLayoutMkLst>
            <pc:docMk/>
            <pc:sldMasterMk cId="739557182" sldId="2147483648"/>
            <pc:sldLayoutMk cId="3433080703" sldId="2147483649"/>
          </pc:sldLayoutMkLst>
          <pc:spChg chg="del">
            <ac:chgData name="Marley Gray" userId="63a35599-111f-44f3-a072-31c8a28e6c89" providerId="ADAL" clId="{EA018793-D84B-7346-B8F5-01BDB1767014}" dt="2019-02-09T02:37:59.222" v="3289"/>
            <ac:spMkLst>
              <pc:docMk/>
              <pc:sldMasterMk cId="739557182" sldId="2147483648"/>
              <pc:sldLayoutMk cId="3433080703" sldId="2147483649"/>
              <ac:spMk id="4" creationId="{B37101C9-4F5F-9C48-A778-20FDB9DA17EB}"/>
            </ac:spMkLst>
          </pc:spChg>
          <pc:spChg chg="del mod">
            <ac:chgData name="Marley Gray" userId="63a35599-111f-44f3-a072-31c8a28e6c89" providerId="ADAL" clId="{EA018793-D84B-7346-B8F5-01BDB1767014}" dt="2019-02-09T02:37:59.222" v="3289"/>
            <ac:spMkLst>
              <pc:docMk/>
              <pc:sldMasterMk cId="739557182" sldId="2147483648"/>
              <pc:sldLayoutMk cId="3433080703" sldId="2147483649"/>
              <ac:spMk id="5" creationId="{DDC59924-7EB9-0647-91C1-294BB2E87BB3}"/>
            </ac:spMkLst>
          </pc:spChg>
          <pc:spChg chg="del">
            <ac:chgData name="Marley Gray" userId="63a35599-111f-44f3-a072-31c8a28e6c89" providerId="ADAL" clId="{EA018793-D84B-7346-B8F5-01BDB1767014}" dt="2019-02-09T02:37:59.222" v="3289"/>
            <ac:spMkLst>
              <pc:docMk/>
              <pc:sldMasterMk cId="739557182" sldId="2147483648"/>
              <pc:sldLayoutMk cId="3433080703" sldId="2147483649"/>
              <ac:spMk id="6" creationId="{3E399747-8007-624A-B37E-971EE661A6EC}"/>
            </ac:spMkLst>
          </pc:spChg>
          <pc:spChg chg="add mod">
            <ac:chgData name="Marley Gray" userId="63a35599-111f-44f3-a072-31c8a28e6c89" providerId="ADAL" clId="{EA018793-D84B-7346-B8F5-01BDB1767014}" dt="2019-02-09T02:37:59.881" v="3290"/>
            <ac:spMkLst>
              <pc:docMk/>
              <pc:sldMasterMk cId="739557182" sldId="2147483648"/>
              <pc:sldLayoutMk cId="3433080703" sldId="2147483649"/>
              <ac:spMk id="7" creationId="{79297985-206F-9D4E-9BA0-C2C3EF2EC26C}"/>
            </ac:spMkLst>
          </pc:spChg>
          <pc:spChg chg="add mod">
            <ac:chgData name="Marley Gray" userId="63a35599-111f-44f3-a072-31c8a28e6c89" providerId="ADAL" clId="{EA018793-D84B-7346-B8F5-01BDB1767014}" dt="2019-02-09T02:38:07.508" v="3292" actId="20577"/>
            <ac:spMkLst>
              <pc:docMk/>
              <pc:sldMasterMk cId="739557182" sldId="2147483648"/>
              <pc:sldLayoutMk cId="3433080703" sldId="2147483649"/>
              <ac:spMk id="8" creationId="{4443BD66-9FD7-684B-AACF-BA239211369D}"/>
            </ac:spMkLst>
          </pc:spChg>
          <pc:spChg chg="add mod">
            <ac:chgData name="Marley Gray" userId="63a35599-111f-44f3-a072-31c8a28e6c89" providerId="ADAL" clId="{EA018793-D84B-7346-B8F5-01BDB1767014}" dt="2019-02-09T02:37:59.881" v="3290"/>
            <ac:spMkLst>
              <pc:docMk/>
              <pc:sldMasterMk cId="739557182" sldId="2147483648"/>
              <pc:sldLayoutMk cId="3433080703" sldId="2147483649"/>
              <ac:spMk id="9" creationId="{8FE72D68-FE3D-B347-924B-8EBBB0E18442}"/>
            </ac:spMkLst>
          </pc:spChg>
        </pc:sldLayoutChg>
        <pc:sldLayoutChg chg="modSp">
          <pc:chgData name="Marley Gray" userId="63a35599-111f-44f3-a072-31c8a28e6c89" providerId="ADAL" clId="{EA018793-D84B-7346-B8F5-01BDB1767014}" dt="2019-02-09T02:38:16.644" v="3294" actId="20577"/>
          <pc:sldLayoutMkLst>
            <pc:docMk/>
            <pc:sldMasterMk cId="739557182" sldId="2147483648"/>
            <pc:sldLayoutMk cId="1348375215" sldId="2147483650"/>
          </pc:sldLayoutMkLst>
          <pc:spChg chg="mod">
            <ac:chgData name="Marley Gray" userId="63a35599-111f-44f3-a072-31c8a28e6c89" providerId="ADAL" clId="{EA018793-D84B-7346-B8F5-01BDB1767014}" dt="2019-02-09T02:38:16.644" v="3294" actId="20577"/>
            <ac:spMkLst>
              <pc:docMk/>
              <pc:sldMasterMk cId="739557182" sldId="2147483648"/>
              <pc:sldLayoutMk cId="1348375215" sldId="2147483650"/>
              <ac:spMk id="5" creationId="{9ACE653A-7A9B-0745-83A9-43B54E7CA5D6}"/>
            </ac:spMkLst>
          </pc:spChg>
        </pc:sldLayoutChg>
        <pc:sldLayoutChg chg="modSp">
          <pc:chgData name="Marley Gray" userId="63a35599-111f-44f3-a072-31c8a28e6c89" providerId="ADAL" clId="{EA018793-D84B-7346-B8F5-01BDB1767014}" dt="2019-02-09T02:38:23.192" v="3296" actId="20577"/>
          <pc:sldLayoutMkLst>
            <pc:docMk/>
            <pc:sldMasterMk cId="739557182" sldId="2147483648"/>
            <pc:sldLayoutMk cId="2907236760" sldId="2147483651"/>
          </pc:sldLayoutMkLst>
          <pc:spChg chg="mod">
            <ac:chgData name="Marley Gray" userId="63a35599-111f-44f3-a072-31c8a28e6c89" providerId="ADAL" clId="{EA018793-D84B-7346-B8F5-01BDB1767014}" dt="2019-02-09T02:38:23.192" v="3296" actId="20577"/>
            <ac:spMkLst>
              <pc:docMk/>
              <pc:sldMasterMk cId="739557182" sldId="2147483648"/>
              <pc:sldLayoutMk cId="2907236760" sldId="2147483651"/>
              <ac:spMk id="5" creationId="{02095071-BE03-7243-812D-296C55338217}"/>
            </ac:spMkLst>
          </pc:spChg>
        </pc:sldLayoutChg>
        <pc:sldLayoutChg chg="modSp">
          <pc:chgData name="Marley Gray" userId="63a35599-111f-44f3-a072-31c8a28e6c89" providerId="ADAL" clId="{EA018793-D84B-7346-B8F5-01BDB1767014}" dt="2019-02-09T02:38:28.885" v="3298" actId="20577"/>
          <pc:sldLayoutMkLst>
            <pc:docMk/>
            <pc:sldMasterMk cId="739557182" sldId="2147483648"/>
            <pc:sldLayoutMk cId="4223835724" sldId="2147483654"/>
          </pc:sldLayoutMkLst>
          <pc:spChg chg="mod">
            <ac:chgData name="Marley Gray" userId="63a35599-111f-44f3-a072-31c8a28e6c89" providerId="ADAL" clId="{EA018793-D84B-7346-B8F5-01BDB1767014}" dt="2019-02-09T02:38:28.885" v="3298" actId="20577"/>
            <ac:spMkLst>
              <pc:docMk/>
              <pc:sldMasterMk cId="739557182" sldId="2147483648"/>
              <pc:sldLayoutMk cId="4223835724" sldId="2147483654"/>
              <ac:spMk id="4" creationId="{F0660A15-6D7C-0D48-B49E-FA61517D720E}"/>
            </ac:spMkLst>
          </pc:spChg>
        </pc:sldLayoutChg>
        <pc:sldLayoutChg chg="modSp">
          <pc:chgData name="Marley Gray" userId="63a35599-111f-44f3-a072-31c8a28e6c89" providerId="ADAL" clId="{EA018793-D84B-7346-B8F5-01BDB1767014}" dt="2019-02-09T02:38:39.666" v="3301" actId="20577"/>
          <pc:sldLayoutMkLst>
            <pc:docMk/>
            <pc:sldMasterMk cId="739557182" sldId="2147483648"/>
            <pc:sldLayoutMk cId="2997531844" sldId="2147483655"/>
          </pc:sldLayoutMkLst>
          <pc:spChg chg="mod">
            <ac:chgData name="Marley Gray" userId="63a35599-111f-44f3-a072-31c8a28e6c89" providerId="ADAL" clId="{EA018793-D84B-7346-B8F5-01BDB1767014}" dt="2019-02-09T02:38:39.666" v="3301" actId="20577"/>
            <ac:spMkLst>
              <pc:docMk/>
              <pc:sldMasterMk cId="739557182" sldId="2147483648"/>
              <pc:sldLayoutMk cId="2997531844" sldId="2147483655"/>
              <ac:spMk id="3" creationId="{DB076003-8D76-A242-9110-A93A5B1D94A8}"/>
            </ac:spMkLst>
          </pc:spChg>
        </pc:sldLayoutChg>
        <pc:sldLayoutChg chg="del">
          <pc:chgData name="Marley Gray" userId="63a35599-111f-44f3-a072-31c8a28e6c89" providerId="ADAL" clId="{EA018793-D84B-7346-B8F5-01BDB1767014}" dt="2019-02-09T02:39:47.196" v="3307" actId="2696"/>
          <pc:sldLayoutMkLst>
            <pc:docMk/>
            <pc:sldMasterMk cId="739557182" sldId="2147483648"/>
            <pc:sldLayoutMk cId="1058382574" sldId="2147483661"/>
          </pc:sldLayoutMkLst>
        </pc:sldLayoutChg>
      </pc:sldMasterChg>
    </pc:docChg>
  </pc:docChgLst>
  <pc:docChgLst>
    <pc:chgData name="Marley Gray" userId="63a35599-111f-44f3-a072-31c8a28e6c89" providerId="ADAL" clId="{5409C645-DC96-644B-9A29-BF4CB0D5853F}"/>
    <pc:docChg chg="undo custSel addSld delSld modSld sldOrd">
      <pc:chgData name="Marley Gray" userId="63a35599-111f-44f3-a072-31c8a28e6c89" providerId="ADAL" clId="{5409C645-DC96-644B-9A29-BF4CB0D5853F}" dt="2019-03-06T14:53:52.754" v="904"/>
      <pc:docMkLst>
        <pc:docMk/>
      </pc:docMkLst>
      <pc:sldChg chg="modSp del">
        <pc:chgData name="Marley Gray" userId="63a35599-111f-44f3-a072-31c8a28e6c89" providerId="ADAL" clId="{5409C645-DC96-644B-9A29-BF4CB0D5853F}" dt="2019-03-01T08:30:27.388" v="37" actId="2696"/>
        <pc:sldMkLst>
          <pc:docMk/>
          <pc:sldMk cId="2814769833" sldId="257"/>
        </pc:sldMkLst>
        <pc:graphicFrameChg chg="mod">
          <ac:chgData name="Marley Gray" userId="63a35599-111f-44f3-a072-31c8a28e6c89" providerId="ADAL" clId="{5409C645-DC96-644B-9A29-BF4CB0D5853F}" dt="2019-03-01T08:29:18.857" v="34" actId="20577"/>
          <ac:graphicFrameMkLst>
            <pc:docMk/>
            <pc:sldMk cId="2814769833" sldId="257"/>
            <ac:graphicFrameMk id="5" creationId="{CCBC3738-B90C-415F-B023-75F7EDCA463C}"/>
          </ac:graphicFrameMkLst>
        </pc:graphicFrameChg>
      </pc:sldChg>
      <pc:sldChg chg="modSp">
        <pc:chgData name="Marley Gray" userId="63a35599-111f-44f3-a072-31c8a28e6c89" providerId="ADAL" clId="{5409C645-DC96-644B-9A29-BF4CB0D5853F}" dt="2019-03-05T08:21:32.351" v="743" actId="20577"/>
        <pc:sldMkLst>
          <pc:docMk/>
          <pc:sldMk cId="2446092681" sldId="259"/>
        </pc:sldMkLst>
        <pc:graphicFrameChg chg="mod">
          <ac:chgData name="Marley Gray" userId="63a35599-111f-44f3-a072-31c8a28e6c89" providerId="ADAL" clId="{5409C645-DC96-644B-9A29-BF4CB0D5853F}" dt="2019-03-05T08:21:32.351" v="743" actId="20577"/>
          <ac:graphicFrameMkLst>
            <pc:docMk/>
            <pc:sldMk cId="2446092681" sldId="259"/>
            <ac:graphicFrameMk id="5" creationId="{AF20B6FD-F6B4-4072-BC12-932B1CA92C13}"/>
          </ac:graphicFrameMkLst>
        </pc:graphicFrameChg>
      </pc:sldChg>
      <pc:sldChg chg="modSp">
        <pc:chgData name="Marley Gray" userId="63a35599-111f-44f3-a072-31c8a28e6c89" providerId="ADAL" clId="{5409C645-DC96-644B-9A29-BF4CB0D5853F}" dt="2019-03-02T04:21:41.185" v="107" actId="20577"/>
        <pc:sldMkLst>
          <pc:docMk/>
          <pc:sldMk cId="3701458417" sldId="262"/>
        </pc:sldMkLst>
        <pc:spChg chg="mod">
          <ac:chgData name="Marley Gray" userId="63a35599-111f-44f3-a072-31c8a28e6c89" providerId="ADAL" clId="{5409C645-DC96-644B-9A29-BF4CB0D5853F}" dt="2019-03-02T04:21:41.185" v="107" actId="20577"/>
          <ac:spMkLst>
            <pc:docMk/>
            <pc:sldMk cId="3701458417" sldId="262"/>
            <ac:spMk id="27" creationId="{9D6E4465-738E-9549-9BD4-1CAFFA10B3F5}"/>
          </ac:spMkLst>
        </pc:spChg>
      </pc:sldChg>
      <pc:sldChg chg="modSp">
        <pc:chgData name="Marley Gray" userId="63a35599-111f-44f3-a072-31c8a28e6c89" providerId="ADAL" clId="{5409C645-DC96-644B-9A29-BF4CB0D5853F}" dt="2019-03-05T08:36:22.811" v="852" actId="5736"/>
        <pc:sldMkLst>
          <pc:docMk/>
          <pc:sldMk cId="585504745" sldId="264"/>
        </pc:sldMkLst>
        <pc:graphicFrameChg chg="mod">
          <ac:chgData name="Marley Gray" userId="63a35599-111f-44f3-a072-31c8a28e6c89" providerId="ADAL" clId="{5409C645-DC96-644B-9A29-BF4CB0D5853F}" dt="2019-03-05T08:36:22.811" v="852" actId="5736"/>
          <ac:graphicFrameMkLst>
            <pc:docMk/>
            <pc:sldMk cId="585504745" sldId="264"/>
            <ac:graphicFrameMk id="4" creationId="{62179C9E-6EE1-6443-B168-271CB8747A40}"/>
          </ac:graphicFrameMkLst>
        </pc:graphicFrameChg>
      </pc:sldChg>
      <pc:sldChg chg="modSp">
        <pc:chgData name="Marley Gray" userId="63a35599-111f-44f3-a072-31c8a28e6c89" providerId="ADAL" clId="{5409C645-DC96-644B-9A29-BF4CB0D5853F}" dt="2019-03-05T08:19:52.280" v="730" actId="403"/>
        <pc:sldMkLst>
          <pc:docMk/>
          <pc:sldMk cId="1145842272" sldId="265"/>
        </pc:sldMkLst>
        <pc:graphicFrameChg chg="mod">
          <ac:chgData name="Marley Gray" userId="63a35599-111f-44f3-a072-31c8a28e6c89" providerId="ADAL" clId="{5409C645-DC96-644B-9A29-BF4CB0D5853F}" dt="2019-03-05T08:19:52.280" v="730" actId="403"/>
          <ac:graphicFrameMkLst>
            <pc:docMk/>
            <pc:sldMk cId="1145842272" sldId="265"/>
            <ac:graphicFrameMk id="20" creationId="{9DA7F58D-745A-44E6-B30A-5AC842E1CCFF}"/>
          </ac:graphicFrameMkLst>
        </pc:graphicFrameChg>
      </pc:sldChg>
      <pc:sldChg chg="modSp">
        <pc:chgData name="Marley Gray" userId="63a35599-111f-44f3-a072-31c8a28e6c89" providerId="ADAL" clId="{5409C645-DC96-644B-9A29-BF4CB0D5853F}" dt="2019-03-05T08:49:34.422" v="893" actId="5736"/>
        <pc:sldMkLst>
          <pc:docMk/>
          <pc:sldMk cId="1734328996" sldId="1533"/>
        </pc:sldMkLst>
        <pc:spChg chg="mod">
          <ac:chgData name="Marley Gray" userId="63a35599-111f-44f3-a072-31c8a28e6c89" providerId="ADAL" clId="{5409C645-DC96-644B-9A29-BF4CB0D5853F}" dt="2019-03-05T08:39:00.035" v="891" actId="20577"/>
          <ac:spMkLst>
            <pc:docMk/>
            <pc:sldMk cId="1734328996" sldId="1533"/>
            <ac:spMk id="2" creationId="{061E10D1-880D-BC47-A9ED-1079428EDD82}"/>
          </ac:spMkLst>
        </pc:spChg>
        <pc:spChg chg="mod">
          <ac:chgData name="Marley Gray" userId="63a35599-111f-44f3-a072-31c8a28e6c89" providerId="ADAL" clId="{5409C645-DC96-644B-9A29-BF4CB0D5853F}" dt="2019-03-05T08:49:34.422" v="893" actId="5736"/>
          <ac:spMkLst>
            <pc:docMk/>
            <pc:sldMk cId="1734328996" sldId="1533"/>
            <ac:spMk id="17" creationId="{2F11A855-121E-A94C-A705-1802E8B71BC6}"/>
          </ac:spMkLst>
        </pc:spChg>
        <pc:spChg chg="mod">
          <ac:chgData name="Marley Gray" userId="63a35599-111f-44f3-a072-31c8a28e6c89" providerId="ADAL" clId="{5409C645-DC96-644B-9A29-BF4CB0D5853F}" dt="2019-03-05T08:49:34.422" v="893" actId="5736"/>
          <ac:spMkLst>
            <pc:docMk/>
            <pc:sldMk cId="1734328996" sldId="1533"/>
            <ac:spMk id="18" creationId="{AED1CE2F-3730-7E4C-A1E9-485BB27FEB4D}"/>
          </ac:spMkLst>
        </pc:spChg>
        <pc:graphicFrameChg chg="mod">
          <ac:chgData name="Marley Gray" userId="63a35599-111f-44f3-a072-31c8a28e6c89" providerId="ADAL" clId="{5409C645-DC96-644B-9A29-BF4CB0D5853F}" dt="2019-03-05T08:49:34.422" v="893" actId="5736"/>
          <ac:graphicFrameMkLst>
            <pc:docMk/>
            <pc:sldMk cId="1734328996" sldId="1533"/>
            <ac:graphicFrameMk id="5" creationId="{6AD57FBF-4373-C743-A01B-BC4BD319630A}"/>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8" creationId="{07BDAEDF-45C4-3A44-A0DD-6E6D57767FFF}"/>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9" creationId="{8217AEAE-FE2B-914D-9AD1-B607D93C18C9}"/>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10" creationId="{BF50DE44-D4FA-AF44-A3E9-A25CF41530F6}"/>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11" creationId="{C08023DD-0DC7-2F4C-9217-8FFFC56EFF4F}"/>
          </ac:graphicFrameMkLst>
        </pc:graphicFrameChg>
        <pc:cxnChg chg="mod">
          <ac:chgData name="Marley Gray" userId="63a35599-111f-44f3-a072-31c8a28e6c89" providerId="ADAL" clId="{5409C645-DC96-644B-9A29-BF4CB0D5853F}" dt="2019-03-05T08:49:34.422" v="893" actId="5736"/>
          <ac:cxnSpMkLst>
            <pc:docMk/>
            <pc:sldMk cId="1734328996" sldId="1533"/>
            <ac:cxnSpMk id="13" creationId="{7B9DBDDC-96AB-F24E-9946-8F54AAFE0963}"/>
          </ac:cxnSpMkLst>
        </pc:cxnChg>
        <pc:cxnChg chg="mod">
          <ac:chgData name="Marley Gray" userId="63a35599-111f-44f3-a072-31c8a28e6c89" providerId="ADAL" clId="{5409C645-DC96-644B-9A29-BF4CB0D5853F}" dt="2019-03-05T08:49:34.422" v="893" actId="5736"/>
          <ac:cxnSpMkLst>
            <pc:docMk/>
            <pc:sldMk cId="1734328996" sldId="1533"/>
            <ac:cxnSpMk id="16" creationId="{9A6E7E4A-8DB0-B144-B175-1558BB0D3578}"/>
          </ac:cxnSpMkLst>
        </pc:cxnChg>
      </pc:sldChg>
      <pc:sldChg chg="modSp">
        <pc:chgData name="Marley Gray" userId="63a35599-111f-44f3-a072-31c8a28e6c89" providerId="ADAL" clId="{5409C645-DC96-644B-9A29-BF4CB0D5853F}" dt="2019-02-26T08:24:07.124" v="0" actId="20577"/>
        <pc:sldMkLst>
          <pc:docMk/>
          <pc:sldMk cId="4076908276" sldId="1535"/>
        </pc:sldMkLst>
        <pc:graphicFrameChg chg="mod">
          <ac:chgData name="Marley Gray" userId="63a35599-111f-44f3-a072-31c8a28e6c89" providerId="ADAL" clId="{5409C645-DC96-644B-9A29-BF4CB0D5853F}" dt="2019-02-26T08:24:07.124" v="0" actId="20577"/>
          <ac:graphicFrameMkLst>
            <pc:docMk/>
            <pc:sldMk cId="4076908276" sldId="1535"/>
            <ac:graphicFrameMk id="5" creationId="{B6D84AFC-3840-D44D-A46A-0363BD856BB3}"/>
          </ac:graphicFrameMkLst>
        </pc:graphicFrameChg>
      </pc:sldChg>
      <pc:sldChg chg="modSp ord">
        <pc:chgData name="Marley Gray" userId="63a35599-111f-44f3-a072-31c8a28e6c89" providerId="ADAL" clId="{5409C645-DC96-644B-9A29-BF4CB0D5853F}" dt="2019-03-06T14:53:52.754" v="904"/>
        <pc:sldMkLst>
          <pc:docMk/>
          <pc:sldMk cId="186877002" sldId="1536"/>
        </pc:sldMkLst>
        <pc:graphicFrameChg chg="mod">
          <ac:chgData name="Marley Gray" userId="63a35599-111f-44f3-a072-31c8a28e6c89" providerId="ADAL" clId="{5409C645-DC96-644B-9A29-BF4CB0D5853F}" dt="2019-03-05T11:17:55.152" v="903" actId="5736"/>
          <ac:graphicFrameMkLst>
            <pc:docMk/>
            <pc:sldMk cId="186877002" sldId="1536"/>
            <ac:graphicFrameMk id="3" creationId="{7B045746-9B01-D94B-A86C-4790587EB131}"/>
          </ac:graphicFrameMkLst>
        </pc:graphicFrameChg>
      </pc:sldChg>
      <pc:sldChg chg="delSp add setBg delDesignElem">
        <pc:chgData name="Marley Gray" userId="63a35599-111f-44f3-a072-31c8a28e6c89" providerId="ADAL" clId="{5409C645-DC96-644B-9A29-BF4CB0D5853F}" dt="2019-03-01T08:30:25.602" v="36"/>
        <pc:sldMkLst>
          <pc:docMk/>
          <pc:sldMk cId="116978453" sldId="1537"/>
        </pc:sldMkLst>
        <pc:spChg chg="del">
          <ac:chgData name="Marley Gray" userId="63a35599-111f-44f3-a072-31c8a28e6c89" providerId="ADAL" clId="{5409C645-DC96-644B-9A29-BF4CB0D5853F}" dt="2019-03-01T08:30:25.602" v="36"/>
          <ac:spMkLst>
            <pc:docMk/>
            <pc:sldMk cId="116978453" sldId="1537"/>
            <ac:spMk id="49" creationId="{DB66F6E8-4D4A-4907-940A-774703A2D0FE}"/>
          </ac:spMkLst>
        </pc:spChg>
        <pc:spChg chg="del">
          <ac:chgData name="Marley Gray" userId="63a35599-111f-44f3-a072-31c8a28e6c89" providerId="ADAL" clId="{5409C645-DC96-644B-9A29-BF4CB0D5853F}" dt="2019-03-01T08:30:25.602" v="36"/>
          <ac:spMkLst>
            <pc:docMk/>
            <pc:sldMk cId="116978453" sldId="1537"/>
            <ac:spMk id="50" creationId="{8F1F5A56-E82B-4FD5-9025-B72896FFBB6D}"/>
          </ac:spMkLst>
        </pc:spChg>
      </pc:sldChg>
      <pc:sldChg chg="addSp delSp modSp add">
        <pc:chgData name="Marley Gray" userId="63a35599-111f-44f3-a072-31c8a28e6c89" providerId="ADAL" clId="{5409C645-DC96-644B-9A29-BF4CB0D5853F}" dt="2019-03-02T04:49:39.941" v="651" actId="2085"/>
        <pc:sldMkLst>
          <pc:docMk/>
          <pc:sldMk cId="4022532066" sldId="1538"/>
        </pc:sldMkLst>
        <pc:spChg chg="mod">
          <ac:chgData name="Marley Gray" userId="63a35599-111f-44f3-a072-31c8a28e6c89" providerId="ADAL" clId="{5409C645-DC96-644B-9A29-BF4CB0D5853F}" dt="2019-03-02T04:43:23.452" v="601" actId="20577"/>
          <ac:spMkLst>
            <pc:docMk/>
            <pc:sldMk cId="4022532066" sldId="1538"/>
            <ac:spMk id="2" creationId="{2B5D0F56-2563-B445-8F9D-3872D7060289}"/>
          </ac:spMkLst>
        </pc:spChg>
        <pc:spChg chg="add mod">
          <ac:chgData name="Marley Gray" userId="63a35599-111f-44f3-a072-31c8a28e6c89" providerId="ADAL" clId="{5409C645-DC96-644B-9A29-BF4CB0D5853F}" dt="2019-03-02T04:43:49.977" v="627" actId="20577"/>
          <ac:spMkLst>
            <pc:docMk/>
            <pc:sldMk cId="4022532066" sldId="1538"/>
            <ac:spMk id="3" creationId="{C78EFE76-97CB-4D4E-9AAE-18DE0DDB17EF}"/>
          </ac:spMkLst>
        </pc:spChg>
        <pc:spChg chg="add mod">
          <ac:chgData name="Marley Gray" userId="63a35599-111f-44f3-a072-31c8a28e6c89" providerId="ADAL" clId="{5409C645-DC96-644B-9A29-BF4CB0D5853F}" dt="2019-03-02T04:47:08.788" v="636" actId="1038"/>
          <ac:spMkLst>
            <pc:docMk/>
            <pc:sldMk cId="4022532066" sldId="1538"/>
            <ac:spMk id="5" creationId="{436EC71F-EAB3-474C-87E0-E484D9318B6F}"/>
          </ac:spMkLst>
        </pc:spChg>
        <pc:spChg chg="add mod">
          <ac:chgData name="Marley Gray" userId="63a35599-111f-44f3-a072-31c8a28e6c89" providerId="ADAL" clId="{5409C645-DC96-644B-9A29-BF4CB0D5853F}" dt="2019-03-02T04:48:04.774" v="637" actId="13822"/>
          <ac:spMkLst>
            <pc:docMk/>
            <pc:sldMk cId="4022532066" sldId="1538"/>
            <ac:spMk id="6" creationId="{D6154CFD-CC16-FF48-8A7A-6C10712DB3E6}"/>
          </ac:spMkLst>
        </pc:spChg>
        <pc:spChg chg="add mod">
          <ac:chgData name="Marley Gray" userId="63a35599-111f-44f3-a072-31c8a28e6c89" providerId="ADAL" clId="{5409C645-DC96-644B-9A29-BF4CB0D5853F}" dt="2019-03-02T04:41:07.709" v="524" actId="1076"/>
          <ac:spMkLst>
            <pc:docMk/>
            <pc:sldMk cId="4022532066" sldId="1538"/>
            <ac:spMk id="7" creationId="{CD985F76-8EE2-3046-9D88-92C329451CA5}"/>
          </ac:spMkLst>
        </pc:spChg>
        <pc:spChg chg="add mod">
          <ac:chgData name="Marley Gray" userId="63a35599-111f-44f3-a072-31c8a28e6c89" providerId="ADAL" clId="{5409C645-DC96-644B-9A29-BF4CB0D5853F}" dt="2019-03-02T04:46:49.220" v="630" actId="688"/>
          <ac:spMkLst>
            <pc:docMk/>
            <pc:sldMk cId="4022532066" sldId="1538"/>
            <ac:spMk id="10" creationId="{5743D6A9-791F-9142-8893-39D1C16B5DAB}"/>
          </ac:spMkLst>
        </pc:spChg>
        <pc:spChg chg="add mod">
          <ac:chgData name="Marley Gray" userId="63a35599-111f-44f3-a072-31c8a28e6c89" providerId="ADAL" clId="{5409C645-DC96-644B-9A29-BF4CB0D5853F}" dt="2019-03-02T04:49:39.941" v="651" actId="2085"/>
          <ac:spMkLst>
            <pc:docMk/>
            <pc:sldMk cId="4022532066" sldId="1538"/>
            <ac:spMk id="18" creationId="{E24794DC-90B5-2245-A46D-336B10E9E57A}"/>
          </ac:spMkLst>
        </pc:spChg>
        <pc:spChg chg="add mod">
          <ac:chgData name="Marley Gray" userId="63a35599-111f-44f3-a072-31c8a28e6c89" providerId="ADAL" clId="{5409C645-DC96-644B-9A29-BF4CB0D5853F}" dt="2019-03-02T04:49:04.655" v="649" actId="17032"/>
          <ac:spMkLst>
            <pc:docMk/>
            <pc:sldMk cId="4022532066" sldId="1538"/>
            <ac:spMk id="19" creationId="{FE07E4B4-C48E-B442-AE7B-2AC3A0747E1B}"/>
          </ac:spMkLst>
        </pc:spChg>
        <pc:graphicFrameChg chg="add del mod">
          <ac:chgData name="Marley Gray" userId="63a35599-111f-44f3-a072-31c8a28e6c89" providerId="ADAL" clId="{5409C645-DC96-644B-9A29-BF4CB0D5853F}" dt="2019-03-02T04:32:15.241" v="404" actId="1032"/>
          <ac:graphicFrameMkLst>
            <pc:docMk/>
            <pc:sldMk cId="4022532066" sldId="1538"/>
            <ac:graphicFrameMk id="4" creationId="{4FC430FF-4BAD-C04F-B309-A6C1AE7B8DED}"/>
          </ac:graphicFrameMkLst>
        </pc:graphicFrameChg>
        <pc:cxnChg chg="add mod">
          <ac:chgData name="Marley Gray" userId="63a35599-111f-44f3-a072-31c8a28e6c89" providerId="ADAL" clId="{5409C645-DC96-644B-9A29-BF4CB0D5853F}" dt="2019-03-02T04:46:49.220" v="630" actId="688"/>
          <ac:cxnSpMkLst>
            <pc:docMk/>
            <pc:sldMk cId="4022532066" sldId="1538"/>
            <ac:cxnSpMk id="9" creationId="{1E961948-FD85-7542-BB8C-0FC30DF4990F}"/>
          </ac:cxnSpMkLst>
        </pc:cxnChg>
      </pc:sldChg>
    </pc:docChg>
  </pc:docChgLst>
</pc:chgInfo>
</file>

<file path=ppt/diagrams/_rels/data11.xml.rels><?xml version="1.0" encoding="UTF-8" standalone="yes"?>
<Relationships xmlns="http://schemas.openxmlformats.org/package/2006/relationships"><Relationship Id="rId1" Type="http://schemas.openxmlformats.org/officeDocument/2006/relationships/image" Target="../media/image260.png"/></Relationships>
</file>

<file path=ppt/diagrams/_rels/data13.xml.rels><?xml version="1.0" encoding="UTF-8" standalone="yes"?>
<Relationships xmlns="http://schemas.openxmlformats.org/package/2006/relationships"><Relationship Id="rId1" Type="http://schemas.openxmlformats.org/officeDocument/2006/relationships/image" Target="../media/image270.png"/></Relationships>
</file>

<file path=ppt/diagrams/_rels/data15.xml.rels><?xml version="1.0" encoding="UTF-8" standalone="yes"?>
<Relationships xmlns="http://schemas.openxmlformats.org/package/2006/relationships"><Relationship Id="rId1" Type="http://schemas.openxmlformats.org/officeDocument/2006/relationships/image" Target="../media/image280.png"/></Relationships>
</file>

<file path=ppt/diagrams/_rels/data17.xml.rels><?xml version="1.0" encoding="UTF-8" standalone="yes"?>
<Relationships xmlns="http://schemas.openxmlformats.org/package/2006/relationships"><Relationship Id="rId3" Type="http://schemas.openxmlformats.org/officeDocument/2006/relationships/image" Target="../media/image311.png"/><Relationship Id="rId2" Type="http://schemas.openxmlformats.org/officeDocument/2006/relationships/image" Target="../media/image301.png"/><Relationship Id="rId1" Type="http://schemas.openxmlformats.org/officeDocument/2006/relationships/image" Target="../media/image290.png"/><Relationship Id="rId5" Type="http://schemas.openxmlformats.org/officeDocument/2006/relationships/image" Target="../media/image331.png"/><Relationship Id="rId4" Type="http://schemas.openxmlformats.org/officeDocument/2006/relationships/image" Target="../media/image321.png"/></Relationships>
</file>

<file path=ppt/diagrams/_rels/data18.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ata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ata2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image" Target="../media/image36.png"/></Relationships>
</file>

<file path=ppt/diagrams/_rels/data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image" Target="../media/image39.png"/><Relationship Id="rId5" Type="http://schemas.openxmlformats.org/officeDocument/2006/relationships/image" Target="../media/image44.png"/><Relationship Id="rId4" Type="http://schemas.openxmlformats.org/officeDocument/2006/relationships/image" Target="../media/image43.png"/></Relationships>
</file>

<file path=ppt/diagrams/_rels/data290.xml.rels><?xml version="1.0" encoding="UTF-8" standalone="yes"?>
<Relationships xmlns="http://schemas.openxmlformats.org/package/2006/relationships"><Relationship Id="rId3" Type="http://schemas.openxmlformats.org/officeDocument/2006/relationships/image" Target="../media/image501.png"/><Relationship Id="rId2" Type="http://schemas.openxmlformats.org/officeDocument/2006/relationships/image" Target="../media/image491.png"/><Relationship Id="rId1" Type="http://schemas.openxmlformats.org/officeDocument/2006/relationships/image" Target="../media/image481.png"/><Relationship Id="rId6" Type="http://schemas.openxmlformats.org/officeDocument/2006/relationships/image" Target="../media/image531.png"/><Relationship Id="rId5" Type="http://schemas.openxmlformats.org/officeDocument/2006/relationships/image" Target="../media/image521.png"/><Relationship Id="rId4" Type="http://schemas.openxmlformats.org/officeDocument/2006/relationships/image" Target="../media/image512.png"/></Relationships>
</file>

<file path=ppt/diagrams/_rels/data30.xml.rels><?xml version="1.0" encoding="UTF-8" standalone="yes"?>
<Relationships xmlns="http://schemas.openxmlformats.org/package/2006/relationships"><Relationship Id="rId3" Type="http://schemas.openxmlformats.org/officeDocument/2006/relationships/image" Target="../media/image490.png"/><Relationship Id="rId7" Type="http://schemas.openxmlformats.org/officeDocument/2006/relationships/image" Target="../media/image530.png"/><Relationship Id="rId2" Type="http://schemas.openxmlformats.org/officeDocument/2006/relationships/image" Target="../media/image480.png"/><Relationship Id="rId1" Type="http://schemas.openxmlformats.org/officeDocument/2006/relationships/image" Target="../media/image470.png"/><Relationship Id="rId6" Type="http://schemas.openxmlformats.org/officeDocument/2006/relationships/image" Target="../media/image520.png"/><Relationship Id="rId5" Type="http://schemas.openxmlformats.org/officeDocument/2006/relationships/image" Target="../media/image511.png"/><Relationship Id="rId4" Type="http://schemas.openxmlformats.org/officeDocument/2006/relationships/image" Target="../media/image500.png"/></Relationships>
</file>

<file path=ppt/diagrams/_rels/data32.xml.rels><?xml version="1.0" encoding="UTF-8" standalone="yes"?>
<Relationships xmlns="http://schemas.openxmlformats.org/package/2006/relationships"><Relationship Id="rId3" Type="http://schemas.openxmlformats.org/officeDocument/2006/relationships/image" Target="../media/image560.png"/><Relationship Id="rId2" Type="http://schemas.openxmlformats.org/officeDocument/2006/relationships/image" Target="../media/image55.png"/><Relationship Id="rId1" Type="http://schemas.openxmlformats.org/officeDocument/2006/relationships/image" Target="../media/image540.png"/><Relationship Id="rId6" Type="http://schemas.openxmlformats.org/officeDocument/2006/relationships/image" Target="../media/image59.png"/><Relationship Id="rId5" Type="http://schemas.openxmlformats.org/officeDocument/2006/relationships/image" Target="../media/image580.png"/><Relationship Id="rId4" Type="http://schemas.openxmlformats.org/officeDocument/2006/relationships/image" Target="../media/image570.png"/></Relationships>
</file>

<file path=ppt/diagrams/_rels/data34.xml.rels><?xml version="1.0" encoding="UTF-8" standalone="yes"?>
<Relationships xmlns="http://schemas.openxmlformats.org/package/2006/relationships"><Relationship Id="rId3" Type="http://schemas.openxmlformats.org/officeDocument/2006/relationships/image" Target="../media/image620.png"/><Relationship Id="rId2" Type="http://schemas.openxmlformats.org/officeDocument/2006/relationships/image" Target="../media/image61.png"/><Relationship Id="rId1" Type="http://schemas.openxmlformats.org/officeDocument/2006/relationships/image" Target="../media/image600.png"/><Relationship Id="rId4" Type="http://schemas.openxmlformats.org/officeDocument/2006/relationships/image" Target="../media/image63.png"/></Relationships>
</file>

<file path=ppt/diagrams/_rels/data35.xml.rels><?xml version="1.0" encoding="UTF-8" standalone="yes"?>
<Relationships xmlns="http://schemas.openxmlformats.org/package/2006/relationships"><Relationship Id="rId2" Type="http://schemas.openxmlformats.org/officeDocument/2006/relationships/image" Target="../media/image510.png"/><Relationship Id="rId1" Type="http://schemas.openxmlformats.org/officeDocument/2006/relationships/image" Target="../media/image430.png"/></Relationships>
</file>

<file path=ppt/diagrams/_rels/data38.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74.png"/><Relationship Id="rId7" Type="http://schemas.openxmlformats.org/officeDocument/2006/relationships/image" Target="../media/image78.png"/><Relationship Id="rId2" Type="http://schemas.openxmlformats.org/officeDocument/2006/relationships/image" Target="../media/image73.png"/><Relationship Id="rId1" Type="http://schemas.openxmlformats.org/officeDocument/2006/relationships/image" Target="../media/image72.png"/><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s>
</file>

<file path=ppt/diagrams/_rels/data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_rels/data8.xml.rels><?xml version="1.0" encoding="UTF-8" standalone="yes"?>
<Relationships xmlns="http://schemas.openxmlformats.org/package/2006/relationships"><Relationship Id="rId1" Type="http://schemas.openxmlformats.org/officeDocument/2006/relationships/image" Target="../media/image250.png"/></Relationships>
</file>

<file path=ppt/diagrams/_rels/data9.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70.png"/><Relationship Id="rId1" Type="http://schemas.openxmlformats.org/officeDocument/2006/relationships/image" Target="../media/image161.png"/><Relationship Id="rId6" Type="http://schemas.openxmlformats.org/officeDocument/2006/relationships/image" Target="../media/image210.png"/><Relationship Id="rId5" Type="http://schemas.openxmlformats.org/officeDocument/2006/relationships/image" Target="../media/image200.png"/><Relationship Id="rId4" Type="http://schemas.openxmlformats.org/officeDocument/2006/relationships/image" Target="../media/image191.png"/></Relationships>
</file>

<file path=ppt/diagrams/_rels/drawing12.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6B59D9-5E27-42A1-AC4C-5B3F42277033}" type="doc">
      <dgm:prSet loTypeId="urn:microsoft.com/office/officeart/2005/8/layout/arrow4" loCatId="list" qsTypeId="urn:microsoft.com/office/officeart/2005/8/quickstyle/simple1" qsCatId="simple" csTypeId="urn:microsoft.com/office/officeart/2005/8/colors/colorful1" csCatId="colorful" phldr="1"/>
      <dgm:spPr/>
      <dgm:t>
        <a:bodyPr/>
        <a:lstStyle/>
        <a:p>
          <a:endParaRPr lang="en-US"/>
        </a:p>
      </dgm:t>
    </dgm:pt>
    <dgm:pt modelId="{5B856C35-8331-486D-B0E5-22D181E9A3A8}">
      <dgm:prSet custT="1"/>
      <dgm:spPr/>
      <dgm:t>
        <a:bodyPr/>
        <a:lstStyle/>
        <a:p>
          <a:r>
            <a:rPr lang="en-US" sz="4000" dirty="0"/>
            <a:t>What its for:</a:t>
          </a:r>
        </a:p>
      </dgm:t>
    </dgm:pt>
    <dgm:pt modelId="{FA37E941-D6E0-44AB-B4FA-D3CA49923F51}" type="parTrans" cxnId="{FB8CBF08-A8AE-4FE5-91CF-9D078D499FC1}">
      <dgm:prSet/>
      <dgm:spPr/>
      <dgm:t>
        <a:bodyPr/>
        <a:lstStyle/>
        <a:p>
          <a:endParaRPr lang="en-US" sz="3200"/>
        </a:p>
      </dgm:t>
    </dgm:pt>
    <dgm:pt modelId="{CE3458DC-FA4A-4C92-9814-76FE6A2B900F}" type="sibTrans" cxnId="{FB8CBF08-A8AE-4FE5-91CF-9D078D499FC1}">
      <dgm:prSet/>
      <dgm:spPr/>
      <dgm:t>
        <a:bodyPr/>
        <a:lstStyle/>
        <a:p>
          <a:endParaRPr lang="en-US" sz="3200"/>
        </a:p>
      </dgm:t>
    </dgm:pt>
    <dgm:pt modelId="{B84B3A1E-144F-497C-A722-81646057A5CA}">
      <dgm:prSet custT="1"/>
      <dgm:spPr/>
      <dgm:t>
        <a:bodyPr/>
        <a:lstStyle/>
        <a:p>
          <a:r>
            <a:rPr lang="en-US" sz="1800" b="1" dirty="0"/>
            <a:t>Educate</a:t>
          </a:r>
          <a:r>
            <a:rPr lang="en-US" sz="1800" dirty="0"/>
            <a:t> – </a:t>
          </a:r>
          <a:r>
            <a:rPr lang="en-US" sz="1800" b="0" i="0" dirty="0"/>
            <a:t>take a step back and CLEARLY define a token in non-technical and cross industry terms. Using real world, everyday analogies so ANYONE can understand them using properties and behaviors to describe and define them</a:t>
          </a:r>
          <a:r>
            <a:rPr lang="en-US" sz="1800" dirty="0"/>
            <a:t>.</a:t>
          </a:r>
        </a:p>
      </dgm:t>
    </dgm:pt>
    <dgm:pt modelId="{04AFBDA3-C2EC-4CF4-90B9-D9BCEBF3972D}" type="parTrans" cxnId="{A90386BF-FAE5-4A21-BC05-91DBCAD6E235}">
      <dgm:prSet/>
      <dgm:spPr/>
      <dgm:t>
        <a:bodyPr/>
        <a:lstStyle/>
        <a:p>
          <a:endParaRPr lang="en-US" sz="3200"/>
        </a:p>
      </dgm:t>
    </dgm:pt>
    <dgm:pt modelId="{B4C75BEA-B7E3-4927-B799-31AF07D38399}" type="sibTrans" cxnId="{A90386BF-FAE5-4A21-BC05-91DBCAD6E235}">
      <dgm:prSet/>
      <dgm:spPr/>
      <dgm:t>
        <a:bodyPr/>
        <a:lstStyle/>
        <a:p>
          <a:endParaRPr lang="en-US" sz="3200"/>
        </a:p>
      </dgm:t>
    </dgm:pt>
    <dgm:pt modelId="{94C5742D-716E-43BA-BDBB-047D07FF98A2}">
      <dgm:prSet custT="1"/>
      <dgm:spPr/>
      <dgm:t>
        <a:bodyPr/>
        <a:lstStyle/>
        <a:p>
          <a:r>
            <a:rPr lang="en-US" sz="1800" b="1" dirty="0"/>
            <a:t>Establish</a:t>
          </a:r>
          <a:r>
            <a:rPr lang="en-US" sz="1800" dirty="0"/>
            <a:t> a common set of terms and definitions that can be used by business and technical participants to speak the same language</a:t>
          </a:r>
        </a:p>
      </dgm:t>
    </dgm:pt>
    <dgm:pt modelId="{91CE4862-A2B6-4168-B626-7789F8E43604}" type="parTrans" cxnId="{3CE27EF8-6744-4481-A933-1CBBBDBABE0B}">
      <dgm:prSet/>
      <dgm:spPr/>
      <dgm:t>
        <a:bodyPr/>
        <a:lstStyle/>
        <a:p>
          <a:endParaRPr lang="en-US" sz="3200"/>
        </a:p>
      </dgm:t>
    </dgm:pt>
    <dgm:pt modelId="{5879A6C5-E7F8-4348-A220-37EA852776A9}" type="sibTrans" cxnId="{3CE27EF8-6744-4481-A933-1CBBBDBABE0B}">
      <dgm:prSet/>
      <dgm:spPr/>
      <dgm:t>
        <a:bodyPr/>
        <a:lstStyle/>
        <a:p>
          <a:endParaRPr lang="en-US" sz="3200"/>
        </a:p>
      </dgm:t>
    </dgm:pt>
    <dgm:pt modelId="{C4695E33-F578-4A30-9BC1-D42E32C8F6DC}">
      <dgm:prSet custT="1"/>
      <dgm:spPr/>
      <dgm:t>
        <a:bodyPr/>
        <a:lstStyle/>
        <a:p>
          <a:r>
            <a:rPr lang="en-US" sz="1800" b="1" dirty="0"/>
            <a:t>Create</a:t>
          </a:r>
          <a:r>
            <a:rPr lang="en-US" sz="1800" dirty="0"/>
            <a:t> - </a:t>
          </a:r>
          <a:r>
            <a:rPr lang="en-US" sz="1800" b="0" i="0" dirty="0"/>
            <a:t>implementation neutral token definitions (artifacts) with clear requirements that developers can follow, and standards validate following a composition framework</a:t>
          </a:r>
          <a:endParaRPr lang="en-US" sz="1800" dirty="0"/>
        </a:p>
      </dgm:t>
    </dgm:pt>
    <dgm:pt modelId="{58855546-5B34-48EC-9E67-0768ACBCE3B6}" type="parTrans" cxnId="{BF45D98A-1851-4795-B3FE-0A20F6177581}">
      <dgm:prSet/>
      <dgm:spPr/>
      <dgm:t>
        <a:bodyPr/>
        <a:lstStyle/>
        <a:p>
          <a:endParaRPr lang="en-US" sz="3200"/>
        </a:p>
      </dgm:t>
    </dgm:pt>
    <dgm:pt modelId="{28A3A477-63F4-4C33-A54B-247F5C2991CA}" type="sibTrans" cxnId="{BF45D98A-1851-4795-B3FE-0A20F6177581}">
      <dgm:prSet/>
      <dgm:spPr/>
      <dgm:t>
        <a:bodyPr/>
        <a:lstStyle/>
        <a:p>
          <a:endParaRPr lang="en-US" sz="3200"/>
        </a:p>
      </dgm:t>
    </dgm:pt>
    <dgm:pt modelId="{43B4DD5F-1730-418D-A9E7-7CABF3561DD8}">
      <dgm:prSet custT="1"/>
      <dgm:spPr/>
      <dgm:t>
        <a:bodyPr/>
        <a:lstStyle/>
        <a:p>
          <a:r>
            <a:rPr lang="en-GB" sz="1800" b="1" dirty="0"/>
            <a:t>Define</a:t>
          </a:r>
          <a:r>
            <a:rPr lang="en-GB" sz="1800" dirty="0"/>
            <a:t> meta-data using the TTF syntax and grammar to be able to generate visual representations of classifications, used by modelling tools to view and create token definitions mapped to the taxonomy and can also support taxonomy to implementation or source code mapping</a:t>
          </a:r>
          <a:endParaRPr lang="en-US" sz="1800" dirty="0"/>
        </a:p>
      </dgm:t>
    </dgm:pt>
    <dgm:pt modelId="{B916A537-EC3E-451D-AD74-8F2FA4E07008}" type="parTrans" cxnId="{0E1E932A-3011-4577-A65B-E77A9A7FCFD8}">
      <dgm:prSet/>
      <dgm:spPr/>
      <dgm:t>
        <a:bodyPr/>
        <a:lstStyle/>
        <a:p>
          <a:endParaRPr lang="en-US" sz="3200"/>
        </a:p>
      </dgm:t>
    </dgm:pt>
    <dgm:pt modelId="{2A09E6BC-07D5-4439-8B67-F83525F843C2}" type="sibTrans" cxnId="{0E1E932A-3011-4577-A65B-E77A9A7FCFD8}">
      <dgm:prSet/>
      <dgm:spPr/>
      <dgm:t>
        <a:bodyPr/>
        <a:lstStyle/>
        <a:p>
          <a:endParaRPr lang="en-US" sz="3200"/>
        </a:p>
      </dgm:t>
    </dgm:pt>
    <dgm:pt modelId="{A1032B95-4363-4EDB-BDD6-63B4AE1399C0}">
      <dgm:prSet custT="1"/>
      <dgm:spPr/>
      <dgm:t>
        <a:bodyPr/>
        <a:lstStyle/>
        <a:p>
          <a:endParaRPr lang="en-US" sz="1800"/>
        </a:p>
      </dgm:t>
    </dgm:pt>
    <dgm:pt modelId="{20C11B4E-F8E9-4E43-AE7D-8B944D01AFDE}" type="parTrans" cxnId="{6E0EE194-3E70-4AF7-BCB5-7F95E8A7D365}">
      <dgm:prSet/>
      <dgm:spPr/>
      <dgm:t>
        <a:bodyPr/>
        <a:lstStyle/>
        <a:p>
          <a:endParaRPr lang="en-US" sz="3200"/>
        </a:p>
      </dgm:t>
    </dgm:pt>
    <dgm:pt modelId="{0FD3AC4A-822F-4AB6-9717-9BB9700F7DED}" type="sibTrans" cxnId="{6E0EE194-3E70-4AF7-BCB5-7F95E8A7D365}">
      <dgm:prSet/>
      <dgm:spPr/>
      <dgm:t>
        <a:bodyPr/>
        <a:lstStyle/>
        <a:p>
          <a:endParaRPr lang="en-US" sz="3200"/>
        </a:p>
      </dgm:t>
    </dgm:pt>
    <dgm:pt modelId="{8F717034-5AD8-42D4-A675-42BAF4558D7C}">
      <dgm:prSet custT="1"/>
      <dgm:spPr/>
      <dgm:t>
        <a:bodyPr/>
        <a:lstStyle/>
        <a:p>
          <a:endParaRPr lang="en-US" sz="1800"/>
        </a:p>
      </dgm:t>
    </dgm:pt>
    <dgm:pt modelId="{B32CE242-CD56-4168-8B45-AE90172444C7}" type="parTrans" cxnId="{263C7C48-66B0-46BC-BD4B-9F0E78C1082E}">
      <dgm:prSet/>
      <dgm:spPr/>
      <dgm:t>
        <a:bodyPr/>
        <a:lstStyle/>
        <a:p>
          <a:endParaRPr lang="en-US" sz="3200"/>
        </a:p>
      </dgm:t>
    </dgm:pt>
    <dgm:pt modelId="{56F40D5F-C044-44E3-92E6-1395E1CC73A0}" type="sibTrans" cxnId="{263C7C48-66B0-46BC-BD4B-9F0E78C1082E}">
      <dgm:prSet/>
      <dgm:spPr/>
      <dgm:t>
        <a:bodyPr/>
        <a:lstStyle/>
        <a:p>
          <a:endParaRPr lang="en-US" sz="3200"/>
        </a:p>
      </dgm:t>
    </dgm:pt>
    <dgm:pt modelId="{7C5AD458-BBC7-4C17-BFBD-C86F4C7A58E4}">
      <dgm:prSet custT="1"/>
      <dgm:spPr/>
      <dgm:t>
        <a:bodyPr/>
        <a:lstStyle/>
        <a:p>
          <a:r>
            <a:rPr lang="en-US" sz="3600"/>
            <a:t>It is </a:t>
          </a:r>
          <a:r>
            <a:rPr lang="en-US" sz="3600" b="1"/>
            <a:t>NOT:</a:t>
          </a:r>
          <a:endParaRPr lang="en-US" sz="3600"/>
        </a:p>
      </dgm:t>
    </dgm:pt>
    <dgm:pt modelId="{1AFFC6E0-F94A-4895-BCC9-FD5580795AF5}" type="parTrans" cxnId="{DA0BE01A-A3DC-46B5-B11D-F14FE37D2C21}">
      <dgm:prSet/>
      <dgm:spPr/>
      <dgm:t>
        <a:bodyPr/>
        <a:lstStyle/>
        <a:p>
          <a:endParaRPr lang="en-US" sz="3200"/>
        </a:p>
      </dgm:t>
    </dgm:pt>
    <dgm:pt modelId="{79EA9ABF-C896-4FEF-9619-8ECCB98552D6}" type="sibTrans" cxnId="{DA0BE01A-A3DC-46B5-B11D-F14FE37D2C21}">
      <dgm:prSet/>
      <dgm:spPr/>
      <dgm:t>
        <a:bodyPr/>
        <a:lstStyle/>
        <a:p>
          <a:endParaRPr lang="en-US" sz="3200"/>
        </a:p>
      </dgm:t>
    </dgm:pt>
    <dgm:pt modelId="{84E1A224-B057-4E35-9D38-8886F51FC014}">
      <dgm:prSet custT="1"/>
      <dgm:spPr/>
      <dgm:t>
        <a:bodyPr/>
        <a:lstStyle/>
        <a:p>
          <a:r>
            <a:rPr lang="en-US" sz="2400"/>
            <a:t>Blockchain specific </a:t>
          </a:r>
        </a:p>
      </dgm:t>
    </dgm:pt>
    <dgm:pt modelId="{2247F02C-610B-47C9-9A0E-E0AD86F8461E}" type="parTrans" cxnId="{1503B273-1783-4FF2-B5E5-7AF59260507D}">
      <dgm:prSet/>
      <dgm:spPr/>
      <dgm:t>
        <a:bodyPr/>
        <a:lstStyle/>
        <a:p>
          <a:endParaRPr lang="en-US" sz="3200"/>
        </a:p>
      </dgm:t>
    </dgm:pt>
    <dgm:pt modelId="{4DFEE83E-B73F-4767-9D05-094BF39AE621}" type="sibTrans" cxnId="{1503B273-1783-4FF2-B5E5-7AF59260507D}">
      <dgm:prSet/>
      <dgm:spPr/>
      <dgm:t>
        <a:bodyPr/>
        <a:lstStyle/>
        <a:p>
          <a:endParaRPr lang="en-US" sz="3200"/>
        </a:p>
      </dgm:t>
    </dgm:pt>
    <dgm:pt modelId="{EE37C255-A111-40B4-8827-A5B05BCB308A}">
      <dgm:prSet custT="1"/>
      <dgm:spPr/>
      <dgm:t>
        <a:bodyPr/>
        <a:lstStyle/>
        <a:p>
          <a:r>
            <a:rPr lang="en-US" sz="2400" dirty="0"/>
            <a:t>A legal framework – but a common ground</a:t>
          </a:r>
        </a:p>
      </dgm:t>
    </dgm:pt>
    <dgm:pt modelId="{91742F29-4AF2-4638-9178-8644389DF8B7}" type="parTrans" cxnId="{7F95C446-A007-4221-8545-20273C72F0CA}">
      <dgm:prSet/>
      <dgm:spPr/>
      <dgm:t>
        <a:bodyPr/>
        <a:lstStyle/>
        <a:p>
          <a:endParaRPr lang="en-US" sz="3200"/>
        </a:p>
      </dgm:t>
    </dgm:pt>
    <dgm:pt modelId="{C0AEC463-38FD-4495-A248-744A74780D10}" type="sibTrans" cxnId="{7F95C446-A007-4221-8545-20273C72F0CA}">
      <dgm:prSet/>
      <dgm:spPr/>
      <dgm:t>
        <a:bodyPr/>
        <a:lstStyle/>
        <a:p>
          <a:endParaRPr lang="en-US" sz="3200"/>
        </a:p>
      </dgm:t>
    </dgm:pt>
    <dgm:pt modelId="{7AE01F6F-2A5E-4286-9337-D2B24C2CF5FA}">
      <dgm:prSet custT="1"/>
      <dgm:spPr/>
      <dgm:t>
        <a:bodyPr/>
        <a:lstStyle/>
        <a:p>
          <a:r>
            <a:rPr lang="en-US" sz="2400"/>
            <a:t>Complete or comprehensive – requires and encourages collaboration</a:t>
          </a:r>
        </a:p>
      </dgm:t>
    </dgm:pt>
    <dgm:pt modelId="{6B8E11B1-D4C6-458F-97F3-5F8E687FEB2C}" type="parTrans" cxnId="{D3DFE0BE-25DE-437B-BCF4-0D7AD7C70CAB}">
      <dgm:prSet/>
      <dgm:spPr/>
      <dgm:t>
        <a:bodyPr/>
        <a:lstStyle/>
        <a:p>
          <a:endParaRPr lang="en-US" sz="3200"/>
        </a:p>
      </dgm:t>
    </dgm:pt>
    <dgm:pt modelId="{CCF80837-0C6D-4DA9-B390-A11E4EF5C387}" type="sibTrans" cxnId="{D3DFE0BE-25DE-437B-BCF4-0D7AD7C70CAB}">
      <dgm:prSet/>
      <dgm:spPr/>
      <dgm:t>
        <a:bodyPr/>
        <a:lstStyle/>
        <a:p>
          <a:endParaRPr lang="en-US" sz="3200"/>
        </a:p>
      </dgm:t>
    </dgm:pt>
    <dgm:pt modelId="{2F016F9A-1DE0-E743-92A3-859C084019E9}" type="pres">
      <dgm:prSet presAssocID="{E66B59D9-5E27-42A1-AC4C-5B3F42277033}" presName="compositeShape" presStyleCnt="0">
        <dgm:presLayoutVars>
          <dgm:chMax val="2"/>
          <dgm:dir/>
          <dgm:resizeHandles val="exact"/>
        </dgm:presLayoutVars>
      </dgm:prSet>
      <dgm:spPr/>
    </dgm:pt>
    <dgm:pt modelId="{C12366C7-93B9-6A4B-AC4A-D5A6AA2C0BDE}" type="pres">
      <dgm:prSet presAssocID="{5B856C35-8331-486D-B0E5-22D181E9A3A8}" presName="upArrow" presStyleLbl="node1" presStyleIdx="0" presStyleCnt="2" custScaleX="32858" custScaleY="67315" custLinFactNeighborX="-11159" custLinFactNeighborY="4841"/>
      <dgm:spPr/>
    </dgm:pt>
    <dgm:pt modelId="{E6E75B27-C9C4-184C-B9BD-2C0623675859}" type="pres">
      <dgm:prSet presAssocID="{5B856C35-8331-486D-B0E5-22D181E9A3A8}" presName="upArrowText" presStyleLbl="revTx" presStyleIdx="0" presStyleCnt="2" custScaleX="159690" custScaleY="93316" custLinFactNeighborX="4842" custLinFactNeighborY="10562">
        <dgm:presLayoutVars>
          <dgm:chMax val="0"/>
          <dgm:bulletEnabled val="1"/>
        </dgm:presLayoutVars>
      </dgm:prSet>
      <dgm:spPr/>
    </dgm:pt>
    <dgm:pt modelId="{385745DD-3B5F-604B-9569-B557A3622115}" type="pres">
      <dgm:prSet presAssocID="{7C5AD458-BBC7-4C17-BFBD-C86F4C7A58E4}" presName="downArrow" presStyleLbl="node1" presStyleIdx="1" presStyleCnt="2" custScaleX="33552" custScaleY="67315" custLinFactNeighborX="-11159" custLinFactNeighborY="4841"/>
      <dgm:spPr/>
    </dgm:pt>
    <dgm:pt modelId="{6964C86A-3D38-864F-8BA2-A426576EBE19}" type="pres">
      <dgm:prSet presAssocID="{7C5AD458-BBC7-4C17-BFBD-C86F4C7A58E4}" presName="downArrowText" presStyleLbl="revTx" presStyleIdx="1" presStyleCnt="2" custScaleX="132399" custScaleY="78495" custLinFactNeighborX="-455" custLinFactNeighborY="10797">
        <dgm:presLayoutVars>
          <dgm:chMax val="0"/>
          <dgm:bulletEnabled val="1"/>
        </dgm:presLayoutVars>
      </dgm:prSet>
      <dgm:spPr/>
    </dgm:pt>
  </dgm:ptLst>
  <dgm:cxnLst>
    <dgm:cxn modelId="{FB8CBF08-A8AE-4FE5-91CF-9D078D499FC1}" srcId="{E66B59D9-5E27-42A1-AC4C-5B3F42277033}" destId="{5B856C35-8331-486D-B0E5-22D181E9A3A8}" srcOrd="0" destOrd="0" parTransId="{FA37E941-D6E0-44AB-B4FA-D3CA49923F51}" sibTransId="{CE3458DC-FA4A-4C92-9814-76FE6A2B900F}"/>
    <dgm:cxn modelId="{BF534C18-BC99-5C44-A891-4719BF3CA974}" type="presOf" srcId="{43B4DD5F-1730-418D-A9E7-7CABF3561DD8}" destId="{E6E75B27-C9C4-184C-B9BD-2C0623675859}" srcOrd="0" destOrd="4" presId="urn:microsoft.com/office/officeart/2005/8/layout/arrow4"/>
    <dgm:cxn modelId="{DA0BE01A-A3DC-46B5-B11D-F14FE37D2C21}" srcId="{E66B59D9-5E27-42A1-AC4C-5B3F42277033}" destId="{7C5AD458-BBC7-4C17-BFBD-C86F4C7A58E4}" srcOrd="1" destOrd="0" parTransId="{1AFFC6E0-F94A-4895-BCC9-FD5580795AF5}" sibTransId="{79EA9ABF-C896-4FEF-9619-8ECCB98552D6}"/>
    <dgm:cxn modelId="{0E1E932A-3011-4577-A65B-E77A9A7FCFD8}" srcId="{5B856C35-8331-486D-B0E5-22D181E9A3A8}" destId="{43B4DD5F-1730-418D-A9E7-7CABF3561DD8}" srcOrd="3" destOrd="0" parTransId="{B916A537-EC3E-451D-AD74-8F2FA4E07008}" sibTransId="{2A09E6BC-07D5-4439-8B67-F83525F843C2}"/>
    <dgm:cxn modelId="{948EDF2F-75E8-7E4C-AB36-23D0737FC2B8}" type="presOf" srcId="{C4695E33-F578-4A30-9BC1-D42E32C8F6DC}" destId="{E6E75B27-C9C4-184C-B9BD-2C0623675859}" srcOrd="0" destOrd="3" presId="urn:microsoft.com/office/officeart/2005/8/layout/arrow4"/>
    <dgm:cxn modelId="{3D83733A-3D70-3246-984D-1F022D4A90FF}" type="presOf" srcId="{8F717034-5AD8-42D4-A675-42BAF4558D7C}" destId="{E6E75B27-C9C4-184C-B9BD-2C0623675859}" srcOrd="0" destOrd="6" presId="urn:microsoft.com/office/officeart/2005/8/layout/arrow4"/>
    <dgm:cxn modelId="{3DC8953D-47FF-B549-A89D-D95283A5959F}" type="presOf" srcId="{94C5742D-716E-43BA-BDBB-047D07FF98A2}" destId="{E6E75B27-C9C4-184C-B9BD-2C0623675859}" srcOrd="0" destOrd="2" presId="urn:microsoft.com/office/officeart/2005/8/layout/arrow4"/>
    <dgm:cxn modelId="{7F95C446-A007-4221-8545-20273C72F0CA}" srcId="{7C5AD458-BBC7-4C17-BFBD-C86F4C7A58E4}" destId="{EE37C255-A111-40B4-8827-A5B05BCB308A}" srcOrd="1" destOrd="0" parTransId="{91742F29-4AF2-4638-9178-8644389DF8B7}" sibTransId="{C0AEC463-38FD-4495-A248-744A74780D10}"/>
    <dgm:cxn modelId="{263C7C48-66B0-46BC-BD4B-9F0E78C1082E}" srcId="{5B856C35-8331-486D-B0E5-22D181E9A3A8}" destId="{8F717034-5AD8-42D4-A675-42BAF4558D7C}" srcOrd="5" destOrd="0" parTransId="{B32CE242-CD56-4168-8B45-AE90172444C7}" sibTransId="{56F40D5F-C044-44E3-92E6-1395E1CC73A0}"/>
    <dgm:cxn modelId="{EFBF565F-CB09-AA4C-B9D6-947FEE659F52}" type="presOf" srcId="{5B856C35-8331-486D-B0E5-22D181E9A3A8}" destId="{E6E75B27-C9C4-184C-B9BD-2C0623675859}" srcOrd="0" destOrd="0" presId="urn:microsoft.com/office/officeart/2005/8/layout/arrow4"/>
    <dgm:cxn modelId="{48184B64-E0FF-6F41-8930-40EC7412F1CD}" type="presOf" srcId="{A1032B95-4363-4EDB-BDD6-63B4AE1399C0}" destId="{E6E75B27-C9C4-184C-B9BD-2C0623675859}" srcOrd="0" destOrd="5" presId="urn:microsoft.com/office/officeart/2005/8/layout/arrow4"/>
    <dgm:cxn modelId="{1503B273-1783-4FF2-B5E5-7AF59260507D}" srcId="{7C5AD458-BBC7-4C17-BFBD-C86F4C7A58E4}" destId="{84E1A224-B057-4E35-9D38-8886F51FC014}" srcOrd="0" destOrd="0" parTransId="{2247F02C-610B-47C9-9A0E-E0AD86F8461E}" sibTransId="{4DFEE83E-B73F-4767-9D05-094BF39AE621}"/>
    <dgm:cxn modelId="{D1E8AB8A-2A47-4B46-A0D1-DE5BD2CC83E6}" type="presOf" srcId="{B84B3A1E-144F-497C-A722-81646057A5CA}" destId="{E6E75B27-C9C4-184C-B9BD-2C0623675859}" srcOrd="0" destOrd="1" presId="urn:microsoft.com/office/officeart/2005/8/layout/arrow4"/>
    <dgm:cxn modelId="{BF45D98A-1851-4795-B3FE-0A20F6177581}" srcId="{5B856C35-8331-486D-B0E5-22D181E9A3A8}" destId="{C4695E33-F578-4A30-9BC1-D42E32C8F6DC}" srcOrd="2" destOrd="0" parTransId="{58855546-5B34-48EC-9E67-0768ACBCE3B6}" sibTransId="{28A3A477-63F4-4C33-A54B-247F5C2991CA}"/>
    <dgm:cxn modelId="{6E0EE194-3E70-4AF7-BCB5-7F95E8A7D365}" srcId="{5B856C35-8331-486D-B0E5-22D181E9A3A8}" destId="{A1032B95-4363-4EDB-BDD6-63B4AE1399C0}" srcOrd="4" destOrd="0" parTransId="{20C11B4E-F8E9-4E43-AE7D-8B944D01AFDE}" sibTransId="{0FD3AC4A-822F-4AB6-9717-9BB9700F7DED}"/>
    <dgm:cxn modelId="{3522C298-BB57-F84A-950D-C5C31B96244A}" type="presOf" srcId="{E66B59D9-5E27-42A1-AC4C-5B3F42277033}" destId="{2F016F9A-1DE0-E743-92A3-859C084019E9}" srcOrd="0" destOrd="0" presId="urn:microsoft.com/office/officeart/2005/8/layout/arrow4"/>
    <dgm:cxn modelId="{8FD75BA0-AD7A-3849-829B-DFFE5A1804BD}" type="presOf" srcId="{7C5AD458-BBC7-4C17-BFBD-C86F4C7A58E4}" destId="{6964C86A-3D38-864F-8BA2-A426576EBE19}" srcOrd="0" destOrd="0" presId="urn:microsoft.com/office/officeart/2005/8/layout/arrow4"/>
    <dgm:cxn modelId="{EF1757AD-00B4-B147-8651-7E170981005D}" type="presOf" srcId="{EE37C255-A111-40B4-8827-A5B05BCB308A}" destId="{6964C86A-3D38-864F-8BA2-A426576EBE19}" srcOrd="0" destOrd="2" presId="urn:microsoft.com/office/officeart/2005/8/layout/arrow4"/>
    <dgm:cxn modelId="{DD2F14B3-2E9A-C34F-A788-49E6DD26D05E}" type="presOf" srcId="{84E1A224-B057-4E35-9D38-8886F51FC014}" destId="{6964C86A-3D38-864F-8BA2-A426576EBE19}" srcOrd="0" destOrd="1" presId="urn:microsoft.com/office/officeart/2005/8/layout/arrow4"/>
    <dgm:cxn modelId="{D3DFE0BE-25DE-437B-BCF4-0D7AD7C70CAB}" srcId="{7C5AD458-BBC7-4C17-BFBD-C86F4C7A58E4}" destId="{7AE01F6F-2A5E-4286-9337-D2B24C2CF5FA}" srcOrd="2" destOrd="0" parTransId="{6B8E11B1-D4C6-458F-97F3-5F8E687FEB2C}" sibTransId="{CCF80837-0C6D-4DA9-B390-A11E4EF5C387}"/>
    <dgm:cxn modelId="{A90386BF-FAE5-4A21-BC05-91DBCAD6E235}" srcId="{5B856C35-8331-486D-B0E5-22D181E9A3A8}" destId="{B84B3A1E-144F-497C-A722-81646057A5CA}" srcOrd="0" destOrd="0" parTransId="{04AFBDA3-C2EC-4CF4-90B9-D9BCEBF3972D}" sibTransId="{B4C75BEA-B7E3-4927-B799-31AF07D38399}"/>
    <dgm:cxn modelId="{37C10AC1-D06C-F34E-B9B5-D80C2AE8836E}" type="presOf" srcId="{7AE01F6F-2A5E-4286-9337-D2B24C2CF5FA}" destId="{6964C86A-3D38-864F-8BA2-A426576EBE19}" srcOrd="0" destOrd="3" presId="urn:microsoft.com/office/officeart/2005/8/layout/arrow4"/>
    <dgm:cxn modelId="{3CE27EF8-6744-4481-A933-1CBBBDBABE0B}" srcId="{5B856C35-8331-486D-B0E5-22D181E9A3A8}" destId="{94C5742D-716E-43BA-BDBB-047D07FF98A2}" srcOrd="1" destOrd="0" parTransId="{91CE4862-A2B6-4168-B626-7789F8E43604}" sibTransId="{5879A6C5-E7F8-4348-A220-37EA852776A9}"/>
    <dgm:cxn modelId="{997763F4-9F72-3B4D-B302-8EE8749C5427}" type="presParOf" srcId="{2F016F9A-1DE0-E743-92A3-859C084019E9}" destId="{C12366C7-93B9-6A4B-AC4A-D5A6AA2C0BDE}" srcOrd="0" destOrd="0" presId="urn:microsoft.com/office/officeart/2005/8/layout/arrow4"/>
    <dgm:cxn modelId="{F4572DE2-9A93-6344-8A10-736D1F6AA4CE}" type="presParOf" srcId="{2F016F9A-1DE0-E743-92A3-859C084019E9}" destId="{E6E75B27-C9C4-184C-B9BD-2C0623675859}" srcOrd="1" destOrd="0" presId="urn:microsoft.com/office/officeart/2005/8/layout/arrow4"/>
    <dgm:cxn modelId="{7B2A1CDD-A6A7-A34E-863A-9C4000EC68E6}" type="presParOf" srcId="{2F016F9A-1DE0-E743-92A3-859C084019E9}" destId="{385745DD-3B5F-604B-9569-B557A3622115}" srcOrd="2" destOrd="0" presId="urn:microsoft.com/office/officeart/2005/8/layout/arrow4"/>
    <dgm:cxn modelId="{AAA0B57F-51B1-3342-92BD-A5F7760E12DD}" type="presParOf" srcId="{2F016F9A-1DE0-E743-92A3-859C084019E9}" destId="{6964C86A-3D38-864F-8BA2-A426576EBE19}" srcOrd="3" destOrd="0" presId="urn:microsoft.com/office/officeart/2005/8/layout/arrow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oMath>
                </m:oMathPara>
              </a14:m>
              <a:endParaRPr lang="en-US" dirty="0"/>
            </a:p>
          </dgm:t>
        </dgm:pt>
      </mc:Choice>
      <mc:Fallback xmlns="">
        <dgm:pt modelId="{175435B6-A00E-FC46-9FD5-7E0FA8F30FCF}">
          <dgm:prSet phldrT="[Text]"/>
          <dgm:spPr/>
          <dgm:t>
            <a:bodyPr/>
            <a:lstStyle/>
            <a:p>
              <a:pPr/>
              <a:r>
                <a:rPr lang="en-US" b="0" i="0">
                  <a:latin typeface="Cambria Math" panose="02040503050406030204" pitchFamily="18" charset="0"/>
                </a:rPr>
                <a:t>𝑟</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AddRoleMemberRequest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custT="1"/>
      <dgm:spPr>
        <a:solidFill>
          <a:schemeClr val="tx2"/>
        </a:solidFill>
      </dgm:spPr>
      <dgm:t>
        <a:bodyPr/>
        <a:lstStyle/>
        <a:p>
          <a:r>
            <a:rPr lang="en-US" sz="900" dirty="0" err="1"/>
            <a:t>RemoveRoleMember</a:t>
          </a:r>
          <a:endParaRPr lang="en-US" sz="600"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RemoveRoleMemeberFromRequest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AddRoleMemeberResponse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custT="1"/>
      <dgm:spPr>
        <a:solidFill>
          <a:schemeClr val="tx2"/>
        </a:solidFill>
      </dgm:spPr>
      <dgm:t>
        <a:bodyPr/>
        <a:lstStyle/>
        <a:p>
          <a:r>
            <a:rPr lang="en-US" sz="900" dirty="0" err="1"/>
            <a:t>AddRoleMember</a:t>
          </a:r>
          <a:endParaRPr lang="en-US" sz="800" dirty="0"/>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RemoveRoleMemeberFromResponse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AddRoleMemberRequest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custT="1"/>
      <dgm:spPr>
        <a:solidFill>
          <a:schemeClr val="tx2"/>
        </a:solidFill>
      </dgm:spPr>
      <dgm:t>
        <a:bodyPr/>
        <a:lstStyle/>
        <a:p>
          <a:r>
            <a:rPr lang="en-US" sz="900" dirty="0" err="1"/>
            <a:t>RemoveRoleMember</a:t>
          </a:r>
          <a:endParaRPr lang="en-US" sz="600"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RemoveRoleMemeberFromRequest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AddRoleMemeberResponse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custT="1"/>
      <dgm:spPr>
        <a:solidFill>
          <a:schemeClr val="tx2"/>
        </a:solidFill>
      </dgm:spPr>
      <dgm:t>
        <a:bodyPr/>
        <a:lstStyle/>
        <a:p>
          <a:r>
            <a:rPr lang="en-US" sz="900" dirty="0" err="1"/>
            <a:t>AddRoleMember</a:t>
          </a:r>
          <a:endParaRPr lang="en-US" sz="800" dirty="0"/>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RemoveRoleMemeberFromResponse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4"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𝑆𝐶</m:t>
                    </m:r>
                  </m:oMath>
                </m:oMathPara>
              </a14:m>
              <a:endParaRPr lang="en-US" dirty="0"/>
            </a:p>
          </dgm:t>
        </dgm:pt>
      </mc:Choice>
      <mc:Fallback xmlns="">
        <dgm:pt modelId="{175435B6-A00E-FC46-9FD5-7E0FA8F30FCF}">
          <dgm:prSet phldrT="[Text]"/>
          <dgm:spPr/>
          <dgm:t>
            <a:bodyPr/>
            <a:lstStyle/>
            <a:p>
              <a:pPr/>
              <a:r>
                <a:rPr lang="en-US" b="0" i="0">
                  <a:latin typeface="Cambria Math" panose="02040503050406030204" pitchFamily="18" charset="0"/>
                </a:rPr>
                <a:t>𝑆𝐶</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732124DB-77BB-FF43-9801-08E754D7A8C5}">
      <dgm:prSet phldrT="[Text]"/>
      <dgm:spPr/>
      <dgm:t>
        <a:bodyPr/>
        <a:lstStyle/>
        <a:p>
          <a:r>
            <a:rPr lang="en-US" i="1" dirty="0"/>
            <a:t>b</a:t>
          </a:r>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21496BC4-9CFA-1E42-90C7-FDBAF372315F}">
      <dgm:prSet phldrT="[Text]"/>
      <dgm:spPr>
        <a:solidFill>
          <a:schemeClr val="accent6"/>
        </a:solidFill>
      </dgm:spPr>
      <dgm:t>
        <a:bodyPr/>
        <a:lstStyle/>
        <a:p>
          <a:r>
            <a:rPr lang="en-US" i="1" dirty="0"/>
            <a:t>m</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77B99422-7B32-B042-88C3-C3C24CB5CD15}">
      <dgm:prSet phldrT="[Text]"/>
      <dgm:spPr>
        <a:solidFill>
          <a:schemeClr val="accent2"/>
        </a:solidFill>
      </dgm:spPr>
      <dgm:t>
        <a:bodyPr/>
        <a:lstStyle/>
        <a:p>
          <a:r>
            <a:rPr lang="en-US" i="1" dirty="0"/>
            <a:t>r</a:t>
          </a:r>
        </a:p>
      </dgm:t>
    </dgm:pt>
    <dgm:pt modelId="{93B6B085-429C-5442-8445-67C0F26E861F}" type="parTrans" cxnId="{DFF0E12A-B178-1641-81CD-5202914419A0}">
      <dgm:prSet/>
      <dgm:spPr/>
      <dgm:t>
        <a:bodyPr/>
        <a:lstStyle/>
        <a:p>
          <a:endParaRPr lang="en-US"/>
        </a:p>
      </dgm:t>
    </dgm:pt>
    <dgm:pt modelId="{5EE19AFF-00F9-0C44-B706-AF93D097E745}" type="sibTrans" cxnId="{DFF0E12A-B178-1641-81CD-5202914419A0}">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3"/>
      <dgm:spPr/>
    </dgm:pt>
    <dgm:pt modelId="{CD6D3DCB-B020-D047-BF88-E7507ADE13BD}" type="pres">
      <dgm:prSet presAssocID="{BA84E737-D981-FA41-A82B-20D40A8BDF15}" presName="connTx" presStyleLbl="parChTrans1D2" presStyleIdx="0" presStyleCnt="3"/>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3">
        <dgm:presLayoutVars>
          <dgm:chPref val="3"/>
        </dgm:presLayoutVars>
      </dgm:prSet>
      <dgm:spPr/>
    </dgm:pt>
    <dgm:pt modelId="{81C48F83-C80A-9B42-BB3A-1296EC25BF3E}" type="pres">
      <dgm:prSet presAssocID="{21496BC4-9CFA-1E42-90C7-FDBAF372315F}" presName="level3hierChild" presStyleCnt="0"/>
      <dgm:spPr/>
    </dgm:pt>
    <dgm:pt modelId="{39D284C1-1B33-D749-B3B5-9CB19CBD7159}" type="pres">
      <dgm:prSet presAssocID="{17AE2CD1-C512-7648-A468-4B9227A6A352}" presName="conn2-1" presStyleLbl="parChTrans1D2" presStyleIdx="1" presStyleCnt="3"/>
      <dgm:spPr/>
    </dgm:pt>
    <dgm:pt modelId="{8ED99B28-C020-B449-AAA9-B21E23631E22}" type="pres">
      <dgm:prSet presAssocID="{17AE2CD1-C512-7648-A468-4B9227A6A352}" presName="connTx" presStyleLbl="parChTrans1D2" presStyleIdx="1" presStyleCnt="3"/>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3">
        <dgm:presLayoutVars>
          <dgm:chPref val="3"/>
        </dgm:presLayoutVars>
      </dgm:prSet>
      <dgm:spPr/>
    </dgm:pt>
    <dgm:pt modelId="{E22F6B10-FB8E-9A46-913F-274E60D786C4}" type="pres">
      <dgm:prSet presAssocID="{732124DB-77BB-FF43-9801-08E754D7A8C5}" presName="level3hierChild" presStyleCnt="0"/>
      <dgm:spPr/>
    </dgm:pt>
    <dgm:pt modelId="{4D51C663-96B6-0C48-ADF9-B8C80A4B2256}" type="pres">
      <dgm:prSet presAssocID="{93B6B085-429C-5442-8445-67C0F26E861F}" presName="conn2-1" presStyleLbl="parChTrans1D2" presStyleIdx="2" presStyleCnt="3"/>
      <dgm:spPr/>
    </dgm:pt>
    <dgm:pt modelId="{88B3BA44-4FE3-B447-86B2-5E0290529027}" type="pres">
      <dgm:prSet presAssocID="{93B6B085-429C-5442-8445-67C0F26E861F}" presName="connTx" presStyleLbl="parChTrans1D2" presStyleIdx="2" presStyleCnt="3"/>
      <dgm:spPr/>
    </dgm:pt>
    <dgm:pt modelId="{7A984A8C-0C0E-FF47-B1BB-D9DE6E342658}" type="pres">
      <dgm:prSet presAssocID="{77B99422-7B32-B042-88C3-C3C24CB5CD15}" presName="root2" presStyleCnt="0"/>
      <dgm:spPr/>
    </dgm:pt>
    <dgm:pt modelId="{EB6D9A5D-61A3-8542-8285-AF2A36824B88}" type="pres">
      <dgm:prSet presAssocID="{77B99422-7B32-B042-88C3-C3C24CB5CD15}" presName="LevelTwoTextNode" presStyleLbl="node2" presStyleIdx="2" presStyleCnt="3">
        <dgm:presLayoutVars>
          <dgm:chPref val="3"/>
        </dgm:presLayoutVars>
      </dgm:prSet>
      <dgm:spPr/>
    </dgm:pt>
    <dgm:pt modelId="{DD01FAD4-3091-0847-8C03-003277E4A6CC}" type="pres">
      <dgm:prSet presAssocID="{77B99422-7B32-B042-88C3-C3C24CB5CD15}" presName="level3hierChild" presStyleCnt="0"/>
      <dgm:spPr/>
    </dgm:pt>
  </dgm:ptLst>
  <dgm:cxnLst>
    <dgm:cxn modelId="{68431C20-EF3C-AD4E-AA8C-BF32E41487BC}" type="presOf" srcId="{21496BC4-9CFA-1E42-90C7-FDBAF372315F}" destId="{C114DDFF-0552-804A-9F05-95FD78DB978C}" srcOrd="0" destOrd="0" presId="urn:microsoft.com/office/officeart/2008/layout/HorizontalMultiLevelHierarchy"/>
    <dgm:cxn modelId="{DFF0E12A-B178-1641-81CD-5202914419A0}" srcId="{175435B6-A00E-FC46-9FD5-7E0FA8F30FCF}" destId="{77B99422-7B32-B042-88C3-C3C24CB5CD15}" srcOrd="2" destOrd="0" parTransId="{93B6B085-429C-5442-8445-67C0F26E861F}" sibTransId="{5EE19AFF-00F9-0C44-B706-AF93D097E745}"/>
    <dgm:cxn modelId="{DB60E131-DF4E-7A4B-A91C-3C1CF7E543CA}" type="presOf" srcId="{6E6AF5CA-2D0D-C34D-AAE5-17D1E4EF3654}" destId="{42E55A42-485F-FE43-8E2A-C693FBF73066}" srcOrd="0"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EC141548-9627-2643-92A8-863AA69FB1C4}" type="presOf" srcId="{BA84E737-D981-FA41-A82B-20D40A8BDF15}" destId="{CD6D3DCB-B020-D047-BF88-E7507ADE13BD}" srcOrd="1" destOrd="0" presId="urn:microsoft.com/office/officeart/2008/layout/HorizontalMultiLevelHierarchy"/>
    <dgm:cxn modelId="{081CC563-A88D-084E-A355-7FC3C3F0D1C8}" type="presOf" srcId="{93B6B085-429C-5442-8445-67C0F26E861F}" destId="{88B3BA44-4FE3-B447-86B2-5E0290529027}" srcOrd="1" destOrd="0" presId="urn:microsoft.com/office/officeart/2008/layout/HorizontalMultiLevelHierarchy"/>
    <dgm:cxn modelId="{45041067-56CC-E448-B1D0-F3BE6C7F2A08}" type="presOf" srcId="{732124DB-77BB-FF43-9801-08E754D7A8C5}" destId="{BC1C9FC3-6540-2440-8DB2-DF7E060F6E9C}" srcOrd="0"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327D22C4-547A-F64A-8DBD-5FD380A1C5A0}" type="presOf" srcId="{175435B6-A00E-FC46-9FD5-7E0FA8F30FCF}" destId="{0EBAD5F1-D554-494B-9CEC-1C32BA079E10}" srcOrd="0" destOrd="0" presId="urn:microsoft.com/office/officeart/2008/layout/HorizontalMultiLevelHierarchy"/>
    <dgm:cxn modelId="{E8EE56C5-7C2D-F147-BCA7-BFCBE34DACC0}" type="presOf" srcId="{93B6B085-429C-5442-8445-67C0F26E861F}" destId="{4D51C663-96B6-0C48-ADF9-B8C80A4B2256}"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E55AAFFE-7E23-F142-ACB1-33D4CBC0AA24}" type="presOf" srcId="{77B99422-7B32-B042-88C3-C3C24CB5CD15}" destId="{EB6D9A5D-61A3-8542-8285-AF2A36824B88}" srcOrd="0" destOrd="0" presId="urn:microsoft.com/office/officeart/2008/layout/HorizontalMultiLevelHierarchy"/>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7E929037-8F1F-414E-B7C2-8EE62E6C5309}" type="presParOf" srcId="{8F813EF9-9073-2546-83F3-91E78B6D7DD7}" destId="{4D51C663-96B6-0C48-ADF9-B8C80A4B2256}" srcOrd="4" destOrd="0" presId="urn:microsoft.com/office/officeart/2008/layout/HorizontalMultiLevelHierarchy"/>
    <dgm:cxn modelId="{1E3F0ACF-2E1F-3749-A2A8-AFFB50874A76}" type="presParOf" srcId="{4D51C663-96B6-0C48-ADF9-B8C80A4B2256}" destId="{88B3BA44-4FE3-B447-86B2-5E0290529027}" srcOrd="0" destOrd="0" presId="urn:microsoft.com/office/officeart/2008/layout/HorizontalMultiLevelHierarchy"/>
    <dgm:cxn modelId="{10E1DCCD-B8B4-5441-A5E7-C86924D5034D}" type="presParOf" srcId="{8F813EF9-9073-2546-83F3-91E78B6D7DD7}" destId="{7A984A8C-0C0E-FF47-B1BB-D9DE6E342658}" srcOrd="5" destOrd="0" presId="urn:microsoft.com/office/officeart/2008/layout/HorizontalMultiLevelHierarchy"/>
    <dgm:cxn modelId="{0F7E23D8-7483-7248-B883-FA3421E98FAB}" type="presParOf" srcId="{7A984A8C-0C0E-FF47-B1BB-D9DE6E342658}" destId="{EB6D9A5D-61A3-8542-8285-AF2A36824B88}" srcOrd="0" destOrd="0" presId="urn:microsoft.com/office/officeart/2008/layout/HorizontalMultiLevelHierarchy"/>
    <dgm:cxn modelId="{E471E819-D14A-0A49-9F65-74A6275929FF}" type="presParOf" srcId="{7A984A8C-0C0E-FF47-B1BB-D9DE6E342658}" destId="{DD01FAD4-3091-0847-8C03-003277E4A6CC}" srcOrd="1" destOrd="0" presId="urn:microsoft.com/office/officeart/2008/layout/HorizontalMultiLevelHierarchy"/>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4"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732124DB-77BB-FF43-9801-08E754D7A8C5}">
      <dgm:prSet phldrT="[Text]"/>
      <dgm:spPr/>
      <dgm:t>
        <a:bodyPr/>
        <a:lstStyle/>
        <a:p>
          <a:r>
            <a:rPr lang="en-US" i="1" dirty="0"/>
            <a:t>b</a:t>
          </a:r>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21496BC4-9CFA-1E42-90C7-FDBAF372315F}">
      <dgm:prSet phldrT="[Text]"/>
      <dgm:spPr>
        <a:solidFill>
          <a:schemeClr val="accent6"/>
        </a:solidFill>
      </dgm:spPr>
      <dgm:t>
        <a:bodyPr/>
        <a:lstStyle/>
        <a:p>
          <a:r>
            <a:rPr lang="en-US" i="1" dirty="0"/>
            <a:t>m</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77B99422-7B32-B042-88C3-C3C24CB5CD15}">
      <dgm:prSet phldrT="[Text]"/>
      <dgm:spPr>
        <a:solidFill>
          <a:schemeClr val="accent2"/>
        </a:solidFill>
      </dgm:spPr>
      <dgm:t>
        <a:bodyPr/>
        <a:lstStyle/>
        <a:p>
          <a:r>
            <a:rPr lang="en-US" i="1" dirty="0"/>
            <a:t>r</a:t>
          </a:r>
        </a:p>
      </dgm:t>
    </dgm:pt>
    <dgm:pt modelId="{93B6B085-429C-5442-8445-67C0F26E861F}" type="parTrans" cxnId="{DFF0E12A-B178-1641-81CD-5202914419A0}">
      <dgm:prSet/>
      <dgm:spPr/>
      <dgm:t>
        <a:bodyPr/>
        <a:lstStyle/>
        <a:p>
          <a:endParaRPr lang="en-US"/>
        </a:p>
      </dgm:t>
    </dgm:pt>
    <dgm:pt modelId="{5EE19AFF-00F9-0C44-B706-AF93D097E745}" type="sibTrans" cxnId="{DFF0E12A-B178-1641-81CD-5202914419A0}">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3"/>
      <dgm:spPr/>
    </dgm:pt>
    <dgm:pt modelId="{CD6D3DCB-B020-D047-BF88-E7507ADE13BD}" type="pres">
      <dgm:prSet presAssocID="{BA84E737-D981-FA41-A82B-20D40A8BDF15}" presName="connTx" presStyleLbl="parChTrans1D2" presStyleIdx="0" presStyleCnt="3"/>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3">
        <dgm:presLayoutVars>
          <dgm:chPref val="3"/>
        </dgm:presLayoutVars>
      </dgm:prSet>
      <dgm:spPr/>
    </dgm:pt>
    <dgm:pt modelId="{81C48F83-C80A-9B42-BB3A-1296EC25BF3E}" type="pres">
      <dgm:prSet presAssocID="{21496BC4-9CFA-1E42-90C7-FDBAF372315F}" presName="level3hierChild" presStyleCnt="0"/>
      <dgm:spPr/>
    </dgm:pt>
    <dgm:pt modelId="{39D284C1-1B33-D749-B3B5-9CB19CBD7159}" type="pres">
      <dgm:prSet presAssocID="{17AE2CD1-C512-7648-A468-4B9227A6A352}" presName="conn2-1" presStyleLbl="parChTrans1D2" presStyleIdx="1" presStyleCnt="3"/>
      <dgm:spPr/>
    </dgm:pt>
    <dgm:pt modelId="{8ED99B28-C020-B449-AAA9-B21E23631E22}" type="pres">
      <dgm:prSet presAssocID="{17AE2CD1-C512-7648-A468-4B9227A6A352}" presName="connTx" presStyleLbl="parChTrans1D2" presStyleIdx="1" presStyleCnt="3"/>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3">
        <dgm:presLayoutVars>
          <dgm:chPref val="3"/>
        </dgm:presLayoutVars>
      </dgm:prSet>
      <dgm:spPr/>
    </dgm:pt>
    <dgm:pt modelId="{E22F6B10-FB8E-9A46-913F-274E60D786C4}" type="pres">
      <dgm:prSet presAssocID="{732124DB-77BB-FF43-9801-08E754D7A8C5}" presName="level3hierChild" presStyleCnt="0"/>
      <dgm:spPr/>
    </dgm:pt>
    <dgm:pt modelId="{4D51C663-96B6-0C48-ADF9-B8C80A4B2256}" type="pres">
      <dgm:prSet presAssocID="{93B6B085-429C-5442-8445-67C0F26E861F}" presName="conn2-1" presStyleLbl="parChTrans1D2" presStyleIdx="2" presStyleCnt="3"/>
      <dgm:spPr/>
    </dgm:pt>
    <dgm:pt modelId="{88B3BA44-4FE3-B447-86B2-5E0290529027}" type="pres">
      <dgm:prSet presAssocID="{93B6B085-429C-5442-8445-67C0F26E861F}" presName="connTx" presStyleLbl="parChTrans1D2" presStyleIdx="2" presStyleCnt="3"/>
      <dgm:spPr/>
    </dgm:pt>
    <dgm:pt modelId="{7A984A8C-0C0E-FF47-B1BB-D9DE6E342658}" type="pres">
      <dgm:prSet presAssocID="{77B99422-7B32-B042-88C3-C3C24CB5CD15}" presName="root2" presStyleCnt="0"/>
      <dgm:spPr/>
    </dgm:pt>
    <dgm:pt modelId="{EB6D9A5D-61A3-8542-8285-AF2A36824B88}" type="pres">
      <dgm:prSet presAssocID="{77B99422-7B32-B042-88C3-C3C24CB5CD15}" presName="LevelTwoTextNode" presStyleLbl="node2" presStyleIdx="2" presStyleCnt="3">
        <dgm:presLayoutVars>
          <dgm:chPref val="3"/>
        </dgm:presLayoutVars>
      </dgm:prSet>
      <dgm:spPr/>
    </dgm:pt>
    <dgm:pt modelId="{DD01FAD4-3091-0847-8C03-003277E4A6CC}" type="pres">
      <dgm:prSet presAssocID="{77B99422-7B32-B042-88C3-C3C24CB5CD15}" presName="level3hierChild" presStyleCnt="0"/>
      <dgm:spPr/>
    </dgm:pt>
  </dgm:ptLst>
  <dgm:cxnLst>
    <dgm:cxn modelId="{68431C20-EF3C-AD4E-AA8C-BF32E41487BC}" type="presOf" srcId="{21496BC4-9CFA-1E42-90C7-FDBAF372315F}" destId="{C114DDFF-0552-804A-9F05-95FD78DB978C}" srcOrd="0" destOrd="0" presId="urn:microsoft.com/office/officeart/2008/layout/HorizontalMultiLevelHierarchy"/>
    <dgm:cxn modelId="{DFF0E12A-B178-1641-81CD-5202914419A0}" srcId="{175435B6-A00E-FC46-9FD5-7E0FA8F30FCF}" destId="{77B99422-7B32-B042-88C3-C3C24CB5CD15}" srcOrd="2" destOrd="0" parTransId="{93B6B085-429C-5442-8445-67C0F26E861F}" sibTransId="{5EE19AFF-00F9-0C44-B706-AF93D097E745}"/>
    <dgm:cxn modelId="{DB60E131-DF4E-7A4B-A91C-3C1CF7E543CA}" type="presOf" srcId="{6E6AF5CA-2D0D-C34D-AAE5-17D1E4EF3654}" destId="{42E55A42-485F-FE43-8E2A-C693FBF73066}" srcOrd="0"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EC141548-9627-2643-92A8-863AA69FB1C4}" type="presOf" srcId="{BA84E737-D981-FA41-A82B-20D40A8BDF15}" destId="{CD6D3DCB-B020-D047-BF88-E7507ADE13BD}" srcOrd="1" destOrd="0" presId="urn:microsoft.com/office/officeart/2008/layout/HorizontalMultiLevelHierarchy"/>
    <dgm:cxn modelId="{081CC563-A88D-084E-A355-7FC3C3F0D1C8}" type="presOf" srcId="{93B6B085-429C-5442-8445-67C0F26E861F}" destId="{88B3BA44-4FE3-B447-86B2-5E0290529027}" srcOrd="1" destOrd="0" presId="urn:microsoft.com/office/officeart/2008/layout/HorizontalMultiLevelHierarchy"/>
    <dgm:cxn modelId="{45041067-56CC-E448-B1D0-F3BE6C7F2A08}" type="presOf" srcId="{732124DB-77BB-FF43-9801-08E754D7A8C5}" destId="{BC1C9FC3-6540-2440-8DB2-DF7E060F6E9C}" srcOrd="0"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327D22C4-547A-F64A-8DBD-5FD380A1C5A0}" type="presOf" srcId="{175435B6-A00E-FC46-9FD5-7E0FA8F30FCF}" destId="{0EBAD5F1-D554-494B-9CEC-1C32BA079E10}" srcOrd="0" destOrd="0" presId="urn:microsoft.com/office/officeart/2008/layout/HorizontalMultiLevelHierarchy"/>
    <dgm:cxn modelId="{E8EE56C5-7C2D-F147-BCA7-BFCBE34DACC0}" type="presOf" srcId="{93B6B085-429C-5442-8445-67C0F26E861F}" destId="{4D51C663-96B6-0C48-ADF9-B8C80A4B2256}"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E55AAFFE-7E23-F142-ACB1-33D4CBC0AA24}" type="presOf" srcId="{77B99422-7B32-B042-88C3-C3C24CB5CD15}" destId="{EB6D9A5D-61A3-8542-8285-AF2A36824B88}" srcOrd="0" destOrd="0" presId="urn:microsoft.com/office/officeart/2008/layout/HorizontalMultiLevelHierarchy"/>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7E929037-8F1F-414E-B7C2-8EE62E6C5309}" type="presParOf" srcId="{8F813EF9-9073-2546-83F3-91E78B6D7DD7}" destId="{4D51C663-96B6-0C48-ADF9-B8C80A4B2256}" srcOrd="4" destOrd="0" presId="urn:microsoft.com/office/officeart/2008/layout/HorizontalMultiLevelHierarchy"/>
    <dgm:cxn modelId="{1E3F0ACF-2E1F-3749-A2A8-AFFB50874A76}" type="presParOf" srcId="{4D51C663-96B6-0C48-ADF9-B8C80A4B2256}" destId="{88B3BA44-4FE3-B447-86B2-5E0290529027}" srcOrd="0" destOrd="0" presId="urn:microsoft.com/office/officeart/2008/layout/HorizontalMultiLevelHierarchy"/>
    <dgm:cxn modelId="{10E1DCCD-B8B4-5441-A5E7-C86924D5034D}" type="presParOf" srcId="{8F813EF9-9073-2546-83F3-91E78B6D7DD7}" destId="{7A984A8C-0C0E-FF47-B1BB-D9DE6E342658}" srcOrd="5" destOrd="0" presId="urn:microsoft.com/office/officeart/2008/layout/HorizontalMultiLevelHierarchy"/>
    <dgm:cxn modelId="{0F7E23D8-7483-7248-B883-FA3421E98FAB}" type="presParOf" srcId="{7A984A8C-0C0E-FF47-B1BB-D9DE6E342658}" destId="{EB6D9A5D-61A3-8542-8285-AF2A36824B88}" srcOrd="0" destOrd="0" presId="urn:microsoft.com/office/officeart/2008/layout/HorizontalMultiLevelHierarchy"/>
    <dgm:cxn modelId="{E471E819-D14A-0A49-9F65-74A6275929FF}" type="presParOf" srcId="{7A984A8C-0C0E-FF47-B1BB-D9DE6E342658}" destId="{DD01FAD4-3091-0847-8C03-003277E4A6CC}" srcOrd="1" destOrd="0" presId="urn:microsoft.com/office/officeart/2008/layout/HorizontalMultiLevelHierarchy"/>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m:t>
                    </m:r>
                  </m:oMath>
                </m:oMathPara>
              </a14:m>
              <a:endParaRPr lang="en-US" dirty="0"/>
            </a:p>
          </dgm:t>
        </dgm:pt>
      </mc:Choice>
      <mc:Fallback xmlns="">
        <dgm:pt modelId="{175435B6-A00E-FC46-9FD5-7E0FA8F30FCF}">
          <dgm:prSet phldrT="[Text]"/>
          <dgm:spPr>
            <a:solidFill>
              <a:schemeClr val="accent6"/>
            </a:solidFill>
          </dgm:spPr>
          <dgm:t>
            <a:bodyPr/>
            <a:lstStyle/>
            <a:p>
              <a:pPr/>
              <a:r>
                <a:rPr lang="en-US" b="0" i="0">
                  <a:latin typeface="Cambria Math" panose="02040503050406030204" pitchFamily="18" charset="0"/>
                </a:rPr>
                <a:t>𝑚</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MintRequest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MintFrom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MintFromRequest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MintResponse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Mint</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MintFromResponse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34"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MintRequest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MintFrom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MintFromRequest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MintResponse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Mint</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MintFromResponse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3C970EA8-0023-3F43-ADFC-CE7E68B90EAD}">
          <dgm:prSet phldrT="[Text]"/>
          <dgm:spPr/>
          <dgm:t>
            <a:bodyPr/>
            <a:lstStyle/>
            <a:p>
              <a14:m>
                <m:oMath xmlns:m="http://schemas.openxmlformats.org/officeDocument/2006/math">
                  <m:r>
                    <a:rPr lang="en-US" smtClean="0">
                      <a:latin typeface="Cambria Math" panose="02040503050406030204" pitchFamily="18" charset="0"/>
                    </a:rPr>
                    <m:t>𝑉𝑜𝑡𝑒</m:t>
                  </m:r>
                </m:oMath>
              </a14:m>
              <a:r>
                <a:rPr lang="en-US" dirty="0"/>
                <a:t> =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 </m:t>
                  </m:r>
                  <m:r>
                    <a:rPr lang="en-US" b="0" i="1" smtClean="0">
                      <a:latin typeface="Cambria Math" panose="02040503050406030204" pitchFamily="18" charset="0"/>
                    </a:rPr>
                    <m:t>𝑆</m:t>
                  </m:r>
                  <m:r>
                    <a:rPr lang="en-US" b="0" i="1" smtClean="0">
                      <a:latin typeface="Cambria Math" panose="02040503050406030204" pitchFamily="18" charset="0"/>
                    </a:rPr>
                    <m:t>}</m:t>
                  </m:r>
                </m:oMath>
              </a14:m>
              <a:r>
                <a:rPr lang="en-US" dirty="0"/>
                <a:t> (Non-fungible: non-transferable &amp; </a:t>
              </a:r>
              <a:r>
                <a:rPr lang="en-US" dirty="0" err="1"/>
                <a:t>suspendable</a:t>
              </a:r>
              <a:r>
                <a:rPr lang="en-US" dirty="0"/>
                <a:t>) (implicit </a:t>
              </a:r>
              <a:r>
                <a:rPr lang="en-US" i="1" dirty="0"/>
                <a:t>~d</a:t>
              </a:r>
              <a:r>
                <a:rPr lang="en-US" dirty="0"/>
                <a:t>)</a:t>
              </a:r>
            </a:p>
          </dgm:t>
        </dgm:pt>
      </mc:Choice>
      <mc:Fallback xmlns="">
        <dgm:pt modelId="{3C970EA8-0023-3F43-ADFC-CE7E68B90EAD}">
          <dgm:prSet phldrT="[Text]"/>
          <dgm:spPr/>
          <dgm:t>
            <a:bodyPr/>
            <a:lstStyle/>
            <a:p>
              <a:r>
                <a:rPr lang="en-US" i="0">
                  <a:latin typeface="Cambria Math" panose="02040503050406030204" pitchFamily="18" charset="0"/>
                </a:rPr>
                <a:t>𝑉𝑜𝑡𝑒</a:t>
              </a:r>
              <a:r>
                <a:rPr lang="en-US" dirty="0"/>
                <a:t> =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r>
                <a:rPr lang="en-US" b="0" i="0">
                  <a:latin typeface="Cambria Math" panose="02040503050406030204" pitchFamily="18" charset="0"/>
                  <a:ea typeface="Cambria Math" panose="02040503050406030204" pitchFamily="18" charset="0"/>
                </a:rPr>
                <a:t> </a:t>
              </a:r>
              <a:r>
                <a:rPr lang="en-US" b="0" i="0">
                  <a:latin typeface="Cambria Math" panose="02040503050406030204" pitchFamily="18" charset="0"/>
                </a:rPr>
                <a:t>{~𝑡, 𝑆}</a:t>
              </a:r>
              <a:r>
                <a:rPr lang="en-US" dirty="0"/>
                <a:t> (Non-fungible: non-transferable &amp; </a:t>
              </a:r>
              <a:r>
                <a:rPr lang="en-US" dirty="0" err="1"/>
                <a:t>suspendable</a:t>
              </a:r>
              <a:r>
                <a:rPr lang="en-US" dirty="0"/>
                <a:t>) (implicit </a:t>
              </a:r>
              <a:r>
                <a:rPr lang="en-US" i="1" dirty="0"/>
                <a:t>~d</a:t>
              </a:r>
              <a:r>
                <a:rPr lang="en-US" dirty="0"/>
                <a:t>)</a:t>
              </a:r>
            </a:p>
          </dgm:t>
        </dgm:pt>
      </mc:Fallback>
    </mc:AlternateConten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mc:AlternateContent xmlns:mc="http://schemas.openxmlformats.org/markup-compatibility/2006" xmlns:a14="http://schemas.microsoft.com/office/drawing/2010/main">
      <mc:Choice Requires="a14">
        <dgm:pt modelId="{AB4290DD-5EFF-E544-810B-C4DFF5A2DEBF}">
          <dgm:prSet phldrT="[Text]"/>
          <dgm:spPr/>
          <dgm:t>
            <a:bodyPr/>
            <a:lstStyle/>
            <a:p>
              <a14:m>
                <m:oMath xmlns:m="http://schemas.openxmlformats.org/officeDocument/2006/math">
                  <m:r>
                    <a:rPr lang="en-US" smtClean="0">
                      <a:latin typeface="Cambria Math" panose="02040503050406030204" pitchFamily="18" charset="0"/>
                    </a:rPr>
                    <m:t>𝑇h𝑒𝑎𝑡𝑒𝑟</m:t>
                  </m:r>
                  <m:r>
                    <a:rPr lang="en-US" smtClean="0">
                      <a:latin typeface="Cambria Math" panose="02040503050406030204" pitchFamily="18" charset="0"/>
                    </a:rPr>
                    <m:t> </m:t>
                  </m:r>
                  <m:r>
                    <a:rPr lang="en-US" smtClean="0">
                      <a:latin typeface="Cambria Math" panose="02040503050406030204" pitchFamily="18" charset="0"/>
                    </a:rPr>
                    <m:t>𝑇𝑖𝑐𝑘𝑒𝑡</m:t>
                  </m:r>
                </m:oMath>
              </a14:m>
              <a:r>
                <a:rPr lang="en-US" dirty="0"/>
                <a:t> =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𝜏</m:t>
                      </m:r>
                    </m:e>
                    <m:sub>
                      <m:r>
                        <m:rPr>
                          <m:sty m:val="p"/>
                        </m:rPr>
                        <a:rPr lang="el-GR" b="0" i="1" smtClean="0">
                          <a:latin typeface="Cambria Math" panose="02040503050406030204" pitchFamily="18" charset="0"/>
                          <a:ea typeface="Cambria Math" panose="02040503050406030204" pitchFamily="18" charset="0"/>
                        </a:rPr>
                        <m:t>Ν</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𝜏</m:t>
                      </m:r>
                    </m:e>
                    <m:sub>
                      <m:r>
                        <m:rPr>
                          <m:sty m:val="p"/>
                        </m:rPr>
                        <a:rPr lang="el-GR" b="0" i="1" smtClean="0">
                          <a:latin typeface="Cambria Math" panose="02040503050406030204" pitchFamily="18" charset="0"/>
                          <a:ea typeface="Cambria Math" panose="02040503050406030204" pitchFamily="18" charset="0"/>
                        </a:rPr>
                        <m:t>Ϝ</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𝑒</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oMath>
              </a14:m>
              <a:r>
                <a:rPr lang="en-US" dirty="0"/>
                <a:t> (Hybrid: expire-able &amp; transferable)</a:t>
              </a:r>
            </a:p>
          </dgm:t>
        </dgm:pt>
      </mc:Choice>
      <mc:Fallback xmlns="">
        <dgm:pt modelId="{AB4290DD-5EFF-E544-810B-C4DFF5A2DEBF}">
          <dgm:prSet phldrT="[Text]"/>
          <dgm:spPr/>
          <dgm:t>
            <a:bodyPr/>
            <a:lstStyle/>
            <a:p>
              <a:r>
                <a:rPr lang="en-US" i="0">
                  <a:latin typeface="Cambria Math" panose="02040503050406030204" pitchFamily="18" charset="0"/>
                </a:rPr>
                <a:t>𝑇ℎ𝑒𝑎𝑡𝑒𝑟 𝑇𝑖𝑐𝑘𝑒𝑡</a:t>
              </a:r>
              <a:r>
                <a:rPr lang="en-US" dirty="0"/>
                <a:t> = </a:t>
              </a:r>
              <a:r>
                <a:rPr lang="en-US" b="0" i="0">
                  <a:latin typeface="Cambria Math" panose="02040503050406030204" pitchFamily="18" charset="0"/>
                  <a:ea typeface="Cambria Math" panose="02040503050406030204" pitchFamily="18" charset="0"/>
                </a:rPr>
                <a:t>𝜏_</a:t>
              </a:r>
              <a:r>
                <a:rPr lang="el-GR" b="0" i="0">
                  <a:latin typeface="Cambria Math" panose="02040503050406030204" pitchFamily="18" charset="0"/>
                  <a:ea typeface="Cambria Math" panose="02040503050406030204" pitchFamily="18" charset="0"/>
                </a:rPr>
                <a:t>Ν</a:t>
              </a:r>
              <a:r>
                <a:rPr lang="en-US" b="0" i="0">
                  <a:latin typeface="Cambria Math" panose="02040503050406030204" pitchFamily="18" charset="0"/>
                  <a:ea typeface="Cambria Math" panose="02040503050406030204" pitchFamily="18" charset="0"/>
                </a:rPr>
                <a:t> (𝜏_</a:t>
              </a:r>
              <a:r>
                <a:rPr lang="el-GR" b="0" i="0">
                  <a:latin typeface="Cambria Math" panose="02040503050406030204" pitchFamily="18" charset="0"/>
                  <a:ea typeface="Cambria Math" panose="02040503050406030204" pitchFamily="18" charset="0"/>
                </a:rPr>
                <a:t>Ϝ</a:t>
              </a:r>
              <a:r>
                <a:rPr lang="en-US" b="0" i="0">
                  <a:latin typeface="Cambria Math" panose="02040503050406030204" pitchFamily="18" charset="0"/>
                  <a:ea typeface="Cambria Math" panose="02040503050406030204" pitchFamily="18" charset="0"/>
                </a:rPr>
                <a:t>){𝑒,𝑡}</a:t>
              </a:r>
              <a:r>
                <a:rPr lang="en-US" dirty="0"/>
                <a:t> (Hybrid: expire-able &amp; transferable)</a:t>
              </a:r>
            </a:p>
          </dgm:t>
        </dgm:pt>
      </mc:Fallback>
    </mc:AlternateConten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mc:AlternateContent xmlns:mc="http://schemas.openxmlformats.org/markup-compatibility/2006" xmlns:a14="http://schemas.microsoft.com/office/drawing/2010/main">
      <mc:Choice Requires="a14">
        <dgm:pt modelId="{8668413B-4D0B-A749-AED5-3D4E01C35E42}">
          <dgm:prSet phldrT="[Text]"/>
          <dgm:spPr/>
          <dgm:t>
            <a:bodyPr/>
            <a:lstStyle/>
            <a:p>
              <a14:m>
                <m:oMath xmlns:m="http://schemas.openxmlformats.org/officeDocument/2006/math">
                  <m:r>
                    <a:rPr lang="en-US" i="1" smtClean="0">
                      <a:latin typeface="Cambria Math" panose="02040503050406030204" pitchFamily="18" charset="0"/>
                    </a:rPr>
                    <m:t>𝑃h𝑦𝑠𝑖𝑐𝑎𝑙</m:t>
                  </m:r>
                  <m:r>
                    <a:rPr lang="en-US" i="1" smtClean="0">
                      <a:latin typeface="Cambria Math" panose="02040503050406030204" pitchFamily="18" charset="0"/>
                    </a:rPr>
                    <m:t> </m:t>
                  </m:r>
                  <m:r>
                    <a:rPr lang="en-US" i="1" smtClean="0">
                      <a:latin typeface="Cambria Math" panose="02040503050406030204" pitchFamily="18" charset="0"/>
                    </a:rPr>
                    <m:t>𝐶𝑎𝑠h</m:t>
                  </m:r>
                  <m:r>
                    <a:rPr lang="en-US" i="1" smtClean="0">
                      <a:latin typeface="Cambria Math" panose="02040503050406030204" pitchFamily="18" charset="0"/>
                    </a:rPr>
                    <m:t> </m:t>
                  </m:r>
                  <m:r>
                    <a:rPr lang="en-US">
                      <a:latin typeface="Cambria Math" panose="02040503050406030204" pitchFamily="18" charset="0"/>
                    </a:rPr>
                    <m:t>=</m:t>
                  </m:r>
                </m:oMath>
              </a14:m>
              <a:r>
                <a:rPr lang="en-US" dirty="0"/>
                <a:t>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b="0" i="1" smtClean="0">
                          <a:latin typeface="Cambria Math" panose="02040503050406030204" pitchFamily="18" charset="0"/>
                          <a:ea typeface="Cambria Math" panose="02040503050406030204" pitchFamily="18" charset="0"/>
                        </a:rPr>
                        <m:t>Ϝ</m:t>
                      </m:r>
                    </m:sub>
                  </m:sSub>
                  <m:r>
                    <a:rPr lang="en-US" b="0" i="1" smtClean="0">
                      <a:latin typeface="Cambria Math" panose="02040503050406030204" pitchFamily="18" charset="0"/>
                      <a:ea typeface="Cambria Math" panose="02040503050406030204" pitchFamily="18" charset="0"/>
                    </a:rPr>
                    <m:t>{</m:t>
                  </m:r>
                  <m:r>
                    <a:rPr lang="en-US" b="0" i="1">
                      <a:latin typeface="Cambria Math" panose="02040503050406030204" pitchFamily="18" charset="0"/>
                      <a:ea typeface="Cambria Math" panose="02040503050406030204" pitchFamily="18" charset="0"/>
                    </a:rPr>
                    <m:t>𝑑</m:t>
                  </m:r>
                  <m:r>
                    <a:rPr lang="en-US" b="0" i="1">
                      <a:latin typeface="Cambria Math" panose="02040503050406030204" pitchFamily="18" charset="0"/>
                      <a:ea typeface="Cambria Math" panose="02040503050406030204" pitchFamily="18" charset="0"/>
                    </a:rPr>
                    <m:t>,</m:t>
                  </m:r>
                  <m:r>
                    <a:rPr lang="en-US" b="0" i="1">
                      <a:latin typeface="Cambria Math" panose="02040503050406030204" pitchFamily="18" charset="0"/>
                      <a:ea typeface="Cambria Math" panose="02040503050406030204" pitchFamily="18" charset="0"/>
                    </a:rPr>
                    <m:t>𝑆𝐶</m:t>
                  </m:r>
                  <m:r>
                    <a:rPr lang="en-US" b="0" i="1" smtClean="0">
                      <a:latin typeface="Cambria Math" panose="02040503050406030204" pitchFamily="18" charset="0"/>
                      <a:ea typeface="Cambria Math" panose="02040503050406030204" pitchFamily="18" charset="0"/>
                    </a:rPr>
                    <m:t>}</m:t>
                  </m:r>
                </m:oMath>
              </a14:m>
              <a:r>
                <a:rPr lang="en-US" dirty="0"/>
                <a:t> (Fungible: sub-dividable &amp; Supply Control)</a:t>
              </a:r>
            </a:p>
          </dgm:t>
        </dgm:pt>
      </mc:Choice>
      <mc:Fallback xmlns="">
        <dgm:pt modelId="{8668413B-4D0B-A749-AED5-3D4E01C35E42}">
          <dgm:prSet phldrT="[Text]"/>
          <dgm:spPr/>
          <dgm:t>
            <a:bodyPr/>
            <a:lstStyle/>
            <a:p>
              <a:r>
                <a:rPr lang="en-US" i="0">
                  <a:latin typeface="Cambria Math" panose="02040503050406030204" pitchFamily="18" charset="0"/>
                </a:rPr>
                <a:t>𝑃ℎ𝑦𝑠𝑖𝑐𝑎𝑙 𝐶𝑎𝑠ℎ =</a:t>
              </a:r>
              <a:r>
                <a:rPr lang="en-US" dirty="0"/>
                <a:t> </a:t>
              </a:r>
              <a:r>
                <a:rPr lang="en-US" i="0">
                  <a:latin typeface="Cambria Math" panose="02040503050406030204" pitchFamily="18" charset="0"/>
                  <a:ea typeface="Cambria Math" panose="02040503050406030204" pitchFamily="18" charset="0"/>
                </a:rPr>
                <a:t>𝜏</a:t>
              </a:r>
              <a:r>
                <a:rPr lang="en-US" b="0" i="0">
                  <a:latin typeface="Cambria Math" panose="02040503050406030204" pitchFamily="18" charset="0"/>
                  <a:ea typeface="Cambria Math" panose="02040503050406030204" pitchFamily="18" charset="0"/>
                </a:rPr>
                <a:t>_</a:t>
              </a:r>
              <a:r>
                <a:rPr lang="el-GR" b="0" i="0">
                  <a:latin typeface="Cambria Math" panose="02040503050406030204" pitchFamily="18" charset="0"/>
                  <a:ea typeface="Cambria Math" panose="02040503050406030204" pitchFamily="18" charset="0"/>
                </a:rPr>
                <a:t>Ϝ</a:t>
              </a:r>
              <a:r>
                <a:rPr lang="en-US" b="0" i="0">
                  <a:latin typeface="Cambria Math" panose="02040503050406030204" pitchFamily="18" charset="0"/>
                  <a:ea typeface="Cambria Math" panose="02040503050406030204" pitchFamily="18" charset="0"/>
                </a:rPr>
                <a:t> {𝑑,𝑆𝐶}</a:t>
              </a:r>
              <a:r>
                <a:rPr lang="en-US" dirty="0"/>
                <a:t> (Fungible: sub-dividable &amp; Supply Control)</a:t>
              </a:r>
            </a:p>
          </dgm:t>
        </dgm:pt>
      </mc:Fallback>
    </mc:AlternateConten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mc:AlternateContent xmlns:mc="http://schemas.openxmlformats.org/markup-compatibility/2006" xmlns:a14="http://schemas.microsoft.com/office/drawing/2010/main">
      <mc:Choice Requires="a14">
        <dgm:pt modelId="{4D8985A6-B295-1848-946D-B37569C6F118}">
          <dgm:prSet phldrT="[Text]"/>
          <dgm:spPr/>
          <dgm:t>
            <a:bodyPr/>
            <a:lstStyle/>
            <a:p>
              <a14:m>
                <m:oMath xmlns:m="http://schemas.openxmlformats.org/officeDocument/2006/math">
                  <m:r>
                    <a:rPr lang="en-US" smtClean="0">
                      <a:latin typeface="Cambria Math" panose="02040503050406030204" pitchFamily="18" charset="0"/>
                    </a:rPr>
                    <m:t>𝐵𝑎𝑟𝑟𝑒𝑙</m:t>
                  </m:r>
                  <m:r>
                    <a:rPr lang="en-US" smtClean="0">
                      <a:latin typeface="Cambria Math" panose="02040503050406030204" pitchFamily="18" charset="0"/>
                    </a:rPr>
                    <m:t> </m:t>
                  </m:r>
                  <m:r>
                    <a:rPr lang="en-US" smtClean="0">
                      <a:latin typeface="Cambria Math" panose="02040503050406030204" pitchFamily="18" charset="0"/>
                    </a:rPr>
                    <m:t>𝑜𝑓</m:t>
                  </m:r>
                  <m:r>
                    <a:rPr lang="en-US" smtClean="0">
                      <a:latin typeface="Cambria Math" panose="02040503050406030204" pitchFamily="18" charset="0"/>
                    </a:rPr>
                    <m:t> </m:t>
                  </m:r>
                  <m:r>
                    <a:rPr lang="en-US" smtClean="0">
                      <a:latin typeface="Cambria Math" panose="02040503050406030204" pitchFamily="18" charset="0"/>
                    </a:rPr>
                    <m:t>𝑂𝑖𝑙</m:t>
                  </m:r>
                </m:oMath>
              </a14:m>
              <a:r>
                <a:rPr lang="en-US" dirty="0"/>
                <a:t> =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r>
                    <a:rPr lang="en-US" b="0" i="1" smtClean="0">
                      <a:latin typeface="Cambria Math" panose="02040503050406030204" pitchFamily="18" charset="0"/>
                      <a:ea typeface="Cambria Math" panose="02040503050406030204" pitchFamily="18" charset="0"/>
                    </a:rPr>
                    <m:t>{</m:t>
                  </m:r>
                </m:oMath>
              </a14:m>
              <a:r>
                <a:rPr lang="en-US" i="1" dirty="0"/>
                <a:t>~d,</a:t>
              </a:r>
              <a14:m>
                <m:oMath xmlns:m="http://schemas.openxmlformats.org/officeDocument/2006/math">
                  <m:r>
                    <a:rPr lang="en-US" b="0" i="1" smtClean="0">
                      <a:latin typeface="Cambria Math" panose="02040503050406030204" pitchFamily="18" charset="0"/>
                      <a:ea typeface="Cambria Math" panose="02040503050406030204" pitchFamily="18" charset="0"/>
                    </a:rPr>
                    <m:t>𝑔</m:t>
                  </m:r>
                  <m:r>
                    <a:rPr lang="en-US" b="0" i="1" smtClean="0">
                      <a:latin typeface="Cambria Math" panose="02040503050406030204" pitchFamily="18" charset="0"/>
                      <a:ea typeface="Cambria Math" panose="02040503050406030204" pitchFamily="18" charset="0"/>
                    </a:rPr>
                    <m:t>, </m:t>
                  </m:r>
                  <m:r>
                    <a:rPr lang="en-US" b="0" i="1">
                      <a:latin typeface="Cambria Math" panose="02040503050406030204" pitchFamily="18" charset="0"/>
                      <a:ea typeface="Cambria Math" panose="02040503050406030204" pitchFamily="18" charset="0"/>
                    </a:rPr>
                    <m:t>𝑆𝐶</m:t>
                  </m:r>
                  <m:r>
                    <a:rPr lang="en-US" b="0" i="1" smtClean="0">
                      <a:latin typeface="Cambria Math" panose="02040503050406030204" pitchFamily="18" charset="0"/>
                      <a:ea typeface="Cambria Math" panose="02040503050406030204" pitchFamily="18" charset="0"/>
                    </a:rPr>
                    <m:t>}</m:t>
                  </m:r>
                </m:oMath>
              </a14:m>
              <a:r>
                <a:rPr lang="en-US" dirty="0"/>
                <a:t> (Fungible: whole, delegable &amp; Supply Control)</a:t>
              </a:r>
            </a:p>
          </dgm:t>
        </dgm:pt>
      </mc:Choice>
      <mc:Fallback xmlns="">
        <dgm:pt modelId="{4D8985A6-B295-1848-946D-B37569C6F118}">
          <dgm:prSet phldrT="[Text]"/>
          <dgm:spPr/>
          <dgm:t>
            <a:bodyPr/>
            <a:lstStyle/>
            <a:p>
              <a:r>
                <a:rPr lang="en-US" i="0">
                  <a:latin typeface="Cambria Math" panose="02040503050406030204" pitchFamily="18" charset="0"/>
                </a:rPr>
                <a:t>𝐵𝑎𝑟𝑟𝑒𝑙 𝑜𝑓 𝑂𝑖𝑙</a:t>
              </a:r>
              <a:r>
                <a:rPr lang="en-US" dirty="0"/>
                <a:t> =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r>
                <a:rPr lang="en-US" b="0" i="0">
                  <a:latin typeface="Cambria Math" panose="02040503050406030204" pitchFamily="18" charset="0"/>
                  <a:ea typeface="Cambria Math" panose="02040503050406030204" pitchFamily="18" charset="0"/>
                </a:rPr>
                <a:t> {</a:t>
              </a:r>
              <a:r>
                <a:rPr lang="en-US" i="1" dirty="0"/>
                <a:t>~d,</a:t>
              </a:r>
              <a:r>
                <a:rPr lang="en-US" b="0" i="0">
                  <a:latin typeface="Cambria Math" panose="02040503050406030204" pitchFamily="18" charset="0"/>
                  <a:ea typeface="Cambria Math" panose="02040503050406030204" pitchFamily="18" charset="0"/>
                </a:rPr>
                <a:t>𝑔, 𝑆𝐶}</a:t>
              </a:r>
              <a:r>
                <a:rPr lang="en-US" dirty="0"/>
                <a:t> (Fungible: whole, delegable &amp; Supply Control)</a:t>
              </a:r>
            </a:p>
          </dgm:t>
        </dgm:pt>
      </mc:Fallback>
    </mc:AlternateConten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mc:AlternateContent xmlns:mc="http://schemas.openxmlformats.org/markup-compatibility/2006" xmlns:a14="http://schemas.microsoft.com/office/drawing/2010/main">
      <mc:Choice Requires="a14">
        <dgm:pt modelId="{E80E5A18-7E21-AB43-8BAA-D87E8B61AD63}">
          <dgm:prSet phldrT="[Text]" custT="1"/>
          <dgm:spPr/>
          <dgm:t>
            <a:bodyPr/>
            <a:lstStyle/>
            <a:p>
              <a14:m>
                <m:oMath xmlns:m="http://schemas.openxmlformats.org/officeDocument/2006/math">
                  <m:r>
                    <m:rPr>
                      <m:sty m:val="p"/>
                    </m:rPr>
                    <a:rPr lang="en-US" sz="1500" b="0" i="0" smtClean="0">
                      <a:latin typeface="Cambria Math" panose="02040503050406030204" pitchFamily="18" charset="0"/>
                    </a:rPr>
                    <m:t>Inventory</m:t>
                  </m:r>
                  <m:r>
                    <a:rPr lang="en-US" sz="1500" b="0" i="0" smtClean="0">
                      <a:latin typeface="Cambria Math" panose="02040503050406030204" pitchFamily="18" charset="0"/>
                    </a:rPr>
                    <m:t> </m:t>
                  </m:r>
                  <m:r>
                    <m:rPr>
                      <m:sty m:val="p"/>
                    </m:rPr>
                    <a:rPr lang="en-US" sz="1500" b="0" i="0" smtClean="0">
                      <a:latin typeface="Cambria Math" panose="02040503050406030204" pitchFamily="18" charset="0"/>
                    </a:rPr>
                    <m:t>Item</m:t>
                  </m:r>
                </m:oMath>
              </a14:m>
              <a:r>
                <a:rPr lang="en-US" sz="1500" dirty="0"/>
                <a:t> = [</a:t>
              </a:r>
              <a14:m>
                <m:oMath xmlns:m="http://schemas.openxmlformats.org/officeDocument/2006/math">
                  <m:sSub>
                    <m:sSubPr>
                      <m:ctrlPr>
                        <a:rPr lang="en-US" sz="1500" i="1" smtClean="0">
                          <a:latin typeface="Cambria Math" panose="02040503050406030204" pitchFamily="18" charset="0"/>
                        </a:rPr>
                      </m:ctrlPr>
                    </m:sSubPr>
                    <m:e>
                      <m:r>
                        <a:rPr lang="en-US" sz="1500" i="1" smtClean="0">
                          <a:latin typeface="Cambria Math" panose="02040503050406030204" pitchFamily="18" charset="0"/>
                          <a:ea typeface="Cambria Math" panose="02040503050406030204" pitchFamily="18" charset="0"/>
                        </a:rPr>
                        <m:t>𝜏</m:t>
                      </m:r>
                    </m:e>
                    <m:sub>
                      <m:r>
                        <m:rPr>
                          <m:sty m:val="p"/>
                        </m:rPr>
                        <a:rPr lang="el-GR" sz="1500" i="1" smtClean="0">
                          <a:latin typeface="Cambria Math" panose="02040503050406030204" pitchFamily="18" charset="0"/>
                          <a:ea typeface="Cambria Math" panose="02040503050406030204" pitchFamily="18" charset="0"/>
                        </a:rPr>
                        <m:t>Ϝ</m:t>
                      </m:r>
                    </m:sub>
                  </m:sSub>
                </m:oMath>
              </a14:m>
              <a:r>
                <a:rPr lang="en-US" sz="1500" dirty="0"/>
                <a:t>{</a:t>
              </a:r>
              <a:r>
                <a:rPr lang="en-US" sz="1400" i="1" dirty="0"/>
                <a:t>~d</a:t>
              </a:r>
              <a14:m>
                <m:oMath xmlns:m="http://schemas.openxmlformats.org/officeDocument/2006/math">
                  <m:r>
                    <a:rPr lang="en-US" sz="1500" b="0" i="1">
                      <a:latin typeface="Cambria Math" panose="02040503050406030204" pitchFamily="18" charset="0"/>
                      <a:ea typeface="Cambria Math" panose="02040503050406030204" pitchFamily="18" charset="0"/>
                    </a:rPr>
                    <m:t>,</m:t>
                  </m:r>
                  <m:r>
                    <a:rPr lang="en-US" sz="1500" b="0" i="1" smtClean="0">
                      <a:latin typeface="Cambria Math" panose="02040503050406030204" pitchFamily="18" charset="0"/>
                      <a:ea typeface="Cambria Math" panose="02040503050406030204" pitchFamily="18" charset="0"/>
                    </a:rPr>
                    <m:t>𝑔</m:t>
                  </m:r>
                  <m:r>
                    <a:rPr lang="en-US" sz="1500" b="0" i="1" smtClean="0">
                      <a:latin typeface="Cambria Math" panose="02040503050406030204" pitchFamily="18" charset="0"/>
                      <a:ea typeface="Cambria Math" panose="02040503050406030204" pitchFamily="18" charset="0"/>
                    </a:rPr>
                    <m:t>, </m:t>
                  </m:r>
                  <m:r>
                    <a:rPr lang="en-US" sz="1500" b="0" i="1">
                      <a:latin typeface="Cambria Math" panose="02040503050406030204" pitchFamily="18" charset="0"/>
                      <a:ea typeface="Cambria Math" panose="02040503050406030204" pitchFamily="18" charset="0"/>
                    </a:rPr>
                    <m:t>𝑆𝐶</m:t>
                  </m:r>
                  <m:r>
                    <a:rPr lang="en-US" sz="1500" b="0" i="1" smtClean="0">
                      <a:latin typeface="Cambria Math" panose="02040503050406030204" pitchFamily="18" charset="0"/>
                      <a:ea typeface="Cambria Math" panose="02040503050406030204" pitchFamily="18" charset="0"/>
                    </a:rPr>
                    <m:t>}+</m:t>
                  </m:r>
                  <m:r>
                    <a:rPr lang="en-US" sz="1500" b="0" i="1" smtClean="0">
                      <a:latin typeface="Cambria Math" panose="02040503050406030204" pitchFamily="18" charset="0"/>
                      <a:ea typeface="Cambria Math" panose="02040503050406030204" pitchFamily="18" charset="0"/>
                    </a:rPr>
                    <m:t>𝜙</m:t>
                  </m:r>
                  <m:r>
                    <a:rPr lang="en-US" sz="1500" b="0" i="1" smtClean="0">
                      <a:latin typeface="Cambria Math" panose="02040503050406030204" pitchFamily="18" charset="0"/>
                      <a:ea typeface="Cambria Math" panose="02040503050406030204" pitchFamily="18" charset="0"/>
                    </a:rPr>
                    <m:t>𝑆𝐾𝑈</m:t>
                  </m:r>
                  <m:r>
                    <a:rPr lang="en-US" sz="1500" b="0" i="1" smtClean="0">
                      <a:latin typeface="Cambria Math" panose="02040503050406030204" pitchFamily="18" charset="0"/>
                      <a:ea typeface="Cambria Math" panose="02040503050406030204" pitchFamily="18" charset="0"/>
                    </a:rPr>
                    <m:t>]</m:t>
                  </m:r>
                </m:oMath>
              </a14:m>
              <a:r>
                <a:rPr lang="en-US" sz="1500" dirty="0"/>
                <a:t> (Fungible: whole, delegable &amp; Supply Control and a SKU property)</a:t>
              </a:r>
            </a:p>
          </dgm:t>
        </dgm:pt>
      </mc:Choice>
      <mc:Fallback xmlns="">
        <dgm:pt modelId="{E80E5A18-7E21-AB43-8BAA-D87E8B61AD63}">
          <dgm:prSet phldrT="[Text]" custT="1"/>
          <dgm:spPr/>
          <dgm:t>
            <a:bodyPr/>
            <a:lstStyle/>
            <a:p>
              <a:r>
                <a:rPr lang="en-US" sz="1500" b="0" i="0">
                  <a:latin typeface="Cambria Math" panose="02040503050406030204" pitchFamily="18" charset="0"/>
                </a:rPr>
                <a:t>Inventory Item</a:t>
              </a:r>
              <a:r>
                <a:rPr lang="en-US" sz="1500" dirty="0"/>
                <a:t> = [</a:t>
              </a:r>
              <a:r>
                <a:rPr lang="en-US" sz="1500" i="0">
                  <a:latin typeface="Cambria Math" panose="02040503050406030204" pitchFamily="18" charset="0"/>
                  <a:ea typeface="Cambria Math" panose="02040503050406030204" pitchFamily="18" charset="0"/>
                </a:rPr>
                <a:t>𝜏_</a:t>
              </a:r>
              <a:r>
                <a:rPr lang="el-GR" sz="1500" i="0">
                  <a:latin typeface="Cambria Math" panose="02040503050406030204" pitchFamily="18" charset="0"/>
                  <a:ea typeface="Cambria Math" panose="02040503050406030204" pitchFamily="18" charset="0"/>
                </a:rPr>
                <a:t>Ϝ</a:t>
              </a:r>
              <a:r>
                <a:rPr lang="en-US" sz="1500" dirty="0"/>
                <a:t>{</a:t>
              </a:r>
              <a:r>
                <a:rPr lang="en-US" sz="1400" i="1" dirty="0"/>
                <a:t>~d</a:t>
              </a:r>
              <a:r>
                <a:rPr lang="en-US" sz="1500" b="0" i="0">
                  <a:latin typeface="Cambria Math" panose="02040503050406030204" pitchFamily="18" charset="0"/>
                  <a:ea typeface="Cambria Math" panose="02040503050406030204" pitchFamily="18" charset="0"/>
                </a:rPr>
                <a:t>,𝑔, 𝑆𝐶}+𝜙𝑆𝐾𝑈]</a:t>
              </a:r>
              <a:r>
                <a:rPr lang="en-US" sz="1500" dirty="0"/>
                <a:t> (Fungible: whole, delegable &amp; Supply Control and a SKU property)</a:t>
              </a:r>
            </a:p>
          </dgm:t>
        </dgm:pt>
      </mc:Fallback>
    </mc:AlternateConten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dgm:pt modelId="{3C970EA8-0023-3F43-ADFC-CE7E68B90EAD}">
      <dgm:prSet phldrT="[Text]"/>
      <dgm:spPr>
        <a:blipFill>
          <a:blip xmlns:r="http://schemas.openxmlformats.org/officeDocument/2006/relationships" r:embed="rId1"/>
          <a:stretch>
            <a:fillRect t="-2857" b="-17143"/>
          </a:stretch>
        </a:blipFill>
      </dgm:spPr>
      <dgm:t>
        <a:bodyPr/>
        <a:lstStyle/>
        <a:p>
          <a:r>
            <a:rPr lang="en-US">
              <a:noFill/>
            </a:rPr>
            <a:t> </a:t>
          </a:r>
        </a:p>
      </dgm:t>
    </dgm:p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dgm:pt modelId="{AB4290DD-5EFF-E544-810B-C4DFF5A2DEBF}">
      <dgm:prSet phldrT="[Text]"/>
      <dgm:spPr>
        <a:blipFill>
          <a:blip xmlns:r="http://schemas.openxmlformats.org/officeDocument/2006/relationships" r:embed="rId2"/>
          <a:stretch>
            <a:fillRect t="-5882" b="-17647"/>
          </a:stretch>
        </a:blipFill>
      </dgm:spPr>
      <dgm:t>
        <a:bodyPr/>
        <a:lstStyle/>
        <a:p>
          <a:r>
            <a:rPr lang="en-US">
              <a:noFill/>
            </a:rPr>
            <a:t> </a:t>
          </a:r>
        </a:p>
      </dgm:t>
    </dgm:p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dgm:pt modelId="{8668413B-4D0B-A749-AED5-3D4E01C35E42}">
      <dgm:prSet phldrT="[Text]"/>
      <dgm:spPr>
        <a:blipFill>
          <a:blip xmlns:r="http://schemas.openxmlformats.org/officeDocument/2006/relationships" r:embed="rId3"/>
          <a:stretch>
            <a:fillRect t="-5714" b="-17143"/>
          </a:stretch>
        </a:blipFill>
      </dgm:spPr>
      <dgm:t>
        <a:bodyPr/>
        <a:lstStyle/>
        <a:p>
          <a:r>
            <a:rPr lang="en-US">
              <a:noFill/>
            </a:rPr>
            <a:t> </a:t>
          </a:r>
        </a:p>
      </dgm:t>
    </dgm:p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dgm:pt modelId="{4D8985A6-B295-1848-946D-B37569C6F118}">
      <dgm:prSet phldrT="[Text]"/>
      <dgm:spPr>
        <a:blipFill>
          <a:blip xmlns:r="http://schemas.openxmlformats.org/officeDocument/2006/relationships" r:embed="rId4"/>
          <a:stretch>
            <a:fillRect t="-5882" b="-20588"/>
          </a:stretch>
        </a:blipFill>
      </dgm:spPr>
      <dgm:t>
        <a:bodyPr/>
        <a:lstStyle/>
        <a:p>
          <a:r>
            <a:rPr lang="en-US">
              <a:noFill/>
            </a:rPr>
            <a:t> </a:t>
          </a:r>
        </a:p>
      </dgm:t>
    </dgm:p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dgm:pt modelId="{E80E5A18-7E21-AB43-8BAA-D87E8B61AD63}">
      <dgm:prSet phldrT="[Text]" custT="1"/>
      <dgm:spPr>
        <a:blipFill>
          <a:blip xmlns:r="http://schemas.openxmlformats.org/officeDocument/2006/relationships" r:embed="rId5"/>
          <a:stretch>
            <a:fillRect/>
          </a:stretch>
        </a:blipFill>
      </dgm:spPr>
      <dgm:t>
        <a:bodyPr/>
        <a:lstStyle/>
        <a:p>
          <a:r>
            <a:rPr lang="en-US">
              <a:noFill/>
            </a:rPr>
            <a:t> </a:t>
          </a:r>
        </a:p>
      </dgm:t>
    </dgm:p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D9723C53-DDF2-45EF-B7E6-F0839FFF259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3CC73F1-B2DA-4D94-94C5-B618CEFFACDF}">
      <dgm:prSet/>
      <dgm:spPr/>
      <dgm:t>
        <a:bodyPr/>
        <a:lstStyle/>
        <a:p>
          <a:pPr>
            <a:lnSpc>
              <a:spcPct val="100000"/>
            </a:lnSpc>
          </a:pPr>
          <a:r>
            <a:rPr lang="en-US" dirty="0"/>
            <a:t>Some behaviors can apply to a token's class, like </a:t>
          </a:r>
          <a:r>
            <a:rPr lang="en-US" b="1" dirty="0"/>
            <a:t>delegable</a:t>
          </a:r>
          <a:r>
            <a:rPr lang="en-US" dirty="0"/>
            <a:t> (</a:t>
          </a:r>
          <a:r>
            <a:rPr lang="en-US" i="1" dirty="0"/>
            <a:t>g</a:t>
          </a:r>
          <a:r>
            <a:rPr lang="en-US" dirty="0"/>
            <a:t>) and can </a:t>
          </a:r>
          <a:r>
            <a:rPr lang="en-US" b="1" dirty="0"/>
            <a:t>influence</a:t>
          </a:r>
          <a:r>
            <a:rPr lang="en-US" dirty="0"/>
            <a:t> behaviors added to the definition of the token like transfer and burn. </a:t>
          </a:r>
        </a:p>
      </dgm:t>
    </dgm:pt>
    <dgm:pt modelId="{D4AD8AC4-2641-4A25-BF75-1B54A905FBB9}" type="parTrans" cxnId="{83EC2641-AFE6-4BA7-A837-73A58E001023}">
      <dgm:prSet/>
      <dgm:spPr/>
      <dgm:t>
        <a:bodyPr/>
        <a:lstStyle/>
        <a:p>
          <a:endParaRPr lang="en-US"/>
        </a:p>
      </dgm:t>
    </dgm:pt>
    <dgm:pt modelId="{62C9C3FE-2BE6-4999-8686-8A35FC239D45}" type="sibTrans" cxnId="{83EC2641-AFE6-4BA7-A837-73A58E001023}">
      <dgm:prSet/>
      <dgm:spPr/>
      <dgm:t>
        <a:bodyPr/>
        <a:lstStyle/>
        <a:p>
          <a:endParaRPr lang="en-US"/>
        </a:p>
      </dgm:t>
    </dgm:pt>
    <dgm:pt modelId="{7EB6380D-B691-4F15-B5BA-62DB3FEE516B}">
      <dgm:prSet custT="1"/>
      <dgm:spPr/>
      <dgm:t>
        <a:bodyPr/>
        <a:lstStyle/>
        <a:p>
          <a:pPr>
            <a:lnSpc>
              <a:spcPct val="100000"/>
            </a:lnSpc>
          </a:pPr>
          <a:r>
            <a:rPr lang="en-US" sz="1600" dirty="0"/>
            <a:t>Some behaviors have a natural opposite or a need to indicate a lack or disabled behavior. These will have the same symbol, where the opposite is indicated by a prefix of </a:t>
          </a:r>
          <a:r>
            <a:rPr lang="en-US" sz="1600" b="0" dirty="0"/>
            <a:t>~.</a:t>
          </a:r>
        </a:p>
      </dgm:t>
    </dgm:pt>
    <dgm:pt modelId="{A21CF9A7-4CA5-4733-9091-28FA49A33C8B}" type="parTrans" cxnId="{38A89D22-404F-4B38-85C0-57193E60DB5B}">
      <dgm:prSet/>
      <dgm:spPr/>
      <dgm:t>
        <a:bodyPr/>
        <a:lstStyle/>
        <a:p>
          <a:endParaRPr lang="en-US"/>
        </a:p>
      </dgm:t>
    </dgm:pt>
    <dgm:pt modelId="{5EB43944-8BE6-4224-9D31-3BD6B629E4DE}" type="sibTrans" cxnId="{38A89D22-404F-4B38-85C0-57193E60DB5B}">
      <dgm:prSet/>
      <dgm:spPr/>
      <dgm:t>
        <a:bodyPr/>
        <a:lstStyle/>
        <a:p>
          <a:endParaRPr lang="en-US"/>
        </a:p>
      </dgm:t>
    </dgm:pt>
    <dgm:pt modelId="{FAE829A2-F624-44DD-A7E3-4E0D03A32505}">
      <dgm:prSet/>
      <dgm:spPr/>
      <dgm:t>
        <a:bodyPr/>
        <a:lstStyle/>
        <a:p>
          <a:pPr>
            <a:lnSpc>
              <a:spcPct val="100000"/>
            </a:lnSpc>
          </a:pPr>
          <a:r>
            <a:rPr lang="en-US"/>
            <a:t>Some behaviors are incompatible with others.</a:t>
          </a:r>
        </a:p>
      </dgm:t>
    </dgm:pt>
    <dgm:pt modelId="{D1D9D649-A804-497D-8BFE-746D5C573ABE}" type="parTrans" cxnId="{E0E9C35B-E434-468C-BD70-4F787591CFB3}">
      <dgm:prSet/>
      <dgm:spPr/>
      <dgm:t>
        <a:bodyPr/>
        <a:lstStyle/>
        <a:p>
          <a:endParaRPr lang="en-US"/>
        </a:p>
      </dgm:t>
    </dgm:pt>
    <dgm:pt modelId="{CC33EDCC-4054-48E1-9EAE-579D3624DDC6}" type="sibTrans" cxnId="{E0E9C35B-E434-468C-BD70-4F787591CFB3}">
      <dgm:prSet/>
      <dgm:spPr/>
      <dgm:t>
        <a:bodyPr/>
        <a:lstStyle/>
        <a:p>
          <a:endParaRPr lang="en-US"/>
        </a:p>
      </dgm:t>
    </dgm:pt>
    <dgm:pt modelId="{E929FAF7-53F4-48F4-BF1C-3E4A38E56E45}">
      <dgm:prSet/>
      <dgm:spPr/>
      <dgm:t>
        <a:bodyPr/>
        <a:lstStyle/>
        <a:p>
          <a:pPr>
            <a:lnSpc>
              <a:spcPct val="100000"/>
            </a:lnSpc>
          </a:pPr>
          <a:r>
            <a:rPr lang="en-US"/>
            <a:t>Some behaviors are implicit based on the base token.   I.e. transferable, is implicit for fungible tokens.</a:t>
          </a:r>
        </a:p>
      </dgm:t>
    </dgm:pt>
    <dgm:pt modelId="{A3EF944F-EF54-4341-81E3-DBFD930C1937}" type="parTrans" cxnId="{03F9B7D8-AB42-4D9B-A270-DF694A0FB8CA}">
      <dgm:prSet/>
      <dgm:spPr/>
      <dgm:t>
        <a:bodyPr/>
        <a:lstStyle/>
        <a:p>
          <a:endParaRPr lang="en-US"/>
        </a:p>
      </dgm:t>
    </dgm:pt>
    <dgm:pt modelId="{93D9CAB7-0FF3-4451-BFE2-0E225A7391A1}" type="sibTrans" cxnId="{03F9B7D8-AB42-4D9B-A270-DF694A0FB8CA}">
      <dgm:prSet/>
      <dgm:spPr/>
      <dgm:t>
        <a:bodyPr/>
        <a:lstStyle/>
        <a:p>
          <a:endParaRPr lang="en-US"/>
        </a:p>
      </dgm:t>
    </dgm:pt>
    <dgm:pt modelId="{D1120B6C-872C-40C5-A78E-027185E057EC}" type="pres">
      <dgm:prSet presAssocID="{D9723C53-DDF2-45EF-B7E6-F0839FFF2597}" presName="root" presStyleCnt="0">
        <dgm:presLayoutVars>
          <dgm:dir/>
          <dgm:resizeHandles val="exact"/>
        </dgm:presLayoutVars>
      </dgm:prSet>
      <dgm:spPr/>
    </dgm:pt>
    <dgm:pt modelId="{F5A50E67-356B-4EE3-9F19-BBFFF9AAEA71}" type="pres">
      <dgm:prSet presAssocID="{13CC73F1-B2DA-4D94-94C5-B618CEFFACDF}" presName="compNode" presStyleCnt="0"/>
      <dgm:spPr/>
    </dgm:pt>
    <dgm:pt modelId="{DB5A86A2-5635-46F8-88B7-5B0F3888A99C}" type="pres">
      <dgm:prSet presAssocID="{13CC73F1-B2DA-4D94-94C5-B618CEFFACDF}" presName="bgRect" presStyleLbl="bgShp" presStyleIdx="0" presStyleCnt="4"/>
      <dgm:spPr/>
    </dgm:pt>
    <dgm:pt modelId="{0B0A2CCC-4345-40BF-BB62-CDDA659BC0BF}" type="pres">
      <dgm:prSet presAssocID="{13CC73F1-B2DA-4D94-94C5-B618CEFFACD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etective"/>
        </a:ext>
      </dgm:extLst>
    </dgm:pt>
    <dgm:pt modelId="{6C17649F-E652-48D8-9164-41C65788C14A}" type="pres">
      <dgm:prSet presAssocID="{13CC73F1-B2DA-4D94-94C5-B618CEFFACDF}" presName="spaceRect" presStyleCnt="0"/>
      <dgm:spPr/>
    </dgm:pt>
    <dgm:pt modelId="{198D16CE-C50E-4FDF-A00B-BA5782D9099F}" type="pres">
      <dgm:prSet presAssocID="{13CC73F1-B2DA-4D94-94C5-B618CEFFACDF}" presName="parTx" presStyleLbl="revTx" presStyleIdx="0" presStyleCnt="4">
        <dgm:presLayoutVars>
          <dgm:chMax val="0"/>
          <dgm:chPref val="0"/>
        </dgm:presLayoutVars>
      </dgm:prSet>
      <dgm:spPr/>
    </dgm:pt>
    <dgm:pt modelId="{1770B244-9B42-48FB-8D72-3AD2D874163A}" type="pres">
      <dgm:prSet presAssocID="{62C9C3FE-2BE6-4999-8686-8A35FC239D45}" presName="sibTrans" presStyleCnt="0"/>
      <dgm:spPr/>
    </dgm:pt>
    <dgm:pt modelId="{2373953B-86EC-439D-949D-948503E78086}" type="pres">
      <dgm:prSet presAssocID="{7EB6380D-B691-4F15-B5BA-62DB3FEE516B}" presName="compNode" presStyleCnt="0"/>
      <dgm:spPr/>
    </dgm:pt>
    <dgm:pt modelId="{C7C6AEB3-3364-4E7C-963E-341F4ED0839C}" type="pres">
      <dgm:prSet presAssocID="{7EB6380D-B691-4F15-B5BA-62DB3FEE516B}" presName="bgRect" presStyleLbl="bgShp" presStyleIdx="1" presStyleCnt="4"/>
      <dgm:spPr/>
    </dgm:pt>
    <dgm:pt modelId="{EBE3F5FE-F2E0-404B-9BE6-EA8810668016}" type="pres">
      <dgm:prSet presAssocID="{7EB6380D-B691-4F15-B5BA-62DB3FEE516B}"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Man and woman"/>
        </a:ext>
      </dgm:extLst>
    </dgm:pt>
    <dgm:pt modelId="{F4A1D4E5-3767-4859-9B48-410AEBF67DBC}" type="pres">
      <dgm:prSet presAssocID="{7EB6380D-B691-4F15-B5BA-62DB3FEE516B}" presName="spaceRect" presStyleCnt="0"/>
      <dgm:spPr/>
    </dgm:pt>
    <dgm:pt modelId="{5A29E542-9695-4892-8F31-50D5943C0CCB}" type="pres">
      <dgm:prSet presAssocID="{7EB6380D-B691-4F15-B5BA-62DB3FEE516B}" presName="parTx" presStyleLbl="revTx" presStyleIdx="1" presStyleCnt="4">
        <dgm:presLayoutVars>
          <dgm:chMax val="0"/>
          <dgm:chPref val="0"/>
        </dgm:presLayoutVars>
      </dgm:prSet>
      <dgm:spPr/>
    </dgm:pt>
    <dgm:pt modelId="{F6626975-0AD8-4BDE-B830-A1C3ADAFA7C1}" type="pres">
      <dgm:prSet presAssocID="{5EB43944-8BE6-4224-9D31-3BD6B629E4DE}" presName="sibTrans" presStyleCnt="0"/>
      <dgm:spPr/>
    </dgm:pt>
    <dgm:pt modelId="{8B8FD04C-981E-4376-9F28-CFB2E648B1C5}" type="pres">
      <dgm:prSet presAssocID="{FAE829A2-F624-44DD-A7E3-4E0D03A32505}" presName="compNode" presStyleCnt="0"/>
      <dgm:spPr/>
    </dgm:pt>
    <dgm:pt modelId="{7A11D88A-3EDF-4244-B55C-26C262C08D3A}" type="pres">
      <dgm:prSet presAssocID="{FAE829A2-F624-44DD-A7E3-4E0D03A32505}" presName="bgRect" presStyleLbl="bgShp" presStyleIdx="2" presStyleCnt="4"/>
      <dgm:spPr/>
    </dgm:pt>
    <dgm:pt modelId="{DBFFFA97-DD3D-4790-9EDC-F5938BB2EBFF}" type="pres">
      <dgm:prSet presAssocID="{FAE829A2-F624-44DD-A7E3-4E0D03A3250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rritant"/>
        </a:ext>
      </dgm:extLst>
    </dgm:pt>
    <dgm:pt modelId="{483B5720-99C1-455E-91AF-22764A761EC0}" type="pres">
      <dgm:prSet presAssocID="{FAE829A2-F624-44DD-A7E3-4E0D03A32505}" presName="spaceRect" presStyleCnt="0"/>
      <dgm:spPr/>
    </dgm:pt>
    <dgm:pt modelId="{59B9010E-ECB3-4215-9072-F5A1D6698F47}" type="pres">
      <dgm:prSet presAssocID="{FAE829A2-F624-44DD-A7E3-4E0D03A32505}" presName="parTx" presStyleLbl="revTx" presStyleIdx="2" presStyleCnt="4">
        <dgm:presLayoutVars>
          <dgm:chMax val="0"/>
          <dgm:chPref val="0"/>
        </dgm:presLayoutVars>
      </dgm:prSet>
      <dgm:spPr/>
    </dgm:pt>
    <dgm:pt modelId="{7E9D1E93-8A9F-4CC1-851D-6249E490F551}" type="pres">
      <dgm:prSet presAssocID="{CC33EDCC-4054-48E1-9EAE-579D3624DDC6}" presName="sibTrans" presStyleCnt="0"/>
      <dgm:spPr/>
    </dgm:pt>
    <dgm:pt modelId="{3DC0AC8B-4862-4EED-B6CB-CDB7CE636D1C}" type="pres">
      <dgm:prSet presAssocID="{E929FAF7-53F4-48F4-BF1C-3E4A38E56E45}" presName="compNode" presStyleCnt="0"/>
      <dgm:spPr/>
    </dgm:pt>
    <dgm:pt modelId="{656FF16A-C7AE-4EDA-BF37-40B822D97731}" type="pres">
      <dgm:prSet presAssocID="{E929FAF7-53F4-48F4-BF1C-3E4A38E56E45}" presName="bgRect" presStyleLbl="bgShp" presStyleIdx="3" presStyleCnt="4"/>
      <dgm:spPr/>
    </dgm:pt>
    <dgm:pt modelId="{4418C9AF-30DA-45EE-93CD-FDA6F805A1C9}" type="pres">
      <dgm:prSet presAssocID="{E929FAF7-53F4-48F4-BF1C-3E4A38E56E45}"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Checkmark"/>
        </a:ext>
      </dgm:extLst>
    </dgm:pt>
    <dgm:pt modelId="{760D519D-720D-4B52-8072-76794BEAE0F2}" type="pres">
      <dgm:prSet presAssocID="{E929FAF7-53F4-48F4-BF1C-3E4A38E56E45}" presName="spaceRect" presStyleCnt="0"/>
      <dgm:spPr/>
    </dgm:pt>
    <dgm:pt modelId="{C15B7142-28DD-465E-AB69-C66B0B403EE1}" type="pres">
      <dgm:prSet presAssocID="{E929FAF7-53F4-48F4-BF1C-3E4A38E56E45}" presName="parTx" presStyleLbl="revTx" presStyleIdx="3" presStyleCnt="4">
        <dgm:presLayoutVars>
          <dgm:chMax val="0"/>
          <dgm:chPref val="0"/>
        </dgm:presLayoutVars>
      </dgm:prSet>
      <dgm:spPr/>
    </dgm:pt>
  </dgm:ptLst>
  <dgm:cxnLst>
    <dgm:cxn modelId="{26219421-F135-4510-A713-46212C209B81}" type="presOf" srcId="{FAE829A2-F624-44DD-A7E3-4E0D03A32505}" destId="{59B9010E-ECB3-4215-9072-F5A1D6698F47}" srcOrd="0" destOrd="0" presId="urn:microsoft.com/office/officeart/2018/2/layout/IconVerticalSolidList"/>
    <dgm:cxn modelId="{38A89D22-404F-4B38-85C0-57193E60DB5B}" srcId="{D9723C53-DDF2-45EF-B7E6-F0839FFF2597}" destId="{7EB6380D-B691-4F15-B5BA-62DB3FEE516B}" srcOrd="1" destOrd="0" parTransId="{A21CF9A7-4CA5-4733-9091-28FA49A33C8B}" sibTransId="{5EB43944-8BE6-4224-9D31-3BD6B629E4DE}"/>
    <dgm:cxn modelId="{95347130-3E6C-498B-B8AC-A6B83C11047A}" type="presOf" srcId="{D9723C53-DDF2-45EF-B7E6-F0839FFF2597}" destId="{D1120B6C-872C-40C5-A78E-027185E057EC}" srcOrd="0" destOrd="0" presId="urn:microsoft.com/office/officeart/2018/2/layout/IconVerticalSolidList"/>
    <dgm:cxn modelId="{83EC2641-AFE6-4BA7-A837-73A58E001023}" srcId="{D9723C53-DDF2-45EF-B7E6-F0839FFF2597}" destId="{13CC73F1-B2DA-4D94-94C5-B618CEFFACDF}" srcOrd="0" destOrd="0" parTransId="{D4AD8AC4-2641-4A25-BF75-1B54A905FBB9}" sibTransId="{62C9C3FE-2BE6-4999-8686-8A35FC239D45}"/>
    <dgm:cxn modelId="{E0E9C35B-E434-468C-BD70-4F787591CFB3}" srcId="{D9723C53-DDF2-45EF-B7E6-F0839FFF2597}" destId="{FAE829A2-F624-44DD-A7E3-4E0D03A32505}" srcOrd="2" destOrd="0" parTransId="{D1D9D649-A804-497D-8BFE-746D5C573ABE}" sibTransId="{CC33EDCC-4054-48E1-9EAE-579D3624DDC6}"/>
    <dgm:cxn modelId="{677538BE-85E9-466D-8698-129D1B9E5F18}" type="presOf" srcId="{7EB6380D-B691-4F15-B5BA-62DB3FEE516B}" destId="{5A29E542-9695-4892-8F31-50D5943C0CCB}" srcOrd="0" destOrd="0" presId="urn:microsoft.com/office/officeart/2018/2/layout/IconVerticalSolidList"/>
    <dgm:cxn modelId="{03F9B7D8-AB42-4D9B-A270-DF694A0FB8CA}" srcId="{D9723C53-DDF2-45EF-B7E6-F0839FFF2597}" destId="{E929FAF7-53F4-48F4-BF1C-3E4A38E56E45}" srcOrd="3" destOrd="0" parTransId="{A3EF944F-EF54-4341-81E3-DBFD930C1937}" sibTransId="{93D9CAB7-0FF3-4451-BFE2-0E225A7391A1}"/>
    <dgm:cxn modelId="{ED7809E1-6000-4429-A822-AB5921C29881}" type="presOf" srcId="{E929FAF7-53F4-48F4-BF1C-3E4A38E56E45}" destId="{C15B7142-28DD-465E-AB69-C66B0B403EE1}" srcOrd="0" destOrd="0" presId="urn:microsoft.com/office/officeart/2018/2/layout/IconVerticalSolidList"/>
    <dgm:cxn modelId="{C3AA09F5-E16D-4CB5-9C17-10143EEBA9A5}" type="presOf" srcId="{13CC73F1-B2DA-4D94-94C5-B618CEFFACDF}" destId="{198D16CE-C50E-4FDF-A00B-BA5782D9099F}" srcOrd="0" destOrd="0" presId="urn:microsoft.com/office/officeart/2018/2/layout/IconVerticalSolidList"/>
    <dgm:cxn modelId="{1482021D-7911-423D-B2C5-2B6ADAD0ED74}" type="presParOf" srcId="{D1120B6C-872C-40C5-A78E-027185E057EC}" destId="{F5A50E67-356B-4EE3-9F19-BBFFF9AAEA71}" srcOrd="0" destOrd="0" presId="urn:microsoft.com/office/officeart/2018/2/layout/IconVerticalSolidList"/>
    <dgm:cxn modelId="{EB24C0DB-872B-4316-8C81-3997D8005EBA}" type="presParOf" srcId="{F5A50E67-356B-4EE3-9F19-BBFFF9AAEA71}" destId="{DB5A86A2-5635-46F8-88B7-5B0F3888A99C}" srcOrd="0" destOrd="0" presId="urn:microsoft.com/office/officeart/2018/2/layout/IconVerticalSolidList"/>
    <dgm:cxn modelId="{A71FC0C4-8BB4-4788-85F4-B7259180AB63}" type="presParOf" srcId="{F5A50E67-356B-4EE3-9F19-BBFFF9AAEA71}" destId="{0B0A2CCC-4345-40BF-BB62-CDDA659BC0BF}" srcOrd="1" destOrd="0" presId="urn:microsoft.com/office/officeart/2018/2/layout/IconVerticalSolidList"/>
    <dgm:cxn modelId="{9E418F98-84DC-44B5-BD3A-0B1CE1F347A2}" type="presParOf" srcId="{F5A50E67-356B-4EE3-9F19-BBFFF9AAEA71}" destId="{6C17649F-E652-48D8-9164-41C65788C14A}" srcOrd="2" destOrd="0" presId="urn:microsoft.com/office/officeart/2018/2/layout/IconVerticalSolidList"/>
    <dgm:cxn modelId="{5E86EF7E-6843-4F9B-AF5B-388D4902B116}" type="presParOf" srcId="{F5A50E67-356B-4EE3-9F19-BBFFF9AAEA71}" destId="{198D16CE-C50E-4FDF-A00B-BA5782D9099F}" srcOrd="3" destOrd="0" presId="urn:microsoft.com/office/officeart/2018/2/layout/IconVerticalSolidList"/>
    <dgm:cxn modelId="{74205B3E-C1F3-49EC-8CCB-22DFC7020977}" type="presParOf" srcId="{D1120B6C-872C-40C5-A78E-027185E057EC}" destId="{1770B244-9B42-48FB-8D72-3AD2D874163A}" srcOrd="1" destOrd="0" presId="urn:microsoft.com/office/officeart/2018/2/layout/IconVerticalSolidList"/>
    <dgm:cxn modelId="{C03E6025-8290-4D68-ACDC-CE2B6D91569F}" type="presParOf" srcId="{D1120B6C-872C-40C5-A78E-027185E057EC}" destId="{2373953B-86EC-439D-949D-948503E78086}" srcOrd="2" destOrd="0" presId="urn:microsoft.com/office/officeart/2018/2/layout/IconVerticalSolidList"/>
    <dgm:cxn modelId="{B3A2E900-8E91-4091-9519-B81DEB17498F}" type="presParOf" srcId="{2373953B-86EC-439D-949D-948503E78086}" destId="{C7C6AEB3-3364-4E7C-963E-341F4ED0839C}" srcOrd="0" destOrd="0" presId="urn:microsoft.com/office/officeart/2018/2/layout/IconVerticalSolidList"/>
    <dgm:cxn modelId="{DCF6767B-6A0E-46BF-B429-AC0DEB99B333}" type="presParOf" srcId="{2373953B-86EC-439D-949D-948503E78086}" destId="{EBE3F5FE-F2E0-404B-9BE6-EA8810668016}" srcOrd="1" destOrd="0" presId="urn:microsoft.com/office/officeart/2018/2/layout/IconVerticalSolidList"/>
    <dgm:cxn modelId="{77220CD9-DBB6-49BC-97A3-8B087BA1767F}" type="presParOf" srcId="{2373953B-86EC-439D-949D-948503E78086}" destId="{F4A1D4E5-3767-4859-9B48-410AEBF67DBC}" srcOrd="2" destOrd="0" presId="urn:microsoft.com/office/officeart/2018/2/layout/IconVerticalSolidList"/>
    <dgm:cxn modelId="{28FBEB6F-5A0F-474E-A635-3E721698014F}" type="presParOf" srcId="{2373953B-86EC-439D-949D-948503E78086}" destId="{5A29E542-9695-4892-8F31-50D5943C0CCB}" srcOrd="3" destOrd="0" presId="urn:microsoft.com/office/officeart/2018/2/layout/IconVerticalSolidList"/>
    <dgm:cxn modelId="{81ABCA8B-D1B6-4EAD-BC0E-346FEB4A2DEF}" type="presParOf" srcId="{D1120B6C-872C-40C5-A78E-027185E057EC}" destId="{F6626975-0AD8-4BDE-B830-A1C3ADAFA7C1}" srcOrd="3" destOrd="0" presId="urn:microsoft.com/office/officeart/2018/2/layout/IconVerticalSolidList"/>
    <dgm:cxn modelId="{2EBEB69F-5296-40B9-8BFC-8C360903B9C4}" type="presParOf" srcId="{D1120B6C-872C-40C5-A78E-027185E057EC}" destId="{8B8FD04C-981E-4376-9F28-CFB2E648B1C5}" srcOrd="4" destOrd="0" presId="urn:microsoft.com/office/officeart/2018/2/layout/IconVerticalSolidList"/>
    <dgm:cxn modelId="{628D5158-0B79-4680-8445-FAB5FD1B78EA}" type="presParOf" srcId="{8B8FD04C-981E-4376-9F28-CFB2E648B1C5}" destId="{7A11D88A-3EDF-4244-B55C-26C262C08D3A}" srcOrd="0" destOrd="0" presId="urn:microsoft.com/office/officeart/2018/2/layout/IconVerticalSolidList"/>
    <dgm:cxn modelId="{97F8E60D-80B4-44BE-A6C7-1410E8388375}" type="presParOf" srcId="{8B8FD04C-981E-4376-9F28-CFB2E648B1C5}" destId="{DBFFFA97-DD3D-4790-9EDC-F5938BB2EBFF}" srcOrd="1" destOrd="0" presId="urn:microsoft.com/office/officeart/2018/2/layout/IconVerticalSolidList"/>
    <dgm:cxn modelId="{45505298-084D-49CD-81EE-FA51BF3CB8D3}" type="presParOf" srcId="{8B8FD04C-981E-4376-9F28-CFB2E648B1C5}" destId="{483B5720-99C1-455E-91AF-22764A761EC0}" srcOrd="2" destOrd="0" presId="urn:microsoft.com/office/officeart/2018/2/layout/IconVerticalSolidList"/>
    <dgm:cxn modelId="{23C6D483-A6DD-42E3-A932-76E7914D9C15}" type="presParOf" srcId="{8B8FD04C-981E-4376-9F28-CFB2E648B1C5}" destId="{59B9010E-ECB3-4215-9072-F5A1D6698F47}" srcOrd="3" destOrd="0" presId="urn:microsoft.com/office/officeart/2018/2/layout/IconVerticalSolidList"/>
    <dgm:cxn modelId="{9547160E-331E-4DF7-8CF0-4438EAB490D1}" type="presParOf" srcId="{D1120B6C-872C-40C5-A78E-027185E057EC}" destId="{7E9D1E93-8A9F-4CC1-851D-6249E490F551}" srcOrd="5" destOrd="0" presId="urn:microsoft.com/office/officeart/2018/2/layout/IconVerticalSolidList"/>
    <dgm:cxn modelId="{DC860B11-454E-4520-AC57-7B16C3171B0C}" type="presParOf" srcId="{D1120B6C-872C-40C5-A78E-027185E057EC}" destId="{3DC0AC8B-4862-4EED-B6CB-CDB7CE636D1C}" srcOrd="6" destOrd="0" presId="urn:microsoft.com/office/officeart/2018/2/layout/IconVerticalSolidList"/>
    <dgm:cxn modelId="{08F9F3C5-0DFB-4273-85C9-5B58A1DA3910}" type="presParOf" srcId="{3DC0AC8B-4862-4EED-B6CB-CDB7CE636D1C}" destId="{656FF16A-C7AE-4EDA-BF37-40B822D97731}" srcOrd="0" destOrd="0" presId="urn:microsoft.com/office/officeart/2018/2/layout/IconVerticalSolidList"/>
    <dgm:cxn modelId="{80F32B80-A109-4908-A7C4-FF014AC26326}" type="presParOf" srcId="{3DC0AC8B-4862-4EED-B6CB-CDB7CE636D1C}" destId="{4418C9AF-30DA-45EE-93CD-FDA6F805A1C9}" srcOrd="1" destOrd="0" presId="urn:microsoft.com/office/officeart/2018/2/layout/IconVerticalSolidList"/>
    <dgm:cxn modelId="{6D0C9A48-5070-4BAD-99AC-BB2CDFFB9BCA}" type="presParOf" srcId="{3DC0AC8B-4862-4EED-B6CB-CDB7CE636D1C}" destId="{760D519D-720D-4B52-8072-76794BEAE0F2}" srcOrd="2" destOrd="0" presId="urn:microsoft.com/office/officeart/2018/2/layout/IconVerticalSolidList"/>
    <dgm:cxn modelId="{0421D61A-8946-47E8-8E18-987EA3769E4C}" type="presParOf" srcId="{3DC0AC8B-4862-4EED-B6CB-CDB7CE636D1C}" destId="{C15B7142-28DD-465E-AB69-C66B0B403EE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1BA25CE4-BFDA-4A7A-ADDF-5ECB20DEC03E}" type="doc">
      <dgm:prSet loTypeId="urn:microsoft.com/office/officeart/2005/8/layout/vList2" loCatId="list" qsTypeId="urn:microsoft.com/office/officeart/2005/8/quickstyle/simple2"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7119CBC8-10A3-410F-BE25-0B5AA9A44DD5}">
          <dgm:prSet custT="1"/>
          <dgm:spPr/>
          <dgm:t>
            <a:bodyPr/>
            <a:lstStyle/>
            <a:p>
              <a:r>
                <a:rPr lang="en-US" sz="1700" dirty="0"/>
                <a:t>Tokens begin at a common root named Base - </a:t>
              </a:r>
              <a14:m>
                <m:oMath xmlns:m="http://schemas.openxmlformats.org/officeDocument/2006/math">
                  <m:r>
                    <a:rPr lang="en-US" sz="2400" i="1" smtClean="0">
                      <a:latin typeface="Cambria Math" panose="02040503050406030204" pitchFamily="18" charset="0"/>
                      <a:ea typeface="Cambria Math" panose="02040503050406030204" pitchFamily="18" charset="0"/>
                    </a:rPr>
                    <m:t>𝜏</m:t>
                  </m:r>
                </m:oMath>
              </a14:m>
              <a:endParaRPr lang="en-US" sz="1700" dirty="0"/>
            </a:p>
          </dgm:t>
        </dgm:pt>
      </mc:Choice>
      <mc:Fallback xmlns="">
        <dgm:pt modelId="{7119CBC8-10A3-410F-BE25-0B5AA9A44DD5}">
          <dgm:prSet custT="1"/>
          <dgm:spPr/>
          <dgm:t>
            <a:bodyPr/>
            <a:lstStyle/>
            <a:p>
              <a:r>
                <a:rPr lang="en-US" sz="1700" dirty="0"/>
                <a:t>Tokens begin at a common root named Base - </a:t>
              </a:r>
              <a:r>
                <a:rPr lang="en-US" sz="2400" i="0">
                  <a:latin typeface="Cambria Math" panose="02040503050406030204" pitchFamily="18" charset="0"/>
                  <a:ea typeface="Cambria Math" panose="02040503050406030204" pitchFamily="18" charset="0"/>
                </a:rPr>
                <a:t>𝜏</a:t>
              </a:r>
              <a:endParaRPr lang="en-US" sz="1700" dirty="0"/>
            </a:p>
          </dgm:t>
        </dgm:pt>
      </mc:Fallback>
    </mc:AlternateContent>
    <dgm:pt modelId="{88D0F49E-CC99-4EBE-8250-369630C4E1D2}" type="parTrans" cxnId="{B1D9E854-DE42-4EBB-9352-2B3BAFE36C1D}">
      <dgm:prSet/>
      <dgm:spPr/>
      <dgm:t>
        <a:bodyPr/>
        <a:lstStyle/>
        <a:p>
          <a:endParaRPr lang="en-US"/>
        </a:p>
      </dgm:t>
    </dgm:pt>
    <dgm:pt modelId="{2297793F-1ED3-45D4-93A9-673421845E97}" type="sibTrans" cxnId="{B1D9E854-DE42-4EBB-9352-2B3BAFE36C1D}">
      <dgm:prSet/>
      <dgm:spPr/>
      <dgm:t>
        <a:bodyPr/>
        <a:lstStyle/>
        <a:p>
          <a:endParaRPr lang="en-US"/>
        </a:p>
      </dgm:t>
    </dgm:pt>
    <mc:AlternateContent xmlns:mc="http://schemas.openxmlformats.org/markup-compatibility/2006" xmlns:a14="http://schemas.microsoft.com/office/drawing/2010/main">
      <mc:Choice Requires="a14">
        <dgm:pt modelId="{A76629A1-B6A1-4F3E-9CDC-2FF995BF767E}">
          <dgm:prSet custT="1"/>
          <dgm:spPr/>
          <dgm:t>
            <a:bodyPr/>
            <a:lstStyle/>
            <a:p>
              <a:r>
                <a:rPr lang="en-US" sz="1700" dirty="0"/>
                <a:t>Base has 2 initial branches: Fungible </a:t>
              </a:r>
              <a14:m>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r>
                        <a:rPr lang="en-US" sz="2000" smtClean="0">
                          <a:latin typeface="Cambria Math" panose="02040503050406030204" pitchFamily="18" charset="0"/>
                        </a:rPr>
                        <m:t> </m:t>
                      </m:r>
                      <m:r>
                        <a:rPr lang="en-US" sz="2000" i="1" smtClean="0">
                          <a:latin typeface="Cambria Math" panose="02040503050406030204" pitchFamily="18" charset="0"/>
                          <a:ea typeface="Cambria Math" panose="02040503050406030204" pitchFamily="18" charset="0"/>
                        </a:rPr>
                        <m:t>𝜏</m:t>
                      </m:r>
                    </m:e>
                    <m:sub>
                      <m:r>
                        <m:rPr>
                          <m:sty m:val="p"/>
                        </m:rPr>
                        <a:rPr lang="el-GR" sz="2000" i="1" smtClean="0">
                          <a:latin typeface="Cambria Math" panose="02040503050406030204" pitchFamily="18" charset="0"/>
                          <a:ea typeface="Cambria Math" panose="02040503050406030204" pitchFamily="18" charset="0"/>
                        </a:rPr>
                        <m:t>Ϝ</m:t>
                      </m:r>
                    </m:sub>
                  </m:sSub>
                </m:oMath>
              </a14:m>
              <a:r>
                <a:rPr lang="en-US" sz="1700" dirty="0"/>
                <a:t>  and Non-Fungible </a:t>
              </a:r>
              <a14:m>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𝜏</m:t>
                      </m:r>
                    </m:e>
                    <m:sub>
                      <m:r>
                        <m:rPr>
                          <m:sty m:val="p"/>
                        </m:rPr>
                        <a:rPr lang="el-GR" sz="2000" i="1" smtClean="0">
                          <a:latin typeface="Cambria Math" panose="02040503050406030204" pitchFamily="18" charset="0"/>
                          <a:ea typeface="Cambria Math" panose="02040503050406030204" pitchFamily="18" charset="0"/>
                        </a:rPr>
                        <m:t>Ν</m:t>
                      </m:r>
                    </m:sub>
                  </m:sSub>
                </m:oMath>
              </a14:m>
              <a:r>
                <a:rPr lang="en-US" sz="1700" dirty="0"/>
                <a:t> - Hybrids are on their own branch.</a:t>
              </a:r>
            </a:p>
          </dgm:t>
        </dgm:pt>
      </mc:Choice>
      <mc:Fallback xmlns="">
        <dgm:pt modelId="{A76629A1-B6A1-4F3E-9CDC-2FF995BF767E}">
          <dgm:prSet custT="1"/>
          <dgm:spPr/>
          <dgm:t>
            <a:bodyPr/>
            <a:lstStyle/>
            <a:p>
              <a:r>
                <a:rPr lang="en-US" sz="1700" dirty="0"/>
                <a:t>Base has 2 initial branches: Fungible </a:t>
              </a:r>
              <a:r>
                <a:rPr lang="en-US" sz="2000" i="0">
                  <a:latin typeface="Cambria Math" panose="02040503050406030204" pitchFamily="18" charset="0"/>
                  <a:ea typeface="Cambria Math" panose="02040503050406030204" pitchFamily="18" charset="0"/>
                </a:rPr>
                <a:t>〖</a:t>
              </a:r>
              <a:r>
                <a:rPr lang="en-US" sz="2000" i="0">
                  <a:latin typeface="Cambria Math" panose="02040503050406030204" pitchFamily="18" charset="0"/>
                </a:rPr>
                <a:t> </a:t>
              </a:r>
              <a:r>
                <a:rPr lang="en-US" sz="2000" i="0">
                  <a:latin typeface="Cambria Math" panose="02040503050406030204" pitchFamily="18" charset="0"/>
                  <a:ea typeface="Cambria Math" panose="02040503050406030204" pitchFamily="18" charset="0"/>
                </a:rPr>
                <a:t>𝜏〗_</a:t>
              </a:r>
              <a:r>
                <a:rPr lang="el-GR" sz="2000" i="0">
                  <a:latin typeface="Cambria Math" panose="02040503050406030204" pitchFamily="18" charset="0"/>
                  <a:ea typeface="Cambria Math" panose="02040503050406030204" pitchFamily="18" charset="0"/>
                </a:rPr>
                <a:t>Ϝ</a:t>
              </a:r>
              <a:r>
                <a:rPr lang="en-US" sz="1700" dirty="0"/>
                <a:t>  and Non-Fungible </a:t>
              </a:r>
              <a:r>
                <a:rPr lang="en-US" sz="2000" i="0">
                  <a:latin typeface="Cambria Math" panose="02040503050406030204" pitchFamily="18" charset="0"/>
                  <a:ea typeface="Cambria Math" panose="02040503050406030204" pitchFamily="18" charset="0"/>
                </a:rPr>
                <a:t>𝜏_</a:t>
              </a:r>
              <a:r>
                <a:rPr lang="el-GR" sz="2000" i="0">
                  <a:latin typeface="Cambria Math" panose="02040503050406030204" pitchFamily="18" charset="0"/>
                  <a:ea typeface="Cambria Math" panose="02040503050406030204" pitchFamily="18" charset="0"/>
                </a:rPr>
                <a:t>Ν</a:t>
              </a:r>
              <a:r>
                <a:rPr lang="en-US" sz="1700" dirty="0"/>
                <a:t> - Hybrids are on their own branch.</a:t>
              </a:r>
            </a:p>
          </dgm:t>
        </dgm:pt>
      </mc:Fallback>
    </mc:AlternateContent>
    <dgm:pt modelId="{742091D1-41AF-4E53-AD0E-784A7218A83C}" type="parTrans" cxnId="{43A5E375-A6DC-4C5F-B2F7-3D69B396B65D}">
      <dgm:prSet/>
      <dgm:spPr/>
      <dgm:t>
        <a:bodyPr/>
        <a:lstStyle/>
        <a:p>
          <a:endParaRPr lang="en-US"/>
        </a:p>
      </dgm:t>
    </dgm:pt>
    <dgm:pt modelId="{1206E58E-0209-467D-852E-FA5D6C2506F3}" type="sibTrans" cxnId="{43A5E375-A6DC-4C5F-B2F7-3D69B396B65D}">
      <dgm:prSet/>
      <dgm:spPr/>
      <dgm:t>
        <a:bodyPr/>
        <a:lstStyle/>
        <a:p>
          <a:endParaRPr lang="en-US"/>
        </a:p>
      </dgm:t>
    </dgm:pt>
    <dgm:pt modelId="{06074267-F286-4439-91D0-E765F1BD8EF7}">
      <dgm:prSet/>
      <dgm:spPr/>
      <dgm:t>
        <a:bodyPr/>
        <a:lstStyle/>
        <a:p>
          <a:r>
            <a:rPr lang="en-US" dirty="0"/>
            <a:t>A new branch is created from a parent branch when it is added but does not represent a complete token.  For example, non-transferable would represent a branch on non-fungible, but would not be a branch on fungible.</a:t>
          </a:r>
        </a:p>
      </dgm:t>
    </dgm:pt>
    <dgm:pt modelId="{F6CC83F2-F343-4836-8648-C9B79EB15437}" type="parTrans" cxnId="{DB28B4BF-E4F9-4186-B105-3D170014FDA1}">
      <dgm:prSet/>
      <dgm:spPr/>
      <dgm:t>
        <a:bodyPr/>
        <a:lstStyle/>
        <a:p>
          <a:endParaRPr lang="en-US"/>
        </a:p>
      </dgm:t>
    </dgm:pt>
    <dgm:pt modelId="{EFB511A1-A989-459B-95C0-BD3DFF41C175}" type="sibTrans" cxnId="{DB28B4BF-E4F9-4186-B105-3D170014FDA1}">
      <dgm:prSet/>
      <dgm:spPr/>
      <dgm:t>
        <a:bodyPr/>
        <a:lstStyle/>
        <a:p>
          <a:endParaRPr lang="en-US"/>
        </a:p>
      </dgm:t>
    </dgm:pt>
    <dgm:pt modelId="{A5077B65-F309-4D49-8AB2-3BEC71539E11}">
      <dgm:prSet/>
      <dgm:spPr/>
      <dgm:t>
        <a:bodyPr/>
        <a:lstStyle/>
        <a:p>
          <a:r>
            <a:rPr lang="en-US" dirty="0"/>
            <a:t>Some artifacts and artifact groups can apply to both Fungible and Non-Fungible branches, like Transferable.  These are represented as branches on each of these branches with a dotted line to the branch or some other visual indicator that it is not a duplicate and can provide navigation to its other location(s).	</a:t>
          </a:r>
        </a:p>
      </dgm:t>
    </dgm:pt>
    <dgm:pt modelId="{D0C497EC-27BE-474B-8C1F-56691202F0A9}" type="parTrans" cxnId="{D82B05A3-6497-4262-B837-D6130C90F3AA}">
      <dgm:prSet/>
      <dgm:spPr/>
      <dgm:t>
        <a:bodyPr/>
        <a:lstStyle/>
        <a:p>
          <a:endParaRPr lang="en-US"/>
        </a:p>
      </dgm:t>
    </dgm:pt>
    <dgm:pt modelId="{C29CB13A-7E59-4209-A03F-1698AC77D9C3}" type="sibTrans" cxnId="{D82B05A3-6497-4262-B837-D6130C90F3AA}">
      <dgm:prSet/>
      <dgm:spPr/>
      <dgm:t>
        <a:bodyPr/>
        <a:lstStyle/>
        <a:p>
          <a:endParaRPr lang="en-US"/>
        </a:p>
      </dgm:t>
    </dgm:pt>
    <dgm:pt modelId="{4DD38067-3058-F344-A30E-A50AA2B34289}">
      <dgm:prSet custT="1"/>
      <dgm:spPr/>
      <dgm:t>
        <a:bodyPr/>
        <a:lstStyle/>
        <a:p>
          <a:r>
            <a:rPr lang="en-US" sz="1700" dirty="0"/>
            <a:t>Branches are classified as Fractional Fungible, Whole Fungible, Fractional Non-Fungible or Singleton. Where Fractional indicates that the token is sub-dividable. The classification implies a specific Template Formula base.</a:t>
          </a:r>
        </a:p>
      </dgm:t>
    </dgm:pt>
    <dgm:pt modelId="{E5306555-1D0F-3047-964E-596CE1D51D58}" type="parTrans" cxnId="{55E55950-553B-CD48-8BCB-D18695E9954B}">
      <dgm:prSet/>
      <dgm:spPr/>
      <dgm:t>
        <a:bodyPr/>
        <a:lstStyle/>
        <a:p>
          <a:endParaRPr lang="en-US"/>
        </a:p>
      </dgm:t>
    </dgm:pt>
    <dgm:pt modelId="{405633DC-F33D-0042-BE14-5744FB2AA0CD}" type="sibTrans" cxnId="{55E55950-553B-CD48-8BCB-D18695E9954B}">
      <dgm:prSet/>
      <dgm:spPr/>
      <dgm:t>
        <a:bodyPr/>
        <a:lstStyle/>
        <a:p>
          <a:endParaRPr lang="en-US"/>
        </a:p>
      </dgm:t>
    </dgm:pt>
    <dgm:pt modelId="{B4F10FCC-427C-1649-9778-C9D2D10A3B5D}" type="pres">
      <dgm:prSet presAssocID="{1BA25CE4-BFDA-4A7A-ADDF-5ECB20DEC03E}" presName="linear" presStyleCnt="0">
        <dgm:presLayoutVars>
          <dgm:animLvl val="lvl"/>
          <dgm:resizeHandles val="exact"/>
        </dgm:presLayoutVars>
      </dgm:prSet>
      <dgm:spPr/>
    </dgm:pt>
    <dgm:pt modelId="{71993FC6-C615-1242-A5CB-46AD085C9AB9}" type="pres">
      <dgm:prSet presAssocID="{7119CBC8-10A3-410F-BE25-0B5AA9A44DD5}" presName="parentText" presStyleLbl="node1" presStyleIdx="0" presStyleCnt="5">
        <dgm:presLayoutVars>
          <dgm:chMax val="0"/>
          <dgm:bulletEnabled val="1"/>
        </dgm:presLayoutVars>
      </dgm:prSet>
      <dgm:spPr/>
    </dgm:pt>
    <dgm:pt modelId="{7F0A53C3-8178-6948-83B1-150F8EE6C0AA}" type="pres">
      <dgm:prSet presAssocID="{2297793F-1ED3-45D4-93A9-673421845E97}" presName="spacer" presStyleCnt="0"/>
      <dgm:spPr/>
    </dgm:pt>
    <dgm:pt modelId="{726FD45F-6285-C544-96B4-A195F3E97B19}" type="pres">
      <dgm:prSet presAssocID="{A76629A1-B6A1-4F3E-9CDC-2FF995BF767E}" presName="parentText" presStyleLbl="node1" presStyleIdx="1" presStyleCnt="5" custLinFactNeighborY="51403">
        <dgm:presLayoutVars>
          <dgm:chMax val="0"/>
          <dgm:bulletEnabled val="1"/>
        </dgm:presLayoutVars>
      </dgm:prSet>
      <dgm:spPr/>
    </dgm:pt>
    <dgm:pt modelId="{211F66A7-8E63-9547-BAE9-39FC6FDF21F0}" type="pres">
      <dgm:prSet presAssocID="{1206E58E-0209-467D-852E-FA5D6C2506F3}" presName="spacer" presStyleCnt="0"/>
      <dgm:spPr/>
    </dgm:pt>
    <dgm:pt modelId="{C481B839-D121-9D48-8B74-79445D362D53}" type="pres">
      <dgm:prSet presAssocID="{4DD38067-3058-F344-A30E-A50AA2B34289}" presName="parentText" presStyleLbl="node1" presStyleIdx="2" presStyleCnt="5">
        <dgm:presLayoutVars>
          <dgm:chMax val="0"/>
          <dgm:bulletEnabled val="1"/>
        </dgm:presLayoutVars>
      </dgm:prSet>
      <dgm:spPr/>
    </dgm:pt>
    <dgm:pt modelId="{F42C407D-0792-444C-836C-B93CE04BE439}" type="pres">
      <dgm:prSet presAssocID="{405633DC-F33D-0042-BE14-5744FB2AA0CD}" presName="spacer" presStyleCnt="0"/>
      <dgm:spPr/>
    </dgm:pt>
    <dgm:pt modelId="{A5C43F8F-D0F9-F140-A459-EC86E219E156}" type="pres">
      <dgm:prSet presAssocID="{06074267-F286-4439-91D0-E765F1BD8EF7}" presName="parentText" presStyleLbl="node1" presStyleIdx="3" presStyleCnt="5">
        <dgm:presLayoutVars>
          <dgm:chMax val="0"/>
          <dgm:bulletEnabled val="1"/>
        </dgm:presLayoutVars>
      </dgm:prSet>
      <dgm:spPr/>
    </dgm:pt>
    <dgm:pt modelId="{99C12CDC-A23F-9843-AF0F-CA50271FA959}" type="pres">
      <dgm:prSet presAssocID="{EFB511A1-A989-459B-95C0-BD3DFF41C175}" presName="spacer" presStyleCnt="0"/>
      <dgm:spPr/>
    </dgm:pt>
    <dgm:pt modelId="{8250E9E3-A066-2F44-8D9C-3A85D0BEAFE7}" type="pres">
      <dgm:prSet presAssocID="{A5077B65-F309-4D49-8AB2-3BEC71539E11}" presName="parentText" presStyleLbl="node1" presStyleIdx="4" presStyleCnt="5">
        <dgm:presLayoutVars>
          <dgm:chMax val="0"/>
          <dgm:bulletEnabled val="1"/>
        </dgm:presLayoutVars>
      </dgm:prSet>
      <dgm:spPr/>
    </dgm:pt>
  </dgm:ptLst>
  <dgm:cxnLst>
    <dgm:cxn modelId="{F6AC7C24-6712-254A-92C4-22AAC691F6AC}" type="presOf" srcId="{1BA25CE4-BFDA-4A7A-ADDF-5ECB20DEC03E}" destId="{B4F10FCC-427C-1649-9778-C9D2D10A3B5D}" srcOrd="0" destOrd="0" presId="urn:microsoft.com/office/officeart/2005/8/layout/vList2"/>
    <dgm:cxn modelId="{DB31232F-7AE3-5D49-8775-149DBB04EA00}" type="presOf" srcId="{A5077B65-F309-4D49-8AB2-3BEC71539E11}" destId="{8250E9E3-A066-2F44-8D9C-3A85D0BEAFE7}" srcOrd="0" destOrd="0" presId="urn:microsoft.com/office/officeart/2005/8/layout/vList2"/>
    <dgm:cxn modelId="{55E55950-553B-CD48-8BCB-D18695E9954B}" srcId="{1BA25CE4-BFDA-4A7A-ADDF-5ECB20DEC03E}" destId="{4DD38067-3058-F344-A30E-A50AA2B34289}" srcOrd="2" destOrd="0" parTransId="{E5306555-1D0F-3047-964E-596CE1D51D58}" sibTransId="{405633DC-F33D-0042-BE14-5744FB2AA0CD}"/>
    <dgm:cxn modelId="{B1D9E854-DE42-4EBB-9352-2B3BAFE36C1D}" srcId="{1BA25CE4-BFDA-4A7A-ADDF-5ECB20DEC03E}" destId="{7119CBC8-10A3-410F-BE25-0B5AA9A44DD5}" srcOrd="0" destOrd="0" parTransId="{88D0F49E-CC99-4EBE-8250-369630C4E1D2}" sibTransId="{2297793F-1ED3-45D4-93A9-673421845E97}"/>
    <dgm:cxn modelId="{53E2A864-0804-4549-BFCD-D4DA50966B99}" type="presOf" srcId="{4DD38067-3058-F344-A30E-A50AA2B34289}" destId="{C481B839-D121-9D48-8B74-79445D362D53}" srcOrd="0" destOrd="0" presId="urn:microsoft.com/office/officeart/2005/8/layout/vList2"/>
    <dgm:cxn modelId="{43A5E375-A6DC-4C5F-B2F7-3D69B396B65D}" srcId="{1BA25CE4-BFDA-4A7A-ADDF-5ECB20DEC03E}" destId="{A76629A1-B6A1-4F3E-9CDC-2FF995BF767E}" srcOrd="1" destOrd="0" parTransId="{742091D1-41AF-4E53-AD0E-784A7218A83C}" sibTransId="{1206E58E-0209-467D-852E-FA5D6C2506F3}"/>
    <dgm:cxn modelId="{CEF08D94-7E5E-B742-8471-5947BB6EF461}" type="presOf" srcId="{06074267-F286-4439-91D0-E765F1BD8EF7}" destId="{A5C43F8F-D0F9-F140-A459-EC86E219E156}" srcOrd="0" destOrd="0" presId="urn:microsoft.com/office/officeart/2005/8/layout/vList2"/>
    <dgm:cxn modelId="{D82B05A3-6497-4262-B837-D6130C90F3AA}" srcId="{1BA25CE4-BFDA-4A7A-ADDF-5ECB20DEC03E}" destId="{A5077B65-F309-4D49-8AB2-3BEC71539E11}" srcOrd="4" destOrd="0" parTransId="{D0C497EC-27BE-474B-8C1F-56691202F0A9}" sibTransId="{C29CB13A-7E59-4209-A03F-1698AC77D9C3}"/>
    <dgm:cxn modelId="{2F24DEA6-722A-6A42-A29A-7489DF785410}" type="presOf" srcId="{7119CBC8-10A3-410F-BE25-0B5AA9A44DD5}" destId="{71993FC6-C615-1242-A5CB-46AD085C9AB9}" srcOrd="0" destOrd="0" presId="urn:microsoft.com/office/officeart/2005/8/layout/vList2"/>
    <dgm:cxn modelId="{DB28B4BF-E4F9-4186-B105-3D170014FDA1}" srcId="{1BA25CE4-BFDA-4A7A-ADDF-5ECB20DEC03E}" destId="{06074267-F286-4439-91D0-E765F1BD8EF7}" srcOrd="3" destOrd="0" parTransId="{F6CC83F2-F343-4836-8648-C9B79EB15437}" sibTransId="{EFB511A1-A989-459B-95C0-BD3DFF41C175}"/>
    <dgm:cxn modelId="{93AE42E3-FD20-F24B-BB82-00D1BD8EC253}" type="presOf" srcId="{A76629A1-B6A1-4F3E-9CDC-2FF995BF767E}" destId="{726FD45F-6285-C544-96B4-A195F3E97B19}" srcOrd="0" destOrd="0" presId="urn:microsoft.com/office/officeart/2005/8/layout/vList2"/>
    <dgm:cxn modelId="{3E9E8DAF-A308-E746-882E-433B01E85542}" type="presParOf" srcId="{B4F10FCC-427C-1649-9778-C9D2D10A3B5D}" destId="{71993FC6-C615-1242-A5CB-46AD085C9AB9}" srcOrd="0" destOrd="0" presId="urn:microsoft.com/office/officeart/2005/8/layout/vList2"/>
    <dgm:cxn modelId="{46DC15A6-183E-2F46-8301-3578F671B3E9}" type="presParOf" srcId="{B4F10FCC-427C-1649-9778-C9D2D10A3B5D}" destId="{7F0A53C3-8178-6948-83B1-150F8EE6C0AA}" srcOrd="1" destOrd="0" presId="urn:microsoft.com/office/officeart/2005/8/layout/vList2"/>
    <dgm:cxn modelId="{DF32B0A2-6D1C-A441-9821-DA515AEA79AC}" type="presParOf" srcId="{B4F10FCC-427C-1649-9778-C9D2D10A3B5D}" destId="{726FD45F-6285-C544-96B4-A195F3E97B19}" srcOrd="2" destOrd="0" presId="urn:microsoft.com/office/officeart/2005/8/layout/vList2"/>
    <dgm:cxn modelId="{72A0F1EB-4475-6B4E-8A6A-C6F384549786}" type="presParOf" srcId="{B4F10FCC-427C-1649-9778-C9D2D10A3B5D}" destId="{211F66A7-8E63-9547-BAE9-39FC6FDF21F0}" srcOrd="3" destOrd="0" presId="urn:microsoft.com/office/officeart/2005/8/layout/vList2"/>
    <dgm:cxn modelId="{2F464E60-1E22-344D-9CBC-4AFFB8F88F65}" type="presParOf" srcId="{B4F10FCC-427C-1649-9778-C9D2D10A3B5D}" destId="{C481B839-D121-9D48-8B74-79445D362D53}" srcOrd="4" destOrd="0" presId="urn:microsoft.com/office/officeart/2005/8/layout/vList2"/>
    <dgm:cxn modelId="{9C0F440A-7F73-014C-9558-66D01428B941}" type="presParOf" srcId="{B4F10FCC-427C-1649-9778-C9D2D10A3B5D}" destId="{F42C407D-0792-444C-836C-B93CE04BE439}" srcOrd="5" destOrd="0" presId="urn:microsoft.com/office/officeart/2005/8/layout/vList2"/>
    <dgm:cxn modelId="{AB70E1B2-2E5C-8048-A946-F7F40B225336}" type="presParOf" srcId="{B4F10FCC-427C-1649-9778-C9D2D10A3B5D}" destId="{A5C43F8F-D0F9-F140-A459-EC86E219E156}" srcOrd="6" destOrd="0" presId="urn:microsoft.com/office/officeart/2005/8/layout/vList2"/>
    <dgm:cxn modelId="{00B481C8-0706-844E-83C4-4E7FF3C53375}" type="presParOf" srcId="{B4F10FCC-427C-1649-9778-C9D2D10A3B5D}" destId="{99C12CDC-A23F-9843-AF0F-CA50271FA959}" srcOrd="7" destOrd="0" presId="urn:microsoft.com/office/officeart/2005/8/layout/vList2"/>
    <dgm:cxn modelId="{E3EC53BE-6156-1845-AE92-255C56376390}" type="presParOf" srcId="{B4F10FCC-427C-1649-9778-C9D2D10A3B5D}" destId="{8250E9E3-A066-2F44-8D9C-3A85D0BEAFE7}"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CD8D388-4F25-4DB1-A485-832E1938F82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33EAD08-A92F-49F5-ACE4-363A63822088}">
      <dgm:prSet/>
      <dgm:spPr/>
      <dgm:t>
        <a:bodyPr/>
        <a:lstStyle/>
        <a:p>
          <a:pPr>
            <a:lnSpc>
              <a:spcPct val="100000"/>
            </a:lnSpc>
          </a:pPr>
          <a:r>
            <a:rPr lang="en-US"/>
            <a:t>Tokens are comprised of properties and behaviors that are interacted with using standard control messages  </a:t>
          </a:r>
        </a:p>
      </dgm:t>
    </dgm:pt>
    <dgm:pt modelId="{4CC92EC7-2662-488E-826B-E107AD51D518}" type="parTrans" cxnId="{3C4FE494-2047-4C9D-8021-1D61728A0800}">
      <dgm:prSet/>
      <dgm:spPr/>
      <dgm:t>
        <a:bodyPr/>
        <a:lstStyle/>
        <a:p>
          <a:endParaRPr lang="en-US"/>
        </a:p>
      </dgm:t>
    </dgm:pt>
    <dgm:pt modelId="{E92DBF8E-15A9-4D49-B580-2F35B591CBE5}" type="sibTrans" cxnId="{3C4FE494-2047-4C9D-8021-1D61728A0800}">
      <dgm:prSet/>
      <dgm:spPr/>
      <dgm:t>
        <a:bodyPr/>
        <a:lstStyle/>
        <a:p>
          <a:endParaRPr lang="en-US"/>
        </a:p>
      </dgm:t>
    </dgm:pt>
    <dgm:pt modelId="{3B71A94E-9E27-49B5-BCD0-1B84A406CBBA}">
      <dgm:prSet/>
      <dgm:spPr/>
      <dgm:t>
        <a:bodyPr/>
        <a:lstStyle/>
        <a:p>
          <a:pPr>
            <a:lnSpc>
              <a:spcPct val="100000"/>
            </a:lnSpc>
          </a:pPr>
          <a:r>
            <a:rPr lang="en-US" dirty="0"/>
            <a:t>All Tokens will have a common set of base token properties including simple name/value pair generic properties.</a:t>
          </a:r>
        </a:p>
      </dgm:t>
    </dgm:pt>
    <dgm:pt modelId="{DAC3176D-4C06-4A27-89CB-32FA02C9871D}" type="parTrans" cxnId="{B1606D15-0043-4DA6-B8C3-B1EF0BC37890}">
      <dgm:prSet/>
      <dgm:spPr/>
      <dgm:t>
        <a:bodyPr/>
        <a:lstStyle/>
        <a:p>
          <a:endParaRPr lang="en-US"/>
        </a:p>
      </dgm:t>
    </dgm:pt>
    <dgm:pt modelId="{89EF57D4-8BFC-4430-890A-DD7388587B54}" type="sibTrans" cxnId="{B1606D15-0043-4DA6-B8C3-B1EF0BC37890}">
      <dgm:prSet/>
      <dgm:spPr/>
      <dgm:t>
        <a:bodyPr/>
        <a:lstStyle/>
        <a:p>
          <a:endParaRPr lang="en-US"/>
        </a:p>
      </dgm:t>
    </dgm:pt>
    <dgm:pt modelId="{79C3DCA6-F92B-4F7A-8CA6-D08EE09348A3}">
      <dgm:prSet/>
      <dgm:spPr/>
      <dgm:t>
        <a:bodyPr/>
        <a:lstStyle/>
        <a:p>
          <a:pPr>
            <a:lnSpc>
              <a:spcPct val="100000"/>
            </a:lnSpc>
          </a:pPr>
          <a:r>
            <a:rPr lang="en-US" dirty="0"/>
            <a:t>Tokens differentiate themselves based on their behaviors and property sets.</a:t>
          </a:r>
        </a:p>
      </dgm:t>
    </dgm:pt>
    <dgm:pt modelId="{BA6B7A19-5373-45C2-9E55-A0C0573C9005}" type="parTrans" cxnId="{1F564F94-58F4-4BB5-9222-8EF68B529817}">
      <dgm:prSet/>
      <dgm:spPr/>
      <dgm:t>
        <a:bodyPr/>
        <a:lstStyle/>
        <a:p>
          <a:endParaRPr lang="en-US"/>
        </a:p>
      </dgm:t>
    </dgm:pt>
    <dgm:pt modelId="{D38FCC1A-6DBD-423A-AE71-1D0507C1BAE7}" type="sibTrans" cxnId="{1F564F94-58F4-4BB5-9222-8EF68B529817}">
      <dgm:prSet/>
      <dgm:spPr/>
      <dgm:t>
        <a:bodyPr/>
        <a:lstStyle/>
        <a:p>
          <a:endParaRPr lang="en-US"/>
        </a:p>
      </dgm:t>
    </dgm:pt>
    <dgm:pt modelId="{947A1234-DC8F-4726-BC23-6CA8F28DD0C8}">
      <dgm:prSet/>
      <dgm:spPr/>
      <dgm:t>
        <a:bodyPr/>
        <a:lstStyle/>
        <a:p>
          <a:pPr>
            <a:lnSpc>
              <a:spcPct val="100000"/>
            </a:lnSpc>
          </a:pPr>
          <a:r>
            <a:rPr lang="en-US" dirty="0"/>
            <a:t>The Taxonomy defines behaviors and properties that are the building blocks of tokens.  Some behaviors are already known, the taxonomy just defines them in a standard way and organizes them.</a:t>
          </a:r>
        </a:p>
      </dgm:t>
    </dgm:pt>
    <dgm:pt modelId="{F5C48CFA-7D69-46F4-95D8-9E12B2F9A81C}" type="parTrans" cxnId="{F8582219-17EF-4E2F-80B9-CC42E90D0382}">
      <dgm:prSet/>
      <dgm:spPr/>
      <dgm:t>
        <a:bodyPr/>
        <a:lstStyle/>
        <a:p>
          <a:endParaRPr lang="en-US"/>
        </a:p>
      </dgm:t>
    </dgm:pt>
    <dgm:pt modelId="{865523CD-0C24-4C0D-9C66-31BB1DCACFF0}" type="sibTrans" cxnId="{F8582219-17EF-4E2F-80B9-CC42E90D0382}">
      <dgm:prSet/>
      <dgm:spPr/>
      <dgm:t>
        <a:bodyPr/>
        <a:lstStyle/>
        <a:p>
          <a:endParaRPr lang="en-US"/>
        </a:p>
      </dgm:t>
    </dgm:pt>
    <dgm:pt modelId="{A1ABE9C9-7D13-4651-8EB1-6299FB17C667}">
      <dgm:prSet/>
      <dgm:spPr/>
      <dgm:t>
        <a:bodyPr/>
        <a:lstStyle/>
        <a:p>
          <a:pPr>
            <a:lnSpc>
              <a:spcPct val="100000"/>
            </a:lnSpc>
          </a:pPr>
          <a:r>
            <a:rPr lang="en-US" dirty="0"/>
            <a:t>Controls are actions described as messages that are used to invoke a behavior and represent properties.</a:t>
          </a:r>
        </a:p>
      </dgm:t>
    </dgm:pt>
    <dgm:pt modelId="{401477AA-9104-4A4C-8297-48419964CFA9}" type="parTrans" cxnId="{F811AD5A-5A70-4609-A795-8E9351F84F52}">
      <dgm:prSet/>
      <dgm:spPr/>
      <dgm:t>
        <a:bodyPr/>
        <a:lstStyle/>
        <a:p>
          <a:endParaRPr lang="en-US"/>
        </a:p>
      </dgm:t>
    </dgm:pt>
    <dgm:pt modelId="{72C7B213-B455-4C56-BD29-C74257541B1A}" type="sibTrans" cxnId="{F811AD5A-5A70-4609-A795-8E9351F84F52}">
      <dgm:prSet/>
      <dgm:spPr/>
      <dgm:t>
        <a:bodyPr/>
        <a:lstStyle/>
        <a:p>
          <a:endParaRPr lang="en-US"/>
        </a:p>
      </dgm:t>
    </dgm:pt>
    <dgm:pt modelId="{907B9404-B2CD-44FA-8600-7B6DA0E5AA9C}" type="pres">
      <dgm:prSet presAssocID="{ACD8D388-4F25-4DB1-A485-832E1938F82D}" presName="root" presStyleCnt="0">
        <dgm:presLayoutVars>
          <dgm:dir/>
          <dgm:resizeHandles val="exact"/>
        </dgm:presLayoutVars>
      </dgm:prSet>
      <dgm:spPr/>
    </dgm:pt>
    <dgm:pt modelId="{5BDA0884-6AA3-453D-AC08-1D2895D78624}" type="pres">
      <dgm:prSet presAssocID="{F33EAD08-A92F-49F5-ACE4-363A63822088}" presName="compNode" presStyleCnt="0"/>
      <dgm:spPr/>
    </dgm:pt>
    <dgm:pt modelId="{FF051064-B8B4-45D1-8529-2425C13CE824}" type="pres">
      <dgm:prSet presAssocID="{F33EAD08-A92F-49F5-ACE4-363A63822088}" presName="bgRect" presStyleLbl="bgShp" presStyleIdx="0" presStyleCnt="5"/>
      <dgm:spPr/>
    </dgm:pt>
    <dgm:pt modelId="{5A4C382E-CF82-43E8-9B7E-75B7B8C83BEB}" type="pres">
      <dgm:prSet presAssocID="{F33EAD08-A92F-49F5-ACE4-363A6382208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uzzle pieces"/>
        </a:ext>
      </dgm:extLst>
    </dgm:pt>
    <dgm:pt modelId="{0A4F62A8-7831-4A5F-8ADF-67490DB9572F}" type="pres">
      <dgm:prSet presAssocID="{F33EAD08-A92F-49F5-ACE4-363A63822088}" presName="spaceRect" presStyleCnt="0"/>
      <dgm:spPr/>
    </dgm:pt>
    <dgm:pt modelId="{0F0488F0-B643-4449-928B-F93AE4E323CF}" type="pres">
      <dgm:prSet presAssocID="{F33EAD08-A92F-49F5-ACE4-363A63822088}" presName="parTx" presStyleLbl="revTx" presStyleIdx="0" presStyleCnt="5">
        <dgm:presLayoutVars>
          <dgm:chMax val="0"/>
          <dgm:chPref val="0"/>
        </dgm:presLayoutVars>
      </dgm:prSet>
      <dgm:spPr/>
    </dgm:pt>
    <dgm:pt modelId="{5181599F-A9A7-4454-ADC2-7272B95AB6B6}" type="pres">
      <dgm:prSet presAssocID="{E92DBF8E-15A9-4D49-B580-2F35B591CBE5}" presName="sibTrans" presStyleCnt="0"/>
      <dgm:spPr/>
    </dgm:pt>
    <dgm:pt modelId="{2C42DE3F-3B92-47A7-B12F-EFABAF71844D}" type="pres">
      <dgm:prSet presAssocID="{3B71A94E-9E27-49B5-BCD0-1B84A406CBBA}" presName="compNode" presStyleCnt="0"/>
      <dgm:spPr/>
    </dgm:pt>
    <dgm:pt modelId="{A6192711-E5C9-48CC-835E-6A9C3CFE58D5}" type="pres">
      <dgm:prSet presAssocID="{3B71A94E-9E27-49B5-BCD0-1B84A406CBBA}" presName="bgRect" presStyleLbl="bgShp" presStyleIdx="1" presStyleCnt="5"/>
      <dgm:spPr/>
    </dgm:pt>
    <dgm:pt modelId="{F2AD27FF-6168-46DE-885B-E468C739BF24}" type="pres">
      <dgm:prSet presAssocID="{3B71A94E-9E27-49B5-BCD0-1B84A406CBBA}" presName="iconRect" presStyleLbl="node1" presStyleIdx="1" presStyleCnt="5"/>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List"/>
        </a:ext>
      </dgm:extLst>
    </dgm:pt>
    <dgm:pt modelId="{B959EF1E-7A20-441F-95CA-7B99759CC109}" type="pres">
      <dgm:prSet presAssocID="{3B71A94E-9E27-49B5-BCD0-1B84A406CBBA}" presName="spaceRect" presStyleCnt="0"/>
      <dgm:spPr/>
    </dgm:pt>
    <dgm:pt modelId="{8CB798A9-5969-4C7C-90B9-FFF5B647CCD9}" type="pres">
      <dgm:prSet presAssocID="{3B71A94E-9E27-49B5-BCD0-1B84A406CBBA}" presName="parTx" presStyleLbl="revTx" presStyleIdx="1" presStyleCnt="5">
        <dgm:presLayoutVars>
          <dgm:chMax val="0"/>
          <dgm:chPref val="0"/>
        </dgm:presLayoutVars>
      </dgm:prSet>
      <dgm:spPr/>
    </dgm:pt>
    <dgm:pt modelId="{70808C80-58EB-4EB6-8A2E-7AF73C98C2BF}" type="pres">
      <dgm:prSet presAssocID="{89EF57D4-8BFC-4430-890A-DD7388587B54}" presName="sibTrans" presStyleCnt="0"/>
      <dgm:spPr/>
    </dgm:pt>
    <dgm:pt modelId="{D13049D3-D1AA-4B6B-8E6E-9AF1CECC282B}" type="pres">
      <dgm:prSet presAssocID="{79C3DCA6-F92B-4F7A-8CA6-D08EE09348A3}" presName="compNode" presStyleCnt="0"/>
      <dgm:spPr/>
    </dgm:pt>
    <dgm:pt modelId="{874EECE9-7796-4518-877D-2A9F5A70C762}" type="pres">
      <dgm:prSet presAssocID="{79C3DCA6-F92B-4F7A-8CA6-D08EE09348A3}" presName="bgRect" presStyleLbl="bgShp" presStyleIdx="2" presStyleCnt="5"/>
      <dgm:spPr/>
    </dgm:pt>
    <dgm:pt modelId="{3961C0CE-99B1-4C07-BBBC-B52A07B0DA79}" type="pres">
      <dgm:prSet presAssocID="{79C3DCA6-F92B-4F7A-8CA6-D08EE09348A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Dance steps"/>
        </a:ext>
      </dgm:extLst>
    </dgm:pt>
    <dgm:pt modelId="{2CD91BA3-4711-4D7B-9730-53928318C898}" type="pres">
      <dgm:prSet presAssocID="{79C3DCA6-F92B-4F7A-8CA6-D08EE09348A3}" presName="spaceRect" presStyleCnt="0"/>
      <dgm:spPr/>
    </dgm:pt>
    <dgm:pt modelId="{A84D832A-20A9-466A-8AF0-EFAA575D1797}" type="pres">
      <dgm:prSet presAssocID="{79C3DCA6-F92B-4F7A-8CA6-D08EE09348A3}" presName="parTx" presStyleLbl="revTx" presStyleIdx="2" presStyleCnt="5">
        <dgm:presLayoutVars>
          <dgm:chMax val="0"/>
          <dgm:chPref val="0"/>
        </dgm:presLayoutVars>
      </dgm:prSet>
      <dgm:spPr/>
    </dgm:pt>
    <dgm:pt modelId="{C256F5E3-0EE8-4CB7-9228-13EE65F1EB79}" type="pres">
      <dgm:prSet presAssocID="{D38FCC1A-6DBD-423A-AE71-1D0507C1BAE7}" presName="sibTrans" presStyleCnt="0"/>
      <dgm:spPr/>
    </dgm:pt>
    <dgm:pt modelId="{A069E7C4-D537-4F8D-A90F-6E322B15BD66}" type="pres">
      <dgm:prSet presAssocID="{947A1234-DC8F-4726-BC23-6CA8F28DD0C8}" presName="compNode" presStyleCnt="0"/>
      <dgm:spPr/>
    </dgm:pt>
    <dgm:pt modelId="{EE611467-6309-4FD6-8FCC-55EA462DE8D2}" type="pres">
      <dgm:prSet presAssocID="{947A1234-DC8F-4726-BC23-6CA8F28DD0C8}" presName="bgRect" presStyleLbl="bgShp" presStyleIdx="3" presStyleCnt="5"/>
      <dgm:spPr/>
    </dgm:pt>
    <dgm:pt modelId="{21DAEBB1-794A-4BEE-88DA-78ADD1C6A681}" type="pres">
      <dgm:prSet presAssocID="{947A1234-DC8F-4726-BC23-6CA8F28DD0C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Shopping basket"/>
        </a:ext>
      </dgm:extLst>
    </dgm:pt>
    <dgm:pt modelId="{343A8499-F056-4BA2-BDAE-FEDC62A1A740}" type="pres">
      <dgm:prSet presAssocID="{947A1234-DC8F-4726-BC23-6CA8F28DD0C8}" presName="spaceRect" presStyleCnt="0"/>
      <dgm:spPr/>
    </dgm:pt>
    <dgm:pt modelId="{E9AB23A5-72B0-4029-99E5-C989F7B5340D}" type="pres">
      <dgm:prSet presAssocID="{947A1234-DC8F-4726-BC23-6CA8F28DD0C8}" presName="parTx" presStyleLbl="revTx" presStyleIdx="3" presStyleCnt="5">
        <dgm:presLayoutVars>
          <dgm:chMax val="0"/>
          <dgm:chPref val="0"/>
        </dgm:presLayoutVars>
      </dgm:prSet>
      <dgm:spPr/>
    </dgm:pt>
    <dgm:pt modelId="{E59B159D-7AFC-472B-A24D-7B9808EAEF80}" type="pres">
      <dgm:prSet presAssocID="{865523CD-0C24-4C0D-9C66-31BB1DCACFF0}" presName="sibTrans" presStyleCnt="0"/>
      <dgm:spPr/>
    </dgm:pt>
    <dgm:pt modelId="{3B61718C-5B2C-43F8-9610-5293D206CBA0}" type="pres">
      <dgm:prSet presAssocID="{A1ABE9C9-7D13-4651-8EB1-6299FB17C667}" presName="compNode" presStyleCnt="0"/>
      <dgm:spPr/>
    </dgm:pt>
    <dgm:pt modelId="{F82ACEF8-D071-4248-A970-24F0BFDD5122}" type="pres">
      <dgm:prSet presAssocID="{A1ABE9C9-7D13-4651-8EB1-6299FB17C667}" presName="bgRect" presStyleLbl="bgShp" presStyleIdx="4" presStyleCnt="5"/>
      <dgm:spPr/>
    </dgm:pt>
    <dgm:pt modelId="{0DD709A7-3C3F-401B-9739-2625F939BE4D}" type="pres">
      <dgm:prSet presAssocID="{A1ABE9C9-7D13-4651-8EB1-6299FB17C667}" presName="iconRect" presStyleLbl="nod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Marketing"/>
        </a:ext>
      </dgm:extLst>
    </dgm:pt>
    <dgm:pt modelId="{E4BAF3D2-CCE0-408C-BF99-7708EF8D5EEF}" type="pres">
      <dgm:prSet presAssocID="{A1ABE9C9-7D13-4651-8EB1-6299FB17C667}" presName="spaceRect" presStyleCnt="0"/>
      <dgm:spPr/>
    </dgm:pt>
    <dgm:pt modelId="{AD4382B6-563C-40F0-AFED-838E3DF7A53C}" type="pres">
      <dgm:prSet presAssocID="{A1ABE9C9-7D13-4651-8EB1-6299FB17C667}" presName="parTx" presStyleLbl="revTx" presStyleIdx="4" presStyleCnt="5">
        <dgm:presLayoutVars>
          <dgm:chMax val="0"/>
          <dgm:chPref val="0"/>
        </dgm:presLayoutVars>
      </dgm:prSet>
      <dgm:spPr/>
    </dgm:pt>
  </dgm:ptLst>
  <dgm:cxnLst>
    <dgm:cxn modelId="{B1606D15-0043-4DA6-B8C3-B1EF0BC37890}" srcId="{ACD8D388-4F25-4DB1-A485-832E1938F82D}" destId="{3B71A94E-9E27-49B5-BCD0-1B84A406CBBA}" srcOrd="1" destOrd="0" parTransId="{DAC3176D-4C06-4A27-89CB-32FA02C9871D}" sibTransId="{89EF57D4-8BFC-4430-890A-DD7388587B54}"/>
    <dgm:cxn modelId="{F8582219-17EF-4E2F-80B9-CC42E90D0382}" srcId="{ACD8D388-4F25-4DB1-A485-832E1938F82D}" destId="{947A1234-DC8F-4726-BC23-6CA8F28DD0C8}" srcOrd="3" destOrd="0" parTransId="{F5C48CFA-7D69-46F4-95D8-9E12B2F9A81C}" sibTransId="{865523CD-0C24-4C0D-9C66-31BB1DCACFF0}"/>
    <dgm:cxn modelId="{F2A0411F-6242-9343-8255-782EF90752A9}" type="presOf" srcId="{3B71A94E-9E27-49B5-BCD0-1B84A406CBBA}" destId="{8CB798A9-5969-4C7C-90B9-FFF5B647CCD9}" srcOrd="0" destOrd="0" presId="urn:microsoft.com/office/officeart/2018/2/layout/IconVerticalSolidList"/>
    <dgm:cxn modelId="{D6751C59-E6C8-BE4A-8183-7AE55F4FDBB5}" type="presOf" srcId="{79C3DCA6-F92B-4F7A-8CA6-D08EE09348A3}" destId="{A84D832A-20A9-466A-8AF0-EFAA575D1797}" srcOrd="0" destOrd="0" presId="urn:microsoft.com/office/officeart/2018/2/layout/IconVerticalSolidList"/>
    <dgm:cxn modelId="{F811AD5A-5A70-4609-A795-8E9351F84F52}" srcId="{ACD8D388-4F25-4DB1-A485-832E1938F82D}" destId="{A1ABE9C9-7D13-4651-8EB1-6299FB17C667}" srcOrd="4" destOrd="0" parTransId="{401477AA-9104-4A4C-8297-48419964CFA9}" sibTransId="{72C7B213-B455-4C56-BD29-C74257541B1A}"/>
    <dgm:cxn modelId="{E056D588-6F2B-7142-AADE-32DD09FC7491}" type="presOf" srcId="{ACD8D388-4F25-4DB1-A485-832E1938F82D}" destId="{907B9404-B2CD-44FA-8600-7B6DA0E5AA9C}" srcOrd="0" destOrd="0" presId="urn:microsoft.com/office/officeart/2018/2/layout/IconVerticalSolidList"/>
    <dgm:cxn modelId="{1F564F94-58F4-4BB5-9222-8EF68B529817}" srcId="{ACD8D388-4F25-4DB1-A485-832E1938F82D}" destId="{79C3DCA6-F92B-4F7A-8CA6-D08EE09348A3}" srcOrd="2" destOrd="0" parTransId="{BA6B7A19-5373-45C2-9E55-A0C0573C9005}" sibTransId="{D38FCC1A-6DBD-423A-AE71-1D0507C1BAE7}"/>
    <dgm:cxn modelId="{3C4FE494-2047-4C9D-8021-1D61728A0800}" srcId="{ACD8D388-4F25-4DB1-A485-832E1938F82D}" destId="{F33EAD08-A92F-49F5-ACE4-363A63822088}" srcOrd="0" destOrd="0" parTransId="{4CC92EC7-2662-488E-826B-E107AD51D518}" sibTransId="{E92DBF8E-15A9-4D49-B580-2F35B591CBE5}"/>
    <dgm:cxn modelId="{54AE05B7-F966-8A4E-8B8F-6F65C608EF7E}" type="presOf" srcId="{F33EAD08-A92F-49F5-ACE4-363A63822088}" destId="{0F0488F0-B643-4449-928B-F93AE4E323CF}" srcOrd="0" destOrd="0" presId="urn:microsoft.com/office/officeart/2018/2/layout/IconVerticalSolidList"/>
    <dgm:cxn modelId="{B03833E3-A750-2A42-B9D2-C95CAFB9480A}" type="presOf" srcId="{A1ABE9C9-7D13-4651-8EB1-6299FB17C667}" destId="{AD4382B6-563C-40F0-AFED-838E3DF7A53C}" srcOrd="0" destOrd="0" presId="urn:microsoft.com/office/officeart/2018/2/layout/IconVerticalSolidList"/>
    <dgm:cxn modelId="{96C22CFF-5364-F44D-B746-61A6D989BB39}" type="presOf" srcId="{947A1234-DC8F-4726-BC23-6CA8F28DD0C8}" destId="{E9AB23A5-72B0-4029-99E5-C989F7B5340D}" srcOrd="0" destOrd="0" presId="urn:microsoft.com/office/officeart/2018/2/layout/IconVerticalSolidList"/>
    <dgm:cxn modelId="{7DD27B19-9FE2-AF4A-B0B0-7EFD8F8BD6CE}" type="presParOf" srcId="{907B9404-B2CD-44FA-8600-7B6DA0E5AA9C}" destId="{5BDA0884-6AA3-453D-AC08-1D2895D78624}" srcOrd="0" destOrd="0" presId="urn:microsoft.com/office/officeart/2018/2/layout/IconVerticalSolidList"/>
    <dgm:cxn modelId="{023B6345-82F4-3B4C-9EA5-28891A74885E}" type="presParOf" srcId="{5BDA0884-6AA3-453D-AC08-1D2895D78624}" destId="{FF051064-B8B4-45D1-8529-2425C13CE824}" srcOrd="0" destOrd="0" presId="urn:microsoft.com/office/officeart/2018/2/layout/IconVerticalSolidList"/>
    <dgm:cxn modelId="{DE2C8512-749D-7B43-BBA7-D3E96199AB90}" type="presParOf" srcId="{5BDA0884-6AA3-453D-AC08-1D2895D78624}" destId="{5A4C382E-CF82-43E8-9B7E-75B7B8C83BEB}" srcOrd="1" destOrd="0" presId="urn:microsoft.com/office/officeart/2018/2/layout/IconVerticalSolidList"/>
    <dgm:cxn modelId="{93499C4B-EB59-9141-81DD-D2521BF61F46}" type="presParOf" srcId="{5BDA0884-6AA3-453D-AC08-1D2895D78624}" destId="{0A4F62A8-7831-4A5F-8ADF-67490DB9572F}" srcOrd="2" destOrd="0" presId="urn:microsoft.com/office/officeart/2018/2/layout/IconVerticalSolidList"/>
    <dgm:cxn modelId="{974003A8-7FC9-9747-A83B-7925F51BC91C}" type="presParOf" srcId="{5BDA0884-6AA3-453D-AC08-1D2895D78624}" destId="{0F0488F0-B643-4449-928B-F93AE4E323CF}" srcOrd="3" destOrd="0" presId="urn:microsoft.com/office/officeart/2018/2/layout/IconVerticalSolidList"/>
    <dgm:cxn modelId="{4E99A249-B6C9-AA4F-A1DD-B3EB25E219D3}" type="presParOf" srcId="{907B9404-B2CD-44FA-8600-7B6DA0E5AA9C}" destId="{5181599F-A9A7-4454-ADC2-7272B95AB6B6}" srcOrd="1" destOrd="0" presId="urn:microsoft.com/office/officeart/2018/2/layout/IconVerticalSolidList"/>
    <dgm:cxn modelId="{D26C8C03-9DE3-E842-A971-90CB1BED5188}" type="presParOf" srcId="{907B9404-B2CD-44FA-8600-7B6DA0E5AA9C}" destId="{2C42DE3F-3B92-47A7-B12F-EFABAF71844D}" srcOrd="2" destOrd="0" presId="urn:microsoft.com/office/officeart/2018/2/layout/IconVerticalSolidList"/>
    <dgm:cxn modelId="{DCF97004-4319-B847-B014-5984D53924C8}" type="presParOf" srcId="{2C42DE3F-3B92-47A7-B12F-EFABAF71844D}" destId="{A6192711-E5C9-48CC-835E-6A9C3CFE58D5}" srcOrd="0" destOrd="0" presId="urn:microsoft.com/office/officeart/2018/2/layout/IconVerticalSolidList"/>
    <dgm:cxn modelId="{224D93BB-C5A7-2E4D-A991-7F56E7E96BF6}" type="presParOf" srcId="{2C42DE3F-3B92-47A7-B12F-EFABAF71844D}" destId="{F2AD27FF-6168-46DE-885B-E468C739BF24}" srcOrd="1" destOrd="0" presId="urn:microsoft.com/office/officeart/2018/2/layout/IconVerticalSolidList"/>
    <dgm:cxn modelId="{51E3BC2E-62B9-C247-92E1-95EF571C8757}" type="presParOf" srcId="{2C42DE3F-3B92-47A7-B12F-EFABAF71844D}" destId="{B959EF1E-7A20-441F-95CA-7B99759CC109}" srcOrd="2" destOrd="0" presId="urn:microsoft.com/office/officeart/2018/2/layout/IconVerticalSolidList"/>
    <dgm:cxn modelId="{6883400C-F3F2-AF4F-9704-39EE28D5B645}" type="presParOf" srcId="{2C42DE3F-3B92-47A7-B12F-EFABAF71844D}" destId="{8CB798A9-5969-4C7C-90B9-FFF5B647CCD9}" srcOrd="3" destOrd="0" presId="urn:microsoft.com/office/officeart/2018/2/layout/IconVerticalSolidList"/>
    <dgm:cxn modelId="{96D208CC-7A72-F340-9F41-32E5BE3A4A85}" type="presParOf" srcId="{907B9404-B2CD-44FA-8600-7B6DA0E5AA9C}" destId="{70808C80-58EB-4EB6-8A2E-7AF73C98C2BF}" srcOrd="3" destOrd="0" presId="urn:microsoft.com/office/officeart/2018/2/layout/IconVerticalSolidList"/>
    <dgm:cxn modelId="{30A68A5F-4A79-AE48-8F61-9CFBAE23B0F5}" type="presParOf" srcId="{907B9404-B2CD-44FA-8600-7B6DA0E5AA9C}" destId="{D13049D3-D1AA-4B6B-8E6E-9AF1CECC282B}" srcOrd="4" destOrd="0" presId="urn:microsoft.com/office/officeart/2018/2/layout/IconVerticalSolidList"/>
    <dgm:cxn modelId="{56680EDD-680A-3E4A-97C7-76FF8DC06302}" type="presParOf" srcId="{D13049D3-D1AA-4B6B-8E6E-9AF1CECC282B}" destId="{874EECE9-7796-4518-877D-2A9F5A70C762}" srcOrd="0" destOrd="0" presId="urn:microsoft.com/office/officeart/2018/2/layout/IconVerticalSolidList"/>
    <dgm:cxn modelId="{BAF2BBB1-8DAD-B842-B8C5-BCFA5CD0F2F5}" type="presParOf" srcId="{D13049D3-D1AA-4B6B-8E6E-9AF1CECC282B}" destId="{3961C0CE-99B1-4C07-BBBC-B52A07B0DA79}" srcOrd="1" destOrd="0" presId="urn:microsoft.com/office/officeart/2018/2/layout/IconVerticalSolidList"/>
    <dgm:cxn modelId="{45365734-991B-DF49-AF61-0A73276322A1}" type="presParOf" srcId="{D13049D3-D1AA-4B6B-8E6E-9AF1CECC282B}" destId="{2CD91BA3-4711-4D7B-9730-53928318C898}" srcOrd="2" destOrd="0" presId="urn:microsoft.com/office/officeart/2018/2/layout/IconVerticalSolidList"/>
    <dgm:cxn modelId="{318807D4-78FB-9645-AE7D-4EFA95B26AA6}" type="presParOf" srcId="{D13049D3-D1AA-4B6B-8E6E-9AF1CECC282B}" destId="{A84D832A-20A9-466A-8AF0-EFAA575D1797}" srcOrd="3" destOrd="0" presId="urn:microsoft.com/office/officeart/2018/2/layout/IconVerticalSolidList"/>
    <dgm:cxn modelId="{D312882D-5929-9344-BC27-B534B896B0AD}" type="presParOf" srcId="{907B9404-B2CD-44FA-8600-7B6DA0E5AA9C}" destId="{C256F5E3-0EE8-4CB7-9228-13EE65F1EB79}" srcOrd="5" destOrd="0" presId="urn:microsoft.com/office/officeart/2018/2/layout/IconVerticalSolidList"/>
    <dgm:cxn modelId="{2FD2F40F-FB68-EC4C-92E8-359257AF5E79}" type="presParOf" srcId="{907B9404-B2CD-44FA-8600-7B6DA0E5AA9C}" destId="{A069E7C4-D537-4F8D-A90F-6E322B15BD66}" srcOrd="6" destOrd="0" presId="urn:microsoft.com/office/officeart/2018/2/layout/IconVerticalSolidList"/>
    <dgm:cxn modelId="{7061B9D8-BAAB-7340-9BF1-2B3F9F6C74B2}" type="presParOf" srcId="{A069E7C4-D537-4F8D-A90F-6E322B15BD66}" destId="{EE611467-6309-4FD6-8FCC-55EA462DE8D2}" srcOrd="0" destOrd="0" presId="urn:microsoft.com/office/officeart/2018/2/layout/IconVerticalSolidList"/>
    <dgm:cxn modelId="{189CC7E8-4F51-E648-B78A-A92B2308203C}" type="presParOf" srcId="{A069E7C4-D537-4F8D-A90F-6E322B15BD66}" destId="{21DAEBB1-794A-4BEE-88DA-78ADD1C6A681}" srcOrd="1" destOrd="0" presId="urn:microsoft.com/office/officeart/2018/2/layout/IconVerticalSolidList"/>
    <dgm:cxn modelId="{579DD10D-FA88-074C-BD98-A6FEAAAA111B}" type="presParOf" srcId="{A069E7C4-D537-4F8D-A90F-6E322B15BD66}" destId="{343A8499-F056-4BA2-BDAE-FEDC62A1A740}" srcOrd="2" destOrd="0" presId="urn:microsoft.com/office/officeart/2018/2/layout/IconVerticalSolidList"/>
    <dgm:cxn modelId="{6A0F41F9-80ED-C940-8AB0-788AE6D187F0}" type="presParOf" srcId="{A069E7C4-D537-4F8D-A90F-6E322B15BD66}" destId="{E9AB23A5-72B0-4029-99E5-C989F7B5340D}" srcOrd="3" destOrd="0" presId="urn:microsoft.com/office/officeart/2018/2/layout/IconVerticalSolidList"/>
    <dgm:cxn modelId="{93E7E593-1E4D-8D48-A28E-1DC8042FBC75}" type="presParOf" srcId="{907B9404-B2CD-44FA-8600-7B6DA0E5AA9C}" destId="{E59B159D-7AFC-472B-A24D-7B9808EAEF80}" srcOrd="7" destOrd="0" presId="urn:microsoft.com/office/officeart/2018/2/layout/IconVerticalSolidList"/>
    <dgm:cxn modelId="{3699248F-AF6C-4646-807E-4E086F5FD714}" type="presParOf" srcId="{907B9404-B2CD-44FA-8600-7B6DA0E5AA9C}" destId="{3B61718C-5B2C-43F8-9610-5293D206CBA0}" srcOrd="8" destOrd="0" presId="urn:microsoft.com/office/officeart/2018/2/layout/IconVerticalSolidList"/>
    <dgm:cxn modelId="{2A6CEBD4-FAA1-C745-AD01-55B9EA7442BB}" type="presParOf" srcId="{3B61718C-5B2C-43F8-9610-5293D206CBA0}" destId="{F82ACEF8-D071-4248-A970-24F0BFDD5122}" srcOrd="0" destOrd="0" presId="urn:microsoft.com/office/officeart/2018/2/layout/IconVerticalSolidList"/>
    <dgm:cxn modelId="{8726D42F-B702-904D-A2B4-7A19E71FA102}" type="presParOf" srcId="{3B61718C-5B2C-43F8-9610-5293D206CBA0}" destId="{0DD709A7-3C3F-401B-9739-2625F939BE4D}" srcOrd="1" destOrd="0" presId="urn:microsoft.com/office/officeart/2018/2/layout/IconVerticalSolidList"/>
    <dgm:cxn modelId="{E9540FB2-374B-184A-95FE-FF7913E9898A}" type="presParOf" srcId="{3B61718C-5B2C-43F8-9610-5293D206CBA0}" destId="{E4BAF3D2-CCE0-408C-BF99-7708EF8D5EEF}" srcOrd="2" destOrd="0" presId="urn:microsoft.com/office/officeart/2018/2/layout/IconVerticalSolidList"/>
    <dgm:cxn modelId="{5B923CA8-FDEA-2E48-9112-D199FBD9F502}" type="presParOf" srcId="{3B61718C-5B2C-43F8-9610-5293D206CBA0}" destId="{AD4382B6-563C-40F0-AFED-838E3DF7A53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1BA25CE4-BFDA-4A7A-ADDF-5ECB20DEC03E}" type="doc">
      <dgm:prSet loTypeId="urn:microsoft.com/office/officeart/2005/8/layout/vList2" loCatId="list" qsTypeId="urn:microsoft.com/office/officeart/2005/8/quickstyle/simple2" qsCatId="simple" csTypeId="urn:microsoft.com/office/officeart/2005/8/colors/colorful1" csCatId="colorful" phldr="1"/>
      <dgm:spPr/>
      <dgm:t>
        <a:bodyPr/>
        <a:lstStyle/>
        <a:p>
          <a:endParaRPr lang="en-US"/>
        </a:p>
      </dgm:t>
    </dgm:pt>
    <dgm:pt modelId="{7119CBC8-10A3-410F-BE25-0B5AA9A44DD5}">
      <dgm:prSet custT="1"/>
      <dgm:spPr>
        <a:blipFill>
          <a:blip xmlns:r="http://schemas.openxmlformats.org/officeDocument/2006/relationships" r:embed="rId1"/>
          <a:stretch>
            <a:fillRect l="-116"/>
          </a:stretch>
        </a:blipFill>
      </dgm:spPr>
      <dgm:t>
        <a:bodyPr/>
        <a:lstStyle/>
        <a:p>
          <a:r>
            <a:rPr lang="en-US">
              <a:noFill/>
            </a:rPr>
            <a:t> </a:t>
          </a:r>
        </a:p>
      </dgm:t>
    </dgm:pt>
    <dgm:pt modelId="{88D0F49E-CC99-4EBE-8250-369630C4E1D2}" type="parTrans" cxnId="{B1D9E854-DE42-4EBB-9352-2B3BAFE36C1D}">
      <dgm:prSet/>
      <dgm:spPr/>
      <dgm:t>
        <a:bodyPr/>
        <a:lstStyle/>
        <a:p>
          <a:endParaRPr lang="en-US"/>
        </a:p>
      </dgm:t>
    </dgm:pt>
    <dgm:pt modelId="{2297793F-1ED3-45D4-93A9-673421845E97}" type="sibTrans" cxnId="{B1D9E854-DE42-4EBB-9352-2B3BAFE36C1D}">
      <dgm:prSet/>
      <dgm:spPr/>
      <dgm:t>
        <a:bodyPr/>
        <a:lstStyle/>
        <a:p>
          <a:endParaRPr lang="en-US"/>
        </a:p>
      </dgm:t>
    </dgm:pt>
    <dgm:pt modelId="{A76629A1-B6A1-4F3E-9CDC-2FF995BF767E}">
      <dgm:prSet custT="1"/>
      <dgm:spPr>
        <a:blipFill>
          <a:blip xmlns:r="http://schemas.openxmlformats.org/officeDocument/2006/relationships" r:embed="rId2"/>
          <a:stretch>
            <a:fillRect l="-116"/>
          </a:stretch>
        </a:blipFill>
      </dgm:spPr>
      <dgm:t>
        <a:bodyPr/>
        <a:lstStyle/>
        <a:p>
          <a:r>
            <a:rPr lang="en-US">
              <a:noFill/>
            </a:rPr>
            <a:t> </a:t>
          </a:r>
        </a:p>
      </dgm:t>
    </dgm:pt>
    <dgm:pt modelId="{742091D1-41AF-4E53-AD0E-784A7218A83C}" type="parTrans" cxnId="{43A5E375-A6DC-4C5F-B2F7-3D69B396B65D}">
      <dgm:prSet/>
      <dgm:spPr/>
      <dgm:t>
        <a:bodyPr/>
        <a:lstStyle/>
        <a:p>
          <a:endParaRPr lang="en-US"/>
        </a:p>
      </dgm:t>
    </dgm:pt>
    <dgm:pt modelId="{1206E58E-0209-467D-852E-FA5D6C2506F3}" type="sibTrans" cxnId="{43A5E375-A6DC-4C5F-B2F7-3D69B396B65D}">
      <dgm:prSet/>
      <dgm:spPr/>
      <dgm:t>
        <a:bodyPr/>
        <a:lstStyle/>
        <a:p>
          <a:endParaRPr lang="en-US"/>
        </a:p>
      </dgm:t>
    </dgm:pt>
    <dgm:pt modelId="{06074267-F286-4439-91D0-E765F1BD8EF7}">
      <dgm:prSet/>
      <dgm:spPr/>
      <dgm:t>
        <a:bodyPr/>
        <a:lstStyle/>
        <a:p>
          <a:r>
            <a:rPr lang="en-US" dirty="0"/>
            <a:t>A new branch is created from a parent branch when it is added but does not represent a complete token.  For example, non-transferable would represent a branch on non-fungible, but would not be a branch on fungible.</a:t>
          </a:r>
        </a:p>
      </dgm:t>
    </dgm:pt>
    <dgm:pt modelId="{F6CC83F2-F343-4836-8648-C9B79EB15437}" type="parTrans" cxnId="{DB28B4BF-E4F9-4186-B105-3D170014FDA1}">
      <dgm:prSet/>
      <dgm:spPr/>
      <dgm:t>
        <a:bodyPr/>
        <a:lstStyle/>
        <a:p>
          <a:endParaRPr lang="en-US"/>
        </a:p>
      </dgm:t>
    </dgm:pt>
    <dgm:pt modelId="{EFB511A1-A989-459B-95C0-BD3DFF41C175}" type="sibTrans" cxnId="{DB28B4BF-E4F9-4186-B105-3D170014FDA1}">
      <dgm:prSet/>
      <dgm:spPr/>
      <dgm:t>
        <a:bodyPr/>
        <a:lstStyle/>
        <a:p>
          <a:endParaRPr lang="en-US"/>
        </a:p>
      </dgm:t>
    </dgm:pt>
    <dgm:pt modelId="{A5077B65-F309-4D49-8AB2-3BEC71539E11}">
      <dgm:prSet/>
      <dgm:spPr/>
      <dgm:t>
        <a:bodyPr/>
        <a:lstStyle/>
        <a:p>
          <a:r>
            <a:rPr lang="en-US" dirty="0"/>
            <a:t>Some artifacts and artifact groups can apply to both Fungible and Non-Fungible branches, like Transferable.  These are represented as branches on each of these branches with a dotted line to the branch or some other visual indicator that it is not a duplicate and can provide navigation to its other location(s).	</a:t>
          </a:r>
        </a:p>
      </dgm:t>
    </dgm:pt>
    <dgm:pt modelId="{D0C497EC-27BE-474B-8C1F-56691202F0A9}" type="parTrans" cxnId="{D82B05A3-6497-4262-B837-D6130C90F3AA}">
      <dgm:prSet/>
      <dgm:spPr/>
      <dgm:t>
        <a:bodyPr/>
        <a:lstStyle/>
        <a:p>
          <a:endParaRPr lang="en-US"/>
        </a:p>
      </dgm:t>
    </dgm:pt>
    <dgm:pt modelId="{C29CB13A-7E59-4209-A03F-1698AC77D9C3}" type="sibTrans" cxnId="{D82B05A3-6497-4262-B837-D6130C90F3AA}">
      <dgm:prSet/>
      <dgm:spPr/>
      <dgm:t>
        <a:bodyPr/>
        <a:lstStyle/>
        <a:p>
          <a:endParaRPr lang="en-US"/>
        </a:p>
      </dgm:t>
    </dgm:pt>
    <dgm:pt modelId="{4DD38067-3058-F344-A30E-A50AA2B34289}">
      <dgm:prSet custT="1"/>
      <dgm:spPr/>
      <dgm:t>
        <a:bodyPr/>
        <a:lstStyle/>
        <a:p>
          <a:r>
            <a:rPr lang="en-US" sz="1700" dirty="0"/>
            <a:t>Branches are classified as Fractional Fungible, Whole Fungible, Fractional Non-Fungible or Singleton. Where Fractional indicates that the token is sub-dividable. The classification implies a specific Template Formula base.</a:t>
          </a:r>
        </a:p>
      </dgm:t>
    </dgm:pt>
    <dgm:pt modelId="{E5306555-1D0F-3047-964E-596CE1D51D58}" type="parTrans" cxnId="{55E55950-553B-CD48-8BCB-D18695E9954B}">
      <dgm:prSet/>
      <dgm:spPr/>
      <dgm:t>
        <a:bodyPr/>
        <a:lstStyle/>
        <a:p>
          <a:endParaRPr lang="en-US"/>
        </a:p>
      </dgm:t>
    </dgm:pt>
    <dgm:pt modelId="{405633DC-F33D-0042-BE14-5744FB2AA0CD}" type="sibTrans" cxnId="{55E55950-553B-CD48-8BCB-D18695E9954B}">
      <dgm:prSet/>
      <dgm:spPr/>
      <dgm:t>
        <a:bodyPr/>
        <a:lstStyle/>
        <a:p>
          <a:endParaRPr lang="en-US"/>
        </a:p>
      </dgm:t>
    </dgm:pt>
    <dgm:pt modelId="{B4F10FCC-427C-1649-9778-C9D2D10A3B5D}" type="pres">
      <dgm:prSet presAssocID="{1BA25CE4-BFDA-4A7A-ADDF-5ECB20DEC03E}" presName="linear" presStyleCnt="0">
        <dgm:presLayoutVars>
          <dgm:animLvl val="lvl"/>
          <dgm:resizeHandles val="exact"/>
        </dgm:presLayoutVars>
      </dgm:prSet>
      <dgm:spPr/>
    </dgm:pt>
    <dgm:pt modelId="{71993FC6-C615-1242-A5CB-46AD085C9AB9}" type="pres">
      <dgm:prSet presAssocID="{7119CBC8-10A3-410F-BE25-0B5AA9A44DD5}" presName="parentText" presStyleLbl="node1" presStyleIdx="0" presStyleCnt="5">
        <dgm:presLayoutVars>
          <dgm:chMax val="0"/>
          <dgm:bulletEnabled val="1"/>
        </dgm:presLayoutVars>
      </dgm:prSet>
      <dgm:spPr/>
    </dgm:pt>
    <dgm:pt modelId="{7F0A53C3-8178-6948-83B1-150F8EE6C0AA}" type="pres">
      <dgm:prSet presAssocID="{2297793F-1ED3-45D4-93A9-673421845E97}" presName="spacer" presStyleCnt="0"/>
      <dgm:spPr/>
    </dgm:pt>
    <dgm:pt modelId="{726FD45F-6285-C544-96B4-A195F3E97B19}" type="pres">
      <dgm:prSet presAssocID="{A76629A1-B6A1-4F3E-9CDC-2FF995BF767E}" presName="parentText" presStyleLbl="node1" presStyleIdx="1" presStyleCnt="5" custLinFactNeighborY="51403">
        <dgm:presLayoutVars>
          <dgm:chMax val="0"/>
          <dgm:bulletEnabled val="1"/>
        </dgm:presLayoutVars>
      </dgm:prSet>
      <dgm:spPr/>
    </dgm:pt>
    <dgm:pt modelId="{211F66A7-8E63-9547-BAE9-39FC6FDF21F0}" type="pres">
      <dgm:prSet presAssocID="{1206E58E-0209-467D-852E-FA5D6C2506F3}" presName="spacer" presStyleCnt="0"/>
      <dgm:spPr/>
    </dgm:pt>
    <dgm:pt modelId="{C481B839-D121-9D48-8B74-79445D362D53}" type="pres">
      <dgm:prSet presAssocID="{4DD38067-3058-F344-A30E-A50AA2B34289}" presName="parentText" presStyleLbl="node1" presStyleIdx="2" presStyleCnt="5">
        <dgm:presLayoutVars>
          <dgm:chMax val="0"/>
          <dgm:bulletEnabled val="1"/>
        </dgm:presLayoutVars>
      </dgm:prSet>
      <dgm:spPr/>
    </dgm:pt>
    <dgm:pt modelId="{F42C407D-0792-444C-836C-B93CE04BE439}" type="pres">
      <dgm:prSet presAssocID="{405633DC-F33D-0042-BE14-5744FB2AA0CD}" presName="spacer" presStyleCnt="0"/>
      <dgm:spPr/>
    </dgm:pt>
    <dgm:pt modelId="{A5C43F8F-D0F9-F140-A459-EC86E219E156}" type="pres">
      <dgm:prSet presAssocID="{06074267-F286-4439-91D0-E765F1BD8EF7}" presName="parentText" presStyleLbl="node1" presStyleIdx="3" presStyleCnt="5">
        <dgm:presLayoutVars>
          <dgm:chMax val="0"/>
          <dgm:bulletEnabled val="1"/>
        </dgm:presLayoutVars>
      </dgm:prSet>
      <dgm:spPr/>
    </dgm:pt>
    <dgm:pt modelId="{99C12CDC-A23F-9843-AF0F-CA50271FA959}" type="pres">
      <dgm:prSet presAssocID="{EFB511A1-A989-459B-95C0-BD3DFF41C175}" presName="spacer" presStyleCnt="0"/>
      <dgm:spPr/>
    </dgm:pt>
    <dgm:pt modelId="{8250E9E3-A066-2F44-8D9C-3A85D0BEAFE7}" type="pres">
      <dgm:prSet presAssocID="{A5077B65-F309-4D49-8AB2-3BEC71539E11}" presName="parentText" presStyleLbl="node1" presStyleIdx="4" presStyleCnt="5">
        <dgm:presLayoutVars>
          <dgm:chMax val="0"/>
          <dgm:bulletEnabled val="1"/>
        </dgm:presLayoutVars>
      </dgm:prSet>
      <dgm:spPr/>
    </dgm:pt>
  </dgm:ptLst>
  <dgm:cxnLst>
    <dgm:cxn modelId="{F6AC7C24-6712-254A-92C4-22AAC691F6AC}" type="presOf" srcId="{1BA25CE4-BFDA-4A7A-ADDF-5ECB20DEC03E}" destId="{B4F10FCC-427C-1649-9778-C9D2D10A3B5D}" srcOrd="0" destOrd="0" presId="urn:microsoft.com/office/officeart/2005/8/layout/vList2"/>
    <dgm:cxn modelId="{DB31232F-7AE3-5D49-8775-149DBB04EA00}" type="presOf" srcId="{A5077B65-F309-4D49-8AB2-3BEC71539E11}" destId="{8250E9E3-A066-2F44-8D9C-3A85D0BEAFE7}" srcOrd="0" destOrd="0" presId="urn:microsoft.com/office/officeart/2005/8/layout/vList2"/>
    <dgm:cxn modelId="{55E55950-553B-CD48-8BCB-D18695E9954B}" srcId="{1BA25CE4-BFDA-4A7A-ADDF-5ECB20DEC03E}" destId="{4DD38067-3058-F344-A30E-A50AA2B34289}" srcOrd="2" destOrd="0" parTransId="{E5306555-1D0F-3047-964E-596CE1D51D58}" sibTransId="{405633DC-F33D-0042-BE14-5744FB2AA0CD}"/>
    <dgm:cxn modelId="{B1D9E854-DE42-4EBB-9352-2B3BAFE36C1D}" srcId="{1BA25CE4-BFDA-4A7A-ADDF-5ECB20DEC03E}" destId="{7119CBC8-10A3-410F-BE25-0B5AA9A44DD5}" srcOrd="0" destOrd="0" parTransId="{88D0F49E-CC99-4EBE-8250-369630C4E1D2}" sibTransId="{2297793F-1ED3-45D4-93A9-673421845E97}"/>
    <dgm:cxn modelId="{53E2A864-0804-4549-BFCD-D4DA50966B99}" type="presOf" srcId="{4DD38067-3058-F344-A30E-A50AA2B34289}" destId="{C481B839-D121-9D48-8B74-79445D362D53}" srcOrd="0" destOrd="0" presId="urn:microsoft.com/office/officeart/2005/8/layout/vList2"/>
    <dgm:cxn modelId="{43A5E375-A6DC-4C5F-B2F7-3D69B396B65D}" srcId="{1BA25CE4-BFDA-4A7A-ADDF-5ECB20DEC03E}" destId="{A76629A1-B6A1-4F3E-9CDC-2FF995BF767E}" srcOrd="1" destOrd="0" parTransId="{742091D1-41AF-4E53-AD0E-784A7218A83C}" sibTransId="{1206E58E-0209-467D-852E-FA5D6C2506F3}"/>
    <dgm:cxn modelId="{CEF08D94-7E5E-B742-8471-5947BB6EF461}" type="presOf" srcId="{06074267-F286-4439-91D0-E765F1BD8EF7}" destId="{A5C43F8F-D0F9-F140-A459-EC86E219E156}" srcOrd="0" destOrd="0" presId="urn:microsoft.com/office/officeart/2005/8/layout/vList2"/>
    <dgm:cxn modelId="{D82B05A3-6497-4262-B837-D6130C90F3AA}" srcId="{1BA25CE4-BFDA-4A7A-ADDF-5ECB20DEC03E}" destId="{A5077B65-F309-4D49-8AB2-3BEC71539E11}" srcOrd="4" destOrd="0" parTransId="{D0C497EC-27BE-474B-8C1F-56691202F0A9}" sibTransId="{C29CB13A-7E59-4209-A03F-1698AC77D9C3}"/>
    <dgm:cxn modelId="{2F24DEA6-722A-6A42-A29A-7489DF785410}" type="presOf" srcId="{7119CBC8-10A3-410F-BE25-0B5AA9A44DD5}" destId="{71993FC6-C615-1242-A5CB-46AD085C9AB9}" srcOrd="0" destOrd="0" presId="urn:microsoft.com/office/officeart/2005/8/layout/vList2"/>
    <dgm:cxn modelId="{DB28B4BF-E4F9-4186-B105-3D170014FDA1}" srcId="{1BA25CE4-BFDA-4A7A-ADDF-5ECB20DEC03E}" destId="{06074267-F286-4439-91D0-E765F1BD8EF7}" srcOrd="3" destOrd="0" parTransId="{F6CC83F2-F343-4836-8648-C9B79EB15437}" sibTransId="{EFB511A1-A989-459B-95C0-BD3DFF41C175}"/>
    <dgm:cxn modelId="{93AE42E3-FD20-F24B-BB82-00D1BD8EC253}" type="presOf" srcId="{A76629A1-B6A1-4F3E-9CDC-2FF995BF767E}" destId="{726FD45F-6285-C544-96B4-A195F3E97B19}" srcOrd="0" destOrd="0" presId="urn:microsoft.com/office/officeart/2005/8/layout/vList2"/>
    <dgm:cxn modelId="{3E9E8DAF-A308-E746-882E-433B01E85542}" type="presParOf" srcId="{B4F10FCC-427C-1649-9778-C9D2D10A3B5D}" destId="{71993FC6-C615-1242-A5CB-46AD085C9AB9}" srcOrd="0" destOrd="0" presId="urn:microsoft.com/office/officeart/2005/8/layout/vList2"/>
    <dgm:cxn modelId="{46DC15A6-183E-2F46-8301-3578F671B3E9}" type="presParOf" srcId="{B4F10FCC-427C-1649-9778-C9D2D10A3B5D}" destId="{7F0A53C3-8178-6948-83B1-150F8EE6C0AA}" srcOrd="1" destOrd="0" presId="urn:microsoft.com/office/officeart/2005/8/layout/vList2"/>
    <dgm:cxn modelId="{DF32B0A2-6D1C-A441-9821-DA515AEA79AC}" type="presParOf" srcId="{B4F10FCC-427C-1649-9778-C9D2D10A3B5D}" destId="{726FD45F-6285-C544-96B4-A195F3E97B19}" srcOrd="2" destOrd="0" presId="urn:microsoft.com/office/officeart/2005/8/layout/vList2"/>
    <dgm:cxn modelId="{72A0F1EB-4475-6B4E-8A6A-C6F384549786}" type="presParOf" srcId="{B4F10FCC-427C-1649-9778-C9D2D10A3B5D}" destId="{211F66A7-8E63-9547-BAE9-39FC6FDF21F0}" srcOrd="3" destOrd="0" presId="urn:microsoft.com/office/officeart/2005/8/layout/vList2"/>
    <dgm:cxn modelId="{2F464E60-1E22-344D-9CBC-4AFFB8F88F65}" type="presParOf" srcId="{B4F10FCC-427C-1649-9778-C9D2D10A3B5D}" destId="{C481B839-D121-9D48-8B74-79445D362D53}" srcOrd="4" destOrd="0" presId="urn:microsoft.com/office/officeart/2005/8/layout/vList2"/>
    <dgm:cxn modelId="{9C0F440A-7F73-014C-9558-66D01428B941}" type="presParOf" srcId="{B4F10FCC-427C-1649-9778-C9D2D10A3B5D}" destId="{F42C407D-0792-444C-836C-B93CE04BE439}" srcOrd="5" destOrd="0" presId="urn:microsoft.com/office/officeart/2005/8/layout/vList2"/>
    <dgm:cxn modelId="{AB70E1B2-2E5C-8048-A946-F7F40B225336}" type="presParOf" srcId="{B4F10FCC-427C-1649-9778-C9D2D10A3B5D}" destId="{A5C43F8F-D0F9-F140-A459-EC86E219E156}" srcOrd="6" destOrd="0" presId="urn:microsoft.com/office/officeart/2005/8/layout/vList2"/>
    <dgm:cxn modelId="{00B481C8-0706-844E-83C4-4E7FF3C53375}" type="presParOf" srcId="{B4F10FCC-427C-1649-9778-C9D2D10A3B5D}" destId="{99C12CDC-A23F-9843-AF0F-CA50271FA959}" srcOrd="7" destOrd="0" presId="urn:microsoft.com/office/officeart/2005/8/layout/vList2"/>
    <dgm:cxn modelId="{E3EC53BE-6156-1845-AE92-255C56376390}" type="presParOf" srcId="{B4F10FCC-427C-1649-9778-C9D2D10A3B5D}" destId="{8250E9E3-A066-2F44-8D9C-3A85D0BEAFE7}"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9ADB2BCA-F57F-4E46-B77E-D7F363EB23EC}" type="doc">
      <dgm:prSet loTypeId="urn:microsoft.com/office/officeart/2005/8/layout/hierarchy1" loCatId="" qsTypeId="urn:microsoft.com/office/officeart/2005/8/quickstyle/simple1" qsCatId="simple" csTypeId="urn:microsoft.com/office/officeart/2005/8/colors/colorful1" csCatId="colorful" phldr="1"/>
      <dgm:spPr/>
      <dgm:t>
        <a:bodyPr/>
        <a:lstStyle/>
        <a:p>
          <a:endParaRPr lang="en-US"/>
        </a:p>
      </dgm:t>
    </dgm:pt>
    <dgm:pt modelId="{CD5561ED-7990-094D-9275-9A8D1E79779D}">
      <dgm:prSet phldrT="[Text]"/>
      <dgm:spPr/>
      <dgm:t>
        <a:bodyPr/>
        <a:lstStyle/>
        <a:p>
          <a:r>
            <a:rPr lang="en-US" dirty="0"/>
            <a:t>base</a:t>
          </a:r>
        </a:p>
      </dgm:t>
    </dgm:pt>
    <dgm:pt modelId="{25EA7C7E-D8E4-7F45-87E1-54E277FECE40}" type="parTrans" cxnId="{A881F548-DF54-3344-920B-ADE35DB0A1AD}">
      <dgm:prSet/>
      <dgm:spPr/>
      <dgm:t>
        <a:bodyPr/>
        <a:lstStyle/>
        <a:p>
          <a:endParaRPr lang="en-US"/>
        </a:p>
      </dgm:t>
    </dgm:pt>
    <dgm:pt modelId="{10970780-DC8A-2848-B7A3-52E4DCA31056}" type="sibTrans" cxnId="{A881F548-DF54-3344-920B-ADE35DB0A1AD}">
      <dgm:prSet/>
      <dgm:spPr/>
      <dgm:t>
        <a:bodyPr/>
        <a:lstStyle/>
        <a:p>
          <a:endParaRPr lang="en-US"/>
        </a:p>
      </dgm:t>
    </dgm:pt>
    <dgm:pt modelId="{381C3C29-5D05-084D-B1B0-0C7C749BBE59}">
      <dgm:prSet phldrT="[Text]"/>
      <dgm:spPr/>
      <dgm:t>
        <a:bodyPr/>
        <a:lstStyle/>
        <a:p>
          <a:r>
            <a:rPr lang="en-US" dirty="0"/>
            <a:t>fungible</a:t>
          </a:r>
        </a:p>
      </dgm:t>
    </dgm:pt>
    <dgm:pt modelId="{0B1F7D14-FCAA-A843-9B2A-36A654F4AE92}" type="parTrans" cxnId="{6C61941C-6B51-434A-8830-4E9B374580B8}">
      <dgm:prSet/>
      <dgm:spPr/>
      <dgm:t>
        <a:bodyPr/>
        <a:lstStyle/>
        <a:p>
          <a:endParaRPr lang="en-US"/>
        </a:p>
      </dgm:t>
    </dgm:pt>
    <dgm:pt modelId="{85696666-B3FC-5F4F-B737-BE7DD6005424}" type="sibTrans" cxnId="{6C61941C-6B51-434A-8830-4E9B374580B8}">
      <dgm:prSet/>
      <dgm:spPr/>
      <dgm:t>
        <a:bodyPr/>
        <a:lstStyle/>
        <a:p>
          <a:endParaRPr lang="en-US"/>
        </a:p>
      </dgm:t>
    </dgm:pt>
    <dgm:pt modelId="{704E60C9-7598-DA4E-9862-CF768468B51E}">
      <dgm:prSet phldrT="[Text]"/>
      <dgm:spPr/>
      <dgm:t>
        <a:bodyPr/>
        <a:lstStyle/>
        <a:p>
          <a:r>
            <a:rPr lang="en-US" dirty="0"/>
            <a:t>fractional</a:t>
          </a:r>
        </a:p>
      </dgm:t>
    </dgm:pt>
    <dgm:pt modelId="{312E250B-8ECC-A949-8ECF-5CF35B060B61}" type="parTrans" cxnId="{74570E45-A0B7-8A45-8791-61E5659F2E3B}">
      <dgm:prSet/>
      <dgm:spPr/>
      <dgm:t>
        <a:bodyPr/>
        <a:lstStyle/>
        <a:p>
          <a:endParaRPr lang="en-US"/>
        </a:p>
      </dgm:t>
    </dgm:pt>
    <dgm:pt modelId="{0B5F8176-74F1-DB47-B8E7-2C10CCFBAB8B}" type="sibTrans" cxnId="{74570E45-A0B7-8A45-8791-61E5659F2E3B}">
      <dgm:prSet/>
      <dgm:spPr/>
      <dgm:t>
        <a:bodyPr/>
        <a:lstStyle/>
        <a:p>
          <a:endParaRPr lang="en-US"/>
        </a:p>
      </dgm:t>
    </dgm:pt>
    <dgm:pt modelId="{6915AE60-17FB-A040-BD93-E9E6142B7B70}">
      <dgm:prSet phldrT="[Text]"/>
      <dgm:spPr/>
      <dgm:t>
        <a:bodyPr/>
        <a:lstStyle/>
        <a:p>
          <a:r>
            <a:rPr lang="en-US" dirty="0"/>
            <a:t>whole</a:t>
          </a:r>
        </a:p>
      </dgm:t>
    </dgm:pt>
    <dgm:pt modelId="{54ADF64D-3A52-6046-AE82-E57E117F7B79}" type="parTrans" cxnId="{7C889557-151E-3C46-950C-B7F07D688F90}">
      <dgm:prSet/>
      <dgm:spPr/>
      <dgm:t>
        <a:bodyPr/>
        <a:lstStyle/>
        <a:p>
          <a:endParaRPr lang="en-US"/>
        </a:p>
      </dgm:t>
    </dgm:pt>
    <dgm:pt modelId="{004DEAFF-A0A2-2643-97A6-7C42EB1B8E96}" type="sibTrans" cxnId="{7C889557-151E-3C46-950C-B7F07D688F90}">
      <dgm:prSet/>
      <dgm:spPr/>
      <dgm:t>
        <a:bodyPr/>
        <a:lstStyle/>
        <a:p>
          <a:endParaRPr lang="en-US"/>
        </a:p>
      </dgm:t>
    </dgm:pt>
    <dgm:pt modelId="{078595E3-D566-834F-9BE8-8AAA7FCEF363}">
      <dgm:prSet phldrT="[Text]"/>
      <dgm:spPr/>
      <dgm:t>
        <a:bodyPr/>
        <a:lstStyle/>
        <a:p>
          <a:r>
            <a:rPr lang="en-US" dirty="0"/>
            <a:t>non-fungible</a:t>
          </a:r>
        </a:p>
      </dgm:t>
    </dgm:pt>
    <dgm:pt modelId="{CC7C089C-1E19-F94E-A759-247A94295656}" type="parTrans" cxnId="{781B0D2F-075B-5043-8DE0-6F1DAECF649E}">
      <dgm:prSet/>
      <dgm:spPr/>
      <dgm:t>
        <a:bodyPr/>
        <a:lstStyle/>
        <a:p>
          <a:endParaRPr lang="en-US"/>
        </a:p>
      </dgm:t>
    </dgm:pt>
    <dgm:pt modelId="{07AB44C0-1AA9-5641-A56D-58F71322CD95}" type="sibTrans" cxnId="{781B0D2F-075B-5043-8DE0-6F1DAECF649E}">
      <dgm:prSet/>
      <dgm:spPr/>
      <dgm:t>
        <a:bodyPr/>
        <a:lstStyle/>
        <a:p>
          <a:endParaRPr lang="en-US"/>
        </a:p>
      </dgm:t>
    </dgm:pt>
    <dgm:pt modelId="{B0B2819B-A99C-3D4E-AEBF-8D145DAD2D64}">
      <dgm:prSet phldrT="[Text]"/>
      <dgm:spPr/>
      <dgm:t>
        <a:bodyPr/>
        <a:lstStyle/>
        <a:p>
          <a:r>
            <a:rPr lang="en-US" dirty="0"/>
            <a:t>fractional</a:t>
          </a:r>
        </a:p>
      </dgm:t>
    </dgm:pt>
    <dgm:pt modelId="{DF6AD7E6-CD74-CA46-84FE-4A49BD89F3FC}" type="parTrans" cxnId="{552D121C-B42C-7A4D-82F2-D76BD37EBBB6}">
      <dgm:prSet/>
      <dgm:spPr/>
      <dgm:t>
        <a:bodyPr/>
        <a:lstStyle/>
        <a:p>
          <a:endParaRPr lang="en-US"/>
        </a:p>
      </dgm:t>
    </dgm:pt>
    <dgm:pt modelId="{82CB1D18-5FA6-C143-962C-A5A7150698E6}" type="sibTrans" cxnId="{552D121C-B42C-7A4D-82F2-D76BD37EBBB6}">
      <dgm:prSet/>
      <dgm:spPr/>
      <dgm:t>
        <a:bodyPr/>
        <a:lstStyle/>
        <a:p>
          <a:endParaRPr lang="en-US"/>
        </a:p>
      </dgm:t>
    </dgm:pt>
    <dgm:pt modelId="{9369CB6D-2322-EB41-8B48-33C07E105A1B}">
      <dgm:prSet phldrT="[Text]"/>
      <dgm:spPr/>
      <dgm:t>
        <a:bodyPr/>
        <a:lstStyle/>
        <a:p>
          <a:r>
            <a:rPr lang="en-US" dirty="0"/>
            <a:t>whole</a:t>
          </a:r>
        </a:p>
      </dgm:t>
    </dgm:pt>
    <dgm:pt modelId="{3A6D3C41-19FF-E944-9BDA-19A3C98EB7FD}" type="parTrans" cxnId="{33F1EE71-B8EB-644A-9D78-3DE27021E545}">
      <dgm:prSet/>
      <dgm:spPr/>
      <dgm:t>
        <a:bodyPr/>
        <a:lstStyle/>
        <a:p>
          <a:endParaRPr lang="en-US"/>
        </a:p>
      </dgm:t>
    </dgm:pt>
    <dgm:pt modelId="{B0AD3B3F-2965-3F4A-926A-60AF3D4BEB3D}" type="sibTrans" cxnId="{33F1EE71-B8EB-644A-9D78-3DE27021E545}">
      <dgm:prSet/>
      <dgm:spPr/>
      <dgm:t>
        <a:bodyPr/>
        <a:lstStyle/>
        <a:p>
          <a:endParaRPr lang="en-US"/>
        </a:p>
      </dgm:t>
    </dgm:pt>
    <dgm:pt modelId="{2BF503A1-FE1C-3947-8EE0-FF5E7FF473D3}">
      <dgm:prSet phldrT="[Text]"/>
      <dgm:spPr/>
      <dgm:t>
        <a:bodyPr/>
        <a:lstStyle/>
        <a:p>
          <a:r>
            <a:rPr lang="en-US" dirty="0"/>
            <a:t>hybrid</a:t>
          </a:r>
        </a:p>
      </dgm:t>
    </dgm:pt>
    <dgm:pt modelId="{F4096F6E-FF33-194C-B784-F8F27029B98F}" type="parTrans" cxnId="{C6E7536A-1044-7A42-A7A6-E9247CDE3836}">
      <dgm:prSet/>
      <dgm:spPr/>
      <dgm:t>
        <a:bodyPr/>
        <a:lstStyle/>
        <a:p>
          <a:endParaRPr lang="en-US"/>
        </a:p>
      </dgm:t>
    </dgm:pt>
    <dgm:pt modelId="{BD9EE95F-2A38-A242-A6E5-AD3ABE226EF8}" type="sibTrans" cxnId="{C6E7536A-1044-7A42-A7A6-E9247CDE3836}">
      <dgm:prSet/>
      <dgm:spPr/>
      <dgm:t>
        <a:bodyPr/>
        <a:lstStyle/>
        <a:p>
          <a:endParaRPr lang="en-US"/>
        </a:p>
      </dgm:t>
    </dgm:pt>
    <dgm:pt modelId="{782BE86F-A55A-5542-806D-DD8ADFA49A7B}">
      <dgm:prSet phldrT="[Text]"/>
      <dgm:spPr/>
      <dgm:t>
        <a:bodyPr/>
        <a:lstStyle/>
        <a:p>
          <a:r>
            <a:rPr lang="en-US" dirty="0"/>
            <a:t>fungible</a:t>
          </a:r>
        </a:p>
      </dgm:t>
    </dgm:pt>
    <dgm:pt modelId="{63B31045-6FAD-A642-A166-8C47B0E4DB58}" type="parTrans" cxnId="{6920A95F-0A0C-544A-96CD-08B0D18EC008}">
      <dgm:prSet/>
      <dgm:spPr/>
      <dgm:t>
        <a:bodyPr/>
        <a:lstStyle/>
        <a:p>
          <a:endParaRPr lang="en-US"/>
        </a:p>
      </dgm:t>
    </dgm:pt>
    <dgm:pt modelId="{FF6CA2CA-918D-A34F-BEB5-EB531699CECA}" type="sibTrans" cxnId="{6920A95F-0A0C-544A-96CD-08B0D18EC008}">
      <dgm:prSet/>
      <dgm:spPr/>
      <dgm:t>
        <a:bodyPr/>
        <a:lstStyle/>
        <a:p>
          <a:endParaRPr lang="en-US"/>
        </a:p>
      </dgm:t>
    </dgm:pt>
    <dgm:pt modelId="{1B9950DD-FC84-0E40-9D5D-993E922FBE05}">
      <dgm:prSet phldrT="[Text]"/>
      <dgm:spPr/>
      <dgm:t>
        <a:bodyPr/>
        <a:lstStyle/>
        <a:p>
          <a:r>
            <a:rPr lang="en-US" dirty="0"/>
            <a:t>fractional</a:t>
          </a:r>
        </a:p>
      </dgm:t>
    </dgm:pt>
    <dgm:pt modelId="{BE95B600-C566-814F-8BE7-3C09A35BB5E9}" type="parTrans" cxnId="{488D96F4-464A-4E4A-A4B6-4BE61824DB40}">
      <dgm:prSet/>
      <dgm:spPr/>
      <dgm:t>
        <a:bodyPr/>
        <a:lstStyle/>
        <a:p>
          <a:endParaRPr lang="en-US"/>
        </a:p>
      </dgm:t>
    </dgm:pt>
    <dgm:pt modelId="{5855510B-7B6D-C040-98E8-D5FB8C9EDABD}" type="sibTrans" cxnId="{488D96F4-464A-4E4A-A4B6-4BE61824DB40}">
      <dgm:prSet/>
      <dgm:spPr/>
      <dgm:t>
        <a:bodyPr/>
        <a:lstStyle/>
        <a:p>
          <a:endParaRPr lang="en-US"/>
        </a:p>
      </dgm:t>
    </dgm:pt>
    <dgm:pt modelId="{C6C5818C-84B9-6640-8AE8-A8556AEE8FE9}">
      <dgm:prSet phldrT="[Text]"/>
      <dgm:spPr/>
      <dgm:t>
        <a:bodyPr/>
        <a:lstStyle/>
        <a:p>
          <a:r>
            <a:rPr lang="en-US" dirty="0"/>
            <a:t>whole</a:t>
          </a:r>
        </a:p>
      </dgm:t>
    </dgm:pt>
    <dgm:pt modelId="{7F1EF79C-672C-D74F-AE3A-71438E753979}" type="parTrans" cxnId="{2DE2C6FD-11DD-BF49-BD84-8FAE61AE07F5}">
      <dgm:prSet/>
      <dgm:spPr/>
      <dgm:t>
        <a:bodyPr/>
        <a:lstStyle/>
        <a:p>
          <a:endParaRPr lang="en-US"/>
        </a:p>
      </dgm:t>
    </dgm:pt>
    <dgm:pt modelId="{5D759110-428F-5947-809E-731C76615520}" type="sibTrans" cxnId="{2DE2C6FD-11DD-BF49-BD84-8FAE61AE07F5}">
      <dgm:prSet/>
      <dgm:spPr/>
      <dgm:t>
        <a:bodyPr/>
        <a:lstStyle/>
        <a:p>
          <a:endParaRPr lang="en-US"/>
        </a:p>
      </dgm:t>
    </dgm:pt>
    <dgm:pt modelId="{37192973-7E0E-F74E-BB81-AA3EDB1F38EA}">
      <dgm:prSet phldrT="[Text]"/>
      <dgm:spPr/>
      <dgm:t>
        <a:bodyPr/>
        <a:lstStyle/>
        <a:p>
          <a:r>
            <a:rPr lang="en-US" dirty="0"/>
            <a:t>non-fungible</a:t>
          </a:r>
        </a:p>
      </dgm:t>
    </dgm:pt>
    <dgm:pt modelId="{17690DCB-83ED-9245-9AEF-C30F6E30E650}" type="parTrans" cxnId="{BED64BD0-90AF-2746-AC92-97452ACD2C52}">
      <dgm:prSet/>
      <dgm:spPr/>
      <dgm:t>
        <a:bodyPr/>
        <a:lstStyle/>
        <a:p>
          <a:endParaRPr lang="en-US"/>
        </a:p>
      </dgm:t>
    </dgm:pt>
    <dgm:pt modelId="{4206DACA-BEF7-A84C-A9A0-2D2A33394B74}" type="sibTrans" cxnId="{BED64BD0-90AF-2746-AC92-97452ACD2C52}">
      <dgm:prSet/>
      <dgm:spPr/>
      <dgm:t>
        <a:bodyPr/>
        <a:lstStyle/>
        <a:p>
          <a:endParaRPr lang="en-US"/>
        </a:p>
      </dgm:t>
    </dgm:pt>
    <dgm:pt modelId="{B970C586-C7EB-0B4D-A93D-7CD729BC5872}">
      <dgm:prSet phldrT="[Text]"/>
      <dgm:spPr/>
      <dgm:t>
        <a:bodyPr/>
        <a:lstStyle/>
        <a:p>
          <a:r>
            <a:rPr lang="en-US" dirty="0"/>
            <a:t>fractional</a:t>
          </a:r>
        </a:p>
      </dgm:t>
    </dgm:pt>
    <dgm:pt modelId="{FD96D6DD-8C93-1C40-BED1-0830B5AD6CAB}" type="parTrans" cxnId="{0D9D72D5-64BF-154A-B936-43AB0E2BFE61}">
      <dgm:prSet/>
      <dgm:spPr/>
      <dgm:t>
        <a:bodyPr/>
        <a:lstStyle/>
        <a:p>
          <a:endParaRPr lang="en-US"/>
        </a:p>
      </dgm:t>
    </dgm:pt>
    <dgm:pt modelId="{6D5A5E3C-8EF5-3349-BBC8-C5DB35A0C6CC}" type="sibTrans" cxnId="{0D9D72D5-64BF-154A-B936-43AB0E2BFE61}">
      <dgm:prSet/>
      <dgm:spPr/>
      <dgm:t>
        <a:bodyPr/>
        <a:lstStyle/>
        <a:p>
          <a:endParaRPr lang="en-US"/>
        </a:p>
      </dgm:t>
    </dgm:pt>
    <dgm:pt modelId="{A14A8B38-5D09-5D4A-A038-F85C3496B575}">
      <dgm:prSet phldrT="[Text]"/>
      <dgm:spPr/>
      <dgm:t>
        <a:bodyPr/>
        <a:lstStyle/>
        <a:p>
          <a:r>
            <a:rPr lang="en-US" dirty="0"/>
            <a:t>whole</a:t>
          </a:r>
        </a:p>
      </dgm:t>
    </dgm:pt>
    <dgm:pt modelId="{B3AC611C-32A6-B04C-95D1-AD12970490DB}" type="parTrans" cxnId="{C59A8FA2-2B68-8F4F-ACDA-0BE11E857D8D}">
      <dgm:prSet/>
      <dgm:spPr/>
      <dgm:t>
        <a:bodyPr/>
        <a:lstStyle/>
        <a:p>
          <a:endParaRPr lang="en-US"/>
        </a:p>
      </dgm:t>
    </dgm:pt>
    <dgm:pt modelId="{92DDD8F4-291D-0B47-AA23-E497F3812184}" type="sibTrans" cxnId="{C59A8FA2-2B68-8F4F-ACDA-0BE11E857D8D}">
      <dgm:prSet/>
      <dgm:spPr/>
      <dgm:t>
        <a:bodyPr/>
        <a:lstStyle/>
        <a:p>
          <a:endParaRPr lang="en-US"/>
        </a:p>
      </dgm:t>
    </dgm:pt>
    <dgm:pt modelId="{761CD6B7-D7D0-7B40-866D-1A7F553E0065}" type="pres">
      <dgm:prSet presAssocID="{9ADB2BCA-F57F-4E46-B77E-D7F363EB23EC}" presName="hierChild1" presStyleCnt="0">
        <dgm:presLayoutVars>
          <dgm:chPref val="1"/>
          <dgm:dir/>
          <dgm:animOne val="branch"/>
          <dgm:animLvl val="lvl"/>
          <dgm:resizeHandles/>
        </dgm:presLayoutVars>
      </dgm:prSet>
      <dgm:spPr/>
    </dgm:pt>
    <dgm:pt modelId="{7FDBAFC6-7090-3B4E-8EC0-EE51ABB850A6}" type="pres">
      <dgm:prSet presAssocID="{CD5561ED-7990-094D-9275-9A8D1E79779D}" presName="hierRoot1" presStyleCnt="0"/>
      <dgm:spPr/>
    </dgm:pt>
    <dgm:pt modelId="{781A2E19-8A39-B842-83C4-0712FE79A9F8}" type="pres">
      <dgm:prSet presAssocID="{CD5561ED-7990-094D-9275-9A8D1E79779D}" presName="composite" presStyleCnt="0"/>
      <dgm:spPr/>
    </dgm:pt>
    <dgm:pt modelId="{C68D38A0-8A8F-FD41-9E3A-19AE49813050}" type="pres">
      <dgm:prSet presAssocID="{CD5561ED-7990-094D-9275-9A8D1E79779D}" presName="background" presStyleLbl="node0" presStyleIdx="0" presStyleCnt="1"/>
      <dgm:spPr/>
    </dgm:pt>
    <dgm:pt modelId="{FA586DCA-5287-6146-A2FA-A2D4A0241D4A}" type="pres">
      <dgm:prSet presAssocID="{CD5561ED-7990-094D-9275-9A8D1E79779D}" presName="text" presStyleLbl="fgAcc0" presStyleIdx="0" presStyleCnt="1">
        <dgm:presLayoutVars>
          <dgm:chPref val="3"/>
        </dgm:presLayoutVars>
      </dgm:prSet>
      <dgm:spPr/>
    </dgm:pt>
    <dgm:pt modelId="{1F203611-87CD-A744-A9EA-1AEDB7C88712}" type="pres">
      <dgm:prSet presAssocID="{CD5561ED-7990-094D-9275-9A8D1E79779D}" presName="hierChild2" presStyleCnt="0"/>
      <dgm:spPr/>
    </dgm:pt>
    <dgm:pt modelId="{651904C7-ECE7-4346-BA17-B63D2640614E}" type="pres">
      <dgm:prSet presAssocID="{0B1F7D14-FCAA-A843-9B2A-36A654F4AE92}" presName="Name10" presStyleLbl="parChTrans1D2" presStyleIdx="0" presStyleCnt="3"/>
      <dgm:spPr/>
    </dgm:pt>
    <dgm:pt modelId="{208B2383-79EC-084D-B527-E069288C73AC}" type="pres">
      <dgm:prSet presAssocID="{381C3C29-5D05-084D-B1B0-0C7C749BBE59}" presName="hierRoot2" presStyleCnt="0"/>
      <dgm:spPr/>
    </dgm:pt>
    <dgm:pt modelId="{5C1BB867-3C60-2849-92C8-F7C9D16190E5}" type="pres">
      <dgm:prSet presAssocID="{381C3C29-5D05-084D-B1B0-0C7C749BBE59}" presName="composite2" presStyleCnt="0"/>
      <dgm:spPr/>
    </dgm:pt>
    <dgm:pt modelId="{B7842A77-AFBD-324F-BAF7-EC1ABEDA16FD}" type="pres">
      <dgm:prSet presAssocID="{381C3C29-5D05-084D-B1B0-0C7C749BBE59}" presName="background2" presStyleLbl="node2" presStyleIdx="0" presStyleCnt="3"/>
      <dgm:spPr/>
    </dgm:pt>
    <dgm:pt modelId="{EA4BFFFD-374E-1D43-B287-4EAE7B18A8DA}" type="pres">
      <dgm:prSet presAssocID="{381C3C29-5D05-084D-B1B0-0C7C749BBE59}" presName="text2" presStyleLbl="fgAcc2" presStyleIdx="0" presStyleCnt="3">
        <dgm:presLayoutVars>
          <dgm:chPref val="3"/>
        </dgm:presLayoutVars>
      </dgm:prSet>
      <dgm:spPr/>
    </dgm:pt>
    <dgm:pt modelId="{650F1F04-C8AF-344B-8BC1-0E5F629D770D}" type="pres">
      <dgm:prSet presAssocID="{381C3C29-5D05-084D-B1B0-0C7C749BBE59}" presName="hierChild3" presStyleCnt="0"/>
      <dgm:spPr/>
    </dgm:pt>
    <dgm:pt modelId="{1E3AFF01-3F69-9240-A4AB-E2E887702F53}" type="pres">
      <dgm:prSet presAssocID="{312E250B-8ECC-A949-8ECF-5CF35B060B61}" presName="Name17" presStyleLbl="parChTrans1D3" presStyleIdx="0" presStyleCnt="6"/>
      <dgm:spPr/>
    </dgm:pt>
    <dgm:pt modelId="{510949A9-BA1D-CA43-83CE-1A24F98CD6C2}" type="pres">
      <dgm:prSet presAssocID="{704E60C9-7598-DA4E-9862-CF768468B51E}" presName="hierRoot3" presStyleCnt="0"/>
      <dgm:spPr/>
    </dgm:pt>
    <dgm:pt modelId="{F3F89232-B07A-E642-BE85-FEBFF98D7193}" type="pres">
      <dgm:prSet presAssocID="{704E60C9-7598-DA4E-9862-CF768468B51E}" presName="composite3" presStyleCnt="0"/>
      <dgm:spPr/>
    </dgm:pt>
    <dgm:pt modelId="{5C30E85A-8802-3246-978E-96CF65CF6A3F}" type="pres">
      <dgm:prSet presAssocID="{704E60C9-7598-DA4E-9862-CF768468B51E}" presName="background3" presStyleLbl="node3" presStyleIdx="0" presStyleCnt="6"/>
      <dgm:spPr/>
    </dgm:pt>
    <dgm:pt modelId="{E7E6FDF3-066E-C744-8A57-CDBB7BBBF8BB}" type="pres">
      <dgm:prSet presAssocID="{704E60C9-7598-DA4E-9862-CF768468B51E}" presName="text3" presStyleLbl="fgAcc3" presStyleIdx="0" presStyleCnt="6">
        <dgm:presLayoutVars>
          <dgm:chPref val="3"/>
        </dgm:presLayoutVars>
      </dgm:prSet>
      <dgm:spPr/>
    </dgm:pt>
    <dgm:pt modelId="{841A3A9D-2FB3-584C-8DCC-688154B6EA0B}" type="pres">
      <dgm:prSet presAssocID="{704E60C9-7598-DA4E-9862-CF768468B51E}" presName="hierChild4" presStyleCnt="0"/>
      <dgm:spPr/>
    </dgm:pt>
    <dgm:pt modelId="{C2C0715C-0C08-C040-8787-F92CEBEB9171}" type="pres">
      <dgm:prSet presAssocID="{54ADF64D-3A52-6046-AE82-E57E117F7B79}" presName="Name17" presStyleLbl="parChTrans1D3" presStyleIdx="1" presStyleCnt="6"/>
      <dgm:spPr/>
    </dgm:pt>
    <dgm:pt modelId="{DB8306CD-186B-3D49-8D68-5D672B1C9ACE}" type="pres">
      <dgm:prSet presAssocID="{6915AE60-17FB-A040-BD93-E9E6142B7B70}" presName="hierRoot3" presStyleCnt="0"/>
      <dgm:spPr/>
    </dgm:pt>
    <dgm:pt modelId="{1D69A321-4BFF-134D-8B85-F49DB4C380C5}" type="pres">
      <dgm:prSet presAssocID="{6915AE60-17FB-A040-BD93-E9E6142B7B70}" presName="composite3" presStyleCnt="0"/>
      <dgm:spPr/>
    </dgm:pt>
    <dgm:pt modelId="{A0198492-21A3-0C44-B1B5-4B64BDC54E3D}" type="pres">
      <dgm:prSet presAssocID="{6915AE60-17FB-A040-BD93-E9E6142B7B70}" presName="background3" presStyleLbl="node3" presStyleIdx="1" presStyleCnt="6"/>
      <dgm:spPr/>
    </dgm:pt>
    <dgm:pt modelId="{0515816C-85D2-5746-91F1-17E7ECEF7CB1}" type="pres">
      <dgm:prSet presAssocID="{6915AE60-17FB-A040-BD93-E9E6142B7B70}" presName="text3" presStyleLbl="fgAcc3" presStyleIdx="1" presStyleCnt="6">
        <dgm:presLayoutVars>
          <dgm:chPref val="3"/>
        </dgm:presLayoutVars>
      </dgm:prSet>
      <dgm:spPr/>
    </dgm:pt>
    <dgm:pt modelId="{446CEDAC-064D-EB4E-8392-1DD3D8F707A8}" type="pres">
      <dgm:prSet presAssocID="{6915AE60-17FB-A040-BD93-E9E6142B7B70}" presName="hierChild4" presStyleCnt="0"/>
      <dgm:spPr/>
    </dgm:pt>
    <dgm:pt modelId="{1AEC6137-3655-4F4D-BAB5-FE040EE08576}" type="pres">
      <dgm:prSet presAssocID="{CC7C089C-1E19-F94E-A759-247A94295656}" presName="Name10" presStyleLbl="parChTrans1D2" presStyleIdx="1" presStyleCnt="3"/>
      <dgm:spPr/>
    </dgm:pt>
    <dgm:pt modelId="{F9A6D42C-4C46-3B49-8B33-C3CB1CBDBFA7}" type="pres">
      <dgm:prSet presAssocID="{078595E3-D566-834F-9BE8-8AAA7FCEF363}" presName="hierRoot2" presStyleCnt="0"/>
      <dgm:spPr/>
    </dgm:pt>
    <dgm:pt modelId="{09485A58-5907-D446-952E-636650E60D82}" type="pres">
      <dgm:prSet presAssocID="{078595E3-D566-834F-9BE8-8AAA7FCEF363}" presName="composite2" presStyleCnt="0"/>
      <dgm:spPr/>
    </dgm:pt>
    <dgm:pt modelId="{A2E2FA6E-8373-D04B-8369-E6B5454622CD}" type="pres">
      <dgm:prSet presAssocID="{078595E3-D566-834F-9BE8-8AAA7FCEF363}" presName="background2" presStyleLbl="node2" presStyleIdx="1" presStyleCnt="3"/>
      <dgm:spPr/>
    </dgm:pt>
    <dgm:pt modelId="{39BC6627-1E55-904D-BB65-545B9AF152EF}" type="pres">
      <dgm:prSet presAssocID="{078595E3-D566-834F-9BE8-8AAA7FCEF363}" presName="text2" presStyleLbl="fgAcc2" presStyleIdx="1" presStyleCnt="3">
        <dgm:presLayoutVars>
          <dgm:chPref val="3"/>
        </dgm:presLayoutVars>
      </dgm:prSet>
      <dgm:spPr/>
    </dgm:pt>
    <dgm:pt modelId="{33E01703-7880-2E4B-8AAF-110F26465096}" type="pres">
      <dgm:prSet presAssocID="{078595E3-D566-834F-9BE8-8AAA7FCEF363}" presName="hierChild3" presStyleCnt="0"/>
      <dgm:spPr/>
    </dgm:pt>
    <dgm:pt modelId="{1992F41E-7352-AD4C-8619-A8D5B404B468}" type="pres">
      <dgm:prSet presAssocID="{DF6AD7E6-CD74-CA46-84FE-4A49BD89F3FC}" presName="Name17" presStyleLbl="parChTrans1D3" presStyleIdx="2" presStyleCnt="6"/>
      <dgm:spPr/>
    </dgm:pt>
    <dgm:pt modelId="{921333EE-E386-1F4A-9B67-F942515D4DF9}" type="pres">
      <dgm:prSet presAssocID="{B0B2819B-A99C-3D4E-AEBF-8D145DAD2D64}" presName="hierRoot3" presStyleCnt="0"/>
      <dgm:spPr/>
    </dgm:pt>
    <dgm:pt modelId="{59E38FC7-25BA-A446-88B6-53849C09784F}" type="pres">
      <dgm:prSet presAssocID="{B0B2819B-A99C-3D4E-AEBF-8D145DAD2D64}" presName="composite3" presStyleCnt="0"/>
      <dgm:spPr/>
    </dgm:pt>
    <dgm:pt modelId="{57E3ABB9-1A94-5B41-9648-9D3B2F3C7789}" type="pres">
      <dgm:prSet presAssocID="{B0B2819B-A99C-3D4E-AEBF-8D145DAD2D64}" presName="background3" presStyleLbl="node3" presStyleIdx="2" presStyleCnt="6"/>
      <dgm:spPr/>
    </dgm:pt>
    <dgm:pt modelId="{8ADF4037-EEAD-EB47-A8ED-4ED76E2A1279}" type="pres">
      <dgm:prSet presAssocID="{B0B2819B-A99C-3D4E-AEBF-8D145DAD2D64}" presName="text3" presStyleLbl="fgAcc3" presStyleIdx="2" presStyleCnt="6">
        <dgm:presLayoutVars>
          <dgm:chPref val="3"/>
        </dgm:presLayoutVars>
      </dgm:prSet>
      <dgm:spPr/>
    </dgm:pt>
    <dgm:pt modelId="{E669931B-D242-654F-B0E7-7D2C023BB0B9}" type="pres">
      <dgm:prSet presAssocID="{B0B2819B-A99C-3D4E-AEBF-8D145DAD2D64}" presName="hierChild4" presStyleCnt="0"/>
      <dgm:spPr/>
    </dgm:pt>
    <dgm:pt modelId="{23561FC4-462A-3B49-A493-11B5286B0944}" type="pres">
      <dgm:prSet presAssocID="{3A6D3C41-19FF-E944-9BDA-19A3C98EB7FD}" presName="Name17" presStyleLbl="parChTrans1D3" presStyleIdx="3" presStyleCnt="6"/>
      <dgm:spPr/>
    </dgm:pt>
    <dgm:pt modelId="{4D5BD184-1D3B-7B4D-9848-DFC353946FA8}" type="pres">
      <dgm:prSet presAssocID="{9369CB6D-2322-EB41-8B48-33C07E105A1B}" presName="hierRoot3" presStyleCnt="0"/>
      <dgm:spPr/>
    </dgm:pt>
    <dgm:pt modelId="{A5665FA4-950C-564D-AFC0-AD538C4F5332}" type="pres">
      <dgm:prSet presAssocID="{9369CB6D-2322-EB41-8B48-33C07E105A1B}" presName="composite3" presStyleCnt="0"/>
      <dgm:spPr/>
    </dgm:pt>
    <dgm:pt modelId="{52EBB0CB-B5BC-5445-8361-383538D7CB7B}" type="pres">
      <dgm:prSet presAssocID="{9369CB6D-2322-EB41-8B48-33C07E105A1B}" presName="background3" presStyleLbl="node3" presStyleIdx="3" presStyleCnt="6"/>
      <dgm:spPr/>
    </dgm:pt>
    <dgm:pt modelId="{0C23F5CC-D54C-3543-97C7-1242365C7807}" type="pres">
      <dgm:prSet presAssocID="{9369CB6D-2322-EB41-8B48-33C07E105A1B}" presName="text3" presStyleLbl="fgAcc3" presStyleIdx="3" presStyleCnt="6">
        <dgm:presLayoutVars>
          <dgm:chPref val="3"/>
        </dgm:presLayoutVars>
      </dgm:prSet>
      <dgm:spPr/>
    </dgm:pt>
    <dgm:pt modelId="{AC00E06C-9E1E-A949-90E1-400F64273444}" type="pres">
      <dgm:prSet presAssocID="{9369CB6D-2322-EB41-8B48-33C07E105A1B}" presName="hierChild4" presStyleCnt="0"/>
      <dgm:spPr/>
    </dgm:pt>
    <dgm:pt modelId="{61D305ED-A2E6-8B40-9883-C3876AC60ECF}" type="pres">
      <dgm:prSet presAssocID="{F4096F6E-FF33-194C-B784-F8F27029B98F}" presName="Name10" presStyleLbl="parChTrans1D2" presStyleIdx="2" presStyleCnt="3"/>
      <dgm:spPr/>
    </dgm:pt>
    <dgm:pt modelId="{7693D378-E328-C94B-B60D-0FDBBBFF0DEF}" type="pres">
      <dgm:prSet presAssocID="{2BF503A1-FE1C-3947-8EE0-FF5E7FF473D3}" presName="hierRoot2" presStyleCnt="0"/>
      <dgm:spPr/>
    </dgm:pt>
    <dgm:pt modelId="{5954E3AF-9BF0-FD42-8310-A9D56CAC989D}" type="pres">
      <dgm:prSet presAssocID="{2BF503A1-FE1C-3947-8EE0-FF5E7FF473D3}" presName="composite2" presStyleCnt="0"/>
      <dgm:spPr/>
    </dgm:pt>
    <dgm:pt modelId="{CE8BF0A0-E325-B344-9707-0800F143E097}" type="pres">
      <dgm:prSet presAssocID="{2BF503A1-FE1C-3947-8EE0-FF5E7FF473D3}" presName="background2" presStyleLbl="node2" presStyleIdx="2" presStyleCnt="3"/>
      <dgm:spPr/>
    </dgm:pt>
    <dgm:pt modelId="{24042BAE-1D54-8A4E-81C6-4D8DB4ACB4A4}" type="pres">
      <dgm:prSet presAssocID="{2BF503A1-FE1C-3947-8EE0-FF5E7FF473D3}" presName="text2" presStyleLbl="fgAcc2" presStyleIdx="2" presStyleCnt="3">
        <dgm:presLayoutVars>
          <dgm:chPref val="3"/>
        </dgm:presLayoutVars>
      </dgm:prSet>
      <dgm:spPr/>
    </dgm:pt>
    <dgm:pt modelId="{BF3C5763-C819-9E40-93F7-752A95484C6A}" type="pres">
      <dgm:prSet presAssocID="{2BF503A1-FE1C-3947-8EE0-FF5E7FF473D3}" presName="hierChild3" presStyleCnt="0"/>
      <dgm:spPr/>
    </dgm:pt>
    <dgm:pt modelId="{AA647577-BA26-0944-881C-214458AF32B5}" type="pres">
      <dgm:prSet presAssocID="{63B31045-6FAD-A642-A166-8C47B0E4DB58}" presName="Name17" presStyleLbl="parChTrans1D3" presStyleIdx="4" presStyleCnt="6"/>
      <dgm:spPr/>
    </dgm:pt>
    <dgm:pt modelId="{AFD84E9B-A0CD-4948-BA0F-331FEC4B4B96}" type="pres">
      <dgm:prSet presAssocID="{782BE86F-A55A-5542-806D-DD8ADFA49A7B}" presName="hierRoot3" presStyleCnt="0"/>
      <dgm:spPr/>
    </dgm:pt>
    <dgm:pt modelId="{36E4B39B-BA72-5E43-87D3-81121DDFAA5D}" type="pres">
      <dgm:prSet presAssocID="{782BE86F-A55A-5542-806D-DD8ADFA49A7B}" presName="composite3" presStyleCnt="0"/>
      <dgm:spPr/>
    </dgm:pt>
    <dgm:pt modelId="{E4FE7F77-7941-3543-A2C6-44EEF563F2C1}" type="pres">
      <dgm:prSet presAssocID="{782BE86F-A55A-5542-806D-DD8ADFA49A7B}" presName="background3" presStyleLbl="node3" presStyleIdx="4" presStyleCnt="6"/>
      <dgm:spPr/>
    </dgm:pt>
    <dgm:pt modelId="{C1F9EE2F-AA08-7243-B215-A35A1F2A522E}" type="pres">
      <dgm:prSet presAssocID="{782BE86F-A55A-5542-806D-DD8ADFA49A7B}" presName="text3" presStyleLbl="fgAcc3" presStyleIdx="4" presStyleCnt="6">
        <dgm:presLayoutVars>
          <dgm:chPref val="3"/>
        </dgm:presLayoutVars>
      </dgm:prSet>
      <dgm:spPr/>
    </dgm:pt>
    <dgm:pt modelId="{E99C35B2-AE08-1843-BD97-F1693AB315DB}" type="pres">
      <dgm:prSet presAssocID="{782BE86F-A55A-5542-806D-DD8ADFA49A7B}" presName="hierChild4" presStyleCnt="0"/>
      <dgm:spPr/>
    </dgm:pt>
    <dgm:pt modelId="{A5178B97-EA0B-784B-86F8-47DDEBC4D48A}" type="pres">
      <dgm:prSet presAssocID="{BE95B600-C566-814F-8BE7-3C09A35BB5E9}" presName="Name23" presStyleLbl="parChTrans1D4" presStyleIdx="0" presStyleCnt="4"/>
      <dgm:spPr/>
    </dgm:pt>
    <dgm:pt modelId="{02E18F73-A30F-B04E-B666-B63C553A0618}" type="pres">
      <dgm:prSet presAssocID="{1B9950DD-FC84-0E40-9D5D-993E922FBE05}" presName="hierRoot4" presStyleCnt="0"/>
      <dgm:spPr/>
    </dgm:pt>
    <dgm:pt modelId="{D8617904-BD31-BA42-810E-5C868AA8EA34}" type="pres">
      <dgm:prSet presAssocID="{1B9950DD-FC84-0E40-9D5D-993E922FBE05}" presName="composite4" presStyleCnt="0"/>
      <dgm:spPr/>
    </dgm:pt>
    <dgm:pt modelId="{07DA146E-52C2-F047-A3E8-E2081478CB18}" type="pres">
      <dgm:prSet presAssocID="{1B9950DD-FC84-0E40-9D5D-993E922FBE05}" presName="background4" presStyleLbl="node4" presStyleIdx="0" presStyleCnt="4"/>
      <dgm:spPr/>
    </dgm:pt>
    <dgm:pt modelId="{C71D9237-A5E2-0A40-A073-483CF069240F}" type="pres">
      <dgm:prSet presAssocID="{1B9950DD-FC84-0E40-9D5D-993E922FBE05}" presName="text4" presStyleLbl="fgAcc4" presStyleIdx="0" presStyleCnt="4">
        <dgm:presLayoutVars>
          <dgm:chPref val="3"/>
        </dgm:presLayoutVars>
      </dgm:prSet>
      <dgm:spPr/>
    </dgm:pt>
    <dgm:pt modelId="{EB42FA49-E9C6-EF4A-A9E3-93AF606E7A0C}" type="pres">
      <dgm:prSet presAssocID="{1B9950DD-FC84-0E40-9D5D-993E922FBE05}" presName="hierChild5" presStyleCnt="0"/>
      <dgm:spPr/>
    </dgm:pt>
    <dgm:pt modelId="{DDF325F8-AA8D-3D4C-AB8F-2F2B3BC6D395}" type="pres">
      <dgm:prSet presAssocID="{7F1EF79C-672C-D74F-AE3A-71438E753979}" presName="Name23" presStyleLbl="parChTrans1D4" presStyleIdx="1" presStyleCnt="4"/>
      <dgm:spPr/>
    </dgm:pt>
    <dgm:pt modelId="{E87BD0F2-7863-BA4B-9AE4-716C7EDDB6CA}" type="pres">
      <dgm:prSet presAssocID="{C6C5818C-84B9-6640-8AE8-A8556AEE8FE9}" presName="hierRoot4" presStyleCnt="0"/>
      <dgm:spPr/>
    </dgm:pt>
    <dgm:pt modelId="{30995B80-3ED2-F64F-AEDB-350CD8151AE6}" type="pres">
      <dgm:prSet presAssocID="{C6C5818C-84B9-6640-8AE8-A8556AEE8FE9}" presName="composite4" presStyleCnt="0"/>
      <dgm:spPr/>
    </dgm:pt>
    <dgm:pt modelId="{A895FB30-301E-B041-85DE-36BE40356BC0}" type="pres">
      <dgm:prSet presAssocID="{C6C5818C-84B9-6640-8AE8-A8556AEE8FE9}" presName="background4" presStyleLbl="node4" presStyleIdx="1" presStyleCnt="4"/>
      <dgm:spPr/>
    </dgm:pt>
    <dgm:pt modelId="{6A5F682F-A4EC-DC41-8A4D-CBBCB5FE5A12}" type="pres">
      <dgm:prSet presAssocID="{C6C5818C-84B9-6640-8AE8-A8556AEE8FE9}" presName="text4" presStyleLbl="fgAcc4" presStyleIdx="1" presStyleCnt="4">
        <dgm:presLayoutVars>
          <dgm:chPref val="3"/>
        </dgm:presLayoutVars>
      </dgm:prSet>
      <dgm:spPr/>
    </dgm:pt>
    <dgm:pt modelId="{78FA0E6F-0E78-C944-B6FF-9D7B89B68750}" type="pres">
      <dgm:prSet presAssocID="{C6C5818C-84B9-6640-8AE8-A8556AEE8FE9}" presName="hierChild5" presStyleCnt="0"/>
      <dgm:spPr/>
    </dgm:pt>
    <dgm:pt modelId="{78975CB0-6381-934C-ABA9-34A718D4A9C3}" type="pres">
      <dgm:prSet presAssocID="{17690DCB-83ED-9245-9AEF-C30F6E30E650}" presName="Name17" presStyleLbl="parChTrans1D3" presStyleIdx="5" presStyleCnt="6"/>
      <dgm:spPr/>
    </dgm:pt>
    <dgm:pt modelId="{6B4C0C89-D4ED-1346-89BB-AF78B88994BE}" type="pres">
      <dgm:prSet presAssocID="{37192973-7E0E-F74E-BB81-AA3EDB1F38EA}" presName="hierRoot3" presStyleCnt="0"/>
      <dgm:spPr/>
    </dgm:pt>
    <dgm:pt modelId="{F1782E74-4055-E44A-8CF8-BBF8C47A9F22}" type="pres">
      <dgm:prSet presAssocID="{37192973-7E0E-F74E-BB81-AA3EDB1F38EA}" presName="composite3" presStyleCnt="0"/>
      <dgm:spPr/>
    </dgm:pt>
    <dgm:pt modelId="{F1CD6B84-BD00-7C43-BD1B-3A72FC2AF0A2}" type="pres">
      <dgm:prSet presAssocID="{37192973-7E0E-F74E-BB81-AA3EDB1F38EA}" presName="background3" presStyleLbl="node3" presStyleIdx="5" presStyleCnt="6"/>
      <dgm:spPr/>
    </dgm:pt>
    <dgm:pt modelId="{4A525DB7-5C55-484E-B622-01572D228171}" type="pres">
      <dgm:prSet presAssocID="{37192973-7E0E-F74E-BB81-AA3EDB1F38EA}" presName="text3" presStyleLbl="fgAcc3" presStyleIdx="5" presStyleCnt="6">
        <dgm:presLayoutVars>
          <dgm:chPref val="3"/>
        </dgm:presLayoutVars>
      </dgm:prSet>
      <dgm:spPr/>
    </dgm:pt>
    <dgm:pt modelId="{18BEC60B-04C9-1445-8E4A-34FC1BD9543C}" type="pres">
      <dgm:prSet presAssocID="{37192973-7E0E-F74E-BB81-AA3EDB1F38EA}" presName="hierChild4" presStyleCnt="0"/>
      <dgm:spPr/>
    </dgm:pt>
    <dgm:pt modelId="{00F02941-686B-2B4A-B02F-7C6CEFA946B8}" type="pres">
      <dgm:prSet presAssocID="{FD96D6DD-8C93-1C40-BED1-0830B5AD6CAB}" presName="Name23" presStyleLbl="parChTrans1D4" presStyleIdx="2" presStyleCnt="4"/>
      <dgm:spPr/>
    </dgm:pt>
    <dgm:pt modelId="{D3E21D98-D598-6644-96E4-CFA37DBE8347}" type="pres">
      <dgm:prSet presAssocID="{B970C586-C7EB-0B4D-A93D-7CD729BC5872}" presName="hierRoot4" presStyleCnt="0"/>
      <dgm:spPr/>
    </dgm:pt>
    <dgm:pt modelId="{22757974-1D29-0547-98B2-A909214D5E23}" type="pres">
      <dgm:prSet presAssocID="{B970C586-C7EB-0B4D-A93D-7CD729BC5872}" presName="composite4" presStyleCnt="0"/>
      <dgm:spPr/>
    </dgm:pt>
    <dgm:pt modelId="{5E1CC310-A310-8746-A324-BE33BAEBFE1C}" type="pres">
      <dgm:prSet presAssocID="{B970C586-C7EB-0B4D-A93D-7CD729BC5872}" presName="background4" presStyleLbl="node4" presStyleIdx="2" presStyleCnt="4"/>
      <dgm:spPr/>
    </dgm:pt>
    <dgm:pt modelId="{6F1FE441-771A-AA46-956C-50BC16E567EE}" type="pres">
      <dgm:prSet presAssocID="{B970C586-C7EB-0B4D-A93D-7CD729BC5872}" presName="text4" presStyleLbl="fgAcc4" presStyleIdx="2" presStyleCnt="4">
        <dgm:presLayoutVars>
          <dgm:chPref val="3"/>
        </dgm:presLayoutVars>
      </dgm:prSet>
      <dgm:spPr/>
    </dgm:pt>
    <dgm:pt modelId="{FB51357B-554B-0C41-BCF3-E65AD4A03D55}" type="pres">
      <dgm:prSet presAssocID="{B970C586-C7EB-0B4D-A93D-7CD729BC5872}" presName="hierChild5" presStyleCnt="0"/>
      <dgm:spPr/>
    </dgm:pt>
    <dgm:pt modelId="{36C7A15A-CDF8-464C-9C21-41A52F19D60A}" type="pres">
      <dgm:prSet presAssocID="{B3AC611C-32A6-B04C-95D1-AD12970490DB}" presName="Name23" presStyleLbl="parChTrans1D4" presStyleIdx="3" presStyleCnt="4"/>
      <dgm:spPr/>
    </dgm:pt>
    <dgm:pt modelId="{2859A204-0175-B646-94A7-08B2BD7AF467}" type="pres">
      <dgm:prSet presAssocID="{A14A8B38-5D09-5D4A-A038-F85C3496B575}" presName="hierRoot4" presStyleCnt="0"/>
      <dgm:spPr/>
    </dgm:pt>
    <dgm:pt modelId="{85D94A2E-7E34-6840-89BA-5E9F42C7626C}" type="pres">
      <dgm:prSet presAssocID="{A14A8B38-5D09-5D4A-A038-F85C3496B575}" presName="composite4" presStyleCnt="0"/>
      <dgm:spPr/>
    </dgm:pt>
    <dgm:pt modelId="{BF65FA90-1C9D-2641-A4AD-50B003D3CEA5}" type="pres">
      <dgm:prSet presAssocID="{A14A8B38-5D09-5D4A-A038-F85C3496B575}" presName="background4" presStyleLbl="node4" presStyleIdx="3" presStyleCnt="4"/>
      <dgm:spPr/>
    </dgm:pt>
    <dgm:pt modelId="{23F70900-C9EB-0E46-AA66-D3ECD12472C0}" type="pres">
      <dgm:prSet presAssocID="{A14A8B38-5D09-5D4A-A038-F85C3496B575}" presName="text4" presStyleLbl="fgAcc4" presStyleIdx="3" presStyleCnt="4">
        <dgm:presLayoutVars>
          <dgm:chPref val="3"/>
        </dgm:presLayoutVars>
      </dgm:prSet>
      <dgm:spPr/>
    </dgm:pt>
    <dgm:pt modelId="{4F379D69-AE13-2748-9DC2-C80E12736C29}" type="pres">
      <dgm:prSet presAssocID="{A14A8B38-5D09-5D4A-A038-F85C3496B575}" presName="hierChild5" presStyleCnt="0"/>
      <dgm:spPr/>
    </dgm:pt>
  </dgm:ptLst>
  <dgm:cxnLst>
    <dgm:cxn modelId="{13756005-08A3-5746-AB36-695BF81C3F41}" type="presOf" srcId="{B3AC611C-32A6-B04C-95D1-AD12970490DB}" destId="{36C7A15A-CDF8-464C-9C21-41A52F19D60A}" srcOrd="0" destOrd="0" presId="urn:microsoft.com/office/officeart/2005/8/layout/hierarchy1"/>
    <dgm:cxn modelId="{552D121C-B42C-7A4D-82F2-D76BD37EBBB6}" srcId="{078595E3-D566-834F-9BE8-8AAA7FCEF363}" destId="{B0B2819B-A99C-3D4E-AEBF-8D145DAD2D64}" srcOrd="0" destOrd="0" parTransId="{DF6AD7E6-CD74-CA46-84FE-4A49BD89F3FC}" sibTransId="{82CB1D18-5FA6-C143-962C-A5A7150698E6}"/>
    <dgm:cxn modelId="{6C61941C-6B51-434A-8830-4E9B374580B8}" srcId="{CD5561ED-7990-094D-9275-9A8D1E79779D}" destId="{381C3C29-5D05-084D-B1B0-0C7C749BBE59}" srcOrd="0" destOrd="0" parTransId="{0B1F7D14-FCAA-A843-9B2A-36A654F4AE92}" sibTransId="{85696666-B3FC-5F4F-B737-BE7DD6005424}"/>
    <dgm:cxn modelId="{A735021E-5F2E-844E-8337-D2BF51693B1E}" type="presOf" srcId="{0B1F7D14-FCAA-A843-9B2A-36A654F4AE92}" destId="{651904C7-ECE7-4346-BA17-B63D2640614E}" srcOrd="0" destOrd="0" presId="urn:microsoft.com/office/officeart/2005/8/layout/hierarchy1"/>
    <dgm:cxn modelId="{CDEB8A21-DA84-394A-A5B8-92F458C52043}" type="presOf" srcId="{37192973-7E0E-F74E-BB81-AA3EDB1F38EA}" destId="{4A525DB7-5C55-484E-B622-01572D228171}" srcOrd="0" destOrd="0" presId="urn:microsoft.com/office/officeart/2005/8/layout/hierarchy1"/>
    <dgm:cxn modelId="{A76F2E23-CD03-4749-8023-C7A99E5F2AF1}" type="presOf" srcId="{381C3C29-5D05-084D-B1B0-0C7C749BBE59}" destId="{EA4BFFFD-374E-1D43-B287-4EAE7B18A8DA}" srcOrd="0" destOrd="0" presId="urn:microsoft.com/office/officeart/2005/8/layout/hierarchy1"/>
    <dgm:cxn modelId="{7D6A782A-0302-534E-B2EC-DFA59C24268A}" type="presOf" srcId="{F4096F6E-FF33-194C-B784-F8F27029B98F}" destId="{61D305ED-A2E6-8B40-9883-C3876AC60ECF}" srcOrd="0" destOrd="0" presId="urn:microsoft.com/office/officeart/2005/8/layout/hierarchy1"/>
    <dgm:cxn modelId="{FD1F802C-5C5E-4549-A53B-0CC8890164DD}" type="presOf" srcId="{2BF503A1-FE1C-3947-8EE0-FF5E7FF473D3}" destId="{24042BAE-1D54-8A4E-81C6-4D8DB4ACB4A4}" srcOrd="0" destOrd="0" presId="urn:microsoft.com/office/officeart/2005/8/layout/hierarchy1"/>
    <dgm:cxn modelId="{781B0D2F-075B-5043-8DE0-6F1DAECF649E}" srcId="{CD5561ED-7990-094D-9275-9A8D1E79779D}" destId="{078595E3-D566-834F-9BE8-8AAA7FCEF363}" srcOrd="1" destOrd="0" parTransId="{CC7C089C-1E19-F94E-A759-247A94295656}" sibTransId="{07AB44C0-1AA9-5641-A56D-58F71322CD95}"/>
    <dgm:cxn modelId="{BF5BC938-8631-F442-97EC-F608B2AD6957}" type="presOf" srcId="{1B9950DD-FC84-0E40-9D5D-993E922FBE05}" destId="{C71D9237-A5E2-0A40-A073-483CF069240F}" srcOrd="0" destOrd="0" presId="urn:microsoft.com/office/officeart/2005/8/layout/hierarchy1"/>
    <dgm:cxn modelId="{8DF57839-4ECF-F542-8821-AD3047F64495}" type="presOf" srcId="{FD96D6DD-8C93-1C40-BED1-0830B5AD6CAB}" destId="{00F02941-686B-2B4A-B02F-7C6CEFA946B8}" srcOrd="0" destOrd="0" presId="urn:microsoft.com/office/officeart/2005/8/layout/hierarchy1"/>
    <dgm:cxn modelId="{74570E45-A0B7-8A45-8791-61E5659F2E3B}" srcId="{381C3C29-5D05-084D-B1B0-0C7C749BBE59}" destId="{704E60C9-7598-DA4E-9862-CF768468B51E}" srcOrd="0" destOrd="0" parTransId="{312E250B-8ECC-A949-8ECF-5CF35B060B61}" sibTransId="{0B5F8176-74F1-DB47-B8E7-2C10CCFBAB8B}"/>
    <dgm:cxn modelId="{A881F548-DF54-3344-920B-ADE35DB0A1AD}" srcId="{9ADB2BCA-F57F-4E46-B77E-D7F363EB23EC}" destId="{CD5561ED-7990-094D-9275-9A8D1E79779D}" srcOrd="0" destOrd="0" parTransId="{25EA7C7E-D8E4-7F45-87E1-54E277FECE40}" sibTransId="{10970780-DC8A-2848-B7A3-52E4DCA31056}"/>
    <dgm:cxn modelId="{F8E1884C-69F5-0846-B32B-4FD88A21B818}" type="presOf" srcId="{C6C5818C-84B9-6640-8AE8-A8556AEE8FE9}" destId="{6A5F682F-A4EC-DC41-8A4D-CBBCB5FE5A12}" srcOrd="0" destOrd="0" presId="urn:microsoft.com/office/officeart/2005/8/layout/hierarchy1"/>
    <dgm:cxn modelId="{E94C1457-0E67-9E47-BE40-0FE680D7283A}" type="presOf" srcId="{63B31045-6FAD-A642-A166-8C47B0E4DB58}" destId="{AA647577-BA26-0944-881C-214458AF32B5}" srcOrd="0" destOrd="0" presId="urn:microsoft.com/office/officeart/2005/8/layout/hierarchy1"/>
    <dgm:cxn modelId="{7C889557-151E-3C46-950C-B7F07D688F90}" srcId="{381C3C29-5D05-084D-B1B0-0C7C749BBE59}" destId="{6915AE60-17FB-A040-BD93-E9E6142B7B70}" srcOrd="1" destOrd="0" parTransId="{54ADF64D-3A52-6046-AE82-E57E117F7B79}" sibTransId="{004DEAFF-A0A2-2643-97A6-7C42EB1B8E96}"/>
    <dgm:cxn modelId="{79D3E358-A938-F245-B2F2-EDA59088D47B}" type="presOf" srcId="{A14A8B38-5D09-5D4A-A038-F85C3496B575}" destId="{23F70900-C9EB-0E46-AA66-D3ECD12472C0}" srcOrd="0" destOrd="0" presId="urn:microsoft.com/office/officeart/2005/8/layout/hierarchy1"/>
    <dgm:cxn modelId="{97B4345C-EEEB-6941-B74B-E375C9E41549}" type="presOf" srcId="{BE95B600-C566-814F-8BE7-3C09A35BB5E9}" destId="{A5178B97-EA0B-784B-86F8-47DDEBC4D48A}" srcOrd="0" destOrd="0" presId="urn:microsoft.com/office/officeart/2005/8/layout/hierarchy1"/>
    <dgm:cxn modelId="{DD89675F-DEA3-EF49-9ACF-605D52EC91C0}" type="presOf" srcId="{9369CB6D-2322-EB41-8B48-33C07E105A1B}" destId="{0C23F5CC-D54C-3543-97C7-1242365C7807}" srcOrd="0" destOrd="0" presId="urn:microsoft.com/office/officeart/2005/8/layout/hierarchy1"/>
    <dgm:cxn modelId="{6920A95F-0A0C-544A-96CD-08B0D18EC008}" srcId="{2BF503A1-FE1C-3947-8EE0-FF5E7FF473D3}" destId="{782BE86F-A55A-5542-806D-DD8ADFA49A7B}" srcOrd="0" destOrd="0" parTransId="{63B31045-6FAD-A642-A166-8C47B0E4DB58}" sibTransId="{FF6CA2CA-918D-A34F-BEB5-EB531699CECA}"/>
    <dgm:cxn modelId="{FA454A67-CCD4-3642-9E24-E2867B86AED2}" type="presOf" srcId="{CC7C089C-1E19-F94E-A759-247A94295656}" destId="{1AEC6137-3655-4F4D-BAB5-FE040EE08576}" srcOrd="0" destOrd="0" presId="urn:microsoft.com/office/officeart/2005/8/layout/hierarchy1"/>
    <dgm:cxn modelId="{C6E7536A-1044-7A42-A7A6-E9247CDE3836}" srcId="{CD5561ED-7990-094D-9275-9A8D1E79779D}" destId="{2BF503A1-FE1C-3947-8EE0-FF5E7FF473D3}" srcOrd="2" destOrd="0" parTransId="{F4096F6E-FF33-194C-B784-F8F27029B98F}" sibTransId="{BD9EE95F-2A38-A242-A6E5-AD3ABE226EF8}"/>
    <dgm:cxn modelId="{33F1EE71-B8EB-644A-9D78-3DE27021E545}" srcId="{078595E3-D566-834F-9BE8-8AAA7FCEF363}" destId="{9369CB6D-2322-EB41-8B48-33C07E105A1B}" srcOrd="1" destOrd="0" parTransId="{3A6D3C41-19FF-E944-9BDA-19A3C98EB7FD}" sibTransId="{B0AD3B3F-2965-3F4A-926A-60AF3D4BEB3D}"/>
    <dgm:cxn modelId="{C4277F74-2A2E-5947-AB29-A3140DD4A7E6}" type="presOf" srcId="{7F1EF79C-672C-D74F-AE3A-71438E753979}" destId="{DDF325F8-AA8D-3D4C-AB8F-2F2B3BC6D395}" srcOrd="0" destOrd="0" presId="urn:microsoft.com/office/officeart/2005/8/layout/hierarchy1"/>
    <dgm:cxn modelId="{4C9FDA74-B06F-DA46-BAF2-1178D1365D1B}" type="presOf" srcId="{078595E3-D566-834F-9BE8-8AAA7FCEF363}" destId="{39BC6627-1E55-904D-BB65-545B9AF152EF}" srcOrd="0" destOrd="0" presId="urn:microsoft.com/office/officeart/2005/8/layout/hierarchy1"/>
    <dgm:cxn modelId="{452E5D76-3165-3946-94C6-A53C97B0EA4D}" type="presOf" srcId="{312E250B-8ECC-A949-8ECF-5CF35B060B61}" destId="{1E3AFF01-3F69-9240-A4AB-E2E887702F53}" srcOrd="0" destOrd="0" presId="urn:microsoft.com/office/officeart/2005/8/layout/hierarchy1"/>
    <dgm:cxn modelId="{5FE18482-4397-B844-B4B5-663FD319717F}" type="presOf" srcId="{DF6AD7E6-CD74-CA46-84FE-4A49BD89F3FC}" destId="{1992F41E-7352-AD4C-8619-A8D5B404B468}" srcOrd="0" destOrd="0" presId="urn:microsoft.com/office/officeart/2005/8/layout/hierarchy1"/>
    <dgm:cxn modelId="{5F566C95-DAC3-E544-B8FD-0CB425652436}" type="presOf" srcId="{17690DCB-83ED-9245-9AEF-C30F6E30E650}" destId="{78975CB0-6381-934C-ABA9-34A718D4A9C3}" srcOrd="0" destOrd="0" presId="urn:microsoft.com/office/officeart/2005/8/layout/hierarchy1"/>
    <dgm:cxn modelId="{C59A8FA2-2B68-8F4F-ACDA-0BE11E857D8D}" srcId="{37192973-7E0E-F74E-BB81-AA3EDB1F38EA}" destId="{A14A8B38-5D09-5D4A-A038-F85C3496B575}" srcOrd="1" destOrd="0" parTransId="{B3AC611C-32A6-B04C-95D1-AD12970490DB}" sibTransId="{92DDD8F4-291D-0B47-AA23-E497F3812184}"/>
    <dgm:cxn modelId="{D7A4FFA4-554F-B347-A602-6F2B56195DDB}" type="presOf" srcId="{CD5561ED-7990-094D-9275-9A8D1E79779D}" destId="{FA586DCA-5287-6146-A2FA-A2D4A0241D4A}" srcOrd="0" destOrd="0" presId="urn:microsoft.com/office/officeart/2005/8/layout/hierarchy1"/>
    <dgm:cxn modelId="{8B9679AF-1266-3744-B242-875BBE483967}" type="presOf" srcId="{6915AE60-17FB-A040-BD93-E9E6142B7B70}" destId="{0515816C-85D2-5746-91F1-17E7ECEF7CB1}" srcOrd="0" destOrd="0" presId="urn:microsoft.com/office/officeart/2005/8/layout/hierarchy1"/>
    <dgm:cxn modelId="{630059BA-80E9-8E4E-943A-0F8ADDD1C516}" type="presOf" srcId="{782BE86F-A55A-5542-806D-DD8ADFA49A7B}" destId="{C1F9EE2F-AA08-7243-B215-A35A1F2A522E}" srcOrd="0" destOrd="0" presId="urn:microsoft.com/office/officeart/2005/8/layout/hierarchy1"/>
    <dgm:cxn modelId="{3F1429BC-C245-7D4D-9F67-F05FC5F36FA7}" type="presOf" srcId="{54ADF64D-3A52-6046-AE82-E57E117F7B79}" destId="{C2C0715C-0C08-C040-8787-F92CEBEB9171}" srcOrd="0" destOrd="0" presId="urn:microsoft.com/office/officeart/2005/8/layout/hierarchy1"/>
    <dgm:cxn modelId="{6B7A0ABF-86F7-B641-A126-DCDCF06AA826}" type="presOf" srcId="{704E60C9-7598-DA4E-9862-CF768468B51E}" destId="{E7E6FDF3-066E-C744-8A57-CDBB7BBBF8BB}" srcOrd="0" destOrd="0" presId="urn:microsoft.com/office/officeart/2005/8/layout/hierarchy1"/>
    <dgm:cxn modelId="{BED64BD0-90AF-2746-AC92-97452ACD2C52}" srcId="{2BF503A1-FE1C-3947-8EE0-FF5E7FF473D3}" destId="{37192973-7E0E-F74E-BB81-AA3EDB1F38EA}" srcOrd="1" destOrd="0" parTransId="{17690DCB-83ED-9245-9AEF-C30F6E30E650}" sibTransId="{4206DACA-BEF7-A84C-A9A0-2D2A33394B74}"/>
    <dgm:cxn modelId="{110F5DD0-8401-F64B-A56D-1A5F8ECA11B6}" type="presOf" srcId="{3A6D3C41-19FF-E944-9BDA-19A3C98EB7FD}" destId="{23561FC4-462A-3B49-A493-11B5286B0944}" srcOrd="0" destOrd="0" presId="urn:microsoft.com/office/officeart/2005/8/layout/hierarchy1"/>
    <dgm:cxn modelId="{0D9D72D5-64BF-154A-B936-43AB0E2BFE61}" srcId="{37192973-7E0E-F74E-BB81-AA3EDB1F38EA}" destId="{B970C586-C7EB-0B4D-A93D-7CD729BC5872}" srcOrd="0" destOrd="0" parTransId="{FD96D6DD-8C93-1C40-BED1-0830B5AD6CAB}" sibTransId="{6D5A5E3C-8EF5-3349-BBC8-C5DB35A0C6CC}"/>
    <dgm:cxn modelId="{00DCEAF3-FF95-2B4A-8BA4-D16F22D02119}" type="presOf" srcId="{9ADB2BCA-F57F-4E46-B77E-D7F363EB23EC}" destId="{761CD6B7-D7D0-7B40-866D-1A7F553E0065}" srcOrd="0" destOrd="0" presId="urn:microsoft.com/office/officeart/2005/8/layout/hierarchy1"/>
    <dgm:cxn modelId="{A67B0AF4-330E-4F40-89AB-010A4C384D1A}" type="presOf" srcId="{B0B2819B-A99C-3D4E-AEBF-8D145DAD2D64}" destId="{8ADF4037-EEAD-EB47-A8ED-4ED76E2A1279}" srcOrd="0" destOrd="0" presId="urn:microsoft.com/office/officeart/2005/8/layout/hierarchy1"/>
    <dgm:cxn modelId="{488D96F4-464A-4E4A-A4B6-4BE61824DB40}" srcId="{782BE86F-A55A-5542-806D-DD8ADFA49A7B}" destId="{1B9950DD-FC84-0E40-9D5D-993E922FBE05}" srcOrd="0" destOrd="0" parTransId="{BE95B600-C566-814F-8BE7-3C09A35BB5E9}" sibTransId="{5855510B-7B6D-C040-98E8-D5FB8C9EDABD}"/>
    <dgm:cxn modelId="{7EC25DF8-58C5-2B45-BD47-A2DC8E52079F}" type="presOf" srcId="{B970C586-C7EB-0B4D-A93D-7CD729BC5872}" destId="{6F1FE441-771A-AA46-956C-50BC16E567EE}" srcOrd="0" destOrd="0" presId="urn:microsoft.com/office/officeart/2005/8/layout/hierarchy1"/>
    <dgm:cxn modelId="{2DE2C6FD-11DD-BF49-BD84-8FAE61AE07F5}" srcId="{782BE86F-A55A-5542-806D-DD8ADFA49A7B}" destId="{C6C5818C-84B9-6640-8AE8-A8556AEE8FE9}" srcOrd="1" destOrd="0" parTransId="{7F1EF79C-672C-D74F-AE3A-71438E753979}" sibTransId="{5D759110-428F-5947-809E-731C76615520}"/>
    <dgm:cxn modelId="{0E43F7C0-F463-9744-A06C-D3F63FDB4A4B}" type="presParOf" srcId="{761CD6B7-D7D0-7B40-866D-1A7F553E0065}" destId="{7FDBAFC6-7090-3B4E-8EC0-EE51ABB850A6}" srcOrd="0" destOrd="0" presId="urn:microsoft.com/office/officeart/2005/8/layout/hierarchy1"/>
    <dgm:cxn modelId="{F73A44DC-E608-5D47-B863-DD1BCE523919}" type="presParOf" srcId="{7FDBAFC6-7090-3B4E-8EC0-EE51ABB850A6}" destId="{781A2E19-8A39-B842-83C4-0712FE79A9F8}" srcOrd="0" destOrd="0" presId="urn:microsoft.com/office/officeart/2005/8/layout/hierarchy1"/>
    <dgm:cxn modelId="{0C283AEB-8B3D-AD43-B4C9-798BF197F212}" type="presParOf" srcId="{781A2E19-8A39-B842-83C4-0712FE79A9F8}" destId="{C68D38A0-8A8F-FD41-9E3A-19AE49813050}" srcOrd="0" destOrd="0" presId="urn:microsoft.com/office/officeart/2005/8/layout/hierarchy1"/>
    <dgm:cxn modelId="{803ADC1C-16B7-FA42-8412-C466C8233235}" type="presParOf" srcId="{781A2E19-8A39-B842-83C4-0712FE79A9F8}" destId="{FA586DCA-5287-6146-A2FA-A2D4A0241D4A}" srcOrd="1" destOrd="0" presId="urn:microsoft.com/office/officeart/2005/8/layout/hierarchy1"/>
    <dgm:cxn modelId="{0B3133DB-C1DF-D54F-84E1-B4DE19354884}" type="presParOf" srcId="{7FDBAFC6-7090-3B4E-8EC0-EE51ABB850A6}" destId="{1F203611-87CD-A744-A9EA-1AEDB7C88712}" srcOrd="1" destOrd="0" presId="urn:microsoft.com/office/officeart/2005/8/layout/hierarchy1"/>
    <dgm:cxn modelId="{5899D9A0-0540-5C49-81E2-29D7F7958495}" type="presParOf" srcId="{1F203611-87CD-A744-A9EA-1AEDB7C88712}" destId="{651904C7-ECE7-4346-BA17-B63D2640614E}" srcOrd="0" destOrd="0" presId="urn:microsoft.com/office/officeart/2005/8/layout/hierarchy1"/>
    <dgm:cxn modelId="{C26180C9-2A47-DA44-BFDF-BAD8A822B042}" type="presParOf" srcId="{1F203611-87CD-A744-A9EA-1AEDB7C88712}" destId="{208B2383-79EC-084D-B527-E069288C73AC}" srcOrd="1" destOrd="0" presId="urn:microsoft.com/office/officeart/2005/8/layout/hierarchy1"/>
    <dgm:cxn modelId="{7AAC3370-6B3C-0A49-A857-27079AA86C72}" type="presParOf" srcId="{208B2383-79EC-084D-B527-E069288C73AC}" destId="{5C1BB867-3C60-2849-92C8-F7C9D16190E5}" srcOrd="0" destOrd="0" presId="urn:microsoft.com/office/officeart/2005/8/layout/hierarchy1"/>
    <dgm:cxn modelId="{85CB1D08-4D83-684B-889A-EA3E8171AD28}" type="presParOf" srcId="{5C1BB867-3C60-2849-92C8-F7C9D16190E5}" destId="{B7842A77-AFBD-324F-BAF7-EC1ABEDA16FD}" srcOrd="0" destOrd="0" presId="urn:microsoft.com/office/officeart/2005/8/layout/hierarchy1"/>
    <dgm:cxn modelId="{5CC6CB40-7B1F-1D46-B776-322C676C225E}" type="presParOf" srcId="{5C1BB867-3C60-2849-92C8-F7C9D16190E5}" destId="{EA4BFFFD-374E-1D43-B287-4EAE7B18A8DA}" srcOrd="1" destOrd="0" presId="urn:microsoft.com/office/officeart/2005/8/layout/hierarchy1"/>
    <dgm:cxn modelId="{305C44D3-D88E-9F4A-BB63-2DDB860B5946}" type="presParOf" srcId="{208B2383-79EC-084D-B527-E069288C73AC}" destId="{650F1F04-C8AF-344B-8BC1-0E5F629D770D}" srcOrd="1" destOrd="0" presId="urn:microsoft.com/office/officeart/2005/8/layout/hierarchy1"/>
    <dgm:cxn modelId="{05B3EA1D-5550-1946-8AC3-E66D4683D116}" type="presParOf" srcId="{650F1F04-C8AF-344B-8BC1-0E5F629D770D}" destId="{1E3AFF01-3F69-9240-A4AB-E2E887702F53}" srcOrd="0" destOrd="0" presId="urn:microsoft.com/office/officeart/2005/8/layout/hierarchy1"/>
    <dgm:cxn modelId="{C1DDF72E-FC3C-8B4F-8186-92C40AA8B081}" type="presParOf" srcId="{650F1F04-C8AF-344B-8BC1-0E5F629D770D}" destId="{510949A9-BA1D-CA43-83CE-1A24F98CD6C2}" srcOrd="1" destOrd="0" presId="urn:microsoft.com/office/officeart/2005/8/layout/hierarchy1"/>
    <dgm:cxn modelId="{EBDEB202-FC06-BF44-AF57-5411245C05E6}" type="presParOf" srcId="{510949A9-BA1D-CA43-83CE-1A24F98CD6C2}" destId="{F3F89232-B07A-E642-BE85-FEBFF98D7193}" srcOrd="0" destOrd="0" presId="urn:microsoft.com/office/officeart/2005/8/layout/hierarchy1"/>
    <dgm:cxn modelId="{C327F50C-9EBD-7C4A-82BE-E77CCE82CE55}" type="presParOf" srcId="{F3F89232-B07A-E642-BE85-FEBFF98D7193}" destId="{5C30E85A-8802-3246-978E-96CF65CF6A3F}" srcOrd="0" destOrd="0" presId="urn:microsoft.com/office/officeart/2005/8/layout/hierarchy1"/>
    <dgm:cxn modelId="{C2186D4B-8C40-C84C-9525-89DAE62DE9E9}" type="presParOf" srcId="{F3F89232-B07A-E642-BE85-FEBFF98D7193}" destId="{E7E6FDF3-066E-C744-8A57-CDBB7BBBF8BB}" srcOrd="1" destOrd="0" presId="urn:microsoft.com/office/officeart/2005/8/layout/hierarchy1"/>
    <dgm:cxn modelId="{280520F0-8E9E-9543-B22B-F3E25AA12545}" type="presParOf" srcId="{510949A9-BA1D-CA43-83CE-1A24F98CD6C2}" destId="{841A3A9D-2FB3-584C-8DCC-688154B6EA0B}" srcOrd="1" destOrd="0" presId="urn:microsoft.com/office/officeart/2005/8/layout/hierarchy1"/>
    <dgm:cxn modelId="{A2E23646-AA46-2941-951B-B4716B080DEC}" type="presParOf" srcId="{650F1F04-C8AF-344B-8BC1-0E5F629D770D}" destId="{C2C0715C-0C08-C040-8787-F92CEBEB9171}" srcOrd="2" destOrd="0" presId="urn:microsoft.com/office/officeart/2005/8/layout/hierarchy1"/>
    <dgm:cxn modelId="{E914BFDB-9049-3B4A-8D33-DA17A800C995}" type="presParOf" srcId="{650F1F04-C8AF-344B-8BC1-0E5F629D770D}" destId="{DB8306CD-186B-3D49-8D68-5D672B1C9ACE}" srcOrd="3" destOrd="0" presId="urn:microsoft.com/office/officeart/2005/8/layout/hierarchy1"/>
    <dgm:cxn modelId="{F9637CF4-0AD2-E043-BE2D-D569B81C129E}" type="presParOf" srcId="{DB8306CD-186B-3D49-8D68-5D672B1C9ACE}" destId="{1D69A321-4BFF-134D-8B85-F49DB4C380C5}" srcOrd="0" destOrd="0" presId="urn:microsoft.com/office/officeart/2005/8/layout/hierarchy1"/>
    <dgm:cxn modelId="{B0B85558-C4AE-9941-88BD-AFD217C91BFC}" type="presParOf" srcId="{1D69A321-4BFF-134D-8B85-F49DB4C380C5}" destId="{A0198492-21A3-0C44-B1B5-4B64BDC54E3D}" srcOrd="0" destOrd="0" presId="urn:microsoft.com/office/officeart/2005/8/layout/hierarchy1"/>
    <dgm:cxn modelId="{344FFE3D-9A9D-DE47-B622-CCA6D723BC2D}" type="presParOf" srcId="{1D69A321-4BFF-134D-8B85-F49DB4C380C5}" destId="{0515816C-85D2-5746-91F1-17E7ECEF7CB1}" srcOrd="1" destOrd="0" presId="urn:microsoft.com/office/officeart/2005/8/layout/hierarchy1"/>
    <dgm:cxn modelId="{488D5C87-5D80-E94B-B088-C832C4E8C4F9}" type="presParOf" srcId="{DB8306CD-186B-3D49-8D68-5D672B1C9ACE}" destId="{446CEDAC-064D-EB4E-8392-1DD3D8F707A8}" srcOrd="1" destOrd="0" presId="urn:microsoft.com/office/officeart/2005/8/layout/hierarchy1"/>
    <dgm:cxn modelId="{0C3E67E8-BF9F-6941-AFD3-E02329C098C6}" type="presParOf" srcId="{1F203611-87CD-A744-A9EA-1AEDB7C88712}" destId="{1AEC6137-3655-4F4D-BAB5-FE040EE08576}" srcOrd="2" destOrd="0" presId="urn:microsoft.com/office/officeart/2005/8/layout/hierarchy1"/>
    <dgm:cxn modelId="{B267E5C8-0E5D-5B4E-8C87-1CC9B07E7BDF}" type="presParOf" srcId="{1F203611-87CD-A744-A9EA-1AEDB7C88712}" destId="{F9A6D42C-4C46-3B49-8B33-C3CB1CBDBFA7}" srcOrd="3" destOrd="0" presId="urn:microsoft.com/office/officeart/2005/8/layout/hierarchy1"/>
    <dgm:cxn modelId="{958EC84D-DB56-254E-A122-463AA8950F96}" type="presParOf" srcId="{F9A6D42C-4C46-3B49-8B33-C3CB1CBDBFA7}" destId="{09485A58-5907-D446-952E-636650E60D82}" srcOrd="0" destOrd="0" presId="urn:microsoft.com/office/officeart/2005/8/layout/hierarchy1"/>
    <dgm:cxn modelId="{1D09E352-71A8-A447-8B16-34E8A8254375}" type="presParOf" srcId="{09485A58-5907-D446-952E-636650E60D82}" destId="{A2E2FA6E-8373-D04B-8369-E6B5454622CD}" srcOrd="0" destOrd="0" presId="urn:microsoft.com/office/officeart/2005/8/layout/hierarchy1"/>
    <dgm:cxn modelId="{DFB2CA15-13BB-7E47-BECD-D3C43FDBA9AF}" type="presParOf" srcId="{09485A58-5907-D446-952E-636650E60D82}" destId="{39BC6627-1E55-904D-BB65-545B9AF152EF}" srcOrd="1" destOrd="0" presId="urn:microsoft.com/office/officeart/2005/8/layout/hierarchy1"/>
    <dgm:cxn modelId="{0C558B7E-2D3E-FB41-AF50-00EC711E3143}" type="presParOf" srcId="{F9A6D42C-4C46-3B49-8B33-C3CB1CBDBFA7}" destId="{33E01703-7880-2E4B-8AAF-110F26465096}" srcOrd="1" destOrd="0" presId="urn:microsoft.com/office/officeart/2005/8/layout/hierarchy1"/>
    <dgm:cxn modelId="{3F7B82C2-2058-824D-90D7-01F61AB28AC6}" type="presParOf" srcId="{33E01703-7880-2E4B-8AAF-110F26465096}" destId="{1992F41E-7352-AD4C-8619-A8D5B404B468}" srcOrd="0" destOrd="0" presId="urn:microsoft.com/office/officeart/2005/8/layout/hierarchy1"/>
    <dgm:cxn modelId="{6F4C832F-9894-A248-BAB3-624795E94EF0}" type="presParOf" srcId="{33E01703-7880-2E4B-8AAF-110F26465096}" destId="{921333EE-E386-1F4A-9B67-F942515D4DF9}" srcOrd="1" destOrd="0" presId="urn:microsoft.com/office/officeart/2005/8/layout/hierarchy1"/>
    <dgm:cxn modelId="{153EE9C6-1E70-6141-9D39-333FB53244E3}" type="presParOf" srcId="{921333EE-E386-1F4A-9B67-F942515D4DF9}" destId="{59E38FC7-25BA-A446-88B6-53849C09784F}" srcOrd="0" destOrd="0" presId="urn:microsoft.com/office/officeart/2005/8/layout/hierarchy1"/>
    <dgm:cxn modelId="{F447BFD2-F1C1-7D46-A9AA-E2D635DA8668}" type="presParOf" srcId="{59E38FC7-25BA-A446-88B6-53849C09784F}" destId="{57E3ABB9-1A94-5B41-9648-9D3B2F3C7789}" srcOrd="0" destOrd="0" presId="urn:microsoft.com/office/officeart/2005/8/layout/hierarchy1"/>
    <dgm:cxn modelId="{46D802F3-8EEF-0B4B-9AD1-D8D10C8D3D1D}" type="presParOf" srcId="{59E38FC7-25BA-A446-88B6-53849C09784F}" destId="{8ADF4037-EEAD-EB47-A8ED-4ED76E2A1279}" srcOrd="1" destOrd="0" presId="urn:microsoft.com/office/officeart/2005/8/layout/hierarchy1"/>
    <dgm:cxn modelId="{3932139B-9137-0A40-AAF8-3B0A4765088D}" type="presParOf" srcId="{921333EE-E386-1F4A-9B67-F942515D4DF9}" destId="{E669931B-D242-654F-B0E7-7D2C023BB0B9}" srcOrd="1" destOrd="0" presId="urn:microsoft.com/office/officeart/2005/8/layout/hierarchy1"/>
    <dgm:cxn modelId="{977A78A0-58B9-6241-8D8E-F5C74C1FA2F2}" type="presParOf" srcId="{33E01703-7880-2E4B-8AAF-110F26465096}" destId="{23561FC4-462A-3B49-A493-11B5286B0944}" srcOrd="2" destOrd="0" presId="urn:microsoft.com/office/officeart/2005/8/layout/hierarchy1"/>
    <dgm:cxn modelId="{06DC31D9-A6C0-574C-8213-8FC51EC734DF}" type="presParOf" srcId="{33E01703-7880-2E4B-8AAF-110F26465096}" destId="{4D5BD184-1D3B-7B4D-9848-DFC353946FA8}" srcOrd="3" destOrd="0" presId="urn:microsoft.com/office/officeart/2005/8/layout/hierarchy1"/>
    <dgm:cxn modelId="{93017D3E-DECC-554C-9F6B-C56FEAE767D5}" type="presParOf" srcId="{4D5BD184-1D3B-7B4D-9848-DFC353946FA8}" destId="{A5665FA4-950C-564D-AFC0-AD538C4F5332}" srcOrd="0" destOrd="0" presId="urn:microsoft.com/office/officeart/2005/8/layout/hierarchy1"/>
    <dgm:cxn modelId="{87385B72-37B4-B44E-827D-BD18A2E48DAB}" type="presParOf" srcId="{A5665FA4-950C-564D-AFC0-AD538C4F5332}" destId="{52EBB0CB-B5BC-5445-8361-383538D7CB7B}" srcOrd="0" destOrd="0" presId="urn:microsoft.com/office/officeart/2005/8/layout/hierarchy1"/>
    <dgm:cxn modelId="{63AC804B-B56A-4B42-88DD-531C22699A65}" type="presParOf" srcId="{A5665FA4-950C-564D-AFC0-AD538C4F5332}" destId="{0C23F5CC-D54C-3543-97C7-1242365C7807}" srcOrd="1" destOrd="0" presId="urn:microsoft.com/office/officeart/2005/8/layout/hierarchy1"/>
    <dgm:cxn modelId="{A1C34492-0148-AC49-A5C7-102EBEE297A1}" type="presParOf" srcId="{4D5BD184-1D3B-7B4D-9848-DFC353946FA8}" destId="{AC00E06C-9E1E-A949-90E1-400F64273444}" srcOrd="1" destOrd="0" presId="urn:microsoft.com/office/officeart/2005/8/layout/hierarchy1"/>
    <dgm:cxn modelId="{4604E6D7-48DA-2347-8C10-08C2A85B6A8A}" type="presParOf" srcId="{1F203611-87CD-A744-A9EA-1AEDB7C88712}" destId="{61D305ED-A2E6-8B40-9883-C3876AC60ECF}" srcOrd="4" destOrd="0" presId="urn:microsoft.com/office/officeart/2005/8/layout/hierarchy1"/>
    <dgm:cxn modelId="{66448CF1-433A-2642-94AF-7A6037F5B190}" type="presParOf" srcId="{1F203611-87CD-A744-A9EA-1AEDB7C88712}" destId="{7693D378-E328-C94B-B60D-0FDBBBFF0DEF}" srcOrd="5" destOrd="0" presId="urn:microsoft.com/office/officeart/2005/8/layout/hierarchy1"/>
    <dgm:cxn modelId="{81D63DF9-A76D-9A4D-B464-70D0976FED17}" type="presParOf" srcId="{7693D378-E328-C94B-B60D-0FDBBBFF0DEF}" destId="{5954E3AF-9BF0-FD42-8310-A9D56CAC989D}" srcOrd="0" destOrd="0" presId="urn:microsoft.com/office/officeart/2005/8/layout/hierarchy1"/>
    <dgm:cxn modelId="{59A3DEF4-EAAC-3240-873F-CCE082EC590A}" type="presParOf" srcId="{5954E3AF-9BF0-FD42-8310-A9D56CAC989D}" destId="{CE8BF0A0-E325-B344-9707-0800F143E097}" srcOrd="0" destOrd="0" presId="urn:microsoft.com/office/officeart/2005/8/layout/hierarchy1"/>
    <dgm:cxn modelId="{BACB0008-F7D5-9245-B87D-E24D8E59F0D7}" type="presParOf" srcId="{5954E3AF-9BF0-FD42-8310-A9D56CAC989D}" destId="{24042BAE-1D54-8A4E-81C6-4D8DB4ACB4A4}" srcOrd="1" destOrd="0" presId="urn:microsoft.com/office/officeart/2005/8/layout/hierarchy1"/>
    <dgm:cxn modelId="{FB2B3E94-58AE-2F4B-B236-C231AF7500B6}" type="presParOf" srcId="{7693D378-E328-C94B-B60D-0FDBBBFF0DEF}" destId="{BF3C5763-C819-9E40-93F7-752A95484C6A}" srcOrd="1" destOrd="0" presId="urn:microsoft.com/office/officeart/2005/8/layout/hierarchy1"/>
    <dgm:cxn modelId="{92D9AC16-F1F2-3E42-B318-1C4C2ED568B5}" type="presParOf" srcId="{BF3C5763-C819-9E40-93F7-752A95484C6A}" destId="{AA647577-BA26-0944-881C-214458AF32B5}" srcOrd="0" destOrd="0" presId="urn:microsoft.com/office/officeart/2005/8/layout/hierarchy1"/>
    <dgm:cxn modelId="{670E2AA5-6C29-6B45-8446-3245BF7C79A7}" type="presParOf" srcId="{BF3C5763-C819-9E40-93F7-752A95484C6A}" destId="{AFD84E9B-A0CD-4948-BA0F-331FEC4B4B96}" srcOrd="1" destOrd="0" presId="urn:microsoft.com/office/officeart/2005/8/layout/hierarchy1"/>
    <dgm:cxn modelId="{63E39935-38B6-F84B-BF3B-2DC51E9CB0D4}" type="presParOf" srcId="{AFD84E9B-A0CD-4948-BA0F-331FEC4B4B96}" destId="{36E4B39B-BA72-5E43-87D3-81121DDFAA5D}" srcOrd="0" destOrd="0" presId="urn:microsoft.com/office/officeart/2005/8/layout/hierarchy1"/>
    <dgm:cxn modelId="{5DD12200-E556-184C-B3AB-F276DC961639}" type="presParOf" srcId="{36E4B39B-BA72-5E43-87D3-81121DDFAA5D}" destId="{E4FE7F77-7941-3543-A2C6-44EEF563F2C1}" srcOrd="0" destOrd="0" presId="urn:microsoft.com/office/officeart/2005/8/layout/hierarchy1"/>
    <dgm:cxn modelId="{29DA7F02-ECD1-3549-869E-2502E43BF202}" type="presParOf" srcId="{36E4B39B-BA72-5E43-87D3-81121DDFAA5D}" destId="{C1F9EE2F-AA08-7243-B215-A35A1F2A522E}" srcOrd="1" destOrd="0" presId="urn:microsoft.com/office/officeart/2005/8/layout/hierarchy1"/>
    <dgm:cxn modelId="{6ED82FFD-8D87-E545-8D2D-A7B7257349AD}" type="presParOf" srcId="{AFD84E9B-A0CD-4948-BA0F-331FEC4B4B96}" destId="{E99C35B2-AE08-1843-BD97-F1693AB315DB}" srcOrd="1" destOrd="0" presId="urn:microsoft.com/office/officeart/2005/8/layout/hierarchy1"/>
    <dgm:cxn modelId="{F4EB218C-41D9-8547-9051-D67B4B2693E1}" type="presParOf" srcId="{E99C35B2-AE08-1843-BD97-F1693AB315DB}" destId="{A5178B97-EA0B-784B-86F8-47DDEBC4D48A}" srcOrd="0" destOrd="0" presId="urn:microsoft.com/office/officeart/2005/8/layout/hierarchy1"/>
    <dgm:cxn modelId="{C45E6BE1-CEE3-014F-ABA9-F68754CBC060}" type="presParOf" srcId="{E99C35B2-AE08-1843-BD97-F1693AB315DB}" destId="{02E18F73-A30F-B04E-B666-B63C553A0618}" srcOrd="1" destOrd="0" presId="urn:microsoft.com/office/officeart/2005/8/layout/hierarchy1"/>
    <dgm:cxn modelId="{74F512FD-B647-B14F-8A49-BE6FF7BDFD93}" type="presParOf" srcId="{02E18F73-A30F-B04E-B666-B63C553A0618}" destId="{D8617904-BD31-BA42-810E-5C868AA8EA34}" srcOrd="0" destOrd="0" presId="urn:microsoft.com/office/officeart/2005/8/layout/hierarchy1"/>
    <dgm:cxn modelId="{2BC45D48-06C6-4B46-86D8-714F7B13B8C7}" type="presParOf" srcId="{D8617904-BD31-BA42-810E-5C868AA8EA34}" destId="{07DA146E-52C2-F047-A3E8-E2081478CB18}" srcOrd="0" destOrd="0" presId="urn:microsoft.com/office/officeart/2005/8/layout/hierarchy1"/>
    <dgm:cxn modelId="{5EA3906D-E20C-E34C-B2D7-8BFB5D25D201}" type="presParOf" srcId="{D8617904-BD31-BA42-810E-5C868AA8EA34}" destId="{C71D9237-A5E2-0A40-A073-483CF069240F}" srcOrd="1" destOrd="0" presId="urn:microsoft.com/office/officeart/2005/8/layout/hierarchy1"/>
    <dgm:cxn modelId="{C0E217D8-A794-5C48-80EA-A3C39DE83576}" type="presParOf" srcId="{02E18F73-A30F-B04E-B666-B63C553A0618}" destId="{EB42FA49-E9C6-EF4A-A9E3-93AF606E7A0C}" srcOrd="1" destOrd="0" presId="urn:microsoft.com/office/officeart/2005/8/layout/hierarchy1"/>
    <dgm:cxn modelId="{5DF56E5C-70B0-DA4E-A7E5-212182B323D1}" type="presParOf" srcId="{E99C35B2-AE08-1843-BD97-F1693AB315DB}" destId="{DDF325F8-AA8D-3D4C-AB8F-2F2B3BC6D395}" srcOrd="2" destOrd="0" presId="urn:microsoft.com/office/officeart/2005/8/layout/hierarchy1"/>
    <dgm:cxn modelId="{AC59BD4E-9F62-9A4E-B764-62E0A743B7F5}" type="presParOf" srcId="{E99C35B2-AE08-1843-BD97-F1693AB315DB}" destId="{E87BD0F2-7863-BA4B-9AE4-716C7EDDB6CA}" srcOrd="3" destOrd="0" presId="urn:microsoft.com/office/officeart/2005/8/layout/hierarchy1"/>
    <dgm:cxn modelId="{D3748FAE-EA1A-B541-8241-C33691038EC9}" type="presParOf" srcId="{E87BD0F2-7863-BA4B-9AE4-716C7EDDB6CA}" destId="{30995B80-3ED2-F64F-AEDB-350CD8151AE6}" srcOrd="0" destOrd="0" presId="urn:microsoft.com/office/officeart/2005/8/layout/hierarchy1"/>
    <dgm:cxn modelId="{F901FA17-951C-324D-BFA1-9F558A4195F1}" type="presParOf" srcId="{30995B80-3ED2-F64F-AEDB-350CD8151AE6}" destId="{A895FB30-301E-B041-85DE-36BE40356BC0}" srcOrd="0" destOrd="0" presId="urn:microsoft.com/office/officeart/2005/8/layout/hierarchy1"/>
    <dgm:cxn modelId="{9BB29549-18CB-5549-AF7D-F5898A7DCF6A}" type="presParOf" srcId="{30995B80-3ED2-F64F-AEDB-350CD8151AE6}" destId="{6A5F682F-A4EC-DC41-8A4D-CBBCB5FE5A12}" srcOrd="1" destOrd="0" presId="urn:microsoft.com/office/officeart/2005/8/layout/hierarchy1"/>
    <dgm:cxn modelId="{D763395C-1940-8249-8918-4F31A2711FEC}" type="presParOf" srcId="{E87BD0F2-7863-BA4B-9AE4-716C7EDDB6CA}" destId="{78FA0E6F-0E78-C944-B6FF-9D7B89B68750}" srcOrd="1" destOrd="0" presId="urn:microsoft.com/office/officeart/2005/8/layout/hierarchy1"/>
    <dgm:cxn modelId="{681B2A26-0ABC-E342-99DD-549E8EF2569B}" type="presParOf" srcId="{BF3C5763-C819-9E40-93F7-752A95484C6A}" destId="{78975CB0-6381-934C-ABA9-34A718D4A9C3}" srcOrd="2" destOrd="0" presId="urn:microsoft.com/office/officeart/2005/8/layout/hierarchy1"/>
    <dgm:cxn modelId="{D58DD50B-9D76-D145-A7C3-469FFD3A81C8}" type="presParOf" srcId="{BF3C5763-C819-9E40-93F7-752A95484C6A}" destId="{6B4C0C89-D4ED-1346-89BB-AF78B88994BE}" srcOrd="3" destOrd="0" presId="urn:microsoft.com/office/officeart/2005/8/layout/hierarchy1"/>
    <dgm:cxn modelId="{D9EC58EB-6A86-1448-8473-FE174A52BC9F}" type="presParOf" srcId="{6B4C0C89-D4ED-1346-89BB-AF78B88994BE}" destId="{F1782E74-4055-E44A-8CF8-BBF8C47A9F22}" srcOrd="0" destOrd="0" presId="urn:microsoft.com/office/officeart/2005/8/layout/hierarchy1"/>
    <dgm:cxn modelId="{52AB77A3-A65A-D149-BCF5-3271D3738A3C}" type="presParOf" srcId="{F1782E74-4055-E44A-8CF8-BBF8C47A9F22}" destId="{F1CD6B84-BD00-7C43-BD1B-3A72FC2AF0A2}" srcOrd="0" destOrd="0" presId="urn:microsoft.com/office/officeart/2005/8/layout/hierarchy1"/>
    <dgm:cxn modelId="{5F13EB16-EBAC-C545-9170-5D2E8993A384}" type="presParOf" srcId="{F1782E74-4055-E44A-8CF8-BBF8C47A9F22}" destId="{4A525DB7-5C55-484E-B622-01572D228171}" srcOrd="1" destOrd="0" presId="urn:microsoft.com/office/officeart/2005/8/layout/hierarchy1"/>
    <dgm:cxn modelId="{7463C69D-20D3-C842-A9AB-47F88ACFF93E}" type="presParOf" srcId="{6B4C0C89-D4ED-1346-89BB-AF78B88994BE}" destId="{18BEC60B-04C9-1445-8E4A-34FC1BD9543C}" srcOrd="1" destOrd="0" presId="urn:microsoft.com/office/officeart/2005/8/layout/hierarchy1"/>
    <dgm:cxn modelId="{503441BD-3268-D144-B4B3-D94E6B3706BE}" type="presParOf" srcId="{18BEC60B-04C9-1445-8E4A-34FC1BD9543C}" destId="{00F02941-686B-2B4A-B02F-7C6CEFA946B8}" srcOrd="0" destOrd="0" presId="urn:microsoft.com/office/officeart/2005/8/layout/hierarchy1"/>
    <dgm:cxn modelId="{0E6C344D-6AEB-BB4B-8FDC-E178BD652D5F}" type="presParOf" srcId="{18BEC60B-04C9-1445-8E4A-34FC1BD9543C}" destId="{D3E21D98-D598-6644-96E4-CFA37DBE8347}" srcOrd="1" destOrd="0" presId="urn:microsoft.com/office/officeart/2005/8/layout/hierarchy1"/>
    <dgm:cxn modelId="{22F27275-E94D-CB45-B5C3-14D566D3C345}" type="presParOf" srcId="{D3E21D98-D598-6644-96E4-CFA37DBE8347}" destId="{22757974-1D29-0547-98B2-A909214D5E23}" srcOrd="0" destOrd="0" presId="urn:microsoft.com/office/officeart/2005/8/layout/hierarchy1"/>
    <dgm:cxn modelId="{C569744A-EC76-124C-B897-463E57007FA7}" type="presParOf" srcId="{22757974-1D29-0547-98B2-A909214D5E23}" destId="{5E1CC310-A310-8746-A324-BE33BAEBFE1C}" srcOrd="0" destOrd="0" presId="urn:microsoft.com/office/officeart/2005/8/layout/hierarchy1"/>
    <dgm:cxn modelId="{CFDD3E41-5D7C-B84E-9C06-4FB939399593}" type="presParOf" srcId="{22757974-1D29-0547-98B2-A909214D5E23}" destId="{6F1FE441-771A-AA46-956C-50BC16E567EE}" srcOrd="1" destOrd="0" presId="urn:microsoft.com/office/officeart/2005/8/layout/hierarchy1"/>
    <dgm:cxn modelId="{3A5DA825-09A8-5B47-A154-FA7C00B6794B}" type="presParOf" srcId="{D3E21D98-D598-6644-96E4-CFA37DBE8347}" destId="{FB51357B-554B-0C41-BCF3-E65AD4A03D55}" srcOrd="1" destOrd="0" presId="urn:microsoft.com/office/officeart/2005/8/layout/hierarchy1"/>
    <dgm:cxn modelId="{C6997FD4-6146-6941-BABE-8A289BC307DA}" type="presParOf" srcId="{18BEC60B-04C9-1445-8E4A-34FC1BD9543C}" destId="{36C7A15A-CDF8-464C-9C21-41A52F19D60A}" srcOrd="2" destOrd="0" presId="urn:microsoft.com/office/officeart/2005/8/layout/hierarchy1"/>
    <dgm:cxn modelId="{52C2AC8F-AEC9-2348-9F34-B9949AE147B2}" type="presParOf" srcId="{18BEC60B-04C9-1445-8E4A-34FC1BD9543C}" destId="{2859A204-0175-B646-94A7-08B2BD7AF467}" srcOrd="3" destOrd="0" presId="urn:microsoft.com/office/officeart/2005/8/layout/hierarchy1"/>
    <dgm:cxn modelId="{9AAAA1FD-CF82-5947-B92C-BB8324B61A8E}" type="presParOf" srcId="{2859A204-0175-B646-94A7-08B2BD7AF467}" destId="{85D94A2E-7E34-6840-89BA-5E9F42C7626C}" srcOrd="0" destOrd="0" presId="urn:microsoft.com/office/officeart/2005/8/layout/hierarchy1"/>
    <dgm:cxn modelId="{B37C0CF1-7D16-B34A-B790-5EA329311473}" type="presParOf" srcId="{85D94A2E-7E34-6840-89BA-5E9F42C7626C}" destId="{BF65FA90-1C9D-2641-A4AD-50B003D3CEA5}" srcOrd="0" destOrd="0" presId="urn:microsoft.com/office/officeart/2005/8/layout/hierarchy1"/>
    <dgm:cxn modelId="{5CCF98A1-0B5C-424F-9C38-AE8CB451A236}" type="presParOf" srcId="{85D94A2E-7E34-6840-89BA-5E9F42C7626C}" destId="{23F70900-C9EB-0E46-AA66-D3ECD12472C0}" srcOrd="1" destOrd="0" presId="urn:microsoft.com/office/officeart/2005/8/layout/hierarchy1"/>
    <dgm:cxn modelId="{41D3321C-A552-6C46-AA69-CE914F13D59C}" type="presParOf" srcId="{2859A204-0175-B646-94A7-08B2BD7AF467}" destId="{4F379D69-AE13-2748-9DC2-C80E12736C29}" srcOrd="1" destOrd="0" presId="urn:microsoft.com/office/officeart/2005/8/layout/hierarchy1"/>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D9ABD188-3123-094E-B31B-A31985F73CA6}" type="doc">
      <dgm:prSet loTypeId="urn:microsoft.com/office/officeart/2005/8/layout/hierarchy2" loCatId="" qsTypeId="urn:microsoft.com/office/officeart/2005/8/quickstyle/simple1" qsCatId="simple" csTypeId="urn:microsoft.com/office/officeart/2005/8/colors/colorful2" csCatId="colorful" phldr="1"/>
      <dgm:spPr/>
      <dgm:t>
        <a:bodyPr/>
        <a:lstStyle/>
        <a:p>
          <a:endParaRPr lang="en-US"/>
        </a:p>
      </dgm:t>
    </dgm:pt>
    <dgm:pt modelId="{691A5B26-46E8-7E49-9168-2688D26D14AB}">
      <dgm:prSet phldrT="[Text]"/>
      <dgm:spPr/>
      <dgm:t>
        <a:bodyPr/>
        <a:lstStyle/>
        <a:p>
          <a:r>
            <a:rPr lang="en-US" dirty="0"/>
            <a:t>behaviors</a:t>
          </a:r>
        </a:p>
      </dgm:t>
    </dgm:pt>
    <dgm:pt modelId="{137B1108-1F04-3F45-BDE2-667394F3D67C}" type="parTrans" cxnId="{2FEE6321-BF5F-294E-B40E-6FC1A8630F30}">
      <dgm:prSet/>
      <dgm:spPr/>
      <dgm:t>
        <a:bodyPr/>
        <a:lstStyle/>
        <a:p>
          <a:endParaRPr lang="en-US"/>
        </a:p>
      </dgm:t>
    </dgm:pt>
    <dgm:pt modelId="{3B6B0B90-1A7F-3548-BFB9-251BD87F9107}" type="sibTrans" cxnId="{2FEE6321-BF5F-294E-B40E-6FC1A8630F30}">
      <dgm:prSet/>
      <dgm:spPr/>
      <dgm:t>
        <a:bodyPr/>
        <a:lstStyle/>
        <a:p>
          <a:endParaRPr lang="en-US"/>
        </a:p>
      </dgm:t>
    </dgm:pt>
    <dgm:pt modelId="{B515B003-4EDD-1244-A08B-21346AD3B520}">
      <dgm:prSet phldrT="[Text]"/>
      <dgm:spPr/>
      <dgm:t>
        <a:bodyPr/>
        <a:lstStyle/>
        <a:p>
          <a:r>
            <a:rPr lang="en-US" dirty="0"/>
            <a:t>mint</a:t>
          </a:r>
        </a:p>
      </dgm:t>
    </dgm:pt>
    <dgm:pt modelId="{7EA223BB-0F8A-6049-AEA7-AFC5B7196254}" type="parTrans" cxnId="{BAB46B10-F56B-304F-B280-48E3A33A1162}">
      <dgm:prSet/>
      <dgm:spPr/>
      <dgm:t>
        <a:bodyPr/>
        <a:lstStyle/>
        <a:p>
          <a:endParaRPr lang="en-US"/>
        </a:p>
      </dgm:t>
    </dgm:pt>
    <dgm:pt modelId="{3C53A26F-A9B6-994F-B85C-6DB2891E8C49}" type="sibTrans" cxnId="{BAB46B10-F56B-304F-B280-48E3A33A1162}">
      <dgm:prSet/>
      <dgm:spPr/>
      <dgm:t>
        <a:bodyPr/>
        <a:lstStyle/>
        <a:p>
          <a:endParaRPr lang="en-US"/>
        </a:p>
      </dgm:t>
    </dgm:pt>
    <dgm:pt modelId="{9567421A-7447-D345-A912-C49EF837924A}">
      <dgm:prSet phldrT="[Text]"/>
      <dgm:spPr/>
      <dgm:t>
        <a:bodyPr/>
        <a:lstStyle/>
        <a:p>
          <a:r>
            <a:rPr lang="en-US" dirty="0"/>
            <a:t>Ethereum</a:t>
          </a:r>
        </a:p>
      </dgm:t>
    </dgm:pt>
    <dgm:pt modelId="{011E51B8-C742-DF4C-A8A7-B99B535BCA94}" type="parTrans" cxnId="{6CE185D8-4918-CC4A-B617-63228BACF457}">
      <dgm:prSet/>
      <dgm:spPr/>
      <dgm:t>
        <a:bodyPr/>
        <a:lstStyle/>
        <a:p>
          <a:endParaRPr lang="en-US"/>
        </a:p>
      </dgm:t>
    </dgm:pt>
    <dgm:pt modelId="{FC15AEEA-B262-8844-B84F-EC3A1C70D7D3}" type="sibTrans" cxnId="{6CE185D8-4918-CC4A-B617-63228BACF457}">
      <dgm:prSet/>
      <dgm:spPr/>
      <dgm:t>
        <a:bodyPr/>
        <a:lstStyle/>
        <a:p>
          <a:endParaRPr lang="en-US"/>
        </a:p>
      </dgm:t>
    </dgm:pt>
    <dgm:pt modelId="{AC68B41D-2C08-604C-8960-09D4AF28F1E9}">
      <dgm:prSet phldrT="[Text]"/>
      <dgm:spPr/>
      <dgm:t>
        <a:bodyPr/>
        <a:lstStyle/>
        <a:p>
          <a:r>
            <a:rPr lang="en-US" dirty="0"/>
            <a:t>Fabric</a:t>
          </a:r>
        </a:p>
      </dgm:t>
    </dgm:pt>
    <dgm:pt modelId="{F78D2F2E-8963-D64B-94D2-395FAE5CB5CE}" type="parTrans" cxnId="{D8B4A5F6-90C8-0144-BE69-5969B326C9BD}">
      <dgm:prSet/>
      <dgm:spPr/>
      <dgm:t>
        <a:bodyPr/>
        <a:lstStyle/>
        <a:p>
          <a:endParaRPr lang="en-US"/>
        </a:p>
      </dgm:t>
    </dgm:pt>
    <dgm:pt modelId="{BC74B73E-7A98-8148-9947-43EF0065D463}" type="sibTrans" cxnId="{D8B4A5F6-90C8-0144-BE69-5969B326C9BD}">
      <dgm:prSet/>
      <dgm:spPr/>
      <dgm:t>
        <a:bodyPr/>
        <a:lstStyle/>
        <a:p>
          <a:endParaRPr lang="en-US"/>
        </a:p>
      </dgm:t>
    </dgm:pt>
    <dgm:pt modelId="{1C6A92EC-FD51-B84E-9F19-64AA4FEE7710}">
      <dgm:prSet phldrT="[Text]"/>
      <dgm:spPr/>
      <dgm:t>
        <a:bodyPr/>
        <a:lstStyle/>
        <a:p>
          <a:r>
            <a:rPr lang="en-US" dirty="0"/>
            <a:t>burn</a:t>
          </a:r>
        </a:p>
      </dgm:t>
    </dgm:pt>
    <dgm:pt modelId="{3DDE3525-8695-AD46-99BD-10736E2503DC}" type="parTrans" cxnId="{FFD01CAD-C713-4E4B-B7E4-ABC854FDD18A}">
      <dgm:prSet/>
      <dgm:spPr/>
      <dgm:t>
        <a:bodyPr/>
        <a:lstStyle/>
        <a:p>
          <a:endParaRPr lang="en-US"/>
        </a:p>
      </dgm:t>
    </dgm:pt>
    <dgm:pt modelId="{43497CE1-8D24-944F-B496-3816932A7E5E}" type="sibTrans" cxnId="{FFD01CAD-C713-4E4B-B7E4-ABC854FDD18A}">
      <dgm:prSet/>
      <dgm:spPr/>
      <dgm:t>
        <a:bodyPr/>
        <a:lstStyle/>
        <a:p>
          <a:endParaRPr lang="en-US"/>
        </a:p>
      </dgm:t>
    </dgm:pt>
    <dgm:pt modelId="{652357D6-FB50-CD4E-A6F2-02E0F933D80A}">
      <dgm:prSet phldrT="[Text]"/>
      <dgm:spPr/>
      <dgm:t>
        <a:bodyPr/>
        <a:lstStyle/>
        <a:p>
          <a:r>
            <a:rPr lang="en-US" dirty="0"/>
            <a:t>…</a:t>
          </a:r>
        </a:p>
      </dgm:t>
    </dgm:pt>
    <dgm:pt modelId="{7A4C7E07-3BEA-3443-97A3-370EF61F7E35}" type="parTrans" cxnId="{0F1913AD-C128-F94A-9413-CD8B78CBD560}">
      <dgm:prSet/>
      <dgm:spPr/>
      <dgm:t>
        <a:bodyPr/>
        <a:lstStyle/>
        <a:p>
          <a:endParaRPr lang="en-US"/>
        </a:p>
      </dgm:t>
    </dgm:pt>
    <dgm:pt modelId="{6A9EC3A8-35E8-AD45-BE3C-81F664661BD2}" type="sibTrans" cxnId="{0F1913AD-C128-F94A-9413-CD8B78CBD560}">
      <dgm:prSet/>
      <dgm:spPr/>
      <dgm:t>
        <a:bodyPr/>
        <a:lstStyle/>
        <a:p>
          <a:endParaRPr lang="en-US"/>
        </a:p>
      </dgm:t>
    </dgm:pt>
    <dgm:pt modelId="{01386A52-66EF-C644-A73C-A6800D74EA3C}">
      <dgm:prSet/>
      <dgm:spPr/>
      <dgm:t>
        <a:bodyPr/>
        <a:lstStyle/>
        <a:p>
          <a:r>
            <a:rPr lang="en-US" dirty="0"/>
            <a:t>Open Zeppelin</a:t>
          </a:r>
        </a:p>
      </dgm:t>
    </dgm:pt>
    <dgm:pt modelId="{275E3A35-BD56-6B46-AA54-D0E740332C52}" type="parTrans" cxnId="{BCBCD444-17D7-7D4A-AF0C-9AFA083E3E57}">
      <dgm:prSet/>
      <dgm:spPr/>
      <dgm:t>
        <a:bodyPr/>
        <a:lstStyle/>
        <a:p>
          <a:endParaRPr lang="en-US"/>
        </a:p>
      </dgm:t>
    </dgm:pt>
    <dgm:pt modelId="{48B40F19-BC6D-914F-AC77-FBF2BF8E8D28}" type="sibTrans" cxnId="{BCBCD444-17D7-7D4A-AF0C-9AFA083E3E57}">
      <dgm:prSet/>
      <dgm:spPr/>
      <dgm:t>
        <a:bodyPr/>
        <a:lstStyle/>
        <a:p>
          <a:endParaRPr lang="en-US"/>
        </a:p>
      </dgm:t>
    </dgm:pt>
    <dgm:pt modelId="{8093D537-9A12-EB48-9FFD-11A7DE0F43BA}">
      <dgm:prSet/>
      <dgm:spPr/>
      <dgm:t>
        <a:bodyPr/>
        <a:lstStyle/>
        <a:p>
          <a:r>
            <a:rPr lang="en-US" dirty="0"/>
            <a:t>Chaincode Source</a:t>
          </a:r>
        </a:p>
      </dgm:t>
    </dgm:pt>
    <dgm:pt modelId="{CED10A41-B62A-3D43-A6C0-87FF1B63E529}" type="parTrans" cxnId="{837B45B2-1D5D-834C-BDCD-214D08E533AA}">
      <dgm:prSet/>
      <dgm:spPr/>
      <dgm:t>
        <a:bodyPr/>
        <a:lstStyle/>
        <a:p>
          <a:endParaRPr lang="en-US"/>
        </a:p>
      </dgm:t>
    </dgm:pt>
    <dgm:pt modelId="{69AB5AC8-35D5-0445-9B81-10B312F7B379}" type="sibTrans" cxnId="{837B45B2-1D5D-834C-BDCD-214D08E533AA}">
      <dgm:prSet/>
      <dgm:spPr/>
      <dgm:t>
        <a:bodyPr/>
        <a:lstStyle/>
        <a:p>
          <a:endParaRPr lang="en-US"/>
        </a:p>
      </dgm:t>
    </dgm:pt>
    <dgm:pt modelId="{9BAA98AF-E536-494C-914E-420F814AEC50}">
      <dgm:prSet/>
      <dgm:spPr/>
      <dgm:t>
        <a:bodyPr/>
        <a:lstStyle/>
        <a:p>
          <a:r>
            <a:rPr lang="en-US" dirty="0"/>
            <a:t>Corda</a:t>
          </a:r>
        </a:p>
      </dgm:t>
    </dgm:pt>
    <dgm:pt modelId="{BC517AA7-A6A8-384C-9DA2-7C36F534ED9B}" type="parTrans" cxnId="{867FB8D9-A270-FD4F-A9F4-9661A1D853D0}">
      <dgm:prSet/>
      <dgm:spPr/>
      <dgm:t>
        <a:bodyPr/>
        <a:lstStyle/>
        <a:p>
          <a:endParaRPr lang="en-US"/>
        </a:p>
      </dgm:t>
    </dgm:pt>
    <dgm:pt modelId="{FC5BAD84-4520-3F4A-965B-9235348D9CB7}" type="sibTrans" cxnId="{867FB8D9-A270-FD4F-A9F4-9661A1D853D0}">
      <dgm:prSet/>
      <dgm:spPr/>
      <dgm:t>
        <a:bodyPr/>
        <a:lstStyle/>
        <a:p>
          <a:endParaRPr lang="en-US"/>
        </a:p>
      </dgm:t>
    </dgm:pt>
    <dgm:pt modelId="{8D284350-E0FF-E84F-A807-60FE6C913C0C}">
      <dgm:prSet/>
      <dgm:spPr/>
      <dgm:t>
        <a:bodyPr/>
        <a:lstStyle/>
        <a:p>
          <a:r>
            <a:rPr lang="en-US" dirty="0"/>
            <a:t>Kotlin Source</a:t>
          </a:r>
        </a:p>
      </dgm:t>
    </dgm:pt>
    <dgm:pt modelId="{363CC9EC-C08E-CE45-91EF-292B9923A64A}" type="parTrans" cxnId="{63A303C7-E58C-864A-B0BE-203B3FD7BE1D}">
      <dgm:prSet/>
      <dgm:spPr/>
      <dgm:t>
        <a:bodyPr/>
        <a:lstStyle/>
        <a:p>
          <a:endParaRPr lang="en-US"/>
        </a:p>
      </dgm:t>
    </dgm:pt>
    <dgm:pt modelId="{AABA775B-0BE1-CA49-92AB-D6F24C833ED1}" type="sibTrans" cxnId="{63A303C7-E58C-864A-B0BE-203B3FD7BE1D}">
      <dgm:prSet/>
      <dgm:spPr/>
      <dgm:t>
        <a:bodyPr/>
        <a:lstStyle/>
        <a:p>
          <a:endParaRPr lang="en-US"/>
        </a:p>
      </dgm:t>
    </dgm:pt>
    <dgm:pt modelId="{1CA407E6-3D44-EC4C-94C8-270DE2103F3B}">
      <dgm:prSet/>
      <dgm:spPr/>
      <dgm:t>
        <a:bodyPr/>
        <a:lstStyle/>
        <a:p>
          <a:r>
            <a:rPr lang="en-US" dirty="0"/>
            <a:t>DAML</a:t>
          </a:r>
        </a:p>
      </dgm:t>
    </dgm:pt>
    <dgm:pt modelId="{851B912B-F972-FC47-AAF1-3A639EF393A0}" type="parTrans" cxnId="{3DCFAD18-F555-F444-9A2C-59F8F55E1D49}">
      <dgm:prSet/>
      <dgm:spPr/>
      <dgm:t>
        <a:bodyPr/>
        <a:lstStyle/>
        <a:p>
          <a:endParaRPr lang="en-US"/>
        </a:p>
      </dgm:t>
    </dgm:pt>
    <dgm:pt modelId="{0E416AD4-6CBC-7C42-AFA1-3806F670FF84}" type="sibTrans" cxnId="{3DCFAD18-F555-F444-9A2C-59F8F55E1D49}">
      <dgm:prSet/>
      <dgm:spPr/>
      <dgm:t>
        <a:bodyPr/>
        <a:lstStyle/>
        <a:p>
          <a:endParaRPr lang="en-US"/>
        </a:p>
      </dgm:t>
    </dgm:pt>
    <dgm:pt modelId="{A25F867C-3EA8-5244-A558-3382718647E9}">
      <dgm:prSet/>
      <dgm:spPr/>
      <dgm:t>
        <a:bodyPr/>
        <a:lstStyle/>
        <a:p>
          <a:r>
            <a:rPr lang="en-US" dirty="0"/>
            <a:t>DAML Source</a:t>
          </a:r>
        </a:p>
      </dgm:t>
    </dgm:pt>
    <dgm:pt modelId="{E8A9FBC1-FD39-BE41-9A9B-B9AFC1A51B47}" type="parTrans" cxnId="{2995D900-022D-E948-8596-79D51A3C7A77}">
      <dgm:prSet/>
      <dgm:spPr/>
      <dgm:t>
        <a:bodyPr/>
        <a:lstStyle/>
        <a:p>
          <a:endParaRPr lang="en-US"/>
        </a:p>
      </dgm:t>
    </dgm:pt>
    <dgm:pt modelId="{41452EAB-2E4E-E446-A44B-A31874718AEC}" type="sibTrans" cxnId="{2995D900-022D-E948-8596-79D51A3C7A77}">
      <dgm:prSet/>
      <dgm:spPr/>
      <dgm:t>
        <a:bodyPr/>
        <a:lstStyle/>
        <a:p>
          <a:endParaRPr lang="en-US"/>
        </a:p>
      </dgm:t>
    </dgm:pt>
    <dgm:pt modelId="{C90C7C40-3633-164D-96D1-AD056756643A}" type="pres">
      <dgm:prSet presAssocID="{D9ABD188-3123-094E-B31B-A31985F73CA6}" presName="diagram" presStyleCnt="0">
        <dgm:presLayoutVars>
          <dgm:chPref val="1"/>
          <dgm:dir/>
          <dgm:animOne val="branch"/>
          <dgm:animLvl val="lvl"/>
          <dgm:resizeHandles val="exact"/>
        </dgm:presLayoutVars>
      </dgm:prSet>
      <dgm:spPr/>
    </dgm:pt>
    <dgm:pt modelId="{C34F9167-9FDA-C14B-BAD1-72F37ADE4F14}" type="pres">
      <dgm:prSet presAssocID="{691A5B26-46E8-7E49-9168-2688D26D14AB}" presName="root1" presStyleCnt="0"/>
      <dgm:spPr/>
    </dgm:pt>
    <dgm:pt modelId="{B7637AEA-95D9-1340-9872-B3BC3B74F38F}" type="pres">
      <dgm:prSet presAssocID="{691A5B26-46E8-7E49-9168-2688D26D14AB}" presName="LevelOneTextNode" presStyleLbl="node0" presStyleIdx="0" presStyleCnt="1">
        <dgm:presLayoutVars>
          <dgm:chPref val="3"/>
        </dgm:presLayoutVars>
      </dgm:prSet>
      <dgm:spPr/>
    </dgm:pt>
    <dgm:pt modelId="{56C20A8F-F540-994D-BE20-EB6EA6526757}" type="pres">
      <dgm:prSet presAssocID="{691A5B26-46E8-7E49-9168-2688D26D14AB}" presName="level2hierChild" presStyleCnt="0"/>
      <dgm:spPr/>
    </dgm:pt>
    <dgm:pt modelId="{2516218B-7769-B145-8B60-94B022A96D82}" type="pres">
      <dgm:prSet presAssocID="{7EA223BB-0F8A-6049-AEA7-AFC5B7196254}" presName="conn2-1" presStyleLbl="parChTrans1D2" presStyleIdx="0" presStyleCnt="2"/>
      <dgm:spPr/>
    </dgm:pt>
    <dgm:pt modelId="{97BA4308-065E-C949-8148-6877EA18FF5D}" type="pres">
      <dgm:prSet presAssocID="{7EA223BB-0F8A-6049-AEA7-AFC5B7196254}" presName="connTx" presStyleLbl="parChTrans1D2" presStyleIdx="0" presStyleCnt="2"/>
      <dgm:spPr/>
    </dgm:pt>
    <dgm:pt modelId="{AF1FA936-C348-D944-87E0-7AB3271BECA8}" type="pres">
      <dgm:prSet presAssocID="{B515B003-4EDD-1244-A08B-21346AD3B520}" presName="root2" presStyleCnt="0"/>
      <dgm:spPr/>
    </dgm:pt>
    <dgm:pt modelId="{9FF8C7EB-AF3C-FB4A-A758-AA5E1827FE59}" type="pres">
      <dgm:prSet presAssocID="{B515B003-4EDD-1244-A08B-21346AD3B520}" presName="LevelTwoTextNode" presStyleLbl="node2" presStyleIdx="0" presStyleCnt="2">
        <dgm:presLayoutVars>
          <dgm:chPref val="3"/>
        </dgm:presLayoutVars>
      </dgm:prSet>
      <dgm:spPr/>
    </dgm:pt>
    <dgm:pt modelId="{9C7E015A-CCD3-5443-8EC2-569A2FD2EEA8}" type="pres">
      <dgm:prSet presAssocID="{B515B003-4EDD-1244-A08B-21346AD3B520}" presName="level3hierChild" presStyleCnt="0"/>
      <dgm:spPr/>
    </dgm:pt>
    <dgm:pt modelId="{663A36C6-70BB-7B40-8B9D-1076CC29D3DB}" type="pres">
      <dgm:prSet presAssocID="{011E51B8-C742-DF4C-A8A7-B99B535BCA94}" presName="conn2-1" presStyleLbl="parChTrans1D3" presStyleIdx="0" presStyleCnt="5"/>
      <dgm:spPr/>
    </dgm:pt>
    <dgm:pt modelId="{CCCAB4CF-136D-7E46-8D58-9574D703A6D8}" type="pres">
      <dgm:prSet presAssocID="{011E51B8-C742-DF4C-A8A7-B99B535BCA94}" presName="connTx" presStyleLbl="parChTrans1D3" presStyleIdx="0" presStyleCnt="5"/>
      <dgm:spPr/>
    </dgm:pt>
    <dgm:pt modelId="{8187D87D-431E-EE48-A4D5-A5B437111869}" type="pres">
      <dgm:prSet presAssocID="{9567421A-7447-D345-A912-C49EF837924A}" presName="root2" presStyleCnt="0"/>
      <dgm:spPr/>
    </dgm:pt>
    <dgm:pt modelId="{7E2336FF-6AFB-FA48-A50E-83B1127949D5}" type="pres">
      <dgm:prSet presAssocID="{9567421A-7447-D345-A912-C49EF837924A}" presName="LevelTwoTextNode" presStyleLbl="node3" presStyleIdx="0" presStyleCnt="5">
        <dgm:presLayoutVars>
          <dgm:chPref val="3"/>
        </dgm:presLayoutVars>
      </dgm:prSet>
      <dgm:spPr/>
    </dgm:pt>
    <dgm:pt modelId="{5027FFF4-D911-1B47-AFF2-D08DF5556FDF}" type="pres">
      <dgm:prSet presAssocID="{9567421A-7447-D345-A912-C49EF837924A}" presName="level3hierChild" presStyleCnt="0"/>
      <dgm:spPr/>
    </dgm:pt>
    <dgm:pt modelId="{873CC47A-5ECB-5543-9EBC-C54BBB9946F4}" type="pres">
      <dgm:prSet presAssocID="{275E3A35-BD56-6B46-AA54-D0E740332C52}" presName="conn2-1" presStyleLbl="parChTrans1D4" presStyleIdx="0" presStyleCnt="4"/>
      <dgm:spPr/>
    </dgm:pt>
    <dgm:pt modelId="{57EB036C-1FB7-6549-ADAB-A9F2B3E98609}" type="pres">
      <dgm:prSet presAssocID="{275E3A35-BD56-6B46-AA54-D0E740332C52}" presName="connTx" presStyleLbl="parChTrans1D4" presStyleIdx="0" presStyleCnt="4"/>
      <dgm:spPr/>
    </dgm:pt>
    <dgm:pt modelId="{BBE0F303-A6A2-184A-B2E9-7DA808DF65A6}" type="pres">
      <dgm:prSet presAssocID="{01386A52-66EF-C644-A73C-A6800D74EA3C}" presName="root2" presStyleCnt="0"/>
      <dgm:spPr/>
    </dgm:pt>
    <dgm:pt modelId="{A75FA488-9212-DE4E-BE54-CAE5B587F4A1}" type="pres">
      <dgm:prSet presAssocID="{01386A52-66EF-C644-A73C-A6800D74EA3C}" presName="LevelTwoTextNode" presStyleLbl="node4" presStyleIdx="0" presStyleCnt="4">
        <dgm:presLayoutVars>
          <dgm:chPref val="3"/>
        </dgm:presLayoutVars>
      </dgm:prSet>
      <dgm:spPr/>
    </dgm:pt>
    <dgm:pt modelId="{92D24A97-0CD4-A146-8E34-90A9A656C94B}" type="pres">
      <dgm:prSet presAssocID="{01386A52-66EF-C644-A73C-A6800D74EA3C}" presName="level3hierChild" presStyleCnt="0"/>
      <dgm:spPr/>
    </dgm:pt>
    <dgm:pt modelId="{D2357713-18DA-884B-B644-BCCDA5FAA618}" type="pres">
      <dgm:prSet presAssocID="{F78D2F2E-8963-D64B-94D2-395FAE5CB5CE}" presName="conn2-1" presStyleLbl="parChTrans1D3" presStyleIdx="1" presStyleCnt="5"/>
      <dgm:spPr/>
    </dgm:pt>
    <dgm:pt modelId="{3E823F2F-4D36-1045-AE67-36478398FFCC}" type="pres">
      <dgm:prSet presAssocID="{F78D2F2E-8963-D64B-94D2-395FAE5CB5CE}" presName="connTx" presStyleLbl="parChTrans1D3" presStyleIdx="1" presStyleCnt="5"/>
      <dgm:spPr/>
    </dgm:pt>
    <dgm:pt modelId="{A9290B45-E562-254E-9318-1AAC2BFE2A34}" type="pres">
      <dgm:prSet presAssocID="{AC68B41D-2C08-604C-8960-09D4AF28F1E9}" presName="root2" presStyleCnt="0"/>
      <dgm:spPr/>
    </dgm:pt>
    <dgm:pt modelId="{75BA03FB-703A-CA47-A15B-3DCA3760B1DE}" type="pres">
      <dgm:prSet presAssocID="{AC68B41D-2C08-604C-8960-09D4AF28F1E9}" presName="LevelTwoTextNode" presStyleLbl="node3" presStyleIdx="1" presStyleCnt="5">
        <dgm:presLayoutVars>
          <dgm:chPref val="3"/>
        </dgm:presLayoutVars>
      </dgm:prSet>
      <dgm:spPr/>
    </dgm:pt>
    <dgm:pt modelId="{051F04C3-00A4-8543-80BA-3E51432198D7}" type="pres">
      <dgm:prSet presAssocID="{AC68B41D-2C08-604C-8960-09D4AF28F1E9}" presName="level3hierChild" presStyleCnt="0"/>
      <dgm:spPr/>
    </dgm:pt>
    <dgm:pt modelId="{B7DC6195-385E-2949-809B-BAD59C65AB2E}" type="pres">
      <dgm:prSet presAssocID="{CED10A41-B62A-3D43-A6C0-87FF1B63E529}" presName="conn2-1" presStyleLbl="parChTrans1D4" presStyleIdx="1" presStyleCnt="4"/>
      <dgm:spPr/>
    </dgm:pt>
    <dgm:pt modelId="{40AC13F4-2CEF-A446-AF2E-450D12371176}" type="pres">
      <dgm:prSet presAssocID="{CED10A41-B62A-3D43-A6C0-87FF1B63E529}" presName="connTx" presStyleLbl="parChTrans1D4" presStyleIdx="1" presStyleCnt="4"/>
      <dgm:spPr/>
    </dgm:pt>
    <dgm:pt modelId="{3661C252-A694-F541-8976-3C884917FFB7}" type="pres">
      <dgm:prSet presAssocID="{8093D537-9A12-EB48-9FFD-11A7DE0F43BA}" presName="root2" presStyleCnt="0"/>
      <dgm:spPr/>
    </dgm:pt>
    <dgm:pt modelId="{A1BF66D6-CE99-E04B-843D-90A2BE62618C}" type="pres">
      <dgm:prSet presAssocID="{8093D537-9A12-EB48-9FFD-11A7DE0F43BA}" presName="LevelTwoTextNode" presStyleLbl="node4" presStyleIdx="1" presStyleCnt="4">
        <dgm:presLayoutVars>
          <dgm:chPref val="3"/>
        </dgm:presLayoutVars>
      </dgm:prSet>
      <dgm:spPr/>
    </dgm:pt>
    <dgm:pt modelId="{A8920DE1-E2A0-C640-BADB-74763FB84A6B}" type="pres">
      <dgm:prSet presAssocID="{8093D537-9A12-EB48-9FFD-11A7DE0F43BA}" presName="level3hierChild" presStyleCnt="0"/>
      <dgm:spPr/>
    </dgm:pt>
    <dgm:pt modelId="{54CC033E-03F0-E647-9895-0D8A02067F05}" type="pres">
      <dgm:prSet presAssocID="{BC517AA7-A6A8-384C-9DA2-7C36F534ED9B}" presName="conn2-1" presStyleLbl="parChTrans1D3" presStyleIdx="2" presStyleCnt="5"/>
      <dgm:spPr/>
    </dgm:pt>
    <dgm:pt modelId="{5BE299E3-E83A-EC46-B3D4-98439A9601F5}" type="pres">
      <dgm:prSet presAssocID="{BC517AA7-A6A8-384C-9DA2-7C36F534ED9B}" presName="connTx" presStyleLbl="parChTrans1D3" presStyleIdx="2" presStyleCnt="5"/>
      <dgm:spPr/>
    </dgm:pt>
    <dgm:pt modelId="{70DAEAA8-18BB-F04A-A225-AEB42081D4B2}" type="pres">
      <dgm:prSet presAssocID="{9BAA98AF-E536-494C-914E-420F814AEC50}" presName="root2" presStyleCnt="0"/>
      <dgm:spPr/>
    </dgm:pt>
    <dgm:pt modelId="{643BBAA8-1E60-FB48-B094-7C1727D18ED1}" type="pres">
      <dgm:prSet presAssocID="{9BAA98AF-E536-494C-914E-420F814AEC50}" presName="LevelTwoTextNode" presStyleLbl="node3" presStyleIdx="2" presStyleCnt="5">
        <dgm:presLayoutVars>
          <dgm:chPref val="3"/>
        </dgm:presLayoutVars>
      </dgm:prSet>
      <dgm:spPr/>
    </dgm:pt>
    <dgm:pt modelId="{257F15EB-8326-C94D-BBC7-3EF2428C2FB8}" type="pres">
      <dgm:prSet presAssocID="{9BAA98AF-E536-494C-914E-420F814AEC50}" presName="level3hierChild" presStyleCnt="0"/>
      <dgm:spPr/>
    </dgm:pt>
    <dgm:pt modelId="{7A365A98-8FD0-8A4D-8D79-D2516375E225}" type="pres">
      <dgm:prSet presAssocID="{363CC9EC-C08E-CE45-91EF-292B9923A64A}" presName="conn2-1" presStyleLbl="parChTrans1D4" presStyleIdx="2" presStyleCnt="4"/>
      <dgm:spPr/>
    </dgm:pt>
    <dgm:pt modelId="{EC0B4D09-6DD2-414B-9282-4CF439319E25}" type="pres">
      <dgm:prSet presAssocID="{363CC9EC-C08E-CE45-91EF-292B9923A64A}" presName="connTx" presStyleLbl="parChTrans1D4" presStyleIdx="2" presStyleCnt="4"/>
      <dgm:spPr/>
    </dgm:pt>
    <dgm:pt modelId="{78F4894F-26EB-3048-896F-1494EFEFE13E}" type="pres">
      <dgm:prSet presAssocID="{8D284350-E0FF-E84F-A807-60FE6C913C0C}" presName="root2" presStyleCnt="0"/>
      <dgm:spPr/>
    </dgm:pt>
    <dgm:pt modelId="{5CED553E-9F4F-3F45-A0A4-34916CF03C67}" type="pres">
      <dgm:prSet presAssocID="{8D284350-E0FF-E84F-A807-60FE6C913C0C}" presName="LevelTwoTextNode" presStyleLbl="node4" presStyleIdx="2" presStyleCnt="4">
        <dgm:presLayoutVars>
          <dgm:chPref val="3"/>
        </dgm:presLayoutVars>
      </dgm:prSet>
      <dgm:spPr/>
    </dgm:pt>
    <dgm:pt modelId="{B6CF07B6-2BF5-3747-8E3E-992C3867C49B}" type="pres">
      <dgm:prSet presAssocID="{8D284350-E0FF-E84F-A807-60FE6C913C0C}" presName="level3hierChild" presStyleCnt="0"/>
      <dgm:spPr/>
    </dgm:pt>
    <dgm:pt modelId="{FDF0F3EB-67A4-6B4F-94A9-CDCF2425D41B}" type="pres">
      <dgm:prSet presAssocID="{851B912B-F972-FC47-AAF1-3A639EF393A0}" presName="conn2-1" presStyleLbl="parChTrans1D3" presStyleIdx="3" presStyleCnt="5"/>
      <dgm:spPr/>
    </dgm:pt>
    <dgm:pt modelId="{1EF59D41-F2D6-B544-AADC-8F9DDDE4394C}" type="pres">
      <dgm:prSet presAssocID="{851B912B-F972-FC47-AAF1-3A639EF393A0}" presName="connTx" presStyleLbl="parChTrans1D3" presStyleIdx="3" presStyleCnt="5"/>
      <dgm:spPr/>
    </dgm:pt>
    <dgm:pt modelId="{AA688C9D-AB6A-B64F-BEA6-7122C347135B}" type="pres">
      <dgm:prSet presAssocID="{1CA407E6-3D44-EC4C-94C8-270DE2103F3B}" presName="root2" presStyleCnt="0"/>
      <dgm:spPr/>
    </dgm:pt>
    <dgm:pt modelId="{30170449-3099-C646-AC5C-A9B453BDBC77}" type="pres">
      <dgm:prSet presAssocID="{1CA407E6-3D44-EC4C-94C8-270DE2103F3B}" presName="LevelTwoTextNode" presStyleLbl="node3" presStyleIdx="3" presStyleCnt="5">
        <dgm:presLayoutVars>
          <dgm:chPref val="3"/>
        </dgm:presLayoutVars>
      </dgm:prSet>
      <dgm:spPr/>
    </dgm:pt>
    <dgm:pt modelId="{596EF09B-8A17-0F4F-9ECD-8A02034A6072}" type="pres">
      <dgm:prSet presAssocID="{1CA407E6-3D44-EC4C-94C8-270DE2103F3B}" presName="level3hierChild" presStyleCnt="0"/>
      <dgm:spPr/>
    </dgm:pt>
    <dgm:pt modelId="{134521BF-3B27-7245-AD6A-90D1FCC7B249}" type="pres">
      <dgm:prSet presAssocID="{E8A9FBC1-FD39-BE41-9A9B-B9AFC1A51B47}" presName="conn2-1" presStyleLbl="parChTrans1D4" presStyleIdx="3" presStyleCnt="4"/>
      <dgm:spPr/>
    </dgm:pt>
    <dgm:pt modelId="{7357ACDA-6270-5248-B00F-AC23842AE759}" type="pres">
      <dgm:prSet presAssocID="{E8A9FBC1-FD39-BE41-9A9B-B9AFC1A51B47}" presName="connTx" presStyleLbl="parChTrans1D4" presStyleIdx="3" presStyleCnt="4"/>
      <dgm:spPr/>
    </dgm:pt>
    <dgm:pt modelId="{0E6866B2-8A42-9845-B870-94F871068740}" type="pres">
      <dgm:prSet presAssocID="{A25F867C-3EA8-5244-A558-3382718647E9}" presName="root2" presStyleCnt="0"/>
      <dgm:spPr/>
    </dgm:pt>
    <dgm:pt modelId="{E41FDAD1-9B44-7247-8A98-B0128B6368FE}" type="pres">
      <dgm:prSet presAssocID="{A25F867C-3EA8-5244-A558-3382718647E9}" presName="LevelTwoTextNode" presStyleLbl="node4" presStyleIdx="3" presStyleCnt="4">
        <dgm:presLayoutVars>
          <dgm:chPref val="3"/>
        </dgm:presLayoutVars>
      </dgm:prSet>
      <dgm:spPr/>
    </dgm:pt>
    <dgm:pt modelId="{705184C2-1EAA-7243-88D4-06051CB14DDF}" type="pres">
      <dgm:prSet presAssocID="{A25F867C-3EA8-5244-A558-3382718647E9}" presName="level3hierChild" presStyleCnt="0"/>
      <dgm:spPr/>
    </dgm:pt>
    <dgm:pt modelId="{49225FFD-92E3-2142-81F2-B75BABA8198E}" type="pres">
      <dgm:prSet presAssocID="{3DDE3525-8695-AD46-99BD-10736E2503DC}" presName="conn2-1" presStyleLbl="parChTrans1D2" presStyleIdx="1" presStyleCnt="2"/>
      <dgm:spPr/>
    </dgm:pt>
    <dgm:pt modelId="{E45969A8-BE62-D14C-B4D9-A0E0FA9ECD66}" type="pres">
      <dgm:prSet presAssocID="{3DDE3525-8695-AD46-99BD-10736E2503DC}" presName="connTx" presStyleLbl="parChTrans1D2" presStyleIdx="1" presStyleCnt="2"/>
      <dgm:spPr/>
    </dgm:pt>
    <dgm:pt modelId="{5FB8240E-248C-5240-AB97-7FDD83B22319}" type="pres">
      <dgm:prSet presAssocID="{1C6A92EC-FD51-B84E-9F19-64AA4FEE7710}" presName="root2" presStyleCnt="0"/>
      <dgm:spPr/>
    </dgm:pt>
    <dgm:pt modelId="{FA75FFCC-4186-CF47-B745-A70119E3B51C}" type="pres">
      <dgm:prSet presAssocID="{1C6A92EC-FD51-B84E-9F19-64AA4FEE7710}" presName="LevelTwoTextNode" presStyleLbl="node2" presStyleIdx="1" presStyleCnt="2">
        <dgm:presLayoutVars>
          <dgm:chPref val="3"/>
        </dgm:presLayoutVars>
      </dgm:prSet>
      <dgm:spPr/>
    </dgm:pt>
    <dgm:pt modelId="{7183C65A-8133-364E-BB0D-366568F0C0A1}" type="pres">
      <dgm:prSet presAssocID="{1C6A92EC-FD51-B84E-9F19-64AA4FEE7710}" presName="level3hierChild" presStyleCnt="0"/>
      <dgm:spPr/>
    </dgm:pt>
    <dgm:pt modelId="{6B0C4C60-7454-9F44-9D28-A02293FA3287}" type="pres">
      <dgm:prSet presAssocID="{7A4C7E07-3BEA-3443-97A3-370EF61F7E35}" presName="conn2-1" presStyleLbl="parChTrans1D3" presStyleIdx="4" presStyleCnt="5"/>
      <dgm:spPr/>
    </dgm:pt>
    <dgm:pt modelId="{9FE5FDB6-329A-3D47-BB13-D9E80064475A}" type="pres">
      <dgm:prSet presAssocID="{7A4C7E07-3BEA-3443-97A3-370EF61F7E35}" presName="connTx" presStyleLbl="parChTrans1D3" presStyleIdx="4" presStyleCnt="5"/>
      <dgm:spPr/>
    </dgm:pt>
    <dgm:pt modelId="{1715EC23-7F96-E84F-9D22-7A250B420F58}" type="pres">
      <dgm:prSet presAssocID="{652357D6-FB50-CD4E-A6F2-02E0F933D80A}" presName="root2" presStyleCnt="0"/>
      <dgm:spPr/>
    </dgm:pt>
    <dgm:pt modelId="{50ADC08C-D82B-634E-945E-B5187B9CFBCB}" type="pres">
      <dgm:prSet presAssocID="{652357D6-FB50-CD4E-A6F2-02E0F933D80A}" presName="LevelTwoTextNode" presStyleLbl="node3" presStyleIdx="4" presStyleCnt="5">
        <dgm:presLayoutVars>
          <dgm:chPref val="3"/>
        </dgm:presLayoutVars>
      </dgm:prSet>
      <dgm:spPr/>
    </dgm:pt>
    <dgm:pt modelId="{9BF06181-B498-5340-BB55-1B53AFD04FC9}" type="pres">
      <dgm:prSet presAssocID="{652357D6-FB50-CD4E-A6F2-02E0F933D80A}" presName="level3hierChild" presStyleCnt="0"/>
      <dgm:spPr/>
    </dgm:pt>
  </dgm:ptLst>
  <dgm:cxnLst>
    <dgm:cxn modelId="{2995D900-022D-E948-8596-79D51A3C7A77}" srcId="{1CA407E6-3D44-EC4C-94C8-270DE2103F3B}" destId="{A25F867C-3EA8-5244-A558-3382718647E9}" srcOrd="0" destOrd="0" parTransId="{E8A9FBC1-FD39-BE41-9A9B-B9AFC1A51B47}" sibTransId="{41452EAB-2E4E-E446-A44B-A31874718AEC}"/>
    <dgm:cxn modelId="{CE032403-7B63-B542-B4F6-88BFD80C028F}" type="presOf" srcId="{691A5B26-46E8-7E49-9168-2688D26D14AB}" destId="{B7637AEA-95D9-1340-9872-B3BC3B74F38F}" srcOrd="0" destOrd="0" presId="urn:microsoft.com/office/officeart/2005/8/layout/hierarchy2"/>
    <dgm:cxn modelId="{B502C508-0A8F-6F4C-B2DC-E1E0D4BDDF62}" type="presOf" srcId="{7EA223BB-0F8A-6049-AEA7-AFC5B7196254}" destId="{2516218B-7769-B145-8B60-94B022A96D82}" srcOrd="0" destOrd="0" presId="urn:microsoft.com/office/officeart/2005/8/layout/hierarchy2"/>
    <dgm:cxn modelId="{BAB46B10-F56B-304F-B280-48E3A33A1162}" srcId="{691A5B26-46E8-7E49-9168-2688D26D14AB}" destId="{B515B003-4EDD-1244-A08B-21346AD3B520}" srcOrd="0" destOrd="0" parTransId="{7EA223BB-0F8A-6049-AEA7-AFC5B7196254}" sibTransId="{3C53A26F-A9B6-994F-B85C-6DB2891E8C49}"/>
    <dgm:cxn modelId="{EA3A5913-53F2-0E4F-B079-76239FDC3629}" type="presOf" srcId="{7A4C7E07-3BEA-3443-97A3-370EF61F7E35}" destId="{9FE5FDB6-329A-3D47-BB13-D9E80064475A}" srcOrd="1" destOrd="0" presId="urn:microsoft.com/office/officeart/2005/8/layout/hierarchy2"/>
    <dgm:cxn modelId="{3DCFAD18-F555-F444-9A2C-59F8F55E1D49}" srcId="{B515B003-4EDD-1244-A08B-21346AD3B520}" destId="{1CA407E6-3D44-EC4C-94C8-270DE2103F3B}" srcOrd="3" destOrd="0" parTransId="{851B912B-F972-FC47-AAF1-3A639EF393A0}" sibTransId="{0E416AD4-6CBC-7C42-AFA1-3806F670FF84}"/>
    <dgm:cxn modelId="{2FEE6321-BF5F-294E-B40E-6FC1A8630F30}" srcId="{D9ABD188-3123-094E-B31B-A31985F73CA6}" destId="{691A5B26-46E8-7E49-9168-2688D26D14AB}" srcOrd="0" destOrd="0" parTransId="{137B1108-1F04-3F45-BDE2-667394F3D67C}" sibTransId="{3B6B0B90-1A7F-3548-BFB9-251BD87F9107}"/>
    <dgm:cxn modelId="{5BB3082E-DE91-0741-A783-46495C4F3D26}" type="presOf" srcId="{B515B003-4EDD-1244-A08B-21346AD3B520}" destId="{9FF8C7EB-AF3C-FB4A-A758-AA5E1827FE59}" srcOrd="0" destOrd="0" presId="urn:microsoft.com/office/officeart/2005/8/layout/hierarchy2"/>
    <dgm:cxn modelId="{00A75932-3D8E-5949-B0F9-2951B409DB90}" type="presOf" srcId="{363CC9EC-C08E-CE45-91EF-292B9923A64A}" destId="{EC0B4D09-6DD2-414B-9282-4CF439319E25}" srcOrd="1" destOrd="0" presId="urn:microsoft.com/office/officeart/2005/8/layout/hierarchy2"/>
    <dgm:cxn modelId="{20588634-5A88-A949-9962-504D774939C1}" type="presOf" srcId="{1C6A92EC-FD51-B84E-9F19-64AA4FEE7710}" destId="{FA75FFCC-4186-CF47-B745-A70119E3B51C}" srcOrd="0" destOrd="0" presId="urn:microsoft.com/office/officeart/2005/8/layout/hierarchy2"/>
    <dgm:cxn modelId="{9F770A37-D4DB-354D-A13F-29C2F2EC77B8}" type="presOf" srcId="{7A4C7E07-3BEA-3443-97A3-370EF61F7E35}" destId="{6B0C4C60-7454-9F44-9D28-A02293FA3287}" srcOrd="0" destOrd="0" presId="urn:microsoft.com/office/officeart/2005/8/layout/hierarchy2"/>
    <dgm:cxn modelId="{DEEBC939-2004-E343-A3DF-8C25C3D173E1}" type="presOf" srcId="{8093D537-9A12-EB48-9FFD-11A7DE0F43BA}" destId="{A1BF66D6-CE99-E04B-843D-90A2BE62618C}" srcOrd="0" destOrd="0" presId="urn:microsoft.com/office/officeart/2005/8/layout/hierarchy2"/>
    <dgm:cxn modelId="{F9421F3E-6C35-1A45-8873-000755378D08}" type="presOf" srcId="{275E3A35-BD56-6B46-AA54-D0E740332C52}" destId="{57EB036C-1FB7-6549-ADAB-A9F2B3E98609}" srcOrd="1" destOrd="0" presId="urn:microsoft.com/office/officeart/2005/8/layout/hierarchy2"/>
    <dgm:cxn modelId="{AB21383E-5524-8A4F-8580-B5C018B6C333}" type="presOf" srcId="{652357D6-FB50-CD4E-A6F2-02E0F933D80A}" destId="{50ADC08C-D82B-634E-945E-B5187B9CFBCB}" srcOrd="0" destOrd="0" presId="urn:microsoft.com/office/officeart/2005/8/layout/hierarchy2"/>
    <dgm:cxn modelId="{BCBCD444-17D7-7D4A-AF0C-9AFA083E3E57}" srcId="{9567421A-7447-D345-A912-C49EF837924A}" destId="{01386A52-66EF-C644-A73C-A6800D74EA3C}" srcOrd="0" destOrd="0" parTransId="{275E3A35-BD56-6B46-AA54-D0E740332C52}" sibTransId="{48B40F19-BC6D-914F-AC77-FBF2BF8E8D28}"/>
    <dgm:cxn modelId="{63D7D153-7CB0-6346-AB2B-8B52CE3D442E}" type="presOf" srcId="{851B912B-F972-FC47-AAF1-3A639EF393A0}" destId="{FDF0F3EB-67A4-6B4F-94A9-CDCF2425D41B}" srcOrd="0" destOrd="0" presId="urn:microsoft.com/office/officeart/2005/8/layout/hierarchy2"/>
    <dgm:cxn modelId="{A55F9854-2049-9D45-868F-7D7EDA9B2D5A}" type="presOf" srcId="{363CC9EC-C08E-CE45-91EF-292B9923A64A}" destId="{7A365A98-8FD0-8A4D-8D79-D2516375E225}" srcOrd="0" destOrd="0" presId="urn:microsoft.com/office/officeart/2005/8/layout/hierarchy2"/>
    <dgm:cxn modelId="{BA07365E-0CFB-5741-BC96-28BE3AAFB095}" type="presOf" srcId="{3DDE3525-8695-AD46-99BD-10736E2503DC}" destId="{49225FFD-92E3-2142-81F2-B75BABA8198E}" srcOrd="0" destOrd="0" presId="urn:microsoft.com/office/officeart/2005/8/layout/hierarchy2"/>
    <dgm:cxn modelId="{60BB775E-2084-B04B-B779-251DF5203098}" type="presOf" srcId="{CED10A41-B62A-3D43-A6C0-87FF1B63E529}" destId="{40AC13F4-2CEF-A446-AF2E-450D12371176}" srcOrd="1" destOrd="0" presId="urn:microsoft.com/office/officeart/2005/8/layout/hierarchy2"/>
    <dgm:cxn modelId="{42B8026F-504F-3B4B-9F0B-09E670500C75}" type="presOf" srcId="{AC68B41D-2C08-604C-8960-09D4AF28F1E9}" destId="{75BA03FB-703A-CA47-A15B-3DCA3760B1DE}" srcOrd="0" destOrd="0" presId="urn:microsoft.com/office/officeart/2005/8/layout/hierarchy2"/>
    <dgm:cxn modelId="{D2094D6F-D079-AB4D-A268-6B42D6FAF643}" type="presOf" srcId="{01386A52-66EF-C644-A73C-A6800D74EA3C}" destId="{A75FA488-9212-DE4E-BE54-CAE5B587F4A1}" srcOrd="0" destOrd="0" presId="urn:microsoft.com/office/officeart/2005/8/layout/hierarchy2"/>
    <dgm:cxn modelId="{61FD4473-CEF3-C64B-8D15-03379F55C1BA}" type="presOf" srcId="{9567421A-7447-D345-A912-C49EF837924A}" destId="{7E2336FF-6AFB-FA48-A50E-83B1127949D5}" srcOrd="0" destOrd="0" presId="urn:microsoft.com/office/officeart/2005/8/layout/hierarchy2"/>
    <dgm:cxn modelId="{FD74D674-EB13-E943-9033-F4F6230CF24F}" type="presOf" srcId="{3DDE3525-8695-AD46-99BD-10736E2503DC}" destId="{E45969A8-BE62-D14C-B4D9-A0E0FA9ECD66}" srcOrd="1" destOrd="0" presId="urn:microsoft.com/office/officeart/2005/8/layout/hierarchy2"/>
    <dgm:cxn modelId="{B9033275-F868-4245-8125-C1DD5E7C3D1E}" type="presOf" srcId="{BC517AA7-A6A8-384C-9DA2-7C36F534ED9B}" destId="{54CC033E-03F0-E647-9895-0D8A02067F05}" srcOrd="0" destOrd="0" presId="urn:microsoft.com/office/officeart/2005/8/layout/hierarchy2"/>
    <dgm:cxn modelId="{70E29C78-CCA2-B94A-8950-ED4922E2416F}" type="presOf" srcId="{F78D2F2E-8963-D64B-94D2-395FAE5CB5CE}" destId="{3E823F2F-4D36-1045-AE67-36478398FFCC}" srcOrd="1" destOrd="0" presId="urn:microsoft.com/office/officeart/2005/8/layout/hierarchy2"/>
    <dgm:cxn modelId="{2E88E37C-A14C-D341-8333-CD793C821190}" type="presOf" srcId="{011E51B8-C742-DF4C-A8A7-B99B535BCA94}" destId="{663A36C6-70BB-7B40-8B9D-1076CC29D3DB}" srcOrd="0" destOrd="0" presId="urn:microsoft.com/office/officeart/2005/8/layout/hierarchy2"/>
    <dgm:cxn modelId="{5D405380-DED2-C546-A917-88D7ECE6CBF7}" type="presOf" srcId="{7EA223BB-0F8A-6049-AEA7-AFC5B7196254}" destId="{97BA4308-065E-C949-8148-6877EA18FF5D}" srcOrd="1" destOrd="0" presId="urn:microsoft.com/office/officeart/2005/8/layout/hierarchy2"/>
    <dgm:cxn modelId="{23FAA394-E5A4-514D-9DFD-1A438E8740A7}" type="presOf" srcId="{8D284350-E0FF-E84F-A807-60FE6C913C0C}" destId="{5CED553E-9F4F-3F45-A0A4-34916CF03C67}" srcOrd="0" destOrd="0" presId="urn:microsoft.com/office/officeart/2005/8/layout/hierarchy2"/>
    <dgm:cxn modelId="{92586D9B-3EE0-1F42-9C5C-87FB576EB1BE}" type="presOf" srcId="{F78D2F2E-8963-D64B-94D2-395FAE5CB5CE}" destId="{D2357713-18DA-884B-B644-BCCDA5FAA618}" srcOrd="0" destOrd="0" presId="urn:microsoft.com/office/officeart/2005/8/layout/hierarchy2"/>
    <dgm:cxn modelId="{24BE61AB-BFC9-DD48-BAFA-79C45AC404C6}" type="presOf" srcId="{275E3A35-BD56-6B46-AA54-D0E740332C52}" destId="{873CC47A-5ECB-5543-9EBC-C54BBB9946F4}" srcOrd="0" destOrd="0" presId="urn:microsoft.com/office/officeart/2005/8/layout/hierarchy2"/>
    <dgm:cxn modelId="{0F1913AD-C128-F94A-9413-CD8B78CBD560}" srcId="{1C6A92EC-FD51-B84E-9F19-64AA4FEE7710}" destId="{652357D6-FB50-CD4E-A6F2-02E0F933D80A}" srcOrd="0" destOrd="0" parTransId="{7A4C7E07-3BEA-3443-97A3-370EF61F7E35}" sibTransId="{6A9EC3A8-35E8-AD45-BE3C-81F664661BD2}"/>
    <dgm:cxn modelId="{FFD01CAD-C713-4E4B-B7E4-ABC854FDD18A}" srcId="{691A5B26-46E8-7E49-9168-2688D26D14AB}" destId="{1C6A92EC-FD51-B84E-9F19-64AA4FEE7710}" srcOrd="1" destOrd="0" parTransId="{3DDE3525-8695-AD46-99BD-10736E2503DC}" sibTransId="{43497CE1-8D24-944F-B496-3816932A7E5E}"/>
    <dgm:cxn modelId="{837B45B2-1D5D-834C-BDCD-214D08E533AA}" srcId="{AC68B41D-2C08-604C-8960-09D4AF28F1E9}" destId="{8093D537-9A12-EB48-9FFD-11A7DE0F43BA}" srcOrd="0" destOrd="0" parTransId="{CED10A41-B62A-3D43-A6C0-87FF1B63E529}" sibTransId="{69AB5AC8-35D5-0445-9B81-10B312F7B379}"/>
    <dgm:cxn modelId="{C53CCEB8-1726-9B49-AB04-BAD5DB9519E5}" type="presOf" srcId="{BC517AA7-A6A8-384C-9DA2-7C36F534ED9B}" destId="{5BE299E3-E83A-EC46-B3D4-98439A9601F5}" srcOrd="1" destOrd="0" presId="urn:microsoft.com/office/officeart/2005/8/layout/hierarchy2"/>
    <dgm:cxn modelId="{63A303C7-E58C-864A-B0BE-203B3FD7BE1D}" srcId="{9BAA98AF-E536-494C-914E-420F814AEC50}" destId="{8D284350-E0FF-E84F-A807-60FE6C913C0C}" srcOrd="0" destOrd="0" parTransId="{363CC9EC-C08E-CE45-91EF-292B9923A64A}" sibTransId="{AABA775B-0BE1-CA49-92AB-D6F24C833ED1}"/>
    <dgm:cxn modelId="{7F450FC7-FAAB-2043-9B7C-53ACBB0371B7}" type="presOf" srcId="{A25F867C-3EA8-5244-A558-3382718647E9}" destId="{E41FDAD1-9B44-7247-8A98-B0128B6368FE}" srcOrd="0" destOrd="0" presId="urn:microsoft.com/office/officeart/2005/8/layout/hierarchy2"/>
    <dgm:cxn modelId="{E71DACC9-5944-F247-9834-F219C957124D}" type="presOf" srcId="{D9ABD188-3123-094E-B31B-A31985F73CA6}" destId="{C90C7C40-3633-164D-96D1-AD056756643A}" srcOrd="0" destOrd="0" presId="urn:microsoft.com/office/officeart/2005/8/layout/hierarchy2"/>
    <dgm:cxn modelId="{6CE185D8-4918-CC4A-B617-63228BACF457}" srcId="{B515B003-4EDD-1244-A08B-21346AD3B520}" destId="{9567421A-7447-D345-A912-C49EF837924A}" srcOrd="0" destOrd="0" parTransId="{011E51B8-C742-DF4C-A8A7-B99B535BCA94}" sibTransId="{FC15AEEA-B262-8844-B84F-EC3A1C70D7D3}"/>
    <dgm:cxn modelId="{867FB8D9-A270-FD4F-A9F4-9661A1D853D0}" srcId="{B515B003-4EDD-1244-A08B-21346AD3B520}" destId="{9BAA98AF-E536-494C-914E-420F814AEC50}" srcOrd="2" destOrd="0" parTransId="{BC517AA7-A6A8-384C-9DA2-7C36F534ED9B}" sibTransId="{FC5BAD84-4520-3F4A-965B-9235348D9CB7}"/>
    <dgm:cxn modelId="{CF5601DB-A967-5B4B-9C97-3259E0C54A17}" type="presOf" srcId="{9BAA98AF-E536-494C-914E-420F814AEC50}" destId="{643BBAA8-1E60-FB48-B094-7C1727D18ED1}" srcOrd="0" destOrd="0" presId="urn:microsoft.com/office/officeart/2005/8/layout/hierarchy2"/>
    <dgm:cxn modelId="{250A62E1-EAD9-424A-AFA4-59EEA1E28C59}" type="presOf" srcId="{E8A9FBC1-FD39-BE41-9A9B-B9AFC1A51B47}" destId="{7357ACDA-6270-5248-B00F-AC23842AE759}" srcOrd="1" destOrd="0" presId="urn:microsoft.com/office/officeart/2005/8/layout/hierarchy2"/>
    <dgm:cxn modelId="{58B227EC-5BEA-C149-8F14-06AB23AAA83F}" type="presOf" srcId="{E8A9FBC1-FD39-BE41-9A9B-B9AFC1A51B47}" destId="{134521BF-3B27-7245-AD6A-90D1FCC7B249}" srcOrd="0" destOrd="0" presId="urn:microsoft.com/office/officeart/2005/8/layout/hierarchy2"/>
    <dgm:cxn modelId="{281AB6F0-9B2D-EA4C-818D-71098C107C0D}" type="presOf" srcId="{851B912B-F972-FC47-AAF1-3A639EF393A0}" destId="{1EF59D41-F2D6-B544-AADC-8F9DDDE4394C}" srcOrd="1" destOrd="0" presId="urn:microsoft.com/office/officeart/2005/8/layout/hierarchy2"/>
    <dgm:cxn modelId="{9C4DC5F1-030A-B844-9458-8B730592F3B8}" type="presOf" srcId="{011E51B8-C742-DF4C-A8A7-B99B535BCA94}" destId="{CCCAB4CF-136D-7E46-8D58-9574D703A6D8}" srcOrd="1" destOrd="0" presId="urn:microsoft.com/office/officeart/2005/8/layout/hierarchy2"/>
    <dgm:cxn modelId="{87D55AF3-83DD-604F-87CD-155057E48248}" type="presOf" srcId="{1CA407E6-3D44-EC4C-94C8-270DE2103F3B}" destId="{30170449-3099-C646-AC5C-A9B453BDBC77}" srcOrd="0" destOrd="0" presId="urn:microsoft.com/office/officeart/2005/8/layout/hierarchy2"/>
    <dgm:cxn modelId="{69F6FEF5-A60E-044F-85A9-4FF6E4751771}" type="presOf" srcId="{CED10A41-B62A-3D43-A6C0-87FF1B63E529}" destId="{B7DC6195-385E-2949-809B-BAD59C65AB2E}" srcOrd="0" destOrd="0" presId="urn:microsoft.com/office/officeart/2005/8/layout/hierarchy2"/>
    <dgm:cxn modelId="{D8B4A5F6-90C8-0144-BE69-5969B326C9BD}" srcId="{B515B003-4EDD-1244-A08B-21346AD3B520}" destId="{AC68B41D-2C08-604C-8960-09D4AF28F1E9}" srcOrd="1" destOrd="0" parTransId="{F78D2F2E-8963-D64B-94D2-395FAE5CB5CE}" sibTransId="{BC74B73E-7A98-8148-9947-43EF0065D463}"/>
    <dgm:cxn modelId="{7DCB13CF-22C0-6A4F-9ECA-034D9779F43D}" type="presParOf" srcId="{C90C7C40-3633-164D-96D1-AD056756643A}" destId="{C34F9167-9FDA-C14B-BAD1-72F37ADE4F14}" srcOrd="0" destOrd="0" presId="urn:microsoft.com/office/officeart/2005/8/layout/hierarchy2"/>
    <dgm:cxn modelId="{34B63634-2D1D-B545-8EF9-9AABA6856835}" type="presParOf" srcId="{C34F9167-9FDA-C14B-BAD1-72F37ADE4F14}" destId="{B7637AEA-95D9-1340-9872-B3BC3B74F38F}" srcOrd="0" destOrd="0" presId="urn:microsoft.com/office/officeart/2005/8/layout/hierarchy2"/>
    <dgm:cxn modelId="{7877E8B0-7D3F-9648-85F5-112461E507F1}" type="presParOf" srcId="{C34F9167-9FDA-C14B-BAD1-72F37ADE4F14}" destId="{56C20A8F-F540-994D-BE20-EB6EA6526757}" srcOrd="1" destOrd="0" presId="urn:microsoft.com/office/officeart/2005/8/layout/hierarchy2"/>
    <dgm:cxn modelId="{342D85A9-4B60-E842-B259-9D987D4DD447}" type="presParOf" srcId="{56C20A8F-F540-994D-BE20-EB6EA6526757}" destId="{2516218B-7769-B145-8B60-94B022A96D82}" srcOrd="0" destOrd="0" presId="urn:microsoft.com/office/officeart/2005/8/layout/hierarchy2"/>
    <dgm:cxn modelId="{8BCA7B66-6ED6-AE48-B0FE-4619D3657E4C}" type="presParOf" srcId="{2516218B-7769-B145-8B60-94B022A96D82}" destId="{97BA4308-065E-C949-8148-6877EA18FF5D}" srcOrd="0" destOrd="0" presId="urn:microsoft.com/office/officeart/2005/8/layout/hierarchy2"/>
    <dgm:cxn modelId="{CCBA79E2-3929-A14E-9D17-3519D2E7E5FC}" type="presParOf" srcId="{56C20A8F-F540-994D-BE20-EB6EA6526757}" destId="{AF1FA936-C348-D944-87E0-7AB3271BECA8}" srcOrd="1" destOrd="0" presId="urn:microsoft.com/office/officeart/2005/8/layout/hierarchy2"/>
    <dgm:cxn modelId="{E254C223-E5D1-C049-97FB-324493CCB30E}" type="presParOf" srcId="{AF1FA936-C348-D944-87E0-7AB3271BECA8}" destId="{9FF8C7EB-AF3C-FB4A-A758-AA5E1827FE59}" srcOrd="0" destOrd="0" presId="urn:microsoft.com/office/officeart/2005/8/layout/hierarchy2"/>
    <dgm:cxn modelId="{C0267C7B-F3C3-894A-8B4C-28AC3A16366B}" type="presParOf" srcId="{AF1FA936-C348-D944-87E0-7AB3271BECA8}" destId="{9C7E015A-CCD3-5443-8EC2-569A2FD2EEA8}" srcOrd="1" destOrd="0" presId="urn:microsoft.com/office/officeart/2005/8/layout/hierarchy2"/>
    <dgm:cxn modelId="{FB55BCB7-52AB-8545-885F-4974B21B16F7}" type="presParOf" srcId="{9C7E015A-CCD3-5443-8EC2-569A2FD2EEA8}" destId="{663A36C6-70BB-7B40-8B9D-1076CC29D3DB}" srcOrd="0" destOrd="0" presId="urn:microsoft.com/office/officeart/2005/8/layout/hierarchy2"/>
    <dgm:cxn modelId="{A2C49D55-9566-2B45-A45F-4A30EAA60437}" type="presParOf" srcId="{663A36C6-70BB-7B40-8B9D-1076CC29D3DB}" destId="{CCCAB4CF-136D-7E46-8D58-9574D703A6D8}" srcOrd="0" destOrd="0" presId="urn:microsoft.com/office/officeart/2005/8/layout/hierarchy2"/>
    <dgm:cxn modelId="{5FF26081-7615-3040-B5A0-0A98A63DC008}" type="presParOf" srcId="{9C7E015A-CCD3-5443-8EC2-569A2FD2EEA8}" destId="{8187D87D-431E-EE48-A4D5-A5B437111869}" srcOrd="1" destOrd="0" presId="urn:microsoft.com/office/officeart/2005/8/layout/hierarchy2"/>
    <dgm:cxn modelId="{4177B32E-402C-9847-A604-1E2B80F7B6AB}" type="presParOf" srcId="{8187D87D-431E-EE48-A4D5-A5B437111869}" destId="{7E2336FF-6AFB-FA48-A50E-83B1127949D5}" srcOrd="0" destOrd="0" presId="urn:microsoft.com/office/officeart/2005/8/layout/hierarchy2"/>
    <dgm:cxn modelId="{758269F8-6501-FD4E-BAA6-CEECA407C64D}" type="presParOf" srcId="{8187D87D-431E-EE48-A4D5-A5B437111869}" destId="{5027FFF4-D911-1B47-AFF2-D08DF5556FDF}" srcOrd="1" destOrd="0" presId="urn:microsoft.com/office/officeart/2005/8/layout/hierarchy2"/>
    <dgm:cxn modelId="{2BFFBB87-202A-174C-AB8D-AB43FEE15C8F}" type="presParOf" srcId="{5027FFF4-D911-1B47-AFF2-D08DF5556FDF}" destId="{873CC47A-5ECB-5543-9EBC-C54BBB9946F4}" srcOrd="0" destOrd="0" presId="urn:microsoft.com/office/officeart/2005/8/layout/hierarchy2"/>
    <dgm:cxn modelId="{A11D98D2-0A48-7944-8259-4FB97B20F746}" type="presParOf" srcId="{873CC47A-5ECB-5543-9EBC-C54BBB9946F4}" destId="{57EB036C-1FB7-6549-ADAB-A9F2B3E98609}" srcOrd="0" destOrd="0" presId="urn:microsoft.com/office/officeart/2005/8/layout/hierarchy2"/>
    <dgm:cxn modelId="{62CDF51D-E300-6F4E-862E-3E0DEB191522}" type="presParOf" srcId="{5027FFF4-D911-1B47-AFF2-D08DF5556FDF}" destId="{BBE0F303-A6A2-184A-B2E9-7DA808DF65A6}" srcOrd="1" destOrd="0" presId="urn:microsoft.com/office/officeart/2005/8/layout/hierarchy2"/>
    <dgm:cxn modelId="{7B652D64-5038-5A48-9533-A80357A71DDD}" type="presParOf" srcId="{BBE0F303-A6A2-184A-B2E9-7DA808DF65A6}" destId="{A75FA488-9212-DE4E-BE54-CAE5B587F4A1}" srcOrd="0" destOrd="0" presId="urn:microsoft.com/office/officeart/2005/8/layout/hierarchy2"/>
    <dgm:cxn modelId="{019661FD-1C13-6440-A1BB-C30E276C4067}" type="presParOf" srcId="{BBE0F303-A6A2-184A-B2E9-7DA808DF65A6}" destId="{92D24A97-0CD4-A146-8E34-90A9A656C94B}" srcOrd="1" destOrd="0" presId="urn:microsoft.com/office/officeart/2005/8/layout/hierarchy2"/>
    <dgm:cxn modelId="{F7C8B035-61C8-4945-A3C9-7B902CB58C46}" type="presParOf" srcId="{9C7E015A-CCD3-5443-8EC2-569A2FD2EEA8}" destId="{D2357713-18DA-884B-B644-BCCDA5FAA618}" srcOrd="2" destOrd="0" presId="urn:microsoft.com/office/officeart/2005/8/layout/hierarchy2"/>
    <dgm:cxn modelId="{E1CE0F21-0850-2747-AD44-A5D283CE42A6}" type="presParOf" srcId="{D2357713-18DA-884B-B644-BCCDA5FAA618}" destId="{3E823F2F-4D36-1045-AE67-36478398FFCC}" srcOrd="0" destOrd="0" presId="urn:microsoft.com/office/officeart/2005/8/layout/hierarchy2"/>
    <dgm:cxn modelId="{C18CB4C6-59F5-CD46-8017-AF5D171E2710}" type="presParOf" srcId="{9C7E015A-CCD3-5443-8EC2-569A2FD2EEA8}" destId="{A9290B45-E562-254E-9318-1AAC2BFE2A34}" srcOrd="3" destOrd="0" presId="urn:microsoft.com/office/officeart/2005/8/layout/hierarchy2"/>
    <dgm:cxn modelId="{605470E5-E42B-0A46-A6D3-107B566A4BB2}" type="presParOf" srcId="{A9290B45-E562-254E-9318-1AAC2BFE2A34}" destId="{75BA03FB-703A-CA47-A15B-3DCA3760B1DE}" srcOrd="0" destOrd="0" presId="urn:microsoft.com/office/officeart/2005/8/layout/hierarchy2"/>
    <dgm:cxn modelId="{DD34C634-18E4-4B4F-A343-4397F73509DC}" type="presParOf" srcId="{A9290B45-E562-254E-9318-1AAC2BFE2A34}" destId="{051F04C3-00A4-8543-80BA-3E51432198D7}" srcOrd="1" destOrd="0" presId="urn:microsoft.com/office/officeart/2005/8/layout/hierarchy2"/>
    <dgm:cxn modelId="{C11F4C06-215A-454B-93B0-C019B1CA4531}" type="presParOf" srcId="{051F04C3-00A4-8543-80BA-3E51432198D7}" destId="{B7DC6195-385E-2949-809B-BAD59C65AB2E}" srcOrd="0" destOrd="0" presId="urn:microsoft.com/office/officeart/2005/8/layout/hierarchy2"/>
    <dgm:cxn modelId="{828030B2-6986-484C-B13C-6560F6E8963B}" type="presParOf" srcId="{B7DC6195-385E-2949-809B-BAD59C65AB2E}" destId="{40AC13F4-2CEF-A446-AF2E-450D12371176}" srcOrd="0" destOrd="0" presId="urn:microsoft.com/office/officeart/2005/8/layout/hierarchy2"/>
    <dgm:cxn modelId="{E6C54CBE-B703-0E48-BD87-E4F83E8A3E44}" type="presParOf" srcId="{051F04C3-00A4-8543-80BA-3E51432198D7}" destId="{3661C252-A694-F541-8976-3C884917FFB7}" srcOrd="1" destOrd="0" presId="urn:microsoft.com/office/officeart/2005/8/layout/hierarchy2"/>
    <dgm:cxn modelId="{2D80BEA6-813A-4745-90AD-48F8586D48F5}" type="presParOf" srcId="{3661C252-A694-F541-8976-3C884917FFB7}" destId="{A1BF66D6-CE99-E04B-843D-90A2BE62618C}" srcOrd="0" destOrd="0" presId="urn:microsoft.com/office/officeart/2005/8/layout/hierarchy2"/>
    <dgm:cxn modelId="{D179EDB8-E402-6D40-BE4E-5284BE5A0A7F}" type="presParOf" srcId="{3661C252-A694-F541-8976-3C884917FFB7}" destId="{A8920DE1-E2A0-C640-BADB-74763FB84A6B}" srcOrd="1" destOrd="0" presId="urn:microsoft.com/office/officeart/2005/8/layout/hierarchy2"/>
    <dgm:cxn modelId="{D8C98F48-4D5A-824D-9CB5-BAA94692ADE4}" type="presParOf" srcId="{9C7E015A-CCD3-5443-8EC2-569A2FD2EEA8}" destId="{54CC033E-03F0-E647-9895-0D8A02067F05}" srcOrd="4" destOrd="0" presId="urn:microsoft.com/office/officeart/2005/8/layout/hierarchy2"/>
    <dgm:cxn modelId="{F2EE388F-59E0-F94C-BF2B-BF95EF4223F8}" type="presParOf" srcId="{54CC033E-03F0-E647-9895-0D8A02067F05}" destId="{5BE299E3-E83A-EC46-B3D4-98439A9601F5}" srcOrd="0" destOrd="0" presId="urn:microsoft.com/office/officeart/2005/8/layout/hierarchy2"/>
    <dgm:cxn modelId="{04667B4E-C97A-444E-A1A9-71EF965FEFF2}" type="presParOf" srcId="{9C7E015A-CCD3-5443-8EC2-569A2FD2EEA8}" destId="{70DAEAA8-18BB-F04A-A225-AEB42081D4B2}" srcOrd="5" destOrd="0" presId="urn:microsoft.com/office/officeart/2005/8/layout/hierarchy2"/>
    <dgm:cxn modelId="{06A53FBD-8AA1-C64E-837E-CC9B09B679A7}" type="presParOf" srcId="{70DAEAA8-18BB-F04A-A225-AEB42081D4B2}" destId="{643BBAA8-1E60-FB48-B094-7C1727D18ED1}" srcOrd="0" destOrd="0" presId="urn:microsoft.com/office/officeart/2005/8/layout/hierarchy2"/>
    <dgm:cxn modelId="{F0D668A1-324D-1346-BFFD-BA168B1D7EE4}" type="presParOf" srcId="{70DAEAA8-18BB-F04A-A225-AEB42081D4B2}" destId="{257F15EB-8326-C94D-BBC7-3EF2428C2FB8}" srcOrd="1" destOrd="0" presId="urn:microsoft.com/office/officeart/2005/8/layout/hierarchy2"/>
    <dgm:cxn modelId="{2A9DB0C9-431D-D54D-A6B9-1D8443DEC2E6}" type="presParOf" srcId="{257F15EB-8326-C94D-BBC7-3EF2428C2FB8}" destId="{7A365A98-8FD0-8A4D-8D79-D2516375E225}" srcOrd="0" destOrd="0" presId="urn:microsoft.com/office/officeart/2005/8/layout/hierarchy2"/>
    <dgm:cxn modelId="{192EBC73-3B29-AE4A-B391-3330DBD1C933}" type="presParOf" srcId="{7A365A98-8FD0-8A4D-8D79-D2516375E225}" destId="{EC0B4D09-6DD2-414B-9282-4CF439319E25}" srcOrd="0" destOrd="0" presId="urn:microsoft.com/office/officeart/2005/8/layout/hierarchy2"/>
    <dgm:cxn modelId="{FAF545C5-4E2C-D542-AD01-D6F85F15E2FA}" type="presParOf" srcId="{257F15EB-8326-C94D-BBC7-3EF2428C2FB8}" destId="{78F4894F-26EB-3048-896F-1494EFEFE13E}" srcOrd="1" destOrd="0" presId="urn:microsoft.com/office/officeart/2005/8/layout/hierarchy2"/>
    <dgm:cxn modelId="{E44E467F-7623-C94B-B7CB-64E076F5E0D9}" type="presParOf" srcId="{78F4894F-26EB-3048-896F-1494EFEFE13E}" destId="{5CED553E-9F4F-3F45-A0A4-34916CF03C67}" srcOrd="0" destOrd="0" presId="urn:microsoft.com/office/officeart/2005/8/layout/hierarchy2"/>
    <dgm:cxn modelId="{55215DBA-552E-AD4C-8D85-4C27F5F1B844}" type="presParOf" srcId="{78F4894F-26EB-3048-896F-1494EFEFE13E}" destId="{B6CF07B6-2BF5-3747-8E3E-992C3867C49B}" srcOrd="1" destOrd="0" presId="urn:microsoft.com/office/officeart/2005/8/layout/hierarchy2"/>
    <dgm:cxn modelId="{4E61CB6D-73D4-2449-A489-C59CD62951CE}" type="presParOf" srcId="{9C7E015A-CCD3-5443-8EC2-569A2FD2EEA8}" destId="{FDF0F3EB-67A4-6B4F-94A9-CDCF2425D41B}" srcOrd="6" destOrd="0" presId="urn:microsoft.com/office/officeart/2005/8/layout/hierarchy2"/>
    <dgm:cxn modelId="{220FF752-40F8-DA40-AEFD-6B9607784D02}" type="presParOf" srcId="{FDF0F3EB-67A4-6B4F-94A9-CDCF2425D41B}" destId="{1EF59D41-F2D6-B544-AADC-8F9DDDE4394C}" srcOrd="0" destOrd="0" presId="urn:microsoft.com/office/officeart/2005/8/layout/hierarchy2"/>
    <dgm:cxn modelId="{3D6AE5B3-1967-B641-A55F-C4FEC8221137}" type="presParOf" srcId="{9C7E015A-CCD3-5443-8EC2-569A2FD2EEA8}" destId="{AA688C9D-AB6A-B64F-BEA6-7122C347135B}" srcOrd="7" destOrd="0" presId="urn:microsoft.com/office/officeart/2005/8/layout/hierarchy2"/>
    <dgm:cxn modelId="{4D93306C-D896-7D41-A0C6-04E2427E3C52}" type="presParOf" srcId="{AA688C9D-AB6A-B64F-BEA6-7122C347135B}" destId="{30170449-3099-C646-AC5C-A9B453BDBC77}" srcOrd="0" destOrd="0" presId="urn:microsoft.com/office/officeart/2005/8/layout/hierarchy2"/>
    <dgm:cxn modelId="{47DB3CD7-E59F-E14E-9393-6CC11EDDAE6C}" type="presParOf" srcId="{AA688C9D-AB6A-B64F-BEA6-7122C347135B}" destId="{596EF09B-8A17-0F4F-9ECD-8A02034A6072}" srcOrd="1" destOrd="0" presId="urn:microsoft.com/office/officeart/2005/8/layout/hierarchy2"/>
    <dgm:cxn modelId="{7D635617-D873-CA4B-92D3-7EB71CAAF8D6}" type="presParOf" srcId="{596EF09B-8A17-0F4F-9ECD-8A02034A6072}" destId="{134521BF-3B27-7245-AD6A-90D1FCC7B249}" srcOrd="0" destOrd="0" presId="urn:microsoft.com/office/officeart/2005/8/layout/hierarchy2"/>
    <dgm:cxn modelId="{DE5C7688-ABD6-744A-B3D9-D732C5CEC982}" type="presParOf" srcId="{134521BF-3B27-7245-AD6A-90D1FCC7B249}" destId="{7357ACDA-6270-5248-B00F-AC23842AE759}" srcOrd="0" destOrd="0" presId="urn:microsoft.com/office/officeart/2005/8/layout/hierarchy2"/>
    <dgm:cxn modelId="{6AF79990-DA20-A542-9264-74EF1830E66A}" type="presParOf" srcId="{596EF09B-8A17-0F4F-9ECD-8A02034A6072}" destId="{0E6866B2-8A42-9845-B870-94F871068740}" srcOrd="1" destOrd="0" presId="urn:microsoft.com/office/officeart/2005/8/layout/hierarchy2"/>
    <dgm:cxn modelId="{49E82F9D-BB4B-FE4D-BDC4-038839801C6E}" type="presParOf" srcId="{0E6866B2-8A42-9845-B870-94F871068740}" destId="{E41FDAD1-9B44-7247-8A98-B0128B6368FE}" srcOrd="0" destOrd="0" presId="urn:microsoft.com/office/officeart/2005/8/layout/hierarchy2"/>
    <dgm:cxn modelId="{EAC3D76F-C665-4F4E-B6D1-F50C2FDA02DF}" type="presParOf" srcId="{0E6866B2-8A42-9845-B870-94F871068740}" destId="{705184C2-1EAA-7243-88D4-06051CB14DDF}" srcOrd="1" destOrd="0" presId="urn:microsoft.com/office/officeart/2005/8/layout/hierarchy2"/>
    <dgm:cxn modelId="{753AA95F-C405-414E-8501-205BD087F0E8}" type="presParOf" srcId="{56C20A8F-F540-994D-BE20-EB6EA6526757}" destId="{49225FFD-92E3-2142-81F2-B75BABA8198E}" srcOrd="2" destOrd="0" presId="urn:microsoft.com/office/officeart/2005/8/layout/hierarchy2"/>
    <dgm:cxn modelId="{F85AE4FB-A2CB-6641-ADEF-C7D0B0EF87F8}" type="presParOf" srcId="{49225FFD-92E3-2142-81F2-B75BABA8198E}" destId="{E45969A8-BE62-D14C-B4D9-A0E0FA9ECD66}" srcOrd="0" destOrd="0" presId="urn:microsoft.com/office/officeart/2005/8/layout/hierarchy2"/>
    <dgm:cxn modelId="{67BB00BF-6864-8C4C-A821-88BA0C68D417}" type="presParOf" srcId="{56C20A8F-F540-994D-BE20-EB6EA6526757}" destId="{5FB8240E-248C-5240-AB97-7FDD83B22319}" srcOrd="3" destOrd="0" presId="urn:microsoft.com/office/officeart/2005/8/layout/hierarchy2"/>
    <dgm:cxn modelId="{089569F4-CEB4-214F-85F7-0BE9D3E9209E}" type="presParOf" srcId="{5FB8240E-248C-5240-AB97-7FDD83B22319}" destId="{FA75FFCC-4186-CF47-B745-A70119E3B51C}" srcOrd="0" destOrd="0" presId="urn:microsoft.com/office/officeart/2005/8/layout/hierarchy2"/>
    <dgm:cxn modelId="{BB6C014F-B1B6-FA45-9909-A1460544E052}" type="presParOf" srcId="{5FB8240E-248C-5240-AB97-7FDD83B22319}" destId="{7183C65A-8133-364E-BB0D-366568F0C0A1}" srcOrd="1" destOrd="0" presId="urn:microsoft.com/office/officeart/2005/8/layout/hierarchy2"/>
    <dgm:cxn modelId="{3E12AD0E-18A2-054C-A390-2C00B56C0A8F}" type="presParOf" srcId="{7183C65A-8133-364E-BB0D-366568F0C0A1}" destId="{6B0C4C60-7454-9F44-9D28-A02293FA3287}" srcOrd="0" destOrd="0" presId="urn:microsoft.com/office/officeart/2005/8/layout/hierarchy2"/>
    <dgm:cxn modelId="{D67A8997-4224-6B40-A2C7-35EB07DEDBA0}" type="presParOf" srcId="{6B0C4C60-7454-9F44-9D28-A02293FA3287}" destId="{9FE5FDB6-329A-3D47-BB13-D9E80064475A}" srcOrd="0" destOrd="0" presId="urn:microsoft.com/office/officeart/2005/8/layout/hierarchy2"/>
    <dgm:cxn modelId="{7264D770-8672-444B-8037-88150C6ABB80}" type="presParOf" srcId="{7183C65A-8133-364E-BB0D-366568F0C0A1}" destId="{1715EC23-7F96-E84F-9D22-7A250B420F58}" srcOrd="1" destOrd="0" presId="urn:microsoft.com/office/officeart/2005/8/layout/hierarchy2"/>
    <dgm:cxn modelId="{22CE095C-2A6B-E14E-BCC1-6F2CF0DA68E1}" type="presParOf" srcId="{1715EC23-7F96-E84F-9D22-7A250B420F58}" destId="{50ADC08C-D82B-634E-945E-B5187B9CFBCB}" srcOrd="0" destOrd="0" presId="urn:microsoft.com/office/officeart/2005/8/layout/hierarchy2"/>
    <dgm:cxn modelId="{9E74F2DA-A748-F744-B5CC-346D986923B1}" type="presParOf" srcId="{1715EC23-7F96-E84F-9D22-7A250B420F58}" destId="{9BF06181-B498-5340-BB55-1B53AFD04FC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D9ABD188-3123-094E-B31B-A31985F73CA6}" type="doc">
      <dgm:prSet loTypeId="urn:microsoft.com/office/officeart/2005/8/layout/hierarchy2" loCatId="" qsTypeId="urn:microsoft.com/office/officeart/2005/8/quickstyle/simple1" qsCatId="simple" csTypeId="urn:microsoft.com/office/officeart/2005/8/colors/colorful4" csCatId="colorful" phldr="1"/>
      <dgm:spPr/>
      <dgm:t>
        <a:bodyPr/>
        <a:lstStyle/>
        <a:p>
          <a:endParaRPr lang="en-US"/>
        </a:p>
      </dgm:t>
    </dgm:pt>
    <dgm:pt modelId="{691A5B26-46E8-7E49-9168-2688D26D14AB}">
      <dgm:prSet phldrT="[Text]"/>
      <dgm:spPr/>
      <dgm:t>
        <a:bodyPr/>
        <a:lstStyle/>
        <a:p>
          <a:r>
            <a:rPr lang="en-US" dirty="0"/>
            <a:t>token-templates</a:t>
          </a:r>
        </a:p>
      </dgm:t>
    </dgm:pt>
    <dgm:pt modelId="{137B1108-1F04-3F45-BDE2-667394F3D67C}" type="parTrans" cxnId="{2FEE6321-BF5F-294E-B40E-6FC1A8630F30}">
      <dgm:prSet/>
      <dgm:spPr/>
      <dgm:t>
        <a:bodyPr/>
        <a:lstStyle/>
        <a:p>
          <a:endParaRPr lang="en-US"/>
        </a:p>
      </dgm:t>
    </dgm:pt>
    <dgm:pt modelId="{3B6B0B90-1A7F-3548-BFB9-251BD87F9107}" type="sibTrans" cxnId="{2FEE6321-BF5F-294E-B40E-6FC1A8630F30}">
      <dgm:prSet/>
      <dgm:spPr/>
      <dgm:t>
        <a:bodyPr/>
        <a:lstStyle/>
        <a:p>
          <a:endParaRPr lang="en-US"/>
        </a:p>
      </dgm:t>
    </dgm:pt>
    <dgm:pt modelId="{B515B003-4EDD-1244-A08B-21346AD3B520}">
      <dgm:prSet phldrT="[Text]"/>
      <dgm:spPr/>
      <dgm:t>
        <a:bodyPr/>
        <a:lstStyle/>
        <a:p>
          <a:r>
            <a:rPr lang="en-US" dirty="0" err="1"/>
            <a:t>tF</a:t>
          </a:r>
          <a:r>
            <a:rPr lang="en-US" dirty="0"/>
            <a:t>{~</a:t>
          </a:r>
          <a:r>
            <a:rPr lang="en-US" dirty="0" err="1"/>
            <a:t>d,SC</a:t>
          </a:r>
          <a:r>
            <a:rPr lang="en-US" dirty="0"/>
            <a:t>}</a:t>
          </a:r>
        </a:p>
      </dgm:t>
    </dgm:pt>
    <dgm:pt modelId="{7EA223BB-0F8A-6049-AEA7-AFC5B7196254}" type="parTrans" cxnId="{BAB46B10-F56B-304F-B280-48E3A33A1162}">
      <dgm:prSet/>
      <dgm:spPr/>
      <dgm:t>
        <a:bodyPr/>
        <a:lstStyle/>
        <a:p>
          <a:endParaRPr lang="en-US"/>
        </a:p>
      </dgm:t>
    </dgm:pt>
    <dgm:pt modelId="{3C53A26F-A9B6-994F-B85C-6DB2891E8C49}" type="sibTrans" cxnId="{BAB46B10-F56B-304F-B280-48E3A33A1162}">
      <dgm:prSet/>
      <dgm:spPr/>
      <dgm:t>
        <a:bodyPr/>
        <a:lstStyle/>
        <a:p>
          <a:endParaRPr lang="en-US"/>
        </a:p>
      </dgm:t>
    </dgm:pt>
    <dgm:pt modelId="{9567421A-7447-D345-A912-C49EF837924A}">
      <dgm:prSet phldrT="[Text]"/>
      <dgm:spPr/>
      <dgm:t>
        <a:bodyPr/>
        <a:lstStyle/>
        <a:p>
          <a:r>
            <a:rPr lang="en-US" dirty="0"/>
            <a:t>Ethereum</a:t>
          </a:r>
        </a:p>
      </dgm:t>
    </dgm:pt>
    <dgm:pt modelId="{011E51B8-C742-DF4C-A8A7-B99B535BCA94}" type="parTrans" cxnId="{6CE185D8-4918-CC4A-B617-63228BACF457}">
      <dgm:prSet/>
      <dgm:spPr/>
      <dgm:t>
        <a:bodyPr/>
        <a:lstStyle/>
        <a:p>
          <a:endParaRPr lang="en-US"/>
        </a:p>
      </dgm:t>
    </dgm:pt>
    <dgm:pt modelId="{FC15AEEA-B262-8844-B84F-EC3A1C70D7D3}" type="sibTrans" cxnId="{6CE185D8-4918-CC4A-B617-63228BACF457}">
      <dgm:prSet/>
      <dgm:spPr/>
      <dgm:t>
        <a:bodyPr/>
        <a:lstStyle/>
        <a:p>
          <a:endParaRPr lang="en-US"/>
        </a:p>
      </dgm:t>
    </dgm:pt>
    <dgm:pt modelId="{AC68B41D-2C08-604C-8960-09D4AF28F1E9}">
      <dgm:prSet phldrT="[Text]"/>
      <dgm:spPr/>
      <dgm:t>
        <a:bodyPr/>
        <a:lstStyle/>
        <a:p>
          <a:r>
            <a:rPr lang="en-US" dirty="0"/>
            <a:t>Fabric</a:t>
          </a:r>
        </a:p>
      </dgm:t>
    </dgm:pt>
    <dgm:pt modelId="{F78D2F2E-8963-D64B-94D2-395FAE5CB5CE}" type="parTrans" cxnId="{D8B4A5F6-90C8-0144-BE69-5969B326C9BD}">
      <dgm:prSet/>
      <dgm:spPr/>
      <dgm:t>
        <a:bodyPr/>
        <a:lstStyle/>
        <a:p>
          <a:endParaRPr lang="en-US"/>
        </a:p>
      </dgm:t>
    </dgm:pt>
    <dgm:pt modelId="{BC74B73E-7A98-8148-9947-43EF0065D463}" type="sibTrans" cxnId="{D8B4A5F6-90C8-0144-BE69-5969B326C9BD}">
      <dgm:prSet/>
      <dgm:spPr/>
      <dgm:t>
        <a:bodyPr/>
        <a:lstStyle/>
        <a:p>
          <a:endParaRPr lang="en-US"/>
        </a:p>
      </dgm:t>
    </dgm:pt>
    <dgm:pt modelId="{1C6A92EC-FD51-B84E-9F19-64AA4FEE7710}">
      <dgm:prSet phldrT="[Text]"/>
      <dgm:spPr/>
      <dgm:t>
        <a:bodyPr/>
        <a:lstStyle/>
        <a:p>
          <a:r>
            <a:rPr lang="en-US" dirty="0"/>
            <a:t>[</a:t>
          </a:r>
          <a:r>
            <a:rPr lang="en-US" dirty="0" err="1"/>
            <a:t>tN</a:t>
          </a:r>
          <a:r>
            <a:rPr lang="en-US" dirty="0"/>
            <a:t>{~</a:t>
          </a:r>
          <a:r>
            <a:rPr lang="en-US" dirty="0" err="1"/>
            <a:t>d,s</a:t>
          </a:r>
          <a:r>
            <a:rPr lang="en-US" dirty="0"/>
            <a:t>}]+</a:t>
          </a:r>
          <a:r>
            <a:rPr lang="en-US" dirty="0" err="1"/>
            <a:t>phM</a:t>
          </a:r>
          <a:endParaRPr lang="en-US" dirty="0"/>
        </a:p>
      </dgm:t>
    </dgm:pt>
    <dgm:pt modelId="{3DDE3525-8695-AD46-99BD-10736E2503DC}" type="parTrans" cxnId="{FFD01CAD-C713-4E4B-B7E4-ABC854FDD18A}">
      <dgm:prSet/>
      <dgm:spPr/>
      <dgm:t>
        <a:bodyPr/>
        <a:lstStyle/>
        <a:p>
          <a:endParaRPr lang="en-US"/>
        </a:p>
      </dgm:t>
    </dgm:pt>
    <dgm:pt modelId="{43497CE1-8D24-944F-B496-3816932A7E5E}" type="sibTrans" cxnId="{FFD01CAD-C713-4E4B-B7E4-ABC854FDD18A}">
      <dgm:prSet/>
      <dgm:spPr/>
      <dgm:t>
        <a:bodyPr/>
        <a:lstStyle/>
        <a:p>
          <a:endParaRPr lang="en-US"/>
        </a:p>
      </dgm:t>
    </dgm:pt>
    <dgm:pt modelId="{652357D6-FB50-CD4E-A6F2-02E0F933D80A}">
      <dgm:prSet phldrT="[Text]"/>
      <dgm:spPr/>
      <dgm:t>
        <a:bodyPr/>
        <a:lstStyle/>
        <a:p>
          <a:r>
            <a:rPr lang="en-US" dirty="0"/>
            <a:t>…</a:t>
          </a:r>
        </a:p>
      </dgm:t>
    </dgm:pt>
    <dgm:pt modelId="{7A4C7E07-3BEA-3443-97A3-370EF61F7E35}" type="parTrans" cxnId="{0F1913AD-C128-F94A-9413-CD8B78CBD560}">
      <dgm:prSet/>
      <dgm:spPr/>
      <dgm:t>
        <a:bodyPr/>
        <a:lstStyle/>
        <a:p>
          <a:endParaRPr lang="en-US"/>
        </a:p>
      </dgm:t>
    </dgm:pt>
    <dgm:pt modelId="{6A9EC3A8-35E8-AD45-BE3C-81F664661BD2}" type="sibTrans" cxnId="{0F1913AD-C128-F94A-9413-CD8B78CBD560}">
      <dgm:prSet/>
      <dgm:spPr/>
      <dgm:t>
        <a:bodyPr/>
        <a:lstStyle/>
        <a:p>
          <a:endParaRPr lang="en-US"/>
        </a:p>
      </dgm:t>
    </dgm:pt>
    <dgm:pt modelId="{01386A52-66EF-C644-A73C-A6800D74EA3C}">
      <dgm:prSet/>
      <dgm:spPr/>
      <dgm:t>
        <a:bodyPr/>
        <a:lstStyle/>
        <a:p>
          <a:r>
            <a:rPr lang="en-US" dirty="0"/>
            <a:t>Open Zeppelin</a:t>
          </a:r>
        </a:p>
      </dgm:t>
    </dgm:pt>
    <dgm:pt modelId="{275E3A35-BD56-6B46-AA54-D0E740332C52}" type="parTrans" cxnId="{BCBCD444-17D7-7D4A-AF0C-9AFA083E3E57}">
      <dgm:prSet/>
      <dgm:spPr/>
      <dgm:t>
        <a:bodyPr/>
        <a:lstStyle/>
        <a:p>
          <a:endParaRPr lang="en-US"/>
        </a:p>
      </dgm:t>
    </dgm:pt>
    <dgm:pt modelId="{48B40F19-BC6D-914F-AC77-FBF2BF8E8D28}" type="sibTrans" cxnId="{BCBCD444-17D7-7D4A-AF0C-9AFA083E3E57}">
      <dgm:prSet/>
      <dgm:spPr/>
      <dgm:t>
        <a:bodyPr/>
        <a:lstStyle/>
        <a:p>
          <a:endParaRPr lang="en-US"/>
        </a:p>
      </dgm:t>
    </dgm:pt>
    <dgm:pt modelId="{8093D537-9A12-EB48-9FFD-11A7DE0F43BA}">
      <dgm:prSet/>
      <dgm:spPr/>
      <dgm:t>
        <a:bodyPr/>
        <a:lstStyle/>
        <a:p>
          <a:r>
            <a:rPr lang="en-US" dirty="0"/>
            <a:t>IBM Product</a:t>
          </a:r>
        </a:p>
      </dgm:t>
    </dgm:pt>
    <dgm:pt modelId="{CED10A41-B62A-3D43-A6C0-87FF1B63E529}" type="parTrans" cxnId="{837B45B2-1D5D-834C-BDCD-214D08E533AA}">
      <dgm:prSet/>
      <dgm:spPr/>
      <dgm:t>
        <a:bodyPr/>
        <a:lstStyle/>
        <a:p>
          <a:endParaRPr lang="en-US"/>
        </a:p>
      </dgm:t>
    </dgm:pt>
    <dgm:pt modelId="{69AB5AC8-35D5-0445-9B81-10B312F7B379}" type="sibTrans" cxnId="{837B45B2-1D5D-834C-BDCD-214D08E533AA}">
      <dgm:prSet/>
      <dgm:spPr/>
      <dgm:t>
        <a:bodyPr/>
        <a:lstStyle/>
        <a:p>
          <a:endParaRPr lang="en-US"/>
        </a:p>
      </dgm:t>
    </dgm:pt>
    <dgm:pt modelId="{9BAA98AF-E536-494C-914E-420F814AEC50}">
      <dgm:prSet/>
      <dgm:spPr/>
      <dgm:t>
        <a:bodyPr/>
        <a:lstStyle/>
        <a:p>
          <a:r>
            <a:rPr lang="en-US" dirty="0"/>
            <a:t>Corda</a:t>
          </a:r>
        </a:p>
      </dgm:t>
    </dgm:pt>
    <dgm:pt modelId="{BC517AA7-A6A8-384C-9DA2-7C36F534ED9B}" type="parTrans" cxnId="{867FB8D9-A270-FD4F-A9F4-9661A1D853D0}">
      <dgm:prSet/>
      <dgm:spPr/>
      <dgm:t>
        <a:bodyPr/>
        <a:lstStyle/>
        <a:p>
          <a:endParaRPr lang="en-US"/>
        </a:p>
      </dgm:t>
    </dgm:pt>
    <dgm:pt modelId="{FC5BAD84-4520-3F4A-965B-9235348D9CB7}" type="sibTrans" cxnId="{867FB8D9-A270-FD4F-A9F4-9661A1D853D0}">
      <dgm:prSet/>
      <dgm:spPr/>
      <dgm:t>
        <a:bodyPr/>
        <a:lstStyle/>
        <a:p>
          <a:endParaRPr lang="en-US"/>
        </a:p>
      </dgm:t>
    </dgm:pt>
    <dgm:pt modelId="{8D284350-E0FF-E84F-A807-60FE6C913C0C}">
      <dgm:prSet/>
      <dgm:spPr/>
      <dgm:t>
        <a:bodyPr/>
        <a:lstStyle/>
        <a:p>
          <a:r>
            <a:rPr lang="en-US" dirty="0"/>
            <a:t>3</a:t>
          </a:r>
          <a:r>
            <a:rPr lang="en-US" baseline="30000" dirty="0"/>
            <a:t>rd</a:t>
          </a:r>
          <a:r>
            <a:rPr lang="en-US" dirty="0"/>
            <a:t> Party Solution</a:t>
          </a:r>
        </a:p>
      </dgm:t>
    </dgm:pt>
    <dgm:pt modelId="{363CC9EC-C08E-CE45-91EF-292B9923A64A}" type="parTrans" cxnId="{63A303C7-E58C-864A-B0BE-203B3FD7BE1D}">
      <dgm:prSet/>
      <dgm:spPr/>
      <dgm:t>
        <a:bodyPr/>
        <a:lstStyle/>
        <a:p>
          <a:endParaRPr lang="en-US"/>
        </a:p>
      </dgm:t>
    </dgm:pt>
    <dgm:pt modelId="{AABA775B-0BE1-CA49-92AB-D6F24C833ED1}" type="sibTrans" cxnId="{63A303C7-E58C-864A-B0BE-203B3FD7BE1D}">
      <dgm:prSet/>
      <dgm:spPr/>
      <dgm:t>
        <a:bodyPr/>
        <a:lstStyle/>
        <a:p>
          <a:endParaRPr lang="en-US"/>
        </a:p>
      </dgm:t>
    </dgm:pt>
    <dgm:pt modelId="{1CA407E6-3D44-EC4C-94C8-270DE2103F3B}">
      <dgm:prSet/>
      <dgm:spPr/>
      <dgm:t>
        <a:bodyPr/>
        <a:lstStyle/>
        <a:p>
          <a:r>
            <a:rPr lang="en-US" dirty="0"/>
            <a:t>DAML</a:t>
          </a:r>
        </a:p>
      </dgm:t>
    </dgm:pt>
    <dgm:pt modelId="{851B912B-F972-FC47-AAF1-3A639EF393A0}" type="parTrans" cxnId="{3DCFAD18-F555-F444-9A2C-59F8F55E1D49}">
      <dgm:prSet/>
      <dgm:spPr/>
      <dgm:t>
        <a:bodyPr/>
        <a:lstStyle/>
        <a:p>
          <a:endParaRPr lang="en-US"/>
        </a:p>
      </dgm:t>
    </dgm:pt>
    <dgm:pt modelId="{0E416AD4-6CBC-7C42-AFA1-3806F670FF84}" type="sibTrans" cxnId="{3DCFAD18-F555-F444-9A2C-59F8F55E1D49}">
      <dgm:prSet/>
      <dgm:spPr/>
      <dgm:t>
        <a:bodyPr/>
        <a:lstStyle/>
        <a:p>
          <a:endParaRPr lang="en-US"/>
        </a:p>
      </dgm:t>
    </dgm:pt>
    <dgm:pt modelId="{A25F867C-3EA8-5244-A558-3382718647E9}">
      <dgm:prSet/>
      <dgm:spPr/>
      <dgm:t>
        <a:bodyPr/>
        <a:lstStyle/>
        <a:p>
          <a:r>
            <a:rPr lang="en-US" dirty="0"/>
            <a:t>Packaged Solution</a:t>
          </a:r>
        </a:p>
      </dgm:t>
    </dgm:pt>
    <dgm:pt modelId="{E8A9FBC1-FD39-BE41-9A9B-B9AFC1A51B47}" type="parTrans" cxnId="{2995D900-022D-E948-8596-79D51A3C7A77}">
      <dgm:prSet/>
      <dgm:spPr/>
      <dgm:t>
        <a:bodyPr/>
        <a:lstStyle/>
        <a:p>
          <a:endParaRPr lang="en-US"/>
        </a:p>
      </dgm:t>
    </dgm:pt>
    <dgm:pt modelId="{41452EAB-2E4E-E446-A44B-A31874718AEC}" type="sibTrans" cxnId="{2995D900-022D-E948-8596-79D51A3C7A77}">
      <dgm:prSet/>
      <dgm:spPr/>
      <dgm:t>
        <a:bodyPr/>
        <a:lstStyle/>
        <a:p>
          <a:endParaRPr lang="en-US"/>
        </a:p>
      </dgm:t>
    </dgm:pt>
    <dgm:pt modelId="{C90C7C40-3633-164D-96D1-AD056756643A}" type="pres">
      <dgm:prSet presAssocID="{D9ABD188-3123-094E-B31B-A31985F73CA6}" presName="diagram" presStyleCnt="0">
        <dgm:presLayoutVars>
          <dgm:chPref val="1"/>
          <dgm:dir/>
          <dgm:animOne val="branch"/>
          <dgm:animLvl val="lvl"/>
          <dgm:resizeHandles val="exact"/>
        </dgm:presLayoutVars>
      </dgm:prSet>
      <dgm:spPr/>
    </dgm:pt>
    <dgm:pt modelId="{C34F9167-9FDA-C14B-BAD1-72F37ADE4F14}" type="pres">
      <dgm:prSet presAssocID="{691A5B26-46E8-7E49-9168-2688D26D14AB}" presName="root1" presStyleCnt="0"/>
      <dgm:spPr/>
    </dgm:pt>
    <dgm:pt modelId="{B7637AEA-95D9-1340-9872-B3BC3B74F38F}" type="pres">
      <dgm:prSet presAssocID="{691A5B26-46E8-7E49-9168-2688D26D14AB}" presName="LevelOneTextNode" presStyleLbl="node0" presStyleIdx="0" presStyleCnt="1">
        <dgm:presLayoutVars>
          <dgm:chPref val="3"/>
        </dgm:presLayoutVars>
      </dgm:prSet>
      <dgm:spPr/>
    </dgm:pt>
    <dgm:pt modelId="{56C20A8F-F540-994D-BE20-EB6EA6526757}" type="pres">
      <dgm:prSet presAssocID="{691A5B26-46E8-7E49-9168-2688D26D14AB}" presName="level2hierChild" presStyleCnt="0"/>
      <dgm:spPr/>
    </dgm:pt>
    <dgm:pt modelId="{2516218B-7769-B145-8B60-94B022A96D82}" type="pres">
      <dgm:prSet presAssocID="{7EA223BB-0F8A-6049-AEA7-AFC5B7196254}" presName="conn2-1" presStyleLbl="parChTrans1D2" presStyleIdx="0" presStyleCnt="2"/>
      <dgm:spPr/>
    </dgm:pt>
    <dgm:pt modelId="{97BA4308-065E-C949-8148-6877EA18FF5D}" type="pres">
      <dgm:prSet presAssocID="{7EA223BB-0F8A-6049-AEA7-AFC5B7196254}" presName="connTx" presStyleLbl="parChTrans1D2" presStyleIdx="0" presStyleCnt="2"/>
      <dgm:spPr/>
    </dgm:pt>
    <dgm:pt modelId="{AF1FA936-C348-D944-87E0-7AB3271BECA8}" type="pres">
      <dgm:prSet presAssocID="{B515B003-4EDD-1244-A08B-21346AD3B520}" presName="root2" presStyleCnt="0"/>
      <dgm:spPr/>
    </dgm:pt>
    <dgm:pt modelId="{9FF8C7EB-AF3C-FB4A-A758-AA5E1827FE59}" type="pres">
      <dgm:prSet presAssocID="{B515B003-4EDD-1244-A08B-21346AD3B520}" presName="LevelTwoTextNode" presStyleLbl="node2" presStyleIdx="0" presStyleCnt="2">
        <dgm:presLayoutVars>
          <dgm:chPref val="3"/>
        </dgm:presLayoutVars>
      </dgm:prSet>
      <dgm:spPr/>
    </dgm:pt>
    <dgm:pt modelId="{9C7E015A-CCD3-5443-8EC2-569A2FD2EEA8}" type="pres">
      <dgm:prSet presAssocID="{B515B003-4EDD-1244-A08B-21346AD3B520}" presName="level3hierChild" presStyleCnt="0"/>
      <dgm:spPr/>
    </dgm:pt>
    <dgm:pt modelId="{663A36C6-70BB-7B40-8B9D-1076CC29D3DB}" type="pres">
      <dgm:prSet presAssocID="{011E51B8-C742-DF4C-A8A7-B99B535BCA94}" presName="conn2-1" presStyleLbl="parChTrans1D3" presStyleIdx="0" presStyleCnt="5"/>
      <dgm:spPr/>
    </dgm:pt>
    <dgm:pt modelId="{CCCAB4CF-136D-7E46-8D58-9574D703A6D8}" type="pres">
      <dgm:prSet presAssocID="{011E51B8-C742-DF4C-A8A7-B99B535BCA94}" presName="connTx" presStyleLbl="parChTrans1D3" presStyleIdx="0" presStyleCnt="5"/>
      <dgm:spPr/>
    </dgm:pt>
    <dgm:pt modelId="{8187D87D-431E-EE48-A4D5-A5B437111869}" type="pres">
      <dgm:prSet presAssocID="{9567421A-7447-D345-A912-C49EF837924A}" presName="root2" presStyleCnt="0"/>
      <dgm:spPr/>
    </dgm:pt>
    <dgm:pt modelId="{7E2336FF-6AFB-FA48-A50E-83B1127949D5}" type="pres">
      <dgm:prSet presAssocID="{9567421A-7447-D345-A912-C49EF837924A}" presName="LevelTwoTextNode" presStyleLbl="node3" presStyleIdx="0" presStyleCnt="5">
        <dgm:presLayoutVars>
          <dgm:chPref val="3"/>
        </dgm:presLayoutVars>
      </dgm:prSet>
      <dgm:spPr/>
    </dgm:pt>
    <dgm:pt modelId="{5027FFF4-D911-1B47-AFF2-D08DF5556FDF}" type="pres">
      <dgm:prSet presAssocID="{9567421A-7447-D345-A912-C49EF837924A}" presName="level3hierChild" presStyleCnt="0"/>
      <dgm:spPr/>
    </dgm:pt>
    <dgm:pt modelId="{873CC47A-5ECB-5543-9EBC-C54BBB9946F4}" type="pres">
      <dgm:prSet presAssocID="{275E3A35-BD56-6B46-AA54-D0E740332C52}" presName="conn2-1" presStyleLbl="parChTrans1D4" presStyleIdx="0" presStyleCnt="4"/>
      <dgm:spPr/>
    </dgm:pt>
    <dgm:pt modelId="{57EB036C-1FB7-6549-ADAB-A9F2B3E98609}" type="pres">
      <dgm:prSet presAssocID="{275E3A35-BD56-6B46-AA54-D0E740332C52}" presName="connTx" presStyleLbl="parChTrans1D4" presStyleIdx="0" presStyleCnt="4"/>
      <dgm:spPr/>
    </dgm:pt>
    <dgm:pt modelId="{BBE0F303-A6A2-184A-B2E9-7DA808DF65A6}" type="pres">
      <dgm:prSet presAssocID="{01386A52-66EF-C644-A73C-A6800D74EA3C}" presName="root2" presStyleCnt="0"/>
      <dgm:spPr/>
    </dgm:pt>
    <dgm:pt modelId="{A75FA488-9212-DE4E-BE54-CAE5B587F4A1}" type="pres">
      <dgm:prSet presAssocID="{01386A52-66EF-C644-A73C-A6800D74EA3C}" presName="LevelTwoTextNode" presStyleLbl="node4" presStyleIdx="0" presStyleCnt="4">
        <dgm:presLayoutVars>
          <dgm:chPref val="3"/>
        </dgm:presLayoutVars>
      </dgm:prSet>
      <dgm:spPr/>
    </dgm:pt>
    <dgm:pt modelId="{92D24A97-0CD4-A146-8E34-90A9A656C94B}" type="pres">
      <dgm:prSet presAssocID="{01386A52-66EF-C644-A73C-A6800D74EA3C}" presName="level3hierChild" presStyleCnt="0"/>
      <dgm:spPr/>
    </dgm:pt>
    <dgm:pt modelId="{D2357713-18DA-884B-B644-BCCDA5FAA618}" type="pres">
      <dgm:prSet presAssocID="{F78D2F2E-8963-D64B-94D2-395FAE5CB5CE}" presName="conn2-1" presStyleLbl="parChTrans1D3" presStyleIdx="1" presStyleCnt="5"/>
      <dgm:spPr/>
    </dgm:pt>
    <dgm:pt modelId="{3E823F2F-4D36-1045-AE67-36478398FFCC}" type="pres">
      <dgm:prSet presAssocID="{F78D2F2E-8963-D64B-94D2-395FAE5CB5CE}" presName="connTx" presStyleLbl="parChTrans1D3" presStyleIdx="1" presStyleCnt="5"/>
      <dgm:spPr/>
    </dgm:pt>
    <dgm:pt modelId="{A9290B45-E562-254E-9318-1AAC2BFE2A34}" type="pres">
      <dgm:prSet presAssocID="{AC68B41D-2C08-604C-8960-09D4AF28F1E9}" presName="root2" presStyleCnt="0"/>
      <dgm:spPr/>
    </dgm:pt>
    <dgm:pt modelId="{75BA03FB-703A-CA47-A15B-3DCA3760B1DE}" type="pres">
      <dgm:prSet presAssocID="{AC68B41D-2C08-604C-8960-09D4AF28F1E9}" presName="LevelTwoTextNode" presStyleLbl="node3" presStyleIdx="1" presStyleCnt="5">
        <dgm:presLayoutVars>
          <dgm:chPref val="3"/>
        </dgm:presLayoutVars>
      </dgm:prSet>
      <dgm:spPr/>
    </dgm:pt>
    <dgm:pt modelId="{051F04C3-00A4-8543-80BA-3E51432198D7}" type="pres">
      <dgm:prSet presAssocID="{AC68B41D-2C08-604C-8960-09D4AF28F1E9}" presName="level3hierChild" presStyleCnt="0"/>
      <dgm:spPr/>
    </dgm:pt>
    <dgm:pt modelId="{B7DC6195-385E-2949-809B-BAD59C65AB2E}" type="pres">
      <dgm:prSet presAssocID="{CED10A41-B62A-3D43-A6C0-87FF1B63E529}" presName="conn2-1" presStyleLbl="parChTrans1D4" presStyleIdx="1" presStyleCnt="4"/>
      <dgm:spPr/>
    </dgm:pt>
    <dgm:pt modelId="{40AC13F4-2CEF-A446-AF2E-450D12371176}" type="pres">
      <dgm:prSet presAssocID="{CED10A41-B62A-3D43-A6C0-87FF1B63E529}" presName="connTx" presStyleLbl="parChTrans1D4" presStyleIdx="1" presStyleCnt="4"/>
      <dgm:spPr/>
    </dgm:pt>
    <dgm:pt modelId="{3661C252-A694-F541-8976-3C884917FFB7}" type="pres">
      <dgm:prSet presAssocID="{8093D537-9A12-EB48-9FFD-11A7DE0F43BA}" presName="root2" presStyleCnt="0"/>
      <dgm:spPr/>
    </dgm:pt>
    <dgm:pt modelId="{A1BF66D6-CE99-E04B-843D-90A2BE62618C}" type="pres">
      <dgm:prSet presAssocID="{8093D537-9A12-EB48-9FFD-11A7DE0F43BA}" presName="LevelTwoTextNode" presStyleLbl="node4" presStyleIdx="1" presStyleCnt="4">
        <dgm:presLayoutVars>
          <dgm:chPref val="3"/>
        </dgm:presLayoutVars>
      </dgm:prSet>
      <dgm:spPr/>
    </dgm:pt>
    <dgm:pt modelId="{A8920DE1-E2A0-C640-BADB-74763FB84A6B}" type="pres">
      <dgm:prSet presAssocID="{8093D537-9A12-EB48-9FFD-11A7DE0F43BA}" presName="level3hierChild" presStyleCnt="0"/>
      <dgm:spPr/>
    </dgm:pt>
    <dgm:pt modelId="{54CC033E-03F0-E647-9895-0D8A02067F05}" type="pres">
      <dgm:prSet presAssocID="{BC517AA7-A6A8-384C-9DA2-7C36F534ED9B}" presName="conn2-1" presStyleLbl="parChTrans1D3" presStyleIdx="2" presStyleCnt="5"/>
      <dgm:spPr/>
    </dgm:pt>
    <dgm:pt modelId="{5BE299E3-E83A-EC46-B3D4-98439A9601F5}" type="pres">
      <dgm:prSet presAssocID="{BC517AA7-A6A8-384C-9DA2-7C36F534ED9B}" presName="connTx" presStyleLbl="parChTrans1D3" presStyleIdx="2" presStyleCnt="5"/>
      <dgm:spPr/>
    </dgm:pt>
    <dgm:pt modelId="{70DAEAA8-18BB-F04A-A225-AEB42081D4B2}" type="pres">
      <dgm:prSet presAssocID="{9BAA98AF-E536-494C-914E-420F814AEC50}" presName="root2" presStyleCnt="0"/>
      <dgm:spPr/>
    </dgm:pt>
    <dgm:pt modelId="{643BBAA8-1E60-FB48-B094-7C1727D18ED1}" type="pres">
      <dgm:prSet presAssocID="{9BAA98AF-E536-494C-914E-420F814AEC50}" presName="LevelTwoTextNode" presStyleLbl="node3" presStyleIdx="2" presStyleCnt="5">
        <dgm:presLayoutVars>
          <dgm:chPref val="3"/>
        </dgm:presLayoutVars>
      </dgm:prSet>
      <dgm:spPr/>
    </dgm:pt>
    <dgm:pt modelId="{257F15EB-8326-C94D-BBC7-3EF2428C2FB8}" type="pres">
      <dgm:prSet presAssocID="{9BAA98AF-E536-494C-914E-420F814AEC50}" presName="level3hierChild" presStyleCnt="0"/>
      <dgm:spPr/>
    </dgm:pt>
    <dgm:pt modelId="{7A365A98-8FD0-8A4D-8D79-D2516375E225}" type="pres">
      <dgm:prSet presAssocID="{363CC9EC-C08E-CE45-91EF-292B9923A64A}" presName="conn2-1" presStyleLbl="parChTrans1D4" presStyleIdx="2" presStyleCnt="4"/>
      <dgm:spPr/>
    </dgm:pt>
    <dgm:pt modelId="{EC0B4D09-6DD2-414B-9282-4CF439319E25}" type="pres">
      <dgm:prSet presAssocID="{363CC9EC-C08E-CE45-91EF-292B9923A64A}" presName="connTx" presStyleLbl="parChTrans1D4" presStyleIdx="2" presStyleCnt="4"/>
      <dgm:spPr/>
    </dgm:pt>
    <dgm:pt modelId="{78F4894F-26EB-3048-896F-1494EFEFE13E}" type="pres">
      <dgm:prSet presAssocID="{8D284350-E0FF-E84F-A807-60FE6C913C0C}" presName="root2" presStyleCnt="0"/>
      <dgm:spPr/>
    </dgm:pt>
    <dgm:pt modelId="{5CED553E-9F4F-3F45-A0A4-34916CF03C67}" type="pres">
      <dgm:prSet presAssocID="{8D284350-E0FF-E84F-A807-60FE6C913C0C}" presName="LevelTwoTextNode" presStyleLbl="node4" presStyleIdx="2" presStyleCnt="4">
        <dgm:presLayoutVars>
          <dgm:chPref val="3"/>
        </dgm:presLayoutVars>
      </dgm:prSet>
      <dgm:spPr/>
    </dgm:pt>
    <dgm:pt modelId="{B6CF07B6-2BF5-3747-8E3E-992C3867C49B}" type="pres">
      <dgm:prSet presAssocID="{8D284350-E0FF-E84F-A807-60FE6C913C0C}" presName="level3hierChild" presStyleCnt="0"/>
      <dgm:spPr/>
    </dgm:pt>
    <dgm:pt modelId="{FDF0F3EB-67A4-6B4F-94A9-CDCF2425D41B}" type="pres">
      <dgm:prSet presAssocID="{851B912B-F972-FC47-AAF1-3A639EF393A0}" presName="conn2-1" presStyleLbl="parChTrans1D3" presStyleIdx="3" presStyleCnt="5"/>
      <dgm:spPr/>
    </dgm:pt>
    <dgm:pt modelId="{1EF59D41-F2D6-B544-AADC-8F9DDDE4394C}" type="pres">
      <dgm:prSet presAssocID="{851B912B-F972-FC47-AAF1-3A639EF393A0}" presName="connTx" presStyleLbl="parChTrans1D3" presStyleIdx="3" presStyleCnt="5"/>
      <dgm:spPr/>
    </dgm:pt>
    <dgm:pt modelId="{AA688C9D-AB6A-B64F-BEA6-7122C347135B}" type="pres">
      <dgm:prSet presAssocID="{1CA407E6-3D44-EC4C-94C8-270DE2103F3B}" presName="root2" presStyleCnt="0"/>
      <dgm:spPr/>
    </dgm:pt>
    <dgm:pt modelId="{30170449-3099-C646-AC5C-A9B453BDBC77}" type="pres">
      <dgm:prSet presAssocID="{1CA407E6-3D44-EC4C-94C8-270DE2103F3B}" presName="LevelTwoTextNode" presStyleLbl="node3" presStyleIdx="3" presStyleCnt="5">
        <dgm:presLayoutVars>
          <dgm:chPref val="3"/>
        </dgm:presLayoutVars>
      </dgm:prSet>
      <dgm:spPr/>
    </dgm:pt>
    <dgm:pt modelId="{596EF09B-8A17-0F4F-9ECD-8A02034A6072}" type="pres">
      <dgm:prSet presAssocID="{1CA407E6-3D44-EC4C-94C8-270DE2103F3B}" presName="level3hierChild" presStyleCnt="0"/>
      <dgm:spPr/>
    </dgm:pt>
    <dgm:pt modelId="{134521BF-3B27-7245-AD6A-90D1FCC7B249}" type="pres">
      <dgm:prSet presAssocID="{E8A9FBC1-FD39-BE41-9A9B-B9AFC1A51B47}" presName="conn2-1" presStyleLbl="parChTrans1D4" presStyleIdx="3" presStyleCnt="4"/>
      <dgm:spPr/>
    </dgm:pt>
    <dgm:pt modelId="{7357ACDA-6270-5248-B00F-AC23842AE759}" type="pres">
      <dgm:prSet presAssocID="{E8A9FBC1-FD39-BE41-9A9B-B9AFC1A51B47}" presName="connTx" presStyleLbl="parChTrans1D4" presStyleIdx="3" presStyleCnt="4"/>
      <dgm:spPr/>
    </dgm:pt>
    <dgm:pt modelId="{0E6866B2-8A42-9845-B870-94F871068740}" type="pres">
      <dgm:prSet presAssocID="{A25F867C-3EA8-5244-A558-3382718647E9}" presName="root2" presStyleCnt="0"/>
      <dgm:spPr/>
    </dgm:pt>
    <dgm:pt modelId="{E41FDAD1-9B44-7247-8A98-B0128B6368FE}" type="pres">
      <dgm:prSet presAssocID="{A25F867C-3EA8-5244-A558-3382718647E9}" presName="LevelTwoTextNode" presStyleLbl="node4" presStyleIdx="3" presStyleCnt="4">
        <dgm:presLayoutVars>
          <dgm:chPref val="3"/>
        </dgm:presLayoutVars>
      </dgm:prSet>
      <dgm:spPr/>
    </dgm:pt>
    <dgm:pt modelId="{705184C2-1EAA-7243-88D4-06051CB14DDF}" type="pres">
      <dgm:prSet presAssocID="{A25F867C-3EA8-5244-A558-3382718647E9}" presName="level3hierChild" presStyleCnt="0"/>
      <dgm:spPr/>
    </dgm:pt>
    <dgm:pt modelId="{49225FFD-92E3-2142-81F2-B75BABA8198E}" type="pres">
      <dgm:prSet presAssocID="{3DDE3525-8695-AD46-99BD-10736E2503DC}" presName="conn2-1" presStyleLbl="parChTrans1D2" presStyleIdx="1" presStyleCnt="2"/>
      <dgm:spPr/>
    </dgm:pt>
    <dgm:pt modelId="{E45969A8-BE62-D14C-B4D9-A0E0FA9ECD66}" type="pres">
      <dgm:prSet presAssocID="{3DDE3525-8695-AD46-99BD-10736E2503DC}" presName="connTx" presStyleLbl="parChTrans1D2" presStyleIdx="1" presStyleCnt="2"/>
      <dgm:spPr/>
    </dgm:pt>
    <dgm:pt modelId="{5FB8240E-248C-5240-AB97-7FDD83B22319}" type="pres">
      <dgm:prSet presAssocID="{1C6A92EC-FD51-B84E-9F19-64AA4FEE7710}" presName="root2" presStyleCnt="0"/>
      <dgm:spPr/>
    </dgm:pt>
    <dgm:pt modelId="{FA75FFCC-4186-CF47-B745-A70119E3B51C}" type="pres">
      <dgm:prSet presAssocID="{1C6A92EC-FD51-B84E-9F19-64AA4FEE7710}" presName="LevelTwoTextNode" presStyleLbl="node2" presStyleIdx="1" presStyleCnt="2">
        <dgm:presLayoutVars>
          <dgm:chPref val="3"/>
        </dgm:presLayoutVars>
      </dgm:prSet>
      <dgm:spPr/>
    </dgm:pt>
    <dgm:pt modelId="{7183C65A-8133-364E-BB0D-366568F0C0A1}" type="pres">
      <dgm:prSet presAssocID="{1C6A92EC-FD51-B84E-9F19-64AA4FEE7710}" presName="level3hierChild" presStyleCnt="0"/>
      <dgm:spPr/>
    </dgm:pt>
    <dgm:pt modelId="{6B0C4C60-7454-9F44-9D28-A02293FA3287}" type="pres">
      <dgm:prSet presAssocID="{7A4C7E07-3BEA-3443-97A3-370EF61F7E35}" presName="conn2-1" presStyleLbl="parChTrans1D3" presStyleIdx="4" presStyleCnt="5"/>
      <dgm:spPr/>
    </dgm:pt>
    <dgm:pt modelId="{9FE5FDB6-329A-3D47-BB13-D9E80064475A}" type="pres">
      <dgm:prSet presAssocID="{7A4C7E07-3BEA-3443-97A3-370EF61F7E35}" presName="connTx" presStyleLbl="parChTrans1D3" presStyleIdx="4" presStyleCnt="5"/>
      <dgm:spPr/>
    </dgm:pt>
    <dgm:pt modelId="{1715EC23-7F96-E84F-9D22-7A250B420F58}" type="pres">
      <dgm:prSet presAssocID="{652357D6-FB50-CD4E-A6F2-02E0F933D80A}" presName="root2" presStyleCnt="0"/>
      <dgm:spPr/>
    </dgm:pt>
    <dgm:pt modelId="{50ADC08C-D82B-634E-945E-B5187B9CFBCB}" type="pres">
      <dgm:prSet presAssocID="{652357D6-FB50-CD4E-A6F2-02E0F933D80A}" presName="LevelTwoTextNode" presStyleLbl="node3" presStyleIdx="4" presStyleCnt="5">
        <dgm:presLayoutVars>
          <dgm:chPref val="3"/>
        </dgm:presLayoutVars>
      </dgm:prSet>
      <dgm:spPr/>
    </dgm:pt>
    <dgm:pt modelId="{9BF06181-B498-5340-BB55-1B53AFD04FC9}" type="pres">
      <dgm:prSet presAssocID="{652357D6-FB50-CD4E-A6F2-02E0F933D80A}" presName="level3hierChild" presStyleCnt="0"/>
      <dgm:spPr/>
    </dgm:pt>
  </dgm:ptLst>
  <dgm:cxnLst>
    <dgm:cxn modelId="{2995D900-022D-E948-8596-79D51A3C7A77}" srcId="{1CA407E6-3D44-EC4C-94C8-270DE2103F3B}" destId="{A25F867C-3EA8-5244-A558-3382718647E9}" srcOrd="0" destOrd="0" parTransId="{E8A9FBC1-FD39-BE41-9A9B-B9AFC1A51B47}" sibTransId="{41452EAB-2E4E-E446-A44B-A31874718AEC}"/>
    <dgm:cxn modelId="{CE032403-7B63-B542-B4F6-88BFD80C028F}" type="presOf" srcId="{691A5B26-46E8-7E49-9168-2688D26D14AB}" destId="{B7637AEA-95D9-1340-9872-B3BC3B74F38F}" srcOrd="0" destOrd="0" presId="urn:microsoft.com/office/officeart/2005/8/layout/hierarchy2"/>
    <dgm:cxn modelId="{B502C508-0A8F-6F4C-B2DC-E1E0D4BDDF62}" type="presOf" srcId="{7EA223BB-0F8A-6049-AEA7-AFC5B7196254}" destId="{2516218B-7769-B145-8B60-94B022A96D82}" srcOrd="0" destOrd="0" presId="urn:microsoft.com/office/officeart/2005/8/layout/hierarchy2"/>
    <dgm:cxn modelId="{BAB46B10-F56B-304F-B280-48E3A33A1162}" srcId="{691A5B26-46E8-7E49-9168-2688D26D14AB}" destId="{B515B003-4EDD-1244-A08B-21346AD3B520}" srcOrd="0" destOrd="0" parTransId="{7EA223BB-0F8A-6049-AEA7-AFC5B7196254}" sibTransId="{3C53A26F-A9B6-994F-B85C-6DB2891E8C49}"/>
    <dgm:cxn modelId="{EA3A5913-53F2-0E4F-B079-76239FDC3629}" type="presOf" srcId="{7A4C7E07-3BEA-3443-97A3-370EF61F7E35}" destId="{9FE5FDB6-329A-3D47-BB13-D9E80064475A}" srcOrd="1" destOrd="0" presId="urn:microsoft.com/office/officeart/2005/8/layout/hierarchy2"/>
    <dgm:cxn modelId="{3DCFAD18-F555-F444-9A2C-59F8F55E1D49}" srcId="{B515B003-4EDD-1244-A08B-21346AD3B520}" destId="{1CA407E6-3D44-EC4C-94C8-270DE2103F3B}" srcOrd="3" destOrd="0" parTransId="{851B912B-F972-FC47-AAF1-3A639EF393A0}" sibTransId="{0E416AD4-6CBC-7C42-AFA1-3806F670FF84}"/>
    <dgm:cxn modelId="{2FEE6321-BF5F-294E-B40E-6FC1A8630F30}" srcId="{D9ABD188-3123-094E-B31B-A31985F73CA6}" destId="{691A5B26-46E8-7E49-9168-2688D26D14AB}" srcOrd="0" destOrd="0" parTransId="{137B1108-1F04-3F45-BDE2-667394F3D67C}" sibTransId="{3B6B0B90-1A7F-3548-BFB9-251BD87F9107}"/>
    <dgm:cxn modelId="{5BB3082E-DE91-0741-A783-46495C4F3D26}" type="presOf" srcId="{B515B003-4EDD-1244-A08B-21346AD3B520}" destId="{9FF8C7EB-AF3C-FB4A-A758-AA5E1827FE59}" srcOrd="0" destOrd="0" presId="urn:microsoft.com/office/officeart/2005/8/layout/hierarchy2"/>
    <dgm:cxn modelId="{00A75932-3D8E-5949-B0F9-2951B409DB90}" type="presOf" srcId="{363CC9EC-C08E-CE45-91EF-292B9923A64A}" destId="{EC0B4D09-6DD2-414B-9282-4CF439319E25}" srcOrd="1" destOrd="0" presId="urn:microsoft.com/office/officeart/2005/8/layout/hierarchy2"/>
    <dgm:cxn modelId="{20588634-5A88-A949-9962-504D774939C1}" type="presOf" srcId="{1C6A92EC-FD51-B84E-9F19-64AA4FEE7710}" destId="{FA75FFCC-4186-CF47-B745-A70119E3B51C}" srcOrd="0" destOrd="0" presId="urn:microsoft.com/office/officeart/2005/8/layout/hierarchy2"/>
    <dgm:cxn modelId="{9F770A37-D4DB-354D-A13F-29C2F2EC77B8}" type="presOf" srcId="{7A4C7E07-3BEA-3443-97A3-370EF61F7E35}" destId="{6B0C4C60-7454-9F44-9D28-A02293FA3287}" srcOrd="0" destOrd="0" presId="urn:microsoft.com/office/officeart/2005/8/layout/hierarchy2"/>
    <dgm:cxn modelId="{DEEBC939-2004-E343-A3DF-8C25C3D173E1}" type="presOf" srcId="{8093D537-9A12-EB48-9FFD-11A7DE0F43BA}" destId="{A1BF66D6-CE99-E04B-843D-90A2BE62618C}" srcOrd="0" destOrd="0" presId="urn:microsoft.com/office/officeart/2005/8/layout/hierarchy2"/>
    <dgm:cxn modelId="{F9421F3E-6C35-1A45-8873-000755378D08}" type="presOf" srcId="{275E3A35-BD56-6B46-AA54-D0E740332C52}" destId="{57EB036C-1FB7-6549-ADAB-A9F2B3E98609}" srcOrd="1" destOrd="0" presId="urn:microsoft.com/office/officeart/2005/8/layout/hierarchy2"/>
    <dgm:cxn modelId="{AB21383E-5524-8A4F-8580-B5C018B6C333}" type="presOf" srcId="{652357D6-FB50-CD4E-A6F2-02E0F933D80A}" destId="{50ADC08C-D82B-634E-945E-B5187B9CFBCB}" srcOrd="0" destOrd="0" presId="urn:microsoft.com/office/officeart/2005/8/layout/hierarchy2"/>
    <dgm:cxn modelId="{BCBCD444-17D7-7D4A-AF0C-9AFA083E3E57}" srcId="{9567421A-7447-D345-A912-C49EF837924A}" destId="{01386A52-66EF-C644-A73C-A6800D74EA3C}" srcOrd="0" destOrd="0" parTransId="{275E3A35-BD56-6B46-AA54-D0E740332C52}" sibTransId="{48B40F19-BC6D-914F-AC77-FBF2BF8E8D28}"/>
    <dgm:cxn modelId="{63D7D153-7CB0-6346-AB2B-8B52CE3D442E}" type="presOf" srcId="{851B912B-F972-FC47-AAF1-3A639EF393A0}" destId="{FDF0F3EB-67A4-6B4F-94A9-CDCF2425D41B}" srcOrd="0" destOrd="0" presId="urn:microsoft.com/office/officeart/2005/8/layout/hierarchy2"/>
    <dgm:cxn modelId="{A55F9854-2049-9D45-868F-7D7EDA9B2D5A}" type="presOf" srcId="{363CC9EC-C08E-CE45-91EF-292B9923A64A}" destId="{7A365A98-8FD0-8A4D-8D79-D2516375E225}" srcOrd="0" destOrd="0" presId="urn:microsoft.com/office/officeart/2005/8/layout/hierarchy2"/>
    <dgm:cxn modelId="{BA07365E-0CFB-5741-BC96-28BE3AAFB095}" type="presOf" srcId="{3DDE3525-8695-AD46-99BD-10736E2503DC}" destId="{49225FFD-92E3-2142-81F2-B75BABA8198E}" srcOrd="0" destOrd="0" presId="urn:microsoft.com/office/officeart/2005/8/layout/hierarchy2"/>
    <dgm:cxn modelId="{60BB775E-2084-B04B-B779-251DF5203098}" type="presOf" srcId="{CED10A41-B62A-3D43-A6C0-87FF1B63E529}" destId="{40AC13F4-2CEF-A446-AF2E-450D12371176}" srcOrd="1" destOrd="0" presId="urn:microsoft.com/office/officeart/2005/8/layout/hierarchy2"/>
    <dgm:cxn modelId="{42B8026F-504F-3B4B-9F0B-09E670500C75}" type="presOf" srcId="{AC68B41D-2C08-604C-8960-09D4AF28F1E9}" destId="{75BA03FB-703A-CA47-A15B-3DCA3760B1DE}" srcOrd="0" destOrd="0" presId="urn:microsoft.com/office/officeart/2005/8/layout/hierarchy2"/>
    <dgm:cxn modelId="{D2094D6F-D079-AB4D-A268-6B42D6FAF643}" type="presOf" srcId="{01386A52-66EF-C644-A73C-A6800D74EA3C}" destId="{A75FA488-9212-DE4E-BE54-CAE5B587F4A1}" srcOrd="0" destOrd="0" presId="urn:microsoft.com/office/officeart/2005/8/layout/hierarchy2"/>
    <dgm:cxn modelId="{61FD4473-CEF3-C64B-8D15-03379F55C1BA}" type="presOf" srcId="{9567421A-7447-D345-A912-C49EF837924A}" destId="{7E2336FF-6AFB-FA48-A50E-83B1127949D5}" srcOrd="0" destOrd="0" presId="urn:microsoft.com/office/officeart/2005/8/layout/hierarchy2"/>
    <dgm:cxn modelId="{FD74D674-EB13-E943-9033-F4F6230CF24F}" type="presOf" srcId="{3DDE3525-8695-AD46-99BD-10736E2503DC}" destId="{E45969A8-BE62-D14C-B4D9-A0E0FA9ECD66}" srcOrd="1" destOrd="0" presId="urn:microsoft.com/office/officeart/2005/8/layout/hierarchy2"/>
    <dgm:cxn modelId="{B9033275-F868-4245-8125-C1DD5E7C3D1E}" type="presOf" srcId="{BC517AA7-A6A8-384C-9DA2-7C36F534ED9B}" destId="{54CC033E-03F0-E647-9895-0D8A02067F05}" srcOrd="0" destOrd="0" presId="urn:microsoft.com/office/officeart/2005/8/layout/hierarchy2"/>
    <dgm:cxn modelId="{70E29C78-CCA2-B94A-8950-ED4922E2416F}" type="presOf" srcId="{F78D2F2E-8963-D64B-94D2-395FAE5CB5CE}" destId="{3E823F2F-4D36-1045-AE67-36478398FFCC}" srcOrd="1" destOrd="0" presId="urn:microsoft.com/office/officeart/2005/8/layout/hierarchy2"/>
    <dgm:cxn modelId="{2E88E37C-A14C-D341-8333-CD793C821190}" type="presOf" srcId="{011E51B8-C742-DF4C-A8A7-B99B535BCA94}" destId="{663A36C6-70BB-7B40-8B9D-1076CC29D3DB}" srcOrd="0" destOrd="0" presId="urn:microsoft.com/office/officeart/2005/8/layout/hierarchy2"/>
    <dgm:cxn modelId="{5D405380-DED2-C546-A917-88D7ECE6CBF7}" type="presOf" srcId="{7EA223BB-0F8A-6049-AEA7-AFC5B7196254}" destId="{97BA4308-065E-C949-8148-6877EA18FF5D}" srcOrd="1" destOrd="0" presId="urn:microsoft.com/office/officeart/2005/8/layout/hierarchy2"/>
    <dgm:cxn modelId="{23FAA394-E5A4-514D-9DFD-1A438E8740A7}" type="presOf" srcId="{8D284350-E0FF-E84F-A807-60FE6C913C0C}" destId="{5CED553E-9F4F-3F45-A0A4-34916CF03C67}" srcOrd="0" destOrd="0" presId="urn:microsoft.com/office/officeart/2005/8/layout/hierarchy2"/>
    <dgm:cxn modelId="{92586D9B-3EE0-1F42-9C5C-87FB576EB1BE}" type="presOf" srcId="{F78D2F2E-8963-D64B-94D2-395FAE5CB5CE}" destId="{D2357713-18DA-884B-B644-BCCDA5FAA618}" srcOrd="0" destOrd="0" presId="urn:microsoft.com/office/officeart/2005/8/layout/hierarchy2"/>
    <dgm:cxn modelId="{24BE61AB-BFC9-DD48-BAFA-79C45AC404C6}" type="presOf" srcId="{275E3A35-BD56-6B46-AA54-D0E740332C52}" destId="{873CC47A-5ECB-5543-9EBC-C54BBB9946F4}" srcOrd="0" destOrd="0" presId="urn:microsoft.com/office/officeart/2005/8/layout/hierarchy2"/>
    <dgm:cxn modelId="{0F1913AD-C128-F94A-9413-CD8B78CBD560}" srcId="{1C6A92EC-FD51-B84E-9F19-64AA4FEE7710}" destId="{652357D6-FB50-CD4E-A6F2-02E0F933D80A}" srcOrd="0" destOrd="0" parTransId="{7A4C7E07-3BEA-3443-97A3-370EF61F7E35}" sibTransId="{6A9EC3A8-35E8-AD45-BE3C-81F664661BD2}"/>
    <dgm:cxn modelId="{FFD01CAD-C713-4E4B-B7E4-ABC854FDD18A}" srcId="{691A5B26-46E8-7E49-9168-2688D26D14AB}" destId="{1C6A92EC-FD51-B84E-9F19-64AA4FEE7710}" srcOrd="1" destOrd="0" parTransId="{3DDE3525-8695-AD46-99BD-10736E2503DC}" sibTransId="{43497CE1-8D24-944F-B496-3816932A7E5E}"/>
    <dgm:cxn modelId="{837B45B2-1D5D-834C-BDCD-214D08E533AA}" srcId="{AC68B41D-2C08-604C-8960-09D4AF28F1E9}" destId="{8093D537-9A12-EB48-9FFD-11A7DE0F43BA}" srcOrd="0" destOrd="0" parTransId="{CED10A41-B62A-3D43-A6C0-87FF1B63E529}" sibTransId="{69AB5AC8-35D5-0445-9B81-10B312F7B379}"/>
    <dgm:cxn modelId="{C53CCEB8-1726-9B49-AB04-BAD5DB9519E5}" type="presOf" srcId="{BC517AA7-A6A8-384C-9DA2-7C36F534ED9B}" destId="{5BE299E3-E83A-EC46-B3D4-98439A9601F5}" srcOrd="1" destOrd="0" presId="urn:microsoft.com/office/officeart/2005/8/layout/hierarchy2"/>
    <dgm:cxn modelId="{63A303C7-E58C-864A-B0BE-203B3FD7BE1D}" srcId="{9BAA98AF-E536-494C-914E-420F814AEC50}" destId="{8D284350-E0FF-E84F-A807-60FE6C913C0C}" srcOrd="0" destOrd="0" parTransId="{363CC9EC-C08E-CE45-91EF-292B9923A64A}" sibTransId="{AABA775B-0BE1-CA49-92AB-D6F24C833ED1}"/>
    <dgm:cxn modelId="{7F450FC7-FAAB-2043-9B7C-53ACBB0371B7}" type="presOf" srcId="{A25F867C-3EA8-5244-A558-3382718647E9}" destId="{E41FDAD1-9B44-7247-8A98-B0128B6368FE}" srcOrd="0" destOrd="0" presId="urn:microsoft.com/office/officeart/2005/8/layout/hierarchy2"/>
    <dgm:cxn modelId="{E71DACC9-5944-F247-9834-F219C957124D}" type="presOf" srcId="{D9ABD188-3123-094E-B31B-A31985F73CA6}" destId="{C90C7C40-3633-164D-96D1-AD056756643A}" srcOrd="0" destOrd="0" presId="urn:microsoft.com/office/officeart/2005/8/layout/hierarchy2"/>
    <dgm:cxn modelId="{6CE185D8-4918-CC4A-B617-63228BACF457}" srcId="{B515B003-4EDD-1244-A08B-21346AD3B520}" destId="{9567421A-7447-D345-A912-C49EF837924A}" srcOrd="0" destOrd="0" parTransId="{011E51B8-C742-DF4C-A8A7-B99B535BCA94}" sibTransId="{FC15AEEA-B262-8844-B84F-EC3A1C70D7D3}"/>
    <dgm:cxn modelId="{867FB8D9-A270-FD4F-A9F4-9661A1D853D0}" srcId="{B515B003-4EDD-1244-A08B-21346AD3B520}" destId="{9BAA98AF-E536-494C-914E-420F814AEC50}" srcOrd="2" destOrd="0" parTransId="{BC517AA7-A6A8-384C-9DA2-7C36F534ED9B}" sibTransId="{FC5BAD84-4520-3F4A-965B-9235348D9CB7}"/>
    <dgm:cxn modelId="{CF5601DB-A967-5B4B-9C97-3259E0C54A17}" type="presOf" srcId="{9BAA98AF-E536-494C-914E-420F814AEC50}" destId="{643BBAA8-1E60-FB48-B094-7C1727D18ED1}" srcOrd="0" destOrd="0" presId="urn:microsoft.com/office/officeart/2005/8/layout/hierarchy2"/>
    <dgm:cxn modelId="{250A62E1-EAD9-424A-AFA4-59EEA1E28C59}" type="presOf" srcId="{E8A9FBC1-FD39-BE41-9A9B-B9AFC1A51B47}" destId="{7357ACDA-6270-5248-B00F-AC23842AE759}" srcOrd="1" destOrd="0" presId="urn:microsoft.com/office/officeart/2005/8/layout/hierarchy2"/>
    <dgm:cxn modelId="{58B227EC-5BEA-C149-8F14-06AB23AAA83F}" type="presOf" srcId="{E8A9FBC1-FD39-BE41-9A9B-B9AFC1A51B47}" destId="{134521BF-3B27-7245-AD6A-90D1FCC7B249}" srcOrd="0" destOrd="0" presId="urn:microsoft.com/office/officeart/2005/8/layout/hierarchy2"/>
    <dgm:cxn modelId="{281AB6F0-9B2D-EA4C-818D-71098C107C0D}" type="presOf" srcId="{851B912B-F972-FC47-AAF1-3A639EF393A0}" destId="{1EF59D41-F2D6-B544-AADC-8F9DDDE4394C}" srcOrd="1" destOrd="0" presId="urn:microsoft.com/office/officeart/2005/8/layout/hierarchy2"/>
    <dgm:cxn modelId="{9C4DC5F1-030A-B844-9458-8B730592F3B8}" type="presOf" srcId="{011E51B8-C742-DF4C-A8A7-B99B535BCA94}" destId="{CCCAB4CF-136D-7E46-8D58-9574D703A6D8}" srcOrd="1" destOrd="0" presId="urn:microsoft.com/office/officeart/2005/8/layout/hierarchy2"/>
    <dgm:cxn modelId="{87D55AF3-83DD-604F-87CD-155057E48248}" type="presOf" srcId="{1CA407E6-3D44-EC4C-94C8-270DE2103F3B}" destId="{30170449-3099-C646-AC5C-A9B453BDBC77}" srcOrd="0" destOrd="0" presId="urn:microsoft.com/office/officeart/2005/8/layout/hierarchy2"/>
    <dgm:cxn modelId="{69F6FEF5-A60E-044F-85A9-4FF6E4751771}" type="presOf" srcId="{CED10A41-B62A-3D43-A6C0-87FF1B63E529}" destId="{B7DC6195-385E-2949-809B-BAD59C65AB2E}" srcOrd="0" destOrd="0" presId="urn:microsoft.com/office/officeart/2005/8/layout/hierarchy2"/>
    <dgm:cxn modelId="{D8B4A5F6-90C8-0144-BE69-5969B326C9BD}" srcId="{B515B003-4EDD-1244-A08B-21346AD3B520}" destId="{AC68B41D-2C08-604C-8960-09D4AF28F1E9}" srcOrd="1" destOrd="0" parTransId="{F78D2F2E-8963-D64B-94D2-395FAE5CB5CE}" sibTransId="{BC74B73E-7A98-8148-9947-43EF0065D463}"/>
    <dgm:cxn modelId="{7DCB13CF-22C0-6A4F-9ECA-034D9779F43D}" type="presParOf" srcId="{C90C7C40-3633-164D-96D1-AD056756643A}" destId="{C34F9167-9FDA-C14B-BAD1-72F37ADE4F14}" srcOrd="0" destOrd="0" presId="urn:microsoft.com/office/officeart/2005/8/layout/hierarchy2"/>
    <dgm:cxn modelId="{34B63634-2D1D-B545-8EF9-9AABA6856835}" type="presParOf" srcId="{C34F9167-9FDA-C14B-BAD1-72F37ADE4F14}" destId="{B7637AEA-95D9-1340-9872-B3BC3B74F38F}" srcOrd="0" destOrd="0" presId="urn:microsoft.com/office/officeart/2005/8/layout/hierarchy2"/>
    <dgm:cxn modelId="{7877E8B0-7D3F-9648-85F5-112461E507F1}" type="presParOf" srcId="{C34F9167-9FDA-C14B-BAD1-72F37ADE4F14}" destId="{56C20A8F-F540-994D-BE20-EB6EA6526757}" srcOrd="1" destOrd="0" presId="urn:microsoft.com/office/officeart/2005/8/layout/hierarchy2"/>
    <dgm:cxn modelId="{342D85A9-4B60-E842-B259-9D987D4DD447}" type="presParOf" srcId="{56C20A8F-F540-994D-BE20-EB6EA6526757}" destId="{2516218B-7769-B145-8B60-94B022A96D82}" srcOrd="0" destOrd="0" presId="urn:microsoft.com/office/officeart/2005/8/layout/hierarchy2"/>
    <dgm:cxn modelId="{8BCA7B66-6ED6-AE48-B0FE-4619D3657E4C}" type="presParOf" srcId="{2516218B-7769-B145-8B60-94B022A96D82}" destId="{97BA4308-065E-C949-8148-6877EA18FF5D}" srcOrd="0" destOrd="0" presId="urn:microsoft.com/office/officeart/2005/8/layout/hierarchy2"/>
    <dgm:cxn modelId="{CCBA79E2-3929-A14E-9D17-3519D2E7E5FC}" type="presParOf" srcId="{56C20A8F-F540-994D-BE20-EB6EA6526757}" destId="{AF1FA936-C348-D944-87E0-7AB3271BECA8}" srcOrd="1" destOrd="0" presId="urn:microsoft.com/office/officeart/2005/8/layout/hierarchy2"/>
    <dgm:cxn modelId="{E254C223-E5D1-C049-97FB-324493CCB30E}" type="presParOf" srcId="{AF1FA936-C348-D944-87E0-7AB3271BECA8}" destId="{9FF8C7EB-AF3C-FB4A-A758-AA5E1827FE59}" srcOrd="0" destOrd="0" presId="urn:microsoft.com/office/officeart/2005/8/layout/hierarchy2"/>
    <dgm:cxn modelId="{C0267C7B-F3C3-894A-8B4C-28AC3A16366B}" type="presParOf" srcId="{AF1FA936-C348-D944-87E0-7AB3271BECA8}" destId="{9C7E015A-CCD3-5443-8EC2-569A2FD2EEA8}" srcOrd="1" destOrd="0" presId="urn:microsoft.com/office/officeart/2005/8/layout/hierarchy2"/>
    <dgm:cxn modelId="{FB55BCB7-52AB-8545-885F-4974B21B16F7}" type="presParOf" srcId="{9C7E015A-CCD3-5443-8EC2-569A2FD2EEA8}" destId="{663A36C6-70BB-7B40-8B9D-1076CC29D3DB}" srcOrd="0" destOrd="0" presId="urn:microsoft.com/office/officeart/2005/8/layout/hierarchy2"/>
    <dgm:cxn modelId="{A2C49D55-9566-2B45-A45F-4A30EAA60437}" type="presParOf" srcId="{663A36C6-70BB-7B40-8B9D-1076CC29D3DB}" destId="{CCCAB4CF-136D-7E46-8D58-9574D703A6D8}" srcOrd="0" destOrd="0" presId="urn:microsoft.com/office/officeart/2005/8/layout/hierarchy2"/>
    <dgm:cxn modelId="{5FF26081-7615-3040-B5A0-0A98A63DC008}" type="presParOf" srcId="{9C7E015A-CCD3-5443-8EC2-569A2FD2EEA8}" destId="{8187D87D-431E-EE48-A4D5-A5B437111869}" srcOrd="1" destOrd="0" presId="urn:microsoft.com/office/officeart/2005/8/layout/hierarchy2"/>
    <dgm:cxn modelId="{4177B32E-402C-9847-A604-1E2B80F7B6AB}" type="presParOf" srcId="{8187D87D-431E-EE48-A4D5-A5B437111869}" destId="{7E2336FF-6AFB-FA48-A50E-83B1127949D5}" srcOrd="0" destOrd="0" presId="urn:microsoft.com/office/officeart/2005/8/layout/hierarchy2"/>
    <dgm:cxn modelId="{758269F8-6501-FD4E-BAA6-CEECA407C64D}" type="presParOf" srcId="{8187D87D-431E-EE48-A4D5-A5B437111869}" destId="{5027FFF4-D911-1B47-AFF2-D08DF5556FDF}" srcOrd="1" destOrd="0" presId="urn:microsoft.com/office/officeart/2005/8/layout/hierarchy2"/>
    <dgm:cxn modelId="{2BFFBB87-202A-174C-AB8D-AB43FEE15C8F}" type="presParOf" srcId="{5027FFF4-D911-1B47-AFF2-D08DF5556FDF}" destId="{873CC47A-5ECB-5543-9EBC-C54BBB9946F4}" srcOrd="0" destOrd="0" presId="urn:microsoft.com/office/officeart/2005/8/layout/hierarchy2"/>
    <dgm:cxn modelId="{A11D98D2-0A48-7944-8259-4FB97B20F746}" type="presParOf" srcId="{873CC47A-5ECB-5543-9EBC-C54BBB9946F4}" destId="{57EB036C-1FB7-6549-ADAB-A9F2B3E98609}" srcOrd="0" destOrd="0" presId="urn:microsoft.com/office/officeart/2005/8/layout/hierarchy2"/>
    <dgm:cxn modelId="{62CDF51D-E300-6F4E-862E-3E0DEB191522}" type="presParOf" srcId="{5027FFF4-D911-1B47-AFF2-D08DF5556FDF}" destId="{BBE0F303-A6A2-184A-B2E9-7DA808DF65A6}" srcOrd="1" destOrd="0" presId="urn:microsoft.com/office/officeart/2005/8/layout/hierarchy2"/>
    <dgm:cxn modelId="{7B652D64-5038-5A48-9533-A80357A71DDD}" type="presParOf" srcId="{BBE0F303-A6A2-184A-B2E9-7DA808DF65A6}" destId="{A75FA488-9212-DE4E-BE54-CAE5B587F4A1}" srcOrd="0" destOrd="0" presId="urn:microsoft.com/office/officeart/2005/8/layout/hierarchy2"/>
    <dgm:cxn modelId="{019661FD-1C13-6440-A1BB-C30E276C4067}" type="presParOf" srcId="{BBE0F303-A6A2-184A-B2E9-7DA808DF65A6}" destId="{92D24A97-0CD4-A146-8E34-90A9A656C94B}" srcOrd="1" destOrd="0" presId="urn:microsoft.com/office/officeart/2005/8/layout/hierarchy2"/>
    <dgm:cxn modelId="{F7C8B035-61C8-4945-A3C9-7B902CB58C46}" type="presParOf" srcId="{9C7E015A-CCD3-5443-8EC2-569A2FD2EEA8}" destId="{D2357713-18DA-884B-B644-BCCDA5FAA618}" srcOrd="2" destOrd="0" presId="urn:microsoft.com/office/officeart/2005/8/layout/hierarchy2"/>
    <dgm:cxn modelId="{E1CE0F21-0850-2747-AD44-A5D283CE42A6}" type="presParOf" srcId="{D2357713-18DA-884B-B644-BCCDA5FAA618}" destId="{3E823F2F-4D36-1045-AE67-36478398FFCC}" srcOrd="0" destOrd="0" presId="urn:microsoft.com/office/officeart/2005/8/layout/hierarchy2"/>
    <dgm:cxn modelId="{C18CB4C6-59F5-CD46-8017-AF5D171E2710}" type="presParOf" srcId="{9C7E015A-CCD3-5443-8EC2-569A2FD2EEA8}" destId="{A9290B45-E562-254E-9318-1AAC2BFE2A34}" srcOrd="3" destOrd="0" presId="urn:microsoft.com/office/officeart/2005/8/layout/hierarchy2"/>
    <dgm:cxn modelId="{605470E5-E42B-0A46-A6D3-107B566A4BB2}" type="presParOf" srcId="{A9290B45-E562-254E-9318-1AAC2BFE2A34}" destId="{75BA03FB-703A-CA47-A15B-3DCA3760B1DE}" srcOrd="0" destOrd="0" presId="urn:microsoft.com/office/officeart/2005/8/layout/hierarchy2"/>
    <dgm:cxn modelId="{DD34C634-18E4-4B4F-A343-4397F73509DC}" type="presParOf" srcId="{A9290B45-E562-254E-9318-1AAC2BFE2A34}" destId="{051F04C3-00A4-8543-80BA-3E51432198D7}" srcOrd="1" destOrd="0" presId="urn:microsoft.com/office/officeart/2005/8/layout/hierarchy2"/>
    <dgm:cxn modelId="{C11F4C06-215A-454B-93B0-C019B1CA4531}" type="presParOf" srcId="{051F04C3-00A4-8543-80BA-3E51432198D7}" destId="{B7DC6195-385E-2949-809B-BAD59C65AB2E}" srcOrd="0" destOrd="0" presId="urn:microsoft.com/office/officeart/2005/8/layout/hierarchy2"/>
    <dgm:cxn modelId="{828030B2-6986-484C-B13C-6560F6E8963B}" type="presParOf" srcId="{B7DC6195-385E-2949-809B-BAD59C65AB2E}" destId="{40AC13F4-2CEF-A446-AF2E-450D12371176}" srcOrd="0" destOrd="0" presId="urn:microsoft.com/office/officeart/2005/8/layout/hierarchy2"/>
    <dgm:cxn modelId="{E6C54CBE-B703-0E48-BD87-E4F83E8A3E44}" type="presParOf" srcId="{051F04C3-00A4-8543-80BA-3E51432198D7}" destId="{3661C252-A694-F541-8976-3C884917FFB7}" srcOrd="1" destOrd="0" presId="urn:microsoft.com/office/officeart/2005/8/layout/hierarchy2"/>
    <dgm:cxn modelId="{2D80BEA6-813A-4745-90AD-48F8586D48F5}" type="presParOf" srcId="{3661C252-A694-F541-8976-3C884917FFB7}" destId="{A1BF66D6-CE99-E04B-843D-90A2BE62618C}" srcOrd="0" destOrd="0" presId="urn:microsoft.com/office/officeart/2005/8/layout/hierarchy2"/>
    <dgm:cxn modelId="{D179EDB8-E402-6D40-BE4E-5284BE5A0A7F}" type="presParOf" srcId="{3661C252-A694-F541-8976-3C884917FFB7}" destId="{A8920DE1-E2A0-C640-BADB-74763FB84A6B}" srcOrd="1" destOrd="0" presId="urn:microsoft.com/office/officeart/2005/8/layout/hierarchy2"/>
    <dgm:cxn modelId="{D8C98F48-4D5A-824D-9CB5-BAA94692ADE4}" type="presParOf" srcId="{9C7E015A-CCD3-5443-8EC2-569A2FD2EEA8}" destId="{54CC033E-03F0-E647-9895-0D8A02067F05}" srcOrd="4" destOrd="0" presId="urn:microsoft.com/office/officeart/2005/8/layout/hierarchy2"/>
    <dgm:cxn modelId="{F2EE388F-59E0-F94C-BF2B-BF95EF4223F8}" type="presParOf" srcId="{54CC033E-03F0-E647-9895-0D8A02067F05}" destId="{5BE299E3-E83A-EC46-B3D4-98439A9601F5}" srcOrd="0" destOrd="0" presId="urn:microsoft.com/office/officeart/2005/8/layout/hierarchy2"/>
    <dgm:cxn modelId="{04667B4E-C97A-444E-A1A9-71EF965FEFF2}" type="presParOf" srcId="{9C7E015A-CCD3-5443-8EC2-569A2FD2EEA8}" destId="{70DAEAA8-18BB-F04A-A225-AEB42081D4B2}" srcOrd="5" destOrd="0" presId="urn:microsoft.com/office/officeart/2005/8/layout/hierarchy2"/>
    <dgm:cxn modelId="{06A53FBD-8AA1-C64E-837E-CC9B09B679A7}" type="presParOf" srcId="{70DAEAA8-18BB-F04A-A225-AEB42081D4B2}" destId="{643BBAA8-1E60-FB48-B094-7C1727D18ED1}" srcOrd="0" destOrd="0" presId="urn:microsoft.com/office/officeart/2005/8/layout/hierarchy2"/>
    <dgm:cxn modelId="{F0D668A1-324D-1346-BFFD-BA168B1D7EE4}" type="presParOf" srcId="{70DAEAA8-18BB-F04A-A225-AEB42081D4B2}" destId="{257F15EB-8326-C94D-BBC7-3EF2428C2FB8}" srcOrd="1" destOrd="0" presId="urn:microsoft.com/office/officeart/2005/8/layout/hierarchy2"/>
    <dgm:cxn modelId="{2A9DB0C9-431D-D54D-A6B9-1D8443DEC2E6}" type="presParOf" srcId="{257F15EB-8326-C94D-BBC7-3EF2428C2FB8}" destId="{7A365A98-8FD0-8A4D-8D79-D2516375E225}" srcOrd="0" destOrd="0" presId="urn:microsoft.com/office/officeart/2005/8/layout/hierarchy2"/>
    <dgm:cxn modelId="{192EBC73-3B29-AE4A-B391-3330DBD1C933}" type="presParOf" srcId="{7A365A98-8FD0-8A4D-8D79-D2516375E225}" destId="{EC0B4D09-6DD2-414B-9282-4CF439319E25}" srcOrd="0" destOrd="0" presId="urn:microsoft.com/office/officeart/2005/8/layout/hierarchy2"/>
    <dgm:cxn modelId="{FAF545C5-4E2C-D542-AD01-D6F85F15E2FA}" type="presParOf" srcId="{257F15EB-8326-C94D-BBC7-3EF2428C2FB8}" destId="{78F4894F-26EB-3048-896F-1494EFEFE13E}" srcOrd="1" destOrd="0" presId="urn:microsoft.com/office/officeart/2005/8/layout/hierarchy2"/>
    <dgm:cxn modelId="{E44E467F-7623-C94B-B7CB-64E076F5E0D9}" type="presParOf" srcId="{78F4894F-26EB-3048-896F-1494EFEFE13E}" destId="{5CED553E-9F4F-3F45-A0A4-34916CF03C67}" srcOrd="0" destOrd="0" presId="urn:microsoft.com/office/officeart/2005/8/layout/hierarchy2"/>
    <dgm:cxn modelId="{55215DBA-552E-AD4C-8D85-4C27F5F1B844}" type="presParOf" srcId="{78F4894F-26EB-3048-896F-1494EFEFE13E}" destId="{B6CF07B6-2BF5-3747-8E3E-992C3867C49B}" srcOrd="1" destOrd="0" presId="urn:microsoft.com/office/officeart/2005/8/layout/hierarchy2"/>
    <dgm:cxn modelId="{4E61CB6D-73D4-2449-A489-C59CD62951CE}" type="presParOf" srcId="{9C7E015A-CCD3-5443-8EC2-569A2FD2EEA8}" destId="{FDF0F3EB-67A4-6B4F-94A9-CDCF2425D41B}" srcOrd="6" destOrd="0" presId="urn:microsoft.com/office/officeart/2005/8/layout/hierarchy2"/>
    <dgm:cxn modelId="{220FF752-40F8-DA40-AEFD-6B9607784D02}" type="presParOf" srcId="{FDF0F3EB-67A4-6B4F-94A9-CDCF2425D41B}" destId="{1EF59D41-F2D6-B544-AADC-8F9DDDE4394C}" srcOrd="0" destOrd="0" presId="urn:microsoft.com/office/officeart/2005/8/layout/hierarchy2"/>
    <dgm:cxn modelId="{3D6AE5B3-1967-B641-A55F-C4FEC8221137}" type="presParOf" srcId="{9C7E015A-CCD3-5443-8EC2-569A2FD2EEA8}" destId="{AA688C9D-AB6A-B64F-BEA6-7122C347135B}" srcOrd="7" destOrd="0" presId="urn:microsoft.com/office/officeart/2005/8/layout/hierarchy2"/>
    <dgm:cxn modelId="{4D93306C-D896-7D41-A0C6-04E2427E3C52}" type="presParOf" srcId="{AA688C9D-AB6A-B64F-BEA6-7122C347135B}" destId="{30170449-3099-C646-AC5C-A9B453BDBC77}" srcOrd="0" destOrd="0" presId="urn:microsoft.com/office/officeart/2005/8/layout/hierarchy2"/>
    <dgm:cxn modelId="{47DB3CD7-E59F-E14E-9393-6CC11EDDAE6C}" type="presParOf" srcId="{AA688C9D-AB6A-B64F-BEA6-7122C347135B}" destId="{596EF09B-8A17-0F4F-9ECD-8A02034A6072}" srcOrd="1" destOrd="0" presId="urn:microsoft.com/office/officeart/2005/8/layout/hierarchy2"/>
    <dgm:cxn modelId="{7D635617-D873-CA4B-92D3-7EB71CAAF8D6}" type="presParOf" srcId="{596EF09B-8A17-0F4F-9ECD-8A02034A6072}" destId="{134521BF-3B27-7245-AD6A-90D1FCC7B249}" srcOrd="0" destOrd="0" presId="urn:microsoft.com/office/officeart/2005/8/layout/hierarchy2"/>
    <dgm:cxn modelId="{DE5C7688-ABD6-744A-B3D9-D732C5CEC982}" type="presParOf" srcId="{134521BF-3B27-7245-AD6A-90D1FCC7B249}" destId="{7357ACDA-6270-5248-B00F-AC23842AE759}" srcOrd="0" destOrd="0" presId="urn:microsoft.com/office/officeart/2005/8/layout/hierarchy2"/>
    <dgm:cxn modelId="{6AF79990-DA20-A542-9264-74EF1830E66A}" type="presParOf" srcId="{596EF09B-8A17-0F4F-9ECD-8A02034A6072}" destId="{0E6866B2-8A42-9845-B870-94F871068740}" srcOrd="1" destOrd="0" presId="urn:microsoft.com/office/officeart/2005/8/layout/hierarchy2"/>
    <dgm:cxn modelId="{49E82F9D-BB4B-FE4D-BDC4-038839801C6E}" type="presParOf" srcId="{0E6866B2-8A42-9845-B870-94F871068740}" destId="{E41FDAD1-9B44-7247-8A98-B0128B6368FE}" srcOrd="0" destOrd="0" presId="urn:microsoft.com/office/officeart/2005/8/layout/hierarchy2"/>
    <dgm:cxn modelId="{EAC3D76F-C665-4F4E-B6D1-F50C2FDA02DF}" type="presParOf" srcId="{0E6866B2-8A42-9845-B870-94F871068740}" destId="{705184C2-1EAA-7243-88D4-06051CB14DDF}" srcOrd="1" destOrd="0" presId="urn:microsoft.com/office/officeart/2005/8/layout/hierarchy2"/>
    <dgm:cxn modelId="{753AA95F-C405-414E-8501-205BD087F0E8}" type="presParOf" srcId="{56C20A8F-F540-994D-BE20-EB6EA6526757}" destId="{49225FFD-92E3-2142-81F2-B75BABA8198E}" srcOrd="2" destOrd="0" presId="urn:microsoft.com/office/officeart/2005/8/layout/hierarchy2"/>
    <dgm:cxn modelId="{F85AE4FB-A2CB-6641-ADEF-C7D0B0EF87F8}" type="presParOf" srcId="{49225FFD-92E3-2142-81F2-B75BABA8198E}" destId="{E45969A8-BE62-D14C-B4D9-A0E0FA9ECD66}" srcOrd="0" destOrd="0" presId="urn:microsoft.com/office/officeart/2005/8/layout/hierarchy2"/>
    <dgm:cxn modelId="{67BB00BF-6864-8C4C-A821-88BA0C68D417}" type="presParOf" srcId="{56C20A8F-F540-994D-BE20-EB6EA6526757}" destId="{5FB8240E-248C-5240-AB97-7FDD83B22319}" srcOrd="3" destOrd="0" presId="urn:microsoft.com/office/officeart/2005/8/layout/hierarchy2"/>
    <dgm:cxn modelId="{089569F4-CEB4-214F-85F7-0BE9D3E9209E}" type="presParOf" srcId="{5FB8240E-248C-5240-AB97-7FDD83B22319}" destId="{FA75FFCC-4186-CF47-B745-A70119E3B51C}" srcOrd="0" destOrd="0" presId="urn:microsoft.com/office/officeart/2005/8/layout/hierarchy2"/>
    <dgm:cxn modelId="{BB6C014F-B1B6-FA45-9909-A1460544E052}" type="presParOf" srcId="{5FB8240E-248C-5240-AB97-7FDD83B22319}" destId="{7183C65A-8133-364E-BB0D-366568F0C0A1}" srcOrd="1" destOrd="0" presId="urn:microsoft.com/office/officeart/2005/8/layout/hierarchy2"/>
    <dgm:cxn modelId="{3E12AD0E-18A2-054C-A390-2C00B56C0A8F}" type="presParOf" srcId="{7183C65A-8133-364E-BB0D-366568F0C0A1}" destId="{6B0C4C60-7454-9F44-9D28-A02293FA3287}" srcOrd="0" destOrd="0" presId="urn:microsoft.com/office/officeart/2005/8/layout/hierarchy2"/>
    <dgm:cxn modelId="{D67A8997-4224-6B40-A2C7-35EB07DEDBA0}" type="presParOf" srcId="{6B0C4C60-7454-9F44-9D28-A02293FA3287}" destId="{9FE5FDB6-329A-3D47-BB13-D9E80064475A}" srcOrd="0" destOrd="0" presId="urn:microsoft.com/office/officeart/2005/8/layout/hierarchy2"/>
    <dgm:cxn modelId="{7264D770-8672-444B-8037-88150C6ABB80}" type="presParOf" srcId="{7183C65A-8133-364E-BB0D-366568F0C0A1}" destId="{1715EC23-7F96-E84F-9D22-7A250B420F58}" srcOrd="1" destOrd="0" presId="urn:microsoft.com/office/officeart/2005/8/layout/hierarchy2"/>
    <dgm:cxn modelId="{22CE095C-2A6B-E14E-BCC1-6F2CF0DA68E1}" type="presParOf" srcId="{1715EC23-7F96-E84F-9D22-7A250B420F58}" destId="{50ADC08C-D82B-634E-945E-B5187B9CFBCB}" srcOrd="0" destOrd="0" presId="urn:microsoft.com/office/officeart/2005/8/layout/hierarchy2"/>
    <dgm:cxn modelId="{9E74F2DA-A748-F744-B5CC-346D986923B1}" type="presParOf" srcId="{1715EC23-7F96-E84F-9D22-7A250B420F58}" destId="{9BF06181-B498-5340-BB55-1B53AFD04FC9}" srcOrd="1" destOrd="0" presId="urn:microsoft.com/office/officeart/2005/8/layout/hierarchy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5" csCatId="colorful" phldr="1"/>
      <dgm:spPr/>
      <dgm:t>
        <a:bodyPr/>
        <a:lstStyle/>
        <a:p>
          <a:endParaRPr lang="en-US"/>
        </a:p>
      </dgm:t>
    </dgm:pt>
    <mc:AlternateContent xmlns:mc="http://schemas.openxmlformats.org/markup-compatibility/2006" xmlns:a14="http://schemas.microsoft.com/office/drawing/2010/main">
      <mc:Choice Requires="a14">
        <dgm:pt modelId="{C087F288-41F5-8E4E-ADF9-3E9490032902}">
          <dgm:prSet phldrT="[Text]"/>
          <dgm:spPr/>
          <dgm:t>
            <a:bodyPr/>
            <a:lstStyle/>
            <a:p>
              <a:r>
                <a:rPr lang="en-US" dirty="0"/>
                <a:t>base </a:t>
              </a:r>
              <a14:m>
                <m:oMath xmlns:m="http://schemas.openxmlformats.org/officeDocument/2006/math">
                  <m:r>
                    <a:rPr lang="en-US" i="1" dirty="0" smtClean="0">
                      <a:latin typeface="Cambria Math" panose="02040503050406030204" pitchFamily="18" charset="0"/>
                      <a:ea typeface="Cambria Math" panose="02040503050406030204" pitchFamily="18" charset="0"/>
                    </a:rPr>
                    <m:t>𝜏</m:t>
                  </m:r>
                </m:oMath>
              </a14:m>
              <a:endParaRPr lang="en-US" dirty="0"/>
            </a:p>
          </dgm:t>
        </dgm:pt>
      </mc:Choice>
      <mc:Fallback xmlns="">
        <dgm:pt modelId="{C087F288-41F5-8E4E-ADF9-3E9490032902}">
          <dgm:prSet phldrT="[Text]"/>
          <dgm:spPr/>
          <dgm:t>
            <a:bodyPr/>
            <a:lstStyle/>
            <a:p>
              <a:r>
                <a:rPr lang="en-US" dirty="0"/>
                <a:t>base </a:t>
              </a:r>
              <a:r>
                <a:rPr lang="en-US" i="0" dirty="0">
                  <a:latin typeface="Cambria Math" panose="02040503050406030204" pitchFamily="18" charset="0"/>
                  <a:ea typeface="Cambria Math" panose="02040503050406030204" pitchFamily="18" charset="0"/>
                </a:rPr>
                <a:t>𝜏</a:t>
              </a:r>
              <a:endParaRPr lang="en-US" dirty="0"/>
            </a:p>
          </dgm:t>
        </dgm:pt>
      </mc:Fallback>
    </mc:AlternateConten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mc:AlternateContent xmlns:mc="http://schemas.openxmlformats.org/markup-compatibility/2006" xmlns:a14="http://schemas.microsoft.com/office/drawing/2010/main">
      <mc:Choice Requires="a14">
        <dgm:pt modelId="{9452E596-A216-9E47-8D29-919C1A6E07E1}">
          <dgm:prSet phldrT="[Text]"/>
          <dgm:spPr/>
          <dgm:t>
            <a:bodyPr/>
            <a:lstStyle/>
            <a:p>
              <a:r>
                <a:rPr lang="en-US" dirty="0"/>
                <a:t>fungible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oMath>
              </a14:m>
              <a:endParaRPr lang="en-US" dirty="0"/>
            </a:p>
          </dgm:t>
        </dgm:pt>
      </mc:Choice>
      <mc:Fallback xmlns="">
        <dgm:pt modelId="{9452E596-A216-9E47-8D29-919C1A6E07E1}">
          <dgm:prSet phldrT="[Text]"/>
          <dgm:spPr/>
          <dgm:t>
            <a:bodyPr/>
            <a:lstStyle/>
            <a:p>
              <a:r>
                <a:rPr lang="en-US" dirty="0"/>
                <a:t>fungible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endParaRPr lang="en-US" dirty="0"/>
            </a:p>
          </dgm:t>
        </dgm:pt>
      </mc:Fallback>
    </mc:AlternateConten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mc:AlternateContent xmlns:mc="http://schemas.openxmlformats.org/markup-compatibility/2006" xmlns:a14="http://schemas.microsoft.com/office/drawing/2010/main">
      <mc:Choice Requires="a14">
        <dgm:pt modelId="{6DC2C98D-CCCC-4F4D-AF92-4F4CEE20908A}">
          <dgm:prSet phldrT="[Text]"/>
          <dgm:spPr/>
          <dgm:t>
            <a:bodyPr/>
            <a:lstStyle/>
            <a:p>
              <a:r>
                <a:rPr lang="en-US" dirty="0"/>
                <a:t>non-fungible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oMath>
              </a14:m>
              <a:endParaRPr lang="en-US" dirty="0"/>
            </a:p>
          </dgm:t>
        </dgm:pt>
      </mc:Choice>
      <mc:Fallback xmlns="">
        <dgm:pt modelId="{6DC2C98D-CCCC-4F4D-AF92-4F4CEE20908A}">
          <dgm:prSet phldrT="[Text]"/>
          <dgm:spPr/>
          <dgm:t>
            <a:bodyPr/>
            <a:lstStyle/>
            <a:p>
              <a:r>
                <a:rPr lang="en-US" dirty="0"/>
                <a:t>non-fungible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endParaRPr lang="en-US" dirty="0"/>
            </a:p>
          </dgm:t>
        </dgm:pt>
      </mc:Fallback>
    </mc:AlternateContent>
    <dgm:pt modelId="{1DBEE5EA-5E43-6540-AFCA-C4D1A2ABDEF4}" type="parTrans" cxnId="{EB6838B8-F3E8-B64A-A901-7D17343A5228}">
      <dgm:prSet/>
      <dgm:spPr/>
      <dgm:t>
        <a:bodyPr/>
        <a:lstStyle/>
        <a:p>
          <a:endParaRPr lang="en-US"/>
        </a:p>
      </dgm:t>
    </dgm:pt>
    <dgm:pt modelId="{37963F72-FFC7-2D4D-BC86-760EA0718B8B}" type="sibTrans" cxnId="{EB6838B8-F3E8-B64A-A901-7D17343A5228}">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a:t>
          </a:r>
        </a:p>
        <a:p>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mc:AlternateContent xmlns:mc="http://schemas.openxmlformats.org/markup-compatibility/2006">
      <mc:Choice xmlns:a14="http://schemas.microsoft.com/office/drawing/2010/main" Requires="a14">
        <dgm:pt modelId="{C46FA916-0FFE-3149-AD0A-1DFB3851F0EA}">
          <dgm:prSet phldrT="[Text]"/>
          <dgm:spPr/>
          <dgm:t>
            <a:bodyPr/>
            <a:lstStyle/>
            <a:p>
              <a:r>
                <a:rPr lang="en-US" dirty="0"/>
                <a:t>fractional</a:t>
              </a:r>
            </a:p>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oMath>
                </m:oMathPara>
              </a14:m>
              <a:endParaRPr lang="en-US" i="1" dirty="0"/>
            </a:p>
          </dgm:t>
        </dgm:pt>
      </mc:Choice>
      <mc:Fallback>
        <dgm:pt modelId="{C46FA916-0FFE-3149-AD0A-1DFB3851F0EA}">
          <dgm:prSet phldrT="[Text]"/>
          <dgm:spPr/>
          <dgm:t>
            <a:bodyPr/>
            <a:lstStyle/>
            <a:p>
              <a:r>
                <a:rPr lang="en-US" dirty="0"/>
                <a:t>fractional</a:t>
              </a:r>
            </a:p>
            <a:p>
              <a:r>
                <a:rPr lang="en-US" b="0" i="0">
                  <a:latin typeface="Cambria Math" panose="02040503050406030204" pitchFamily="18" charset="0"/>
                </a:rPr>
                <a:t>𝑑</a:t>
              </a:r>
              <a:endParaRPr lang="en-US" i="1" dirty="0"/>
            </a:p>
          </dgm:t>
        </dgm:pt>
      </mc:Fallback>
    </mc:AlternateConten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680AEE4C-2E15-3D46-8697-EE656F51DD47}">
      <dgm:prSet phldrT="[Text]"/>
      <dgm:spPr/>
      <dgm:t>
        <a:bodyPr/>
        <a:lstStyle/>
        <a:p>
          <a:r>
            <a:rPr lang="en-US"/>
            <a:t>fixed quantity</a:t>
          </a:r>
        </a:p>
      </dgm:t>
    </dgm:pt>
    <dgm:pt modelId="{F3CEB537-9C1E-5A42-B93D-1DB74BFFA760}" type="parTrans" cxnId="{53FE1E41-18FD-934C-8F66-D56996418D02}">
      <dgm:prSet/>
      <dgm:spPr/>
      <dgm:t>
        <a:bodyPr/>
        <a:lstStyle/>
        <a:p>
          <a:endParaRPr lang="en-US"/>
        </a:p>
      </dgm:t>
    </dgm:pt>
    <dgm:pt modelId="{390C536F-FD7A-CF4C-99A2-7D94EAC04A83}" type="sibTrans" cxnId="{53FE1E41-18FD-934C-8F66-D56996418D02}">
      <dgm:prSet/>
      <dgm:spPr/>
      <dgm:t>
        <a:bodyPr/>
        <a:lstStyle/>
        <a:p>
          <a:endParaRPr lang="en-US"/>
        </a:p>
      </dgm:t>
    </dgm:pt>
    <dgm:pt modelId="{EC3C8426-E5BC-7B4A-99C1-EFEF77D733E4}">
      <dgm:prSet phldrT="[Text]"/>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D7F58B11-5128-1640-A2C6-1110BB461C0B}">
      <dgm:prSet/>
      <dgm:spPr/>
      <dgm:t>
        <a:bodyPr/>
        <a:lstStyle/>
        <a:p>
          <a:r>
            <a:rPr lang="en-US"/>
            <a:t>Bond</a:t>
          </a:r>
        </a:p>
      </dgm:t>
    </dgm:pt>
    <dgm:pt modelId="{C9152EC4-5649-B04A-8BCD-3ECAEF06A4A1}" type="parTrans" cxnId="{01E9C628-C752-E049-B85D-7E7DDA6C837A}">
      <dgm:prSet/>
      <dgm:spPr/>
      <dgm:t>
        <a:bodyPr/>
        <a:lstStyle/>
        <a:p>
          <a:endParaRPr lang="en-US"/>
        </a:p>
      </dgm:t>
    </dgm:pt>
    <dgm:pt modelId="{A1FFA3F0-893B-6448-BE78-252C3CE1EEB5}" type="sibTrans" cxnId="{01E9C628-C752-E049-B85D-7E7DDA6C837A}">
      <dgm:prSet/>
      <dgm:spPr/>
      <dgm:t>
        <a:bodyPr/>
        <a:lstStyle/>
        <a:p>
          <a:endParaRPr lang="en-US"/>
        </a:p>
      </dgm:t>
    </dgm:pt>
    <dgm:pt modelId="{77A08C41-6D8E-A94F-B395-A1A50CF056CB}">
      <dgm:prSet/>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dgm:t>
        <a:bodyPr/>
        <a:lstStyle/>
        <a:p>
          <a:r>
            <a:rPr lang="en-US"/>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mc:AlternateContent xmlns:mc="http://schemas.openxmlformats.org/markup-compatibility/2006">
      <mc:Choice xmlns:a14="http://schemas.microsoft.com/office/drawing/2010/main" Requires="a14">
        <dgm:pt modelId="{2679247E-FB2D-9841-9DCC-4035E1590273}">
          <dgm:prSet/>
          <dgm:spPr/>
          <dgm:t>
            <a:bodyPr/>
            <a:lstStyle/>
            <a:p>
              <a:r>
                <a:rPr lang="en-US" dirty="0"/>
                <a:t>fractional</a:t>
              </a:r>
            </a:p>
            <a:p>
              <a:r>
                <a:rPr lang="en-US" dirty="0"/>
                <a:t> </a:t>
              </a:r>
              <a14:m>
                <m:oMath xmlns:m="http://schemas.openxmlformats.org/officeDocument/2006/math">
                  <m:r>
                    <a:rPr lang="en-US" b="0" i="1" smtClean="0">
                      <a:latin typeface="Cambria Math" panose="02040503050406030204" pitchFamily="18" charset="0"/>
                    </a:rPr>
                    <m:t>𝑑</m:t>
                  </m:r>
                </m:oMath>
              </a14:m>
              <a:endParaRPr lang="en-US" i="1" dirty="0"/>
            </a:p>
          </dgm:t>
        </dgm:pt>
      </mc:Choice>
      <mc:Fallback>
        <dgm:pt modelId="{2679247E-FB2D-9841-9DCC-4035E1590273}">
          <dgm:prSet/>
          <dgm:spPr/>
          <dgm:t>
            <a:bodyPr/>
            <a:lstStyle/>
            <a:p>
              <a:r>
                <a:rPr lang="en-US" dirty="0"/>
                <a:t>fractional</a:t>
              </a:r>
            </a:p>
            <a:p>
              <a:r>
                <a:rPr lang="en-US" dirty="0"/>
                <a:t> </a:t>
              </a:r>
              <a:r>
                <a:rPr lang="en-US" b="0" i="0">
                  <a:latin typeface="Cambria Math" panose="02040503050406030204" pitchFamily="18" charset="0"/>
                </a:rPr>
                <a:t>𝑑</a:t>
              </a:r>
              <a:endParaRPr lang="en-US" i="1" dirty="0"/>
            </a:p>
          </dgm:t>
        </dgm:pt>
      </mc:Fallback>
    </mc:AlternateContent>
    <dgm:pt modelId="{A5F4D043-E260-1B4C-9496-05A202FABE5B}" type="parTrans" cxnId="{5E67E363-EC0B-B042-96A5-89325EAAFF65}">
      <dgm:prSet/>
      <dgm:spPr/>
      <dgm:t>
        <a:bodyPr/>
        <a:lstStyle/>
        <a:p>
          <a:endParaRPr lang="en-US"/>
        </a:p>
      </dgm:t>
    </dgm:pt>
    <dgm:pt modelId="{FC8BD65C-4F20-BB44-856E-29D8A840EB92}" type="sibTrans" cxnId="{5E67E363-EC0B-B042-96A5-89325EAAFF65}">
      <dgm:prSet/>
      <dgm:spPr/>
      <dgm:t>
        <a:bodyPr/>
        <a:lstStyle/>
        <a:p>
          <a:endParaRPr lang="en-US"/>
        </a:p>
      </dgm:t>
    </dgm:pt>
    <dgm:pt modelId="{401706ED-0B37-7B4C-A589-302162ADB371}">
      <dgm:prSet/>
      <dgm:spPr/>
      <dgm:t>
        <a:bodyPr/>
        <a:lstStyle/>
        <a:p>
          <a:r>
            <a:rPr lang="en-US" dirty="0"/>
            <a:t>singleton</a:t>
          </a:r>
        </a:p>
        <a:p>
          <a:r>
            <a:rPr lang="en-US" i="1" dirty="0"/>
            <a:t>~d</a:t>
          </a:r>
        </a:p>
      </dgm:t>
    </dgm:pt>
    <dgm:pt modelId="{EFCD32DC-9293-D849-AC40-D980A7D15873}" type="parTrans" cxnId="{67DF86FA-5214-F24D-85D7-52D1240B7543}">
      <dgm:prSet/>
      <dgm:spPr/>
      <dgm:t>
        <a:bodyPr/>
        <a:lstStyle/>
        <a:p>
          <a:endParaRPr lang="en-US"/>
        </a:p>
      </dgm:t>
    </dgm:pt>
    <dgm:pt modelId="{AB1CC68F-75C1-134A-B216-E7529DC30A39}" type="sibTrans" cxnId="{67DF86FA-5214-F24D-85D7-52D1240B7543}">
      <dgm:prSet/>
      <dgm:spPr/>
      <dgm:t>
        <a:bodyPr/>
        <a:lstStyle/>
        <a:p>
          <a:endParaRPr lang="en-US"/>
        </a:p>
      </dgm:t>
    </dgm:pt>
    <dgm:pt modelId="{B10B3219-AC8F-0445-BF11-A4A718F1F9CD}">
      <dgm:prSet phldrT="[Text]"/>
      <dgm:spPr/>
      <dgm:t>
        <a:bodyPr/>
        <a:lstStyle/>
        <a:p>
          <a:r>
            <a:rPr lang="en-US"/>
            <a:t>non-transferable</a:t>
          </a:r>
        </a:p>
      </dgm:t>
    </dgm:pt>
    <dgm:pt modelId="{DF3B1067-0BB0-F044-9A67-B727CFECC172}" type="parTrans" cxnId="{A3FEBD54-85EA-7A4C-A243-9D26FD0D674D}">
      <dgm:prSet/>
      <dgm:spPr/>
      <dgm:t>
        <a:bodyPr/>
        <a:lstStyle/>
        <a:p>
          <a:endParaRPr lang="en-US"/>
        </a:p>
      </dgm:t>
    </dgm:pt>
    <dgm:pt modelId="{FB89B2E5-0DF8-1A42-99D5-26D5B8E557DA}" type="sibTrans" cxnId="{A3FEBD54-85EA-7A4C-A243-9D26FD0D674D}">
      <dgm:prSet/>
      <dgm:spPr/>
      <dgm:t>
        <a:bodyPr/>
        <a:lstStyle/>
        <a:p>
          <a:endParaRPr lang="en-US"/>
        </a:p>
      </dgm:t>
    </dgm:pt>
    <dgm:pt modelId="{D5505D2F-BBA2-0142-BAD4-6545BD616411}">
      <dgm:prSet phldrT="[Text]"/>
      <dgm:spPr/>
      <dgm:t>
        <a:bodyPr/>
        <a:lstStyle/>
        <a:p>
          <a:r>
            <a:rPr lang="en-US"/>
            <a:t>singleton</a:t>
          </a:r>
        </a:p>
      </dgm:t>
    </dgm:pt>
    <dgm:pt modelId="{942562AA-FAE8-524F-A135-89862D9C0963}" type="parTrans" cxnId="{D9DC805D-1912-4A45-8345-BD6EE2F44AFC}">
      <dgm:prSet/>
      <dgm:spPr/>
      <dgm:t>
        <a:bodyPr/>
        <a:lstStyle/>
        <a:p>
          <a:endParaRPr lang="en-US"/>
        </a:p>
      </dgm:t>
    </dgm:pt>
    <dgm:pt modelId="{B51E657E-D286-AD43-898A-42C15CE72424}" type="sibTrans" cxnId="{D9DC805D-1912-4A45-8345-BD6EE2F44AFC}">
      <dgm:prSet/>
      <dgm:spPr/>
      <dgm:t>
        <a:bodyPr/>
        <a:lstStyle/>
        <a:p>
          <a:endParaRPr lang="en-US"/>
        </a:p>
      </dgm:t>
    </dgm:pt>
    <dgm:pt modelId="{A95AEE53-EA6C-BA42-8126-633606425981}">
      <dgm:prSet phldrT="[Text]"/>
      <dgm:spPr/>
      <dgm:t>
        <a:bodyPr/>
        <a:lstStyle/>
        <a:p>
          <a:r>
            <a:rPr lang="en-US"/>
            <a:t>vote</a:t>
          </a:r>
        </a:p>
      </dgm:t>
    </dgm:pt>
    <dgm:pt modelId="{8774AEE4-AF9D-0D4D-A366-D1E618B85404}" type="parTrans" cxnId="{5637A290-8E6C-1C4F-A4E6-4EB7E21F71EE}">
      <dgm:prSet/>
      <dgm:spPr/>
      <dgm:t>
        <a:bodyPr/>
        <a:lstStyle/>
        <a:p>
          <a:endParaRPr lang="en-US"/>
        </a:p>
      </dgm:t>
    </dgm:pt>
    <dgm:pt modelId="{F419D99C-6532-6740-85CC-93C890854962}" type="sibTrans" cxnId="{5637A290-8E6C-1C4F-A4E6-4EB7E21F71EE}">
      <dgm:prSet/>
      <dgm:spPr/>
      <dgm:t>
        <a:bodyPr/>
        <a:lstStyle/>
        <a:p>
          <a:endParaRPr lang="en-US"/>
        </a:p>
      </dgm:t>
    </dgm:pt>
    <dgm:pt modelId="{ED82B50B-F755-7A4A-AAC1-79447AD70B03}">
      <dgm:prSet/>
      <dgm:spPr/>
      <dgm:t>
        <a:bodyPr/>
        <a:lstStyle/>
        <a:p>
          <a:r>
            <a:rPr lang="en-US"/>
            <a:t>composites</a:t>
          </a:r>
        </a:p>
      </dgm:t>
    </dgm:pt>
    <dgm:pt modelId="{1D856C15-99B3-FE41-8544-770342D5A4C1}" type="parTrans" cxnId="{E00EB731-BA1C-444E-861F-0E90BF48145E}">
      <dgm:prSet/>
      <dgm:spPr/>
      <dgm:t>
        <a:bodyPr/>
        <a:lstStyle/>
        <a:p>
          <a:endParaRPr lang="en-US"/>
        </a:p>
      </dgm:t>
    </dgm:pt>
    <dgm:pt modelId="{424CCD3F-8F90-1A4B-B5EE-F92817EF4EC5}" type="sibTrans" cxnId="{E00EB731-BA1C-444E-861F-0E90BF48145E}">
      <dgm:prSet/>
      <dgm:spPr/>
      <dgm:t>
        <a:bodyPr/>
        <a:lstStyle/>
        <a:p>
          <a:endParaRPr lang="en-US"/>
        </a:p>
      </dgm:t>
    </dgm:pt>
    <dgm:pt modelId="{00B10219-8BF1-8F41-A569-5FFD00C05E55}">
      <dgm:prSet/>
      <dgm:spPr/>
      <dgm:t>
        <a:bodyPr/>
        <a:lstStyle/>
        <a:p>
          <a:r>
            <a:rPr lang="en-US"/>
            <a:t>transferable</a:t>
          </a:r>
        </a:p>
      </dgm:t>
    </dgm:pt>
    <dgm:pt modelId="{2576E17C-1038-4B4C-B3FF-124ABDADC6E1}" type="parTrans" cxnId="{3C9BDDA6-EFEC-0D41-943D-E25CF5574C33}">
      <dgm:prSet/>
      <dgm:spPr/>
      <dgm:t>
        <a:bodyPr/>
        <a:lstStyle/>
        <a:p>
          <a:endParaRPr lang="en-US"/>
        </a:p>
      </dgm:t>
    </dgm:pt>
    <dgm:pt modelId="{6E18AB3F-3DAD-9243-B123-1E3F91191042}" type="sibTrans" cxnId="{3C9BDDA6-EFEC-0D41-943D-E25CF5574C33}">
      <dgm:prSet/>
      <dgm:spPr/>
      <dgm:t>
        <a:bodyPr/>
        <a:lstStyle/>
        <a:p>
          <a:endParaRPr lang="en-US"/>
        </a:p>
      </dgm:t>
    </dgm:pt>
    <dgm:pt modelId="{7CC9D633-BA4F-7C41-8053-A78D27272800}">
      <dgm:prSet/>
      <dgm:spPr/>
      <dgm:t>
        <a:bodyPr/>
        <a:lstStyle/>
        <a:p>
          <a:r>
            <a:rPr lang="en-US"/>
            <a:t>deed</a:t>
          </a:r>
        </a:p>
      </dgm:t>
    </dgm:pt>
    <dgm:pt modelId="{70C7069C-D4BC-634A-8884-160DF08A6D8A}" type="parTrans" cxnId="{A33CFE7F-9A5F-7744-B288-4C452EB726B5}">
      <dgm:prSet/>
      <dgm:spPr/>
      <dgm:t>
        <a:bodyPr/>
        <a:lstStyle/>
        <a:p>
          <a:endParaRPr lang="en-US"/>
        </a:p>
      </dgm:t>
    </dgm:pt>
    <dgm:pt modelId="{AC6C8BDA-98C0-1D48-83CB-D7500F492A9B}" type="sibTrans" cxnId="{A33CFE7F-9A5F-7744-B288-4C452EB726B5}">
      <dgm:prSet/>
      <dgm:spPr/>
      <dgm:t>
        <a:bodyPr/>
        <a:lstStyle/>
        <a:p>
          <a:endParaRPr lang="en-US"/>
        </a:p>
      </dgm:t>
    </dgm:pt>
    <dgm:pt modelId="{28A1FD85-0721-F546-AEA3-C6CC1CF14577}">
      <dgm:prSet/>
      <dgm:spPr/>
      <dgm:t>
        <a:bodyPr/>
        <a:lstStyle/>
        <a:p>
          <a:r>
            <a:rPr lang="en-US"/>
            <a:t>title</a:t>
          </a:r>
        </a:p>
      </dgm:t>
    </dgm:pt>
    <dgm:pt modelId="{4C71C205-3A1F-7745-971F-F5202369F299}" type="parTrans" cxnId="{3E725A15-09B1-6643-A2C8-FE28F4259A4B}">
      <dgm:prSet/>
      <dgm:spPr/>
      <dgm:t>
        <a:bodyPr/>
        <a:lstStyle/>
        <a:p>
          <a:endParaRPr lang="en-US"/>
        </a:p>
      </dgm:t>
    </dgm:pt>
    <dgm:pt modelId="{24C7CE4B-988E-1942-BD19-88028D73D1B3}" type="sibTrans" cxnId="{3E725A15-09B1-6643-A2C8-FE28F4259A4B}">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50E771C8-AC92-AF43-BF5A-8DD740B5D5B0}" type="pres">
      <dgm:prSet presAssocID="{0FE927C6-B706-544F-80D1-972F48331C73}" presName="Name10" presStyleLbl="parChTrans1D2" presStyleIdx="0" presStyleCnt="2"/>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0" presStyleCnt="2"/>
      <dgm:spPr/>
    </dgm:pt>
    <dgm:pt modelId="{C9B8B36C-60E9-7643-8A59-4415D6613DA2}" type="pres">
      <dgm:prSet presAssocID="{9452E596-A216-9E47-8D29-919C1A6E07E1}" presName="text2" presStyleLbl="fgAcc2" presStyleIdx="0" presStyleCnt="2">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4"/>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4"/>
      <dgm:spPr/>
    </dgm:pt>
    <dgm:pt modelId="{DFA0D484-D2DD-7445-B5A4-D44BCD20B7C5}" type="pres">
      <dgm:prSet presAssocID="{C46FA916-0FFE-3149-AD0A-1DFB3851F0EA}" presName="text3" presStyleLbl="fgAcc3" presStyleIdx="0" presStyleCnt="4">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17"/>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17"/>
      <dgm:spPr/>
    </dgm:pt>
    <dgm:pt modelId="{0E6DEDC6-FD43-DC41-9A85-3E4892CBFCC1}" type="pres">
      <dgm:prSet presAssocID="{F7E1740E-2F7C-2049-96E5-FF905D2C548E}" presName="text4" presStyleLbl="fgAcc4" presStyleIdx="0" presStyleCnt="17">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17"/>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17"/>
      <dgm:spPr/>
    </dgm:pt>
    <dgm:pt modelId="{ACB548EF-150E-7642-B14F-962E515E024F}" type="pres">
      <dgm:prSet presAssocID="{2DB7CF4A-DF40-7741-B2A1-B0A27D49BB8F}" presName="text4" presStyleLbl="fgAcc4" presStyleIdx="1" presStyleCnt="17">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17"/>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17"/>
      <dgm:spPr/>
    </dgm:pt>
    <dgm:pt modelId="{B669F9A0-5B32-0148-8A28-009118DEBB10}" type="pres">
      <dgm:prSet presAssocID="{0043558D-BEC2-3047-9C10-EE17BB2BB649}" presName="text4" presStyleLbl="fgAcc4" presStyleIdx="2" presStyleCnt="17">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17"/>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17"/>
      <dgm:spPr/>
    </dgm:pt>
    <dgm:pt modelId="{0E1AF647-FAD6-404D-8C54-8319E393F368}" type="pres">
      <dgm:prSet presAssocID="{77A08C41-6D8E-A94F-B395-A1A50CF056CB}" presName="text4" presStyleLbl="fgAcc4" presStyleIdx="3" presStyleCnt="17">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4"/>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4"/>
      <dgm:spPr/>
    </dgm:pt>
    <dgm:pt modelId="{B08741F9-0289-3046-8CC2-17EA4DD821EE}" type="pres">
      <dgm:prSet presAssocID="{7F149706-424C-DB4B-8476-305A0F658F04}" presName="text3" presStyleLbl="fgAcc3" presStyleIdx="1" presStyleCnt="4">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17"/>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17"/>
      <dgm:spPr/>
    </dgm:pt>
    <dgm:pt modelId="{A0BCFFE6-AF4B-FA42-845C-702F0E8FD2AB}" type="pres">
      <dgm:prSet presAssocID="{9F1B09ED-B58D-294D-9CE8-D735A3D42C4D}" presName="text4" presStyleLbl="fgAcc4" presStyleIdx="4" presStyleCnt="17">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17"/>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17"/>
      <dgm:spPr/>
    </dgm:pt>
    <dgm:pt modelId="{3952410C-94E4-8B49-8D4E-835337212FD0}" type="pres">
      <dgm:prSet presAssocID="{EC3C8426-E5BC-7B4A-99C1-EFEF77D733E4}" presName="text4" presStyleLbl="fgAcc4" presStyleIdx="5" presStyleCnt="17">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17"/>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17"/>
      <dgm:spPr/>
    </dgm:pt>
    <dgm:pt modelId="{7CAE5794-AEC1-2742-894D-C37EE33339FE}" type="pres">
      <dgm:prSet presAssocID="{992F7382-34FC-CE4A-B247-ECEF9379DC62}" presName="text4" presStyleLbl="fgAcc4" presStyleIdx="6" presStyleCnt="17">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17"/>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17"/>
      <dgm:spPr/>
    </dgm:pt>
    <dgm:pt modelId="{EEA1E11A-4274-9E46-B82A-456F3191C3B5}" type="pres">
      <dgm:prSet presAssocID="{147C5AD9-B337-3F4E-B9DE-C55096168A11}" presName="text4" presStyleLbl="fgAcc4" presStyleIdx="7" presStyleCnt="17">
        <dgm:presLayoutVars>
          <dgm:chPref val="3"/>
        </dgm:presLayoutVars>
      </dgm:prSet>
      <dgm:spPr/>
    </dgm:pt>
    <dgm:pt modelId="{304C693A-1BB6-9449-9BAD-4485AED9E56A}" type="pres">
      <dgm:prSet presAssocID="{147C5AD9-B337-3F4E-B9DE-C55096168A11}" presName="hierChild5" presStyleCnt="0"/>
      <dgm:spPr/>
    </dgm:pt>
    <dgm:pt modelId="{0181B171-CFCF-2141-8A6A-01FCA424459A}" type="pres">
      <dgm:prSet presAssocID="{F3CEB537-9C1E-5A42-B93D-1DB74BFFA760}" presName="Name23" presStyleLbl="parChTrans1D4" presStyleIdx="8" presStyleCnt="17"/>
      <dgm:spPr/>
    </dgm:pt>
    <dgm:pt modelId="{1A1389C9-1D24-1D40-AE5F-5281EFA261B6}" type="pres">
      <dgm:prSet presAssocID="{680AEE4C-2E15-3D46-8697-EE656F51DD47}" presName="hierRoot4" presStyleCnt="0"/>
      <dgm:spPr/>
    </dgm:pt>
    <dgm:pt modelId="{0C7D7A79-FFE3-3A41-9996-5CAC89780542}" type="pres">
      <dgm:prSet presAssocID="{680AEE4C-2E15-3D46-8697-EE656F51DD47}" presName="composite4" presStyleCnt="0"/>
      <dgm:spPr/>
    </dgm:pt>
    <dgm:pt modelId="{BB8DB9B8-FE23-AE41-BF5C-B262EF10691A}" type="pres">
      <dgm:prSet presAssocID="{680AEE4C-2E15-3D46-8697-EE656F51DD47}" presName="background4" presStyleLbl="node4" presStyleIdx="8" presStyleCnt="17"/>
      <dgm:spPr/>
    </dgm:pt>
    <dgm:pt modelId="{225E2BA3-A3B7-5D48-9C6B-E8B28E67F229}" type="pres">
      <dgm:prSet presAssocID="{680AEE4C-2E15-3D46-8697-EE656F51DD47}" presName="text4" presStyleLbl="fgAcc4" presStyleIdx="8" presStyleCnt="17">
        <dgm:presLayoutVars>
          <dgm:chPref val="3"/>
        </dgm:presLayoutVars>
      </dgm:prSet>
      <dgm:spPr/>
    </dgm:pt>
    <dgm:pt modelId="{E2B55AE1-AC93-E645-93FF-F4A1703988AC}" type="pres">
      <dgm:prSet presAssocID="{680AEE4C-2E15-3D46-8697-EE656F51DD47}" presName="hierChild5" presStyleCnt="0"/>
      <dgm:spPr/>
    </dgm:pt>
    <dgm:pt modelId="{1B1A8213-3358-3B45-BE3D-788D956B7654}" type="pres">
      <dgm:prSet presAssocID="{C9152EC4-5649-B04A-8BCD-3ECAEF06A4A1}" presName="Name23" presStyleLbl="parChTrans1D4" presStyleIdx="9" presStyleCnt="17"/>
      <dgm:spPr/>
    </dgm:pt>
    <dgm:pt modelId="{4F62A89A-FC64-4545-ACFB-CED9E91C94E0}" type="pres">
      <dgm:prSet presAssocID="{D7F58B11-5128-1640-A2C6-1110BB461C0B}" presName="hierRoot4" presStyleCnt="0"/>
      <dgm:spPr/>
    </dgm:pt>
    <dgm:pt modelId="{E469CC4F-6454-A242-9683-0715A998DA25}" type="pres">
      <dgm:prSet presAssocID="{D7F58B11-5128-1640-A2C6-1110BB461C0B}" presName="composite4" presStyleCnt="0"/>
      <dgm:spPr/>
    </dgm:pt>
    <dgm:pt modelId="{B64202D5-9866-7A4E-808A-731671CD3A2C}" type="pres">
      <dgm:prSet presAssocID="{D7F58B11-5128-1640-A2C6-1110BB461C0B}" presName="background4" presStyleLbl="node4" presStyleIdx="9" presStyleCnt="17"/>
      <dgm:spPr/>
    </dgm:pt>
    <dgm:pt modelId="{D6851DD7-0F9B-BA48-8046-368FE8F4F984}" type="pres">
      <dgm:prSet presAssocID="{D7F58B11-5128-1640-A2C6-1110BB461C0B}" presName="text4" presStyleLbl="fgAcc4" presStyleIdx="9" presStyleCnt="17">
        <dgm:presLayoutVars>
          <dgm:chPref val="3"/>
        </dgm:presLayoutVars>
      </dgm:prSet>
      <dgm:spPr/>
    </dgm:pt>
    <dgm:pt modelId="{CDFC650F-FE53-054F-B7F9-089B5C3DD9AF}" type="pres">
      <dgm:prSet presAssocID="{D7F58B11-5128-1640-A2C6-1110BB461C0B}" presName="hierChild5" presStyleCnt="0"/>
      <dgm:spPr/>
    </dgm:pt>
    <dgm:pt modelId="{49D80310-6E71-B04C-B42B-B49AE178A562}" type="pres">
      <dgm:prSet presAssocID="{1DBEE5EA-5E43-6540-AFCA-C4D1A2ABDEF4}" presName="Name10" presStyleLbl="parChTrans1D2" presStyleIdx="1" presStyleCnt="2"/>
      <dgm:spPr/>
    </dgm:pt>
    <dgm:pt modelId="{43C62501-09BD-3C47-8481-D9CAD7D5CDDA}" type="pres">
      <dgm:prSet presAssocID="{6DC2C98D-CCCC-4F4D-AF92-4F4CEE20908A}" presName="hierRoot2" presStyleCnt="0"/>
      <dgm:spPr/>
    </dgm:pt>
    <dgm:pt modelId="{0E28C61B-493B-454F-90C7-D4D62AFBF359}" type="pres">
      <dgm:prSet presAssocID="{6DC2C98D-CCCC-4F4D-AF92-4F4CEE20908A}" presName="composite2" presStyleCnt="0"/>
      <dgm:spPr/>
    </dgm:pt>
    <dgm:pt modelId="{25BA7415-94A1-A94F-93CF-D8D33FEEE3B9}" type="pres">
      <dgm:prSet presAssocID="{6DC2C98D-CCCC-4F4D-AF92-4F4CEE20908A}" presName="background2" presStyleLbl="node2" presStyleIdx="1" presStyleCnt="2"/>
      <dgm:spPr/>
    </dgm:pt>
    <dgm:pt modelId="{62EFE8A0-28CA-A141-B4A5-7EF71D9B91C5}" type="pres">
      <dgm:prSet presAssocID="{6DC2C98D-CCCC-4F4D-AF92-4F4CEE20908A}" presName="text2" presStyleLbl="fgAcc2" presStyleIdx="1" presStyleCnt="2">
        <dgm:presLayoutVars>
          <dgm:chPref val="3"/>
        </dgm:presLayoutVars>
      </dgm:prSet>
      <dgm:spPr/>
    </dgm:pt>
    <dgm:pt modelId="{44F9EF7E-B3DD-A04C-94D7-706B08C9242E}" type="pres">
      <dgm:prSet presAssocID="{6DC2C98D-CCCC-4F4D-AF92-4F4CEE20908A}" presName="hierChild3" presStyleCnt="0"/>
      <dgm:spPr/>
    </dgm:pt>
    <dgm:pt modelId="{BBF34C35-61F3-6647-BF9F-94B2BD97DE2B}" type="pres">
      <dgm:prSet presAssocID="{A5F4D043-E260-1B4C-9496-05A202FABE5B}" presName="Name17" presStyleLbl="parChTrans1D3" presStyleIdx="2" presStyleCnt="4"/>
      <dgm:spPr/>
    </dgm:pt>
    <dgm:pt modelId="{026B1565-DC64-4448-865A-07FD8248E23D}" type="pres">
      <dgm:prSet presAssocID="{2679247E-FB2D-9841-9DCC-4035E1590273}" presName="hierRoot3" presStyleCnt="0"/>
      <dgm:spPr/>
    </dgm:pt>
    <dgm:pt modelId="{9A3515BC-F56C-644A-96C7-9FAB6068D546}" type="pres">
      <dgm:prSet presAssocID="{2679247E-FB2D-9841-9DCC-4035E1590273}" presName="composite3" presStyleCnt="0"/>
      <dgm:spPr/>
    </dgm:pt>
    <dgm:pt modelId="{6986B7E6-7277-8045-A036-C6AAFAF52FA3}" type="pres">
      <dgm:prSet presAssocID="{2679247E-FB2D-9841-9DCC-4035E1590273}" presName="background3" presStyleLbl="node3" presStyleIdx="2" presStyleCnt="4"/>
      <dgm:spPr/>
    </dgm:pt>
    <dgm:pt modelId="{4D0BF6CE-D069-6E42-9F1C-57799F5B1699}" type="pres">
      <dgm:prSet presAssocID="{2679247E-FB2D-9841-9DCC-4035E1590273}" presName="text3" presStyleLbl="fgAcc3" presStyleIdx="2" presStyleCnt="4">
        <dgm:presLayoutVars>
          <dgm:chPref val="3"/>
        </dgm:presLayoutVars>
      </dgm:prSet>
      <dgm:spPr/>
    </dgm:pt>
    <dgm:pt modelId="{0CE07DB2-CDD1-5241-93EE-776098A1045A}" type="pres">
      <dgm:prSet presAssocID="{2679247E-FB2D-9841-9DCC-4035E1590273}" presName="hierChild4" presStyleCnt="0"/>
      <dgm:spPr/>
    </dgm:pt>
    <dgm:pt modelId="{C51FAD05-6E08-084A-8C84-49C636BA2903}" type="pres">
      <dgm:prSet presAssocID="{1D856C15-99B3-FE41-8544-770342D5A4C1}" presName="Name23" presStyleLbl="parChTrans1D4" presStyleIdx="10" presStyleCnt="17"/>
      <dgm:spPr/>
    </dgm:pt>
    <dgm:pt modelId="{FF059C22-9033-6C40-BC51-AD9351BC5B9E}" type="pres">
      <dgm:prSet presAssocID="{ED82B50B-F755-7A4A-AAC1-79447AD70B03}" presName="hierRoot4" presStyleCnt="0"/>
      <dgm:spPr/>
    </dgm:pt>
    <dgm:pt modelId="{76E7024D-94C9-E24F-990C-3C5DF6833B5F}" type="pres">
      <dgm:prSet presAssocID="{ED82B50B-F755-7A4A-AAC1-79447AD70B03}" presName="composite4" presStyleCnt="0"/>
      <dgm:spPr/>
    </dgm:pt>
    <dgm:pt modelId="{7E34F603-D52E-2A49-886A-FF1747189D43}" type="pres">
      <dgm:prSet presAssocID="{ED82B50B-F755-7A4A-AAC1-79447AD70B03}" presName="background4" presStyleLbl="node4" presStyleIdx="10" presStyleCnt="17"/>
      <dgm:spPr/>
    </dgm:pt>
    <dgm:pt modelId="{C151BA4A-56EE-114D-B5A1-5835C6CE7881}" type="pres">
      <dgm:prSet presAssocID="{ED82B50B-F755-7A4A-AAC1-79447AD70B03}" presName="text4" presStyleLbl="fgAcc4" presStyleIdx="10" presStyleCnt="17">
        <dgm:presLayoutVars>
          <dgm:chPref val="3"/>
        </dgm:presLayoutVars>
      </dgm:prSet>
      <dgm:spPr/>
    </dgm:pt>
    <dgm:pt modelId="{9CAB0D9B-5371-A541-A044-E8FD7CD049EE}" type="pres">
      <dgm:prSet presAssocID="{ED82B50B-F755-7A4A-AAC1-79447AD70B03}" presName="hierChild5" presStyleCnt="0"/>
      <dgm:spPr/>
    </dgm:pt>
    <dgm:pt modelId="{3D2CCAA6-C4BD-684B-8E13-E397C8585B48}" type="pres">
      <dgm:prSet presAssocID="{EFCD32DC-9293-D849-AC40-D980A7D15873}" presName="Name17" presStyleLbl="parChTrans1D3" presStyleIdx="3" presStyleCnt="4"/>
      <dgm:spPr/>
    </dgm:pt>
    <dgm:pt modelId="{2ED43712-4743-374F-AC2A-B6AE47444A2B}" type="pres">
      <dgm:prSet presAssocID="{401706ED-0B37-7B4C-A589-302162ADB371}" presName="hierRoot3" presStyleCnt="0"/>
      <dgm:spPr/>
    </dgm:pt>
    <dgm:pt modelId="{88C7E22E-64BC-A049-8B90-9D3F37867730}" type="pres">
      <dgm:prSet presAssocID="{401706ED-0B37-7B4C-A589-302162ADB371}" presName="composite3" presStyleCnt="0"/>
      <dgm:spPr/>
    </dgm:pt>
    <dgm:pt modelId="{275C4045-9F54-3F4C-BE62-9DA97D9736E3}" type="pres">
      <dgm:prSet presAssocID="{401706ED-0B37-7B4C-A589-302162ADB371}" presName="background3" presStyleLbl="node3" presStyleIdx="3" presStyleCnt="4"/>
      <dgm:spPr/>
    </dgm:pt>
    <dgm:pt modelId="{673FF100-B240-7541-9C0F-42C603752E0A}" type="pres">
      <dgm:prSet presAssocID="{401706ED-0B37-7B4C-A589-302162ADB371}" presName="text3" presStyleLbl="fgAcc3" presStyleIdx="3" presStyleCnt="4">
        <dgm:presLayoutVars>
          <dgm:chPref val="3"/>
        </dgm:presLayoutVars>
      </dgm:prSet>
      <dgm:spPr/>
    </dgm:pt>
    <dgm:pt modelId="{9AA0944A-2750-B945-9DAC-E4E9584E92FD}" type="pres">
      <dgm:prSet presAssocID="{401706ED-0B37-7B4C-A589-302162ADB371}" presName="hierChild4" presStyleCnt="0"/>
      <dgm:spPr/>
    </dgm:pt>
    <dgm:pt modelId="{0A70BB91-0948-264A-B2EA-433175DDE9A3}" type="pres">
      <dgm:prSet presAssocID="{DF3B1067-0BB0-F044-9A67-B727CFECC172}" presName="Name23" presStyleLbl="parChTrans1D4" presStyleIdx="11" presStyleCnt="17"/>
      <dgm:spPr/>
    </dgm:pt>
    <dgm:pt modelId="{097781AA-3C5E-C643-BDAB-5B8572BF00FB}" type="pres">
      <dgm:prSet presAssocID="{B10B3219-AC8F-0445-BF11-A4A718F1F9CD}" presName="hierRoot4" presStyleCnt="0"/>
      <dgm:spPr/>
    </dgm:pt>
    <dgm:pt modelId="{D36F35A9-D8B2-4346-9420-B0728C181655}" type="pres">
      <dgm:prSet presAssocID="{B10B3219-AC8F-0445-BF11-A4A718F1F9CD}" presName="composite4" presStyleCnt="0"/>
      <dgm:spPr/>
    </dgm:pt>
    <dgm:pt modelId="{85E0FE02-5FD3-B141-81EF-B4073127AF72}" type="pres">
      <dgm:prSet presAssocID="{B10B3219-AC8F-0445-BF11-A4A718F1F9CD}" presName="background4" presStyleLbl="node4" presStyleIdx="11" presStyleCnt="17"/>
      <dgm:spPr/>
    </dgm:pt>
    <dgm:pt modelId="{740D46E4-766D-8042-8E55-B064E3E6EDF6}" type="pres">
      <dgm:prSet presAssocID="{B10B3219-AC8F-0445-BF11-A4A718F1F9CD}" presName="text4" presStyleLbl="fgAcc4" presStyleIdx="11" presStyleCnt="17">
        <dgm:presLayoutVars>
          <dgm:chPref val="3"/>
        </dgm:presLayoutVars>
      </dgm:prSet>
      <dgm:spPr/>
    </dgm:pt>
    <dgm:pt modelId="{5DF7F9F7-D0AE-2E47-8A7E-B04ECBA7A6A2}" type="pres">
      <dgm:prSet presAssocID="{B10B3219-AC8F-0445-BF11-A4A718F1F9CD}" presName="hierChild5" presStyleCnt="0"/>
      <dgm:spPr/>
    </dgm:pt>
    <dgm:pt modelId="{7D1FA9AA-17E6-7446-A1E2-7A9945A296DC}" type="pres">
      <dgm:prSet presAssocID="{942562AA-FAE8-524F-A135-89862D9C0963}" presName="Name23" presStyleLbl="parChTrans1D4" presStyleIdx="12" presStyleCnt="17"/>
      <dgm:spPr/>
    </dgm:pt>
    <dgm:pt modelId="{1C299315-BEF1-D64D-9820-AB87C1A2D4B3}" type="pres">
      <dgm:prSet presAssocID="{D5505D2F-BBA2-0142-BAD4-6545BD616411}" presName="hierRoot4" presStyleCnt="0"/>
      <dgm:spPr/>
    </dgm:pt>
    <dgm:pt modelId="{F1C419AF-5206-D24C-88E5-9F1AA4BD30AE}" type="pres">
      <dgm:prSet presAssocID="{D5505D2F-BBA2-0142-BAD4-6545BD616411}" presName="composite4" presStyleCnt="0"/>
      <dgm:spPr/>
    </dgm:pt>
    <dgm:pt modelId="{1BB5BB44-D1D5-1742-8775-7D5ED74502D0}" type="pres">
      <dgm:prSet presAssocID="{D5505D2F-BBA2-0142-BAD4-6545BD616411}" presName="background4" presStyleLbl="node4" presStyleIdx="12" presStyleCnt="17"/>
      <dgm:spPr/>
    </dgm:pt>
    <dgm:pt modelId="{427BEF3A-56F8-B14D-B77C-929DC0AA79BB}" type="pres">
      <dgm:prSet presAssocID="{D5505D2F-BBA2-0142-BAD4-6545BD616411}" presName="text4" presStyleLbl="fgAcc4" presStyleIdx="12" presStyleCnt="17">
        <dgm:presLayoutVars>
          <dgm:chPref val="3"/>
        </dgm:presLayoutVars>
      </dgm:prSet>
      <dgm:spPr/>
    </dgm:pt>
    <dgm:pt modelId="{66290DCD-92D9-724C-B55C-547FD790BF0B}" type="pres">
      <dgm:prSet presAssocID="{D5505D2F-BBA2-0142-BAD4-6545BD616411}" presName="hierChild5" presStyleCnt="0"/>
      <dgm:spPr/>
    </dgm:pt>
    <dgm:pt modelId="{3A115499-A1FD-3E4C-9F8D-0F158E97CE78}" type="pres">
      <dgm:prSet presAssocID="{8774AEE4-AF9D-0D4D-A366-D1E618B85404}" presName="Name23" presStyleLbl="parChTrans1D4" presStyleIdx="13" presStyleCnt="17"/>
      <dgm:spPr/>
    </dgm:pt>
    <dgm:pt modelId="{45DA32DD-4072-1349-BF59-60A642905020}" type="pres">
      <dgm:prSet presAssocID="{A95AEE53-EA6C-BA42-8126-633606425981}" presName="hierRoot4" presStyleCnt="0"/>
      <dgm:spPr/>
    </dgm:pt>
    <dgm:pt modelId="{DC99DC6A-0D1A-9541-8830-479433990195}" type="pres">
      <dgm:prSet presAssocID="{A95AEE53-EA6C-BA42-8126-633606425981}" presName="composite4" presStyleCnt="0"/>
      <dgm:spPr/>
    </dgm:pt>
    <dgm:pt modelId="{AA904E09-1F2F-DA46-886F-D49BFEBF103F}" type="pres">
      <dgm:prSet presAssocID="{A95AEE53-EA6C-BA42-8126-633606425981}" presName="background4" presStyleLbl="node4" presStyleIdx="13" presStyleCnt="17"/>
      <dgm:spPr/>
    </dgm:pt>
    <dgm:pt modelId="{689D78F7-EF78-E94D-BA54-BA8C64CF3837}" type="pres">
      <dgm:prSet presAssocID="{A95AEE53-EA6C-BA42-8126-633606425981}" presName="text4" presStyleLbl="fgAcc4" presStyleIdx="13" presStyleCnt="17">
        <dgm:presLayoutVars>
          <dgm:chPref val="3"/>
        </dgm:presLayoutVars>
      </dgm:prSet>
      <dgm:spPr/>
    </dgm:pt>
    <dgm:pt modelId="{438B9E51-8D18-DF47-BDEC-8197C00A4BEF}" type="pres">
      <dgm:prSet presAssocID="{A95AEE53-EA6C-BA42-8126-633606425981}" presName="hierChild5" presStyleCnt="0"/>
      <dgm:spPr/>
    </dgm:pt>
    <dgm:pt modelId="{8E72CF41-678A-4F4C-A020-59F9522FD70F}" type="pres">
      <dgm:prSet presAssocID="{2576E17C-1038-4B4C-B3FF-124ABDADC6E1}" presName="Name23" presStyleLbl="parChTrans1D4" presStyleIdx="14" presStyleCnt="17"/>
      <dgm:spPr/>
    </dgm:pt>
    <dgm:pt modelId="{B095DD68-D42D-5B41-83EF-0C2D1AED8120}" type="pres">
      <dgm:prSet presAssocID="{00B10219-8BF1-8F41-A569-5FFD00C05E55}" presName="hierRoot4" presStyleCnt="0"/>
      <dgm:spPr/>
    </dgm:pt>
    <dgm:pt modelId="{9A0D2AAA-0C3F-D94A-ABF7-B69A08462B80}" type="pres">
      <dgm:prSet presAssocID="{00B10219-8BF1-8F41-A569-5FFD00C05E55}" presName="composite4" presStyleCnt="0"/>
      <dgm:spPr/>
    </dgm:pt>
    <dgm:pt modelId="{F25AC4FF-7084-F944-BE11-39A575C9446E}" type="pres">
      <dgm:prSet presAssocID="{00B10219-8BF1-8F41-A569-5FFD00C05E55}" presName="background4" presStyleLbl="node4" presStyleIdx="14" presStyleCnt="17"/>
      <dgm:spPr/>
    </dgm:pt>
    <dgm:pt modelId="{70AB08C7-28D1-3B49-B531-67A59C337451}" type="pres">
      <dgm:prSet presAssocID="{00B10219-8BF1-8F41-A569-5FFD00C05E55}" presName="text4" presStyleLbl="fgAcc4" presStyleIdx="14" presStyleCnt="17">
        <dgm:presLayoutVars>
          <dgm:chPref val="3"/>
        </dgm:presLayoutVars>
      </dgm:prSet>
      <dgm:spPr/>
    </dgm:pt>
    <dgm:pt modelId="{8111CA93-8B2A-7345-9224-1138E9D4D848}" type="pres">
      <dgm:prSet presAssocID="{00B10219-8BF1-8F41-A569-5FFD00C05E55}" presName="hierChild5" presStyleCnt="0"/>
      <dgm:spPr/>
    </dgm:pt>
    <dgm:pt modelId="{C8BA2E82-4020-2E4B-AE60-52AB16D252DA}" type="pres">
      <dgm:prSet presAssocID="{70C7069C-D4BC-634A-8884-160DF08A6D8A}" presName="Name23" presStyleLbl="parChTrans1D4" presStyleIdx="15" presStyleCnt="17"/>
      <dgm:spPr/>
    </dgm:pt>
    <dgm:pt modelId="{7A024498-B17B-D34D-9EE9-7CE3B0B6F53A}" type="pres">
      <dgm:prSet presAssocID="{7CC9D633-BA4F-7C41-8053-A78D27272800}" presName="hierRoot4" presStyleCnt="0"/>
      <dgm:spPr/>
    </dgm:pt>
    <dgm:pt modelId="{AF6F43BC-AB00-7345-839F-8071DA3F58FB}" type="pres">
      <dgm:prSet presAssocID="{7CC9D633-BA4F-7C41-8053-A78D27272800}" presName="composite4" presStyleCnt="0"/>
      <dgm:spPr/>
    </dgm:pt>
    <dgm:pt modelId="{9D639884-F99A-624F-B4DA-03DE43146C61}" type="pres">
      <dgm:prSet presAssocID="{7CC9D633-BA4F-7C41-8053-A78D27272800}" presName="background4" presStyleLbl="node4" presStyleIdx="15" presStyleCnt="17"/>
      <dgm:spPr/>
    </dgm:pt>
    <dgm:pt modelId="{DC8A5239-8F8E-D84F-8C62-52E4844260EA}" type="pres">
      <dgm:prSet presAssocID="{7CC9D633-BA4F-7C41-8053-A78D27272800}" presName="text4" presStyleLbl="fgAcc4" presStyleIdx="15" presStyleCnt="17">
        <dgm:presLayoutVars>
          <dgm:chPref val="3"/>
        </dgm:presLayoutVars>
      </dgm:prSet>
      <dgm:spPr/>
    </dgm:pt>
    <dgm:pt modelId="{FD5B1724-0E13-5643-9F85-81A452E74C45}" type="pres">
      <dgm:prSet presAssocID="{7CC9D633-BA4F-7C41-8053-A78D27272800}" presName="hierChild5" presStyleCnt="0"/>
      <dgm:spPr/>
    </dgm:pt>
    <dgm:pt modelId="{10400CA4-7F3C-0444-8B04-6BA06692FEA7}" type="pres">
      <dgm:prSet presAssocID="{4C71C205-3A1F-7745-971F-F5202369F299}" presName="Name23" presStyleLbl="parChTrans1D4" presStyleIdx="16" presStyleCnt="17"/>
      <dgm:spPr/>
    </dgm:pt>
    <dgm:pt modelId="{4EEA7B2F-AD7B-3641-A2C1-E0B7F42C9C53}" type="pres">
      <dgm:prSet presAssocID="{28A1FD85-0721-F546-AEA3-C6CC1CF14577}" presName="hierRoot4" presStyleCnt="0"/>
      <dgm:spPr/>
    </dgm:pt>
    <dgm:pt modelId="{ECD5CDBE-AECB-D745-A1CB-D11BA1E3AC44}" type="pres">
      <dgm:prSet presAssocID="{28A1FD85-0721-F546-AEA3-C6CC1CF14577}" presName="composite4" presStyleCnt="0"/>
      <dgm:spPr/>
    </dgm:pt>
    <dgm:pt modelId="{6E59670B-955F-FE48-BF89-832CCB9A58A0}" type="pres">
      <dgm:prSet presAssocID="{28A1FD85-0721-F546-AEA3-C6CC1CF14577}" presName="background4" presStyleLbl="node4" presStyleIdx="16" presStyleCnt="17"/>
      <dgm:spPr/>
    </dgm:pt>
    <dgm:pt modelId="{CC0A1A98-8EAC-4641-B43A-DDF4BE60CECF}" type="pres">
      <dgm:prSet presAssocID="{28A1FD85-0721-F546-AEA3-C6CC1CF14577}" presName="text4" presStyleLbl="fgAcc4" presStyleIdx="16" presStyleCnt="17">
        <dgm:presLayoutVars>
          <dgm:chPref val="3"/>
        </dgm:presLayoutVars>
      </dgm:prSet>
      <dgm:spPr/>
    </dgm:pt>
    <dgm:pt modelId="{D085BC37-FC08-1044-B99D-30DF169AD054}" type="pres">
      <dgm:prSet presAssocID="{28A1FD85-0721-F546-AEA3-C6CC1CF14577}" presName="hierChild5" presStyleCnt="0"/>
      <dgm:spPr/>
    </dgm:pt>
  </dgm:ptLst>
  <dgm:cxnLst>
    <dgm:cxn modelId="{F202A200-A9F2-9D4A-A27E-5486B3FF5B36}" type="presOf" srcId="{9452E596-A216-9E47-8D29-919C1A6E07E1}" destId="{C9B8B36C-60E9-7643-8A59-4415D6613DA2}" srcOrd="0" destOrd="0" presId="urn:microsoft.com/office/officeart/2005/8/layout/hierarchy1"/>
    <dgm:cxn modelId="{C2EA3105-0FB1-AB4C-9207-47614D0151C0}" type="presOf" srcId="{00DF81E6-D284-5646-B90B-FC3D4BFAB747}" destId="{10B3B243-4478-264C-960C-14D9537F96CF}" srcOrd="0" destOrd="0" presId="urn:microsoft.com/office/officeart/2005/8/layout/hierarchy1"/>
    <dgm:cxn modelId="{5F217607-72A9-0F46-95AC-00C6D5BC67B3}" srcId="{C087F288-41F5-8E4E-ADF9-3E9490032902}" destId="{9452E596-A216-9E47-8D29-919C1A6E07E1}" srcOrd="0" destOrd="0" parTransId="{0FE927C6-B706-544F-80D1-972F48331C73}" sibTransId="{E78A3EF2-8FAE-1A42-AF5B-F2CAA5559B5D}"/>
    <dgm:cxn modelId="{D0F79B0A-FE61-2B40-AD79-817B3C9E7304}" srcId="{7F149706-424C-DB4B-8476-305A0F658F04}" destId="{9F1B09ED-B58D-294D-9CE8-D735A3D42C4D}" srcOrd="0" destOrd="0" parTransId="{35B6F5B5-DFA0-0548-9B5F-5FC5DEC6FF56}" sibTransId="{04B840F9-D2EE-9343-84CA-FB13B66AD10E}"/>
    <dgm:cxn modelId="{CD19AB0B-D3D9-884D-92FF-8565BA84DE69}" type="presOf" srcId="{7430BC1A-6F9E-F547-9E0E-86EF54D58559}" destId="{50A294CA-07B3-744C-89B0-19AE85109177}" srcOrd="0" destOrd="0" presId="urn:microsoft.com/office/officeart/2005/8/layout/hierarchy1"/>
    <dgm:cxn modelId="{00E0250D-ECA0-5446-B065-4EA7492E59E7}" type="presOf" srcId="{2679247E-FB2D-9841-9DCC-4035E1590273}" destId="{4D0BF6CE-D069-6E42-9F1C-57799F5B1699}" srcOrd="0" destOrd="0" presId="urn:microsoft.com/office/officeart/2005/8/layout/hierarchy1"/>
    <dgm:cxn modelId="{4724070F-39A7-EB46-809E-6A296B6C3DA1}" type="presOf" srcId="{C46FA916-0FFE-3149-AD0A-1DFB3851F0EA}" destId="{DFA0D484-D2DD-7445-B5A4-D44BCD20B7C5}" srcOrd="0" destOrd="0" presId="urn:microsoft.com/office/officeart/2005/8/layout/hierarchy1"/>
    <dgm:cxn modelId="{3E725A15-09B1-6643-A2C8-FE28F4259A4B}" srcId="{00B10219-8BF1-8F41-A569-5FFD00C05E55}" destId="{28A1FD85-0721-F546-AEA3-C6CC1CF14577}" srcOrd="1" destOrd="0" parTransId="{4C71C205-3A1F-7745-971F-F5202369F299}" sibTransId="{24C7CE4B-988E-1942-BD19-88028D73D1B3}"/>
    <dgm:cxn modelId="{6EE50E1A-2F9B-B54F-8036-8853DE0EBDCC}" type="presOf" srcId="{EFCD32DC-9293-D849-AC40-D980A7D15873}" destId="{3D2CCAA6-C4BD-684B-8E13-E397C8585B48}" srcOrd="0" destOrd="0" presId="urn:microsoft.com/office/officeart/2005/8/layout/hierarchy1"/>
    <dgm:cxn modelId="{716A8F1A-605A-7E44-A372-DC7B3191C9FF}" srcId="{0043558D-BEC2-3047-9C10-EE17BB2BB649}" destId="{77A08C41-6D8E-A94F-B395-A1A50CF056CB}" srcOrd="0" destOrd="0" parTransId="{808A3A2F-7AFD-F041-AB00-84E2FB3F3BF3}" sibTransId="{C3CD1A83-4967-984D-8473-5C4A00EFA1F3}"/>
    <dgm:cxn modelId="{6B1BA71D-7B13-654C-8CDD-D9B54BB18ABC}" type="presOf" srcId="{70C7069C-D4BC-634A-8884-160DF08A6D8A}" destId="{C8BA2E82-4020-2E4B-AE60-52AB16D252DA}" srcOrd="0" destOrd="0" presId="urn:microsoft.com/office/officeart/2005/8/layout/hierarchy1"/>
    <dgm:cxn modelId="{0DA66B20-FB7B-4E4B-84AC-8C691A91A8D9}" type="presOf" srcId="{0043558D-BEC2-3047-9C10-EE17BB2BB649}" destId="{B669F9A0-5B32-0148-8A28-009118DEBB10}" srcOrd="0" destOrd="0" presId="urn:microsoft.com/office/officeart/2005/8/layout/hierarchy1"/>
    <dgm:cxn modelId="{07149622-B5D5-154D-B45D-58349B34FD01}" type="presOf" srcId="{D7F58B11-5128-1640-A2C6-1110BB461C0B}" destId="{D6851DD7-0F9B-BA48-8046-368FE8F4F984}"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82611C27-7B4B-D54C-95BC-E37F4D21D6FF}" type="presOf" srcId="{4C71C205-3A1F-7745-971F-F5202369F299}" destId="{10400CA4-7F3C-0444-8B04-6BA06692FEA7}" srcOrd="0" destOrd="0" presId="urn:microsoft.com/office/officeart/2005/8/layout/hierarchy1"/>
    <dgm:cxn modelId="{01E9C628-C752-E049-B85D-7E7DDA6C837A}" srcId="{680AEE4C-2E15-3D46-8697-EE656F51DD47}" destId="{D7F58B11-5128-1640-A2C6-1110BB461C0B}" srcOrd="0" destOrd="0" parTransId="{C9152EC4-5649-B04A-8BCD-3ECAEF06A4A1}" sibTransId="{A1FFA3F0-893B-6448-BE78-252C3CE1EEB5}"/>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E00EB731-BA1C-444E-861F-0E90BF48145E}" srcId="{2679247E-FB2D-9841-9DCC-4035E1590273}" destId="{ED82B50B-F755-7A4A-AAC1-79447AD70B03}" srcOrd="0" destOrd="0" parTransId="{1D856C15-99B3-FE41-8544-770342D5A4C1}" sibTransId="{424CCD3F-8F90-1A4B-B5EE-F92817EF4EC5}"/>
    <dgm:cxn modelId="{EB5B0237-1B69-214C-97E0-B659005CC156}" srcId="{C46FA916-0FFE-3149-AD0A-1DFB3851F0EA}" destId="{0043558D-BEC2-3047-9C10-EE17BB2BB649}" srcOrd="1" destOrd="0" parTransId="{00DF81E6-D284-5646-B90B-FC3D4BFAB747}" sibTransId="{B38E3621-177A-2646-81AD-F2C777948E00}"/>
    <dgm:cxn modelId="{857F653E-C885-3D48-9295-89DFD4CC753F}" type="presOf" srcId="{808A3A2F-7AFD-F041-AB00-84E2FB3F3BF3}" destId="{506CACDF-0BBD-1049-88B4-690224146466}" srcOrd="0" destOrd="0" presId="urn:microsoft.com/office/officeart/2005/8/layout/hierarchy1"/>
    <dgm:cxn modelId="{D0CE2340-60A4-3F44-8C4A-7527C900C251}" type="presOf" srcId="{C087F288-41F5-8E4E-ADF9-3E9490032902}" destId="{202B1E4D-AF2B-914C-AEC7-D31E24426CCE}" srcOrd="0" destOrd="0" presId="urn:microsoft.com/office/officeart/2005/8/layout/hierarchy1"/>
    <dgm:cxn modelId="{53FE1E41-18FD-934C-8F66-D56996418D02}" srcId="{7F149706-424C-DB4B-8476-305A0F658F04}" destId="{680AEE4C-2E15-3D46-8697-EE656F51DD47}" srcOrd="1" destOrd="0" parTransId="{F3CEB537-9C1E-5A42-B93D-1DB74BFFA760}" sibTransId="{390C536F-FD7A-CF4C-99A2-7D94EAC04A83}"/>
    <dgm:cxn modelId="{7E633843-ACBC-F345-8F0F-84A3ED6EFB16}" type="presOf" srcId="{EC3C8426-E5BC-7B4A-99C1-EFEF77D733E4}" destId="{3952410C-94E4-8B49-8D4E-835337212FD0}" srcOrd="0" destOrd="0" presId="urn:microsoft.com/office/officeart/2005/8/layout/hierarchy1"/>
    <dgm:cxn modelId="{8AA0AF4A-D771-F441-B85B-50CCBC6B2F2E}" type="presOf" srcId="{0FE927C6-B706-544F-80D1-972F48331C73}" destId="{50E771C8-AC92-AF43-BF5A-8DD740B5D5B0}" srcOrd="0" destOrd="0" presId="urn:microsoft.com/office/officeart/2005/8/layout/hierarchy1"/>
    <dgm:cxn modelId="{43DC6F4E-6404-F04C-96FD-74A3108CEF67}" type="presOf" srcId="{5640A6AD-8424-EA46-AA89-FFEB5A324FDC}" destId="{56084207-FD15-1C43-98B4-7DDBE842C58D}" srcOrd="0" destOrd="0" presId="urn:microsoft.com/office/officeart/2005/8/layout/hierarchy1"/>
    <dgm:cxn modelId="{6D157C50-4BF8-0745-8463-F126C97D63FD}" type="presOf" srcId="{673690D7-04BA-2546-928E-FC139FED7A35}" destId="{5EB214D7-2F73-544B-B197-706936D6A1A2}" srcOrd="0" destOrd="0" presId="urn:microsoft.com/office/officeart/2005/8/layout/hierarchy1"/>
    <dgm:cxn modelId="{3588ED51-A63F-AD47-AE7F-00174931D4AD}" type="presOf" srcId="{2576E17C-1038-4B4C-B3FF-124ABDADC6E1}" destId="{8E72CF41-678A-4F4C-A020-59F9522FD70F}" srcOrd="0" destOrd="0" presId="urn:microsoft.com/office/officeart/2005/8/layout/hierarchy1"/>
    <dgm:cxn modelId="{A3FEBD54-85EA-7A4C-A243-9D26FD0D674D}" srcId="{401706ED-0B37-7B4C-A589-302162ADB371}" destId="{B10B3219-AC8F-0445-BF11-A4A718F1F9CD}" srcOrd="0" destOrd="0" parTransId="{DF3B1067-0BB0-F044-9A67-B727CFECC172}" sibTransId="{FB89B2E5-0DF8-1A42-99D5-26D5B8E557DA}"/>
    <dgm:cxn modelId="{EEA6B55A-D7AF-8A4F-B0B7-8656ABA28172}" type="presOf" srcId="{00B10219-8BF1-8F41-A569-5FFD00C05E55}" destId="{70AB08C7-28D1-3B49-B531-67A59C337451}"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D9DC805D-1912-4A45-8345-BD6EE2F44AFC}" srcId="{B10B3219-AC8F-0445-BF11-A4A718F1F9CD}" destId="{D5505D2F-BBA2-0142-BAD4-6545BD616411}" srcOrd="0" destOrd="0" parTransId="{942562AA-FAE8-524F-A135-89862D9C0963}" sibTransId="{B51E657E-D286-AD43-898A-42C15CE72424}"/>
    <dgm:cxn modelId="{C709015E-3394-464B-B60A-CBD5F00CEB53}" type="presOf" srcId="{4F619EEF-3AE4-1D4F-A358-EC3FFB74E921}" destId="{10E5FB35-713A-7E49-AC6A-0624AE8B3E46}" srcOrd="0" destOrd="0" presId="urn:microsoft.com/office/officeart/2005/8/layout/hierarchy1"/>
    <dgm:cxn modelId="{0FA4D162-6BEB-D041-B8C5-5BDC57F31267}" type="presOf" srcId="{9F1B09ED-B58D-294D-9CE8-D735A3D42C4D}" destId="{A0BCFFE6-AF4B-FA42-845C-702F0E8FD2AB}" srcOrd="0" destOrd="0" presId="urn:microsoft.com/office/officeart/2005/8/layout/hierarchy1"/>
    <dgm:cxn modelId="{DD0FA363-68F1-B046-A2DE-E0178AB8C76B}" type="presOf" srcId="{2DB7CF4A-DF40-7741-B2A1-B0A27D49BB8F}" destId="{ACB548EF-150E-7642-B14F-962E515E024F}" srcOrd="0" destOrd="0" presId="urn:microsoft.com/office/officeart/2005/8/layout/hierarchy1"/>
    <dgm:cxn modelId="{5E67E363-EC0B-B042-96A5-89325EAAFF65}" srcId="{6DC2C98D-CCCC-4F4D-AF92-4F4CEE20908A}" destId="{2679247E-FB2D-9841-9DCC-4035E1590273}" srcOrd="0" destOrd="0" parTransId="{A5F4D043-E260-1B4C-9496-05A202FABE5B}" sibTransId="{FC8BD65C-4F20-BB44-856E-29D8A840EB92}"/>
    <dgm:cxn modelId="{C3649176-B5F7-624B-92AC-FD71DC2C55E3}" type="presOf" srcId="{147C5AD9-B337-3F4E-B9DE-C55096168A11}" destId="{EEA1E11A-4274-9E46-B82A-456F3191C3B5}" srcOrd="0" destOrd="0" presId="urn:microsoft.com/office/officeart/2005/8/layout/hierarchy1"/>
    <dgm:cxn modelId="{A33CFE7F-9A5F-7744-B288-4C452EB726B5}" srcId="{00B10219-8BF1-8F41-A569-5FFD00C05E55}" destId="{7CC9D633-BA4F-7C41-8053-A78D27272800}" srcOrd="0" destOrd="0" parTransId="{70C7069C-D4BC-634A-8884-160DF08A6D8A}" sibTransId="{AC6C8BDA-98C0-1D48-83CB-D7500F492A9B}"/>
    <dgm:cxn modelId="{A8540785-4B09-4946-A295-938CC29297AE}" type="presOf" srcId="{942562AA-FAE8-524F-A135-89862D9C0963}" destId="{7D1FA9AA-17E6-7446-A1E2-7A9945A296DC}" srcOrd="0" destOrd="0" presId="urn:microsoft.com/office/officeart/2005/8/layout/hierarchy1"/>
    <dgm:cxn modelId="{5A99AF85-2F9F-344B-A857-E84EDD5C736B}" type="presOf" srcId="{1D856C15-99B3-FE41-8544-770342D5A4C1}" destId="{C51FAD05-6E08-084A-8C84-49C636BA2903}" srcOrd="0" destOrd="0" presId="urn:microsoft.com/office/officeart/2005/8/layout/hierarchy1"/>
    <dgm:cxn modelId="{CF068589-7464-BB42-AFAA-5A1E33FF92AA}" type="presOf" srcId="{77A08C41-6D8E-A94F-B395-A1A50CF056CB}" destId="{0E1AF647-FAD6-404D-8C54-8319E393F368}" srcOrd="0" destOrd="0" presId="urn:microsoft.com/office/officeart/2005/8/layout/hierarchy1"/>
    <dgm:cxn modelId="{F19F5D8D-5953-194E-BCFE-EA6805997871}" type="presOf" srcId="{DF3B1067-0BB0-F044-9A67-B727CFECC172}" destId="{0A70BB91-0948-264A-B2EA-433175DDE9A3}" srcOrd="0" destOrd="0" presId="urn:microsoft.com/office/officeart/2005/8/layout/hierarchy1"/>
    <dgm:cxn modelId="{5637A290-8E6C-1C4F-A4E6-4EB7E21F71EE}" srcId="{D5505D2F-BBA2-0142-BAD4-6545BD616411}" destId="{A95AEE53-EA6C-BA42-8126-633606425981}" srcOrd="0" destOrd="0" parTransId="{8774AEE4-AF9D-0D4D-A366-D1E618B85404}" sibTransId="{F419D99C-6532-6740-85CC-93C890854962}"/>
    <dgm:cxn modelId="{C7134392-F1F2-2941-A0B6-C97B136D4D93}" type="presOf" srcId="{F3CEB537-9C1E-5A42-B93D-1DB74BFFA760}" destId="{0181B171-CFCF-2141-8A6A-01FCA424459A}" srcOrd="0" destOrd="0" presId="urn:microsoft.com/office/officeart/2005/8/layout/hierarchy1"/>
    <dgm:cxn modelId="{E8A2CD93-A154-6346-91A2-BC18E3004664}" type="presOf" srcId="{7F149706-424C-DB4B-8476-305A0F658F04}" destId="{B08741F9-0289-3046-8CC2-17EA4DD821EE}" srcOrd="0" destOrd="0" presId="urn:microsoft.com/office/officeart/2005/8/layout/hierarchy1"/>
    <dgm:cxn modelId="{5D271A9B-2146-8D40-AD58-6CBA19B1B20E}" type="presOf" srcId="{A95AEE53-EA6C-BA42-8126-633606425981}" destId="{689D78F7-EF78-E94D-BA54-BA8C64CF3837}" srcOrd="0" destOrd="0" presId="urn:microsoft.com/office/officeart/2005/8/layout/hierarchy1"/>
    <dgm:cxn modelId="{E1D7EAA2-47B7-1B40-B338-7FA120D924E5}" type="presOf" srcId="{6DC2C98D-CCCC-4F4D-AF92-4F4CEE20908A}" destId="{62EFE8A0-28CA-A141-B4A5-7EF71D9B91C5}" srcOrd="0" destOrd="0" presId="urn:microsoft.com/office/officeart/2005/8/layout/hierarchy1"/>
    <dgm:cxn modelId="{804FF7A3-CA9F-2743-9220-6D104C510F8D}" type="presOf" srcId="{680AEE4C-2E15-3D46-8697-EE656F51DD47}" destId="{225E2BA3-A3B7-5D48-9C6B-E8B28E67F229}" srcOrd="0" destOrd="0" presId="urn:microsoft.com/office/officeart/2005/8/layout/hierarchy1"/>
    <dgm:cxn modelId="{3C9BDDA6-EFEC-0D41-943D-E25CF5574C33}" srcId="{401706ED-0B37-7B4C-A589-302162ADB371}" destId="{00B10219-8BF1-8F41-A569-5FFD00C05E55}" srcOrd="1" destOrd="0" parTransId="{2576E17C-1038-4B4C-B3FF-124ABDADC6E1}" sibTransId="{6E18AB3F-3DAD-9243-B123-1E3F91191042}"/>
    <dgm:cxn modelId="{4BCFD5A9-444E-1C48-8349-995FF9842D1A}" type="presOf" srcId="{992F7382-34FC-CE4A-B247-ECEF9379DC62}" destId="{7CAE5794-AEC1-2742-894D-C37EE33339FE}" srcOrd="0" destOrd="0" presId="urn:microsoft.com/office/officeart/2005/8/layout/hierarchy1"/>
    <dgm:cxn modelId="{16DF70B1-5DCD-7442-A16F-867FC913BC5B}" type="presOf" srcId="{C9152EC4-5649-B04A-8BCD-3ECAEF06A4A1}" destId="{1B1A8213-3358-3B45-BE3D-788D956B7654}" srcOrd="0" destOrd="0" presId="urn:microsoft.com/office/officeart/2005/8/layout/hierarchy1"/>
    <dgm:cxn modelId="{EB6838B8-F3E8-B64A-A901-7D17343A5228}" srcId="{C087F288-41F5-8E4E-ADF9-3E9490032902}" destId="{6DC2C98D-CCCC-4F4D-AF92-4F4CEE20908A}" srcOrd="1" destOrd="0" parTransId="{1DBEE5EA-5E43-6540-AFCA-C4D1A2ABDEF4}" sibTransId="{37963F72-FFC7-2D4D-BC86-760EA0718B8B}"/>
    <dgm:cxn modelId="{37BE83C4-67C1-CD4C-A83C-3BC034AEFF6B}" type="presOf" srcId="{C2C19F9A-470C-7644-87B4-2D3F4D9803C3}" destId="{952FD89C-1DBE-FF48-9E33-8B4634C1F09B}"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E2F1BCC7-1AF3-C34D-8FB5-983528E97A36}" type="presOf" srcId="{D5505D2F-BBA2-0142-BAD4-6545BD616411}" destId="{427BEF3A-56F8-B14D-B77C-929DC0AA79BB}" srcOrd="0" destOrd="0" presId="urn:microsoft.com/office/officeart/2005/8/layout/hierarchy1"/>
    <dgm:cxn modelId="{9D5340CD-406D-7B40-A878-31FC0D638558}" type="presOf" srcId="{35B6F5B5-DFA0-0548-9B5F-5FC5DEC6FF56}" destId="{B216152D-56A2-5C4A-82D3-AF71511D6C79}" srcOrd="0" destOrd="0" presId="urn:microsoft.com/office/officeart/2005/8/layout/hierarchy1"/>
    <dgm:cxn modelId="{47A369CD-6A01-E944-B82E-FB399EDA53EE}" type="presOf" srcId="{ED82B50B-F755-7A4A-AAC1-79447AD70B03}" destId="{C151BA4A-56EE-114D-B5A1-5835C6CE7881}" srcOrd="0" destOrd="0" presId="urn:microsoft.com/office/officeart/2005/8/layout/hierarchy1"/>
    <dgm:cxn modelId="{D56C96D4-0943-864F-BCE2-DF4A181EEBE3}" type="presOf" srcId="{28A1FD85-0721-F546-AEA3-C6CC1CF14577}" destId="{CC0A1A98-8EAC-4641-B43A-DDF4BE60CECF}" srcOrd="0" destOrd="0" presId="urn:microsoft.com/office/officeart/2005/8/layout/hierarchy1"/>
    <dgm:cxn modelId="{626EF7D7-771D-EC4C-A70F-D97BC33F0594}" type="presOf" srcId="{8774AEE4-AF9D-0D4D-A366-D1E618B85404}" destId="{3A115499-A1FD-3E4C-9F8D-0F158E97CE78}" srcOrd="0" destOrd="0" presId="urn:microsoft.com/office/officeart/2005/8/layout/hierarchy1"/>
    <dgm:cxn modelId="{B957F8D7-7D9A-594C-A52D-D45328A1051E}" type="presOf" srcId="{401706ED-0B37-7B4C-A589-302162ADB371}" destId="{673FF100-B240-7541-9C0F-42C603752E0A}" srcOrd="0" destOrd="0" presId="urn:microsoft.com/office/officeart/2005/8/layout/hierarchy1"/>
    <dgm:cxn modelId="{DFCF07DB-63BF-FA49-AFAD-8724336D3228}" type="presOf" srcId="{C150F13B-8667-E947-A4A5-65405F2E84CC}" destId="{8CDF2655-D9D9-0A4E-9668-844CDA870438}" srcOrd="0" destOrd="0" presId="urn:microsoft.com/office/officeart/2005/8/layout/hierarchy1"/>
    <dgm:cxn modelId="{E69B48DB-9CB8-7C4C-AEDC-1175F7B99E1E}" type="presOf" srcId="{F7E1740E-2F7C-2049-96E5-FF905D2C548E}" destId="{0E6DEDC6-FD43-DC41-9A85-3E4892CBFCC1}" srcOrd="0" destOrd="0" presId="urn:microsoft.com/office/officeart/2005/8/layout/hierarchy1"/>
    <dgm:cxn modelId="{BCD903E1-D455-4D47-97E0-325221562C15}" srcId="{C46FA916-0FFE-3149-AD0A-1DFB3851F0EA}" destId="{F7E1740E-2F7C-2049-96E5-FF905D2C548E}" srcOrd="0" destOrd="0" parTransId="{5640A6AD-8424-EA46-AA89-FFEB5A324FDC}" sibTransId="{27A2E128-34C5-C843-B63A-5F78D402726F}"/>
    <dgm:cxn modelId="{D950CBE2-6C04-7B42-8CE9-DA2A8E650611}" type="presOf" srcId="{1DBEE5EA-5E43-6540-AFCA-C4D1A2ABDEF4}" destId="{49D80310-6E71-B04C-B42B-B49AE178A562}" srcOrd="0" destOrd="0" presId="urn:microsoft.com/office/officeart/2005/8/layout/hierarchy1"/>
    <dgm:cxn modelId="{34A4BCE5-39C7-4949-BD25-4CEF26A1B866}" srcId="{25C50F0C-6571-6745-92B5-704E4DA40516}" destId="{C087F288-41F5-8E4E-ADF9-3E9490032902}" srcOrd="0" destOrd="0" parTransId="{FF96CDFF-EB26-724B-93A2-713CA966536E}" sibTransId="{FC5500FD-B8A1-EF48-A354-495C647E272F}"/>
    <dgm:cxn modelId="{59C1FBE8-CA04-9D4A-AB2D-E1C71E01FCDE}" type="presOf" srcId="{B10B3219-AC8F-0445-BF11-A4A718F1F9CD}" destId="{740D46E4-766D-8042-8E55-B064E3E6EDF6}" srcOrd="0" destOrd="0" presId="urn:microsoft.com/office/officeart/2005/8/layout/hierarchy1"/>
    <dgm:cxn modelId="{5117C7F0-17A9-6E47-AFA2-D467E2F14333}" type="presOf" srcId="{7CC9D633-BA4F-7C41-8053-A78D27272800}" destId="{DC8A5239-8F8E-D84F-8C62-52E4844260EA}"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67DF86FA-5214-F24D-85D7-52D1240B7543}" srcId="{6DC2C98D-CCCC-4F4D-AF92-4F4CEE20908A}" destId="{401706ED-0B37-7B4C-A589-302162ADB371}" srcOrd="1" destOrd="0" parTransId="{EFCD32DC-9293-D849-AC40-D980A7D15873}" sibTransId="{AB1CC68F-75C1-134A-B216-E7529DC30A39}"/>
    <dgm:cxn modelId="{FAD62AFD-56F2-6E42-97E1-11DF75E1B0B2}" type="presOf" srcId="{A5F4D043-E260-1B4C-9496-05A202FABE5B}" destId="{BBF34C35-61F3-6647-BF9F-94B2BD97DE2B}" srcOrd="0" destOrd="0" presId="urn:microsoft.com/office/officeart/2005/8/layout/hierarchy1"/>
    <dgm:cxn modelId="{FB5FE1FE-7704-3344-A4ED-C0EC824C75DE}" type="presOf" srcId="{698B4D19-A014-1341-83B8-87336287C809}" destId="{B048DC7E-A4FE-7449-B5B8-7E29FFE0FB25}"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C65A177F-7660-0A4E-9100-50FAA3B93718}" type="presParOf" srcId="{A6595520-6C39-4145-A2FD-C7A5666E32DB}" destId="{50E771C8-AC92-AF43-BF5A-8DD740B5D5B0}" srcOrd="0" destOrd="0" presId="urn:microsoft.com/office/officeart/2005/8/layout/hierarchy1"/>
    <dgm:cxn modelId="{46C954AC-B3AA-874F-B4ED-07D1C2C51965}" type="presParOf" srcId="{A6595520-6C39-4145-A2FD-C7A5666E32DB}" destId="{549F6311-4F5A-A042-BD1E-7F0704103C7A}" srcOrd="1" destOrd="0" presId="urn:microsoft.com/office/officeart/2005/8/layout/hierarchy1"/>
    <dgm:cxn modelId="{E696B83F-2603-104D-B091-80EB8B091C5C}" type="presParOf" srcId="{549F6311-4F5A-A042-BD1E-7F0704103C7A}" destId="{BA40D9C2-6F40-4445-925B-CC0686E6E362}" srcOrd="0" destOrd="0" presId="urn:microsoft.com/office/officeart/2005/8/layout/hierarchy1"/>
    <dgm:cxn modelId="{5BFF7B17-0560-DC4D-9627-30727DC05567}" type="presParOf" srcId="{BA40D9C2-6F40-4445-925B-CC0686E6E362}" destId="{F2E8FE57-4968-0B42-A685-EE63BD2B1E4D}" srcOrd="0" destOrd="0" presId="urn:microsoft.com/office/officeart/2005/8/layout/hierarchy1"/>
    <dgm:cxn modelId="{88290C01-B692-AC40-924F-8BDD463E91F9}" type="presParOf" srcId="{BA40D9C2-6F40-4445-925B-CC0686E6E362}" destId="{C9B8B36C-60E9-7643-8A59-4415D6613DA2}" srcOrd="1" destOrd="0" presId="urn:microsoft.com/office/officeart/2005/8/layout/hierarchy1"/>
    <dgm:cxn modelId="{3732B842-AF66-7041-A4F0-118004FD8814}" type="presParOf" srcId="{549F6311-4F5A-A042-BD1E-7F0704103C7A}" destId="{AC2E3D00-5FA4-FD4A-B738-BC9C31428C74}" srcOrd="1" destOrd="0" presId="urn:microsoft.com/office/officeart/2005/8/layout/hierarchy1"/>
    <dgm:cxn modelId="{3A744DBE-1144-C74D-9C79-6D032648E30A}" type="presParOf" srcId="{AC2E3D00-5FA4-FD4A-B738-BC9C31428C74}" destId="{5EB214D7-2F73-544B-B197-706936D6A1A2}" srcOrd="0" destOrd="0" presId="urn:microsoft.com/office/officeart/2005/8/layout/hierarchy1"/>
    <dgm:cxn modelId="{3E1BEFA4-AC18-0447-BF52-EDDAD129B5F3}" type="presParOf" srcId="{AC2E3D00-5FA4-FD4A-B738-BC9C31428C74}" destId="{02E8C6D1-6412-7342-890A-100D0DC796A7}" srcOrd="1" destOrd="0" presId="urn:microsoft.com/office/officeart/2005/8/layout/hierarchy1"/>
    <dgm:cxn modelId="{FDEF7269-18E7-0B4D-A3E0-FD3147D3506E}" type="presParOf" srcId="{02E8C6D1-6412-7342-890A-100D0DC796A7}" destId="{B817E1B6-544F-BE45-8DC8-A52B678BEA0B}" srcOrd="0" destOrd="0" presId="urn:microsoft.com/office/officeart/2005/8/layout/hierarchy1"/>
    <dgm:cxn modelId="{8855703C-054A-BF47-8502-23E4CB31D556}" type="presParOf" srcId="{B817E1B6-544F-BE45-8DC8-A52B678BEA0B}" destId="{4FF53408-12B9-FA40-9C13-BDBDDF47F8F1}" srcOrd="0" destOrd="0" presId="urn:microsoft.com/office/officeart/2005/8/layout/hierarchy1"/>
    <dgm:cxn modelId="{17D19866-0490-A44D-8E9E-AC9DA8639B78}" type="presParOf" srcId="{B817E1B6-544F-BE45-8DC8-A52B678BEA0B}" destId="{DFA0D484-D2DD-7445-B5A4-D44BCD20B7C5}" srcOrd="1" destOrd="0" presId="urn:microsoft.com/office/officeart/2005/8/layout/hierarchy1"/>
    <dgm:cxn modelId="{BBED3639-E10E-6F48-A01A-DF09B914E559}" type="presParOf" srcId="{02E8C6D1-6412-7342-890A-100D0DC796A7}" destId="{BF3FA8E1-A272-D945-86A9-AE206DB4A811}" srcOrd="1" destOrd="0" presId="urn:microsoft.com/office/officeart/2005/8/layout/hierarchy1"/>
    <dgm:cxn modelId="{752BF366-5573-7A45-B6D8-B13256D4BB84}" type="presParOf" srcId="{BF3FA8E1-A272-D945-86A9-AE206DB4A811}" destId="{56084207-FD15-1C43-98B4-7DDBE842C58D}" srcOrd="0" destOrd="0" presId="urn:microsoft.com/office/officeart/2005/8/layout/hierarchy1"/>
    <dgm:cxn modelId="{A32EE058-119F-1B4F-B372-302E0313D5DB}" type="presParOf" srcId="{BF3FA8E1-A272-D945-86A9-AE206DB4A811}" destId="{A1FC77CA-AB03-5643-B891-542D84BF00EB}" srcOrd="1" destOrd="0" presId="urn:microsoft.com/office/officeart/2005/8/layout/hierarchy1"/>
    <dgm:cxn modelId="{CC3605D9-1E4B-F34D-9E0F-FAA2222CF9CF}" type="presParOf" srcId="{A1FC77CA-AB03-5643-B891-542D84BF00EB}" destId="{57F86FB3-3FE2-FF47-B86B-DC1EDFC42750}" srcOrd="0" destOrd="0" presId="urn:microsoft.com/office/officeart/2005/8/layout/hierarchy1"/>
    <dgm:cxn modelId="{E9221681-8333-0742-8CBE-3B9D0C45DAF9}" type="presParOf" srcId="{57F86FB3-3FE2-FF47-B86B-DC1EDFC42750}" destId="{45692843-84B7-B349-8289-8253DBA0FA30}" srcOrd="0" destOrd="0" presId="urn:microsoft.com/office/officeart/2005/8/layout/hierarchy1"/>
    <dgm:cxn modelId="{080D1E80-E59B-CD4F-8BEB-F57EEA236D6F}" type="presParOf" srcId="{57F86FB3-3FE2-FF47-B86B-DC1EDFC42750}" destId="{0E6DEDC6-FD43-DC41-9A85-3E4892CBFCC1}" srcOrd="1" destOrd="0" presId="urn:microsoft.com/office/officeart/2005/8/layout/hierarchy1"/>
    <dgm:cxn modelId="{012F1E1A-19C4-AE48-A20C-852E689C34B3}" type="presParOf" srcId="{A1FC77CA-AB03-5643-B891-542D84BF00EB}" destId="{9ADA5E74-F606-9948-BFAE-9402809080D9}" srcOrd="1" destOrd="0" presId="urn:microsoft.com/office/officeart/2005/8/layout/hierarchy1"/>
    <dgm:cxn modelId="{FD9B52C7-4E33-8041-A24C-002472F4437D}" type="presParOf" srcId="{9ADA5E74-F606-9948-BFAE-9402809080D9}" destId="{10E5FB35-713A-7E49-AC6A-0624AE8B3E46}" srcOrd="0" destOrd="0" presId="urn:microsoft.com/office/officeart/2005/8/layout/hierarchy1"/>
    <dgm:cxn modelId="{6EF8C66F-4B94-A04A-A7DF-C0C50867896A}" type="presParOf" srcId="{9ADA5E74-F606-9948-BFAE-9402809080D9}" destId="{B23EE0D8-5145-A044-938F-313CBA07EE2C}" srcOrd="1" destOrd="0" presId="urn:microsoft.com/office/officeart/2005/8/layout/hierarchy1"/>
    <dgm:cxn modelId="{E1FDA877-E5ED-2E48-9E04-EBF902489096}" type="presParOf" srcId="{B23EE0D8-5145-A044-938F-313CBA07EE2C}" destId="{05748483-14C0-FF45-BD6F-19C3B9CE3271}" srcOrd="0" destOrd="0" presId="urn:microsoft.com/office/officeart/2005/8/layout/hierarchy1"/>
    <dgm:cxn modelId="{D5299E26-3353-FC49-8CDA-30ED5FB60843}" type="presParOf" srcId="{05748483-14C0-FF45-BD6F-19C3B9CE3271}" destId="{34D8D8BD-C34E-704D-AD6A-647EAE115A36}" srcOrd="0" destOrd="0" presId="urn:microsoft.com/office/officeart/2005/8/layout/hierarchy1"/>
    <dgm:cxn modelId="{B56AD7BD-F155-054B-95E7-517CA3E72C64}" type="presParOf" srcId="{05748483-14C0-FF45-BD6F-19C3B9CE3271}" destId="{ACB548EF-150E-7642-B14F-962E515E024F}" srcOrd="1" destOrd="0" presId="urn:microsoft.com/office/officeart/2005/8/layout/hierarchy1"/>
    <dgm:cxn modelId="{182862B0-E0A1-4C46-9E43-D69F0EC15AED}" type="presParOf" srcId="{B23EE0D8-5145-A044-938F-313CBA07EE2C}" destId="{720CCFCB-0E2C-EA48-BEA7-F84EA928F12F}" srcOrd="1" destOrd="0" presId="urn:microsoft.com/office/officeart/2005/8/layout/hierarchy1"/>
    <dgm:cxn modelId="{B1067545-B020-5846-8058-478341714FB2}" type="presParOf" srcId="{BF3FA8E1-A272-D945-86A9-AE206DB4A811}" destId="{10B3B243-4478-264C-960C-14D9537F96CF}" srcOrd="2" destOrd="0" presId="urn:microsoft.com/office/officeart/2005/8/layout/hierarchy1"/>
    <dgm:cxn modelId="{B1DA8F28-65F6-2542-BF22-DC895B8443EB}" type="presParOf" srcId="{BF3FA8E1-A272-D945-86A9-AE206DB4A811}" destId="{F8C8D646-DDF0-B145-AE20-90953DD0FA67}" srcOrd="3" destOrd="0" presId="urn:microsoft.com/office/officeart/2005/8/layout/hierarchy1"/>
    <dgm:cxn modelId="{3871483B-1863-8141-A82F-16343A2F161B}" type="presParOf" srcId="{F8C8D646-DDF0-B145-AE20-90953DD0FA67}" destId="{0F05DD5E-5809-DE4D-BE6B-03F9FB94F3A1}" srcOrd="0" destOrd="0" presId="urn:microsoft.com/office/officeart/2005/8/layout/hierarchy1"/>
    <dgm:cxn modelId="{AF29A7A1-06EB-634E-B666-8A2E0D70DE1B}" type="presParOf" srcId="{0F05DD5E-5809-DE4D-BE6B-03F9FB94F3A1}" destId="{D1512AA4-7C16-CF4C-B253-EFB2B9E47017}" srcOrd="0" destOrd="0" presId="urn:microsoft.com/office/officeart/2005/8/layout/hierarchy1"/>
    <dgm:cxn modelId="{CC1E36F9-C656-2B48-9F5F-9023D37B5274}" type="presParOf" srcId="{0F05DD5E-5809-DE4D-BE6B-03F9FB94F3A1}" destId="{B669F9A0-5B32-0148-8A28-009118DEBB10}" srcOrd="1" destOrd="0" presId="urn:microsoft.com/office/officeart/2005/8/layout/hierarchy1"/>
    <dgm:cxn modelId="{13BDFEA1-44CD-EA4C-8B31-62334E37AE08}" type="presParOf" srcId="{F8C8D646-DDF0-B145-AE20-90953DD0FA67}" destId="{CC37B3A5-AC78-574B-8DD1-9FF0DABE7FDD}" srcOrd="1" destOrd="0" presId="urn:microsoft.com/office/officeart/2005/8/layout/hierarchy1"/>
    <dgm:cxn modelId="{38446FB2-A2B8-594D-B486-2A5EC11CFF7F}" type="presParOf" srcId="{CC37B3A5-AC78-574B-8DD1-9FF0DABE7FDD}" destId="{506CACDF-0BBD-1049-88B4-690224146466}" srcOrd="0" destOrd="0" presId="urn:microsoft.com/office/officeart/2005/8/layout/hierarchy1"/>
    <dgm:cxn modelId="{38065C90-B0A6-DB47-9597-BCB40E483CEE}" type="presParOf" srcId="{CC37B3A5-AC78-574B-8DD1-9FF0DABE7FDD}" destId="{29848760-8908-F847-98CC-9BE65063AFE2}" srcOrd="1" destOrd="0" presId="urn:microsoft.com/office/officeart/2005/8/layout/hierarchy1"/>
    <dgm:cxn modelId="{138104B6-6676-9F42-85CF-7A2A7AFA8CDA}" type="presParOf" srcId="{29848760-8908-F847-98CC-9BE65063AFE2}" destId="{15CD1EF0-248C-E241-A16E-B77BA25A3D86}" srcOrd="0" destOrd="0" presId="urn:microsoft.com/office/officeart/2005/8/layout/hierarchy1"/>
    <dgm:cxn modelId="{21F062A1-A5B4-9049-B52A-880FFB4A3920}" type="presParOf" srcId="{15CD1EF0-248C-E241-A16E-B77BA25A3D86}" destId="{56F689D2-A965-304D-B1DC-01442ABF3038}" srcOrd="0" destOrd="0" presId="urn:microsoft.com/office/officeart/2005/8/layout/hierarchy1"/>
    <dgm:cxn modelId="{DFD80B43-FFAC-A445-A486-A18EA31F733B}" type="presParOf" srcId="{15CD1EF0-248C-E241-A16E-B77BA25A3D86}" destId="{0E1AF647-FAD6-404D-8C54-8319E393F368}" srcOrd="1" destOrd="0" presId="urn:microsoft.com/office/officeart/2005/8/layout/hierarchy1"/>
    <dgm:cxn modelId="{57B9CDF3-4322-1D40-9965-6E6BE1CAB53A}" type="presParOf" srcId="{29848760-8908-F847-98CC-9BE65063AFE2}" destId="{E07E9406-778B-E445-B36F-3AC17A55AE72}" srcOrd="1" destOrd="0" presId="urn:microsoft.com/office/officeart/2005/8/layout/hierarchy1"/>
    <dgm:cxn modelId="{D2890A4A-E2A7-A741-941F-3C22029027CA}" type="presParOf" srcId="{AC2E3D00-5FA4-FD4A-B738-BC9C31428C74}" destId="{50A294CA-07B3-744C-89B0-19AE85109177}" srcOrd="2" destOrd="0" presId="urn:microsoft.com/office/officeart/2005/8/layout/hierarchy1"/>
    <dgm:cxn modelId="{D2A504B3-0FF3-B74E-9EC9-B57357962F73}" type="presParOf" srcId="{AC2E3D00-5FA4-FD4A-B738-BC9C31428C74}" destId="{872AE773-B56E-0945-B845-125FFE62AA8D}" srcOrd="3" destOrd="0" presId="urn:microsoft.com/office/officeart/2005/8/layout/hierarchy1"/>
    <dgm:cxn modelId="{9CEBFD91-0664-8347-A7C2-06F9C190930B}" type="presParOf" srcId="{872AE773-B56E-0945-B845-125FFE62AA8D}" destId="{FA317C36-F97C-4C42-83E7-8B7B61EE79ED}" srcOrd="0" destOrd="0" presId="urn:microsoft.com/office/officeart/2005/8/layout/hierarchy1"/>
    <dgm:cxn modelId="{4AE86FE5-F617-FA44-9852-700691593F1D}" type="presParOf" srcId="{FA317C36-F97C-4C42-83E7-8B7B61EE79ED}" destId="{B6156677-1472-D648-BBDF-3B8E7D8C9535}" srcOrd="0" destOrd="0" presId="urn:microsoft.com/office/officeart/2005/8/layout/hierarchy1"/>
    <dgm:cxn modelId="{2DD324B9-D4AF-7F44-B179-C6143611AF63}" type="presParOf" srcId="{FA317C36-F97C-4C42-83E7-8B7B61EE79ED}" destId="{B08741F9-0289-3046-8CC2-17EA4DD821EE}" srcOrd="1" destOrd="0" presId="urn:microsoft.com/office/officeart/2005/8/layout/hierarchy1"/>
    <dgm:cxn modelId="{ABF69BC0-6B33-2B47-90BF-66558F09D1A1}" type="presParOf" srcId="{872AE773-B56E-0945-B845-125FFE62AA8D}" destId="{36BFBC27-81F4-F143-B7D5-81BF2CED7E73}" srcOrd="1" destOrd="0" presId="urn:microsoft.com/office/officeart/2005/8/layout/hierarchy1"/>
    <dgm:cxn modelId="{5CB4E2A9-4D54-F84E-92A6-0D91411E9E80}" type="presParOf" srcId="{36BFBC27-81F4-F143-B7D5-81BF2CED7E73}" destId="{B216152D-56A2-5C4A-82D3-AF71511D6C79}" srcOrd="0" destOrd="0" presId="urn:microsoft.com/office/officeart/2005/8/layout/hierarchy1"/>
    <dgm:cxn modelId="{BCF8A535-8EFD-A348-9806-0A6E5904CD37}" type="presParOf" srcId="{36BFBC27-81F4-F143-B7D5-81BF2CED7E73}" destId="{82D916AF-2E3D-2041-925B-8A9B2B582A4E}" srcOrd="1" destOrd="0" presId="urn:microsoft.com/office/officeart/2005/8/layout/hierarchy1"/>
    <dgm:cxn modelId="{C20F3080-8A67-E945-B354-6460292F0FE6}" type="presParOf" srcId="{82D916AF-2E3D-2041-925B-8A9B2B582A4E}" destId="{BEC8E013-D029-A04A-9C87-CCB60B8E4894}" srcOrd="0" destOrd="0" presId="urn:microsoft.com/office/officeart/2005/8/layout/hierarchy1"/>
    <dgm:cxn modelId="{E9324DAA-17FB-F143-ABAE-77E95CDC1C0F}" type="presParOf" srcId="{BEC8E013-D029-A04A-9C87-CCB60B8E4894}" destId="{6256CD7E-3FDF-A14E-A8D3-0CD197A2270B}" srcOrd="0" destOrd="0" presId="urn:microsoft.com/office/officeart/2005/8/layout/hierarchy1"/>
    <dgm:cxn modelId="{2E2C43DA-E7A0-8542-B7D2-C9BA68337BC6}" type="presParOf" srcId="{BEC8E013-D029-A04A-9C87-CCB60B8E4894}" destId="{A0BCFFE6-AF4B-FA42-845C-702F0E8FD2AB}" srcOrd="1" destOrd="0" presId="urn:microsoft.com/office/officeart/2005/8/layout/hierarchy1"/>
    <dgm:cxn modelId="{8C20A261-7765-3A47-856B-487ECDB76670}" type="presParOf" srcId="{82D916AF-2E3D-2041-925B-8A9B2B582A4E}" destId="{EE0545FB-45C2-594A-8860-E1EAE6E67388}" srcOrd="1" destOrd="0" presId="urn:microsoft.com/office/officeart/2005/8/layout/hierarchy1"/>
    <dgm:cxn modelId="{E5015CDA-43C3-F948-A660-72E5C68ED86A}" type="presParOf" srcId="{EE0545FB-45C2-594A-8860-E1EAE6E67388}" destId="{952FD89C-1DBE-FF48-9E33-8B4634C1F09B}" srcOrd="0" destOrd="0" presId="urn:microsoft.com/office/officeart/2005/8/layout/hierarchy1"/>
    <dgm:cxn modelId="{D16FC513-D0D1-A64A-BA8F-E354433CA087}" type="presParOf" srcId="{EE0545FB-45C2-594A-8860-E1EAE6E67388}" destId="{8B70B5F8-0FEB-C349-98EB-890B7A61F54F}" srcOrd="1" destOrd="0" presId="urn:microsoft.com/office/officeart/2005/8/layout/hierarchy1"/>
    <dgm:cxn modelId="{64C71E84-EA09-2F43-BF8B-12BD72ABA8F9}" type="presParOf" srcId="{8B70B5F8-0FEB-C349-98EB-890B7A61F54F}" destId="{F350A11F-0F30-AD44-892C-DF4FADDA019B}" srcOrd="0" destOrd="0" presId="urn:microsoft.com/office/officeart/2005/8/layout/hierarchy1"/>
    <dgm:cxn modelId="{360696A5-2C20-1842-9449-25897E7533B3}" type="presParOf" srcId="{F350A11F-0F30-AD44-892C-DF4FADDA019B}" destId="{A1C457A2-E85B-094E-AA70-5F16348EC89E}" srcOrd="0" destOrd="0" presId="urn:microsoft.com/office/officeart/2005/8/layout/hierarchy1"/>
    <dgm:cxn modelId="{B42E373D-AB29-6647-A086-CF7AD0D5E4B5}" type="presParOf" srcId="{F350A11F-0F30-AD44-892C-DF4FADDA019B}" destId="{3952410C-94E4-8B49-8D4E-835337212FD0}" srcOrd="1" destOrd="0" presId="urn:microsoft.com/office/officeart/2005/8/layout/hierarchy1"/>
    <dgm:cxn modelId="{F734835F-E73A-BA4E-AA66-5DDE13393782}" type="presParOf" srcId="{8B70B5F8-0FEB-C349-98EB-890B7A61F54F}" destId="{258453DC-05F8-9D4E-B344-DE6C59623291}" srcOrd="1" destOrd="0" presId="urn:microsoft.com/office/officeart/2005/8/layout/hierarchy1"/>
    <dgm:cxn modelId="{1C6FA52A-7F74-324D-8DB1-73C44F3229DC}" type="presParOf" srcId="{EE0545FB-45C2-594A-8860-E1EAE6E67388}" destId="{8CDF2655-D9D9-0A4E-9668-844CDA870438}" srcOrd="2" destOrd="0" presId="urn:microsoft.com/office/officeart/2005/8/layout/hierarchy1"/>
    <dgm:cxn modelId="{D99C9376-46DB-6844-A300-4A9527D531B8}" type="presParOf" srcId="{EE0545FB-45C2-594A-8860-E1EAE6E67388}" destId="{9EE69B9A-05DD-CF48-B892-A11404BB34B0}" srcOrd="3" destOrd="0" presId="urn:microsoft.com/office/officeart/2005/8/layout/hierarchy1"/>
    <dgm:cxn modelId="{DE3AEC90-DE41-D344-BEEB-90438E36F848}" type="presParOf" srcId="{9EE69B9A-05DD-CF48-B892-A11404BB34B0}" destId="{C1B09963-94C5-2E43-8AC2-29E4FA3F389B}" srcOrd="0" destOrd="0" presId="urn:microsoft.com/office/officeart/2005/8/layout/hierarchy1"/>
    <dgm:cxn modelId="{BCA187ED-3EA7-FA40-BD6D-4794CBA35687}" type="presParOf" srcId="{C1B09963-94C5-2E43-8AC2-29E4FA3F389B}" destId="{6B307CA7-63B7-6F45-ACF4-A6B40CFDADE8}" srcOrd="0" destOrd="0" presId="urn:microsoft.com/office/officeart/2005/8/layout/hierarchy1"/>
    <dgm:cxn modelId="{D0CAD84B-6605-7E44-B45D-D23FE00210C6}" type="presParOf" srcId="{C1B09963-94C5-2E43-8AC2-29E4FA3F389B}" destId="{7CAE5794-AEC1-2742-894D-C37EE33339FE}" srcOrd="1" destOrd="0" presId="urn:microsoft.com/office/officeart/2005/8/layout/hierarchy1"/>
    <dgm:cxn modelId="{FD4503FC-75A8-FC4C-B392-4CE245AFCC99}" type="presParOf" srcId="{9EE69B9A-05DD-CF48-B892-A11404BB34B0}" destId="{2D957878-E9F0-574C-8062-895872A5F760}" srcOrd="1" destOrd="0" presId="urn:microsoft.com/office/officeart/2005/8/layout/hierarchy1"/>
    <dgm:cxn modelId="{3F624059-1CC9-A84F-BD2B-CBDA4A16F479}" type="presParOf" srcId="{EE0545FB-45C2-594A-8860-E1EAE6E67388}" destId="{B048DC7E-A4FE-7449-B5B8-7E29FFE0FB25}" srcOrd="4" destOrd="0" presId="urn:microsoft.com/office/officeart/2005/8/layout/hierarchy1"/>
    <dgm:cxn modelId="{AE3B58FD-F5E7-924A-A273-B7638E40005F}" type="presParOf" srcId="{EE0545FB-45C2-594A-8860-E1EAE6E67388}" destId="{93DB830D-6D62-034F-BE6B-45AB03054BB8}" srcOrd="5" destOrd="0" presId="urn:microsoft.com/office/officeart/2005/8/layout/hierarchy1"/>
    <dgm:cxn modelId="{4A485FC0-D71F-5F41-B852-E130DD860CA4}" type="presParOf" srcId="{93DB830D-6D62-034F-BE6B-45AB03054BB8}" destId="{62E1DE20-0D88-4445-BE73-B90A7705F2DB}" srcOrd="0" destOrd="0" presId="urn:microsoft.com/office/officeart/2005/8/layout/hierarchy1"/>
    <dgm:cxn modelId="{0886B1BC-0CC9-844E-B71C-72D0AC704C8B}" type="presParOf" srcId="{62E1DE20-0D88-4445-BE73-B90A7705F2DB}" destId="{B07781EF-691D-4441-9320-DCD6BCB0AF63}" srcOrd="0" destOrd="0" presId="urn:microsoft.com/office/officeart/2005/8/layout/hierarchy1"/>
    <dgm:cxn modelId="{8AF5EE1C-D566-8A45-84F7-239C626AE97D}" type="presParOf" srcId="{62E1DE20-0D88-4445-BE73-B90A7705F2DB}" destId="{EEA1E11A-4274-9E46-B82A-456F3191C3B5}" srcOrd="1" destOrd="0" presId="urn:microsoft.com/office/officeart/2005/8/layout/hierarchy1"/>
    <dgm:cxn modelId="{20481AAA-9368-5D4B-9D5D-DB1CBDB81DD9}" type="presParOf" srcId="{93DB830D-6D62-034F-BE6B-45AB03054BB8}" destId="{304C693A-1BB6-9449-9BAD-4485AED9E56A}" srcOrd="1" destOrd="0" presId="urn:microsoft.com/office/officeart/2005/8/layout/hierarchy1"/>
    <dgm:cxn modelId="{5266F2C0-94DF-6648-A5EC-AB19A1DDA951}" type="presParOf" srcId="{36BFBC27-81F4-F143-B7D5-81BF2CED7E73}" destId="{0181B171-CFCF-2141-8A6A-01FCA424459A}" srcOrd="2" destOrd="0" presId="urn:microsoft.com/office/officeart/2005/8/layout/hierarchy1"/>
    <dgm:cxn modelId="{C845ECAF-B933-E24A-A798-48595D0F26FB}" type="presParOf" srcId="{36BFBC27-81F4-F143-B7D5-81BF2CED7E73}" destId="{1A1389C9-1D24-1D40-AE5F-5281EFA261B6}" srcOrd="3" destOrd="0" presId="urn:microsoft.com/office/officeart/2005/8/layout/hierarchy1"/>
    <dgm:cxn modelId="{4338906F-E31A-6B41-808C-7D1776838D58}" type="presParOf" srcId="{1A1389C9-1D24-1D40-AE5F-5281EFA261B6}" destId="{0C7D7A79-FFE3-3A41-9996-5CAC89780542}" srcOrd="0" destOrd="0" presId="urn:microsoft.com/office/officeart/2005/8/layout/hierarchy1"/>
    <dgm:cxn modelId="{66A25DFA-FDBF-F041-9716-2D180F40616D}" type="presParOf" srcId="{0C7D7A79-FFE3-3A41-9996-5CAC89780542}" destId="{BB8DB9B8-FE23-AE41-BF5C-B262EF10691A}" srcOrd="0" destOrd="0" presId="urn:microsoft.com/office/officeart/2005/8/layout/hierarchy1"/>
    <dgm:cxn modelId="{A2D52F55-FB11-5B4E-8DE1-09DE1DDB5E68}" type="presParOf" srcId="{0C7D7A79-FFE3-3A41-9996-5CAC89780542}" destId="{225E2BA3-A3B7-5D48-9C6B-E8B28E67F229}" srcOrd="1" destOrd="0" presId="urn:microsoft.com/office/officeart/2005/8/layout/hierarchy1"/>
    <dgm:cxn modelId="{BA7960A2-02C4-734D-A124-5B1744F2A36C}" type="presParOf" srcId="{1A1389C9-1D24-1D40-AE5F-5281EFA261B6}" destId="{E2B55AE1-AC93-E645-93FF-F4A1703988AC}" srcOrd="1" destOrd="0" presId="urn:microsoft.com/office/officeart/2005/8/layout/hierarchy1"/>
    <dgm:cxn modelId="{ED082514-8FA5-6240-8708-938B23175F28}" type="presParOf" srcId="{E2B55AE1-AC93-E645-93FF-F4A1703988AC}" destId="{1B1A8213-3358-3B45-BE3D-788D956B7654}" srcOrd="0" destOrd="0" presId="urn:microsoft.com/office/officeart/2005/8/layout/hierarchy1"/>
    <dgm:cxn modelId="{E61B6A45-5EC4-4047-800D-283B374CB9F0}" type="presParOf" srcId="{E2B55AE1-AC93-E645-93FF-F4A1703988AC}" destId="{4F62A89A-FC64-4545-ACFB-CED9E91C94E0}" srcOrd="1" destOrd="0" presId="urn:microsoft.com/office/officeart/2005/8/layout/hierarchy1"/>
    <dgm:cxn modelId="{5F2B29C3-FE55-A94F-96CD-307D4514C92E}" type="presParOf" srcId="{4F62A89A-FC64-4545-ACFB-CED9E91C94E0}" destId="{E469CC4F-6454-A242-9683-0715A998DA25}" srcOrd="0" destOrd="0" presId="urn:microsoft.com/office/officeart/2005/8/layout/hierarchy1"/>
    <dgm:cxn modelId="{D9955D77-2C2A-A945-9D6A-FDFC8B67DDF7}" type="presParOf" srcId="{E469CC4F-6454-A242-9683-0715A998DA25}" destId="{B64202D5-9866-7A4E-808A-731671CD3A2C}" srcOrd="0" destOrd="0" presId="urn:microsoft.com/office/officeart/2005/8/layout/hierarchy1"/>
    <dgm:cxn modelId="{C5E4C58D-09D2-984F-B301-B4927B14D36F}" type="presParOf" srcId="{E469CC4F-6454-A242-9683-0715A998DA25}" destId="{D6851DD7-0F9B-BA48-8046-368FE8F4F984}" srcOrd="1" destOrd="0" presId="urn:microsoft.com/office/officeart/2005/8/layout/hierarchy1"/>
    <dgm:cxn modelId="{97CCE6B5-2D7F-9C42-9461-DE4E1AE8DE68}" type="presParOf" srcId="{4F62A89A-FC64-4545-ACFB-CED9E91C94E0}" destId="{CDFC650F-FE53-054F-B7F9-089B5C3DD9AF}" srcOrd="1" destOrd="0" presId="urn:microsoft.com/office/officeart/2005/8/layout/hierarchy1"/>
    <dgm:cxn modelId="{9A411B2E-F55A-5F4B-BBEF-A15D22576BB4}" type="presParOf" srcId="{A6595520-6C39-4145-A2FD-C7A5666E32DB}" destId="{49D80310-6E71-B04C-B42B-B49AE178A562}" srcOrd="2" destOrd="0" presId="urn:microsoft.com/office/officeart/2005/8/layout/hierarchy1"/>
    <dgm:cxn modelId="{420C88BB-7ED9-7245-AEDB-2CB4F65CD699}" type="presParOf" srcId="{A6595520-6C39-4145-A2FD-C7A5666E32DB}" destId="{43C62501-09BD-3C47-8481-D9CAD7D5CDDA}" srcOrd="3" destOrd="0" presId="urn:microsoft.com/office/officeart/2005/8/layout/hierarchy1"/>
    <dgm:cxn modelId="{E3CEF8F4-C37B-294F-95D1-4A04E02997DD}" type="presParOf" srcId="{43C62501-09BD-3C47-8481-D9CAD7D5CDDA}" destId="{0E28C61B-493B-454F-90C7-D4D62AFBF359}" srcOrd="0" destOrd="0" presId="urn:microsoft.com/office/officeart/2005/8/layout/hierarchy1"/>
    <dgm:cxn modelId="{A3D8953A-9811-B84F-8D63-67D4EE7CF34A}" type="presParOf" srcId="{0E28C61B-493B-454F-90C7-D4D62AFBF359}" destId="{25BA7415-94A1-A94F-93CF-D8D33FEEE3B9}" srcOrd="0" destOrd="0" presId="urn:microsoft.com/office/officeart/2005/8/layout/hierarchy1"/>
    <dgm:cxn modelId="{61FA84AF-3ADD-5040-B25B-0CC111C1117D}" type="presParOf" srcId="{0E28C61B-493B-454F-90C7-D4D62AFBF359}" destId="{62EFE8A0-28CA-A141-B4A5-7EF71D9B91C5}" srcOrd="1" destOrd="0" presId="urn:microsoft.com/office/officeart/2005/8/layout/hierarchy1"/>
    <dgm:cxn modelId="{9D181F5B-0CD8-7B44-83D3-24D01C52C8CA}" type="presParOf" srcId="{43C62501-09BD-3C47-8481-D9CAD7D5CDDA}" destId="{44F9EF7E-B3DD-A04C-94D7-706B08C9242E}" srcOrd="1" destOrd="0" presId="urn:microsoft.com/office/officeart/2005/8/layout/hierarchy1"/>
    <dgm:cxn modelId="{D260E6D4-69CC-5845-846F-5BC264E13920}" type="presParOf" srcId="{44F9EF7E-B3DD-A04C-94D7-706B08C9242E}" destId="{BBF34C35-61F3-6647-BF9F-94B2BD97DE2B}" srcOrd="0" destOrd="0" presId="urn:microsoft.com/office/officeart/2005/8/layout/hierarchy1"/>
    <dgm:cxn modelId="{2636FBF9-6792-1E46-B7C2-6121B08C2C7D}" type="presParOf" srcId="{44F9EF7E-B3DD-A04C-94D7-706B08C9242E}" destId="{026B1565-DC64-4448-865A-07FD8248E23D}" srcOrd="1" destOrd="0" presId="urn:microsoft.com/office/officeart/2005/8/layout/hierarchy1"/>
    <dgm:cxn modelId="{AC221C14-259F-5647-B787-0B98591EAD7E}" type="presParOf" srcId="{026B1565-DC64-4448-865A-07FD8248E23D}" destId="{9A3515BC-F56C-644A-96C7-9FAB6068D546}" srcOrd="0" destOrd="0" presId="urn:microsoft.com/office/officeart/2005/8/layout/hierarchy1"/>
    <dgm:cxn modelId="{46B75C4C-1150-7D48-8958-0BA85C3BFF35}" type="presParOf" srcId="{9A3515BC-F56C-644A-96C7-9FAB6068D546}" destId="{6986B7E6-7277-8045-A036-C6AAFAF52FA3}" srcOrd="0" destOrd="0" presId="urn:microsoft.com/office/officeart/2005/8/layout/hierarchy1"/>
    <dgm:cxn modelId="{2B6640DE-9688-6E41-B938-3F7A22583C44}" type="presParOf" srcId="{9A3515BC-F56C-644A-96C7-9FAB6068D546}" destId="{4D0BF6CE-D069-6E42-9F1C-57799F5B1699}" srcOrd="1" destOrd="0" presId="urn:microsoft.com/office/officeart/2005/8/layout/hierarchy1"/>
    <dgm:cxn modelId="{FDB2826C-991C-7E40-A70E-2B97EC06AFAD}" type="presParOf" srcId="{026B1565-DC64-4448-865A-07FD8248E23D}" destId="{0CE07DB2-CDD1-5241-93EE-776098A1045A}" srcOrd="1" destOrd="0" presId="urn:microsoft.com/office/officeart/2005/8/layout/hierarchy1"/>
    <dgm:cxn modelId="{B91EBCDB-6AEC-E948-9510-137234EDD81C}" type="presParOf" srcId="{0CE07DB2-CDD1-5241-93EE-776098A1045A}" destId="{C51FAD05-6E08-084A-8C84-49C636BA2903}" srcOrd="0" destOrd="0" presId="urn:microsoft.com/office/officeart/2005/8/layout/hierarchy1"/>
    <dgm:cxn modelId="{6BB8A9C1-D4BD-8D44-A83F-D486B8C9003A}" type="presParOf" srcId="{0CE07DB2-CDD1-5241-93EE-776098A1045A}" destId="{FF059C22-9033-6C40-BC51-AD9351BC5B9E}" srcOrd="1" destOrd="0" presId="urn:microsoft.com/office/officeart/2005/8/layout/hierarchy1"/>
    <dgm:cxn modelId="{137A126E-EE02-E143-9CF6-72024CBDE70E}" type="presParOf" srcId="{FF059C22-9033-6C40-BC51-AD9351BC5B9E}" destId="{76E7024D-94C9-E24F-990C-3C5DF6833B5F}" srcOrd="0" destOrd="0" presId="urn:microsoft.com/office/officeart/2005/8/layout/hierarchy1"/>
    <dgm:cxn modelId="{F3211E15-13CF-2A47-BB13-D8D91D8F79DD}" type="presParOf" srcId="{76E7024D-94C9-E24F-990C-3C5DF6833B5F}" destId="{7E34F603-D52E-2A49-886A-FF1747189D43}" srcOrd="0" destOrd="0" presId="urn:microsoft.com/office/officeart/2005/8/layout/hierarchy1"/>
    <dgm:cxn modelId="{18CA3A39-3B24-8C44-B37F-963258B8D31F}" type="presParOf" srcId="{76E7024D-94C9-E24F-990C-3C5DF6833B5F}" destId="{C151BA4A-56EE-114D-B5A1-5835C6CE7881}" srcOrd="1" destOrd="0" presId="urn:microsoft.com/office/officeart/2005/8/layout/hierarchy1"/>
    <dgm:cxn modelId="{98642146-6BBF-1B41-9FFD-061E8CC70EEB}" type="presParOf" srcId="{FF059C22-9033-6C40-BC51-AD9351BC5B9E}" destId="{9CAB0D9B-5371-A541-A044-E8FD7CD049EE}" srcOrd="1" destOrd="0" presId="urn:microsoft.com/office/officeart/2005/8/layout/hierarchy1"/>
    <dgm:cxn modelId="{AE3460C0-C8BF-3041-A620-9D4309F9D9B6}" type="presParOf" srcId="{44F9EF7E-B3DD-A04C-94D7-706B08C9242E}" destId="{3D2CCAA6-C4BD-684B-8E13-E397C8585B48}" srcOrd="2" destOrd="0" presId="urn:microsoft.com/office/officeart/2005/8/layout/hierarchy1"/>
    <dgm:cxn modelId="{D8AB6BD9-78AC-BB43-BB21-C8E4A4CF155A}" type="presParOf" srcId="{44F9EF7E-B3DD-A04C-94D7-706B08C9242E}" destId="{2ED43712-4743-374F-AC2A-B6AE47444A2B}" srcOrd="3" destOrd="0" presId="urn:microsoft.com/office/officeart/2005/8/layout/hierarchy1"/>
    <dgm:cxn modelId="{D5E696DC-2876-5040-B819-B5B730921AA9}" type="presParOf" srcId="{2ED43712-4743-374F-AC2A-B6AE47444A2B}" destId="{88C7E22E-64BC-A049-8B90-9D3F37867730}" srcOrd="0" destOrd="0" presId="urn:microsoft.com/office/officeart/2005/8/layout/hierarchy1"/>
    <dgm:cxn modelId="{83C11F7C-B329-7046-9F7F-D74BC4D4E96A}" type="presParOf" srcId="{88C7E22E-64BC-A049-8B90-9D3F37867730}" destId="{275C4045-9F54-3F4C-BE62-9DA97D9736E3}" srcOrd="0" destOrd="0" presId="urn:microsoft.com/office/officeart/2005/8/layout/hierarchy1"/>
    <dgm:cxn modelId="{001CED89-2C2F-8142-9117-414F55120E93}" type="presParOf" srcId="{88C7E22E-64BC-A049-8B90-9D3F37867730}" destId="{673FF100-B240-7541-9C0F-42C603752E0A}" srcOrd="1" destOrd="0" presId="urn:microsoft.com/office/officeart/2005/8/layout/hierarchy1"/>
    <dgm:cxn modelId="{B549A155-84E5-174F-A601-71C96BAA6A32}" type="presParOf" srcId="{2ED43712-4743-374F-AC2A-B6AE47444A2B}" destId="{9AA0944A-2750-B945-9DAC-E4E9584E92FD}" srcOrd="1" destOrd="0" presId="urn:microsoft.com/office/officeart/2005/8/layout/hierarchy1"/>
    <dgm:cxn modelId="{C562D240-ABB3-9C42-83A3-E426135B0EFC}" type="presParOf" srcId="{9AA0944A-2750-B945-9DAC-E4E9584E92FD}" destId="{0A70BB91-0948-264A-B2EA-433175DDE9A3}" srcOrd="0" destOrd="0" presId="urn:microsoft.com/office/officeart/2005/8/layout/hierarchy1"/>
    <dgm:cxn modelId="{5FAD1388-5B66-7042-980C-EB3F8D4BDC9F}" type="presParOf" srcId="{9AA0944A-2750-B945-9DAC-E4E9584E92FD}" destId="{097781AA-3C5E-C643-BDAB-5B8572BF00FB}" srcOrd="1" destOrd="0" presId="urn:microsoft.com/office/officeart/2005/8/layout/hierarchy1"/>
    <dgm:cxn modelId="{DCAB1B45-5A39-B340-8327-B3C044B2B4E3}" type="presParOf" srcId="{097781AA-3C5E-C643-BDAB-5B8572BF00FB}" destId="{D36F35A9-D8B2-4346-9420-B0728C181655}" srcOrd="0" destOrd="0" presId="urn:microsoft.com/office/officeart/2005/8/layout/hierarchy1"/>
    <dgm:cxn modelId="{496D5ADC-518D-FF4B-A289-695FB82305CF}" type="presParOf" srcId="{D36F35A9-D8B2-4346-9420-B0728C181655}" destId="{85E0FE02-5FD3-B141-81EF-B4073127AF72}" srcOrd="0" destOrd="0" presId="urn:microsoft.com/office/officeart/2005/8/layout/hierarchy1"/>
    <dgm:cxn modelId="{08027864-2421-9F40-AACC-473E43757333}" type="presParOf" srcId="{D36F35A9-D8B2-4346-9420-B0728C181655}" destId="{740D46E4-766D-8042-8E55-B064E3E6EDF6}" srcOrd="1" destOrd="0" presId="urn:microsoft.com/office/officeart/2005/8/layout/hierarchy1"/>
    <dgm:cxn modelId="{2DBB6C9E-55FA-1447-A061-13D3E2F69DC9}" type="presParOf" srcId="{097781AA-3C5E-C643-BDAB-5B8572BF00FB}" destId="{5DF7F9F7-D0AE-2E47-8A7E-B04ECBA7A6A2}" srcOrd="1" destOrd="0" presId="urn:microsoft.com/office/officeart/2005/8/layout/hierarchy1"/>
    <dgm:cxn modelId="{713571D5-6449-8D46-AA12-B31F7796A94A}" type="presParOf" srcId="{5DF7F9F7-D0AE-2E47-8A7E-B04ECBA7A6A2}" destId="{7D1FA9AA-17E6-7446-A1E2-7A9945A296DC}" srcOrd="0" destOrd="0" presId="urn:microsoft.com/office/officeart/2005/8/layout/hierarchy1"/>
    <dgm:cxn modelId="{0FD79F04-0E07-0543-8755-986EC849A6E5}" type="presParOf" srcId="{5DF7F9F7-D0AE-2E47-8A7E-B04ECBA7A6A2}" destId="{1C299315-BEF1-D64D-9820-AB87C1A2D4B3}" srcOrd="1" destOrd="0" presId="urn:microsoft.com/office/officeart/2005/8/layout/hierarchy1"/>
    <dgm:cxn modelId="{D864D35F-A47A-B245-B0D3-B0F5793B2B6D}" type="presParOf" srcId="{1C299315-BEF1-D64D-9820-AB87C1A2D4B3}" destId="{F1C419AF-5206-D24C-88E5-9F1AA4BD30AE}" srcOrd="0" destOrd="0" presId="urn:microsoft.com/office/officeart/2005/8/layout/hierarchy1"/>
    <dgm:cxn modelId="{0F51A59D-8750-4A4F-A4EB-4F5B92CACEE0}" type="presParOf" srcId="{F1C419AF-5206-D24C-88E5-9F1AA4BD30AE}" destId="{1BB5BB44-D1D5-1742-8775-7D5ED74502D0}" srcOrd="0" destOrd="0" presId="urn:microsoft.com/office/officeart/2005/8/layout/hierarchy1"/>
    <dgm:cxn modelId="{DAC79AC6-60BC-0340-B839-29EEBAEAA73C}" type="presParOf" srcId="{F1C419AF-5206-D24C-88E5-9F1AA4BD30AE}" destId="{427BEF3A-56F8-B14D-B77C-929DC0AA79BB}" srcOrd="1" destOrd="0" presId="urn:microsoft.com/office/officeart/2005/8/layout/hierarchy1"/>
    <dgm:cxn modelId="{9B62C376-B7CF-AA4E-A046-BAA381CA04AE}" type="presParOf" srcId="{1C299315-BEF1-D64D-9820-AB87C1A2D4B3}" destId="{66290DCD-92D9-724C-B55C-547FD790BF0B}" srcOrd="1" destOrd="0" presId="urn:microsoft.com/office/officeart/2005/8/layout/hierarchy1"/>
    <dgm:cxn modelId="{8CDD8BFA-88EC-2A41-93BC-65F0F2FDD3FD}" type="presParOf" srcId="{66290DCD-92D9-724C-B55C-547FD790BF0B}" destId="{3A115499-A1FD-3E4C-9F8D-0F158E97CE78}" srcOrd="0" destOrd="0" presId="urn:microsoft.com/office/officeart/2005/8/layout/hierarchy1"/>
    <dgm:cxn modelId="{A4590E78-573E-8548-B8FE-17200E3FC199}" type="presParOf" srcId="{66290DCD-92D9-724C-B55C-547FD790BF0B}" destId="{45DA32DD-4072-1349-BF59-60A642905020}" srcOrd="1" destOrd="0" presId="urn:microsoft.com/office/officeart/2005/8/layout/hierarchy1"/>
    <dgm:cxn modelId="{BB2C474E-24DA-004C-A71B-4A1F42BE9FEF}" type="presParOf" srcId="{45DA32DD-4072-1349-BF59-60A642905020}" destId="{DC99DC6A-0D1A-9541-8830-479433990195}" srcOrd="0" destOrd="0" presId="urn:microsoft.com/office/officeart/2005/8/layout/hierarchy1"/>
    <dgm:cxn modelId="{757D63C3-A5F2-DE4F-812D-1F3DC448F84C}" type="presParOf" srcId="{DC99DC6A-0D1A-9541-8830-479433990195}" destId="{AA904E09-1F2F-DA46-886F-D49BFEBF103F}" srcOrd="0" destOrd="0" presId="urn:microsoft.com/office/officeart/2005/8/layout/hierarchy1"/>
    <dgm:cxn modelId="{EB62882A-0B3D-0042-8C76-0C732E6BAC40}" type="presParOf" srcId="{DC99DC6A-0D1A-9541-8830-479433990195}" destId="{689D78F7-EF78-E94D-BA54-BA8C64CF3837}" srcOrd="1" destOrd="0" presId="urn:microsoft.com/office/officeart/2005/8/layout/hierarchy1"/>
    <dgm:cxn modelId="{73CB5361-3B8F-8E47-854C-A9E70C3AC485}" type="presParOf" srcId="{45DA32DD-4072-1349-BF59-60A642905020}" destId="{438B9E51-8D18-DF47-BDEC-8197C00A4BEF}" srcOrd="1" destOrd="0" presId="urn:microsoft.com/office/officeart/2005/8/layout/hierarchy1"/>
    <dgm:cxn modelId="{069E77DE-CE66-E144-B601-2986DA23083F}" type="presParOf" srcId="{9AA0944A-2750-B945-9DAC-E4E9584E92FD}" destId="{8E72CF41-678A-4F4C-A020-59F9522FD70F}" srcOrd="2" destOrd="0" presId="urn:microsoft.com/office/officeart/2005/8/layout/hierarchy1"/>
    <dgm:cxn modelId="{6B852755-025F-2049-8BE2-7C05335F157A}" type="presParOf" srcId="{9AA0944A-2750-B945-9DAC-E4E9584E92FD}" destId="{B095DD68-D42D-5B41-83EF-0C2D1AED8120}" srcOrd="3" destOrd="0" presId="urn:microsoft.com/office/officeart/2005/8/layout/hierarchy1"/>
    <dgm:cxn modelId="{0AD537E3-A16B-C444-90FA-6C12D0C06230}" type="presParOf" srcId="{B095DD68-D42D-5B41-83EF-0C2D1AED8120}" destId="{9A0D2AAA-0C3F-D94A-ABF7-B69A08462B80}" srcOrd="0" destOrd="0" presId="urn:microsoft.com/office/officeart/2005/8/layout/hierarchy1"/>
    <dgm:cxn modelId="{CD12CEC0-242B-5749-9C7B-C90E4AD2502C}" type="presParOf" srcId="{9A0D2AAA-0C3F-D94A-ABF7-B69A08462B80}" destId="{F25AC4FF-7084-F944-BE11-39A575C9446E}" srcOrd="0" destOrd="0" presId="urn:microsoft.com/office/officeart/2005/8/layout/hierarchy1"/>
    <dgm:cxn modelId="{FF2A7E5F-7AA3-6840-B790-43B75ED79717}" type="presParOf" srcId="{9A0D2AAA-0C3F-D94A-ABF7-B69A08462B80}" destId="{70AB08C7-28D1-3B49-B531-67A59C337451}" srcOrd="1" destOrd="0" presId="urn:microsoft.com/office/officeart/2005/8/layout/hierarchy1"/>
    <dgm:cxn modelId="{0E4367DB-F375-2345-93B1-17BBAE4EF75A}" type="presParOf" srcId="{B095DD68-D42D-5B41-83EF-0C2D1AED8120}" destId="{8111CA93-8B2A-7345-9224-1138E9D4D848}" srcOrd="1" destOrd="0" presId="urn:microsoft.com/office/officeart/2005/8/layout/hierarchy1"/>
    <dgm:cxn modelId="{363D3741-6036-7146-A959-C91A060AD9C8}" type="presParOf" srcId="{8111CA93-8B2A-7345-9224-1138E9D4D848}" destId="{C8BA2E82-4020-2E4B-AE60-52AB16D252DA}" srcOrd="0" destOrd="0" presId="urn:microsoft.com/office/officeart/2005/8/layout/hierarchy1"/>
    <dgm:cxn modelId="{1A2F38F4-E020-E54A-9506-09F37760A141}" type="presParOf" srcId="{8111CA93-8B2A-7345-9224-1138E9D4D848}" destId="{7A024498-B17B-D34D-9EE9-7CE3B0B6F53A}" srcOrd="1" destOrd="0" presId="urn:microsoft.com/office/officeart/2005/8/layout/hierarchy1"/>
    <dgm:cxn modelId="{D1E38D99-F101-3649-8C6A-095A1209FBB7}" type="presParOf" srcId="{7A024498-B17B-D34D-9EE9-7CE3B0B6F53A}" destId="{AF6F43BC-AB00-7345-839F-8071DA3F58FB}" srcOrd="0" destOrd="0" presId="urn:microsoft.com/office/officeart/2005/8/layout/hierarchy1"/>
    <dgm:cxn modelId="{898936E6-C9F7-A74F-A6E9-29E483C189AA}" type="presParOf" srcId="{AF6F43BC-AB00-7345-839F-8071DA3F58FB}" destId="{9D639884-F99A-624F-B4DA-03DE43146C61}" srcOrd="0" destOrd="0" presId="urn:microsoft.com/office/officeart/2005/8/layout/hierarchy1"/>
    <dgm:cxn modelId="{721EC99C-D2F7-8044-B61B-335168E8E5C8}" type="presParOf" srcId="{AF6F43BC-AB00-7345-839F-8071DA3F58FB}" destId="{DC8A5239-8F8E-D84F-8C62-52E4844260EA}" srcOrd="1" destOrd="0" presId="urn:microsoft.com/office/officeart/2005/8/layout/hierarchy1"/>
    <dgm:cxn modelId="{8440217F-5253-D94B-B5BD-C68FCF05A8BE}" type="presParOf" srcId="{7A024498-B17B-D34D-9EE9-7CE3B0B6F53A}" destId="{FD5B1724-0E13-5643-9F85-81A452E74C45}" srcOrd="1" destOrd="0" presId="urn:microsoft.com/office/officeart/2005/8/layout/hierarchy1"/>
    <dgm:cxn modelId="{3908E3FE-F9B1-1441-891F-E6385B60D8CE}" type="presParOf" srcId="{8111CA93-8B2A-7345-9224-1138E9D4D848}" destId="{10400CA4-7F3C-0444-8B04-6BA06692FEA7}" srcOrd="2" destOrd="0" presId="urn:microsoft.com/office/officeart/2005/8/layout/hierarchy1"/>
    <dgm:cxn modelId="{AD769A95-B4EF-F941-9A5E-46A98CD313EA}" type="presParOf" srcId="{8111CA93-8B2A-7345-9224-1138E9D4D848}" destId="{4EEA7B2F-AD7B-3641-A2C1-E0B7F42C9C53}" srcOrd="3" destOrd="0" presId="urn:microsoft.com/office/officeart/2005/8/layout/hierarchy1"/>
    <dgm:cxn modelId="{353D68FF-712E-D64F-B78B-3AB5B0294DCE}" type="presParOf" srcId="{4EEA7B2F-AD7B-3641-A2C1-E0B7F42C9C53}" destId="{ECD5CDBE-AECB-D745-A1CB-D11BA1E3AC44}" srcOrd="0" destOrd="0" presId="urn:microsoft.com/office/officeart/2005/8/layout/hierarchy1"/>
    <dgm:cxn modelId="{43423C7A-E2A4-6A48-A01C-D1581C24C743}" type="presParOf" srcId="{ECD5CDBE-AECB-D745-A1CB-D11BA1E3AC44}" destId="{6E59670B-955F-FE48-BF89-832CCB9A58A0}" srcOrd="0" destOrd="0" presId="urn:microsoft.com/office/officeart/2005/8/layout/hierarchy1"/>
    <dgm:cxn modelId="{B61712A1-1681-DA4C-AE32-AC24506DBA4D}" type="presParOf" srcId="{ECD5CDBE-AECB-D745-A1CB-D11BA1E3AC44}" destId="{CC0A1A98-8EAC-4641-B43A-DDF4BE60CECF}" srcOrd="1" destOrd="0" presId="urn:microsoft.com/office/officeart/2005/8/layout/hierarchy1"/>
    <dgm:cxn modelId="{B0F36C6D-95F4-BC4F-B934-06BDE77E45D6}" type="presParOf" srcId="{4EEA7B2F-AD7B-3641-A2C1-E0B7F42C9C53}" destId="{D085BC37-FC08-1044-B99D-30DF169AD05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5" csCatId="colorful" phldr="1"/>
      <dgm:spPr/>
      <dgm:t>
        <a:bodyPr/>
        <a:lstStyle/>
        <a:p>
          <a:endParaRPr lang="en-US"/>
        </a:p>
      </dgm:t>
    </dgm:pt>
    <dgm:pt modelId="{C087F288-41F5-8E4E-ADF9-3E9490032902}">
      <dgm:prSet phldrT="[Text]"/>
      <dgm:spPr>
        <a:blipFill>
          <a:blip xmlns:r="http://schemas.openxmlformats.org/officeDocument/2006/relationships" r:embed="rId1"/>
          <a:stretch>
            <a:fillRect/>
          </a:stretch>
        </a:blipFill>
      </dgm:spPr>
      <dgm:t>
        <a:bodyPr/>
        <a:lstStyle/>
        <a:p>
          <a:r>
            <a:rPr lang="en-US">
              <a:noFill/>
            </a:rPr>
            <a:t> </a:t>
          </a:r>
        </a:p>
      </dgm:t>
    </dgm:p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dgm:pt modelId="{9452E596-A216-9E47-8D29-919C1A6E07E1}">
      <dgm:prSet phldrT="[Text]"/>
      <dgm:spPr>
        <a:blipFill>
          <a:blip xmlns:r="http://schemas.openxmlformats.org/officeDocument/2006/relationships" r:embed="rId2"/>
          <a:stretch>
            <a:fillRect/>
          </a:stretch>
        </a:blipFill>
      </dgm:spPr>
      <dgm:t>
        <a:bodyPr/>
        <a:lstStyle/>
        <a:p>
          <a:r>
            <a:rPr lang="en-US">
              <a:noFill/>
            </a:rPr>
            <a:t> </a:t>
          </a:r>
        </a:p>
      </dgm:t>
    </dgm:p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dgm:pt modelId="{6DC2C98D-CCCC-4F4D-AF92-4F4CEE20908A}">
      <dgm:prSet phldrT="[Text]"/>
      <dgm:spPr>
        <a:blipFill>
          <a:blip xmlns:r="http://schemas.openxmlformats.org/officeDocument/2006/relationships" r:embed="rId3"/>
          <a:stretch>
            <a:fillRect r="-1515"/>
          </a:stretch>
        </a:blipFill>
      </dgm:spPr>
      <dgm:t>
        <a:bodyPr/>
        <a:lstStyle/>
        <a:p>
          <a:r>
            <a:rPr lang="en-US">
              <a:noFill/>
            </a:rPr>
            <a:t> </a:t>
          </a:r>
        </a:p>
      </dgm:t>
    </dgm:pt>
    <dgm:pt modelId="{1DBEE5EA-5E43-6540-AFCA-C4D1A2ABDEF4}" type="parTrans" cxnId="{EB6838B8-F3E8-B64A-A901-7D17343A5228}">
      <dgm:prSet/>
      <dgm:spPr/>
      <dgm:t>
        <a:bodyPr/>
        <a:lstStyle/>
        <a:p>
          <a:endParaRPr lang="en-US"/>
        </a:p>
      </dgm:t>
    </dgm:pt>
    <dgm:pt modelId="{37963F72-FFC7-2D4D-BC86-760EA0718B8B}" type="sibTrans" cxnId="{EB6838B8-F3E8-B64A-A901-7D17343A5228}">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a:t>
          </a:r>
        </a:p>
        <a:p>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dgm:pt modelId="{C46FA916-0FFE-3149-AD0A-1DFB3851F0EA}">
      <dgm:prSet phldrT="[Text]"/>
      <dgm:spPr>
        <a:blipFill>
          <a:blip xmlns:r="http://schemas.openxmlformats.org/officeDocument/2006/relationships" r:embed="rId4"/>
          <a:stretch>
            <a:fillRect/>
          </a:stretch>
        </a:blipFill>
      </dgm:spPr>
      <dgm:t>
        <a:bodyPr/>
        <a:lstStyle/>
        <a:p>
          <a:r>
            <a:rPr lang="en-US">
              <a:noFill/>
            </a:rPr>
            <a:t> </a:t>
          </a:r>
        </a:p>
      </dgm:t>
    </dgm:p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680AEE4C-2E15-3D46-8697-EE656F51DD47}">
      <dgm:prSet phldrT="[Text]"/>
      <dgm:spPr/>
      <dgm:t>
        <a:bodyPr/>
        <a:lstStyle/>
        <a:p>
          <a:r>
            <a:rPr lang="en-US"/>
            <a:t>fixed quantity</a:t>
          </a:r>
        </a:p>
      </dgm:t>
    </dgm:pt>
    <dgm:pt modelId="{F3CEB537-9C1E-5A42-B93D-1DB74BFFA760}" type="parTrans" cxnId="{53FE1E41-18FD-934C-8F66-D56996418D02}">
      <dgm:prSet/>
      <dgm:spPr/>
      <dgm:t>
        <a:bodyPr/>
        <a:lstStyle/>
        <a:p>
          <a:endParaRPr lang="en-US"/>
        </a:p>
      </dgm:t>
    </dgm:pt>
    <dgm:pt modelId="{390C536F-FD7A-CF4C-99A2-7D94EAC04A83}" type="sibTrans" cxnId="{53FE1E41-18FD-934C-8F66-D56996418D02}">
      <dgm:prSet/>
      <dgm:spPr/>
      <dgm:t>
        <a:bodyPr/>
        <a:lstStyle/>
        <a:p>
          <a:endParaRPr lang="en-US"/>
        </a:p>
      </dgm:t>
    </dgm:pt>
    <dgm:pt modelId="{EC3C8426-E5BC-7B4A-99C1-EFEF77D733E4}">
      <dgm:prSet phldrT="[Text]"/>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D7F58B11-5128-1640-A2C6-1110BB461C0B}">
      <dgm:prSet/>
      <dgm:spPr/>
      <dgm:t>
        <a:bodyPr/>
        <a:lstStyle/>
        <a:p>
          <a:r>
            <a:rPr lang="en-US"/>
            <a:t>Bond</a:t>
          </a:r>
        </a:p>
      </dgm:t>
    </dgm:pt>
    <dgm:pt modelId="{C9152EC4-5649-B04A-8BCD-3ECAEF06A4A1}" type="parTrans" cxnId="{01E9C628-C752-E049-B85D-7E7DDA6C837A}">
      <dgm:prSet/>
      <dgm:spPr/>
      <dgm:t>
        <a:bodyPr/>
        <a:lstStyle/>
        <a:p>
          <a:endParaRPr lang="en-US"/>
        </a:p>
      </dgm:t>
    </dgm:pt>
    <dgm:pt modelId="{A1FFA3F0-893B-6448-BE78-252C3CE1EEB5}" type="sibTrans" cxnId="{01E9C628-C752-E049-B85D-7E7DDA6C837A}">
      <dgm:prSet/>
      <dgm:spPr/>
      <dgm:t>
        <a:bodyPr/>
        <a:lstStyle/>
        <a:p>
          <a:endParaRPr lang="en-US"/>
        </a:p>
      </dgm:t>
    </dgm:pt>
    <dgm:pt modelId="{77A08C41-6D8E-A94F-B395-A1A50CF056CB}">
      <dgm:prSet/>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dgm:t>
        <a:bodyPr/>
        <a:lstStyle/>
        <a:p>
          <a:r>
            <a:rPr lang="en-US"/>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dgm:pt modelId="{2679247E-FB2D-9841-9DCC-4035E1590273}">
      <dgm:prSet/>
      <dgm:spPr>
        <a:blipFill>
          <a:blip xmlns:r="http://schemas.openxmlformats.org/officeDocument/2006/relationships" r:embed="rId5"/>
          <a:stretch>
            <a:fillRect/>
          </a:stretch>
        </a:blipFill>
      </dgm:spPr>
      <dgm:t>
        <a:bodyPr/>
        <a:lstStyle/>
        <a:p>
          <a:r>
            <a:rPr lang="en-US">
              <a:noFill/>
            </a:rPr>
            <a:t> </a:t>
          </a:r>
        </a:p>
      </dgm:t>
    </dgm:pt>
    <dgm:pt modelId="{A5F4D043-E260-1B4C-9496-05A202FABE5B}" type="parTrans" cxnId="{5E67E363-EC0B-B042-96A5-89325EAAFF65}">
      <dgm:prSet/>
      <dgm:spPr/>
      <dgm:t>
        <a:bodyPr/>
        <a:lstStyle/>
        <a:p>
          <a:endParaRPr lang="en-US"/>
        </a:p>
      </dgm:t>
    </dgm:pt>
    <dgm:pt modelId="{FC8BD65C-4F20-BB44-856E-29D8A840EB92}" type="sibTrans" cxnId="{5E67E363-EC0B-B042-96A5-89325EAAFF65}">
      <dgm:prSet/>
      <dgm:spPr/>
      <dgm:t>
        <a:bodyPr/>
        <a:lstStyle/>
        <a:p>
          <a:endParaRPr lang="en-US"/>
        </a:p>
      </dgm:t>
    </dgm:pt>
    <dgm:pt modelId="{401706ED-0B37-7B4C-A589-302162ADB371}">
      <dgm:prSet/>
      <dgm:spPr/>
      <dgm:t>
        <a:bodyPr/>
        <a:lstStyle/>
        <a:p>
          <a:r>
            <a:rPr lang="en-US" dirty="0"/>
            <a:t>singleton</a:t>
          </a:r>
        </a:p>
        <a:p>
          <a:r>
            <a:rPr lang="en-US" i="1" dirty="0"/>
            <a:t>~d</a:t>
          </a:r>
        </a:p>
      </dgm:t>
    </dgm:pt>
    <dgm:pt modelId="{EFCD32DC-9293-D849-AC40-D980A7D15873}" type="parTrans" cxnId="{67DF86FA-5214-F24D-85D7-52D1240B7543}">
      <dgm:prSet/>
      <dgm:spPr/>
      <dgm:t>
        <a:bodyPr/>
        <a:lstStyle/>
        <a:p>
          <a:endParaRPr lang="en-US"/>
        </a:p>
      </dgm:t>
    </dgm:pt>
    <dgm:pt modelId="{AB1CC68F-75C1-134A-B216-E7529DC30A39}" type="sibTrans" cxnId="{67DF86FA-5214-F24D-85D7-52D1240B7543}">
      <dgm:prSet/>
      <dgm:spPr/>
      <dgm:t>
        <a:bodyPr/>
        <a:lstStyle/>
        <a:p>
          <a:endParaRPr lang="en-US"/>
        </a:p>
      </dgm:t>
    </dgm:pt>
    <dgm:pt modelId="{B10B3219-AC8F-0445-BF11-A4A718F1F9CD}">
      <dgm:prSet phldrT="[Text]"/>
      <dgm:spPr/>
      <dgm:t>
        <a:bodyPr/>
        <a:lstStyle/>
        <a:p>
          <a:r>
            <a:rPr lang="en-US"/>
            <a:t>non-transferable</a:t>
          </a:r>
        </a:p>
      </dgm:t>
    </dgm:pt>
    <dgm:pt modelId="{DF3B1067-0BB0-F044-9A67-B727CFECC172}" type="parTrans" cxnId="{A3FEBD54-85EA-7A4C-A243-9D26FD0D674D}">
      <dgm:prSet/>
      <dgm:spPr/>
      <dgm:t>
        <a:bodyPr/>
        <a:lstStyle/>
        <a:p>
          <a:endParaRPr lang="en-US"/>
        </a:p>
      </dgm:t>
    </dgm:pt>
    <dgm:pt modelId="{FB89B2E5-0DF8-1A42-99D5-26D5B8E557DA}" type="sibTrans" cxnId="{A3FEBD54-85EA-7A4C-A243-9D26FD0D674D}">
      <dgm:prSet/>
      <dgm:spPr/>
      <dgm:t>
        <a:bodyPr/>
        <a:lstStyle/>
        <a:p>
          <a:endParaRPr lang="en-US"/>
        </a:p>
      </dgm:t>
    </dgm:pt>
    <dgm:pt modelId="{D5505D2F-BBA2-0142-BAD4-6545BD616411}">
      <dgm:prSet phldrT="[Text]"/>
      <dgm:spPr/>
      <dgm:t>
        <a:bodyPr/>
        <a:lstStyle/>
        <a:p>
          <a:r>
            <a:rPr lang="en-US"/>
            <a:t>singleton</a:t>
          </a:r>
        </a:p>
      </dgm:t>
    </dgm:pt>
    <dgm:pt modelId="{942562AA-FAE8-524F-A135-89862D9C0963}" type="parTrans" cxnId="{D9DC805D-1912-4A45-8345-BD6EE2F44AFC}">
      <dgm:prSet/>
      <dgm:spPr/>
      <dgm:t>
        <a:bodyPr/>
        <a:lstStyle/>
        <a:p>
          <a:endParaRPr lang="en-US"/>
        </a:p>
      </dgm:t>
    </dgm:pt>
    <dgm:pt modelId="{B51E657E-D286-AD43-898A-42C15CE72424}" type="sibTrans" cxnId="{D9DC805D-1912-4A45-8345-BD6EE2F44AFC}">
      <dgm:prSet/>
      <dgm:spPr/>
      <dgm:t>
        <a:bodyPr/>
        <a:lstStyle/>
        <a:p>
          <a:endParaRPr lang="en-US"/>
        </a:p>
      </dgm:t>
    </dgm:pt>
    <dgm:pt modelId="{A95AEE53-EA6C-BA42-8126-633606425981}">
      <dgm:prSet phldrT="[Text]"/>
      <dgm:spPr/>
      <dgm:t>
        <a:bodyPr/>
        <a:lstStyle/>
        <a:p>
          <a:r>
            <a:rPr lang="en-US"/>
            <a:t>vote</a:t>
          </a:r>
        </a:p>
      </dgm:t>
    </dgm:pt>
    <dgm:pt modelId="{8774AEE4-AF9D-0D4D-A366-D1E618B85404}" type="parTrans" cxnId="{5637A290-8E6C-1C4F-A4E6-4EB7E21F71EE}">
      <dgm:prSet/>
      <dgm:spPr/>
      <dgm:t>
        <a:bodyPr/>
        <a:lstStyle/>
        <a:p>
          <a:endParaRPr lang="en-US"/>
        </a:p>
      </dgm:t>
    </dgm:pt>
    <dgm:pt modelId="{F419D99C-6532-6740-85CC-93C890854962}" type="sibTrans" cxnId="{5637A290-8E6C-1C4F-A4E6-4EB7E21F71EE}">
      <dgm:prSet/>
      <dgm:spPr/>
      <dgm:t>
        <a:bodyPr/>
        <a:lstStyle/>
        <a:p>
          <a:endParaRPr lang="en-US"/>
        </a:p>
      </dgm:t>
    </dgm:pt>
    <dgm:pt modelId="{ED82B50B-F755-7A4A-AAC1-79447AD70B03}">
      <dgm:prSet/>
      <dgm:spPr/>
      <dgm:t>
        <a:bodyPr/>
        <a:lstStyle/>
        <a:p>
          <a:r>
            <a:rPr lang="en-US"/>
            <a:t>composites</a:t>
          </a:r>
        </a:p>
      </dgm:t>
    </dgm:pt>
    <dgm:pt modelId="{1D856C15-99B3-FE41-8544-770342D5A4C1}" type="parTrans" cxnId="{E00EB731-BA1C-444E-861F-0E90BF48145E}">
      <dgm:prSet/>
      <dgm:spPr/>
      <dgm:t>
        <a:bodyPr/>
        <a:lstStyle/>
        <a:p>
          <a:endParaRPr lang="en-US"/>
        </a:p>
      </dgm:t>
    </dgm:pt>
    <dgm:pt modelId="{424CCD3F-8F90-1A4B-B5EE-F92817EF4EC5}" type="sibTrans" cxnId="{E00EB731-BA1C-444E-861F-0E90BF48145E}">
      <dgm:prSet/>
      <dgm:spPr/>
      <dgm:t>
        <a:bodyPr/>
        <a:lstStyle/>
        <a:p>
          <a:endParaRPr lang="en-US"/>
        </a:p>
      </dgm:t>
    </dgm:pt>
    <dgm:pt modelId="{00B10219-8BF1-8F41-A569-5FFD00C05E55}">
      <dgm:prSet/>
      <dgm:spPr/>
      <dgm:t>
        <a:bodyPr/>
        <a:lstStyle/>
        <a:p>
          <a:r>
            <a:rPr lang="en-US"/>
            <a:t>transferable</a:t>
          </a:r>
        </a:p>
      </dgm:t>
    </dgm:pt>
    <dgm:pt modelId="{2576E17C-1038-4B4C-B3FF-124ABDADC6E1}" type="parTrans" cxnId="{3C9BDDA6-EFEC-0D41-943D-E25CF5574C33}">
      <dgm:prSet/>
      <dgm:spPr/>
      <dgm:t>
        <a:bodyPr/>
        <a:lstStyle/>
        <a:p>
          <a:endParaRPr lang="en-US"/>
        </a:p>
      </dgm:t>
    </dgm:pt>
    <dgm:pt modelId="{6E18AB3F-3DAD-9243-B123-1E3F91191042}" type="sibTrans" cxnId="{3C9BDDA6-EFEC-0D41-943D-E25CF5574C33}">
      <dgm:prSet/>
      <dgm:spPr/>
      <dgm:t>
        <a:bodyPr/>
        <a:lstStyle/>
        <a:p>
          <a:endParaRPr lang="en-US"/>
        </a:p>
      </dgm:t>
    </dgm:pt>
    <dgm:pt modelId="{7CC9D633-BA4F-7C41-8053-A78D27272800}">
      <dgm:prSet/>
      <dgm:spPr/>
      <dgm:t>
        <a:bodyPr/>
        <a:lstStyle/>
        <a:p>
          <a:r>
            <a:rPr lang="en-US"/>
            <a:t>deed</a:t>
          </a:r>
        </a:p>
      </dgm:t>
    </dgm:pt>
    <dgm:pt modelId="{70C7069C-D4BC-634A-8884-160DF08A6D8A}" type="parTrans" cxnId="{A33CFE7F-9A5F-7744-B288-4C452EB726B5}">
      <dgm:prSet/>
      <dgm:spPr/>
      <dgm:t>
        <a:bodyPr/>
        <a:lstStyle/>
        <a:p>
          <a:endParaRPr lang="en-US"/>
        </a:p>
      </dgm:t>
    </dgm:pt>
    <dgm:pt modelId="{AC6C8BDA-98C0-1D48-83CB-D7500F492A9B}" type="sibTrans" cxnId="{A33CFE7F-9A5F-7744-B288-4C452EB726B5}">
      <dgm:prSet/>
      <dgm:spPr/>
      <dgm:t>
        <a:bodyPr/>
        <a:lstStyle/>
        <a:p>
          <a:endParaRPr lang="en-US"/>
        </a:p>
      </dgm:t>
    </dgm:pt>
    <dgm:pt modelId="{28A1FD85-0721-F546-AEA3-C6CC1CF14577}">
      <dgm:prSet/>
      <dgm:spPr/>
      <dgm:t>
        <a:bodyPr/>
        <a:lstStyle/>
        <a:p>
          <a:r>
            <a:rPr lang="en-US"/>
            <a:t>title</a:t>
          </a:r>
        </a:p>
      </dgm:t>
    </dgm:pt>
    <dgm:pt modelId="{4C71C205-3A1F-7745-971F-F5202369F299}" type="parTrans" cxnId="{3E725A15-09B1-6643-A2C8-FE28F4259A4B}">
      <dgm:prSet/>
      <dgm:spPr/>
      <dgm:t>
        <a:bodyPr/>
        <a:lstStyle/>
        <a:p>
          <a:endParaRPr lang="en-US"/>
        </a:p>
      </dgm:t>
    </dgm:pt>
    <dgm:pt modelId="{24C7CE4B-988E-1942-BD19-88028D73D1B3}" type="sibTrans" cxnId="{3E725A15-09B1-6643-A2C8-FE28F4259A4B}">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50E771C8-AC92-AF43-BF5A-8DD740B5D5B0}" type="pres">
      <dgm:prSet presAssocID="{0FE927C6-B706-544F-80D1-972F48331C73}" presName="Name10" presStyleLbl="parChTrans1D2" presStyleIdx="0" presStyleCnt="2"/>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0" presStyleCnt="2"/>
      <dgm:spPr/>
    </dgm:pt>
    <dgm:pt modelId="{C9B8B36C-60E9-7643-8A59-4415D6613DA2}" type="pres">
      <dgm:prSet presAssocID="{9452E596-A216-9E47-8D29-919C1A6E07E1}" presName="text2" presStyleLbl="fgAcc2" presStyleIdx="0" presStyleCnt="2">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4"/>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4"/>
      <dgm:spPr/>
    </dgm:pt>
    <dgm:pt modelId="{DFA0D484-D2DD-7445-B5A4-D44BCD20B7C5}" type="pres">
      <dgm:prSet presAssocID="{C46FA916-0FFE-3149-AD0A-1DFB3851F0EA}" presName="text3" presStyleLbl="fgAcc3" presStyleIdx="0" presStyleCnt="4">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17"/>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17"/>
      <dgm:spPr/>
    </dgm:pt>
    <dgm:pt modelId="{0E6DEDC6-FD43-DC41-9A85-3E4892CBFCC1}" type="pres">
      <dgm:prSet presAssocID="{F7E1740E-2F7C-2049-96E5-FF905D2C548E}" presName="text4" presStyleLbl="fgAcc4" presStyleIdx="0" presStyleCnt="17">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17"/>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17"/>
      <dgm:spPr/>
    </dgm:pt>
    <dgm:pt modelId="{ACB548EF-150E-7642-B14F-962E515E024F}" type="pres">
      <dgm:prSet presAssocID="{2DB7CF4A-DF40-7741-B2A1-B0A27D49BB8F}" presName="text4" presStyleLbl="fgAcc4" presStyleIdx="1" presStyleCnt="17">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17"/>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17"/>
      <dgm:spPr/>
    </dgm:pt>
    <dgm:pt modelId="{B669F9A0-5B32-0148-8A28-009118DEBB10}" type="pres">
      <dgm:prSet presAssocID="{0043558D-BEC2-3047-9C10-EE17BB2BB649}" presName="text4" presStyleLbl="fgAcc4" presStyleIdx="2" presStyleCnt="17">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17"/>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17"/>
      <dgm:spPr/>
    </dgm:pt>
    <dgm:pt modelId="{0E1AF647-FAD6-404D-8C54-8319E393F368}" type="pres">
      <dgm:prSet presAssocID="{77A08C41-6D8E-A94F-B395-A1A50CF056CB}" presName="text4" presStyleLbl="fgAcc4" presStyleIdx="3" presStyleCnt="17">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4"/>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4"/>
      <dgm:spPr/>
    </dgm:pt>
    <dgm:pt modelId="{B08741F9-0289-3046-8CC2-17EA4DD821EE}" type="pres">
      <dgm:prSet presAssocID="{7F149706-424C-DB4B-8476-305A0F658F04}" presName="text3" presStyleLbl="fgAcc3" presStyleIdx="1" presStyleCnt="4">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17"/>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17"/>
      <dgm:spPr/>
    </dgm:pt>
    <dgm:pt modelId="{A0BCFFE6-AF4B-FA42-845C-702F0E8FD2AB}" type="pres">
      <dgm:prSet presAssocID="{9F1B09ED-B58D-294D-9CE8-D735A3D42C4D}" presName="text4" presStyleLbl="fgAcc4" presStyleIdx="4" presStyleCnt="17">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17"/>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17"/>
      <dgm:spPr/>
    </dgm:pt>
    <dgm:pt modelId="{3952410C-94E4-8B49-8D4E-835337212FD0}" type="pres">
      <dgm:prSet presAssocID="{EC3C8426-E5BC-7B4A-99C1-EFEF77D733E4}" presName="text4" presStyleLbl="fgAcc4" presStyleIdx="5" presStyleCnt="17">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17"/>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17"/>
      <dgm:spPr/>
    </dgm:pt>
    <dgm:pt modelId="{7CAE5794-AEC1-2742-894D-C37EE33339FE}" type="pres">
      <dgm:prSet presAssocID="{992F7382-34FC-CE4A-B247-ECEF9379DC62}" presName="text4" presStyleLbl="fgAcc4" presStyleIdx="6" presStyleCnt="17">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17"/>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17"/>
      <dgm:spPr/>
    </dgm:pt>
    <dgm:pt modelId="{EEA1E11A-4274-9E46-B82A-456F3191C3B5}" type="pres">
      <dgm:prSet presAssocID="{147C5AD9-B337-3F4E-B9DE-C55096168A11}" presName="text4" presStyleLbl="fgAcc4" presStyleIdx="7" presStyleCnt="17">
        <dgm:presLayoutVars>
          <dgm:chPref val="3"/>
        </dgm:presLayoutVars>
      </dgm:prSet>
      <dgm:spPr/>
    </dgm:pt>
    <dgm:pt modelId="{304C693A-1BB6-9449-9BAD-4485AED9E56A}" type="pres">
      <dgm:prSet presAssocID="{147C5AD9-B337-3F4E-B9DE-C55096168A11}" presName="hierChild5" presStyleCnt="0"/>
      <dgm:spPr/>
    </dgm:pt>
    <dgm:pt modelId="{0181B171-CFCF-2141-8A6A-01FCA424459A}" type="pres">
      <dgm:prSet presAssocID="{F3CEB537-9C1E-5A42-B93D-1DB74BFFA760}" presName="Name23" presStyleLbl="parChTrans1D4" presStyleIdx="8" presStyleCnt="17"/>
      <dgm:spPr/>
    </dgm:pt>
    <dgm:pt modelId="{1A1389C9-1D24-1D40-AE5F-5281EFA261B6}" type="pres">
      <dgm:prSet presAssocID="{680AEE4C-2E15-3D46-8697-EE656F51DD47}" presName="hierRoot4" presStyleCnt="0"/>
      <dgm:spPr/>
    </dgm:pt>
    <dgm:pt modelId="{0C7D7A79-FFE3-3A41-9996-5CAC89780542}" type="pres">
      <dgm:prSet presAssocID="{680AEE4C-2E15-3D46-8697-EE656F51DD47}" presName="composite4" presStyleCnt="0"/>
      <dgm:spPr/>
    </dgm:pt>
    <dgm:pt modelId="{BB8DB9B8-FE23-AE41-BF5C-B262EF10691A}" type="pres">
      <dgm:prSet presAssocID="{680AEE4C-2E15-3D46-8697-EE656F51DD47}" presName="background4" presStyleLbl="node4" presStyleIdx="8" presStyleCnt="17"/>
      <dgm:spPr/>
    </dgm:pt>
    <dgm:pt modelId="{225E2BA3-A3B7-5D48-9C6B-E8B28E67F229}" type="pres">
      <dgm:prSet presAssocID="{680AEE4C-2E15-3D46-8697-EE656F51DD47}" presName="text4" presStyleLbl="fgAcc4" presStyleIdx="8" presStyleCnt="17">
        <dgm:presLayoutVars>
          <dgm:chPref val="3"/>
        </dgm:presLayoutVars>
      </dgm:prSet>
      <dgm:spPr/>
    </dgm:pt>
    <dgm:pt modelId="{E2B55AE1-AC93-E645-93FF-F4A1703988AC}" type="pres">
      <dgm:prSet presAssocID="{680AEE4C-2E15-3D46-8697-EE656F51DD47}" presName="hierChild5" presStyleCnt="0"/>
      <dgm:spPr/>
    </dgm:pt>
    <dgm:pt modelId="{1B1A8213-3358-3B45-BE3D-788D956B7654}" type="pres">
      <dgm:prSet presAssocID="{C9152EC4-5649-B04A-8BCD-3ECAEF06A4A1}" presName="Name23" presStyleLbl="parChTrans1D4" presStyleIdx="9" presStyleCnt="17"/>
      <dgm:spPr/>
    </dgm:pt>
    <dgm:pt modelId="{4F62A89A-FC64-4545-ACFB-CED9E91C94E0}" type="pres">
      <dgm:prSet presAssocID="{D7F58B11-5128-1640-A2C6-1110BB461C0B}" presName="hierRoot4" presStyleCnt="0"/>
      <dgm:spPr/>
    </dgm:pt>
    <dgm:pt modelId="{E469CC4F-6454-A242-9683-0715A998DA25}" type="pres">
      <dgm:prSet presAssocID="{D7F58B11-5128-1640-A2C6-1110BB461C0B}" presName="composite4" presStyleCnt="0"/>
      <dgm:spPr/>
    </dgm:pt>
    <dgm:pt modelId="{B64202D5-9866-7A4E-808A-731671CD3A2C}" type="pres">
      <dgm:prSet presAssocID="{D7F58B11-5128-1640-A2C6-1110BB461C0B}" presName="background4" presStyleLbl="node4" presStyleIdx="9" presStyleCnt="17"/>
      <dgm:spPr/>
    </dgm:pt>
    <dgm:pt modelId="{D6851DD7-0F9B-BA48-8046-368FE8F4F984}" type="pres">
      <dgm:prSet presAssocID="{D7F58B11-5128-1640-A2C6-1110BB461C0B}" presName="text4" presStyleLbl="fgAcc4" presStyleIdx="9" presStyleCnt="17">
        <dgm:presLayoutVars>
          <dgm:chPref val="3"/>
        </dgm:presLayoutVars>
      </dgm:prSet>
      <dgm:spPr/>
    </dgm:pt>
    <dgm:pt modelId="{CDFC650F-FE53-054F-B7F9-089B5C3DD9AF}" type="pres">
      <dgm:prSet presAssocID="{D7F58B11-5128-1640-A2C6-1110BB461C0B}" presName="hierChild5" presStyleCnt="0"/>
      <dgm:spPr/>
    </dgm:pt>
    <dgm:pt modelId="{49D80310-6E71-B04C-B42B-B49AE178A562}" type="pres">
      <dgm:prSet presAssocID="{1DBEE5EA-5E43-6540-AFCA-C4D1A2ABDEF4}" presName="Name10" presStyleLbl="parChTrans1D2" presStyleIdx="1" presStyleCnt="2"/>
      <dgm:spPr/>
    </dgm:pt>
    <dgm:pt modelId="{43C62501-09BD-3C47-8481-D9CAD7D5CDDA}" type="pres">
      <dgm:prSet presAssocID="{6DC2C98D-CCCC-4F4D-AF92-4F4CEE20908A}" presName="hierRoot2" presStyleCnt="0"/>
      <dgm:spPr/>
    </dgm:pt>
    <dgm:pt modelId="{0E28C61B-493B-454F-90C7-D4D62AFBF359}" type="pres">
      <dgm:prSet presAssocID="{6DC2C98D-CCCC-4F4D-AF92-4F4CEE20908A}" presName="composite2" presStyleCnt="0"/>
      <dgm:spPr/>
    </dgm:pt>
    <dgm:pt modelId="{25BA7415-94A1-A94F-93CF-D8D33FEEE3B9}" type="pres">
      <dgm:prSet presAssocID="{6DC2C98D-CCCC-4F4D-AF92-4F4CEE20908A}" presName="background2" presStyleLbl="node2" presStyleIdx="1" presStyleCnt="2"/>
      <dgm:spPr/>
    </dgm:pt>
    <dgm:pt modelId="{62EFE8A0-28CA-A141-B4A5-7EF71D9B91C5}" type="pres">
      <dgm:prSet presAssocID="{6DC2C98D-CCCC-4F4D-AF92-4F4CEE20908A}" presName="text2" presStyleLbl="fgAcc2" presStyleIdx="1" presStyleCnt="2">
        <dgm:presLayoutVars>
          <dgm:chPref val="3"/>
        </dgm:presLayoutVars>
      </dgm:prSet>
      <dgm:spPr/>
    </dgm:pt>
    <dgm:pt modelId="{44F9EF7E-B3DD-A04C-94D7-706B08C9242E}" type="pres">
      <dgm:prSet presAssocID="{6DC2C98D-CCCC-4F4D-AF92-4F4CEE20908A}" presName="hierChild3" presStyleCnt="0"/>
      <dgm:spPr/>
    </dgm:pt>
    <dgm:pt modelId="{BBF34C35-61F3-6647-BF9F-94B2BD97DE2B}" type="pres">
      <dgm:prSet presAssocID="{A5F4D043-E260-1B4C-9496-05A202FABE5B}" presName="Name17" presStyleLbl="parChTrans1D3" presStyleIdx="2" presStyleCnt="4"/>
      <dgm:spPr/>
    </dgm:pt>
    <dgm:pt modelId="{026B1565-DC64-4448-865A-07FD8248E23D}" type="pres">
      <dgm:prSet presAssocID="{2679247E-FB2D-9841-9DCC-4035E1590273}" presName="hierRoot3" presStyleCnt="0"/>
      <dgm:spPr/>
    </dgm:pt>
    <dgm:pt modelId="{9A3515BC-F56C-644A-96C7-9FAB6068D546}" type="pres">
      <dgm:prSet presAssocID="{2679247E-FB2D-9841-9DCC-4035E1590273}" presName="composite3" presStyleCnt="0"/>
      <dgm:spPr/>
    </dgm:pt>
    <dgm:pt modelId="{6986B7E6-7277-8045-A036-C6AAFAF52FA3}" type="pres">
      <dgm:prSet presAssocID="{2679247E-FB2D-9841-9DCC-4035E1590273}" presName="background3" presStyleLbl="node3" presStyleIdx="2" presStyleCnt="4"/>
      <dgm:spPr/>
    </dgm:pt>
    <dgm:pt modelId="{4D0BF6CE-D069-6E42-9F1C-57799F5B1699}" type="pres">
      <dgm:prSet presAssocID="{2679247E-FB2D-9841-9DCC-4035E1590273}" presName="text3" presStyleLbl="fgAcc3" presStyleIdx="2" presStyleCnt="4">
        <dgm:presLayoutVars>
          <dgm:chPref val="3"/>
        </dgm:presLayoutVars>
      </dgm:prSet>
      <dgm:spPr/>
    </dgm:pt>
    <dgm:pt modelId="{0CE07DB2-CDD1-5241-93EE-776098A1045A}" type="pres">
      <dgm:prSet presAssocID="{2679247E-FB2D-9841-9DCC-4035E1590273}" presName="hierChild4" presStyleCnt="0"/>
      <dgm:spPr/>
    </dgm:pt>
    <dgm:pt modelId="{C51FAD05-6E08-084A-8C84-49C636BA2903}" type="pres">
      <dgm:prSet presAssocID="{1D856C15-99B3-FE41-8544-770342D5A4C1}" presName="Name23" presStyleLbl="parChTrans1D4" presStyleIdx="10" presStyleCnt="17"/>
      <dgm:spPr/>
    </dgm:pt>
    <dgm:pt modelId="{FF059C22-9033-6C40-BC51-AD9351BC5B9E}" type="pres">
      <dgm:prSet presAssocID="{ED82B50B-F755-7A4A-AAC1-79447AD70B03}" presName="hierRoot4" presStyleCnt="0"/>
      <dgm:spPr/>
    </dgm:pt>
    <dgm:pt modelId="{76E7024D-94C9-E24F-990C-3C5DF6833B5F}" type="pres">
      <dgm:prSet presAssocID="{ED82B50B-F755-7A4A-AAC1-79447AD70B03}" presName="composite4" presStyleCnt="0"/>
      <dgm:spPr/>
    </dgm:pt>
    <dgm:pt modelId="{7E34F603-D52E-2A49-886A-FF1747189D43}" type="pres">
      <dgm:prSet presAssocID="{ED82B50B-F755-7A4A-AAC1-79447AD70B03}" presName="background4" presStyleLbl="node4" presStyleIdx="10" presStyleCnt="17"/>
      <dgm:spPr/>
    </dgm:pt>
    <dgm:pt modelId="{C151BA4A-56EE-114D-B5A1-5835C6CE7881}" type="pres">
      <dgm:prSet presAssocID="{ED82B50B-F755-7A4A-AAC1-79447AD70B03}" presName="text4" presStyleLbl="fgAcc4" presStyleIdx="10" presStyleCnt="17">
        <dgm:presLayoutVars>
          <dgm:chPref val="3"/>
        </dgm:presLayoutVars>
      </dgm:prSet>
      <dgm:spPr/>
    </dgm:pt>
    <dgm:pt modelId="{9CAB0D9B-5371-A541-A044-E8FD7CD049EE}" type="pres">
      <dgm:prSet presAssocID="{ED82B50B-F755-7A4A-AAC1-79447AD70B03}" presName="hierChild5" presStyleCnt="0"/>
      <dgm:spPr/>
    </dgm:pt>
    <dgm:pt modelId="{3D2CCAA6-C4BD-684B-8E13-E397C8585B48}" type="pres">
      <dgm:prSet presAssocID="{EFCD32DC-9293-D849-AC40-D980A7D15873}" presName="Name17" presStyleLbl="parChTrans1D3" presStyleIdx="3" presStyleCnt="4"/>
      <dgm:spPr/>
    </dgm:pt>
    <dgm:pt modelId="{2ED43712-4743-374F-AC2A-B6AE47444A2B}" type="pres">
      <dgm:prSet presAssocID="{401706ED-0B37-7B4C-A589-302162ADB371}" presName="hierRoot3" presStyleCnt="0"/>
      <dgm:spPr/>
    </dgm:pt>
    <dgm:pt modelId="{88C7E22E-64BC-A049-8B90-9D3F37867730}" type="pres">
      <dgm:prSet presAssocID="{401706ED-0B37-7B4C-A589-302162ADB371}" presName="composite3" presStyleCnt="0"/>
      <dgm:spPr/>
    </dgm:pt>
    <dgm:pt modelId="{275C4045-9F54-3F4C-BE62-9DA97D9736E3}" type="pres">
      <dgm:prSet presAssocID="{401706ED-0B37-7B4C-A589-302162ADB371}" presName="background3" presStyleLbl="node3" presStyleIdx="3" presStyleCnt="4"/>
      <dgm:spPr/>
    </dgm:pt>
    <dgm:pt modelId="{673FF100-B240-7541-9C0F-42C603752E0A}" type="pres">
      <dgm:prSet presAssocID="{401706ED-0B37-7B4C-A589-302162ADB371}" presName="text3" presStyleLbl="fgAcc3" presStyleIdx="3" presStyleCnt="4">
        <dgm:presLayoutVars>
          <dgm:chPref val="3"/>
        </dgm:presLayoutVars>
      </dgm:prSet>
      <dgm:spPr/>
    </dgm:pt>
    <dgm:pt modelId="{9AA0944A-2750-B945-9DAC-E4E9584E92FD}" type="pres">
      <dgm:prSet presAssocID="{401706ED-0B37-7B4C-A589-302162ADB371}" presName="hierChild4" presStyleCnt="0"/>
      <dgm:spPr/>
    </dgm:pt>
    <dgm:pt modelId="{0A70BB91-0948-264A-B2EA-433175DDE9A3}" type="pres">
      <dgm:prSet presAssocID="{DF3B1067-0BB0-F044-9A67-B727CFECC172}" presName="Name23" presStyleLbl="parChTrans1D4" presStyleIdx="11" presStyleCnt="17"/>
      <dgm:spPr/>
    </dgm:pt>
    <dgm:pt modelId="{097781AA-3C5E-C643-BDAB-5B8572BF00FB}" type="pres">
      <dgm:prSet presAssocID="{B10B3219-AC8F-0445-BF11-A4A718F1F9CD}" presName="hierRoot4" presStyleCnt="0"/>
      <dgm:spPr/>
    </dgm:pt>
    <dgm:pt modelId="{D36F35A9-D8B2-4346-9420-B0728C181655}" type="pres">
      <dgm:prSet presAssocID="{B10B3219-AC8F-0445-BF11-A4A718F1F9CD}" presName="composite4" presStyleCnt="0"/>
      <dgm:spPr/>
    </dgm:pt>
    <dgm:pt modelId="{85E0FE02-5FD3-B141-81EF-B4073127AF72}" type="pres">
      <dgm:prSet presAssocID="{B10B3219-AC8F-0445-BF11-A4A718F1F9CD}" presName="background4" presStyleLbl="node4" presStyleIdx="11" presStyleCnt="17"/>
      <dgm:spPr/>
    </dgm:pt>
    <dgm:pt modelId="{740D46E4-766D-8042-8E55-B064E3E6EDF6}" type="pres">
      <dgm:prSet presAssocID="{B10B3219-AC8F-0445-BF11-A4A718F1F9CD}" presName="text4" presStyleLbl="fgAcc4" presStyleIdx="11" presStyleCnt="17">
        <dgm:presLayoutVars>
          <dgm:chPref val="3"/>
        </dgm:presLayoutVars>
      </dgm:prSet>
      <dgm:spPr/>
    </dgm:pt>
    <dgm:pt modelId="{5DF7F9F7-D0AE-2E47-8A7E-B04ECBA7A6A2}" type="pres">
      <dgm:prSet presAssocID="{B10B3219-AC8F-0445-BF11-A4A718F1F9CD}" presName="hierChild5" presStyleCnt="0"/>
      <dgm:spPr/>
    </dgm:pt>
    <dgm:pt modelId="{7D1FA9AA-17E6-7446-A1E2-7A9945A296DC}" type="pres">
      <dgm:prSet presAssocID="{942562AA-FAE8-524F-A135-89862D9C0963}" presName="Name23" presStyleLbl="parChTrans1D4" presStyleIdx="12" presStyleCnt="17"/>
      <dgm:spPr/>
    </dgm:pt>
    <dgm:pt modelId="{1C299315-BEF1-D64D-9820-AB87C1A2D4B3}" type="pres">
      <dgm:prSet presAssocID="{D5505D2F-BBA2-0142-BAD4-6545BD616411}" presName="hierRoot4" presStyleCnt="0"/>
      <dgm:spPr/>
    </dgm:pt>
    <dgm:pt modelId="{F1C419AF-5206-D24C-88E5-9F1AA4BD30AE}" type="pres">
      <dgm:prSet presAssocID="{D5505D2F-BBA2-0142-BAD4-6545BD616411}" presName="composite4" presStyleCnt="0"/>
      <dgm:spPr/>
    </dgm:pt>
    <dgm:pt modelId="{1BB5BB44-D1D5-1742-8775-7D5ED74502D0}" type="pres">
      <dgm:prSet presAssocID="{D5505D2F-BBA2-0142-BAD4-6545BD616411}" presName="background4" presStyleLbl="node4" presStyleIdx="12" presStyleCnt="17"/>
      <dgm:spPr/>
    </dgm:pt>
    <dgm:pt modelId="{427BEF3A-56F8-B14D-B77C-929DC0AA79BB}" type="pres">
      <dgm:prSet presAssocID="{D5505D2F-BBA2-0142-BAD4-6545BD616411}" presName="text4" presStyleLbl="fgAcc4" presStyleIdx="12" presStyleCnt="17">
        <dgm:presLayoutVars>
          <dgm:chPref val="3"/>
        </dgm:presLayoutVars>
      </dgm:prSet>
      <dgm:spPr/>
    </dgm:pt>
    <dgm:pt modelId="{66290DCD-92D9-724C-B55C-547FD790BF0B}" type="pres">
      <dgm:prSet presAssocID="{D5505D2F-BBA2-0142-BAD4-6545BD616411}" presName="hierChild5" presStyleCnt="0"/>
      <dgm:spPr/>
    </dgm:pt>
    <dgm:pt modelId="{3A115499-A1FD-3E4C-9F8D-0F158E97CE78}" type="pres">
      <dgm:prSet presAssocID="{8774AEE4-AF9D-0D4D-A366-D1E618B85404}" presName="Name23" presStyleLbl="parChTrans1D4" presStyleIdx="13" presStyleCnt="17"/>
      <dgm:spPr/>
    </dgm:pt>
    <dgm:pt modelId="{45DA32DD-4072-1349-BF59-60A642905020}" type="pres">
      <dgm:prSet presAssocID="{A95AEE53-EA6C-BA42-8126-633606425981}" presName="hierRoot4" presStyleCnt="0"/>
      <dgm:spPr/>
    </dgm:pt>
    <dgm:pt modelId="{DC99DC6A-0D1A-9541-8830-479433990195}" type="pres">
      <dgm:prSet presAssocID="{A95AEE53-EA6C-BA42-8126-633606425981}" presName="composite4" presStyleCnt="0"/>
      <dgm:spPr/>
    </dgm:pt>
    <dgm:pt modelId="{AA904E09-1F2F-DA46-886F-D49BFEBF103F}" type="pres">
      <dgm:prSet presAssocID="{A95AEE53-EA6C-BA42-8126-633606425981}" presName="background4" presStyleLbl="node4" presStyleIdx="13" presStyleCnt="17"/>
      <dgm:spPr/>
    </dgm:pt>
    <dgm:pt modelId="{689D78F7-EF78-E94D-BA54-BA8C64CF3837}" type="pres">
      <dgm:prSet presAssocID="{A95AEE53-EA6C-BA42-8126-633606425981}" presName="text4" presStyleLbl="fgAcc4" presStyleIdx="13" presStyleCnt="17">
        <dgm:presLayoutVars>
          <dgm:chPref val="3"/>
        </dgm:presLayoutVars>
      </dgm:prSet>
      <dgm:spPr/>
    </dgm:pt>
    <dgm:pt modelId="{438B9E51-8D18-DF47-BDEC-8197C00A4BEF}" type="pres">
      <dgm:prSet presAssocID="{A95AEE53-EA6C-BA42-8126-633606425981}" presName="hierChild5" presStyleCnt="0"/>
      <dgm:spPr/>
    </dgm:pt>
    <dgm:pt modelId="{8E72CF41-678A-4F4C-A020-59F9522FD70F}" type="pres">
      <dgm:prSet presAssocID="{2576E17C-1038-4B4C-B3FF-124ABDADC6E1}" presName="Name23" presStyleLbl="parChTrans1D4" presStyleIdx="14" presStyleCnt="17"/>
      <dgm:spPr/>
    </dgm:pt>
    <dgm:pt modelId="{B095DD68-D42D-5B41-83EF-0C2D1AED8120}" type="pres">
      <dgm:prSet presAssocID="{00B10219-8BF1-8F41-A569-5FFD00C05E55}" presName="hierRoot4" presStyleCnt="0"/>
      <dgm:spPr/>
    </dgm:pt>
    <dgm:pt modelId="{9A0D2AAA-0C3F-D94A-ABF7-B69A08462B80}" type="pres">
      <dgm:prSet presAssocID="{00B10219-8BF1-8F41-A569-5FFD00C05E55}" presName="composite4" presStyleCnt="0"/>
      <dgm:spPr/>
    </dgm:pt>
    <dgm:pt modelId="{F25AC4FF-7084-F944-BE11-39A575C9446E}" type="pres">
      <dgm:prSet presAssocID="{00B10219-8BF1-8F41-A569-5FFD00C05E55}" presName="background4" presStyleLbl="node4" presStyleIdx="14" presStyleCnt="17"/>
      <dgm:spPr/>
    </dgm:pt>
    <dgm:pt modelId="{70AB08C7-28D1-3B49-B531-67A59C337451}" type="pres">
      <dgm:prSet presAssocID="{00B10219-8BF1-8F41-A569-5FFD00C05E55}" presName="text4" presStyleLbl="fgAcc4" presStyleIdx="14" presStyleCnt="17">
        <dgm:presLayoutVars>
          <dgm:chPref val="3"/>
        </dgm:presLayoutVars>
      </dgm:prSet>
      <dgm:spPr/>
    </dgm:pt>
    <dgm:pt modelId="{8111CA93-8B2A-7345-9224-1138E9D4D848}" type="pres">
      <dgm:prSet presAssocID="{00B10219-8BF1-8F41-A569-5FFD00C05E55}" presName="hierChild5" presStyleCnt="0"/>
      <dgm:spPr/>
    </dgm:pt>
    <dgm:pt modelId="{C8BA2E82-4020-2E4B-AE60-52AB16D252DA}" type="pres">
      <dgm:prSet presAssocID="{70C7069C-D4BC-634A-8884-160DF08A6D8A}" presName="Name23" presStyleLbl="parChTrans1D4" presStyleIdx="15" presStyleCnt="17"/>
      <dgm:spPr/>
    </dgm:pt>
    <dgm:pt modelId="{7A024498-B17B-D34D-9EE9-7CE3B0B6F53A}" type="pres">
      <dgm:prSet presAssocID="{7CC9D633-BA4F-7C41-8053-A78D27272800}" presName="hierRoot4" presStyleCnt="0"/>
      <dgm:spPr/>
    </dgm:pt>
    <dgm:pt modelId="{AF6F43BC-AB00-7345-839F-8071DA3F58FB}" type="pres">
      <dgm:prSet presAssocID="{7CC9D633-BA4F-7C41-8053-A78D27272800}" presName="composite4" presStyleCnt="0"/>
      <dgm:spPr/>
    </dgm:pt>
    <dgm:pt modelId="{9D639884-F99A-624F-B4DA-03DE43146C61}" type="pres">
      <dgm:prSet presAssocID="{7CC9D633-BA4F-7C41-8053-A78D27272800}" presName="background4" presStyleLbl="node4" presStyleIdx="15" presStyleCnt="17"/>
      <dgm:spPr/>
    </dgm:pt>
    <dgm:pt modelId="{DC8A5239-8F8E-D84F-8C62-52E4844260EA}" type="pres">
      <dgm:prSet presAssocID="{7CC9D633-BA4F-7C41-8053-A78D27272800}" presName="text4" presStyleLbl="fgAcc4" presStyleIdx="15" presStyleCnt="17">
        <dgm:presLayoutVars>
          <dgm:chPref val="3"/>
        </dgm:presLayoutVars>
      </dgm:prSet>
      <dgm:spPr/>
    </dgm:pt>
    <dgm:pt modelId="{FD5B1724-0E13-5643-9F85-81A452E74C45}" type="pres">
      <dgm:prSet presAssocID="{7CC9D633-BA4F-7C41-8053-A78D27272800}" presName="hierChild5" presStyleCnt="0"/>
      <dgm:spPr/>
    </dgm:pt>
    <dgm:pt modelId="{10400CA4-7F3C-0444-8B04-6BA06692FEA7}" type="pres">
      <dgm:prSet presAssocID="{4C71C205-3A1F-7745-971F-F5202369F299}" presName="Name23" presStyleLbl="parChTrans1D4" presStyleIdx="16" presStyleCnt="17"/>
      <dgm:spPr/>
    </dgm:pt>
    <dgm:pt modelId="{4EEA7B2F-AD7B-3641-A2C1-E0B7F42C9C53}" type="pres">
      <dgm:prSet presAssocID="{28A1FD85-0721-F546-AEA3-C6CC1CF14577}" presName="hierRoot4" presStyleCnt="0"/>
      <dgm:spPr/>
    </dgm:pt>
    <dgm:pt modelId="{ECD5CDBE-AECB-D745-A1CB-D11BA1E3AC44}" type="pres">
      <dgm:prSet presAssocID="{28A1FD85-0721-F546-AEA3-C6CC1CF14577}" presName="composite4" presStyleCnt="0"/>
      <dgm:spPr/>
    </dgm:pt>
    <dgm:pt modelId="{6E59670B-955F-FE48-BF89-832CCB9A58A0}" type="pres">
      <dgm:prSet presAssocID="{28A1FD85-0721-F546-AEA3-C6CC1CF14577}" presName="background4" presStyleLbl="node4" presStyleIdx="16" presStyleCnt="17"/>
      <dgm:spPr/>
    </dgm:pt>
    <dgm:pt modelId="{CC0A1A98-8EAC-4641-B43A-DDF4BE60CECF}" type="pres">
      <dgm:prSet presAssocID="{28A1FD85-0721-F546-AEA3-C6CC1CF14577}" presName="text4" presStyleLbl="fgAcc4" presStyleIdx="16" presStyleCnt="17">
        <dgm:presLayoutVars>
          <dgm:chPref val="3"/>
        </dgm:presLayoutVars>
      </dgm:prSet>
      <dgm:spPr/>
    </dgm:pt>
    <dgm:pt modelId="{D085BC37-FC08-1044-B99D-30DF169AD054}" type="pres">
      <dgm:prSet presAssocID="{28A1FD85-0721-F546-AEA3-C6CC1CF14577}" presName="hierChild5" presStyleCnt="0"/>
      <dgm:spPr/>
    </dgm:pt>
  </dgm:ptLst>
  <dgm:cxnLst>
    <dgm:cxn modelId="{F202A200-A9F2-9D4A-A27E-5486B3FF5B36}" type="presOf" srcId="{9452E596-A216-9E47-8D29-919C1A6E07E1}" destId="{C9B8B36C-60E9-7643-8A59-4415D6613DA2}" srcOrd="0" destOrd="0" presId="urn:microsoft.com/office/officeart/2005/8/layout/hierarchy1"/>
    <dgm:cxn modelId="{C2EA3105-0FB1-AB4C-9207-47614D0151C0}" type="presOf" srcId="{00DF81E6-D284-5646-B90B-FC3D4BFAB747}" destId="{10B3B243-4478-264C-960C-14D9537F96CF}" srcOrd="0" destOrd="0" presId="urn:microsoft.com/office/officeart/2005/8/layout/hierarchy1"/>
    <dgm:cxn modelId="{5F217607-72A9-0F46-95AC-00C6D5BC67B3}" srcId="{C087F288-41F5-8E4E-ADF9-3E9490032902}" destId="{9452E596-A216-9E47-8D29-919C1A6E07E1}" srcOrd="0" destOrd="0" parTransId="{0FE927C6-B706-544F-80D1-972F48331C73}" sibTransId="{E78A3EF2-8FAE-1A42-AF5B-F2CAA5559B5D}"/>
    <dgm:cxn modelId="{D0F79B0A-FE61-2B40-AD79-817B3C9E7304}" srcId="{7F149706-424C-DB4B-8476-305A0F658F04}" destId="{9F1B09ED-B58D-294D-9CE8-D735A3D42C4D}" srcOrd="0" destOrd="0" parTransId="{35B6F5B5-DFA0-0548-9B5F-5FC5DEC6FF56}" sibTransId="{04B840F9-D2EE-9343-84CA-FB13B66AD10E}"/>
    <dgm:cxn modelId="{CD19AB0B-D3D9-884D-92FF-8565BA84DE69}" type="presOf" srcId="{7430BC1A-6F9E-F547-9E0E-86EF54D58559}" destId="{50A294CA-07B3-744C-89B0-19AE85109177}" srcOrd="0" destOrd="0" presId="urn:microsoft.com/office/officeart/2005/8/layout/hierarchy1"/>
    <dgm:cxn modelId="{00E0250D-ECA0-5446-B065-4EA7492E59E7}" type="presOf" srcId="{2679247E-FB2D-9841-9DCC-4035E1590273}" destId="{4D0BF6CE-D069-6E42-9F1C-57799F5B1699}" srcOrd="0" destOrd="0" presId="urn:microsoft.com/office/officeart/2005/8/layout/hierarchy1"/>
    <dgm:cxn modelId="{4724070F-39A7-EB46-809E-6A296B6C3DA1}" type="presOf" srcId="{C46FA916-0FFE-3149-AD0A-1DFB3851F0EA}" destId="{DFA0D484-D2DD-7445-B5A4-D44BCD20B7C5}" srcOrd="0" destOrd="0" presId="urn:microsoft.com/office/officeart/2005/8/layout/hierarchy1"/>
    <dgm:cxn modelId="{3E725A15-09B1-6643-A2C8-FE28F4259A4B}" srcId="{00B10219-8BF1-8F41-A569-5FFD00C05E55}" destId="{28A1FD85-0721-F546-AEA3-C6CC1CF14577}" srcOrd="1" destOrd="0" parTransId="{4C71C205-3A1F-7745-971F-F5202369F299}" sibTransId="{24C7CE4B-988E-1942-BD19-88028D73D1B3}"/>
    <dgm:cxn modelId="{6EE50E1A-2F9B-B54F-8036-8853DE0EBDCC}" type="presOf" srcId="{EFCD32DC-9293-D849-AC40-D980A7D15873}" destId="{3D2CCAA6-C4BD-684B-8E13-E397C8585B48}" srcOrd="0" destOrd="0" presId="urn:microsoft.com/office/officeart/2005/8/layout/hierarchy1"/>
    <dgm:cxn modelId="{716A8F1A-605A-7E44-A372-DC7B3191C9FF}" srcId="{0043558D-BEC2-3047-9C10-EE17BB2BB649}" destId="{77A08C41-6D8E-A94F-B395-A1A50CF056CB}" srcOrd="0" destOrd="0" parTransId="{808A3A2F-7AFD-F041-AB00-84E2FB3F3BF3}" sibTransId="{C3CD1A83-4967-984D-8473-5C4A00EFA1F3}"/>
    <dgm:cxn modelId="{6B1BA71D-7B13-654C-8CDD-D9B54BB18ABC}" type="presOf" srcId="{70C7069C-D4BC-634A-8884-160DF08A6D8A}" destId="{C8BA2E82-4020-2E4B-AE60-52AB16D252DA}" srcOrd="0" destOrd="0" presId="urn:microsoft.com/office/officeart/2005/8/layout/hierarchy1"/>
    <dgm:cxn modelId="{0DA66B20-FB7B-4E4B-84AC-8C691A91A8D9}" type="presOf" srcId="{0043558D-BEC2-3047-9C10-EE17BB2BB649}" destId="{B669F9A0-5B32-0148-8A28-009118DEBB10}" srcOrd="0" destOrd="0" presId="urn:microsoft.com/office/officeart/2005/8/layout/hierarchy1"/>
    <dgm:cxn modelId="{07149622-B5D5-154D-B45D-58349B34FD01}" type="presOf" srcId="{D7F58B11-5128-1640-A2C6-1110BB461C0B}" destId="{D6851DD7-0F9B-BA48-8046-368FE8F4F984}"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82611C27-7B4B-D54C-95BC-E37F4D21D6FF}" type="presOf" srcId="{4C71C205-3A1F-7745-971F-F5202369F299}" destId="{10400CA4-7F3C-0444-8B04-6BA06692FEA7}" srcOrd="0" destOrd="0" presId="urn:microsoft.com/office/officeart/2005/8/layout/hierarchy1"/>
    <dgm:cxn modelId="{01E9C628-C752-E049-B85D-7E7DDA6C837A}" srcId="{680AEE4C-2E15-3D46-8697-EE656F51DD47}" destId="{D7F58B11-5128-1640-A2C6-1110BB461C0B}" srcOrd="0" destOrd="0" parTransId="{C9152EC4-5649-B04A-8BCD-3ECAEF06A4A1}" sibTransId="{A1FFA3F0-893B-6448-BE78-252C3CE1EEB5}"/>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E00EB731-BA1C-444E-861F-0E90BF48145E}" srcId="{2679247E-FB2D-9841-9DCC-4035E1590273}" destId="{ED82B50B-F755-7A4A-AAC1-79447AD70B03}" srcOrd="0" destOrd="0" parTransId="{1D856C15-99B3-FE41-8544-770342D5A4C1}" sibTransId="{424CCD3F-8F90-1A4B-B5EE-F92817EF4EC5}"/>
    <dgm:cxn modelId="{EB5B0237-1B69-214C-97E0-B659005CC156}" srcId="{C46FA916-0FFE-3149-AD0A-1DFB3851F0EA}" destId="{0043558D-BEC2-3047-9C10-EE17BB2BB649}" srcOrd="1" destOrd="0" parTransId="{00DF81E6-D284-5646-B90B-FC3D4BFAB747}" sibTransId="{B38E3621-177A-2646-81AD-F2C777948E00}"/>
    <dgm:cxn modelId="{857F653E-C885-3D48-9295-89DFD4CC753F}" type="presOf" srcId="{808A3A2F-7AFD-F041-AB00-84E2FB3F3BF3}" destId="{506CACDF-0BBD-1049-88B4-690224146466}" srcOrd="0" destOrd="0" presId="urn:microsoft.com/office/officeart/2005/8/layout/hierarchy1"/>
    <dgm:cxn modelId="{D0CE2340-60A4-3F44-8C4A-7527C900C251}" type="presOf" srcId="{C087F288-41F5-8E4E-ADF9-3E9490032902}" destId="{202B1E4D-AF2B-914C-AEC7-D31E24426CCE}" srcOrd="0" destOrd="0" presId="urn:microsoft.com/office/officeart/2005/8/layout/hierarchy1"/>
    <dgm:cxn modelId="{53FE1E41-18FD-934C-8F66-D56996418D02}" srcId="{7F149706-424C-DB4B-8476-305A0F658F04}" destId="{680AEE4C-2E15-3D46-8697-EE656F51DD47}" srcOrd="1" destOrd="0" parTransId="{F3CEB537-9C1E-5A42-B93D-1DB74BFFA760}" sibTransId="{390C536F-FD7A-CF4C-99A2-7D94EAC04A83}"/>
    <dgm:cxn modelId="{7E633843-ACBC-F345-8F0F-84A3ED6EFB16}" type="presOf" srcId="{EC3C8426-E5BC-7B4A-99C1-EFEF77D733E4}" destId="{3952410C-94E4-8B49-8D4E-835337212FD0}" srcOrd="0" destOrd="0" presId="urn:microsoft.com/office/officeart/2005/8/layout/hierarchy1"/>
    <dgm:cxn modelId="{8AA0AF4A-D771-F441-B85B-50CCBC6B2F2E}" type="presOf" srcId="{0FE927C6-B706-544F-80D1-972F48331C73}" destId="{50E771C8-AC92-AF43-BF5A-8DD740B5D5B0}" srcOrd="0" destOrd="0" presId="urn:microsoft.com/office/officeart/2005/8/layout/hierarchy1"/>
    <dgm:cxn modelId="{43DC6F4E-6404-F04C-96FD-74A3108CEF67}" type="presOf" srcId="{5640A6AD-8424-EA46-AA89-FFEB5A324FDC}" destId="{56084207-FD15-1C43-98B4-7DDBE842C58D}" srcOrd="0" destOrd="0" presId="urn:microsoft.com/office/officeart/2005/8/layout/hierarchy1"/>
    <dgm:cxn modelId="{6D157C50-4BF8-0745-8463-F126C97D63FD}" type="presOf" srcId="{673690D7-04BA-2546-928E-FC139FED7A35}" destId="{5EB214D7-2F73-544B-B197-706936D6A1A2}" srcOrd="0" destOrd="0" presId="urn:microsoft.com/office/officeart/2005/8/layout/hierarchy1"/>
    <dgm:cxn modelId="{3588ED51-A63F-AD47-AE7F-00174931D4AD}" type="presOf" srcId="{2576E17C-1038-4B4C-B3FF-124ABDADC6E1}" destId="{8E72CF41-678A-4F4C-A020-59F9522FD70F}" srcOrd="0" destOrd="0" presId="urn:microsoft.com/office/officeart/2005/8/layout/hierarchy1"/>
    <dgm:cxn modelId="{A3FEBD54-85EA-7A4C-A243-9D26FD0D674D}" srcId="{401706ED-0B37-7B4C-A589-302162ADB371}" destId="{B10B3219-AC8F-0445-BF11-A4A718F1F9CD}" srcOrd="0" destOrd="0" parTransId="{DF3B1067-0BB0-F044-9A67-B727CFECC172}" sibTransId="{FB89B2E5-0DF8-1A42-99D5-26D5B8E557DA}"/>
    <dgm:cxn modelId="{EEA6B55A-D7AF-8A4F-B0B7-8656ABA28172}" type="presOf" srcId="{00B10219-8BF1-8F41-A569-5FFD00C05E55}" destId="{70AB08C7-28D1-3B49-B531-67A59C337451}"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D9DC805D-1912-4A45-8345-BD6EE2F44AFC}" srcId="{B10B3219-AC8F-0445-BF11-A4A718F1F9CD}" destId="{D5505D2F-BBA2-0142-BAD4-6545BD616411}" srcOrd="0" destOrd="0" parTransId="{942562AA-FAE8-524F-A135-89862D9C0963}" sibTransId="{B51E657E-D286-AD43-898A-42C15CE72424}"/>
    <dgm:cxn modelId="{C709015E-3394-464B-B60A-CBD5F00CEB53}" type="presOf" srcId="{4F619EEF-3AE4-1D4F-A358-EC3FFB74E921}" destId="{10E5FB35-713A-7E49-AC6A-0624AE8B3E46}" srcOrd="0" destOrd="0" presId="urn:microsoft.com/office/officeart/2005/8/layout/hierarchy1"/>
    <dgm:cxn modelId="{0FA4D162-6BEB-D041-B8C5-5BDC57F31267}" type="presOf" srcId="{9F1B09ED-B58D-294D-9CE8-D735A3D42C4D}" destId="{A0BCFFE6-AF4B-FA42-845C-702F0E8FD2AB}" srcOrd="0" destOrd="0" presId="urn:microsoft.com/office/officeart/2005/8/layout/hierarchy1"/>
    <dgm:cxn modelId="{DD0FA363-68F1-B046-A2DE-E0178AB8C76B}" type="presOf" srcId="{2DB7CF4A-DF40-7741-B2A1-B0A27D49BB8F}" destId="{ACB548EF-150E-7642-B14F-962E515E024F}" srcOrd="0" destOrd="0" presId="urn:microsoft.com/office/officeart/2005/8/layout/hierarchy1"/>
    <dgm:cxn modelId="{5E67E363-EC0B-B042-96A5-89325EAAFF65}" srcId="{6DC2C98D-CCCC-4F4D-AF92-4F4CEE20908A}" destId="{2679247E-FB2D-9841-9DCC-4035E1590273}" srcOrd="0" destOrd="0" parTransId="{A5F4D043-E260-1B4C-9496-05A202FABE5B}" sibTransId="{FC8BD65C-4F20-BB44-856E-29D8A840EB92}"/>
    <dgm:cxn modelId="{C3649176-B5F7-624B-92AC-FD71DC2C55E3}" type="presOf" srcId="{147C5AD9-B337-3F4E-B9DE-C55096168A11}" destId="{EEA1E11A-4274-9E46-B82A-456F3191C3B5}" srcOrd="0" destOrd="0" presId="urn:microsoft.com/office/officeart/2005/8/layout/hierarchy1"/>
    <dgm:cxn modelId="{A33CFE7F-9A5F-7744-B288-4C452EB726B5}" srcId="{00B10219-8BF1-8F41-A569-5FFD00C05E55}" destId="{7CC9D633-BA4F-7C41-8053-A78D27272800}" srcOrd="0" destOrd="0" parTransId="{70C7069C-D4BC-634A-8884-160DF08A6D8A}" sibTransId="{AC6C8BDA-98C0-1D48-83CB-D7500F492A9B}"/>
    <dgm:cxn modelId="{A8540785-4B09-4946-A295-938CC29297AE}" type="presOf" srcId="{942562AA-FAE8-524F-A135-89862D9C0963}" destId="{7D1FA9AA-17E6-7446-A1E2-7A9945A296DC}" srcOrd="0" destOrd="0" presId="urn:microsoft.com/office/officeart/2005/8/layout/hierarchy1"/>
    <dgm:cxn modelId="{5A99AF85-2F9F-344B-A857-E84EDD5C736B}" type="presOf" srcId="{1D856C15-99B3-FE41-8544-770342D5A4C1}" destId="{C51FAD05-6E08-084A-8C84-49C636BA2903}" srcOrd="0" destOrd="0" presId="urn:microsoft.com/office/officeart/2005/8/layout/hierarchy1"/>
    <dgm:cxn modelId="{CF068589-7464-BB42-AFAA-5A1E33FF92AA}" type="presOf" srcId="{77A08C41-6D8E-A94F-B395-A1A50CF056CB}" destId="{0E1AF647-FAD6-404D-8C54-8319E393F368}" srcOrd="0" destOrd="0" presId="urn:microsoft.com/office/officeart/2005/8/layout/hierarchy1"/>
    <dgm:cxn modelId="{F19F5D8D-5953-194E-BCFE-EA6805997871}" type="presOf" srcId="{DF3B1067-0BB0-F044-9A67-B727CFECC172}" destId="{0A70BB91-0948-264A-B2EA-433175DDE9A3}" srcOrd="0" destOrd="0" presId="urn:microsoft.com/office/officeart/2005/8/layout/hierarchy1"/>
    <dgm:cxn modelId="{5637A290-8E6C-1C4F-A4E6-4EB7E21F71EE}" srcId="{D5505D2F-BBA2-0142-BAD4-6545BD616411}" destId="{A95AEE53-EA6C-BA42-8126-633606425981}" srcOrd="0" destOrd="0" parTransId="{8774AEE4-AF9D-0D4D-A366-D1E618B85404}" sibTransId="{F419D99C-6532-6740-85CC-93C890854962}"/>
    <dgm:cxn modelId="{C7134392-F1F2-2941-A0B6-C97B136D4D93}" type="presOf" srcId="{F3CEB537-9C1E-5A42-B93D-1DB74BFFA760}" destId="{0181B171-CFCF-2141-8A6A-01FCA424459A}" srcOrd="0" destOrd="0" presId="urn:microsoft.com/office/officeart/2005/8/layout/hierarchy1"/>
    <dgm:cxn modelId="{E8A2CD93-A154-6346-91A2-BC18E3004664}" type="presOf" srcId="{7F149706-424C-DB4B-8476-305A0F658F04}" destId="{B08741F9-0289-3046-8CC2-17EA4DD821EE}" srcOrd="0" destOrd="0" presId="urn:microsoft.com/office/officeart/2005/8/layout/hierarchy1"/>
    <dgm:cxn modelId="{5D271A9B-2146-8D40-AD58-6CBA19B1B20E}" type="presOf" srcId="{A95AEE53-EA6C-BA42-8126-633606425981}" destId="{689D78F7-EF78-E94D-BA54-BA8C64CF3837}" srcOrd="0" destOrd="0" presId="urn:microsoft.com/office/officeart/2005/8/layout/hierarchy1"/>
    <dgm:cxn modelId="{E1D7EAA2-47B7-1B40-B338-7FA120D924E5}" type="presOf" srcId="{6DC2C98D-CCCC-4F4D-AF92-4F4CEE20908A}" destId="{62EFE8A0-28CA-A141-B4A5-7EF71D9B91C5}" srcOrd="0" destOrd="0" presId="urn:microsoft.com/office/officeart/2005/8/layout/hierarchy1"/>
    <dgm:cxn modelId="{804FF7A3-CA9F-2743-9220-6D104C510F8D}" type="presOf" srcId="{680AEE4C-2E15-3D46-8697-EE656F51DD47}" destId="{225E2BA3-A3B7-5D48-9C6B-E8B28E67F229}" srcOrd="0" destOrd="0" presId="urn:microsoft.com/office/officeart/2005/8/layout/hierarchy1"/>
    <dgm:cxn modelId="{3C9BDDA6-EFEC-0D41-943D-E25CF5574C33}" srcId="{401706ED-0B37-7B4C-A589-302162ADB371}" destId="{00B10219-8BF1-8F41-A569-5FFD00C05E55}" srcOrd="1" destOrd="0" parTransId="{2576E17C-1038-4B4C-B3FF-124ABDADC6E1}" sibTransId="{6E18AB3F-3DAD-9243-B123-1E3F91191042}"/>
    <dgm:cxn modelId="{4BCFD5A9-444E-1C48-8349-995FF9842D1A}" type="presOf" srcId="{992F7382-34FC-CE4A-B247-ECEF9379DC62}" destId="{7CAE5794-AEC1-2742-894D-C37EE33339FE}" srcOrd="0" destOrd="0" presId="urn:microsoft.com/office/officeart/2005/8/layout/hierarchy1"/>
    <dgm:cxn modelId="{16DF70B1-5DCD-7442-A16F-867FC913BC5B}" type="presOf" srcId="{C9152EC4-5649-B04A-8BCD-3ECAEF06A4A1}" destId="{1B1A8213-3358-3B45-BE3D-788D956B7654}" srcOrd="0" destOrd="0" presId="urn:microsoft.com/office/officeart/2005/8/layout/hierarchy1"/>
    <dgm:cxn modelId="{EB6838B8-F3E8-B64A-A901-7D17343A5228}" srcId="{C087F288-41F5-8E4E-ADF9-3E9490032902}" destId="{6DC2C98D-CCCC-4F4D-AF92-4F4CEE20908A}" srcOrd="1" destOrd="0" parTransId="{1DBEE5EA-5E43-6540-AFCA-C4D1A2ABDEF4}" sibTransId="{37963F72-FFC7-2D4D-BC86-760EA0718B8B}"/>
    <dgm:cxn modelId="{37BE83C4-67C1-CD4C-A83C-3BC034AEFF6B}" type="presOf" srcId="{C2C19F9A-470C-7644-87B4-2D3F4D9803C3}" destId="{952FD89C-1DBE-FF48-9E33-8B4634C1F09B}"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E2F1BCC7-1AF3-C34D-8FB5-983528E97A36}" type="presOf" srcId="{D5505D2F-BBA2-0142-BAD4-6545BD616411}" destId="{427BEF3A-56F8-B14D-B77C-929DC0AA79BB}" srcOrd="0" destOrd="0" presId="urn:microsoft.com/office/officeart/2005/8/layout/hierarchy1"/>
    <dgm:cxn modelId="{9D5340CD-406D-7B40-A878-31FC0D638558}" type="presOf" srcId="{35B6F5B5-DFA0-0548-9B5F-5FC5DEC6FF56}" destId="{B216152D-56A2-5C4A-82D3-AF71511D6C79}" srcOrd="0" destOrd="0" presId="urn:microsoft.com/office/officeart/2005/8/layout/hierarchy1"/>
    <dgm:cxn modelId="{47A369CD-6A01-E944-B82E-FB399EDA53EE}" type="presOf" srcId="{ED82B50B-F755-7A4A-AAC1-79447AD70B03}" destId="{C151BA4A-56EE-114D-B5A1-5835C6CE7881}" srcOrd="0" destOrd="0" presId="urn:microsoft.com/office/officeart/2005/8/layout/hierarchy1"/>
    <dgm:cxn modelId="{D56C96D4-0943-864F-BCE2-DF4A181EEBE3}" type="presOf" srcId="{28A1FD85-0721-F546-AEA3-C6CC1CF14577}" destId="{CC0A1A98-8EAC-4641-B43A-DDF4BE60CECF}" srcOrd="0" destOrd="0" presId="urn:microsoft.com/office/officeart/2005/8/layout/hierarchy1"/>
    <dgm:cxn modelId="{626EF7D7-771D-EC4C-A70F-D97BC33F0594}" type="presOf" srcId="{8774AEE4-AF9D-0D4D-A366-D1E618B85404}" destId="{3A115499-A1FD-3E4C-9F8D-0F158E97CE78}" srcOrd="0" destOrd="0" presId="urn:microsoft.com/office/officeart/2005/8/layout/hierarchy1"/>
    <dgm:cxn modelId="{B957F8D7-7D9A-594C-A52D-D45328A1051E}" type="presOf" srcId="{401706ED-0B37-7B4C-A589-302162ADB371}" destId="{673FF100-B240-7541-9C0F-42C603752E0A}" srcOrd="0" destOrd="0" presId="urn:microsoft.com/office/officeart/2005/8/layout/hierarchy1"/>
    <dgm:cxn modelId="{DFCF07DB-63BF-FA49-AFAD-8724336D3228}" type="presOf" srcId="{C150F13B-8667-E947-A4A5-65405F2E84CC}" destId="{8CDF2655-D9D9-0A4E-9668-844CDA870438}" srcOrd="0" destOrd="0" presId="urn:microsoft.com/office/officeart/2005/8/layout/hierarchy1"/>
    <dgm:cxn modelId="{E69B48DB-9CB8-7C4C-AEDC-1175F7B99E1E}" type="presOf" srcId="{F7E1740E-2F7C-2049-96E5-FF905D2C548E}" destId="{0E6DEDC6-FD43-DC41-9A85-3E4892CBFCC1}" srcOrd="0" destOrd="0" presId="urn:microsoft.com/office/officeart/2005/8/layout/hierarchy1"/>
    <dgm:cxn modelId="{BCD903E1-D455-4D47-97E0-325221562C15}" srcId="{C46FA916-0FFE-3149-AD0A-1DFB3851F0EA}" destId="{F7E1740E-2F7C-2049-96E5-FF905D2C548E}" srcOrd="0" destOrd="0" parTransId="{5640A6AD-8424-EA46-AA89-FFEB5A324FDC}" sibTransId="{27A2E128-34C5-C843-B63A-5F78D402726F}"/>
    <dgm:cxn modelId="{D950CBE2-6C04-7B42-8CE9-DA2A8E650611}" type="presOf" srcId="{1DBEE5EA-5E43-6540-AFCA-C4D1A2ABDEF4}" destId="{49D80310-6E71-B04C-B42B-B49AE178A562}" srcOrd="0" destOrd="0" presId="urn:microsoft.com/office/officeart/2005/8/layout/hierarchy1"/>
    <dgm:cxn modelId="{34A4BCE5-39C7-4949-BD25-4CEF26A1B866}" srcId="{25C50F0C-6571-6745-92B5-704E4DA40516}" destId="{C087F288-41F5-8E4E-ADF9-3E9490032902}" srcOrd="0" destOrd="0" parTransId="{FF96CDFF-EB26-724B-93A2-713CA966536E}" sibTransId="{FC5500FD-B8A1-EF48-A354-495C647E272F}"/>
    <dgm:cxn modelId="{59C1FBE8-CA04-9D4A-AB2D-E1C71E01FCDE}" type="presOf" srcId="{B10B3219-AC8F-0445-BF11-A4A718F1F9CD}" destId="{740D46E4-766D-8042-8E55-B064E3E6EDF6}" srcOrd="0" destOrd="0" presId="urn:microsoft.com/office/officeart/2005/8/layout/hierarchy1"/>
    <dgm:cxn modelId="{5117C7F0-17A9-6E47-AFA2-D467E2F14333}" type="presOf" srcId="{7CC9D633-BA4F-7C41-8053-A78D27272800}" destId="{DC8A5239-8F8E-D84F-8C62-52E4844260EA}"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67DF86FA-5214-F24D-85D7-52D1240B7543}" srcId="{6DC2C98D-CCCC-4F4D-AF92-4F4CEE20908A}" destId="{401706ED-0B37-7B4C-A589-302162ADB371}" srcOrd="1" destOrd="0" parTransId="{EFCD32DC-9293-D849-AC40-D980A7D15873}" sibTransId="{AB1CC68F-75C1-134A-B216-E7529DC30A39}"/>
    <dgm:cxn modelId="{FAD62AFD-56F2-6E42-97E1-11DF75E1B0B2}" type="presOf" srcId="{A5F4D043-E260-1B4C-9496-05A202FABE5B}" destId="{BBF34C35-61F3-6647-BF9F-94B2BD97DE2B}" srcOrd="0" destOrd="0" presId="urn:microsoft.com/office/officeart/2005/8/layout/hierarchy1"/>
    <dgm:cxn modelId="{FB5FE1FE-7704-3344-A4ED-C0EC824C75DE}" type="presOf" srcId="{698B4D19-A014-1341-83B8-87336287C809}" destId="{B048DC7E-A4FE-7449-B5B8-7E29FFE0FB25}"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C65A177F-7660-0A4E-9100-50FAA3B93718}" type="presParOf" srcId="{A6595520-6C39-4145-A2FD-C7A5666E32DB}" destId="{50E771C8-AC92-AF43-BF5A-8DD740B5D5B0}" srcOrd="0" destOrd="0" presId="urn:microsoft.com/office/officeart/2005/8/layout/hierarchy1"/>
    <dgm:cxn modelId="{46C954AC-B3AA-874F-B4ED-07D1C2C51965}" type="presParOf" srcId="{A6595520-6C39-4145-A2FD-C7A5666E32DB}" destId="{549F6311-4F5A-A042-BD1E-7F0704103C7A}" srcOrd="1" destOrd="0" presId="urn:microsoft.com/office/officeart/2005/8/layout/hierarchy1"/>
    <dgm:cxn modelId="{E696B83F-2603-104D-B091-80EB8B091C5C}" type="presParOf" srcId="{549F6311-4F5A-A042-BD1E-7F0704103C7A}" destId="{BA40D9C2-6F40-4445-925B-CC0686E6E362}" srcOrd="0" destOrd="0" presId="urn:microsoft.com/office/officeart/2005/8/layout/hierarchy1"/>
    <dgm:cxn modelId="{5BFF7B17-0560-DC4D-9627-30727DC05567}" type="presParOf" srcId="{BA40D9C2-6F40-4445-925B-CC0686E6E362}" destId="{F2E8FE57-4968-0B42-A685-EE63BD2B1E4D}" srcOrd="0" destOrd="0" presId="urn:microsoft.com/office/officeart/2005/8/layout/hierarchy1"/>
    <dgm:cxn modelId="{88290C01-B692-AC40-924F-8BDD463E91F9}" type="presParOf" srcId="{BA40D9C2-6F40-4445-925B-CC0686E6E362}" destId="{C9B8B36C-60E9-7643-8A59-4415D6613DA2}" srcOrd="1" destOrd="0" presId="urn:microsoft.com/office/officeart/2005/8/layout/hierarchy1"/>
    <dgm:cxn modelId="{3732B842-AF66-7041-A4F0-118004FD8814}" type="presParOf" srcId="{549F6311-4F5A-A042-BD1E-7F0704103C7A}" destId="{AC2E3D00-5FA4-FD4A-B738-BC9C31428C74}" srcOrd="1" destOrd="0" presId="urn:microsoft.com/office/officeart/2005/8/layout/hierarchy1"/>
    <dgm:cxn modelId="{3A744DBE-1144-C74D-9C79-6D032648E30A}" type="presParOf" srcId="{AC2E3D00-5FA4-FD4A-B738-BC9C31428C74}" destId="{5EB214D7-2F73-544B-B197-706936D6A1A2}" srcOrd="0" destOrd="0" presId="urn:microsoft.com/office/officeart/2005/8/layout/hierarchy1"/>
    <dgm:cxn modelId="{3E1BEFA4-AC18-0447-BF52-EDDAD129B5F3}" type="presParOf" srcId="{AC2E3D00-5FA4-FD4A-B738-BC9C31428C74}" destId="{02E8C6D1-6412-7342-890A-100D0DC796A7}" srcOrd="1" destOrd="0" presId="urn:microsoft.com/office/officeart/2005/8/layout/hierarchy1"/>
    <dgm:cxn modelId="{FDEF7269-18E7-0B4D-A3E0-FD3147D3506E}" type="presParOf" srcId="{02E8C6D1-6412-7342-890A-100D0DC796A7}" destId="{B817E1B6-544F-BE45-8DC8-A52B678BEA0B}" srcOrd="0" destOrd="0" presId="urn:microsoft.com/office/officeart/2005/8/layout/hierarchy1"/>
    <dgm:cxn modelId="{8855703C-054A-BF47-8502-23E4CB31D556}" type="presParOf" srcId="{B817E1B6-544F-BE45-8DC8-A52B678BEA0B}" destId="{4FF53408-12B9-FA40-9C13-BDBDDF47F8F1}" srcOrd="0" destOrd="0" presId="urn:microsoft.com/office/officeart/2005/8/layout/hierarchy1"/>
    <dgm:cxn modelId="{17D19866-0490-A44D-8E9E-AC9DA8639B78}" type="presParOf" srcId="{B817E1B6-544F-BE45-8DC8-A52B678BEA0B}" destId="{DFA0D484-D2DD-7445-B5A4-D44BCD20B7C5}" srcOrd="1" destOrd="0" presId="urn:microsoft.com/office/officeart/2005/8/layout/hierarchy1"/>
    <dgm:cxn modelId="{BBED3639-E10E-6F48-A01A-DF09B914E559}" type="presParOf" srcId="{02E8C6D1-6412-7342-890A-100D0DC796A7}" destId="{BF3FA8E1-A272-D945-86A9-AE206DB4A811}" srcOrd="1" destOrd="0" presId="urn:microsoft.com/office/officeart/2005/8/layout/hierarchy1"/>
    <dgm:cxn modelId="{752BF366-5573-7A45-B6D8-B13256D4BB84}" type="presParOf" srcId="{BF3FA8E1-A272-D945-86A9-AE206DB4A811}" destId="{56084207-FD15-1C43-98B4-7DDBE842C58D}" srcOrd="0" destOrd="0" presId="urn:microsoft.com/office/officeart/2005/8/layout/hierarchy1"/>
    <dgm:cxn modelId="{A32EE058-119F-1B4F-B372-302E0313D5DB}" type="presParOf" srcId="{BF3FA8E1-A272-D945-86A9-AE206DB4A811}" destId="{A1FC77CA-AB03-5643-B891-542D84BF00EB}" srcOrd="1" destOrd="0" presId="urn:microsoft.com/office/officeart/2005/8/layout/hierarchy1"/>
    <dgm:cxn modelId="{CC3605D9-1E4B-F34D-9E0F-FAA2222CF9CF}" type="presParOf" srcId="{A1FC77CA-AB03-5643-B891-542D84BF00EB}" destId="{57F86FB3-3FE2-FF47-B86B-DC1EDFC42750}" srcOrd="0" destOrd="0" presId="urn:microsoft.com/office/officeart/2005/8/layout/hierarchy1"/>
    <dgm:cxn modelId="{E9221681-8333-0742-8CBE-3B9D0C45DAF9}" type="presParOf" srcId="{57F86FB3-3FE2-FF47-B86B-DC1EDFC42750}" destId="{45692843-84B7-B349-8289-8253DBA0FA30}" srcOrd="0" destOrd="0" presId="urn:microsoft.com/office/officeart/2005/8/layout/hierarchy1"/>
    <dgm:cxn modelId="{080D1E80-E59B-CD4F-8BEB-F57EEA236D6F}" type="presParOf" srcId="{57F86FB3-3FE2-FF47-B86B-DC1EDFC42750}" destId="{0E6DEDC6-FD43-DC41-9A85-3E4892CBFCC1}" srcOrd="1" destOrd="0" presId="urn:microsoft.com/office/officeart/2005/8/layout/hierarchy1"/>
    <dgm:cxn modelId="{012F1E1A-19C4-AE48-A20C-852E689C34B3}" type="presParOf" srcId="{A1FC77CA-AB03-5643-B891-542D84BF00EB}" destId="{9ADA5E74-F606-9948-BFAE-9402809080D9}" srcOrd="1" destOrd="0" presId="urn:microsoft.com/office/officeart/2005/8/layout/hierarchy1"/>
    <dgm:cxn modelId="{FD9B52C7-4E33-8041-A24C-002472F4437D}" type="presParOf" srcId="{9ADA5E74-F606-9948-BFAE-9402809080D9}" destId="{10E5FB35-713A-7E49-AC6A-0624AE8B3E46}" srcOrd="0" destOrd="0" presId="urn:microsoft.com/office/officeart/2005/8/layout/hierarchy1"/>
    <dgm:cxn modelId="{6EF8C66F-4B94-A04A-A7DF-C0C50867896A}" type="presParOf" srcId="{9ADA5E74-F606-9948-BFAE-9402809080D9}" destId="{B23EE0D8-5145-A044-938F-313CBA07EE2C}" srcOrd="1" destOrd="0" presId="urn:microsoft.com/office/officeart/2005/8/layout/hierarchy1"/>
    <dgm:cxn modelId="{E1FDA877-E5ED-2E48-9E04-EBF902489096}" type="presParOf" srcId="{B23EE0D8-5145-A044-938F-313CBA07EE2C}" destId="{05748483-14C0-FF45-BD6F-19C3B9CE3271}" srcOrd="0" destOrd="0" presId="urn:microsoft.com/office/officeart/2005/8/layout/hierarchy1"/>
    <dgm:cxn modelId="{D5299E26-3353-FC49-8CDA-30ED5FB60843}" type="presParOf" srcId="{05748483-14C0-FF45-BD6F-19C3B9CE3271}" destId="{34D8D8BD-C34E-704D-AD6A-647EAE115A36}" srcOrd="0" destOrd="0" presId="urn:microsoft.com/office/officeart/2005/8/layout/hierarchy1"/>
    <dgm:cxn modelId="{B56AD7BD-F155-054B-95E7-517CA3E72C64}" type="presParOf" srcId="{05748483-14C0-FF45-BD6F-19C3B9CE3271}" destId="{ACB548EF-150E-7642-B14F-962E515E024F}" srcOrd="1" destOrd="0" presId="urn:microsoft.com/office/officeart/2005/8/layout/hierarchy1"/>
    <dgm:cxn modelId="{182862B0-E0A1-4C46-9E43-D69F0EC15AED}" type="presParOf" srcId="{B23EE0D8-5145-A044-938F-313CBA07EE2C}" destId="{720CCFCB-0E2C-EA48-BEA7-F84EA928F12F}" srcOrd="1" destOrd="0" presId="urn:microsoft.com/office/officeart/2005/8/layout/hierarchy1"/>
    <dgm:cxn modelId="{B1067545-B020-5846-8058-478341714FB2}" type="presParOf" srcId="{BF3FA8E1-A272-D945-86A9-AE206DB4A811}" destId="{10B3B243-4478-264C-960C-14D9537F96CF}" srcOrd="2" destOrd="0" presId="urn:microsoft.com/office/officeart/2005/8/layout/hierarchy1"/>
    <dgm:cxn modelId="{B1DA8F28-65F6-2542-BF22-DC895B8443EB}" type="presParOf" srcId="{BF3FA8E1-A272-D945-86A9-AE206DB4A811}" destId="{F8C8D646-DDF0-B145-AE20-90953DD0FA67}" srcOrd="3" destOrd="0" presId="urn:microsoft.com/office/officeart/2005/8/layout/hierarchy1"/>
    <dgm:cxn modelId="{3871483B-1863-8141-A82F-16343A2F161B}" type="presParOf" srcId="{F8C8D646-DDF0-B145-AE20-90953DD0FA67}" destId="{0F05DD5E-5809-DE4D-BE6B-03F9FB94F3A1}" srcOrd="0" destOrd="0" presId="urn:microsoft.com/office/officeart/2005/8/layout/hierarchy1"/>
    <dgm:cxn modelId="{AF29A7A1-06EB-634E-B666-8A2E0D70DE1B}" type="presParOf" srcId="{0F05DD5E-5809-DE4D-BE6B-03F9FB94F3A1}" destId="{D1512AA4-7C16-CF4C-B253-EFB2B9E47017}" srcOrd="0" destOrd="0" presId="urn:microsoft.com/office/officeart/2005/8/layout/hierarchy1"/>
    <dgm:cxn modelId="{CC1E36F9-C656-2B48-9F5F-9023D37B5274}" type="presParOf" srcId="{0F05DD5E-5809-DE4D-BE6B-03F9FB94F3A1}" destId="{B669F9A0-5B32-0148-8A28-009118DEBB10}" srcOrd="1" destOrd="0" presId="urn:microsoft.com/office/officeart/2005/8/layout/hierarchy1"/>
    <dgm:cxn modelId="{13BDFEA1-44CD-EA4C-8B31-62334E37AE08}" type="presParOf" srcId="{F8C8D646-DDF0-B145-AE20-90953DD0FA67}" destId="{CC37B3A5-AC78-574B-8DD1-9FF0DABE7FDD}" srcOrd="1" destOrd="0" presId="urn:microsoft.com/office/officeart/2005/8/layout/hierarchy1"/>
    <dgm:cxn modelId="{38446FB2-A2B8-594D-B486-2A5EC11CFF7F}" type="presParOf" srcId="{CC37B3A5-AC78-574B-8DD1-9FF0DABE7FDD}" destId="{506CACDF-0BBD-1049-88B4-690224146466}" srcOrd="0" destOrd="0" presId="urn:microsoft.com/office/officeart/2005/8/layout/hierarchy1"/>
    <dgm:cxn modelId="{38065C90-B0A6-DB47-9597-BCB40E483CEE}" type="presParOf" srcId="{CC37B3A5-AC78-574B-8DD1-9FF0DABE7FDD}" destId="{29848760-8908-F847-98CC-9BE65063AFE2}" srcOrd="1" destOrd="0" presId="urn:microsoft.com/office/officeart/2005/8/layout/hierarchy1"/>
    <dgm:cxn modelId="{138104B6-6676-9F42-85CF-7A2A7AFA8CDA}" type="presParOf" srcId="{29848760-8908-F847-98CC-9BE65063AFE2}" destId="{15CD1EF0-248C-E241-A16E-B77BA25A3D86}" srcOrd="0" destOrd="0" presId="urn:microsoft.com/office/officeart/2005/8/layout/hierarchy1"/>
    <dgm:cxn modelId="{21F062A1-A5B4-9049-B52A-880FFB4A3920}" type="presParOf" srcId="{15CD1EF0-248C-E241-A16E-B77BA25A3D86}" destId="{56F689D2-A965-304D-B1DC-01442ABF3038}" srcOrd="0" destOrd="0" presId="urn:microsoft.com/office/officeart/2005/8/layout/hierarchy1"/>
    <dgm:cxn modelId="{DFD80B43-FFAC-A445-A486-A18EA31F733B}" type="presParOf" srcId="{15CD1EF0-248C-E241-A16E-B77BA25A3D86}" destId="{0E1AF647-FAD6-404D-8C54-8319E393F368}" srcOrd="1" destOrd="0" presId="urn:microsoft.com/office/officeart/2005/8/layout/hierarchy1"/>
    <dgm:cxn modelId="{57B9CDF3-4322-1D40-9965-6E6BE1CAB53A}" type="presParOf" srcId="{29848760-8908-F847-98CC-9BE65063AFE2}" destId="{E07E9406-778B-E445-B36F-3AC17A55AE72}" srcOrd="1" destOrd="0" presId="urn:microsoft.com/office/officeart/2005/8/layout/hierarchy1"/>
    <dgm:cxn modelId="{D2890A4A-E2A7-A741-941F-3C22029027CA}" type="presParOf" srcId="{AC2E3D00-5FA4-FD4A-B738-BC9C31428C74}" destId="{50A294CA-07B3-744C-89B0-19AE85109177}" srcOrd="2" destOrd="0" presId="urn:microsoft.com/office/officeart/2005/8/layout/hierarchy1"/>
    <dgm:cxn modelId="{D2A504B3-0FF3-B74E-9EC9-B57357962F73}" type="presParOf" srcId="{AC2E3D00-5FA4-FD4A-B738-BC9C31428C74}" destId="{872AE773-B56E-0945-B845-125FFE62AA8D}" srcOrd="3" destOrd="0" presId="urn:microsoft.com/office/officeart/2005/8/layout/hierarchy1"/>
    <dgm:cxn modelId="{9CEBFD91-0664-8347-A7C2-06F9C190930B}" type="presParOf" srcId="{872AE773-B56E-0945-B845-125FFE62AA8D}" destId="{FA317C36-F97C-4C42-83E7-8B7B61EE79ED}" srcOrd="0" destOrd="0" presId="urn:microsoft.com/office/officeart/2005/8/layout/hierarchy1"/>
    <dgm:cxn modelId="{4AE86FE5-F617-FA44-9852-700691593F1D}" type="presParOf" srcId="{FA317C36-F97C-4C42-83E7-8B7B61EE79ED}" destId="{B6156677-1472-D648-BBDF-3B8E7D8C9535}" srcOrd="0" destOrd="0" presId="urn:microsoft.com/office/officeart/2005/8/layout/hierarchy1"/>
    <dgm:cxn modelId="{2DD324B9-D4AF-7F44-B179-C6143611AF63}" type="presParOf" srcId="{FA317C36-F97C-4C42-83E7-8B7B61EE79ED}" destId="{B08741F9-0289-3046-8CC2-17EA4DD821EE}" srcOrd="1" destOrd="0" presId="urn:microsoft.com/office/officeart/2005/8/layout/hierarchy1"/>
    <dgm:cxn modelId="{ABF69BC0-6B33-2B47-90BF-66558F09D1A1}" type="presParOf" srcId="{872AE773-B56E-0945-B845-125FFE62AA8D}" destId="{36BFBC27-81F4-F143-B7D5-81BF2CED7E73}" srcOrd="1" destOrd="0" presId="urn:microsoft.com/office/officeart/2005/8/layout/hierarchy1"/>
    <dgm:cxn modelId="{5CB4E2A9-4D54-F84E-92A6-0D91411E9E80}" type="presParOf" srcId="{36BFBC27-81F4-F143-B7D5-81BF2CED7E73}" destId="{B216152D-56A2-5C4A-82D3-AF71511D6C79}" srcOrd="0" destOrd="0" presId="urn:microsoft.com/office/officeart/2005/8/layout/hierarchy1"/>
    <dgm:cxn modelId="{BCF8A535-8EFD-A348-9806-0A6E5904CD37}" type="presParOf" srcId="{36BFBC27-81F4-F143-B7D5-81BF2CED7E73}" destId="{82D916AF-2E3D-2041-925B-8A9B2B582A4E}" srcOrd="1" destOrd="0" presId="urn:microsoft.com/office/officeart/2005/8/layout/hierarchy1"/>
    <dgm:cxn modelId="{C20F3080-8A67-E945-B354-6460292F0FE6}" type="presParOf" srcId="{82D916AF-2E3D-2041-925B-8A9B2B582A4E}" destId="{BEC8E013-D029-A04A-9C87-CCB60B8E4894}" srcOrd="0" destOrd="0" presId="urn:microsoft.com/office/officeart/2005/8/layout/hierarchy1"/>
    <dgm:cxn modelId="{E9324DAA-17FB-F143-ABAE-77E95CDC1C0F}" type="presParOf" srcId="{BEC8E013-D029-A04A-9C87-CCB60B8E4894}" destId="{6256CD7E-3FDF-A14E-A8D3-0CD197A2270B}" srcOrd="0" destOrd="0" presId="urn:microsoft.com/office/officeart/2005/8/layout/hierarchy1"/>
    <dgm:cxn modelId="{2E2C43DA-E7A0-8542-B7D2-C9BA68337BC6}" type="presParOf" srcId="{BEC8E013-D029-A04A-9C87-CCB60B8E4894}" destId="{A0BCFFE6-AF4B-FA42-845C-702F0E8FD2AB}" srcOrd="1" destOrd="0" presId="urn:microsoft.com/office/officeart/2005/8/layout/hierarchy1"/>
    <dgm:cxn modelId="{8C20A261-7765-3A47-856B-487ECDB76670}" type="presParOf" srcId="{82D916AF-2E3D-2041-925B-8A9B2B582A4E}" destId="{EE0545FB-45C2-594A-8860-E1EAE6E67388}" srcOrd="1" destOrd="0" presId="urn:microsoft.com/office/officeart/2005/8/layout/hierarchy1"/>
    <dgm:cxn modelId="{E5015CDA-43C3-F948-A660-72E5C68ED86A}" type="presParOf" srcId="{EE0545FB-45C2-594A-8860-E1EAE6E67388}" destId="{952FD89C-1DBE-FF48-9E33-8B4634C1F09B}" srcOrd="0" destOrd="0" presId="urn:microsoft.com/office/officeart/2005/8/layout/hierarchy1"/>
    <dgm:cxn modelId="{D16FC513-D0D1-A64A-BA8F-E354433CA087}" type="presParOf" srcId="{EE0545FB-45C2-594A-8860-E1EAE6E67388}" destId="{8B70B5F8-0FEB-C349-98EB-890B7A61F54F}" srcOrd="1" destOrd="0" presId="urn:microsoft.com/office/officeart/2005/8/layout/hierarchy1"/>
    <dgm:cxn modelId="{64C71E84-EA09-2F43-BF8B-12BD72ABA8F9}" type="presParOf" srcId="{8B70B5F8-0FEB-C349-98EB-890B7A61F54F}" destId="{F350A11F-0F30-AD44-892C-DF4FADDA019B}" srcOrd="0" destOrd="0" presId="urn:microsoft.com/office/officeart/2005/8/layout/hierarchy1"/>
    <dgm:cxn modelId="{360696A5-2C20-1842-9449-25897E7533B3}" type="presParOf" srcId="{F350A11F-0F30-AD44-892C-DF4FADDA019B}" destId="{A1C457A2-E85B-094E-AA70-5F16348EC89E}" srcOrd="0" destOrd="0" presId="urn:microsoft.com/office/officeart/2005/8/layout/hierarchy1"/>
    <dgm:cxn modelId="{B42E373D-AB29-6647-A086-CF7AD0D5E4B5}" type="presParOf" srcId="{F350A11F-0F30-AD44-892C-DF4FADDA019B}" destId="{3952410C-94E4-8B49-8D4E-835337212FD0}" srcOrd="1" destOrd="0" presId="urn:microsoft.com/office/officeart/2005/8/layout/hierarchy1"/>
    <dgm:cxn modelId="{F734835F-E73A-BA4E-AA66-5DDE13393782}" type="presParOf" srcId="{8B70B5F8-0FEB-C349-98EB-890B7A61F54F}" destId="{258453DC-05F8-9D4E-B344-DE6C59623291}" srcOrd="1" destOrd="0" presId="urn:microsoft.com/office/officeart/2005/8/layout/hierarchy1"/>
    <dgm:cxn modelId="{1C6FA52A-7F74-324D-8DB1-73C44F3229DC}" type="presParOf" srcId="{EE0545FB-45C2-594A-8860-E1EAE6E67388}" destId="{8CDF2655-D9D9-0A4E-9668-844CDA870438}" srcOrd="2" destOrd="0" presId="urn:microsoft.com/office/officeart/2005/8/layout/hierarchy1"/>
    <dgm:cxn modelId="{D99C9376-46DB-6844-A300-4A9527D531B8}" type="presParOf" srcId="{EE0545FB-45C2-594A-8860-E1EAE6E67388}" destId="{9EE69B9A-05DD-CF48-B892-A11404BB34B0}" srcOrd="3" destOrd="0" presId="urn:microsoft.com/office/officeart/2005/8/layout/hierarchy1"/>
    <dgm:cxn modelId="{DE3AEC90-DE41-D344-BEEB-90438E36F848}" type="presParOf" srcId="{9EE69B9A-05DD-CF48-B892-A11404BB34B0}" destId="{C1B09963-94C5-2E43-8AC2-29E4FA3F389B}" srcOrd="0" destOrd="0" presId="urn:microsoft.com/office/officeart/2005/8/layout/hierarchy1"/>
    <dgm:cxn modelId="{BCA187ED-3EA7-FA40-BD6D-4794CBA35687}" type="presParOf" srcId="{C1B09963-94C5-2E43-8AC2-29E4FA3F389B}" destId="{6B307CA7-63B7-6F45-ACF4-A6B40CFDADE8}" srcOrd="0" destOrd="0" presId="urn:microsoft.com/office/officeart/2005/8/layout/hierarchy1"/>
    <dgm:cxn modelId="{D0CAD84B-6605-7E44-B45D-D23FE00210C6}" type="presParOf" srcId="{C1B09963-94C5-2E43-8AC2-29E4FA3F389B}" destId="{7CAE5794-AEC1-2742-894D-C37EE33339FE}" srcOrd="1" destOrd="0" presId="urn:microsoft.com/office/officeart/2005/8/layout/hierarchy1"/>
    <dgm:cxn modelId="{FD4503FC-75A8-FC4C-B392-4CE245AFCC99}" type="presParOf" srcId="{9EE69B9A-05DD-CF48-B892-A11404BB34B0}" destId="{2D957878-E9F0-574C-8062-895872A5F760}" srcOrd="1" destOrd="0" presId="urn:microsoft.com/office/officeart/2005/8/layout/hierarchy1"/>
    <dgm:cxn modelId="{3F624059-1CC9-A84F-BD2B-CBDA4A16F479}" type="presParOf" srcId="{EE0545FB-45C2-594A-8860-E1EAE6E67388}" destId="{B048DC7E-A4FE-7449-B5B8-7E29FFE0FB25}" srcOrd="4" destOrd="0" presId="urn:microsoft.com/office/officeart/2005/8/layout/hierarchy1"/>
    <dgm:cxn modelId="{AE3B58FD-F5E7-924A-A273-B7638E40005F}" type="presParOf" srcId="{EE0545FB-45C2-594A-8860-E1EAE6E67388}" destId="{93DB830D-6D62-034F-BE6B-45AB03054BB8}" srcOrd="5" destOrd="0" presId="urn:microsoft.com/office/officeart/2005/8/layout/hierarchy1"/>
    <dgm:cxn modelId="{4A485FC0-D71F-5F41-B852-E130DD860CA4}" type="presParOf" srcId="{93DB830D-6D62-034F-BE6B-45AB03054BB8}" destId="{62E1DE20-0D88-4445-BE73-B90A7705F2DB}" srcOrd="0" destOrd="0" presId="urn:microsoft.com/office/officeart/2005/8/layout/hierarchy1"/>
    <dgm:cxn modelId="{0886B1BC-0CC9-844E-B71C-72D0AC704C8B}" type="presParOf" srcId="{62E1DE20-0D88-4445-BE73-B90A7705F2DB}" destId="{B07781EF-691D-4441-9320-DCD6BCB0AF63}" srcOrd="0" destOrd="0" presId="urn:microsoft.com/office/officeart/2005/8/layout/hierarchy1"/>
    <dgm:cxn modelId="{8AF5EE1C-D566-8A45-84F7-239C626AE97D}" type="presParOf" srcId="{62E1DE20-0D88-4445-BE73-B90A7705F2DB}" destId="{EEA1E11A-4274-9E46-B82A-456F3191C3B5}" srcOrd="1" destOrd="0" presId="urn:microsoft.com/office/officeart/2005/8/layout/hierarchy1"/>
    <dgm:cxn modelId="{20481AAA-9368-5D4B-9D5D-DB1CBDB81DD9}" type="presParOf" srcId="{93DB830D-6D62-034F-BE6B-45AB03054BB8}" destId="{304C693A-1BB6-9449-9BAD-4485AED9E56A}" srcOrd="1" destOrd="0" presId="urn:microsoft.com/office/officeart/2005/8/layout/hierarchy1"/>
    <dgm:cxn modelId="{5266F2C0-94DF-6648-A5EC-AB19A1DDA951}" type="presParOf" srcId="{36BFBC27-81F4-F143-B7D5-81BF2CED7E73}" destId="{0181B171-CFCF-2141-8A6A-01FCA424459A}" srcOrd="2" destOrd="0" presId="urn:microsoft.com/office/officeart/2005/8/layout/hierarchy1"/>
    <dgm:cxn modelId="{C845ECAF-B933-E24A-A798-48595D0F26FB}" type="presParOf" srcId="{36BFBC27-81F4-F143-B7D5-81BF2CED7E73}" destId="{1A1389C9-1D24-1D40-AE5F-5281EFA261B6}" srcOrd="3" destOrd="0" presId="urn:microsoft.com/office/officeart/2005/8/layout/hierarchy1"/>
    <dgm:cxn modelId="{4338906F-E31A-6B41-808C-7D1776838D58}" type="presParOf" srcId="{1A1389C9-1D24-1D40-AE5F-5281EFA261B6}" destId="{0C7D7A79-FFE3-3A41-9996-5CAC89780542}" srcOrd="0" destOrd="0" presId="urn:microsoft.com/office/officeart/2005/8/layout/hierarchy1"/>
    <dgm:cxn modelId="{66A25DFA-FDBF-F041-9716-2D180F40616D}" type="presParOf" srcId="{0C7D7A79-FFE3-3A41-9996-5CAC89780542}" destId="{BB8DB9B8-FE23-AE41-BF5C-B262EF10691A}" srcOrd="0" destOrd="0" presId="urn:microsoft.com/office/officeart/2005/8/layout/hierarchy1"/>
    <dgm:cxn modelId="{A2D52F55-FB11-5B4E-8DE1-09DE1DDB5E68}" type="presParOf" srcId="{0C7D7A79-FFE3-3A41-9996-5CAC89780542}" destId="{225E2BA3-A3B7-5D48-9C6B-E8B28E67F229}" srcOrd="1" destOrd="0" presId="urn:microsoft.com/office/officeart/2005/8/layout/hierarchy1"/>
    <dgm:cxn modelId="{BA7960A2-02C4-734D-A124-5B1744F2A36C}" type="presParOf" srcId="{1A1389C9-1D24-1D40-AE5F-5281EFA261B6}" destId="{E2B55AE1-AC93-E645-93FF-F4A1703988AC}" srcOrd="1" destOrd="0" presId="urn:microsoft.com/office/officeart/2005/8/layout/hierarchy1"/>
    <dgm:cxn modelId="{ED082514-8FA5-6240-8708-938B23175F28}" type="presParOf" srcId="{E2B55AE1-AC93-E645-93FF-F4A1703988AC}" destId="{1B1A8213-3358-3B45-BE3D-788D956B7654}" srcOrd="0" destOrd="0" presId="urn:microsoft.com/office/officeart/2005/8/layout/hierarchy1"/>
    <dgm:cxn modelId="{E61B6A45-5EC4-4047-800D-283B374CB9F0}" type="presParOf" srcId="{E2B55AE1-AC93-E645-93FF-F4A1703988AC}" destId="{4F62A89A-FC64-4545-ACFB-CED9E91C94E0}" srcOrd="1" destOrd="0" presId="urn:microsoft.com/office/officeart/2005/8/layout/hierarchy1"/>
    <dgm:cxn modelId="{5F2B29C3-FE55-A94F-96CD-307D4514C92E}" type="presParOf" srcId="{4F62A89A-FC64-4545-ACFB-CED9E91C94E0}" destId="{E469CC4F-6454-A242-9683-0715A998DA25}" srcOrd="0" destOrd="0" presId="urn:microsoft.com/office/officeart/2005/8/layout/hierarchy1"/>
    <dgm:cxn modelId="{D9955D77-2C2A-A945-9D6A-FDFC8B67DDF7}" type="presParOf" srcId="{E469CC4F-6454-A242-9683-0715A998DA25}" destId="{B64202D5-9866-7A4E-808A-731671CD3A2C}" srcOrd="0" destOrd="0" presId="urn:microsoft.com/office/officeart/2005/8/layout/hierarchy1"/>
    <dgm:cxn modelId="{C5E4C58D-09D2-984F-B301-B4927B14D36F}" type="presParOf" srcId="{E469CC4F-6454-A242-9683-0715A998DA25}" destId="{D6851DD7-0F9B-BA48-8046-368FE8F4F984}" srcOrd="1" destOrd="0" presId="urn:microsoft.com/office/officeart/2005/8/layout/hierarchy1"/>
    <dgm:cxn modelId="{97CCE6B5-2D7F-9C42-9461-DE4E1AE8DE68}" type="presParOf" srcId="{4F62A89A-FC64-4545-ACFB-CED9E91C94E0}" destId="{CDFC650F-FE53-054F-B7F9-089B5C3DD9AF}" srcOrd="1" destOrd="0" presId="urn:microsoft.com/office/officeart/2005/8/layout/hierarchy1"/>
    <dgm:cxn modelId="{9A411B2E-F55A-5F4B-BBEF-A15D22576BB4}" type="presParOf" srcId="{A6595520-6C39-4145-A2FD-C7A5666E32DB}" destId="{49D80310-6E71-B04C-B42B-B49AE178A562}" srcOrd="2" destOrd="0" presId="urn:microsoft.com/office/officeart/2005/8/layout/hierarchy1"/>
    <dgm:cxn modelId="{420C88BB-7ED9-7245-AEDB-2CB4F65CD699}" type="presParOf" srcId="{A6595520-6C39-4145-A2FD-C7A5666E32DB}" destId="{43C62501-09BD-3C47-8481-D9CAD7D5CDDA}" srcOrd="3" destOrd="0" presId="urn:microsoft.com/office/officeart/2005/8/layout/hierarchy1"/>
    <dgm:cxn modelId="{E3CEF8F4-C37B-294F-95D1-4A04E02997DD}" type="presParOf" srcId="{43C62501-09BD-3C47-8481-D9CAD7D5CDDA}" destId="{0E28C61B-493B-454F-90C7-D4D62AFBF359}" srcOrd="0" destOrd="0" presId="urn:microsoft.com/office/officeart/2005/8/layout/hierarchy1"/>
    <dgm:cxn modelId="{A3D8953A-9811-B84F-8D63-67D4EE7CF34A}" type="presParOf" srcId="{0E28C61B-493B-454F-90C7-D4D62AFBF359}" destId="{25BA7415-94A1-A94F-93CF-D8D33FEEE3B9}" srcOrd="0" destOrd="0" presId="urn:microsoft.com/office/officeart/2005/8/layout/hierarchy1"/>
    <dgm:cxn modelId="{61FA84AF-3ADD-5040-B25B-0CC111C1117D}" type="presParOf" srcId="{0E28C61B-493B-454F-90C7-D4D62AFBF359}" destId="{62EFE8A0-28CA-A141-B4A5-7EF71D9B91C5}" srcOrd="1" destOrd="0" presId="urn:microsoft.com/office/officeart/2005/8/layout/hierarchy1"/>
    <dgm:cxn modelId="{9D181F5B-0CD8-7B44-83D3-24D01C52C8CA}" type="presParOf" srcId="{43C62501-09BD-3C47-8481-D9CAD7D5CDDA}" destId="{44F9EF7E-B3DD-A04C-94D7-706B08C9242E}" srcOrd="1" destOrd="0" presId="urn:microsoft.com/office/officeart/2005/8/layout/hierarchy1"/>
    <dgm:cxn modelId="{D260E6D4-69CC-5845-846F-5BC264E13920}" type="presParOf" srcId="{44F9EF7E-B3DD-A04C-94D7-706B08C9242E}" destId="{BBF34C35-61F3-6647-BF9F-94B2BD97DE2B}" srcOrd="0" destOrd="0" presId="urn:microsoft.com/office/officeart/2005/8/layout/hierarchy1"/>
    <dgm:cxn modelId="{2636FBF9-6792-1E46-B7C2-6121B08C2C7D}" type="presParOf" srcId="{44F9EF7E-B3DD-A04C-94D7-706B08C9242E}" destId="{026B1565-DC64-4448-865A-07FD8248E23D}" srcOrd="1" destOrd="0" presId="urn:microsoft.com/office/officeart/2005/8/layout/hierarchy1"/>
    <dgm:cxn modelId="{AC221C14-259F-5647-B787-0B98591EAD7E}" type="presParOf" srcId="{026B1565-DC64-4448-865A-07FD8248E23D}" destId="{9A3515BC-F56C-644A-96C7-9FAB6068D546}" srcOrd="0" destOrd="0" presId="urn:microsoft.com/office/officeart/2005/8/layout/hierarchy1"/>
    <dgm:cxn modelId="{46B75C4C-1150-7D48-8958-0BA85C3BFF35}" type="presParOf" srcId="{9A3515BC-F56C-644A-96C7-9FAB6068D546}" destId="{6986B7E6-7277-8045-A036-C6AAFAF52FA3}" srcOrd="0" destOrd="0" presId="urn:microsoft.com/office/officeart/2005/8/layout/hierarchy1"/>
    <dgm:cxn modelId="{2B6640DE-9688-6E41-B938-3F7A22583C44}" type="presParOf" srcId="{9A3515BC-F56C-644A-96C7-9FAB6068D546}" destId="{4D0BF6CE-D069-6E42-9F1C-57799F5B1699}" srcOrd="1" destOrd="0" presId="urn:microsoft.com/office/officeart/2005/8/layout/hierarchy1"/>
    <dgm:cxn modelId="{FDB2826C-991C-7E40-A70E-2B97EC06AFAD}" type="presParOf" srcId="{026B1565-DC64-4448-865A-07FD8248E23D}" destId="{0CE07DB2-CDD1-5241-93EE-776098A1045A}" srcOrd="1" destOrd="0" presId="urn:microsoft.com/office/officeart/2005/8/layout/hierarchy1"/>
    <dgm:cxn modelId="{B91EBCDB-6AEC-E948-9510-137234EDD81C}" type="presParOf" srcId="{0CE07DB2-CDD1-5241-93EE-776098A1045A}" destId="{C51FAD05-6E08-084A-8C84-49C636BA2903}" srcOrd="0" destOrd="0" presId="urn:microsoft.com/office/officeart/2005/8/layout/hierarchy1"/>
    <dgm:cxn modelId="{6BB8A9C1-D4BD-8D44-A83F-D486B8C9003A}" type="presParOf" srcId="{0CE07DB2-CDD1-5241-93EE-776098A1045A}" destId="{FF059C22-9033-6C40-BC51-AD9351BC5B9E}" srcOrd="1" destOrd="0" presId="urn:microsoft.com/office/officeart/2005/8/layout/hierarchy1"/>
    <dgm:cxn modelId="{137A126E-EE02-E143-9CF6-72024CBDE70E}" type="presParOf" srcId="{FF059C22-9033-6C40-BC51-AD9351BC5B9E}" destId="{76E7024D-94C9-E24F-990C-3C5DF6833B5F}" srcOrd="0" destOrd="0" presId="urn:microsoft.com/office/officeart/2005/8/layout/hierarchy1"/>
    <dgm:cxn modelId="{F3211E15-13CF-2A47-BB13-D8D91D8F79DD}" type="presParOf" srcId="{76E7024D-94C9-E24F-990C-3C5DF6833B5F}" destId="{7E34F603-D52E-2A49-886A-FF1747189D43}" srcOrd="0" destOrd="0" presId="urn:microsoft.com/office/officeart/2005/8/layout/hierarchy1"/>
    <dgm:cxn modelId="{18CA3A39-3B24-8C44-B37F-963258B8D31F}" type="presParOf" srcId="{76E7024D-94C9-E24F-990C-3C5DF6833B5F}" destId="{C151BA4A-56EE-114D-B5A1-5835C6CE7881}" srcOrd="1" destOrd="0" presId="urn:microsoft.com/office/officeart/2005/8/layout/hierarchy1"/>
    <dgm:cxn modelId="{98642146-6BBF-1B41-9FFD-061E8CC70EEB}" type="presParOf" srcId="{FF059C22-9033-6C40-BC51-AD9351BC5B9E}" destId="{9CAB0D9B-5371-A541-A044-E8FD7CD049EE}" srcOrd="1" destOrd="0" presId="urn:microsoft.com/office/officeart/2005/8/layout/hierarchy1"/>
    <dgm:cxn modelId="{AE3460C0-C8BF-3041-A620-9D4309F9D9B6}" type="presParOf" srcId="{44F9EF7E-B3DD-A04C-94D7-706B08C9242E}" destId="{3D2CCAA6-C4BD-684B-8E13-E397C8585B48}" srcOrd="2" destOrd="0" presId="urn:microsoft.com/office/officeart/2005/8/layout/hierarchy1"/>
    <dgm:cxn modelId="{D8AB6BD9-78AC-BB43-BB21-C8E4A4CF155A}" type="presParOf" srcId="{44F9EF7E-B3DD-A04C-94D7-706B08C9242E}" destId="{2ED43712-4743-374F-AC2A-B6AE47444A2B}" srcOrd="3" destOrd="0" presId="urn:microsoft.com/office/officeart/2005/8/layout/hierarchy1"/>
    <dgm:cxn modelId="{D5E696DC-2876-5040-B819-B5B730921AA9}" type="presParOf" srcId="{2ED43712-4743-374F-AC2A-B6AE47444A2B}" destId="{88C7E22E-64BC-A049-8B90-9D3F37867730}" srcOrd="0" destOrd="0" presId="urn:microsoft.com/office/officeart/2005/8/layout/hierarchy1"/>
    <dgm:cxn modelId="{83C11F7C-B329-7046-9F7F-D74BC4D4E96A}" type="presParOf" srcId="{88C7E22E-64BC-A049-8B90-9D3F37867730}" destId="{275C4045-9F54-3F4C-BE62-9DA97D9736E3}" srcOrd="0" destOrd="0" presId="urn:microsoft.com/office/officeart/2005/8/layout/hierarchy1"/>
    <dgm:cxn modelId="{001CED89-2C2F-8142-9117-414F55120E93}" type="presParOf" srcId="{88C7E22E-64BC-A049-8B90-9D3F37867730}" destId="{673FF100-B240-7541-9C0F-42C603752E0A}" srcOrd="1" destOrd="0" presId="urn:microsoft.com/office/officeart/2005/8/layout/hierarchy1"/>
    <dgm:cxn modelId="{B549A155-84E5-174F-A601-71C96BAA6A32}" type="presParOf" srcId="{2ED43712-4743-374F-AC2A-B6AE47444A2B}" destId="{9AA0944A-2750-B945-9DAC-E4E9584E92FD}" srcOrd="1" destOrd="0" presId="urn:microsoft.com/office/officeart/2005/8/layout/hierarchy1"/>
    <dgm:cxn modelId="{C562D240-ABB3-9C42-83A3-E426135B0EFC}" type="presParOf" srcId="{9AA0944A-2750-B945-9DAC-E4E9584E92FD}" destId="{0A70BB91-0948-264A-B2EA-433175DDE9A3}" srcOrd="0" destOrd="0" presId="urn:microsoft.com/office/officeart/2005/8/layout/hierarchy1"/>
    <dgm:cxn modelId="{5FAD1388-5B66-7042-980C-EB3F8D4BDC9F}" type="presParOf" srcId="{9AA0944A-2750-B945-9DAC-E4E9584E92FD}" destId="{097781AA-3C5E-C643-BDAB-5B8572BF00FB}" srcOrd="1" destOrd="0" presId="urn:microsoft.com/office/officeart/2005/8/layout/hierarchy1"/>
    <dgm:cxn modelId="{DCAB1B45-5A39-B340-8327-B3C044B2B4E3}" type="presParOf" srcId="{097781AA-3C5E-C643-BDAB-5B8572BF00FB}" destId="{D36F35A9-D8B2-4346-9420-B0728C181655}" srcOrd="0" destOrd="0" presId="urn:microsoft.com/office/officeart/2005/8/layout/hierarchy1"/>
    <dgm:cxn modelId="{496D5ADC-518D-FF4B-A289-695FB82305CF}" type="presParOf" srcId="{D36F35A9-D8B2-4346-9420-B0728C181655}" destId="{85E0FE02-5FD3-B141-81EF-B4073127AF72}" srcOrd="0" destOrd="0" presId="urn:microsoft.com/office/officeart/2005/8/layout/hierarchy1"/>
    <dgm:cxn modelId="{08027864-2421-9F40-AACC-473E43757333}" type="presParOf" srcId="{D36F35A9-D8B2-4346-9420-B0728C181655}" destId="{740D46E4-766D-8042-8E55-B064E3E6EDF6}" srcOrd="1" destOrd="0" presId="urn:microsoft.com/office/officeart/2005/8/layout/hierarchy1"/>
    <dgm:cxn modelId="{2DBB6C9E-55FA-1447-A061-13D3E2F69DC9}" type="presParOf" srcId="{097781AA-3C5E-C643-BDAB-5B8572BF00FB}" destId="{5DF7F9F7-D0AE-2E47-8A7E-B04ECBA7A6A2}" srcOrd="1" destOrd="0" presId="urn:microsoft.com/office/officeart/2005/8/layout/hierarchy1"/>
    <dgm:cxn modelId="{713571D5-6449-8D46-AA12-B31F7796A94A}" type="presParOf" srcId="{5DF7F9F7-D0AE-2E47-8A7E-B04ECBA7A6A2}" destId="{7D1FA9AA-17E6-7446-A1E2-7A9945A296DC}" srcOrd="0" destOrd="0" presId="urn:microsoft.com/office/officeart/2005/8/layout/hierarchy1"/>
    <dgm:cxn modelId="{0FD79F04-0E07-0543-8755-986EC849A6E5}" type="presParOf" srcId="{5DF7F9F7-D0AE-2E47-8A7E-B04ECBA7A6A2}" destId="{1C299315-BEF1-D64D-9820-AB87C1A2D4B3}" srcOrd="1" destOrd="0" presId="urn:microsoft.com/office/officeart/2005/8/layout/hierarchy1"/>
    <dgm:cxn modelId="{D864D35F-A47A-B245-B0D3-B0F5793B2B6D}" type="presParOf" srcId="{1C299315-BEF1-D64D-9820-AB87C1A2D4B3}" destId="{F1C419AF-5206-D24C-88E5-9F1AA4BD30AE}" srcOrd="0" destOrd="0" presId="urn:microsoft.com/office/officeart/2005/8/layout/hierarchy1"/>
    <dgm:cxn modelId="{0F51A59D-8750-4A4F-A4EB-4F5B92CACEE0}" type="presParOf" srcId="{F1C419AF-5206-D24C-88E5-9F1AA4BD30AE}" destId="{1BB5BB44-D1D5-1742-8775-7D5ED74502D0}" srcOrd="0" destOrd="0" presId="urn:microsoft.com/office/officeart/2005/8/layout/hierarchy1"/>
    <dgm:cxn modelId="{DAC79AC6-60BC-0340-B839-29EEBAEAA73C}" type="presParOf" srcId="{F1C419AF-5206-D24C-88E5-9F1AA4BD30AE}" destId="{427BEF3A-56F8-B14D-B77C-929DC0AA79BB}" srcOrd="1" destOrd="0" presId="urn:microsoft.com/office/officeart/2005/8/layout/hierarchy1"/>
    <dgm:cxn modelId="{9B62C376-B7CF-AA4E-A046-BAA381CA04AE}" type="presParOf" srcId="{1C299315-BEF1-D64D-9820-AB87C1A2D4B3}" destId="{66290DCD-92D9-724C-B55C-547FD790BF0B}" srcOrd="1" destOrd="0" presId="urn:microsoft.com/office/officeart/2005/8/layout/hierarchy1"/>
    <dgm:cxn modelId="{8CDD8BFA-88EC-2A41-93BC-65F0F2FDD3FD}" type="presParOf" srcId="{66290DCD-92D9-724C-B55C-547FD790BF0B}" destId="{3A115499-A1FD-3E4C-9F8D-0F158E97CE78}" srcOrd="0" destOrd="0" presId="urn:microsoft.com/office/officeart/2005/8/layout/hierarchy1"/>
    <dgm:cxn modelId="{A4590E78-573E-8548-B8FE-17200E3FC199}" type="presParOf" srcId="{66290DCD-92D9-724C-B55C-547FD790BF0B}" destId="{45DA32DD-4072-1349-BF59-60A642905020}" srcOrd="1" destOrd="0" presId="urn:microsoft.com/office/officeart/2005/8/layout/hierarchy1"/>
    <dgm:cxn modelId="{BB2C474E-24DA-004C-A71B-4A1F42BE9FEF}" type="presParOf" srcId="{45DA32DD-4072-1349-BF59-60A642905020}" destId="{DC99DC6A-0D1A-9541-8830-479433990195}" srcOrd="0" destOrd="0" presId="urn:microsoft.com/office/officeart/2005/8/layout/hierarchy1"/>
    <dgm:cxn modelId="{757D63C3-A5F2-DE4F-812D-1F3DC448F84C}" type="presParOf" srcId="{DC99DC6A-0D1A-9541-8830-479433990195}" destId="{AA904E09-1F2F-DA46-886F-D49BFEBF103F}" srcOrd="0" destOrd="0" presId="urn:microsoft.com/office/officeart/2005/8/layout/hierarchy1"/>
    <dgm:cxn modelId="{EB62882A-0B3D-0042-8C76-0C732E6BAC40}" type="presParOf" srcId="{DC99DC6A-0D1A-9541-8830-479433990195}" destId="{689D78F7-EF78-E94D-BA54-BA8C64CF3837}" srcOrd="1" destOrd="0" presId="urn:microsoft.com/office/officeart/2005/8/layout/hierarchy1"/>
    <dgm:cxn modelId="{73CB5361-3B8F-8E47-854C-A9E70C3AC485}" type="presParOf" srcId="{45DA32DD-4072-1349-BF59-60A642905020}" destId="{438B9E51-8D18-DF47-BDEC-8197C00A4BEF}" srcOrd="1" destOrd="0" presId="urn:microsoft.com/office/officeart/2005/8/layout/hierarchy1"/>
    <dgm:cxn modelId="{069E77DE-CE66-E144-B601-2986DA23083F}" type="presParOf" srcId="{9AA0944A-2750-B945-9DAC-E4E9584E92FD}" destId="{8E72CF41-678A-4F4C-A020-59F9522FD70F}" srcOrd="2" destOrd="0" presId="urn:microsoft.com/office/officeart/2005/8/layout/hierarchy1"/>
    <dgm:cxn modelId="{6B852755-025F-2049-8BE2-7C05335F157A}" type="presParOf" srcId="{9AA0944A-2750-B945-9DAC-E4E9584E92FD}" destId="{B095DD68-D42D-5B41-83EF-0C2D1AED8120}" srcOrd="3" destOrd="0" presId="urn:microsoft.com/office/officeart/2005/8/layout/hierarchy1"/>
    <dgm:cxn modelId="{0AD537E3-A16B-C444-90FA-6C12D0C06230}" type="presParOf" srcId="{B095DD68-D42D-5B41-83EF-0C2D1AED8120}" destId="{9A0D2AAA-0C3F-D94A-ABF7-B69A08462B80}" srcOrd="0" destOrd="0" presId="urn:microsoft.com/office/officeart/2005/8/layout/hierarchy1"/>
    <dgm:cxn modelId="{CD12CEC0-242B-5749-9C7B-C90E4AD2502C}" type="presParOf" srcId="{9A0D2AAA-0C3F-D94A-ABF7-B69A08462B80}" destId="{F25AC4FF-7084-F944-BE11-39A575C9446E}" srcOrd="0" destOrd="0" presId="urn:microsoft.com/office/officeart/2005/8/layout/hierarchy1"/>
    <dgm:cxn modelId="{FF2A7E5F-7AA3-6840-B790-43B75ED79717}" type="presParOf" srcId="{9A0D2AAA-0C3F-D94A-ABF7-B69A08462B80}" destId="{70AB08C7-28D1-3B49-B531-67A59C337451}" srcOrd="1" destOrd="0" presId="urn:microsoft.com/office/officeart/2005/8/layout/hierarchy1"/>
    <dgm:cxn modelId="{0E4367DB-F375-2345-93B1-17BBAE4EF75A}" type="presParOf" srcId="{B095DD68-D42D-5B41-83EF-0C2D1AED8120}" destId="{8111CA93-8B2A-7345-9224-1138E9D4D848}" srcOrd="1" destOrd="0" presId="urn:microsoft.com/office/officeart/2005/8/layout/hierarchy1"/>
    <dgm:cxn modelId="{363D3741-6036-7146-A959-C91A060AD9C8}" type="presParOf" srcId="{8111CA93-8B2A-7345-9224-1138E9D4D848}" destId="{C8BA2E82-4020-2E4B-AE60-52AB16D252DA}" srcOrd="0" destOrd="0" presId="urn:microsoft.com/office/officeart/2005/8/layout/hierarchy1"/>
    <dgm:cxn modelId="{1A2F38F4-E020-E54A-9506-09F37760A141}" type="presParOf" srcId="{8111CA93-8B2A-7345-9224-1138E9D4D848}" destId="{7A024498-B17B-D34D-9EE9-7CE3B0B6F53A}" srcOrd="1" destOrd="0" presId="urn:microsoft.com/office/officeart/2005/8/layout/hierarchy1"/>
    <dgm:cxn modelId="{D1E38D99-F101-3649-8C6A-095A1209FBB7}" type="presParOf" srcId="{7A024498-B17B-D34D-9EE9-7CE3B0B6F53A}" destId="{AF6F43BC-AB00-7345-839F-8071DA3F58FB}" srcOrd="0" destOrd="0" presId="urn:microsoft.com/office/officeart/2005/8/layout/hierarchy1"/>
    <dgm:cxn modelId="{898936E6-C9F7-A74F-A6E9-29E483C189AA}" type="presParOf" srcId="{AF6F43BC-AB00-7345-839F-8071DA3F58FB}" destId="{9D639884-F99A-624F-B4DA-03DE43146C61}" srcOrd="0" destOrd="0" presId="urn:microsoft.com/office/officeart/2005/8/layout/hierarchy1"/>
    <dgm:cxn modelId="{721EC99C-D2F7-8044-B61B-335168E8E5C8}" type="presParOf" srcId="{AF6F43BC-AB00-7345-839F-8071DA3F58FB}" destId="{DC8A5239-8F8E-D84F-8C62-52E4844260EA}" srcOrd="1" destOrd="0" presId="urn:microsoft.com/office/officeart/2005/8/layout/hierarchy1"/>
    <dgm:cxn modelId="{8440217F-5253-D94B-B5BD-C68FCF05A8BE}" type="presParOf" srcId="{7A024498-B17B-D34D-9EE9-7CE3B0B6F53A}" destId="{FD5B1724-0E13-5643-9F85-81A452E74C45}" srcOrd="1" destOrd="0" presId="urn:microsoft.com/office/officeart/2005/8/layout/hierarchy1"/>
    <dgm:cxn modelId="{3908E3FE-F9B1-1441-891F-E6385B60D8CE}" type="presParOf" srcId="{8111CA93-8B2A-7345-9224-1138E9D4D848}" destId="{10400CA4-7F3C-0444-8B04-6BA06692FEA7}" srcOrd="2" destOrd="0" presId="urn:microsoft.com/office/officeart/2005/8/layout/hierarchy1"/>
    <dgm:cxn modelId="{AD769A95-B4EF-F941-9A5E-46A98CD313EA}" type="presParOf" srcId="{8111CA93-8B2A-7345-9224-1138E9D4D848}" destId="{4EEA7B2F-AD7B-3641-A2C1-E0B7F42C9C53}" srcOrd="3" destOrd="0" presId="urn:microsoft.com/office/officeart/2005/8/layout/hierarchy1"/>
    <dgm:cxn modelId="{353D68FF-712E-D64F-B78B-3AB5B0294DCE}" type="presParOf" srcId="{4EEA7B2F-AD7B-3641-A2C1-E0B7F42C9C53}" destId="{ECD5CDBE-AECB-D745-A1CB-D11BA1E3AC44}" srcOrd="0" destOrd="0" presId="urn:microsoft.com/office/officeart/2005/8/layout/hierarchy1"/>
    <dgm:cxn modelId="{43423C7A-E2A4-6A48-A01C-D1581C24C743}" type="presParOf" srcId="{ECD5CDBE-AECB-D745-A1CB-D11BA1E3AC44}" destId="{6E59670B-955F-FE48-BF89-832CCB9A58A0}" srcOrd="0" destOrd="0" presId="urn:microsoft.com/office/officeart/2005/8/layout/hierarchy1"/>
    <dgm:cxn modelId="{B61712A1-1681-DA4C-AE32-AC24506DBA4D}" type="presParOf" srcId="{ECD5CDBE-AECB-D745-A1CB-D11BA1E3AC44}" destId="{CC0A1A98-8EAC-4641-B43A-DDF4BE60CECF}" srcOrd="1" destOrd="0" presId="urn:microsoft.com/office/officeart/2005/8/layout/hierarchy1"/>
    <dgm:cxn modelId="{B0F36C6D-95F4-BC4F-B934-06BDE77E45D6}" type="presParOf" srcId="{4EEA7B2F-AD7B-3641-A2C1-E0B7F42C9C53}" destId="{D085BC37-FC08-1044-B99D-30DF169AD05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C3824C5C-AE0F-A14F-B8EF-DCC34C6DDF81}" type="doc">
      <dgm:prSet loTypeId="urn:microsoft.com/office/officeart/2005/8/layout/hierarchy1" loCatId="" qsTypeId="urn:microsoft.com/office/officeart/2005/8/quickstyle/simple1" qsCatId="simple" csTypeId="urn:microsoft.com/office/officeart/2005/8/colors/accent1_2" csCatId="accent1" phldr="1"/>
      <dgm:spPr/>
      <dgm:t>
        <a:bodyPr/>
        <a:lstStyle/>
        <a:p>
          <a:endParaRPr lang="en-US"/>
        </a:p>
      </dgm:t>
    </dgm:pt>
    <mc:AlternateContent xmlns:mc="http://schemas.openxmlformats.org/markup-compatibility/2006" xmlns:a14="http://schemas.microsoft.com/office/drawing/2010/main">
      <mc:Choice Requires="a14">
        <dgm:pt modelId="{B656A91C-667D-4B40-9038-4C73C77B267C}">
          <dgm:prSet phldrT="[Text]"/>
          <dgm:spPr/>
          <dgm: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𝜏</m:t>
                    </m:r>
                  </m:oMath>
                </m:oMathPara>
              </a14:m>
              <a:endParaRPr lang="en-US" dirty="0"/>
            </a:p>
          </dgm:t>
        </dgm:pt>
      </mc:Choice>
      <mc:Fallback xmlns="">
        <dgm:pt modelId="{B656A91C-667D-4B40-9038-4C73C77B267C}">
          <dgm:prSet phldrT="[Text]"/>
          <dgm:spPr/>
          <dgm:t>
            <a:bodyPr/>
            <a:lstStyle/>
            <a:p>
              <a:pPr/>
              <a:r>
                <a:rPr lang="en-US" i="0">
                  <a:latin typeface="Cambria Math" panose="02040503050406030204" pitchFamily="18" charset="0"/>
                  <a:ea typeface="Cambria Math" panose="02040503050406030204" pitchFamily="18" charset="0"/>
                </a:rPr>
                <a:t>𝜏</a:t>
              </a:r>
              <a:endParaRPr lang="en-US" dirty="0"/>
            </a:p>
          </dgm:t>
        </dgm:pt>
      </mc:Fallback>
    </mc:AlternateContent>
    <dgm:pt modelId="{F4B5FE1A-FB50-C74E-83D5-10600A4397B7}" type="parTrans" cxnId="{70C2909F-B751-A442-BF3F-A84491E67134}">
      <dgm:prSet/>
      <dgm:spPr/>
      <dgm:t>
        <a:bodyPr/>
        <a:lstStyle/>
        <a:p>
          <a:endParaRPr lang="en-US"/>
        </a:p>
      </dgm:t>
    </dgm:pt>
    <dgm:pt modelId="{513FF686-94FC-3742-B7D2-22E34B7EC951}" type="sibTrans" cxnId="{70C2909F-B751-A442-BF3F-A84491E67134}">
      <dgm:prSet/>
      <dgm:spPr/>
      <dgm:t>
        <a:bodyPr/>
        <a:lstStyle/>
        <a:p>
          <a:endParaRPr lang="en-US"/>
        </a:p>
      </dgm:t>
    </dgm:pt>
    <mc:AlternateContent xmlns:mc="http://schemas.openxmlformats.org/markup-compatibility/2006" xmlns:a14="http://schemas.microsoft.com/office/drawing/2010/main">
      <mc:Choice Requires="a14">
        <dgm:pt modelId="{002ACB7E-345D-2641-90EF-39C816AEDFDD}" type="asst">
          <dgm:prSet phldrT="[Text]"/>
          <dgm:spPr/>
          <dgm: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oMath>
                </m:oMathPara>
              </a14:m>
              <a:endParaRPr lang="en-US" dirty="0"/>
            </a:p>
          </dgm:t>
        </dgm:pt>
      </mc:Choice>
      <mc:Fallback xmlns="">
        <dgm:pt modelId="{002ACB7E-345D-2641-90EF-39C816AEDFDD}" type="asst">
          <dgm:prSet phldrT="[Text]"/>
          <dgm:spPr/>
          <dgm:t>
            <a:bodyPr/>
            <a:lstStyle/>
            <a:p>
              <a:pP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endParaRPr lang="en-US" dirty="0"/>
            </a:p>
          </dgm:t>
        </dgm:pt>
      </mc:Fallback>
    </mc:AlternateContent>
    <dgm:pt modelId="{F3FDA0F3-5F22-704A-B16B-A990F729844B}" type="parTrans" cxnId="{1258457E-8C0E-8D46-85FC-067E245F5737}">
      <dgm:prSet/>
      <dgm:spPr/>
      <dgm:t>
        <a:bodyPr/>
        <a:lstStyle/>
        <a:p>
          <a:endParaRPr lang="en-US"/>
        </a:p>
      </dgm:t>
    </dgm:pt>
    <dgm:pt modelId="{3DECB144-DA45-6A4A-9A1E-FC8BE29BA18A}" type="sibTrans" cxnId="{1258457E-8C0E-8D46-85FC-067E245F5737}">
      <dgm:prSet/>
      <dgm:spPr/>
      <dgm:t>
        <a:bodyPr/>
        <a:lstStyle/>
        <a:p>
          <a:endParaRPr lang="en-US"/>
        </a:p>
      </dgm:t>
    </dgm:pt>
    <mc:AlternateContent xmlns:mc="http://schemas.openxmlformats.org/markup-compatibility/2006" xmlns:a14="http://schemas.microsoft.com/office/drawing/2010/main">
      <mc:Choice Requires="a14">
        <dgm:pt modelId="{CF6D43F7-F443-8846-93C3-050CD2802EE0}" type="asst">
          <dgm:prSet phldrT="[Text]"/>
          <dgm:spPr/>
          <dgm: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𝑑</m:t>
                    </m:r>
                  </m:oMath>
                </m:oMathPara>
              </a14:m>
              <a:endParaRPr lang="en-US" dirty="0"/>
            </a:p>
          </dgm:t>
        </dgm:pt>
      </mc:Choice>
      <mc:Fallback xmlns="">
        <dgm:pt modelId="{CF6D43F7-F443-8846-93C3-050CD2802EE0}" type="asst">
          <dgm:prSet phldrT="[Text]"/>
          <dgm:spPr/>
          <dgm:t>
            <a:bodyPr/>
            <a:lstStyle/>
            <a:p>
              <a:pPr/>
              <a:r>
                <a:rPr lang="en-US" i="0" dirty="0">
                  <a:latin typeface="Cambria Math" panose="02040503050406030204" pitchFamily="18" charset="0"/>
                </a:rPr>
                <a:t>𝑑</a:t>
              </a:r>
              <a:endParaRPr lang="en-US"/>
            </a:p>
          </dgm:t>
        </dgm:pt>
      </mc:Fallback>
    </mc:AlternateContent>
    <dgm:pt modelId="{DD04FDA0-1622-DB48-8C54-8FF6C6CC829E}" type="parTrans" cxnId="{74A77008-3E9D-284F-9635-F9E686E5915A}">
      <dgm:prSet/>
      <dgm:spPr/>
      <dgm:t>
        <a:bodyPr/>
        <a:lstStyle/>
        <a:p>
          <a:endParaRPr lang="en-US"/>
        </a:p>
      </dgm:t>
    </dgm:pt>
    <dgm:pt modelId="{F286AD69-785E-6542-8E87-7600FBA6E19A}" type="sibTrans" cxnId="{74A77008-3E9D-284F-9635-F9E686E5915A}">
      <dgm:prSet/>
      <dgm:spPr/>
      <dgm:t>
        <a:bodyPr/>
        <a:lstStyle/>
        <a:p>
          <a:endParaRPr lang="en-US"/>
        </a:p>
      </dgm:t>
    </dgm:pt>
    <mc:AlternateContent xmlns:mc="http://schemas.openxmlformats.org/markup-compatibility/2006" xmlns:a14="http://schemas.microsoft.com/office/drawing/2010/main">
      <mc:Choice Requires="a14">
        <dgm:pt modelId="{5A602DD5-3838-5743-BD12-EAE5F555FC5D}">
          <dgm:prSet phldrT="[Text]"/>
          <dgm:spPr/>
          <dgm:t>
            <a:bodyPr/>
            <a:lstStyle/>
            <a:p>
              <a:r>
                <a:rPr lang="en-US" i="1" dirty="0"/>
                <a:t>~</a:t>
              </a:r>
              <a14:m>
                <m:oMath xmlns:m="http://schemas.openxmlformats.org/officeDocument/2006/math">
                  <m:r>
                    <a:rPr lang="en-US" i="1" dirty="0" smtClean="0">
                      <a:latin typeface="Cambria Math" panose="02040503050406030204" pitchFamily="18" charset="0"/>
                    </a:rPr>
                    <m:t>𝑑</m:t>
                  </m:r>
                </m:oMath>
              </a14:m>
              <a:endParaRPr lang="en-US" i="1" dirty="0"/>
            </a:p>
          </dgm:t>
        </dgm:pt>
      </mc:Choice>
      <mc:Fallback xmlns="">
        <dgm:pt modelId="{5A602DD5-3838-5743-BD12-EAE5F555FC5D}">
          <dgm:prSet phldrT="[Text]"/>
          <dgm:spPr/>
          <dgm:t>
            <a:bodyPr/>
            <a:lstStyle/>
            <a:p>
              <a:pPr/>
              <a:r>
                <a:rPr lang="en-US" i="1" dirty="0"/>
                <a:t>~</a:t>
              </a:r>
              <a:r>
                <a:rPr lang="en-US" i="0" dirty="0">
                  <a:latin typeface="Cambria Math" panose="02040503050406030204" pitchFamily="18" charset="0"/>
                </a:rPr>
                <a:t>𝑑</a:t>
              </a:r>
              <a:endParaRPr lang="en-US" i="1" dirty="0"/>
            </a:p>
          </dgm:t>
        </dgm:pt>
      </mc:Fallback>
    </mc:AlternateContent>
    <dgm:pt modelId="{0D8B1FA4-6AC5-E745-83B2-6BEE39297261}" type="parTrans" cxnId="{D4F3721A-F309-4240-A473-D5CA0998975B}">
      <dgm:prSet/>
      <dgm:spPr/>
      <dgm:t>
        <a:bodyPr/>
        <a:lstStyle/>
        <a:p>
          <a:endParaRPr lang="en-US"/>
        </a:p>
      </dgm:t>
    </dgm:pt>
    <dgm:pt modelId="{B6FE12AC-BE44-CB44-A7BF-98157159260A}" type="sibTrans" cxnId="{D4F3721A-F309-4240-A473-D5CA0998975B}">
      <dgm:prSet/>
      <dgm:spPr/>
      <dgm:t>
        <a:bodyPr/>
        <a:lstStyle/>
        <a:p>
          <a:endParaRPr lang="en-US"/>
        </a:p>
      </dgm:t>
    </dgm:pt>
    <mc:AlternateContent xmlns:mc="http://schemas.openxmlformats.org/markup-compatibility/2006" xmlns:a14="http://schemas.microsoft.com/office/drawing/2010/main">
      <mc:Choice Requires="a14">
        <dgm:pt modelId="{882F8818-2B37-0343-95F7-4F3A433EF456}">
          <dgm:prSet phldrT="[Text]"/>
          <dgm:spPr/>
          <dgm: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oMath>
                </m:oMathPara>
              </a14:m>
              <a:endParaRPr lang="en-US" dirty="0"/>
            </a:p>
          </dgm:t>
        </dgm:pt>
      </mc:Choice>
      <mc:Fallback xmlns="">
        <dgm:pt modelId="{882F8818-2B37-0343-95F7-4F3A433EF456}">
          <dgm:prSet phldrT="[Text]"/>
          <dgm:spPr/>
          <dgm:t>
            <a:bodyPr/>
            <a:lstStyle/>
            <a:p>
              <a:pP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endParaRPr lang="en-US" dirty="0"/>
            </a:p>
          </dgm:t>
        </dgm:pt>
      </mc:Fallback>
    </mc:AlternateContent>
    <dgm:pt modelId="{A257FF65-51C2-CC40-8451-DE19E0475CEE}" type="parTrans" cxnId="{650813E0-B1BA-C14E-A4BB-9B32970780C6}">
      <dgm:prSet/>
      <dgm:spPr/>
      <dgm:t>
        <a:bodyPr/>
        <a:lstStyle/>
        <a:p>
          <a:endParaRPr lang="en-US"/>
        </a:p>
      </dgm:t>
    </dgm:pt>
    <dgm:pt modelId="{A4B9B548-2CA1-9745-B641-D47D8252CB5A}" type="sibTrans" cxnId="{650813E0-B1BA-C14E-A4BB-9B32970780C6}">
      <dgm:prSet/>
      <dgm:spPr/>
      <dgm:t>
        <a:bodyPr/>
        <a:lstStyle/>
        <a:p>
          <a:endParaRPr lang="en-US"/>
        </a:p>
      </dgm:t>
    </dgm:pt>
    <mc:AlternateContent xmlns:mc="http://schemas.openxmlformats.org/markup-compatibility/2006" xmlns:a14="http://schemas.microsoft.com/office/drawing/2010/main">
      <mc:Choice Requires="a14">
        <dgm:pt modelId="{976EDF42-CC9C-F344-9C53-77E0291BE03A}">
          <dgm:prSet phldrT="[Text]"/>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oMath>
                </m:oMathPara>
              </a14:m>
              <a:endParaRPr lang="en-US"/>
            </a:p>
          </dgm:t>
        </dgm:pt>
      </mc:Choice>
      <mc:Fallback xmlns="">
        <dgm:pt modelId="{976EDF42-CC9C-F344-9C53-77E0291BE03A}">
          <dgm:prSet phldrT="[Text]"/>
          <dgm:spPr/>
          <dgm:t>
            <a:bodyPr/>
            <a:lstStyle/>
            <a:p>
              <a:pPr/>
              <a:r>
                <a:rPr lang="en-US" b="0" i="0">
                  <a:latin typeface="Cambria Math" panose="02040503050406030204" pitchFamily="18" charset="0"/>
                </a:rPr>
                <a:t>𝑑</a:t>
              </a:r>
              <a:endParaRPr lang="en-US"/>
            </a:p>
          </dgm:t>
        </dgm:pt>
      </mc:Fallback>
    </mc:AlternateContent>
    <dgm:pt modelId="{9736F535-5F79-B246-86F3-52538378C240}" type="parTrans" cxnId="{457CF5A1-03BC-0D4C-A11B-018B71EDAC49}">
      <dgm:prSet/>
      <dgm:spPr/>
      <dgm:t>
        <a:bodyPr/>
        <a:lstStyle/>
        <a:p>
          <a:endParaRPr lang="en-US"/>
        </a:p>
      </dgm:t>
    </dgm:pt>
    <dgm:pt modelId="{1BF753E0-4FA2-8343-B6D3-16FAEFDCB690}" type="sibTrans" cxnId="{457CF5A1-03BC-0D4C-A11B-018B71EDAC49}">
      <dgm:prSet/>
      <dgm:spPr/>
      <dgm:t>
        <a:bodyPr/>
        <a:lstStyle/>
        <a:p>
          <a:endParaRPr lang="en-US"/>
        </a:p>
      </dgm:t>
    </dgm:pt>
    <mc:AlternateContent xmlns:mc="http://schemas.openxmlformats.org/markup-compatibility/2006" xmlns:a14="http://schemas.microsoft.com/office/drawing/2010/main">
      <mc:Choice Requires="a14">
        <dgm:pt modelId="{69EE1342-84B0-C547-A2EA-222023D64136}">
          <dgm:prSet phldrT="[Text]"/>
          <dgm:spPr/>
          <dgm:t>
            <a:bodyPr/>
            <a:lstStyle/>
            <a:p>
              <a:r>
                <a:rPr lang="en-US" i="1" dirty="0"/>
                <a:t>~</a:t>
              </a:r>
              <a14:m>
                <m:oMath xmlns:m="http://schemas.openxmlformats.org/officeDocument/2006/math">
                  <m:r>
                    <a:rPr lang="en-US" i="1" dirty="0" smtClean="0">
                      <a:latin typeface="Cambria Math" panose="02040503050406030204" pitchFamily="18" charset="0"/>
                    </a:rPr>
                    <m:t>𝑑</m:t>
                  </m:r>
                </m:oMath>
              </a14:m>
              <a:endParaRPr lang="en-US" i="1" dirty="0"/>
            </a:p>
          </dgm:t>
        </dgm:pt>
      </mc:Choice>
      <mc:Fallback xmlns="">
        <dgm:pt modelId="{69EE1342-84B0-C547-A2EA-222023D64136}">
          <dgm:prSet phldrT="[Text]"/>
          <dgm:spPr/>
          <dgm:t>
            <a:bodyPr/>
            <a:lstStyle/>
            <a:p>
              <a:pPr/>
              <a:r>
                <a:rPr lang="en-US" i="1" dirty="0"/>
                <a:t>~</a:t>
              </a:r>
              <a:r>
                <a:rPr lang="en-US" i="0" dirty="0">
                  <a:latin typeface="Cambria Math" panose="02040503050406030204" pitchFamily="18" charset="0"/>
                </a:rPr>
                <a:t>𝑑</a:t>
              </a:r>
              <a:endParaRPr lang="en-US" i="1" dirty="0"/>
            </a:p>
          </dgm:t>
        </dgm:pt>
      </mc:Fallback>
    </mc:AlternateContent>
    <dgm:pt modelId="{7C772628-0966-E643-989E-712A93279E85}" type="parTrans" cxnId="{19DAE144-9F1C-FE42-9154-3CCEBAF4F4BD}">
      <dgm:prSet/>
      <dgm:spPr/>
      <dgm:t>
        <a:bodyPr/>
        <a:lstStyle/>
        <a:p>
          <a:endParaRPr lang="en-US"/>
        </a:p>
      </dgm:t>
    </dgm:pt>
    <dgm:pt modelId="{B741174C-DB17-FB43-96DF-8CF3B856AB78}" type="sibTrans" cxnId="{19DAE144-9F1C-FE42-9154-3CCEBAF4F4BD}">
      <dgm:prSet/>
      <dgm:spPr/>
      <dgm:t>
        <a:bodyPr/>
        <a:lstStyle/>
        <a:p>
          <a:endParaRPr lang="en-US"/>
        </a:p>
      </dgm:t>
    </dgm:pt>
    <dgm:pt modelId="{8B9989FD-228E-244B-B28E-666CC864B870}" type="pres">
      <dgm:prSet presAssocID="{C3824C5C-AE0F-A14F-B8EF-DCC34C6DDF81}" presName="hierChild1" presStyleCnt="0">
        <dgm:presLayoutVars>
          <dgm:chPref val="1"/>
          <dgm:dir/>
          <dgm:animOne val="branch"/>
          <dgm:animLvl val="lvl"/>
          <dgm:resizeHandles/>
        </dgm:presLayoutVars>
      </dgm:prSet>
      <dgm:spPr/>
    </dgm:pt>
    <dgm:pt modelId="{9A4FE3BB-B708-7244-B985-77759EF51854}" type="pres">
      <dgm:prSet presAssocID="{B656A91C-667D-4B40-9038-4C73C77B267C}" presName="hierRoot1" presStyleCnt="0"/>
      <dgm:spPr/>
    </dgm:pt>
    <dgm:pt modelId="{9FFB3579-15F1-8C42-89EA-BD2A12679105}" type="pres">
      <dgm:prSet presAssocID="{B656A91C-667D-4B40-9038-4C73C77B267C}" presName="composite" presStyleCnt="0"/>
      <dgm:spPr/>
    </dgm:pt>
    <dgm:pt modelId="{A1A04958-8391-ED4E-AC28-BEABC50ED0F6}" type="pres">
      <dgm:prSet presAssocID="{B656A91C-667D-4B40-9038-4C73C77B267C}" presName="background" presStyleLbl="node0" presStyleIdx="0" presStyleCnt="1"/>
      <dgm:spPr/>
    </dgm:pt>
    <dgm:pt modelId="{6C95E3F2-7A9D-2D4C-842C-6C313559712D}" type="pres">
      <dgm:prSet presAssocID="{B656A91C-667D-4B40-9038-4C73C77B267C}" presName="text" presStyleLbl="fgAcc0" presStyleIdx="0" presStyleCnt="1">
        <dgm:presLayoutVars>
          <dgm:chPref val="3"/>
        </dgm:presLayoutVars>
      </dgm:prSet>
      <dgm:spPr/>
    </dgm:pt>
    <dgm:pt modelId="{1C773111-01D8-BD48-91D8-4A2BCEF97D20}" type="pres">
      <dgm:prSet presAssocID="{B656A91C-667D-4B40-9038-4C73C77B267C}" presName="hierChild2" presStyleCnt="0"/>
      <dgm:spPr/>
    </dgm:pt>
    <dgm:pt modelId="{D88B00EF-65A5-BD43-9B69-71F6ED390272}" type="pres">
      <dgm:prSet presAssocID="{F3FDA0F3-5F22-704A-B16B-A990F729844B}" presName="Name10" presStyleLbl="parChTrans1D2" presStyleIdx="0" presStyleCnt="2"/>
      <dgm:spPr/>
    </dgm:pt>
    <dgm:pt modelId="{7FC13AA3-BAAA-BB41-84F2-2BD75557AB58}" type="pres">
      <dgm:prSet presAssocID="{002ACB7E-345D-2641-90EF-39C816AEDFDD}" presName="hierRoot2" presStyleCnt="0"/>
      <dgm:spPr/>
    </dgm:pt>
    <dgm:pt modelId="{7449AB94-B139-E447-B123-193B6B68220E}" type="pres">
      <dgm:prSet presAssocID="{002ACB7E-345D-2641-90EF-39C816AEDFDD}" presName="composite2" presStyleCnt="0"/>
      <dgm:spPr/>
    </dgm:pt>
    <dgm:pt modelId="{24A2C43E-629D-A345-A353-2731F1B435F7}" type="pres">
      <dgm:prSet presAssocID="{002ACB7E-345D-2641-90EF-39C816AEDFDD}" presName="background2" presStyleLbl="asst1" presStyleIdx="0" presStyleCnt="2"/>
      <dgm:spPr/>
    </dgm:pt>
    <dgm:pt modelId="{834CEF05-BAE2-2341-B905-D5316CE6172E}" type="pres">
      <dgm:prSet presAssocID="{002ACB7E-345D-2641-90EF-39C816AEDFDD}" presName="text2" presStyleLbl="fgAcc2" presStyleIdx="0" presStyleCnt="2">
        <dgm:presLayoutVars>
          <dgm:chPref val="3"/>
        </dgm:presLayoutVars>
      </dgm:prSet>
      <dgm:spPr/>
    </dgm:pt>
    <dgm:pt modelId="{53C9F73A-5844-234C-B584-7A9C75FBAE31}" type="pres">
      <dgm:prSet presAssocID="{002ACB7E-345D-2641-90EF-39C816AEDFDD}" presName="hierChild3" presStyleCnt="0"/>
      <dgm:spPr/>
    </dgm:pt>
    <dgm:pt modelId="{1F1CED46-ACCD-AA42-814A-053A04E98FAC}" type="pres">
      <dgm:prSet presAssocID="{DD04FDA0-1622-DB48-8C54-8FF6C6CC829E}" presName="Name17" presStyleLbl="parChTrans1D3" presStyleIdx="0" presStyleCnt="4"/>
      <dgm:spPr/>
    </dgm:pt>
    <dgm:pt modelId="{70FC018E-1D63-1645-9413-68AA9C34BCC7}" type="pres">
      <dgm:prSet presAssocID="{CF6D43F7-F443-8846-93C3-050CD2802EE0}" presName="hierRoot3" presStyleCnt="0"/>
      <dgm:spPr/>
    </dgm:pt>
    <dgm:pt modelId="{DA7A46E7-0941-DF40-9BBD-FB5F5F26DF62}" type="pres">
      <dgm:prSet presAssocID="{CF6D43F7-F443-8846-93C3-050CD2802EE0}" presName="composite3" presStyleCnt="0"/>
      <dgm:spPr/>
    </dgm:pt>
    <dgm:pt modelId="{CCCFFB02-7E32-024E-84D2-F698F1A7D9A3}" type="pres">
      <dgm:prSet presAssocID="{CF6D43F7-F443-8846-93C3-050CD2802EE0}" presName="background3" presStyleLbl="asst1" presStyleIdx="1" presStyleCnt="2"/>
      <dgm:spPr/>
    </dgm:pt>
    <dgm:pt modelId="{0D793D31-41F4-8D41-9610-F60D714BBD60}" type="pres">
      <dgm:prSet presAssocID="{CF6D43F7-F443-8846-93C3-050CD2802EE0}" presName="text3" presStyleLbl="fgAcc3" presStyleIdx="0" presStyleCnt="4">
        <dgm:presLayoutVars>
          <dgm:chPref val="3"/>
        </dgm:presLayoutVars>
      </dgm:prSet>
      <dgm:spPr/>
    </dgm:pt>
    <dgm:pt modelId="{A54BCAA4-0BBB-A244-B9DF-8F59B53C4D4E}" type="pres">
      <dgm:prSet presAssocID="{CF6D43F7-F443-8846-93C3-050CD2802EE0}" presName="hierChild4" presStyleCnt="0"/>
      <dgm:spPr/>
    </dgm:pt>
    <dgm:pt modelId="{A7AB150D-98F3-9845-9295-C97F7C1369CC}" type="pres">
      <dgm:prSet presAssocID="{0D8B1FA4-6AC5-E745-83B2-6BEE39297261}" presName="Name17" presStyleLbl="parChTrans1D3" presStyleIdx="1" presStyleCnt="4"/>
      <dgm:spPr/>
    </dgm:pt>
    <dgm:pt modelId="{8E90F273-F4BC-964D-8190-C0EA6727F533}" type="pres">
      <dgm:prSet presAssocID="{5A602DD5-3838-5743-BD12-EAE5F555FC5D}" presName="hierRoot3" presStyleCnt="0"/>
      <dgm:spPr/>
    </dgm:pt>
    <dgm:pt modelId="{D8553DA5-2F5F-CB46-B355-7DAA3FC5E2C0}" type="pres">
      <dgm:prSet presAssocID="{5A602DD5-3838-5743-BD12-EAE5F555FC5D}" presName="composite3" presStyleCnt="0"/>
      <dgm:spPr/>
    </dgm:pt>
    <dgm:pt modelId="{A9AFAE91-E8D8-3D44-B4D2-41674D5B35A7}" type="pres">
      <dgm:prSet presAssocID="{5A602DD5-3838-5743-BD12-EAE5F555FC5D}" presName="background3" presStyleLbl="node3" presStyleIdx="0" presStyleCnt="3"/>
      <dgm:spPr/>
    </dgm:pt>
    <dgm:pt modelId="{2BC30694-52DC-C947-8ABF-186E6A5FD3EF}" type="pres">
      <dgm:prSet presAssocID="{5A602DD5-3838-5743-BD12-EAE5F555FC5D}" presName="text3" presStyleLbl="fgAcc3" presStyleIdx="1" presStyleCnt="4">
        <dgm:presLayoutVars>
          <dgm:chPref val="3"/>
        </dgm:presLayoutVars>
      </dgm:prSet>
      <dgm:spPr/>
    </dgm:pt>
    <dgm:pt modelId="{D9A0CCFC-BF5D-0F4E-AC9A-6FB3D008948D}" type="pres">
      <dgm:prSet presAssocID="{5A602DD5-3838-5743-BD12-EAE5F555FC5D}" presName="hierChild4" presStyleCnt="0"/>
      <dgm:spPr/>
    </dgm:pt>
    <dgm:pt modelId="{95305EBA-EB73-9F4B-99A8-E75702235DBE}" type="pres">
      <dgm:prSet presAssocID="{A257FF65-51C2-CC40-8451-DE19E0475CEE}" presName="Name10" presStyleLbl="parChTrans1D2" presStyleIdx="1" presStyleCnt="2"/>
      <dgm:spPr/>
    </dgm:pt>
    <dgm:pt modelId="{25C59379-B600-844E-A7AA-2690068F32DE}" type="pres">
      <dgm:prSet presAssocID="{882F8818-2B37-0343-95F7-4F3A433EF456}" presName="hierRoot2" presStyleCnt="0"/>
      <dgm:spPr/>
    </dgm:pt>
    <dgm:pt modelId="{7654AE94-2C05-C74D-A9BD-5FD7A9247537}" type="pres">
      <dgm:prSet presAssocID="{882F8818-2B37-0343-95F7-4F3A433EF456}" presName="composite2" presStyleCnt="0"/>
      <dgm:spPr/>
    </dgm:pt>
    <dgm:pt modelId="{7CBF69B0-7CDC-B243-9473-E2BB93287CFC}" type="pres">
      <dgm:prSet presAssocID="{882F8818-2B37-0343-95F7-4F3A433EF456}" presName="background2" presStyleLbl="node2" presStyleIdx="0" presStyleCnt="1"/>
      <dgm:spPr/>
    </dgm:pt>
    <dgm:pt modelId="{296C1E66-DF80-104E-A2F4-0A8BD4E72F40}" type="pres">
      <dgm:prSet presAssocID="{882F8818-2B37-0343-95F7-4F3A433EF456}" presName="text2" presStyleLbl="fgAcc2" presStyleIdx="1" presStyleCnt="2">
        <dgm:presLayoutVars>
          <dgm:chPref val="3"/>
        </dgm:presLayoutVars>
      </dgm:prSet>
      <dgm:spPr/>
    </dgm:pt>
    <dgm:pt modelId="{3A16B70F-8043-5844-87C3-DB18B6717CCB}" type="pres">
      <dgm:prSet presAssocID="{882F8818-2B37-0343-95F7-4F3A433EF456}" presName="hierChild3" presStyleCnt="0"/>
      <dgm:spPr/>
    </dgm:pt>
    <dgm:pt modelId="{018C9CAF-5D5C-F144-A8C8-D252B7EE40F3}" type="pres">
      <dgm:prSet presAssocID="{9736F535-5F79-B246-86F3-52538378C240}" presName="Name17" presStyleLbl="parChTrans1D3" presStyleIdx="2" presStyleCnt="4"/>
      <dgm:spPr/>
    </dgm:pt>
    <dgm:pt modelId="{7935EC17-AC1F-A64B-8D71-8D0C5D0DF9C4}" type="pres">
      <dgm:prSet presAssocID="{976EDF42-CC9C-F344-9C53-77E0291BE03A}" presName="hierRoot3" presStyleCnt="0"/>
      <dgm:spPr/>
    </dgm:pt>
    <dgm:pt modelId="{05B20274-F177-C74D-8858-F3BA6DCA39AB}" type="pres">
      <dgm:prSet presAssocID="{976EDF42-CC9C-F344-9C53-77E0291BE03A}" presName="composite3" presStyleCnt="0"/>
      <dgm:spPr/>
    </dgm:pt>
    <dgm:pt modelId="{B6EAC4D7-0598-4343-AB68-1F8FCE202A60}" type="pres">
      <dgm:prSet presAssocID="{976EDF42-CC9C-F344-9C53-77E0291BE03A}" presName="background3" presStyleLbl="node3" presStyleIdx="1" presStyleCnt="3"/>
      <dgm:spPr/>
    </dgm:pt>
    <dgm:pt modelId="{3D2610A2-3EDE-704D-9AB5-CCA4CC880E5D}" type="pres">
      <dgm:prSet presAssocID="{976EDF42-CC9C-F344-9C53-77E0291BE03A}" presName="text3" presStyleLbl="fgAcc3" presStyleIdx="2" presStyleCnt="4">
        <dgm:presLayoutVars>
          <dgm:chPref val="3"/>
        </dgm:presLayoutVars>
      </dgm:prSet>
      <dgm:spPr/>
    </dgm:pt>
    <dgm:pt modelId="{41F6A559-D6F4-D849-A815-BE8D93629CA3}" type="pres">
      <dgm:prSet presAssocID="{976EDF42-CC9C-F344-9C53-77E0291BE03A}" presName="hierChild4" presStyleCnt="0"/>
      <dgm:spPr/>
    </dgm:pt>
    <dgm:pt modelId="{F6DA4B86-FD0E-A24B-B40C-F8EB5D8C50D7}" type="pres">
      <dgm:prSet presAssocID="{7C772628-0966-E643-989E-712A93279E85}" presName="Name17" presStyleLbl="parChTrans1D3" presStyleIdx="3" presStyleCnt="4"/>
      <dgm:spPr/>
    </dgm:pt>
    <dgm:pt modelId="{7C806D35-BC86-C04C-958C-F3917EF5C1E5}" type="pres">
      <dgm:prSet presAssocID="{69EE1342-84B0-C547-A2EA-222023D64136}" presName="hierRoot3" presStyleCnt="0"/>
      <dgm:spPr/>
    </dgm:pt>
    <dgm:pt modelId="{E22A395C-5E21-FB42-A5F3-2FCB615969D2}" type="pres">
      <dgm:prSet presAssocID="{69EE1342-84B0-C547-A2EA-222023D64136}" presName="composite3" presStyleCnt="0"/>
      <dgm:spPr/>
    </dgm:pt>
    <dgm:pt modelId="{B87F910A-E1B5-084C-A8CB-71B60707BC8D}" type="pres">
      <dgm:prSet presAssocID="{69EE1342-84B0-C547-A2EA-222023D64136}" presName="background3" presStyleLbl="node3" presStyleIdx="2" presStyleCnt="3"/>
      <dgm:spPr/>
    </dgm:pt>
    <dgm:pt modelId="{14F3D417-4361-664E-9CAC-F7394D089421}" type="pres">
      <dgm:prSet presAssocID="{69EE1342-84B0-C547-A2EA-222023D64136}" presName="text3" presStyleLbl="fgAcc3" presStyleIdx="3" presStyleCnt="4">
        <dgm:presLayoutVars>
          <dgm:chPref val="3"/>
        </dgm:presLayoutVars>
      </dgm:prSet>
      <dgm:spPr/>
    </dgm:pt>
    <dgm:pt modelId="{298540E5-878D-B04E-8824-70337D4A7470}" type="pres">
      <dgm:prSet presAssocID="{69EE1342-84B0-C547-A2EA-222023D64136}" presName="hierChild4" presStyleCnt="0"/>
      <dgm:spPr/>
    </dgm:pt>
  </dgm:ptLst>
  <dgm:cxnLst>
    <dgm:cxn modelId="{FF39A705-8CF7-C142-90AF-34EC554C28A8}" type="presOf" srcId="{F3FDA0F3-5F22-704A-B16B-A990F729844B}" destId="{D88B00EF-65A5-BD43-9B69-71F6ED390272}" srcOrd="0" destOrd="0" presId="urn:microsoft.com/office/officeart/2005/8/layout/hierarchy1"/>
    <dgm:cxn modelId="{74A77008-3E9D-284F-9635-F9E686E5915A}" srcId="{002ACB7E-345D-2641-90EF-39C816AEDFDD}" destId="{CF6D43F7-F443-8846-93C3-050CD2802EE0}" srcOrd="0" destOrd="0" parTransId="{DD04FDA0-1622-DB48-8C54-8FF6C6CC829E}" sibTransId="{F286AD69-785E-6542-8E87-7600FBA6E19A}"/>
    <dgm:cxn modelId="{48799A0B-64A5-A744-92B1-2755BD444EC5}" type="presOf" srcId="{C3824C5C-AE0F-A14F-B8EF-DCC34C6DDF81}" destId="{8B9989FD-228E-244B-B28E-666CC864B870}" srcOrd="0" destOrd="0" presId="urn:microsoft.com/office/officeart/2005/8/layout/hierarchy1"/>
    <dgm:cxn modelId="{C1A6A011-1F22-CA4D-B760-BB1B4CC84FBA}" type="presOf" srcId="{A257FF65-51C2-CC40-8451-DE19E0475CEE}" destId="{95305EBA-EB73-9F4B-99A8-E75702235DBE}" srcOrd="0" destOrd="0" presId="urn:microsoft.com/office/officeart/2005/8/layout/hierarchy1"/>
    <dgm:cxn modelId="{385DB413-89C4-E945-8AB8-DA7CAB66CD6F}" type="presOf" srcId="{0D8B1FA4-6AC5-E745-83B2-6BEE39297261}" destId="{A7AB150D-98F3-9845-9295-C97F7C1369CC}" srcOrd="0" destOrd="0" presId="urn:microsoft.com/office/officeart/2005/8/layout/hierarchy1"/>
    <dgm:cxn modelId="{D4F3721A-F309-4240-A473-D5CA0998975B}" srcId="{002ACB7E-345D-2641-90EF-39C816AEDFDD}" destId="{5A602DD5-3838-5743-BD12-EAE5F555FC5D}" srcOrd="1" destOrd="0" parTransId="{0D8B1FA4-6AC5-E745-83B2-6BEE39297261}" sibTransId="{B6FE12AC-BE44-CB44-A7BF-98157159260A}"/>
    <dgm:cxn modelId="{19DAE144-9F1C-FE42-9154-3CCEBAF4F4BD}" srcId="{882F8818-2B37-0343-95F7-4F3A433EF456}" destId="{69EE1342-84B0-C547-A2EA-222023D64136}" srcOrd="1" destOrd="0" parTransId="{7C772628-0966-E643-989E-712A93279E85}" sibTransId="{B741174C-DB17-FB43-96DF-8CF3B856AB78}"/>
    <dgm:cxn modelId="{E50CD756-3A01-F942-A020-BDDE19FAD066}" type="presOf" srcId="{CF6D43F7-F443-8846-93C3-050CD2802EE0}" destId="{0D793D31-41F4-8D41-9610-F60D714BBD60}" srcOrd="0" destOrd="0" presId="urn:microsoft.com/office/officeart/2005/8/layout/hierarchy1"/>
    <dgm:cxn modelId="{BA6C585F-FA68-9D4E-8EF8-8455284900BF}" type="presOf" srcId="{DD04FDA0-1622-DB48-8C54-8FF6C6CC829E}" destId="{1F1CED46-ACCD-AA42-814A-053A04E98FAC}" srcOrd="0" destOrd="0" presId="urn:microsoft.com/office/officeart/2005/8/layout/hierarchy1"/>
    <dgm:cxn modelId="{B9910B61-B844-764F-9CF5-AE0568142B3C}" type="presOf" srcId="{976EDF42-CC9C-F344-9C53-77E0291BE03A}" destId="{3D2610A2-3EDE-704D-9AB5-CCA4CC880E5D}" srcOrd="0" destOrd="0" presId="urn:microsoft.com/office/officeart/2005/8/layout/hierarchy1"/>
    <dgm:cxn modelId="{B45E567B-C00B-414B-B33C-86E4FEAC5813}" type="presOf" srcId="{882F8818-2B37-0343-95F7-4F3A433EF456}" destId="{296C1E66-DF80-104E-A2F4-0A8BD4E72F40}" srcOrd="0" destOrd="0" presId="urn:microsoft.com/office/officeart/2005/8/layout/hierarchy1"/>
    <dgm:cxn modelId="{E9FC8B7D-6430-3544-858D-EBD2311B425B}" type="presOf" srcId="{B656A91C-667D-4B40-9038-4C73C77B267C}" destId="{6C95E3F2-7A9D-2D4C-842C-6C313559712D}" srcOrd="0" destOrd="0" presId="urn:microsoft.com/office/officeart/2005/8/layout/hierarchy1"/>
    <dgm:cxn modelId="{1258457E-8C0E-8D46-85FC-067E245F5737}" srcId="{B656A91C-667D-4B40-9038-4C73C77B267C}" destId="{002ACB7E-345D-2641-90EF-39C816AEDFDD}" srcOrd="0" destOrd="0" parTransId="{F3FDA0F3-5F22-704A-B16B-A990F729844B}" sibTransId="{3DECB144-DA45-6A4A-9A1E-FC8BE29BA18A}"/>
    <dgm:cxn modelId="{AC434D85-694B-7144-AB06-08D01136252C}" type="presOf" srcId="{69EE1342-84B0-C547-A2EA-222023D64136}" destId="{14F3D417-4361-664E-9CAC-F7394D089421}" srcOrd="0" destOrd="0" presId="urn:microsoft.com/office/officeart/2005/8/layout/hierarchy1"/>
    <dgm:cxn modelId="{70C2909F-B751-A442-BF3F-A84491E67134}" srcId="{C3824C5C-AE0F-A14F-B8EF-DCC34C6DDF81}" destId="{B656A91C-667D-4B40-9038-4C73C77B267C}" srcOrd="0" destOrd="0" parTransId="{F4B5FE1A-FB50-C74E-83D5-10600A4397B7}" sibTransId="{513FF686-94FC-3742-B7D2-22E34B7EC951}"/>
    <dgm:cxn modelId="{457CF5A1-03BC-0D4C-A11B-018B71EDAC49}" srcId="{882F8818-2B37-0343-95F7-4F3A433EF456}" destId="{976EDF42-CC9C-F344-9C53-77E0291BE03A}" srcOrd="0" destOrd="0" parTransId="{9736F535-5F79-B246-86F3-52538378C240}" sibTransId="{1BF753E0-4FA2-8343-B6D3-16FAEFDCB690}"/>
    <dgm:cxn modelId="{498635B5-4B72-8241-A54B-CA7C4C7CB3DD}" type="presOf" srcId="{9736F535-5F79-B246-86F3-52538378C240}" destId="{018C9CAF-5D5C-F144-A8C8-D252B7EE40F3}" srcOrd="0" destOrd="0" presId="urn:microsoft.com/office/officeart/2005/8/layout/hierarchy1"/>
    <dgm:cxn modelId="{CD74B7C1-B1C8-DA4E-A001-783D039B88ED}" type="presOf" srcId="{5A602DD5-3838-5743-BD12-EAE5F555FC5D}" destId="{2BC30694-52DC-C947-8ABF-186E6A5FD3EF}" srcOrd="0" destOrd="0" presId="urn:microsoft.com/office/officeart/2005/8/layout/hierarchy1"/>
    <dgm:cxn modelId="{144FC0CA-E7BB-394C-9EF9-D4F454D1EB75}" type="presOf" srcId="{7C772628-0966-E643-989E-712A93279E85}" destId="{F6DA4B86-FD0E-A24B-B40C-F8EB5D8C50D7}" srcOrd="0" destOrd="0" presId="urn:microsoft.com/office/officeart/2005/8/layout/hierarchy1"/>
    <dgm:cxn modelId="{650813E0-B1BA-C14E-A4BB-9B32970780C6}" srcId="{B656A91C-667D-4B40-9038-4C73C77B267C}" destId="{882F8818-2B37-0343-95F7-4F3A433EF456}" srcOrd="1" destOrd="0" parTransId="{A257FF65-51C2-CC40-8451-DE19E0475CEE}" sibTransId="{A4B9B548-2CA1-9745-B641-D47D8252CB5A}"/>
    <dgm:cxn modelId="{0204CEEA-203E-634F-9052-A238854479AF}" type="presOf" srcId="{002ACB7E-345D-2641-90EF-39C816AEDFDD}" destId="{834CEF05-BAE2-2341-B905-D5316CE6172E}" srcOrd="0" destOrd="0" presId="urn:microsoft.com/office/officeart/2005/8/layout/hierarchy1"/>
    <dgm:cxn modelId="{B5A5BCD5-DFA1-8D48-ADC2-B9903B8D6D9E}" type="presParOf" srcId="{8B9989FD-228E-244B-B28E-666CC864B870}" destId="{9A4FE3BB-B708-7244-B985-77759EF51854}" srcOrd="0" destOrd="0" presId="urn:microsoft.com/office/officeart/2005/8/layout/hierarchy1"/>
    <dgm:cxn modelId="{2052A6E8-FA80-424A-BB7D-97819178A934}" type="presParOf" srcId="{9A4FE3BB-B708-7244-B985-77759EF51854}" destId="{9FFB3579-15F1-8C42-89EA-BD2A12679105}" srcOrd="0" destOrd="0" presId="urn:microsoft.com/office/officeart/2005/8/layout/hierarchy1"/>
    <dgm:cxn modelId="{FE7A2955-E769-FC44-AEF2-31341E025C34}" type="presParOf" srcId="{9FFB3579-15F1-8C42-89EA-BD2A12679105}" destId="{A1A04958-8391-ED4E-AC28-BEABC50ED0F6}" srcOrd="0" destOrd="0" presId="urn:microsoft.com/office/officeart/2005/8/layout/hierarchy1"/>
    <dgm:cxn modelId="{F4C8DAA8-B244-8C4D-8549-9319B6CC02BB}" type="presParOf" srcId="{9FFB3579-15F1-8C42-89EA-BD2A12679105}" destId="{6C95E3F2-7A9D-2D4C-842C-6C313559712D}" srcOrd="1" destOrd="0" presId="urn:microsoft.com/office/officeart/2005/8/layout/hierarchy1"/>
    <dgm:cxn modelId="{1846491B-F8A8-F247-A6A1-E996133C588E}" type="presParOf" srcId="{9A4FE3BB-B708-7244-B985-77759EF51854}" destId="{1C773111-01D8-BD48-91D8-4A2BCEF97D20}" srcOrd="1" destOrd="0" presId="urn:microsoft.com/office/officeart/2005/8/layout/hierarchy1"/>
    <dgm:cxn modelId="{C23BD5AB-FDC3-2E48-B564-9F0CC6591392}" type="presParOf" srcId="{1C773111-01D8-BD48-91D8-4A2BCEF97D20}" destId="{D88B00EF-65A5-BD43-9B69-71F6ED390272}" srcOrd="0" destOrd="0" presId="urn:microsoft.com/office/officeart/2005/8/layout/hierarchy1"/>
    <dgm:cxn modelId="{F2B06CBE-91AE-7048-8A45-2469CD975F5E}" type="presParOf" srcId="{1C773111-01D8-BD48-91D8-4A2BCEF97D20}" destId="{7FC13AA3-BAAA-BB41-84F2-2BD75557AB58}" srcOrd="1" destOrd="0" presId="urn:microsoft.com/office/officeart/2005/8/layout/hierarchy1"/>
    <dgm:cxn modelId="{3F860DC7-A4D7-E347-BA54-DEA5DB554387}" type="presParOf" srcId="{7FC13AA3-BAAA-BB41-84F2-2BD75557AB58}" destId="{7449AB94-B139-E447-B123-193B6B68220E}" srcOrd="0" destOrd="0" presId="urn:microsoft.com/office/officeart/2005/8/layout/hierarchy1"/>
    <dgm:cxn modelId="{EF8E2E80-646F-514B-8B90-762FA7C917A5}" type="presParOf" srcId="{7449AB94-B139-E447-B123-193B6B68220E}" destId="{24A2C43E-629D-A345-A353-2731F1B435F7}" srcOrd="0" destOrd="0" presId="urn:microsoft.com/office/officeart/2005/8/layout/hierarchy1"/>
    <dgm:cxn modelId="{D0DA713A-5719-964F-9FE7-4B66195E46E5}" type="presParOf" srcId="{7449AB94-B139-E447-B123-193B6B68220E}" destId="{834CEF05-BAE2-2341-B905-D5316CE6172E}" srcOrd="1" destOrd="0" presId="urn:microsoft.com/office/officeart/2005/8/layout/hierarchy1"/>
    <dgm:cxn modelId="{4EFA0DAA-23AB-1E40-86C4-A50703D5A9CE}" type="presParOf" srcId="{7FC13AA3-BAAA-BB41-84F2-2BD75557AB58}" destId="{53C9F73A-5844-234C-B584-7A9C75FBAE31}" srcOrd="1" destOrd="0" presId="urn:microsoft.com/office/officeart/2005/8/layout/hierarchy1"/>
    <dgm:cxn modelId="{588B003F-8098-C74C-A3DF-4D4153364636}" type="presParOf" srcId="{53C9F73A-5844-234C-B584-7A9C75FBAE31}" destId="{1F1CED46-ACCD-AA42-814A-053A04E98FAC}" srcOrd="0" destOrd="0" presId="urn:microsoft.com/office/officeart/2005/8/layout/hierarchy1"/>
    <dgm:cxn modelId="{57A0239E-B0C1-CC4A-A58C-EFF50EEC0F35}" type="presParOf" srcId="{53C9F73A-5844-234C-B584-7A9C75FBAE31}" destId="{70FC018E-1D63-1645-9413-68AA9C34BCC7}" srcOrd="1" destOrd="0" presId="urn:microsoft.com/office/officeart/2005/8/layout/hierarchy1"/>
    <dgm:cxn modelId="{74331D7F-F4DD-B242-BD85-1AEB5957C2B5}" type="presParOf" srcId="{70FC018E-1D63-1645-9413-68AA9C34BCC7}" destId="{DA7A46E7-0941-DF40-9BBD-FB5F5F26DF62}" srcOrd="0" destOrd="0" presId="urn:microsoft.com/office/officeart/2005/8/layout/hierarchy1"/>
    <dgm:cxn modelId="{7CA8553D-4AA9-D54E-81FE-A8DBD8A0E516}" type="presParOf" srcId="{DA7A46E7-0941-DF40-9BBD-FB5F5F26DF62}" destId="{CCCFFB02-7E32-024E-84D2-F698F1A7D9A3}" srcOrd="0" destOrd="0" presId="urn:microsoft.com/office/officeart/2005/8/layout/hierarchy1"/>
    <dgm:cxn modelId="{B25C65B2-701F-B74B-941D-2F4921D8ED91}" type="presParOf" srcId="{DA7A46E7-0941-DF40-9BBD-FB5F5F26DF62}" destId="{0D793D31-41F4-8D41-9610-F60D714BBD60}" srcOrd="1" destOrd="0" presId="urn:microsoft.com/office/officeart/2005/8/layout/hierarchy1"/>
    <dgm:cxn modelId="{4170FDF8-706E-7242-9001-DC19573ACF1B}" type="presParOf" srcId="{70FC018E-1D63-1645-9413-68AA9C34BCC7}" destId="{A54BCAA4-0BBB-A244-B9DF-8F59B53C4D4E}" srcOrd="1" destOrd="0" presId="urn:microsoft.com/office/officeart/2005/8/layout/hierarchy1"/>
    <dgm:cxn modelId="{A1CA8629-35B8-2943-9FBF-8824F2BB7B56}" type="presParOf" srcId="{53C9F73A-5844-234C-B584-7A9C75FBAE31}" destId="{A7AB150D-98F3-9845-9295-C97F7C1369CC}" srcOrd="2" destOrd="0" presId="urn:microsoft.com/office/officeart/2005/8/layout/hierarchy1"/>
    <dgm:cxn modelId="{04B5DB59-86B0-974C-AAA4-832516EC0704}" type="presParOf" srcId="{53C9F73A-5844-234C-B584-7A9C75FBAE31}" destId="{8E90F273-F4BC-964D-8190-C0EA6727F533}" srcOrd="3" destOrd="0" presId="urn:microsoft.com/office/officeart/2005/8/layout/hierarchy1"/>
    <dgm:cxn modelId="{BC2C0D41-6B27-7047-86C7-C2A108DB2BAE}" type="presParOf" srcId="{8E90F273-F4BC-964D-8190-C0EA6727F533}" destId="{D8553DA5-2F5F-CB46-B355-7DAA3FC5E2C0}" srcOrd="0" destOrd="0" presId="urn:microsoft.com/office/officeart/2005/8/layout/hierarchy1"/>
    <dgm:cxn modelId="{0431DAF8-7590-FC4E-B9B7-05EC565421C6}" type="presParOf" srcId="{D8553DA5-2F5F-CB46-B355-7DAA3FC5E2C0}" destId="{A9AFAE91-E8D8-3D44-B4D2-41674D5B35A7}" srcOrd="0" destOrd="0" presId="urn:microsoft.com/office/officeart/2005/8/layout/hierarchy1"/>
    <dgm:cxn modelId="{DC8FE68B-91CD-F140-A530-D47F1D41D9CB}" type="presParOf" srcId="{D8553DA5-2F5F-CB46-B355-7DAA3FC5E2C0}" destId="{2BC30694-52DC-C947-8ABF-186E6A5FD3EF}" srcOrd="1" destOrd="0" presId="urn:microsoft.com/office/officeart/2005/8/layout/hierarchy1"/>
    <dgm:cxn modelId="{FD978719-1795-E147-A19A-DBCF5E0C262E}" type="presParOf" srcId="{8E90F273-F4BC-964D-8190-C0EA6727F533}" destId="{D9A0CCFC-BF5D-0F4E-AC9A-6FB3D008948D}" srcOrd="1" destOrd="0" presId="urn:microsoft.com/office/officeart/2005/8/layout/hierarchy1"/>
    <dgm:cxn modelId="{0534122F-48A2-E94D-B482-A50A983B64F7}" type="presParOf" srcId="{1C773111-01D8-BD48-91D8-4A2BCEF97D20}" destId="{95305EBA-EB73-9F4B-99A8-E75702235DBE}" srcOrd="2" destOrd="0" presId="urn:microsoft.com/office/officeart/2005/8/layout/hierarchy1"/>
    <dgm:cxn modelId="{5757C6DA-D7E3-CB48-A6F4-F422725F0F39}" type="presParOf" srcId="{1C773111-01D8-BD48-91D8-4A2BCEF97D20}" destId="{25C59379-B600-844E-A7AA-2690068F32DE}" srcOrd="3" destOrd="0" presId="urn:microsoft.com/office/officeart/2005/8/layout/hierarchy1"/>
    <dgm:cxn modelId="{4953DD60-7F42-C643-832B-EAA149462F82}" type="presParOf" srcId="{25C59379-B600-844E-A7AA-2690068F32DE}" destId="{7654AE94-2C05-C74D-A9BD-5FD7A9247537}" srcOrd="0" destOrd="0" presId="urn:microsoft.com/office/officeart/2005/8/layout/hierarchy1"/>
    <dgm:cxn modelId="{1593610E-0CDC-F545-945D-266B26BF8D36}" type="presParOf" srcId="{7654AE94-2C05-C74D-A9BD-5FD7A9247537}" destId="{7CBF69B0-7CDC-B243-9473-E2BB93287CFC}" srcOrd="0" destOrd="0" presId="urn:microsoft.com/office/officeart/2005/8/layout/hierarchy1"/>
    <dgm:cxn modelId="{5516CCFB-D77C-1D41-A710-5FB65381DA90}" type="presParOf" srcId="{7654AE94-2C05-C74D-A9BD-5FD7A9247537}" destId="{296C1E66-DF80-104E-A2F4-0A8BD4E72F40}" srcOrd="1" destOrd="0" presId="urn:microsoft.com/office/officeart/2005/8/layout/hierarchy1"/>
    <dgm:cxn modelId="{148576EE-DABD-7944-8943-A07A9CA88475}" type="presParOf" srcId="{25C59379-B600-844E-A7AA-2690068F32DE}" destId="{3A16B70F-8043-5844-87C3-DB18B6717CCB}" srcOrd="1" destOrd="0" presId="urn:microsoft.com/office/officeart/2005/8/layout/hierarchy1"/>
    <dgm:cxn modelId="{86265633-1B95-F842-876B-709A3D3C933A}" type="presParOf" srcId="{3A16B70F-8043-5844-87C3-DB18B6717CCB}" destId="{018C9CAF-5D5C-F144-A8C8-D252B7EE40F3}" srcOrd="0" destOrd="0" presId="urn:microsoft.com/office/officeart/2005/8/layout/hierarchy1"/>
    <dgm:cxn modelId="{B9376B51-A9E8-D946-8E43-1546DA592CC1}" type="presParOf" srcId="{3A16B70F-8043-5844-87C3-DB18B6717CCB}" destId="{7935EC17-AC1F-A64B-8D71-8D0C5D0DF9C4}" srcOrd="1" destOrd="0" presId="urn:microsoft.com/office/officeart/2005/8/layout/hierarchy1"/>
    <dgm:cxn modelId="{D8AF2B4B-3D08-A242-9394-FBC34750D105}" type="presParOf" srcId="{7935EC17-AC1F-A64B-8D71-8D0C5D0DF9C4}" destId="{05B20274-F177-C74D-8858-F3BA6DCA39AB}" srcOrd="0" destOrd="0" presId="urn:microsoft.com/office/officeart/2005/8/layout/hierarchy1"/>
    <dgm:cxn modelId="{1740E44A-C0BC-BF45-B508-51DB9DE35011}" type="presParOf" srcId="{05B20274-F177-C74D-8858-F3BA6DCA39AB}" destId="{B6EAC4D7-0598-4343-AB68-1F8FCE202A60}" srcOrd="0" destOrd="0" presId="urn:microsoft.com/office/officeart/2005/8/layout/hierarchy1"/>
    <dgm:cxn modelId="{C5245B41-98E4-6741-9D76-70BB56AF3952}" type="presParOf" srcId="{05B20274-F177-C74D-8858-F3BA6DCA39AB}" destId="{3D2610A2-3EDE-704D-9AB5-CCA4CC880E5D}" srcOrd="1" destOrd="0" presId="urn:microsoft.com/office/officeart/2005/8/layout/hierarchy1"/>
    <dgm:cxn modelId="{97CA0FA1-3DF7-634C-A029-704D116D394B}" type="presParOf" srcId="{7935EC17-AC1F-A64B-8D71-8D0C5D0DF9C4}" destId="{41F6A559-D6F4-D849-A815-BE8D93629CA3}" srcOrd="1" destOrd="0" presId="urn:microsoft.com/office/officeart/2005/8/layout/hierarchy1"/>
    <dgm:cxn modelId="{E332674B-5E9B-A342-A829-0D113D94B1CF}" type="presParOf" srcId="{3A16B70F-8043-5844-87C3-DB18B6717CCB}" destId="{F6DA4B86-FD0E-A24B-B40C-F8EB5D8C50D7}" srcOrd="2" destOrd="0" presId="urn:microsoft.com/office/officeart/2005/8/layout/hierarchy1"/>
    <dgm:cxn modelId="{C83BAFCF-D79E-2C47-9E06-F876B2F2FE3E}" type="presParOf" srcId="{3A16B70F-8043-5844-87C3-DB18B6717CCB}" destId="{7C806D35-BC86-C04C-958C-F3917EF5C1E5}" srcOrd="3" destOrd="0" presId="urn:microsoft.com/office/officeart/2005/8/layout/hierarchy1"/>
    <dgm:cxn modelId="{35996118-2A6C-5640-B530-7D0AC87A02A7}" type="presParOf" srcId="{7C806D35-BC86-C04C-958C-F3917EF5C1E5}" destId="{E22A395C-5E21-FB42-A5F3-2FCB615969D2}" srcOrd="0" destOrd="0" presId="urn:microsoft.com/office/officeart/2005/8/layout/hierarchy1"/>
    <dgm:cxn modelId="{8D6B278C-47AE-8F46-8FF3-AEEC852F2E3C}" type="presParOf" srcId="{E22A395C-5E21-FB42-A5F3-2FCB615969D2}" destId="{B87F910A-E1B5-084C-A8CB-71B60707BC8D}" srcOrd="0" destOrd="0" presId="urn:microsoft.com/office/officeart/2005/8/layout/hierarchy1"/>
    <dgm:cxn modelId="{6B169C46-2578-FC40-8698-8D2DBD0A8AEF}" type="presParOf" srcId="{E22A395C-5E21-FB42-A5F3-2FCB615969D2}" destId="{14F3D417-4361-664E-9CAC-F7394D089421}" srcOrd="1" destOrd="0" presId="urn:microsoft.com/office/officeart/2005/8/layout/hierarchy1"/>
    <dgm:cxn modelId="{6DA7DF76-7F6E-024F-B204-D6ED511E6A47}" type="presParOf" srcId="{7C806D35-BC86-C04C-958C-F3917EF5C1E5}" destId="{298540E5-878D-B04E-8824-70337D4A747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4" csCatId="colorful" phldr="1"/>
      <dgm:spPr/>
      <dgm:t>
        <a:bodyPr/>
        <a:lstStyle/>
        <a:p>
          <a:endParaRPr lang="en-US"/>
        </a:p>
      </dgm:t>
    </dgm:pt>
    <mc:AlternateContent xmlns:mc="http://schemas.openxmlformats.org/markup-compatibility/2006" xmlns:a14="http://schemas.microsoft.com/office/drawing/2010/main">
      <mc:Choice Requires="a14">
        <dgm:pt modelId="{28D1382A-B3E7-7A48-8BCF-0902C5319AA6}">
          <dgm:prSet phldrT="[Text]"/>
          <dgm:spPr/>
          <dgm:t>
            <a:bodyPr/>
            <a:lstStyle/>
            <a:p>
              <a14:m>
                <m:oMath xmlns:m="http://schemas.openxmlformats.org/officeDocument/2006/math">
                  <m:r>
                    <a:rPr lang="en-US" b="0" i="1" smtClean="0">
                      <a:latin typeface="Cambria Math" panose="02040503050406030204" pitchFamily="18" charset="0"/>
                    </a:rPr>
                    <m:t>𝑡</m:t>
                  </m:r>
                </m:oMath>
              </a14:m>
              <a:r>
                <a:rPr lang="en-US"/>
                <a:t> - Transferable</a:t>
              </a:r>
            </a:p>
          </dgm:t>
        </dgm:pt>
      </mc:Choice>
      <mc:Fallback xmlns="">
        <dgm:pt modelId="{28D1382A-B3E7-7A48-8BCF-0902C5319AA6}">
          <dgm:prSet phldrT="[Text]"/>
          <dgm:spPr/>
          <dgm:t>
            <a:bodyPr/>
            <a:lstStyle/>
            <a:p>
              <a:r>
                <a:rPr lang="en-US" b="0" i="0">
                  <a:latin typeface="Cambria Math" panose="02040503050406030204" pitchFamily="18" charset="0"/>
                </a:rPr>
                <a:t>𝑡</a:t>
              </a:r>
              <a:r>
                <a:rPr lang="en-US"/>
                <a:t> - Transferable</a:t>
              </a:r>
            </a:p>
          </dgm:t>
        </dgm:pt>
      </mc:Fallback>
    </mc:AlternateConten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dgm:pt modelId="{0E694457-4CD1-9546-9979-DC721898F1B6}">
      <dgm:prSet phldrT="[Text]"/>
      <dgm:spPr/>
      <dgm:t>
        <a:bodyPr/>
        <a:lstStyle/>
        <a:p>
          <a:r>
            <a:rPr lang="en-US" i="1" dirty="0"/>
            <a:t>~t </a:t>
          </a:r>
          <a:r>
            <a:rPr lang="en-US" dirty="0"/>
            <a:t>- Non-transferable</a:t>
          </a:r>
        </a:p>
      </dgm:t>
    </dgm:pt>
    <dgm:pt modelId="{C677880A-BD4E-2B43-B9D6-F4509A8188AC}" type="parTrans" cxnId="{F71AD83D-69C2-0F4C-AE76-437C712780FE}">
      <dgm:prSet/>
      <dgm:spPr/>
      <dgm:t>
        <a:bodyPr/>
        <a:lstStyle/>
        <a:p>
          <a:endParaRPr lang="en-US"/>
        </a:p>
      </dgm:t>
    </dgm:pt>
    <dgm:pt modelId="{2ADDDEF6-9F65-FB46-8154-FB0E0C3235E9}" type="sibTrans" cxnId="{F71AD83D-69C2-0F4C-AE76-437C712780FE}">
      <dgm:prSet/>
      <dgm:spPr/>
      <dgm:t>
        <a:bodyPr/>
        <a:lstStyle/>
        <a:p>
          <a:endParaRPr lang="en-US"/>
        </a:p>
      </dgm:t>
    </dgm:pt>
    <mc:AlternateContent xmlns:mc="http://schemas.openxmlformats.org/markup-compatibility/2006" xmlns:a14="http://schemas.microsoft.com/office/drawing/2010/main">
      <mc:Choice Requires="a14">
        <dgm:pt modelId="{8F8B69EA-BAEC-7144-934F-1EE7D352A6CC}">
          <dgm:prSet/>
          <dgm:spPr/>
          <dgm:t>
            <a:bodyPr/>
            <a:lstStyle/>
            <a:p>
              <a14:m>
                <m:oMath xmlns:m="http://schemas.openxmlformats.org/officeDocument/2006/math">
                  <m:r>
                    <a:rPr lang="en-US" i="1" dirty="0" smtClean="0">
                      <a:latin typeface="Cambria Math" panose="02040503050406030204" pitchFamily="18" charset="0"/>
                    </a:rPr>
                    <m:t>𝑑</m:t>
                  </m:r>
                </m:oMath>
              </a14:m>
              <a:r>
                <a:rPr lang="en-US"/>
                <a:t> - Sub-dividable </a:t>
              </a:r>
            </a:p>
          </dgm:t>
        </dgm:pt>
      </mc:Choice>
      <mc:Fallback xmlns="">
        <dgm:pt modelId="{8F8B69EA-BAEC-7144-934F-1EE7D352A6CC}">
          <dgm:prSet/>
          <dgm:spPr/>
          <dgm:t>
            <a:bodyPr/>
            <a:lstStyle/>
            <a:p>
              <a:r>
                <a:rPr lang="en-US" i="0" dirty="0">
                  <a:latin typeface="Cambria Math" panose="02040503050406030204" pitchFamily="18" charset="0"/>
                </a:rPr>
                <a:t>𝑑</a:t>
              </a:r>
              <a:r>
                <a:rPr lang="en-US"/>
                <a:t> - Sub-dividable </a:t>
              </a:r>
            </a:p>
          </dgm:t>
        </dgm:pt>
      </mc:Fallback>
    </mc:AlternateContent>
    <dgm:pt modelId="{ACA9028C-3E3F-A443-B946-DB9E7B5A90CF}" type="parTrans" cxnId="{389E2175-381E-E347-A13B-7DE17D2B9890}">
      <dgm:prSet/>
      <dgm:spPr/>
      <dgm:t>
        <a:bodyPr/>
        <a:lstStyle/>
        <a:p>
          <a:endParaRPr lang="en-US"/>
        </a:p>
      </dgm:t>
    </dgm:pt>
    <dgm:pt modelId="{0678CCB3-75B5-E748-9B3F-EFDC07506693}" type="sibTrans" cxnId="{389E2175-381E-E347-A13B-7DE17D2B9890}">
      <dgm:prSet/>
      <dgm:spPr/>
      <dgm:t>
        <a:bodyPr/>
        <a:lstStyle/>
        <a:p>
          <a:endParaRPr lang="en-US"/>
        </a:p>
      </dgm:t>
    </dgm:pt>
    <mc:AlternateContent xmlns:mc="http://schemas.openxmlformats.org/markup-compatibility/2006" xmlns:a14="http://schemas.microsoft.com/office/drawing/2010/main">
      <mc:Choice Requires="a14">
        <dgm:pt modelId="{5B9826A1-3486-2A4A-8086-5B83ECAB8BA1}">
          <dgm:prSet/>
          <dgm:spPr/>
          <dgm:t>
            <a:bodyPr/>
            <a:lstStyle/>
            <a:p>
              <a14:m>
                <m:oMath xmlns:m="http://schemas.openxmlformats.org/officeDocument/2006/math">
                  <m:r>
                    <a:rPr lang="en-US" b="0" i="1">
                      <a:latin typeface="Cambria Math" panose="02040503050406030204" pitchFamily="18" charset="0"/>
                    </a:rPr>
                    <m:t>𝑠</m:t>
                  </m:r>
                </m:oMath>
              </a14:m>
              <a:r>
                <a:rPr lang="en-US"/>
                <a:t> - Singleton</a:t>
              </a:r>
            </a:p>
          </dgm:t>
        </dgm:pt>
      </mc:Choice>
      <mc:Fallback xmlns="">
        <dgm:pt modelId="{5B9826A1-3486-2A4A-8086-5B83ECAB8BA1}">
          <dgm:prSet/>
          <dgm:spPr/>
          <dgm:t>
            <a:bodyPr/>
            <a:lstStyle/>
            <a:p>
              <a:r>
                <a:rPr lang="en-US" b="0" i="0">
                  <a:latin typeface="Cambria Math" panose="02040503050406030204" pitchFamily="18" charset="0"/>
                </a:rPr>
                <a:t>𝑠</a:t>
              </a:r>
              <a:r>
                <a:rPr lang="en-US"/>
                <a:t> - Singleton</a:t>
              </a:r>
            </a:p>
          </dgm:t>
        </dgm:pt>
      </mc:Fallback>
    </mc:AlternateContent>
    <dgm:pt modelId="{5F590B86-9047-0B4F-8F47-C3A14C598DDB}" type="parTrans" cxnId="{A8727E4E-367D-0A46-8118-853B755596DB}">
      <dgm:prSet/>
      <dgm:spPr/>
      <dgm:t>
        <a:bodyPr/>
        <a:lstStyle/>
        <a:p>
          <a:endParaRPr lang="en-US"/>
        </a:p>
      </dgm:t>
    </dgm:pt>
    <dgm:pt modelId="{8642B364-AEC6-7A44-8130-0D36C0E6D129}" type="sibTrans" cxnId="{A8727E4E-367D-0A46-8118-853B755596DB}">
      <dgm:prSet/>
      <dgm:spPr/>
      <dgm:t>
        <a:bodyPr/>
        <a:lstStyle/>
        <a:p>
          <a:endParaRPr lang="en-US"/>
        </a:p>
      </dgm:t>
    </dgm:pt>
    <mc:AlternateContent xmlns:mc="http://schemas.openxmlformats.org/markup-compatibility/2006" xmlns:a14="http://schemas.microsoft.com/office/drawing/2010/main">
      <mc:Choice Requires="a14">
        <dgm:pt modelId="{32D97897-D01A-8E48-A883-35D49949C305}">
          <dgm:prSet/>
          <dgm:spPr/>
          <dgm:t>
            <a:bodyPr/>
            <a:lstStyle/>
            <a:p>
              <a14:m>
                <m:oMath xmlns:m="http://schemas.openxmlformats.org/officeDocument/2006/math">
                  <m:r>
                    <a:rPr lang="en-US" b="0" i="1">
                      <a:latin typeface="Cambria Math" panose="02040503050406030204" pitchFamily="18" charset="0"/>
                    </a:rPr>
                    <m:t>𝑚</m:t>
                  </m:r>
                </m:oMath>
              </a14:m>
              <a:r>
                <a:rPr lang="en-US"/>
                <a:t> - Mint-able</a:t>
              </a:r>
            </a:p>
          </dgm:t>
        </dgm:pt>
      </mc:Choice>
      <mc:Fallback xmlns="">
        <dgm:pt modelId="{32D97897-D01A-8E48-A883-35D49949C305}">
          <dgm:prSet/>
          <dgm:spPr/>
          <dgm:t>
            <a:bodyPr/>
            <a:lstStyle/>
            <a:p>
              <a:r>
                <a:rPr lang="en-US" b="0" i="0">
                  <a:latin typeface="Cambria Math" panose="02040503050406030204" pitchFamily="18" charset="0"/>
                </a:rPr>
                <a:t>𝑚</a:t>
              </a:r>
              <a:r>
                <a:rPr lang="en-US"/>
                <a:t> - Mint-able</a:t>
              </a:r>
            </a:p>
          </dgm:t>
        </dgm:pt>
      </mc:Fallback>
    </mc:AlternateContent>
    <dgm:pt modelId="{3EA4F0CE-D4C3-C04D-A54F-D787D64EE270}" type="parTrans" cxnId="{A5B496C1-3D7A-A742-ACDD-5BF3B8F3C7CE}">
      <dgm:prSet/>
      <dgm:spPr/>
      <dgm:t>
        <a:bodyPr/>
        <a:lstStyle/>
        <a:p>
          <a:endParaRPr lang="en-US"/>
        </a:p>
      </dgm:t>
    </dgm:pt>
    <dgm:pt modelId="{D5637DE2-18AC-EE44-A42E-F8DB10340EE1}" type="sibTrans" cxnId="{A5B496C1-3D7A-A742-ACDD-5BF3B8F3C7CE}">
      <dgm:prSet/>
      <dgm:spPr/>
      <dgm:t>
        <a:bodyPr/>
        <a:lstStyle/>
        <a:p>
          <a:endParaRPr lang="en-US"/>
        </a:p>
      </dgm:t>
    </dgm:pt>
    <mc:AlternateContent xmlns:mc="http://schemas.openxmlformats.org/markup-compatibility/2006" xmlns:a14="http://schemas.microsoft.com/office/drawing/2010/main">
      <mc:Choice Requires="a14">
        <dgm:pt modelId="{DC73C4B6-6FFC-F848-B983-316216DDCF35}">
          <dgm:prSet/>
          <dgm:spPr/>
          <dgm:t>
            <a:bodyPr/>
            <a:lstStyle/>
            <a:p>
              <a14:m>
                <m:oMath xmlns:m="http://schemas.openxmlformats.org/officeDocument/2006/math">
                  <m:r>
                    <a:rPr lang="en-US" b="0" i="1">
                      <a:latin typeface="Cambria Math" panose="02040503050406030204" pitchFamily="18" charset="0"/>
                    </a:rPr>
                    <m:t>𝑟</m:t>
                  </m:r>
                </m:oMath>
              </a14:m>
              <a:r>
                <a:rPr lang="en-US"/>
                <a:t> - Role Support</a:t>
              </a:r>
            </a:p>
          </dgm:t>
        </dgm:pt>
      </mc:Choice>
      <mc:Fallback xmlns="">
        <dgm:pt modelId="{DC73C4B6-6FFC-F848-B983-316216DDCF35}">
          <dgm:prSet/>
          <dgm:spPr/>
          <dgm:t>
            <a:bodyPr/>
            <a:lstStyle/>
            <a:p>
              <a:r>
                <a:rPr lang="en-US" b="0" i="0">
                  <a:latin typeface="Cambria Math" panose="02040503050406030204" pitchFamily="18" charset="0"/>
                </a:rPr>
                <a:t>𝑟</a:t>
              </a:r>
              <a:r>
                <a:rPr lang="en-US"/>
                <a:t> - Role Support</a:t>
              </a:r>
            </a:p>
          </dgm:t>
        </dgm:pt>
      </mc:Fallback>
    </mc:AlternateContent>
    <dgm:pt modelId="{AFE94CEB-9AC0-CA46-9F00-58F7309E81F4}" type="parTrans" cxnId="{4AD75F15-6918-B249-A25E-902EE44F0943}">
      <dgm:prSet/>
      <dgm:spPr/>
      <dgm:t>
        <a:bodyPr/>
        <a:lstStyle/>
        <a:p>
          <a:endParaRPr lang="en-US"/>
        </a:p>
      </dgm:t>
    </dgm:pt>
    <dgm:pt modelId="{5728E095-4037-4249-8736-B95FFC2A9179}" type="sibTrans" cxnId="{4AD75F15-6918-B249-A25E-902EE44F0943}">
      <dgm:prSet/>
      <dgm:spPr/>
      <dgm:t>
        <a:bodyPr/>
        <a:lstStyle/>
        <a:p>
          <a:endParaRPr lang="en-US"/>
        </a:p>
      </dgm:t>
    </dgm:pt>
    <mc:AlternateContent xmlns:mc="http://schemas.openxmlformats.org/markup-compatibility/2006" xmlns:a14="http://schemas.microsoft.com/office/drawing/2010/main">
      <mc:Choice Requires="a14">
        <dgm:pt modelId="{525D4536-478A-CC4B-8717-47A989493B41}">
          <dgm:prSet/>
          <dgm:spPr/>
          <dgm:t>
            <a:bodyPr/>
            <a:lstStyle/>
            <a:p>
              <a14:m>
                <m:oMath xmlns:m="http://schemas.openxmlformats.org/officeDocument/2006/math">
                  <m:r>
                    <a:rPr lang="en-US" b="0" i="1">
                      <a:latin typeface="Cambria Math" panose="02040503050406030204" pitchFamily="18" charset="0"/>
                    </a:rPr>
                    <m:t>𝑏</m:t>
                  </m:r>
                </m:oMath>
              </a14:m>
              <a:r>
                <a:rPr lang="en-US"/>
                <a:t> - Burnable</a:t>
              </a:r>
            </a:p>
          </dgm:t>
        </dgm:pt>
      </mc:Choice>
      <mc:Fallback xmlns="">
        <dgm:pt modelId="{525D4536-478A-CC4B-8717-47A989493B41}">
          <dgm:prSet/>
          <dgm:spPr/>
          <dgm:t>
            <a:bodyPr/>
            <a:lstStyle/>
            <a:p>
              <a:r>
                <a:rPr lang="en-US" b="0" i="0">
                  <a:latin typeface="Cambria Math" panose="02040503050406030204" pitchFamily="18" charset="0"/>
                </a:rPr>
                <a:t>𝑏</a:t>
              </a:r>
              <a:r>
                <a:rPr lang="en-US"/>
                <a:t> - Burnable</a:t>
              </a:r>
            </a:p>
          </dgm:t>
        </dgm:pt>
      </mc:Fallback>
    </mc:AlternateContent>
    <dgm:pt modelId="{FADA53C9-85DD-B74A-8EB3-3EE14897D14C}" type="parTrans" cxnId="{F4459B07-CFA2-1848-A729-D6887BBF9D55}">
      <dgm:prSet/>
      <dgm:spPr/>
      <dgm:t>
        <a:bodyPr/>
        <a:lstStyle/>
        <a:p>
          <a:endParaRPr lang="en-US"/>
        </a:p>
      </dgm:t>
    </dgm:pt>
    <dgm:pt modelId="{80BFF125-F41A-5447-9F97-6D3AEA554863}" type="sibTrans" cxnId="{F4459B07-CFA2-1848-A729-D6887BBF9D55}">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7"/>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7"/>
      <dgm:spPr/>
    </dgm:pt>
    <dgm:pt modelId="{4FCF6748-177C-954D-8469-2DCA6A637942}" type="pres">
      <dgm:prSet presAssocID="{3A8B4A50-4245-CE40-86B0-5EC81BC5BBF7}" presName="dstNode" presStyleLbl="node1" presStyleIdx="0" presStyleCnt="7"/>
      <dgm:spPr/>
    </dgm:pt>
    <dgm:pt modelId="{D9CFE800-11FE-5749-9D31-7EC412F613E3}" type="pres">
      <dgm:prSet presAssocID="{28D1382A-B3E7-7A48-8BCF-0902C5319AA6}" presName="text_1" presStyleLbl="node1" presStyleIdx="0" presStyleCnt="7">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7"/>
      <dgm:spPr/>
    </dgm:pt>
    <dgm:pt modelId="{19371B63-A78A-DC47-8098-E6665CD707BD}" type="pres">
      <dgm:prSet presAssocID="{0E694457-4CD1-9546-9979-DC721898F1B6}" presName="text_2" presStyleLbl="node1" presStyleIdx="1" presStyleCnt="7">
        <dgm:presLayoutVars>
          <dgm:bulletEnabled val="1"/>
        </dgm:presLayoutVars>
      </dgm:prSet>
      <dgm:spPr/>
    </dgm:pt>
    <dgm:pt modelId="{0D53BA60-2482-CA4D-A04F-63FF70225DC5}" type="pres">
      <dgm:prSet presAssocID="{0E694457-4CD1-9546-9979-DC721898F1B6}" presName="accent_2" presStyleCnt="0"/>
      <dgm:spPr/>
    </dgm:pt>
    <dgm:pt modelId="{B698D128-02A0-034C-8BC9-88836C4EBE50}" type="pres">
      <dgm:prSet presAssocID="{0E694457-4CD1-9546-9979-DC721898F1B6}" presName="accentRepeatNode" presStyleLbl="solidFgAcc1" presStyleIdx="1" presStyleCnt="7"/>
      <dgm:spPr/>
    </dgm:pt>
    <dgm:pt modelId="{2274DF9F-D583-534C-97B7-6F872E87AE57}" type="pres">
      <dgm:prSet presAssocID="{8F8B69EA-BAEC-7144-934F-1EE7D352A6CC}" presName="text_3" presStyleLbl="node1" presStyleIdx="2" presStyleCnt="7">
        <dgm:presLayoutVars>
          <dgm:bulletEnabled val="1"/>
        </dgm:presLayoutVars>
      </dgm:prSet>
      <dgm:spPr/>
    </dgm:pt>
    <dgm:pt modelId="{2529ECB4-D02D-BD48-ADE4-854CAC0BA5B3}" type="pres">
      <dgm:prSet presAssocID="{8F8B69EA-BAEC-7144-934F-1EE7D352A6CC}" presName="accent_3" presStyleCnt="0"/>
      <dgm:spPr/>
    </dgm:pt>
    <dgm:pt modelId="{3C8A1BB7-0C64-4A4A-91B2-56E5F6AADBF3}" type="pres">
      <dgm:prSet presAssocID="{8F8B69EA-BAEC-7144-934F-1EE7D352A6CC}" presName="accentRepeatNode" presStyleLbl="solidFgAcc1" presStyleIdx="2" presStyleCnt="7"/>
      <dgm:spPr/>
    </dgm:pt>
    <dgm:pt modelId="{5E3C9260-C621-994D-BFDE-A459CC401B86}" type="pres">
      <dgm:prSet presAssocID="{5B9826A1-3486-2A4A-8086-5B83ECAB8BA1}" presName="text_4" presStyleLbl="node1" presStyleIdx="3" presStyleCnt="7">
        <dgm:presLayoutVars>
          <dgm:bulletEnabled val="1"/>
        </dgm:presLayoutVars>
      </dgm:prSet>
      <dgm:spPr/>
    </dgm:pt>
    <dgm:pt modelId="{11568F34-4EA0-8F41-847C-FD13280246C7}" type="pres">
      <dgm:prSet presAssocID="{5B9826A1-3486-2A4A-8086-5B83ECAB8BA1}" presName="accent_4" presStyleCnt="0"/>
      <dgm:spPr/>
    </dgm:pt>
    <dgm:pt modelId="{1E14E220-4FB7-BC4F-9F02-44CC32FCC099}" type="pres">
      <dgm:prSet presAssocID="{5B9826A1-3486-2A4A-8086-5B83ECAB8BA1}" presName="accentRepeatNode" presStyleLbl="solidFgAcc1" presStyleIdx="3" presStyleCnt="7"/>
      <dgm:spPr/>
    </dgm:pt>
    <dgm:pt modelId="{ED85A536-5A96-5840-AAE2-FBACA0F81732}" type="pres">
      <dgm:prSet presAssocID="{32D97897-D01A-8E48-A883-35D49949C305}" presName="text_5" presStyleLbl="node1" presStyleIdx="4" presStyleCnt="7">
        <dgm:presLayoutVars>
          <dgm:bulletEnabled val="1"/>
        </dgm:presLayoutVars>
      </dgm:prSet>
      <dgm:spPr/>
    </dgm:pt>
    <dgm:pt modelId="{59F39C10-876A-FC47-AFC7-A1A3F12EF08B}" type="pres">
      <dgm:prSet presAssocID="{32D97897-D01A-8E48-A883-35D49949C305}" presName="accent_5" presStyleCnt="0"/>
      <dgm:spPr/>
    </dgm:pt>
    <dgm:pt modelId="{A0E5CF66-5DF3-0345-A57F-405CC751B73E}" type="pres">
      <dgm:prSet presAssocID="{32D97897-D01A-8E48-A883-35D49949C305}" presName="accentRepeatNode" presStyleLbl="solidFgAcc1" presStyleIdx="4" presStyleCnt="7"/>
      <dgm:spPr/>
    </dgm:pt>
    <dgm:pt modelId="{5D2A40E5-9DCF-4343-B955-9B4412D42632}" type="pres">
      <dgm:prSet presAssocID="{DC73C4B6-6FFC-F848-B983-316216DDCF35}" presName="text_6" presStyleLbl="node1" presStyleIdx="5" presStyleCnt="7">
        <dgm:presLayoutVars>
          <dgm:bulletEnabled val="1"/>
        </dgm:presLayoutVars>
      </dgm:prSet>
      <dgm:spPr/>
    </dgm:pt>
    <dgm:pt modelId="{8C015F43-ECD8-9B4C-8A50-E8B2D12DF50C}" type="pres">
      <dgm:prSet presAssocID="{DC73C4B6-6FFC-F848-B983-316216DDCF35}" presName="accent_6" presStyleCnt="0"/>
      <dgm:spPr/>
    </dgm:pt>
    <dgm:pt modelId="{2746489E-DA0E-C041-A4F5-59FCC7C4D61E}" type="pres">
      <dgm:prSet presAssocID="{DC73C4B6-6FFC-F848-B983-316216DDCF35}" presName="accentRepeatNode" presStyleLbl="solidFgAcc1" presStyleIdx="5" presStyleCnt="7"/>
      <dgm:spPr/>
    </dgm:pt>
    <dgm:pt modelId="{0248E835-B77F-BE4C-8855-B666C810050D}" type="pres">
      <dgm:prSet presAssocID="{525D4536-478A-CC4B-8717-47A989493B41}" presName="text_7" presStyleLbl="node1" presStyleIdx="6" presStyleCnt="7">
        <dgm:presLayoutVars>
          <dgm:bulletEnabled val="1"/>
        </dgm:presLayoutVars>
      </dgm:prSet>
      <dgm:spPr/>
    </dgm:pt>
    <dgm:pt modelId="{04E0D36C-580C-8649-A9CA-F250BAFCD73B}" type="pres">
      <dgm:prSet presAssocID="{525D4536-478A-CC4B-8717-47A989493B41}" presName="accent_7" presStyleCnt="0"/>
      <dgm:spPr/>
    </dgm:pt>
    <dgm:pt modelId="{3E7A4FA8-B64A-794A-833A-2FC4BD5287E1}" type="pres">
      <dgm:prSet presAssocID="{525D4536-478A-CC4B-8717-47A989493B41}" presName="accentRepeatNode" presStyleLbl="solidFgAcc1" presStyleIdx="6" presStyleCnt="7"/>
      <dgm:spPr/>
    </dgm:pt>
  </dgm:ptLst>
  <dgm:cxnLst>
    <dgm:cxn modelId="{59B40204-5A7B-7B4E-B5E2-6B1CFB74BC46}" type="presOf" srcId="{28D1382A-B3E7-7A48-8BCF-0902C5319AA6}" destId="{D9CFE800-11FE-5749-9D31-7EC412F613E3}" srcOrd="0" destOrd="0" presId="urn:microsoft.com/office/officeart/2008/layout/VerticalCurvedList"/>
    <dgm:cxn modelId="{F4459B07-CFA2-1848-A729-D6887BBF9D55}" srcId="{3A8B4A50-4245-CE40-86B0-5EC81BC5BBF7}" destId="{525D4536-478A-CC4B-8717-47A989493B41}" srcOrd="6" destOrd="0" parTransId="{FADA53C9-85DD-B74A-8EB3-3EE14897D14C}" sibTransId="{80BFF125-F41A-5447-9F97-6D3AEA554863}"/>
    <dgm:cxn modelId="{4AD75F15-6918-B249-A25E-902EE44F0943}" srcId="{3A8B4A50-4245-CE40-86B0-5EC81BC5BBF7}" destId="{DC73C4B6-6FFC-F848-B983-316216DDCF35}" srcOrd="5" destOrd="0" parTransId="{AFE94CEB-9AC0-CA46-9F00-58F7309E81F4}" sibTransId="{5728E095-4037-4249-8736-B95FFC2A9179}"/>
    <dgm:cxn modelId="{04DF6819-EF25-814B-B7F6-1DC13D537150}" type="presOf" srcId="{0E694457-4CD1-9546-9979-DC721898F1B6}" destId="{19371B63-A78A-DC47-8098-E6665CD707BD}" srcOrd="0" destOrd="0" presId="urn:microsoft.com/office/officeart/2008/layout/VerticalCurvedList"/>
    <dgm:cxn modelId="{68EAAC25-CE5D-C24F-A42E-299C5EAD154F}" srcId="{3A8B4A50-4245-CE40-86B0-5EC81BC5BBF7}" destId="{28D1382A-B3E7-7A48-8BCF-0902C5319AA6}" srcOrd="0" destOrd="0" parTransId="{37BE91B7-122E-ED4E-A6CE-002D08674E9C}" sibTransId="{8A707933-7A0F-9447-B4BC-C2BD078F65BD}"/>
    <dgm:cxn modelId="{009E1A30-183E-624B-B14F-15CA1DFE2AE8}" type="presOf" srcId="{DC73C4B6-6FFC-F848-B983-316216DDCF35}" destId="{5D2A40E5-9DCF-4343-B955-9B4412D42632}" srcOrd="0" destOrd="0" presId="urn:microsoft.com/office/officeart/2008/layout/VerticalCurvedList"/>
    <dgm:cxn modelId="{DFDF1B37-9170-2741-AE7D-326D9F616DB5}" type="presOf" srcId="{525D4536-478A-CC4B-8717-47A989493B41}" destId="{0248E835-B77F-BE4C-8855-B666C810050D}" srcOrd="0" destOrd="0" presId="urn:microsoft.com/office/officeart/2008/layout/VerticalCurvedList"/>
    <dgm:cxn modelId="{43F7173B-A177-E140-A3A0-EE3E31F98FC4}" type="presOf" srcId="{8F8B69EA-BAEC-7144-934F-1EE7D352A6CC}" destId="{2274DF9F-D583-534C-97B7-6F872E87AE57}" srcOrd="0" destOrd="0" presId="urn:microsoft.com/office/officeart/2008/layout/VerticalCurvedList"/>
    <dgm:cxn modelId="{F71AD83D-69C2-0F4C-AE76-437C712780FE}" srcId="{3A8B4A50-4245-CE40-86B0-5EC81BC5BBF7}" destId="{0E694457-4CD1-9546-9979-DC721898F1B6}" srcOrd="1" destOrd="0" parTransId="{C677880A-BD4E-2B43-B9D6-F4509A8188AC}" sibTransId="{2ADDDEF6-9F65-FB46-8154-FB0E0C3235E9}"/>
    <dgm:cxn modelId="{A8727E4E-367D-0A46-8118-853B755596DB}" srcId="{3A8B4A50-4245-CE40-86B0-5EC81BC5BBF7}" destId="{5B9826A1-3486-2A4A-8086-5B83ECAB8BA1}" srcOrd="3" destOrd="0" parTransId="{5F590B86-9047-0B4F-8F47-C3A14C598DDB}" sibTransId="{8642B364-AEC6-7A44-8130-0D36C0E6D129}"/>
    <dgm:cxn modelId="{389E2175-381E-E347-A13B-7DE17D2B9890}" srcId="{3A8B4A50-4245-CE40-86B0-5EC81BC5BBF7}" destId="{8F8B69EA-BAEC-7144-934F-1EE7D352A6CC}" srcOrd="2" destOrd="0" parTransId="{ACA9028C-3E3F-A443-B946-DB9E7B5A90CF}" sibTransId="{0678CCB3-75B5-E748-9B3F-EFDC07506693}"/>
    <dgm:cxn modelId="{D8F7C583-937D-7C47-9CB9-F9798E8C52D9}" type="presOf" srcId="{32D97897-D01A-8E48-A883-35D49949C305}" destId="{ED85A536-5A96-5840-AAE2-FBACA0F81732}" srcOrd="0" destOrd="0" presId="urn:microsoft.com/office/officeart/2008/layout/VerticalCurvedList"/>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FA70AC9E-24DE-4449-90F5-7D681329C542}" type="presOf" srcId="{5B9826A1-3486-2A4A-8086-5B83ECAB8BA1}" destId="{5E3C9260-C621-994D-BFDE-A459CC401B86}" srcOrd="0" destOrd="0" presId="urn:microsoft.com/office/officeart/2008/layout/VerticalCurvedList"/>
    <dgm:cxn modelId="{A5B496C1-3D7A-A742-ACDD-5BF3B8F3C7CE}" srcId="{3A8B4A50-4245-CE40-86B0-5EC81BC5BBF7}" destId="{32D97897-D01A-8E48-A883-35D49949C305}" srcOrd="4" destOrd="0" parTransId="{3EA4F0CE-D4C3-C04D-A54F-D787D64EE270}" sibTransId="{D5637DE2-18AC-EE44-A42E-F8DB10340EE1}"/>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C0957D33-F381-5440-9811-9E0D969BEA5E}" type="presParOf" srcId="{1E6B4B44-9AA7-B545-804E-86E1E691A7B1}" destId="{19371B63-A78A-DC47-8098-E6665CD707BD}" srcOrd="3" destOrd="0" presId="urn:microsoft.com/office/officeart/2008/layout/VerticalCurvedList"/>
    <dgm:cxn modelId="{26C95E8D-458E-D242-9CF9-6AC67F20C89B}" type="presParOf" srcId="{1E6B4B44-9AA7-B545-804E-86E1E691A7B1}" destId="{0D53BA60-2482-CA4D-A04F-63FF70225DC5}" srcOrd="4" destOrd="0" presId="urn:microsoft.com/office/officeart/2008/layout/VerticalCurvedList"/>
    <dgm:cxn modelId="{73D93BF2-3E7D-1D40-9721-334F35525017}" type="presParOf" srcId="{0D53BA60-2482-CA4D-A04F-63FF70225DC5}" destId="{B698D128-02A0-034C-8BC9-88836C4EBE50}" srcOrd="0" destOrd="0" presId="urn:microsoft.com/office/officeart/2008/layout/VerticalCurvedList"/>
    <dgm:cxn modelId="{FB2DF8C7-F1A9-BC4E-ABBB-2DA5DEA8C849}" type="presParOf" srcId="{1E6B4B44-9AA7-B545-804E-86E1E691A7B1}" destId="{2274DF9F-D583-534C-97B7-6F872E87AE57}" srcOrd="5" destOrd="0" presId="urn:microsoft.com/office/officeart/2008/layout/VerticalCurvedList"/>
    <dgm:cxn modelId="{AC4E1D49-63C4-DD4A-A4DA-3F6F88B9942F}" type="presParOf" srcId="{1E6B4B44-9AA7-B545-804E-86E1E691A7B1}" destId="{2529ECB4-D02D-BD48-ADE4-854CAC0BA5B3}" srcOrd="6" destOrd="0" presId="urn:microsoft.com/office/officeart/2008/layout/VerticalCurvedList"/>
    <dgm:cxn modelId="{447E58BA-CF23-4F4D-8DDC-A93E521166B2}" type="presParOf" srcId="{2529ECB4-D02D-BD48-ADE4-854CAC0BA5B3}" destId="{3C8A1BB7-0C64-4A4A-91B2-56E5F6AADBF3}" srcOrd="0" destOrd="0" presId="urn:microsoft.com/office/officeart/2008/layout/VerticalCurvedList"/>
    <dgm:cxn modelId="{E5F25349-FA5C-B743-A605-655D0473A045}" type="presParOf" srcId="{1E6B4B44-9AA7-B545-804E-86E1E691A7B1}" destId="{5E3C9260-C621-994D-BFDE-A459CC401B86}" srcOrd="7" destOrd="0" presId="urn:microsoft.com/office/officeart/2008/layout/VerticalCurvedList"/>
    <dgm:cxn modelId="{B7BB3B98-E804-1942-B36B-322571CBDEA3}" type="presParOf" srcId="{1E6B4B44-9AA7-B545-804E-86E1E691A7B1}" destId="{11568F34-4EA0-8F41-847C-FD13280246C7}" srcOrd="8" destOrd="0" presId="urn:microsoft.com/office/officeart/2008/layout/VerticalCurvedList"/>
    <dgm:cxn modelId="{C650B080-490A-1043-92F1-22AAE5BA7A9E}" type="presParOf" srcId="{11568F34-4EA0-8F41-847C-FD13280246C7}" destId="{1E14E220-4FB7-BC4F-9F02-44CC32FCC099}" srcOrd="0" destOrd="0" presId="urn:microsoft.com/office/officeart/2008/layout/VerticalCurvedList"/>
    <dgm:cxn modelId="{8DA4BB7C-05EB-834B-92FA-56CF19DD4AE4}" type="presParOf" srcId="{1E6B4B44-9AA7-B545-804E-86E1E691A7B1}" destId="{ED85A536-5A96-5840-AAE2-FBACA0F81732}" srcOrd="9" destOrd="0" presId="urn:microsoft.com/office/officeart/2008/layout/VerticalCurvedList"/>
    <dgm:cxn modelId="{90557BB1-385A-3247-9A4D-54F6E5758DEC}" type="presParOf" srcId="{1E6B4B44-9AA7-B545-804E-86E1E691A7B1}" destId="{59F39C10-876A-FC47-AFC7-A1A3F12EF08B}" srcOrd="10" destOrd="0" presId="urn:microsoft.com/office/officeart/2008/layout/VerticalCurvedList"/>
    <dgm:cxn modelId="{BE4A7D00-43CF-A442-AC33-719922A93D79}" type="presParOf" srcId="{59F39C10-876A-FC47-AFC7-A1A3F12EF08B}" destId="{A0E5CF66-5DF3-0345-A57F-405CC751B73E}" srcOrd="0" destOrd="0" presId="urn:microsoft.com/office/officeart/2008/layout/VerticalCurvedList"/>
    <dgm:cxn modelId="{318FBD34-4D24-8143-99E0-AC430A4649B2}" type="presParOf" srcId="{1E6B4B44-9AA7-B545-804E-86E1E691A7B1}" destId="{5D2A40E5-9DCF-4343-B955-9B4412D42632}" srcOrd="11" destOrd="0" presId="urn:microsoft.com/office/officeart/2008/layout/VerticalCurvedList"/>
    <dgm:cxn modelId="{B170C6CA-CCF4-F041-BBD1-54F54E787000}" type="presParOf" srcId="{1E6B4B44-9AA7-B545-804E-86E1E691A7B1}" destId="{8C015F43-ECD8-9B4C-8A50-E8B2D12DF50C}" srcOrd="12" destOrd="0" presId="urn:microsoft.com/office/officeart/2008/layout/VerticalCurvedList"/>
    <dgm:cxn modelId="{16DDDD86-CA61-B748-A166-F565C88F6F4E}" type="presParOf" srcId="{8C015F43-ECD8-9B4C-8A50-E8B2D12DF50C}" destId="{2746489E-DA0E-C041-A4F5-59FCC7C4D61E}" srcOrd="0" destOrd="0" presId="urn:microsoft.com/office/officeart/2008/layout/VerticalCurvedList"/>
    <dgm:cxn modelId="{72FED981-2E00-A54E-9D76-B3246880EF20}" type="presParOf" srcId="{1E6B4B44-9AA7-B545-804E-86E1E691A7B1}" destId="{0248E835-B77F-BE4C-8855-B666C810050D}" srcOrd="13" destOrd="0" presId="urn:microsoft.com/office/officeart/2008/layout/VerticalCurvedList"/>
    <dgm:cxn modelId="{5DBE644A-0765-BC4F-BDEB-A003CEB6EA01}" type="presParOf" srcId="{1E6B4B44-9AA7-B545-804E-86E1E691A7B1}" destId="{04E0D36C-580C-8649-A9CA-F250BAFCD73B}" srcOrd="14" destOrd="0" presId="urn:microsoft.com/office/officeart/2008/layout/VerticalCurvedList"/>
    <dgm:cxn modelId="{C65E6817-F407-3C4F-AC60-B905C91D16F3}" type="presParOf" srcId="{04E0D36C-580C-8649-A9CA-F250BAFCD73B}" destId="{3E7A4FA8-B64A-794A-833A-2FC4BD5287E1}" srcOrd="0" destOrd="0" presId="urn:microsoft.com/office/officeart/2008/layout/VerticalCurvedLis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2" csCatId="colorful" phldr="1"/>
      <dgm:spPr/>
      <dgm:t>
        <a:bodyPr/>
        <a:lstStyle/>
        <a:p>
          <a:endParaRPr lang="en-US"/>
        </a:p>
      </dgm:t>
    </dgm:pt>
    <mc:AlternateContent xmlns:mc="http://schemas.openxmlformats.org/markup-compatibility/2006" xmlns:a14="http://schemas.microsoft.com/office/drawing/2010/main">
      <mc:Choice Requires="a14">
        <dgm:pt modelId="{28D1382A-B3E7-7A48-8BCF-0902C5319AA6}">
          <dgm:prSet phldrT="[Text]"/>
          <dgm:spPr/>
          <dgm:t>
            <a:bodyPr/>
            <a:lstStyle/>
            <a:p>
              <a14:m>
                <m:oMath xmlns:m="http://schemas.openxmlformats.org/officeDocument/2006/math">
                  <m:r>
                    <a:rPr lang="en-US" b="0" i="1" smtClean="0">
                      <a:latin typeface="Cambria Math" panose="02040503050406030204" pitchFamily="18" charset="0"/>
                    </a:rPr>
                    <m:t>𝑆𝐶</m:t>
                  </m:r>
                </m:oMath>
              </a14:m>
              <a:r>
                <a:rPr lang="en-US"/>
                <a:t> - Supply Control</a:t>
              </a:r>
            </a:p>
          </dgm:t>
        </dgm:pt>
      </mc:Choice>
      <mc:Fallback xmlns="">
        <dgm:pt modelId="{28D1382A-B3E7-7A48-8BCF-0902C5319AA6}">
          <dgm:prSet phldrT="[Text]"/>
          <dgm:spPr/>
          <dgm:t>
            <a:bodyPr/>
            <a:lstStyle/>
            <a:p>
              <a:r>
                <a:rPr lang="en-US" b="0" i="0">
                  <a:latin typeface="Cambria Math" panose="02040503050406030204" pitchFamily="18" charset="0"/>
                </a:rPr>
                <a:t>𝑆𝐶</a:t>
              </a:r>
              <a:r>
                <a:rPr lang="en-US"/>
                <a:t> - Supply Control</a:t>
              </a:r>
            </a:p>
          </dgm:t>
        </dgm:pt>
      </mc:Fallback>
    </mc:AlternateConten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mc:AlternateContent xmlns:mc="http://schemas.openxmlformats.org/markup-compatibility/2006" xmlns:a14="http://schemas.microsoft.com/office/drawing/2010/main">
      <mc:Choice Requires="a14">
        <dgm:pt modelId="{B6D43F57-BD01-C145-AF2A-CC07F56C2DF9}">
          <dgm:prSet phldrT="[Text]"/>
          <dgm:spPr/>
          <dgm:t>
            <a:bodyPr/>
            <a:lstStyle/>
            <a:p>
              <a14:m>
                <m:oMath xmlns:m="http://schemas.openxmlformats.org/officeDocument/2006/math">
                  <m:r>
                    <a:rPr lang="en-US" b="0" i="1" smtClean="0">
                      <a:latin typeface="Cambria Math" panose="02040503050406030204" pitchFamily="18" charset="0"/>
                    </a:rPr>
                    <m:t>𝐹</m:t>
                  </m:r>
                </m:oMath>
              </a14:m>
              <a:r>
                <a:rPr lang="en-US"/>
                <a:t> - Financeable</a:t>
              </a:r>
            </a:p>
          </dgm:t>
        </dgm:pt>
      </mc:Choice>
      <mc:Fallback xmlns="">
        <dgm:pt modelId="{B6D43F57-BD01-C145-AF2A-CC07F56C2DF9}">
          <dgm:prSet phldrT="[Text]"/>
          <dgm:spPr/>
          <dgm:t>
            <a:bodyPr/>
            <a:lstStyle/>
            <a:p>
              <a:r>
                <a:rPr lang="en-US" b="0" i="0">
                  <a:latin typeface="Cambria Math" panose="02040503050406030204" pitchFamily="18" charset="0"/>
                </a:rPr>
                <a:t>𝐹</a:t>
              </a:r>
              <a:r>
                <a:rPr lang="en-US"/>
                <a:t> - Financeable</a:t>
              </a:r>
            </a:p>
          </dgm:t>
        </dgm:pt>
      </mc:Fallback>
    </mc:AlternateContent>
    <dgm:pt modelId="{6F70F988-466D-E84C-A7C9-BEA84B751C8B}" type="parTrans" cxnId="{06FE180B-2EEC-6F48-96D7-70A6D58BC3CA}">
      <dgm:prSet/>
      <dgm:spPr/>
      <dgm:t>
        <a:bodyPr/>
        <a:lstStyle/>
        <a:p>
          <a:endParaRPr lang="en-US"/>
        </a:p>
      </dgm:t>
    </dgm:pt>
    <dgm:pt modelId="{C34EB286-030B-DD42-ADFB-885610F8024A}" type="sibTrans" cxnId="{06FE180B-2EEC-6F48-96D7-70A6D58BC3CA}">
      <dgm:prSet/>
      <dgm:spPr/>
      <dgm:t>
        <a:bodyPr/>
        <a:lstStyle/>
        <a:p>
          <a:endParaRPr lang="en-US"/>
        </a:p>
      </dgm:t>
    </dgm:pt>
    <mc:AlternateContent xmlns:mc="http://schemas.openxmlformats.org/markup-compatibility/2006" xmlns:a14="http://schemas.microsoft.com/office/drawing/2010/main">
      <mc:Choice Requires="a14">
        <dgm:pt modelId="{6A4CE84D-749A-974F-A8D0-2BC5C5232B6D}">
          <dgm:prSet phldrT="[Text]"/>
          <dgm:spPr/>
          <dgm:t>
            <a:bodyPr/>
            <a:lstStyle/>
            <a:p>
              <a14:m>
                <m:oMath xmlns:m="http://schemas.openxmlformats.org/officeDocument/2006/math">
                  <m:r>
                    <a:rPr lang="en-US" b="0" i="1" smtClean="0">
                      <a:latin typeface="Cambria Math" panose="02040503050406030204" pitchFamily="18" charset="0"/>
                    </a:rPr>
                    <m:t>𝐶</m:t>
                  </m:r>
                </m:oMath>
              </a14:m>
              <a:r>
                <a:rPr lang="en-US"/>
                <a:t> – Custodial</a:t>
              </a:r>
            </a:p>
          </dgm:t>
        </dgm:pt>
      </mc:Choice>
      <mc:Fallback xmlns="">
        <dgm:pt modelId="{6A4CE84D-749A-974F-A8D0-2BC5C5232B6D}">
          <dgm:prSet phldrT="[Text]"/>
          <dgm:spPr/>
          <dgm:t>
            <a:bodyPr/>
            <a:lstStyle/>
            <a:p>
              <a:r>
                <a:rPr lang="en-US" b="0" i="0">
                  <a:latin typeface="Cambria Math" panose="02040503050406030204" pitchFamily="18" charset="0"/>
                </a:rPr>
                <a:t>𝐶</a:t>
              </a:r>
              <a:r>
                <a:rPr lang="en-US"/>
                <a:t> – Custodial</a:t>
              </a:r>
            </a:p>
          </dgm:t>
        </dgm:pt>
      </mc:Fallback>
    </mc:AlternateContent>
    <dgm:pt modelId="{2EA9847E-3F91-934A-8501-63CED56314C0}" type="parTrans" cxnId="{C605B684-4E6E-2544-A245-72830C3A048D}">
      <dgm:prSet/>
      <dgm:spPr/>
      <dgm:t>
        <a:bodyPr/>
        <a:lstStyle/>
        <a:p>
          <a:endParaRPr lang="en-US"/>
        </a:p>
      </dgm:t>
    </dgm:pt>
    <dgm:pt modelId="{F1FE3AFC-4388-3741-89A8-6E6D6BD80633}" type="sibTrans" cxnId="{C605B684-4E6E-2544-A245-72830C3A048D}">
      <dgm:prSet/>
      <dgm:spPr/>
      <dgm:t>
        <a:bodyPr/>
        <a:lstStyle/>
        <a:p>
          <a:endParaRPr lang="en-US"/>
        </a:p>
      </dgm:t>
    </dgm:pt>
    <mc:AlternateContent xmlns:mc="http://schemas.openxmlformats.org/markup-compatibility/2006" xmlns:a14="http://schemas.microsoft.com/office/drawing/2010/main">
      <mc:Choice Requires="a14">
        <dgm:pt modelId="{CA43A6A2-D027-CE4E-816A-4AF3279FA8F4}">
          <dgm:prSet/>
          <dgm:spPr/>
          <dgm:t>
            <a:bodyPr/>
            <a:lstStyle/>
            <a:p>
              <a14:m>
                <m:oMath xmlns:m="http://schemas.openxmlformats.org/officeDocument/2006/math">
                  <m:r>
                    <a:rPr lang="en-US" b="0" i="1" smtClean="0">
                      <a:latin typeface="Cambria Math" panose="02040503050406030204" pitchFamily="18" charset="0"/>
                    </a:rPr>
                    <m:t>𝑆𝑊</m:t>
                  </m:r>
                </m:oMath>
              </a14:m>
              <a:r>
                <a:rPr lang="en-US"/>
                <a:t> - Swappable</a:t>
              </a:r>
            </a:p>
          </dgm:t>
        </dgm:pt>
      </mc:Choice>
      <mc:Fallback xmlns="">
        <dgm:pt modelId="{CA43A6A2-D027-CE4E-816A-4AF3279FA8F4}">
          <dgm:prSet/>
          <dgm:spPr/>
          <dgm:t>
            <a:bodyPr/>
            <a:lstStyle/>
            <a:p>
              <a:r>
                <a:rPr lang="en-US" b="0" i="0">
                  <a:latin typeface="Cambria Math" panose="02040503050406030204" pitchFamily="18" charset="0"/>
                </a:rPr>
                <a:t>𝑆𝑊</a:t>
              </a:r>
              <a:r>
                <a:rPr lang="en-US"/>
                <a:t> - Swappable</a:t>
              </a:r>
            </a:p>
          </dgm:t>
        </dgm:pt>
      </mc:Fallback>
    </mc:AlternateContent>
    <dgm:pt modelId="{140FA1D7-FD54-1949-8F9C-C4E502A9125E}" type="parTrans" cxnId="{04067CA5-71FA-E04E-8A0E-F8F39B5B9E0E}">
      <dgm:prSet/>
      <dgm:spPr/>
      <dgm:t>
        <a:bodyPr/>
        <a:lstStyle/>
        <a:p>
          <a:endParaRPr lang="en-US"/>
        </a:p>
      </dgm:t>
    </dgm:pt>
    <dgm:pt modelId="{8324FB54-05AA-8042-ACBB-679320BDBAC2}" type="sibTrans" cxnId="{04067CA5-71FA-E04E-8A0E-F8F39B5B9E0E}">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4"/>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4"/>
      <dgm:spPr/>
    </dgm:pt>
    <dgm:pt modelId="{4FCF6748-177C-954D-8469-2DCA6A637942}" type="pres">
      <dgm:prSet presAssocID="{3A8B4A50-4245-CE40-86B0-5EC81BC5BBF7}" presName="dstNode" presStyleLbl="node1" presStyleIdx="0" presStyleCnt="4"/>
      <dgm:spPr/>
    </dgm:pt>
    <dgm:pt modelId="{D9CFE800-11FE-5749-9D31-7EC412F613E3}" type="pres">
      <dgm:prSet presAssocID="{28D1382A-B3E7-7A48-8BCF-0902C5319AA6}" presName="text_1" presStyleLbl="node1" presStyleIdx="0" presStyleCnt="4">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4"/>
      <dgm:spPr/>
    </dgm:pt>
    <dgm:pt modelId="{9156DDAB-C5BD-5E4A-B84E-D3139C53C2D9}" type="pres">
      <dgm:prSet presAssocID="{B6D43F57-BD01-C145-AF2A-CC07F56C2DF9}" presName="text_2" presStyleLbl="node1" presStyleIdx="1" presStyleCnt="4" custLinFactNeighborX="2840" custLinFactNeighborY="4025">
        <dgm:presLayoutVars>
          <dgm:bulletEnabled val="1"/>
        </dgm:presLayoutVars>
      </dgm:prSet>
      <dgm:spPr/>
    </dgm:pt>
    <dgm:pt modelId="{B2B5AB7C-D444-D64F-850D-34D234B7839D}" type="pres">
      <dgm:prSet presAssocID="{B6D43F57-BD01-C145-AF2A-CC07F56C2DF9}" presName="accent_2" presStyleCnt="0"/>
      <dgm:spPr/>
    </dgm:pt>
    <dgm:pt modelId="{F2C81A5D-E10C-8D41-88AB-3AE7D4523106}" type="pres">
      <dgm:prSet presAssocID="{B6D43F57-BD01-C145-AF2A-CC07F56C2DF9}" presName="accentRepeatNode" presStyleLbl="solidFgAcc1" presStyleIdx="1" presStyleCnt="4"/>
      <dgm:spPr/>
    </dgm:pt>
    <dgm:pt modelId="{BD8E4B7F-C46E-6645-AC72-D3062AB309DC}" type="pres">
      <dgm:prSet presAssocID="{6A4CE84D-749A-974F-A8D0-2BC5C5232B6D}" presName="text_3" presStyleLbl="node1" presStyleIdx="2" presStyleCnt="4">
        <dgm:presLayoutVars>
          <dgm:bulletEnabled val="1"/>
        </dgm:presLayoutVars>
      </dgm:prSet>
      <dgm:spPr/>
    </dgm:pt>
    <dgm:pt modelId="{42D7F428-5191-2942-AA1F-B48EEFB3151D}" type="pres">
      <dgm:prSet presAssocID="{6A4CE84D-749A-974F-A8D0-2BC5C5232B6D}" presName="accent_3" presStyleCnt="0"/>
      <dgm:spPr/>
    </dgm:pt>
    <dgm:pt modelId="{50B736F2-4387-8B46-B4AA-C00EA73CECCB}" type="pres">
      <dgm:prSet presAssocID="{6A4CE84D-749A-974F-A8D0-2BC5C5232B6D}" presName="accentRepeatNode" presStyleLbl="solidFgAcc1" presStyleIdx="2" presStyleCnt="4"/>
      <dgm:spPr/>
    </dgm:pt>
    <dgm:pt modelId="{E44D7DD9-019E-EB48-84DC-C23C6AC23101}" type="pres">
      <dgm:prSet presAssocID="{CA43A6A2-D027-CE4E-816A-4AF3279FA8F4}" presName="text_4" presStyleLbl="node1" presStyleIdx="3" presStyleCnt="4">
        <dgm:presLayoutVars>
          <dgm:bulletEnabled val="1"/>
        </dgm:presLayoutVars>
      </dgm:prSet>
      <dgm:spPr/>
    </dgm:pt>
    <dgm:pt modelId="{59A1FB85-29DB-D949-8E13-5FF44817D32A}" type="pres">
      <dgm:prSet presAssocID="{CA43A6A2-D027-CE4E-816A-4AF3279FA8F4}" presName="accent_4" presStyleCnt="0"/>
      <dgm:spPr/>
    </dgm:pt>
    <dgm:pt modelId="{B52F61EA-173F-2245-91D8-D79CE5E7B3AC}" type="pres">
      <dgm:prSet presAssocID="{CA43A6A2-D027-CE4E-816A-4AF3279FA8F4}" presName="accentRepeatNode" presStyleLbl="solidFgAcc1" presStyleIdx="3" presStyleCnt="4"/>
      <dgm:spPr/>
    </dgm:pt>
  </dgm:ptLst>
  <dgm:cxnLst>
    <dgm:cxn modelId="{59B40204-5A7B-7B4E-B5E2-6B1CFB74BC46}" type="presOf" srcId="{28D1382A-B3E7-7A48-8BCF-0902C5319AA6}" destId="{D9CFE800-11FE-5749-9D31-7EC412F613E3}" srcOrd="0" destOrd="0" presId="urn:microsoft.com/office/officeart/2008/layout/VerticalCurvedList"/>
    <dgm:cxn modelId="{06FE180B-2EEC-6F48-96D7-70A6D58BC3CA}" srcId="{3A8B4A50-4245-CE40-86B0-5EC81BC5BBF7}" destId="{B6D43F57-BD01-C145-AF2A-CC07F56C2DF9}" srcOrd="1" destOrd="0" parTransId="{6F70F988-466D-E84C-A7C9-BEA84B751C8B}" sibTransId="{C34EB286-030B-DD42-ADFB-885610F8024A}"/>
    <dgm:cxn modelId="{68EAAC25-CE5D-C24F-A42E-299C5EAD154F}" srcId="{3A8B4A50-4245-CE40-86B0-5EC81BC5BBF7}" destId="{28D1382A-B3E7-7A48-8BCF-0902C5319AA6}" srcOrd="0" destOrd="0" parTransId="{37BE91B7-122E-ED4E-A6CE-002D08674E9C}" sibTransId="{8A707933-7A0F-9447-B4BC-C2BD078F65BD}"/>
    <dgm:cxn modelId="{DBF8C62E-E07F-E74C-B9A3-400A1B1BA14B}" type="presOf" srcId="{B6D43F57-BD01-C145-AF2A-CC07F56C2DF9}" destId="{9156DDAB-C5BD-5E4A-B84E-D3139C53C2D9}" srcOrd="0" destOrd="0" presId="urn:microsoft.com/office/officeart/2008/layout/VerticalCurvedList"/>
    <dgm:cxn modelId="{41224F3D-0FBF-C14D-B20F-6C80B3A922E9}" type="presOf" srcId="{CA43A6A2-D027-CE4E-816A-4AF3279FA8F4}" destId="{E44D7DD9-019E-EB48-84DC-C23C6AC23101}" srcOrd="0" destOrd="0" presId="urn:microsoft.com/office/officeart/2008/layout/VerticalCurvedList"/>
    <dgm:cxn modelId="{5685BE5A-0D93-D44C-81BE-0CE4D3F5488A}" type="presOf" srcId="{6A4CE84D-749A-974F-A8D0-2BC5C5232B6D}" destId="{BD8E4B7F-C46E-6645-AC72-D3062AB309DC}" srcOrd="0" destOrd="0" presId="urn:microsoft.com/office/officeart/2008/layout/VerticalCurvedList"/>
    <dgm:cxn modelId="{C605B684-4E6E-2544-A245-72830C3A048D}" srcId="{3A8B4A50-4245-CE40-86B0-5EC81BC5BBF7}" destId="{6A4CE84D-749A-974F-A8D0-2BC5C5232B6D}" srcOrd="2" destOrd="0" parTransId="{2EA9847E-3F91-934A-8501-63CED56314C0}" sibTransId="{F1FE3AFC-4388-3741-89A8-6E6D6BD80633}"/>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04067CA5-71FA-E04E-8A0E-F8F39B5B9E0E}" srcId="{3A8B4A50-4245-CE40-86B0-5EC81BC5BBF7}" destId="{CA43A6A2-D027-CE4E-816A-4AF3279FA8F4}" srcOrd="3" destOrd="0" parTransId="{140FA1D7-FD54-1949-8F9C-C4E502A9125E}" sibTransId="{8324FB54-05AA-8042-ACBB-679320BDBAC2}"/>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F7DCB502-D70A-1946-B715-E2023D1539FD}" type="presParOf" srcId="{1E6B4B44-9AA7-B545-804E-86E1E691A7B1}" destId="{9156DDAB-C5BD-5E4A-B84E-D3139C53C2D9}" srcOrd="3" destOrd="0" presId="urn:microsoft.com/office/officeart/2008/layout/VerticalCurvedList"/>
    <dgm:cxn modelId="{48653BA6-4F4C-A94F-ACF7-AC173C4A03DA}" type="presParOf" srcId="{1E6B4B44-9AA7-B545-804E-86E1E691A7B1}" destId="{B2B5AB7C-D444-D64F-850D-34D234B7839D}" srcOrd="4" destOrd="0" presId="urn:microsoft.com/office/officeart/2008/layout/VerticalCurvedList"/>
    <dgm:cxn modelId="{6BF3F482-38DD-3E44-A4E0-94C44258FB59}" type="presParOf" srcId="{B2B5AB7C-D444-D64F-850D-34D234B7839D}" destId="{F2C81A5D-E10C-8D41-88AB-3AE7D4523106}" srcOrd="0" destOrd="0" presId="urn:microsoft.com/office/officeart/2008/layout/VerticalCurvedList"/>
    <dgm:cxn modelId="{83181D35-A204-8C4D-8DFD-D902A77F0923}" type="presParOf" srcId="{1E6B4B44-9AA7-B545-804E-86E1E691A7B1}" destId="{BD8E4B7F-C46E-6645-AC72-D3062AB309DC}" srcOrd="5" destOrd="0" presId="urn:microsoft.com/office/officeart/2008/layout/VerticalCurvedList"/>
    <dgm:cxn modelId="{B2EC0797-7DB9-3840-8FBC-F361B7942794}" type="presParOf" srcId="{1E6B4B44-9AA7-B545-804E-86E1E691A7B1}" destId="{42D7F428-5191-2942-AA1F-B48EEFB3151D}" srcOrd="6" destOrd="0" presId="urn:microsoft.com/office/officeart/2008/layout/VerticalCurvedList"/>
    <dgm:cxn modelId="{2FA33CEF-1FF6-B74C-A4FA-14043DF955E3}" type="presParOf" srcId="{42D7F428-5191-2942-AA1F-B48EEFB3151D}" destId="{50B736F2-4387-8B46-B4AA-C00EA73CECCB}" srcOrd="0" destOrd="0" presId="urn:microsoft.com/office/officeart/2008/layout/VerticalCurvedList"/>
    <dgm:cxn modelId="{3B62F675-6AAB-D749-A03D-C35D5119E41C}" type="presParOf" srcId="{1E6B4B44-9AA7-B545-804E-86E1E691A7B1}" destId="{E44D7DD9-019E-EB48-84DC-C23C6AC23101}" srcOrd="7" destOrd="0" presId="urn:microsoft.com/office/officeart/2008/layout/VerticalCurvedList"/>
    <dgm:cxn modelId="{4182E78D-3994-C54A-A8C3-CEE0944C2452}" type="presParOf" srcId="{1E6B4B44-9AA7-B545-804E-86E1E691A7B1}" destId="{59A1FB85-29DB-D949-8E13-5FF44817D32A}" srcOrd="8" destOrd="0" presId="urn:microsoft.com/office/officeart/2008/layout/VerticalCurvedList"/>
    <dgm:cxn modelId="{839CE7D9-0F97-7A4F-A5D6-F5967B33CB21}" type="presParOf" srcId="{59A1FB85-29DB-D949-8E13-5FF44817D32A}" destId="{B52F61EA-173F-2245-91D8-D79CE5E7B3AC}" srcOrd="0" destOrd="0" presId="urn:microsoft.com/office/officeart/2008/layout/VerticalCurvedList"/>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2" csCatId="colorful" phldr="1"/>
      <dgm:spPr/>
      <dgm:t>
        <a:bodyPr/>
        <a:lstStyle/>
        <a:p>
          <a:endParaRPr lang="en-US"/>
        </a:p>
      </dgm:t>
    </dgm:pt>
    <mc:AlternateContent xmlns:mc="http://schemas.openxmlformats.org/markup-compatibility/2006" xmlns:a14="http://schemas.microsoft.com/office/drawing/2010/main">
      <mc:Choice Requires="a14">
        <dgm:pt modelId="{029F1039-8354-9141-83D5-3418ECCDA470}">
          <dgm:prSet phldrT="[Text]" custT="1"/>
          <dgm:spPr>
            <a:solidFill>
              <a:schemeClr val="accent6">
                <a:lumMod val="60000"/>
                <a:lumOff val="40000"/>
              </a:schemeClr>
            </a:solidFill>
          </dgm:spPr>
          <dgm: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ea typeface="Cambria Math" panose="02040503050406030204" pitchFamily="18" charset="0"/>
                          </a:rPr>
                        </m:ctrlPr>
                      </m:sSubPr>
                      <m:e>
                        <m:r>
                          <a:rPr lang="en-US" sz="2000" b="0" i="1" smtClean="0">
                            <a:solidFill>
                              <a:schemeClr val="bg1"/>
                            </a:solidFill>
                            <a:latin typeface="Cambria Math" panose="02040503050406030204" pitchFamily="18" charset="0"/>
                            <a:ea typeface="Cambria Math" panose="02040503050406030204" pitchFamily="18" charset="0"/>
                          </a:rPr>
                          <m:t>𝜏</m:t>
                        </m:r>
                      </m:e>
                      <m:sub>
                        <m:r>
                          <m:rPr>
                            <m:sty m:val="p"/>
                          </m:rPr>
                          <a:rPr lang="el-GR" sz="2000" b="0" i="1" smtClean="0">
                            <a:solidFill>
                              <a:schemeClr val="bg1"/>
                            </a:solidFill>
                            <a:latin typeface="Cambria Math" panose="02040503050406030204" pitchFamily="18" charset="0"/>
                            <a:ea typeface="Cambria Math" panose="02040503050406030204" pitchFamily="18" charset="0"/>
                          </a:rPr>
                          <m:t>Ϝ</m:t>
                        </m:r>
                      </m:sub>
                    </m:sSub>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𝑑</m:t>
                    </m:r>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𝑆𝐶</m:t>
                    </m:r>
                    <m:r>
                      <a:rPr lang="en-US" sz="2000" b="0" i="1" smtClean="0">
                        <a:solidFill>
                          <a:schemeClr val="bg1"/>
                        </a:solidFill>
                        <a:latin typeface="Cambria Math" panose="02040503050406030204" pitchFamily="18" charset="0"/>
                        <a:ea typeface="Cambria Math" panose="02040503050406030204" pitchFamily="18" charset="0"/>
                      </a:rPr>
                      <m:t>}</m:t>
                    </m:r>
                  </m:oMath>
                </m:oMathPara>
              </a14:m>
              <a:endParaRPr lang="en-US" sz="2000" dirty="0">
                <a:solidFill>
                  <a:schemeClr val="bg1"/>
                </a:solidFill>
              </a:endParaRPr>
            </a:p>
          </dgm:t>
        </dgm:pt>
      </mc:Choice>
      <mc:Fallback xmlns="">
        <dgm:pt modelId="{029F1039-8354-9141-83D5-3418ECCDA470}">
          <dgm:prSet phldrT="[Text]" custT="1"/>
          <dgm:spPr>
            <a:solidFill>
              <a:schemeClr val="accent6">
                <a:lumMod val="60000"/>
                <a:lumOff val="40000"/>
              </a:schemeClr>
            </a:solidFill>
          </dgm:spPr>
          <dgm:t>
            <a:bodyPr/>
            <a:lstStyle/>
            <a:p>
              <a:pPr/>
              <a:r>
                <a:rPr lang="en-US" sz="2000" b="0" i="0">
                  <a:solidFill>
                    <a:schemeClr val="bg1"/>
                  </a:solidFill>
                  <a:latin typeface="Cambria Math" panose="02040503050406030204" pitchFamily="18" charset="0"/>
                  <a:ea typeface="Cambria Math" panose="02040503050406030204" pitchFamily="18" charset="0"/>
                </a:rPr>
                <a:t>𝜏_</a:t>
              </a:r>
              <a:r>
                <a:rPr lang="el-GR" sz="2000" b="0" i="0">
                  <a:solidFill>
                    <a:schemeClr val="bg1"/>
                  </a:solidFill>
                  <a:latin typeface="Cambria Math" panose="02040503050406030204" pitchFamily="18" charset="0"/>
                  <a:ea typeface="Cambria Math" panose="02040503050406030204" pitchFamily="18" charset="0"/>
                </a:rPr>
                <a:t>Ϝ</a:t>
              </a:r>
              <a:r>
                <a:rPr lang="en-US" sz="2000" b="0" i="0">
                  <a:solidFill>
                    <a:schemeClr val="bg1"/>
                  </a:solidFill>
                  <a:latin typeface="Cambria Math" panose="02040503050406030204" pitchFamily="18" charset="0"/>
                  <a:ea typeface="Cambria Math" panose="02040503050406030204" pitchFamily="18" charset="0"/>
                </a:rPr>
                <a:t> {~𝑑,𝑆𝐶}</a:t>
              </a:r>
              <a:endParaRPr lang="en-US" sz="2000" dirty="0">
                <a:solidFill>
                  <a:schemeClr val="bg1"/>
                </a:solidFill>
              </a:endParaRPr>
            </a:p>
          </dgm:t>
        </dgm:pt>
      </mc:Fallback>
    </mc:AlternateConten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a:solidFill>
          <a:schemeClr val="accent1">
            <a:lumMod val="60000"/>
            <a:lumOff val="40000"/>
          </a:schemeClr>
        </a:solidFill>
      </dgm:spPr>
      <dgm:t>
        <a:bodyPr/>
        <a:lstStyle/>
        <a:p>
          <a:pPr algn="l"/>
          <a:r>
            <a:rPr lang="en-US" sz="1100" dirty="0" err="1">
              <a:solidFill>
                <a:schemeClr val="bg1"/>
              </a:solidFill>
            </a:rPr>
            <a:t>OwnerId</a:t>
          </a:r>
          <a:r>
            <a:rPr lang="en-US" sz="1100" dirty="0">
              <a:solidFill>
                <a:schemeClr val="bg1"/>
              </a:solidFill>
            </a:rPr>
            <a:t>:</a:t>
          </a:r>
          <a:br>
            <a:rPr lang="en-US" sz="1100" dirty="0">
              <a:solidFill>
                <a:schemeClr val="bg1"/>
              </a:solidFill>
            </a:rPr>
          </a:br>
          <a:r>
            <a:rPr lang="en-US" sz="1100" dirty="0">
              <a:solidFill>
                <a:schemeClr val="bg1"/>
              </a:solidFill>
            </a:rPr>
            <a:t>Name:</a:t>
          </a:r>
          <a:br>
            <a:rPr lang="en-US" sz="1100" dirty="0">
              <a:solidFill>
                <a:schemeClr val="bg1"/>
              </a:solidFill>
            </a:rPr>
          </a:br>
          <a:r>
            <a:rPr lang="en-US" sz="1100" dirty="0">
              <a:solidFill>
                <a:schemeClr val="bg1"/>
              </a:solidFill>
            </a:rPr>
            <a:t>Symbol:</a:t>
          </a:r>
        </a:p>
        <a:p>
          <a:pPr algn="l"/>
          <a:r>
            <a:rPr lang="en-US" sz="1100" dirty="0">
              <a:solidFill>
                <a:schemeClr val="bg1"/>
              </a:solidFill>
            </a:rPr>
            <a:t>Quantity:</a:t>
          </a:r>
        </a:p>
        <a:p>
          <a:pPr algn="l"/>
          <a:r>
            <a:rPr lang="en-US" sz="1100" dirty="0">
              <a:solidFill>
                <a:schemeClr val="bg1"/>
              </a:solidFill>
            </a:rPr>
            <a:t>Decimals:</a:t>
          </a:r>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a:solidFill>
          <a:srgbClr val="002060"/>
        </a:solidFill>
      </dgm:spPr>
      <dgm:t>
        <a:bodyPr/>
        <a:lstStyle/>
        <a:p>
          <a:pPr algn="ctr"/>
          <a:r>
            <a:rPr lang="en-US" sz="1800" b="0" i="1" dirty="0">
              <a:solidFill>
                <a:schemeClr val="bg1"/>
              </a:solidFill>
            </a:rPr>
            <a:t>~d</a:t>
          </a:r>
        </a:p>
        <a:p>
          <a:pPr algn="l"/>
          <a:r>
            <a:rPr lang="en-US" sz="1400" dirty="0">
              <a:solidFill>
                <a:schemeClr val="bg1"/>
              </a:solidFill>
            </a:rPr>
            <a:t>Decimals: 0</a:t>
          </a:r>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60C196CF-09C6-D14D-A15A-1B465993E36D}">
          <dgm:prSet phldrT="[Text]" custT="1"/>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sz="1800" b="0" i="1" smtClean="0">
                        <a:solidFill>
                          <a:schemeClr val="bg1"/>
                        </a:solidFill>
                        <a:latin typeface="Cambria Math" panose="02040503050406030204" pitchFamily="18" charset="0"/>
                      </a:rPr>
                      <m:t>𝑆𝐶</m:t>
                    </m:r>
                  </m:oMath>
                </m:oMathPara>
              </a14:m>
              <a:endParaRPr lang="en-US" sz="1800">
                <a:solidFill>
                  <a:schemeClr val="bg1"/>
                </a:solidFill>
              </a:endParaRPr>
            </a:p>
          </dgm:t>
        </dgm:pt>
      </mc:Choice>
      <mc:Fallback xmlns="">
        <dgm:pt modelId="{60C196CF-09C6-D14D-A15A-1B465993E36D}">
          <dgm:prSet phldrT="[Text]" custT="1"/>
          <dgm:spPr>
            <a:solidFill>
              <a:schemeClr val="accent6"/>
            </a:solidFill>
          </dgm:spPr>
          <dgm:t>
            <a:bodyPr/>
            <a:lstStyle/>
            <a:p>
              <a:pPr/>
              <a:r>
                <a:rPr lang="en-US" sz="1800" b="0" i="0">
                  <a:solidFill>
                    <a:schemeClr val="bg1"/>
                  </a:solidFill>
                  <a:latin typeface="Cambria Math" panose="02040503050406030204" pitchFamily="18" charset="0"/>
                </a:rPr>
                <a:t>𝑆𝐶</a:t>
              </a:r>
              <a:endParaRPr lang="en-US" sz="1800">
                <a:solidFill>
                  <a:schemeClr val="bg1"/>
                </a:solidFill>
              </a:endParaRPr>
            </a:p>
          </dgm:t>
        </dgm:pt>
      </mc:Fallback>
    </mc:AlternateConten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8025AB8E-B4DA-034D-84F1-153A33F2CCD1}">
          <dgm:prSet custT="1"/>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𝑚</m:t>
                    </m:r>
                  </m:oMath>
                </m:oMathPara>
              </a14:m>
              <a:endParaRPr lang="en-US" sz="1800" dirty="0">
                <a:solidFill>
                  <a:schemeClr val="bg1"/>
                </a:solidFill>
              </a:endParaRPr>
            </a:p>
          </dgm:t>
        </dgm:pt>
      </mc:Choice>
      <mc:Fallback xmlns="">
        <dgm:pt modelId="{8025AB8E-B4DA-034D-84F1-153A33F2CCD1}">
          <dgm:prSet custT="1"/>
          <dgm:spPr>
            <a:solidFill>
              <a:schemeClr val="accent6"/>
            </a:solidFill>
          </dgm:spPr>
          <dgm:t>
            <a:bodyPr/>
            <a:lstStyle/>
            <a:p>
              <a:pPr/>
              <a:r>
                <a:rPr lang="en-US" sz="1800" i="0" dirty="0">
                  <a:solidFill>
                    <a:schemeClr val="bg1"/>
                  </a:solidFill>
                  <a:latin typeface="Cambria Math" panose="02040503050406030204" pitchFamily="18" charset="0"/>
                </a:rPr>
                <a:t>𝑚</a:t>
              </a:r>
              <a:endParaRPr lang="en-US" sz="1800">
                <a:solidFill>
                  <a:schemeClr val="bg1"/>
                </a:solidFill>
              </a:endParaRPr>
            </a:p>
          </dgm:t>
        </dgm:pt>
      </mc:Fallback>
    </mc:AlternateConten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2F33D2DA-AB75-6344-B22A-660BAC46BD9E}">
          <dgm:prSet custT="1"/>
          <dgm:spPr>
            <a:solidFill>
              <a:srgbClr val="FF0000"/>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𝑏</m:t>
                    </m:r>
                  </m:oMath>
                </m:oMathPara>
              </a14:m>
              <a:endParaRPr lang="en-US" sz="1800" dirty="0">
                <a:solidFill>
                  <a:schemeClr val="bg1"/>
                </a:solidFill>
              </a:endParaRPr>
            </a:p>
          </dgm:t>
        </dgm:pt>
      </mc:Choice>
      <mc:Fallback xmlns="">
        <dgm:pt modelId="{2F33D2DA-AB75-6344-B22A-660BAC46BD9E}">
          <dgm:prSet custT="1"/>
          <dgm:spPr>
            <a:solidFill>
              <a:srgbClr val="FF0000"/>
            </a:solidFill>
          </dgm:spPr>
          <dgm:t>
            <a:bodyPr/>
            <a:lstStyle/>
            <a:p>
              <a:pPr/>
              <a:r>
                <a:rPr lang="en-US" sz="1800" i="0" dirty="0">
                  <a:solidFill>
                    <a:schemeClr val="bg1"/>
                  </a:solidFill>
                  <a:latin typeface="Cambria Math" panose="02040503050406030204" pitchFamily="18" charset="0"/>
                </a:rPr>
                <a:t>𝑏</a:t>
              </a:r>
              <a:endParaRPr lang="en-US" sz="1800">
                <a:solidFill>
                  <a:schemeClr val="bg1"/>
                </a:solidFill>
              </a:endParaRPr>
            </a:p>
          </dgm:t>
        </dgm:pt>
      </mc:Fallback>
    </mc:AlternateConten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CF817743-49A3-DB43-B02C-96ED820552CA}" type="asst">
          <dgm:prSet custT="1"/>
          <dgm:spPr>
            <a:solidFill>
              <a:schemeClr val="accent6">
                <a:alpha val="59000"/>
              </a:schemeClr>
            </a:solidFill>
          </dgm:spPr>
          <dgm:t>
            <a:bodyPr/>
            <a:lstStyle/>
            <a:p>
              <a:pPr/>
              <a14:m>
                <m:oMathPara xmlns:m="http://schemas.openxmlformats.org/officeDocument/2006/math">
                  <m:oMathParaPr>
                    <m:jc m:val="centerGroup"/>
                  </m:oMathParaPr>
                  <m:oMath xmlns:m="http://schemas.openxmlformats.org/officeDocument/2006/math">
                    <m:r>
                      <a:rPr lang="en-US" sz="2400" i="1" smtClean="0">
                        <a:solidFill>
                          <a:schemeClr val="bg1"/>
                        </a:solidFill>
                        <a:latin typeface="Cambria Math" panose="02040503050406030204" pitchFamily="18" charset="0"/>
                        <a:ea typeface="Cambria Math" panose="02040503050406030204" pitchFamily="18" charset="0"/>
                      </a:rPr>
                      <m:t>𝜏</m:t>
                    </m:r>
                  </m:oMath>
                </m:oMathPara>
              </a14:m>
              <a:endParaRPr lang="en-US" sz="2400" dirty="0">
                <a:solidFill>
                  <a:schemeClr val="bg1"/>
                </a:solidFill>
              </a:endParaRPr>
            </a:p>
          </dgm:t>
        </dgm:pt>
      </mc:Choice>
      <mc:Fallback xmlns="">
        <dgm:pt modelId="{CF817743-49A3-DB43-B02C-96ED820552CA}" type="asst">
          <dgm:prSet custT="1"/>
          <dgm:spPr>
            <a:solidFill>
              <a:schemeClr val="accent6">
                <a:alpha val="59000"/>
              </a:schemeClr>
            </a:solidFill>
          </dgm:spPr>
          <dgm:t>
            <a:bodyPr/>
            <a:lstStyle/>
            <a:p>
              <a:pPr/>
              <a:r>
                <a:rPr lang="en-US" sz="2400" i="0">
                  <a:solidFill>
                    <a:schemeClr val="bg1"/>
                  </a:solidFill>
                  <a:latin typeface="Cambria Math" panose="02040503050406030204" pitchFamily="18" charset="0"/>
                  <a:ea typeface="Cambria Math" panose="02040503050406030204" pitchFamily="18" charset="0"/>
                </a:rPr>
                <a:t>𝜏</a:t>
              </a:r>
              <a:endParaRPr lang="en-US" sz="2400" dirty="0">
                <a:solidFill>
                  <a:schemeClr val="bg1"/>
                </a:solidFill>
              </a:endParaRPr>
            </a:p>
          </dgm:t>
        </dgm:pt>
      </mc:Fallback>
    </mc:AlternateConten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E9E167D9-83F7-DA4A-B31B-9FEF7F26D12E}">
          <dgm:prSet custT="1"/>
          <dgm:spPr>
            <a:solidFill>
              <a:schemeClr val="accent1"/>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𝑟</m:t>
                    </m:r>
                  </m:oMath>
                </m:oMathPara>
              </a14:m>
              <a:endParaRPr lang="en-US" sz="1800" dirty="0">
                <a:solidFill>
                  <a:schemeClr val="bg1"/>
                </a:solidFill>
              </a:endParaRPr>
            </a:p>
          </dgm:t>
        </dgm:pt>
      </mc:Choice>
      <mc:Fallback xmlns="">
        <dgm:pt modelId="{E9E167D9-83F7-DA4A-B31B-9FEF7F26D12E}">
          <dgm:prSet custT="1"/>
          <dgm:spPr>
            <a:solidFill>
              <a:schemeClr val="accent1"/>
            </a:solidFill>
          </dgm:spPr>
          <dgm:t>
            <a:bodyPr/>
            <a:lstStyle/>
            <a:p>
              <a:pPr/>
              <a:r>
                <a:rPr lang="en-US" sz="1800" i="0" dirty="0">
                  <a:solidFill>
                    <a:schemeClr val="bg1"/>
                  </a:solidFill>
                  <a:latin typeface="Cambria Math" panose="02040503050406030204" pitchFamily="18" charset="0"/>
                </a:rPr>
                <a:t>𝑟</a:t>
              </a:r>
              <a:endParaRPr lang="en-US" sz="1800">
                <a:solidFill>
                  <a:schemeClr val="bg1"/>
                </a:solidFill>
              </a:endParaRPr>
            </a:p>
          </dgm:t>
        </dgm:pt>
      </mc:Fallback>
    </mc:AlternateConten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77432C60-D7B1-404E-886A-E20862B58C1D}" type="pres">
      <dgm:prSet presAssocID="{029F1039-8354-9141-83D5-3418ECCDA470}" presName="hierRoot1" presStyleCnt="0">
        <dgm:presLayoutVars>
          <dgm:hierBranch val="init"/>
        </dgm:presLayoutVars>
      </dgm:prSet>
      <dgm:spPr/>
    </dgm:pt>
    <dgm:pt modelId="{993F8482-10DA-8344-B188-DE5BEBA22756}" type="pres">
      <dgm:prSet presAssocID="{029F1039-8354-9141-83D5-3418ECCDA470}" presName="rootComposite1" presStyleCnt="0"/>
      <dgm:spPr/>
    </dgm:pt>
    <dgm:pt modelId="{168F93A2-B615-5B43-AA79-BCC6E7555349}" type="pres">
      <dgm:prSet presAssocID="{029F1039-8354-9141-83D5-3418ECCDA470}" presName="rootText1" presStyleLbl="node0" presStyleIdx="0" presStyleCnt="1" custScaleX="129623">
        <dgm:presLayoutVars>
          <dgm:chPref val="3"/>
        </dgm:presLayoutVars>
      </dgm:prSet>
      <dgm:spPr/>
    </dgm:pt>
    <dgm:pt modelId="{D7440178-3B9A-DB43-B45B-8D92BE69362B}" type="pres">
      <dgm:prSet presAssocID="{029F1039-8354-9141-83D5-3418ECCDA470}" presName="rootConnector1" presStyleLbl="node1" presStyleIdx="0" presStyleCnt="0"/>
      <dgm:spPr/>
    </dgm:pt>
    <dgm:pt modelId="{CFE05CFF-9441-7E4E-A99D-2C4B6BD808D5}" type="pres">
      <dgm:prSet presAssocID="{029F1039-8354-9141-83D5-3418ECCDA470}" presName="hierChild2" presStyleCnt="0"/>
      <dgm:spPr/>
    </dgm:pt>
    <dgm:pt modelId="{D8CDA806-FCE8-8D4C-9F08-03BFD0DFBBA3}" type="pres">
      <dgm:prSet presAssocID="{766D66C9-A3EE-AF4C-B193-9CDE98E5E2F9}" presName="Name37" presStyleLbl="parChTrans1D2" presStyleIdx="0" presStyleCnt="4"/>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2" presStyleIdx="0" presStyleCnt="2" custScaleX="117240">
        <dgm:presLayoutVars>
          <dgm:chPref val="3"/>
        </dgm:presLayoutVars>
      </dgm:prSet>
      <dgm:spPr/>
    </dgm:pt>
    <dgm:pt modelId="{A95C5C6F-3AB4-9247-BDA2-BFF814E4AA9F}" type="pres">
      <dgm:prSet presAssocID="{59E17353-7947-EA4C-96DF-92041DA440AF}" presName="rootConnector" presStyleLbl="node2"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2" presStyleIdx="1" presStyleCnt="4"/>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2" presStyleIdx="1" presStyleCnt="2">
        <dgm:presLayoutVars>
          <dgm:chPref val="3"/>
        </dgm:presLayoutVars>
      </dgm:prSet>
      <dgm:spPr/>
    </dgm:pt>
    <dgm:pt modelId="{CF6BC2F2-3B0A-804A-8531-E103E240B8A8}" type="pres">
      <dgm:prSet presAssocID="{60C196CF-09C6-D14D-A15A-1B465993E36D}" presName="rootConnector" presStyleLbl="node2"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3"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3" presStyleIdx="0" presStyleCnt="3">
        <dgm:presLayoutVars>
          <dgm:chPref val="3"/>
        </dgm:presLayoutVars>
      </dgm:prSet>
      <dgm:spPr/>
    </dgm:pt>
    <dgm:pt modelId="{F6322596-606E-6547-8AEB-89D5B7C668D4}" type="pres">
      <dgm:prSet presAssocID="{8025AB8E-B4DA-034D-84F1-153A33F2CCD1}" presName="rootConnector" presStyleLbl="node3"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3"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3" presStyleIdx="1" presStyleCnt="3">
        <dgm:presLayoutVars>
          <dgm:chPref val="3"/>
        </dgm:presLayoutVars>
      </dgm:prSet>
      <dgm:spPr/>
    </dgm:pt>
    <dgm:pt modelId="{8172AEB9-77EC-7746-87E1-DFB293B41DC3}" type="pres">
      <dgm:prSet presAssocID="{2F33D2DA-AB75-6344-B22A-660BAC46BD9E}" presName="rootConnector" presStyleLbl="node3"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3"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3" presStyleIdx="2" presStyleCnt="3">
        <dgm:presLayoutVars>
          <dgm:chPref val="3"/>
        </dgm:presLayoutVars>
      </dgm:prSet>
      <dgm:spPr/>
    </dgm:pt>
    <dgm:pt modelId="{1BC33255-0F97-3C40-A245-E2F6DCEFE171}" type="pres">
      <dgm:prSet presAssocID="{E9E167D9-83F7-DA4A-B31B-9FEF7F26D12E}" presName="rootConnector" presStyleLbl="node3"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D1396D6C-0213-7D41-ABA5-BEE9FD42AA26}" type="pres">
      <dgm:prSet presAssocID="{029F1039-8354-9141-83D5-3418ECCDA470}" presName="hierChild3" presStyleCnt="0"/>
      <dgm:spPr/>
    </dgm:pt>
    <dgm:pt modelId="{AFDF98E4-08C4-524E-AE54-2A399357C001}" type="pres">
      <dgm:prSet presAssocID="{24C1347C-3533-004A-9EE6-6EB7B1878229}" presName="Name111" presStyleLbl="parChTrans1D2" presStyleIdx="2" presStyleCnt="4"/>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1" presStyleIdx="0" presStyleCnt="2" custScaleX="151361" custScaleY="171138">
        <dgm:presLayoutVars>
          <dgm:chPref val="3"/>
        </dgm:presLayoutVars>
      </dgm:prSet>
      <dgm:spPr/>
    </dgm:pt>
    <dgm:pt modelId="{B19F6794-74EB-2741-BD9F-EE3105A47BDF}" type="pres">
      <dgm:prSet presAssocID="{65307EFA-7D60-2E4D-A48E-0DE1B4BC3AF3}" presName="rootConnector3" presStyleLbl="asst1" presStyleIdx="0" presStyleCnt="2"/>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2" presStyleIdx="3" presStyleCnt="4"/>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1" presStyleIdx="1" presStyleCnt="2">
        <dgm:presLayoutVars>
          <dgm:chPref val="3"/>
        </dgm:presLayoutVars>
      </dgm:prSet>
      <dgm:spPr/>
    </dgm:pt>
    <dgm:pt modelId="{A96D48AC-916A-A945-A9C0-90B9CF64BB9C}" type="pres">
      <dgm:prSet presAssocID="{CF817743-49A3-DB43-B02C-96ED820552CA}" presName="rootConnector3" presStyleLbl="asst1" presStyleIdx="1" presStyleCnt="2"/>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Lst>
  <dgm:cxnLst>
    <dgm:cxn modelId="{5F7E1509-FEC0-E946-AEFD-C6A0E07D9DDC}" type="presOf" srcId="{59E17353-7947-EA4C-96DF-92041DA440AF}" destId="{719D2221-BBB3-794E-897F-C58FCD2D5C60}" srcOrd="0" destOrd="0" presId="urn:microsoft.com/office/officeart/2005/8/layout/orgChart1"/>
    <dgm:cxn modelId="{D3B10A0B-2898-7C48-9C5A-D9CEDC85AAE6}" type="presOf" srcId="{7CF282B1-0821-9C48-9F41-988711243733}" destId="{2C1AD34F-6132-F74F-8E13-5A092059FB8F}" srcOrd="0" destOrd="0" presId="urn:microsoft.com/office/officeart/2005/8/layout/orgChart1"/>
    <dgm:cxn modelId="{10C1DE18-795F-CF41-B7DE-5E12592434B8}" type="presOf" srcId="{69077473-0EF7-2C47-B8C4-19D2384F8714}" destId="{FD66FC2C-228F-9E40-A2D3-3018CCDB7027}" srcOrd="0" destOrd="0" presId="urn:microsoft.com/office/officeart/2005/8/layout/orgChart1"/>
    <dgm:cxn modelId="{702D6425-09B1-7D47-9A73-15AA4EF039FC}" type="presOf" srcId="{029F1039-8354-9141-83D5-3418ECCDA470}" destId="{168F93A2-B615-5B43-AA79-BCC6E7555349}" srcOrd="0" destOrd="0" presId="urn:microsoft.com/office/officeart/2005/8/layout/orgChart1"/>
    <dgm:cxn modelId="{552D852A-D617-ED47-9F8B-A3CA0ABF3791}" type="presOf" srcId="{E137F3B1-92C7-804D-95D5-EFA75D6E0CF8}" destId="{53AD5C6B-05C1-EB4D-8102-8CD21FE98B60}" srcOrd="0"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C5EF8B37-9F79-DD4A-9052-6EAD0AEBB4D2}" type="presOf" srcId="{766D66C9-A3EE-AF4C-B193-9CDE98E5E2F9}" destId="{D8CDA806-FCE8-8D4C-9F08-03BFD0DFBBA3}" srcOrd="0" destOrd="0" presId="urn:microsoft.com/office/officeart/2005/8/layout/orgChart1"/>
    <dgm:cxn modelId="{8C67A938-066C-1B44-AFF2-F6FBFC2A5483}" type="presOf" srcId="{24C1347C-3533-004A-9EE6-6EB7B1878229}" destId="{AFDF98E4-08C4-524E-AE54-2A399357C001}" srcOrd="0" destOrd="0" presId="urn:microsoft.com/office/officeart/2005/8/layout/orgChart1"/>
    <dgm:cxn modelId="{2DA78D50-E09E-9E4F-B535-849B644A20B5}" type="presOf" srcId="{CF817743-49A3-DB43-B02C-96ED820552CA}" destId="{A96D48AC-916A-A945-A9C0-90B9CF64BB9C}" srcOrd="1" destOrd="0" presId="urn:microsoft.com/office/officeart/2005/8/layout/orgChart1"/>
    <dgm:cxn modelId="{B5F9E952-842E-E14C-93CE-56E35EA2468A}" type="presOf" srcId="{8025AB8E-B4DA-034D-84F1-153A33F2CCD1}" destId="{DBED8CF7-2CF0-E840-9700-DA7DBA8EA5C5}" srcOrd="0" destOrd="0" presId="urn:microsoft.com/office/officeart/2005/8/layout/orgChart1"/>
    <dgm:cxn modelId="{8244D55E-ABAF-5444-92C0-8444C914DB52}" type="presOf" srcId="{2F06DE29-2D3F-4C45-83F0-73688F89F457}" destId="{3C93CFC5-9DFE-E742-B14B-E7CF6E90D084}" srcOrd="0"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7A6C4C67-188E-624C-A09B-AA21D416116F}" type="presOf" srcId="{8025AB8E-B4DA-034D-84F1-153A33F2CCD1}" destId="{F6322596-606E-6547-8AEB-89D5B7C668D4}" srcOrd="1" destOrd="0" presId="urn:microsoft.com/office/officeart/2005/8/layout/orgChart1"/>
    <dgm:cxn modelId="{9137E271-50C3-3B49-9E18-4C84FFA9E734}" type="presOf" srcId="{E9E167D9-83F7-DA4A-B31B-9FEF7F26D12E}" destId="{083C94B8-CBAD-014C-91DD-A6E1629DF607}" srcOrd="0" destOrd="0" presId="urn:microsoft.com/office/officeart/2005/8/layout/orgChart1"/>
    <dgm:cxn modelId="{59B2D875-F61B-3B4B-9363-7B7568AFDACA}" type="presOf" srcId="{59E17353-7947-EA4C-96DF-92041DA440AF}" destId="{A95C5C6F-3AB4-9247-BDA2-BFF814E4AA9F}" srcOrd="1" destOrd="0" presId="urn:microsoft.com/office/officeart/2005/8/layout/orgChart1"/>
    <dgm:cxn modelId="{91A6D37D-8281-B243-9922-873342A7C512}" type="presOf" srcId="{029F1039-8354-9141-83D5-3418ECCDA470}" destId="{D7440178-3B9A-DB43-B45B-8D92BE69362B}" srcOrd="1" destOrd="0" presId="urn:microsoft.com/office/officeart/2005/8/layout/orgChart1"/>
    <dgm:cxn modelId="{9BD35D82-CD5F-404A-B426-69C353091445}" srcId="{029F1039-8354-9141-83D5-3418ECCDA470}" destId="{CF817743-49A3-DB43-B02C-96ED820552CA}" srcOrd="1" destOrd="0" parTransId="{2F06DE29-2D3F-4C45-83F0-73688F89F457}" sibTransId="{37F0D004-4708-D447-8E0C-2841D88D4060}"/>
    <dgm:cxn modelId="{83E9A484-7E1C-674B-A347-DD6385C34397}" srcId="{220932BD-AF82-3844-AA51-5047DABCCEF6}"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1B33C48D-F70D-504D-90BC-52A384050EE1}" type="presOf" srcId="{E9E167D9-83F7-DA4A-B31B-9FEF7F26D12E}" destId="{1BC33255-0F97-3C40-A245-E2F6DCEFE171}" srcOrd="1" destOrd="0" presId="urn:microsoft.com/office/officeart/2005/8/layout/orgChart1"/>
    <dgm:cxn modelId="{803574A1-CDFE-914A-9CF0-522756208BF5}" type="presOf" srcId="{CF817743-49A3-DB43-B02C-96ED820552CA}" destId="{BC9F48D0-9F74-F846-BC9B-E4F5174211F2}" srcOrd="0" destOrd="0" presId="urn:microsoft.com/office/officeart/2005/8/layout/orgChart1"/>
    <dgm:cxn modelId="{84E702AC-6A8A-FD41-B1C8-FB9BAD661D4F}" type="presOf" srcId="{65307EFA-7D60-2E4D-A48E-0DE1B4BC3AF3}" destId="{B19F6794-74EB-2741-BD9F-EE3105A47BDF}" srcOrd="1"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08C5CAB8-DB5E-C549-BCAB-C6FCE1B72F75}" type="presOf" srcId="{60C196CF-09C6-D14D-A15A-1B465993E36D}" destId="{BE049AAD-3B54-E14C-8F17-C5FC4F8F510E}" srcOrd="0" destOrd="0" presId="urn:microsoft.com/office/officeart/2005/8/layout/orgChart1"/>
    <dgm:cxn modelId="{21E4E5BB-43B8-874D-BA04-730A8A88FB31}" type="presOf" srcId="{3798D772-06EB-584A-90D0-9FF9B70A4334}" destId="{69863BE9-F363-B64B-98E3-198CAA6E2C9F}" srcOrd="0"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D355BD1-0669-B349-A564-05ABCE69DB74}" type="presOf" srcId="{2F33D2DA-AB75-6344-B22A-660BAC46BD9E}" destId="{8172AEB9-77EC-7746-87E1-DFB293B41DC3}" srcOrd="1" destOrd="0" presId="urn:microsoft.com/office/officeart/2005/8/layout/orgChart1"/>
    <dgm:cxn modelId="{6B18E6DD-15AC-824B-A133-E2F84219C90D}" type="presOf" srcId="{60C196CF-09C6-D14D-A15A-1B465993E36D}" destId="{CF6BC2F2-3B0A-804A-8531-E103E240B8A8}" srcOrd="1" destOrd="0" presId="urn:microsoft.com/office/officeart/2005/8/layout/orgChart1"/>
    <dgm:cxn modelId="{8EC5EADD-6BA2-9D43-9455-4FBDC91D48C5}" srcId="{029F1039-8354-9141-83D5-3418ECCDA470}" destId="{59E17353-7947-EA4C-96DF-92041DA440AF}" srcOrd="2" destOrd="0" parTransId="{766D66C9-A3EE-AF4C-B193-9CDE98E5E2F9}" sibTransId="{E8E56832-D025-1146-ABCE-C5D8390ED3DC}"/>
    <dgm:cxn modelId="{F49502E0-74F6-794A-9060-BFBC37A6C622}" srcId="{029F1039-8354-9141-83D5-3418ECCDA470}" destId="{60C196CF-09C6-D14D-A15A-1B465993E36D}" srcOrd="3" destOrd="0" parTransId="{69077473-0EF7-2C47-B8C4-19D2384F8714}" sibTransId="{7D81D782-81A6-4140-99CB-9F7372C320E7}"/>
    <dgm:cxn modelId="{2DF655E2-14CD-CA4B-B784-DAA0F8BDD68B}" type="presOf" srcId="{65307EFA-7D60-2E4D-A48E-0DE1B4BC3AF3}" destId="{E2C33039-6ACB-6E4C-A378-8653FDA19533}" srcOrd="0" destOrd="0" presId="urn:microsoft.com/office/officeart/2005/8/layout/orgChart1"/>
    <dgm:cxn modelId="{DEA378FA-0B63-3D4D-81D7-BF9033A3AD50}" type="presOf" srcId="{2F33D2DA-AB75-6344-B22A-660BAC46BD9E}" destId="{A28335A1-5EAB-8541-908A-A589325AFA45}" srcOrd="0" destOrd="0" presId="urn:microsoft.com/office/officeart/2005/8/layout/orgChart1"/>
    <dgm:cxn modelId="{FBC2FF88-54FC-9946-9E93-288C284DD8C9}" type="presParOf" srcId="{9D6A47D5-3B04-FD45-A449-9576FB1A8A1C}" destId="{77432C60-D7B1-404E-886A-E20862B58C1D}" srcOrd="0" destOrd="0" presId="urn:microsoft.com/office/officeart/2005/8/layout/orgChart1"/>
    <dgm:cxn modelId="{3C032D6A-817C-5946-8F92-C3E1607C0715}" type="presParOf" srcId="{77432C60-D7B1-404E-886A-E20862B58C1D}" destId="{993F8482-10DA-8344-B188-DE5BEBA22756}" srcOrd="0" destOrd="0" presId="urn:microsoft.com/office/officeart/2005/8/layout/orgChart1"/>
    <dgm:cxn modelId="{5833DC57-1A0F-4C43-A3A3-9B8FE16C7792}" type="presParOf" srcId="{993F8482-10DA-8344-B188-DE5BEBA22756}" destId="{168F93A2-B615-5B43-AA79-BCC6E7555349}" srcOrd="0" destOrd="0" presId="urn:microsoft.com/office/officeart/2005/8/layout/orgChart1"/>
    <dgm:cxn modelId="{01AC79DE-442D-FC47-B1DB-1B82259ACDF1}" type="presParOf" srcId="{993F8482-10DA-8344-B188-DE5BEBA22756}" destId="{D7440178-3B9A-DB43-B45B-8D92BE69362B}" srcOrd="1" destOrd="0" presId="urn:microsoft.com/office/officeart/2005/8/layout/orgChart1"/>
    <dgm:cxn modelId="{681D6AEE-AEE0-254F-8355-BBAD4A9CE367}" type="presParOf" srcId="{77432C60-D7B1-404E-886A-E20862B58C1D}" destId="{CFE05CFF-9441-7E4E-A99D-2C4B6BD808D5}" srcOrd="1" destOrd="0" presId="urn:microsoft.com/office/officeart/2005/8/layout/orgChart1"/>
    <dgm:cxn modelId="{F509FFF6-13C0-5C48-9C64-DA94928454B2}" type="presParOf" srcId="{CFE05CFF-9441-7E4E-A99D-2C4B6BD808D5}" destId="{D8CDA806-FCE8-8D4C-9F08-03BFD0DFBBA3}" srcOrd="0" destOrd="0" presId="urn:microsoft.com/office/officeart/2005/8/layout/orgChart1"/>
    <dgm:cxn modelId="{25AF1903-BECB-384B-AC14-BDBF51263CDA}" type="presParOf" srcId="{CFE05CFF-9441-7E4E-A99D-2C4B6BD808D5}" destId="{675FE7F7-1312-9545-B839-D40E0E4F784F}" srcOrd="1" destOrd="0" presId="urn:microsoft.com/office/officeart/2005/8/layout/orgChart1"/>
    <dgm:cxn modelId="{D9A94B5F-E6EC-AE40-8463-FF289C7CF119}" type="presParOf" srcId="{675FE7F7-1312-9545-B839-D40E0E4F784F}" destId="{52A6F31A-0230-7940-B6B9-E0EE40C60F01}" srcOrd="0" destOrd="0" presId="urn:microsoft.com/office/officeart/2005/8/layout/orgChart1"/>
    <dgm:cxn modelId="{283B15AE-3BA0-2249-84CF-A96AA890D0E7}" type="presParOf" srcId="{52A6F31A-0230-7940-B6B9-E0EE40C60F01}" destId="{719D2221-BBB3-794E-897F-C58FCD2D5C60}" srcOrd="0" destOrd="0" presId="urn:microsoft.com/office/officeart/2005/8/layout/orgChart1"/>
    <dgm:cxn modelId="{2160E823-B509-CD43-8FAA-C30B4EA33023}" type="presParOf" srcId="{52A6F31A-0230-7940-B6B9-E0EE40C60F01}" destId="{A95C5C6F-3AB4-9247-BDA2-BFF814E4AA9F}" srcOrd="1" destOrd="0" presId="urn:microsoft.com/office/officeart/2005/8/layout/orgChart1"/>
    <dgm:cxn modelId="{CDB28A16-5C72-764D-B2C1-D7884AB4C4E1}" type="presParOf" srcId="{675FE7F7-1312-9545-B839-D40E0E4F784F}" destId="{80588597-A9E3-B64A-950A-8A1685B7D695}" srcOrd="1" destOrd="0" presId="urn:microsoft.com/office/officeart/2005/8/layout/orgChart1"/>
    <dgm:cxn modelId="{B5C96072-CA19-5841-996D-90097AC698B4}" type="presParOf" srcId="{675FE7F7-1312-9545-B839-D40E0E4F784F}" destId="{A79B03AC-BCB9-7C42-B430-036AA9D0DC1D}" srcOrd="2" destOrd="0" presId="urn:microsoft.com/office/officeart/2005/8/layout/orgChart1"/>
    <dgm:cxn modelId="{83A86D5A-29EB-FD44-88F5-9FFD43B8A557}" type="presParOf" srcId="{CFE05CFF-9441-7E4E-A99D-2C4B6BD808D5}" destId="{FD66FC2C-228F-9E40-A2D3-3018CCDB7027}" srcOrd="2" destOrd="0" presId="urn:microsoft.com/office/officeart/2005/8/layout/orgChart1"/>
    <dgm:cxn modelId="{95443131-36DD-BC42-808B-76B1F4DF2519}" type="presParOf" srcId="{CFE05CFF-9441-7E4E-A99D-2C4B6BD808D5}" destId="{B1B67BEB-0557-6C4F-8F69-0E6F5152D8A0}" srcOrd="3" destOrd="0" presId="urn:microsoft.com/office/officeart/2005/8/layout/orgChart1"/>
    <dgm:cxn modelId="{84E36087-F6ED-C94D-B1FB-F9E18E9F1930}" type="presParOf" srcId="{B1B67BEB-0557-6C4F-8F69-0E6F5152D8A0}" destId="{5CE103A6-EEEA-A541-A9FC-EDDA234F0E5A}" srcOrd="0" destOrd="0" presId="urn:microsoft.com/office/officeart/2005/8/layout/orgChart1"/>
    <dgm:cxn modelId="{474641BF-385E-5C4F-A476-D826BDBBA811}" type="presParOf" srcId="{5CE103A6-EEEA-A541-A9FC-EDDA234F0E5A}" destId="{BE049AAD-3B54-E14C-8F17-C5FC4F8F510E}" srcOrd="0" destOrd="0" presId="urn:microsoft.com/office/officeart/2005/8/layout/orgChart1"/>
    <dgm:cxn modelId="{A0AF1136-0D7F-EF48-A128-620CBED3A821}" type="presParOf" srcId="{5CE103A6-EEEA-A541-A9FC-EDDA234F0E5A}" destId="{CF6BC2F2-3B0A-804A-8531-E103E240B8A8}" srcOrd="1" destOrd="0" presId="urn:microsoft.com/office/officeart/2005/8/layout/orgChart1"/>
    <dgm:cxn modelId="{4C3CD543-8084-6047-8A47-51A306CF8049}" type="presParOf" srcId="{B1B67BEB-0557-6C4F-8F69-0E6F5152D8A0}" destId="{0CCB8A35-A7E3-0F47-B304-7D0EF44B29A7}" srcOrd="1" destOrd="0" presId="urn:microsoft.com/office/officeart/2005/8/layout/orgChart1"/>
    <dgm:cxn modelId="{F7D23754-8F0E-2A47-8F1D-2D61F1E6202A}" type="presParOf" srcId="{0CCB8A35-A7E3-0F47-B304-7D0EF44B29A7}" destId="{2C1AD34F-6132-F74F-8E13-5A092059FB8F}" srcOrd="0" destOrd="0" presId="urn:microsoft.com/office/officeart/2005/8/layout/orgChart1"/>
    <dgm:cxn modelId="{44667E69-177B-924E-B2F0-7588FA03A38B}" type="presParOf" srcId="{0CCB8A35-A7E3-0F47-B304-7D0EF44B29A7}" destId="{06744DDA-3501-5540-83EC-BE9A370C086F}" srcOrd="1" destOrd="0" presId="urn:microsoft.com/office/officeart/2005/8/layout/orgChart1"/>
    <dgm:cxn modelId="{6172B381-3FFF-F049-85E6-1C42F7AFB918}" type="presParOf" srcId="{06744DDA-3501-5540-83EC-BE9A370C086F}" destId="{8AA93EEA-AF68-AF4C-ADEE-F321E2091F1D}" srcOrd="0" destOrd="0" presId="urn:microsoft.com/office/officeart/2005/8/layout/orgChart1"/>
    <dgm:cxn modelId="{A34C260C-0664-404A-A05A-5B5B3F45641B}" type="presParOf" srcId="{8AA93EEA-AF68-AF4C-ADEE-F321E2091F1D}" destId="{DBED8CF7-2CF0-E840-9700-DA7DBA8EA5C5}" srcOrd="0" destOrd="0" presId="urn:microsoft.com/office/officeart/2005/8/layout/orgChart1"/>
    <dgm:cxn modelId="{004A75E4-D74A-E543-B115-CE0423CD7933}" type="presParOf" srcId="{8AA93EEA-AF68-AF4C-ADEE-F321E2091F1D}" destId="{F6322596-606E-6547-8AEB-89D5B7C668D4}" srcOrd="1" destOrd="0" presId="urn:microsoft.com/office/officeart/2005/8/layout/orgChart1"/>
    <dgm:cxn modelId="{92A86CA3-0DBB-204B-97ED-8169D6A07EC9}" type="presParOf" srcId="{06744DDA-3501-5540-83EC-BE9A370C086F}" destId="{EAAA40FF-616F-9B44-89D8-FCB543F1D610}" srcOrd="1" destOrd="0" presId="urn:microsoft.com/office/officeart/2005/8/layout/orgChart1"/>
    <dgm:cxn modelId="{1572FC4B-0BB1-AE4C-A241-7E6C83702961}" type="presParOf" srcId="{06744DDA-3501-5540-83EC-BE9A370C086F}" destId="{D377A75C-5CCA-CD44-A685-14F77F9F4F68}" srcOrd="2" destOrd="0" presId="urn:microsoft.com/office/officeart/2005/8/layout/orgChart1"/>
    <dgm:cxn modelId="{E159F0BB-E2D3-5F45-B329-EE35C4E77C3E}" type="presParOf" srcId="{0CCB8A35-A7E3-0F47-B304-7D0EF44B29A7}" destId="{69863BE9-F363-B64B-98E3-198CAA6E2C9F}" srcOrd="2" destOrd="0" presId="urn:microsoft.com/office/officeart/2005/8/layout/orgChart1"/>
    <dgm:cxn modelId="{E36A8D80-1BC5-4349-A35B-37C34F686102}" type="presParOf" srcId="{0CCB8A35-A7E3-0F47-B304-7D0EF44B29A7}" destId="{8E909D59-80D4-5A43-B125-B5EA4E793AE4}" srcOrd="3" destOrd="0" presId="urn:microsoft.com/office/officeart/2005/8/layout/orgChart1"/>
    <dgm:cxn modelId="{CF73B101-7BEB-074A-95DA-F28548DE9F57}" type="presParOf" srcId="{8E909D59-80D4-5A43-B125-B5EA4E793AE4}" destId="{60837857-5FB9-C94A-9B34-7504898E0E36}" srcOrd="0" destOrd="0" presId="urn:microsoft.com/office/officeart/2005/8/layout/orgChart1"/>
    <dgm:cxn modelId="{3044AC00-3F75-AC46-9D8B-9223D6613DE7}" type="presParOf" srcId="{60837857-5FB9-C94A-9B34-7504898E0E36}" destId="{A28335A1-5EAB-8541-908A-A589325AFA45}" srcOrd="0" destOrd="0" presId="urn:microsoft.com/office/officeart/2005/8/layout/orgChart1"/>
    <dgm:cxn modelId="{3BE85BFC-F8D1-2343-A003-AFEAF3B3EBE3}" type="presParOf" srcId="{60837857-5FB9-C94A-9B34-7504898E0E36}" destId="{8172AEB9-77EC-7746-87E1-DFB293B41DC3}" srcOrd="1" destOrd="0" presId="urn:microsoft.com/office/officeart/2005/8/layout/orgChart1"/>
    <dgm:cxn modelId="{C6469FDC-963D-3743-9BE2-00FC394DE32D}" type="presParOf" srcId="{8E909D59-80D4-5A43-B125-B5EA4E793AE4}" destId="{91241E9D-38E4-9444-A17B-A1AE4371A649}" srcOrd="1" destOrd="0" presId="urn:microsoft.com/office/officeart/2005/8/layout/orgChart1"/>
    <dgm:cxn modelId="{C94E0711-AA6B-B744-981F-E31833F7A011}" type="presParOf" srcId="{8E909D59-80D4-5A43-B125-B5EA4E793AE4}" destId="{537CE10D-74ED-D84D-B3A9-C2E607EA3408}" srcOrd="2" destOrd="0" presId="urn:microsoft.com/office/officeart/2005/8/layout/orgChart1"/>
    <dgm:cxn modelId="{0E797EF7-83F4-AD41-8B3F-D65DCEF609CB}" type="presParOf" srcId="{0CCB8A35-A7E3-0F47-B304-7D0EF44B29A7}" destId="{53AD5C6B-05C1-EB4D-8102-8CD21FE98B60}" srcOrd="4" destOrd="0" presId="urn:microsoft.com/office/officeart/2005/8/layout/orgChart1"/>
    <dgm:cxn modelId="{62848F5E-8FE7-6841-BC9E-5D2CB05EB1E2}" type="presParOf" srcId="{0CCB8A35-A7E3-0F47-B304-7D0EF44B29A7}" destId="{C55ACD45-9C47-DF4F-90E8-84C9022F131D}" srcOrd="5" destOrd="0" presId="urn:microsoft.com/office/officeart/2005/8/layout/orgChart1"/>
    <dgm:cxn modelId="{D2FA81D2-1570-C64E-B7B5-139E4DA07F27}" type="presParOf" srcId="{C55ACD45-9C47-DF4F-90E8-84C9022F131D}" destId="{0BDE8E37-2449-3840-A9F3-8B46C0EAB290}" srcOrd="0" destOrd="0" presId="urn:microsoft.com/office/officeart/2005/8/layout/orgChart1"/>
    <dgm:cxn modelId="{908C6013-006D-1F4F-B33A-AE2901BA610C}" type="presParOf" srcId="{0BDE8E37-2449-3840-A9F3-8B46C0EAB290}" destId="{083C94B8-CBAD-014C-91DD-A6E1629DF607}" srcOrd="0" destOrd="0" presId="urn:microsoft.com/office/officeart/2005/8/layout/orgChart1"/>
    <dgm:cxn modelId="{67DB3F05-0946-BB4B-875E-567652D3F509}" type="presParOf" srcId="{0BDE8E37-2449-3840-A9F3-8B46C0EAB290}" destId="{1BC33255-0F97-3C40-A245-E2F6DCEFE171}" srcOrd="1" destOrd="0" presId="urn:microsoft.com/office/officeart/2005/8/layout/orgChart1"/>
    <dgm:cxn modelId="{20D52FAE-12B7-5641-A051-BDE1A4EF0D84}" type="presParOf" srcId="{C55ACD45-9C47-DF4F-90E8-84C9022F131D}" destId="{FDFECCF5-03FB-EF4A-92BC-900BA4BCA971}" srcOrd="1" destOrd="0" presId="urn:microsoft.com/office/officeart/2005/8/layout/orgChart1"/>
    <dgm:cxn modelId="{BDFAE3D4-D016-034B-ADD5-C01CA36E0247}" type="presParOf" srcId="{C55ACD45-9C47-DF4F-90E8-84C9022F131D}" destId="{3B73B416-81AA-834B-824C-9D409DADC192}" srcOrd="2" destOrd="0" presId="urn:microsoft.com/office/officeart/2005/8/layout/orgChart1"/>
    <dgm:cxn modelId="{3E2D8874-1D17-E545-B739-3D06BED24AB2}" type="presParOf" srcId="{B1B67BEB-0557-6C4F-8F69-0E6F5152D8A0}" destId="{377E38D1-2F51-A144-A1D5-DFEA2771BFAB}" srcOrd="2" destOrd="0" presId="urn:microsoft.com/office/officeart/2005/8/layout/orgChart1"/>
    <dgm:cxn modelId="{727B9ADA-6B6B-B646-858D-D6F68527B813}" type="presParOf" srcId="{77432C60-D7B1-404E-886A-E20862B58C1D}" destId="{D1396D6C-0213-7D41-ABA5-BEE9FD42AA26}" srcOrd="2" destOrd="0" presId="urn:microsoft.com/office/officeart/2005/8/layout/orgChart1"/>
    <dgm:cxn modelId="{A1F84830-CA7C-AD40-AAEA-C0DDCF1CD4B8}" type="presParOf" srcId="{D1396D6C-0213-7D41-ABA5-BEE9FD42AA26}" destId="{AFDF98E4-08C4-524E-AE54-2A399357C001}" srcOrd="0" destOrd="0" presId="urn:microsoft.com/office/officeart/2005/8/layout/orgChart1"/>
    <dgm:cxn modelId="{566BAE82-1178-404B-B58F-2F223E08ADD5}" type="presParOf" srcId="{D1396D6C-0213-7D41-ABA5-BEE9FD42AA26}" destId="{95421873-DB4F-5A47-B48F-49B48D514A43}" srcOrd="1" destOrd="0" presId="urn:microsoft.com/office/officeart/2005/8/layout/orgChart1"/>
    <dgm:cxn modelId="{373B78C9-D724-644B-9446-8705ABCFA5D3}" type="presParOf" srcId="{95421873-DB4F-5A47-B48F-49B48D514A43}" destId="{7F020FE7-6D96-104A-9AFD-00BA3551D37B}" srcOrd="0" destOrd="0" presId="urn:microsoft.com/office/officeart/2005/8/layout/orgChart1"/>
    <dgm:cxn modelId="{C74EC596-EE50-AE42-891B-F627B67A7867}" type="presParOf" srcId="{7F020FE7-6D96-104A-9AFD-00BA3551D37B}" destId="{E2C33039-6ACB-6E4C-A378-8653FDA19533}" srcOrd="0" destOrd="0" presId="urn:microsoft.com/office/officeart/2005/8/layout/orgChart1"/>
    <dgm:cxn modelId="{7C2B193D-777D-D646-B70D-0BB5FF7D1359}" type="presParOf" srcId="{7F020FE7-6D96-104A-9AFD-00BA3551D37B}" destId="{B19F6794-74EB-2741-BD9F-EE3105A47BDF}" srcOrd="1" destOrd="0" presId="urn:microsoft.com/office/officeart/2005/8/layout/orgChart1"/>
    <dgm:cxn modelId="{CDDF22A7-BE24-0046-A5CA-6A9871D2B909}" type="presParOf" srcId="{95421873-DB4F-5A47-B48F-49B48D514A43}" destId="{73C14217-F2F5-8D4D-A0FE-2B9EC64CC823}" srcOrd="1" destOrd="0" presId="urn:microsoft.com/office/officeart/2005/8/layout/orgChart1"/>
    <dgm:cxn modelId="{85136E54-1E41-3441-992C-6E509CDEF444}" type="presParOf" srcId="{95421873-DB4F-5A47-B48F-49B48D514A43}" destId="{28154F59-5890-B646-A491-7BFEB3D99D62}" srcOrd="2" destOrd="0" presId="urn:microsoft.com/office/officeart/2005/8/layout/orgChart1"/>
    <dgm:cxn modelId="{1E0907D2-EE62-4C4F-9A6E-AB31BB96F02C}" type="presParOf" srcId="{D1396D6C-0213-7D41-ABA5-BEE9FD42AA26}" destId="{3C93CFC5-9DFE-E742-B14B-E7CF6E90D084}" srcOrd="2" destOrd="0" presId="urn:microsoft.com/office/officeart/2005/8/layout/orgChart1"/>
    <dgm:cxn modelId="{2F850E22-7326-A343-ABB4-9C59FA130C6D}" type="presParOf" srcId="{D1396D6C-0213-7D41-ABA5-BEE9FD42AA26}" destId="{D9B0AE17-D035-5440-8008-22CAA6B44811}" srcOrd="3" destOrd="0" presId="urn:microsoft.com/office/officeart/2005/8/layout/orgChart1"/>
    <dgm:cxn modelId="{10340279-DED7-F84C-B318-843D18EC95AD}" type="presParOf" srcId="{D9B0AE17-D035-5440-8008-22CAA6B44811}" destId="{973F93A8-4C43-5A4E-B678-F6155E5DBC17}" srcOrd="0" destOrd="0" presId="urn:microsoft.com/office/officeart/2005/8/layout/orgChart1"/>
    <dgm:cxn modelId="{C70BC67E-9CDA-1840-90DA-E97BBA642FD6}" type="presParOf" srcId="{973F93A8-4C43-5A4E-B678-F6155E5DBC17}" destId="{BC9F48D0-9F74-F846-BC9B-E4F5174211F2}" srcOrd="0" destOrd="0" presId="urn:microsoft.com/office/officeart/2005/8/layout/orgChart1"/>
    <dgm:cxn modelId="{43B95415-4EBD-D24C-BFE7-43163A97C9F1}" type="presParOf" srcId="{973F93A8-4C43-5A4E-B678-F6155E5DBC17}" destId="{A96D48AC-916A-A945-A9C0-90B9CF64BB9C}" srcOrd="1" destOrd="0" presId="urn:microsoft.com/office/officeart/2005/8/layout/orgChart1"/>
    <dgm:cxn modelId="{E997994B-AF2A-5149-A7C1-F003988C8150}" type="presParOf" srcId="{D9B0AE17-D035-5440-8008-22CAA6B44811}" destId="{D721155B-E1A0-B944-917D-FABCA3D78719}" srcOrd="1" destOrd="0" presId="urn:microsoft.com/office/officeart/2005/8/layout/orgChart1"/>
    <dgm:cxn modelId="{B4A6C337-B36A-454C-9C68-D65BF2773BDA}" type="presParOf" srcId="{D9B0AE17-D035-5440-8008-22CAA6B44811}" destId="{1F26B82A-E06E-2B44-8193-6D25FC306BE7}" srcOrd="2" destOrd="0" presId="urn:microsoft.com/office/officeart/2005/8/layout/orgChart1"/>
  </dgm:cxnLst>
  <dgm:bg/>
  <dgm:whole/>
  <dgm:extLst>
    <a:ext uri="http://schemas.microsoft.com/office/drawing/2008/diagram">
      <dsp:dataModelExt xmlns:dsp="http://schemas.microsoft.com/office/drawing/2008/diagram" relId="rId34" minVer="http://schemas.openxmlformats.org/drawingml/2006/diagram"/>
    </a:ext>
  </dgm:extLst>
</dgm:dataModel>
</file>

<file path=ppt/diagrams/data290.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2" csCatId="colorful" phldr="1"/>
      <dgm:spPr/>
      <dgm:t>
        <a:bodyPr/>
        <a:lstStyle/>
        <a:p>
          <a:endParaRPr lang="en-US"/>
        </a:p>
      </dgm:t>
    </dgm:pt>
    <dgm:pt modelId="{029F1039-8354-9141-83D5-3418ECCDA470}">
      <dgm:prSet phldrT="[Text]" custT="1"/>
      <dgm:spPr>
        <a:blipFill>
          <a:blip xmlns:r="http://schemas.openxmlformats.org/officeDocument/2006/relationships" r:embed="rId1"/>
          <a:stretch>
            <a:fillRect/>
          </a:stretch>
        </a:blipFill>
      </dgm:spPr>
      <dgm:t>
        <a:bodyPr/>
        <a:lstStyle/>
        <a:p>
          <a:r>
            <a:rPr lang="en-US">
              <a:noFill/>
            </a:rPr>
            <a:t> </a:t>
          </a:r>
        </a:p>
      </dgm:t>
    </dgm:p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a:solidFill>
          <a:schemeClr val="accent1">
            <a:lumMod val="60000"/>
            <a:lumOff val="40000"/>
          </a:schemeClr>
        </a:solidFill>
      </dgm:spPr>
      <dgm:t>
        <a:bodyPr/>
        <a:lstStyle/>
        <a:p>
          <a:pPr algn="l"/>
          <a:r>
            <a:rPr lang="en-US" sz="1100" dirty="0" err="1">
              <a:solidFill>
                <a:schemeClr val="bg1"/>
              </a:solidFill>
            </a:rPr>
            <a:t>OwnerId</a:t>
          </a:r>
          <a:r>
            <a:rPr lang="en-US" sz="1100" dirty="0">
              <a:solidFill>
                <a:schemeClr val="bg1"/>
              </a:solidFill>
            </a:rPr>
            <a:t>:</a:t>
          </a:r>
          <a:br>
            <a:rPr lang="en-US" sz="1100" dirty="0">
              <a:solidFill>
                <a:schemeClr val="bg1"/>
              </a:solidFill>
            </a:rPr>
          </a:br>
          <a:r>
            <a:rPr lang="en-US" sz="1100" dirty="0">
              <a:solidFill>
                <a:schemeClr val="bg1"/>
              </a:solidFill>
            </a:rPr>
            <a:t>Name:</a:t>
          </a:r>
          <a:br>
            <a:rPr lang="en-US" sz="1100" dirty="0">
              <a:solidFill>
                <a:schemeClr val="bg1"/>
              </a:solidFill>
            </a:rPr>
          </a:br>
          <a:r>
            <a:rPr lang="en-US" sz="1100" dirty="0">
              <a:solidFill>
                <a:schemeClr val="bg1"/>
              </a:solidFill>
            </a:rPr>
            <a:t>Symbol:</a:t>
          </a:r>
        </a:p>
        <a:p>
          <a:pPr algn="l"/>
          <a:r>
            <a:rPr lang="en-US" sz="1100" dirty="0">
              <a:solidFill>
                <a:schemeClr val="bg1"/>
              </a:solidFill>
            </a:rPr>
            <a:t>Quantity:</a:t>
          </a:r>
        </a:p>
        <a:p>
          <a:pPr algn="l"/>
          <a:r>
            <a:rPr lang="en-US" sz="1100" dirty="0">
              <a:solidFill>
                <a:schemeClr val="bg1"/>
              </a:solidFill>
            </a:rPr>
            <a:t>Decimals:</a:t>
          </a:r>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a:solidFill>
          <a:srgbClr val="002060"/>
        </a:solidFill>
      </dgm:spPr>
      <dgm:t>
        <a:bodyPr/>
        <a:lstStyle/>
        <a:p>
          <a:pPr algn="ctr"/>
          <a:r>
            <a:rPr lang="en-US" sz="1800" b="0" i="1" dirty="0">
              <a:solidFill>
                <a:schemeClr val="bg1"/>
              </a:solidFill>
            </a:rPr>
            <a:t>~d</a:t>
          </a:r>
        </a:p>
        <a:p>
          <a:pPr algn="l"/>
          <a:r>
            <a:rPr lang="en-US" sz="1400" dirty="0">
              <a:solidFill>
                <a:schemeClr val="bg1"/>
              </a:solidFill>
            </a:rPr>
            <a:t>Decimals: 0</a:t>
          </a:r>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dgm:pt modelId="{60C196CF-09C6-D14D-A15A-1B465993E36D}">
      <dgm:prSet phldrT="[Text]" custT="1"/>
      <dgm:spPr>
        <a:blipFill>
          <a:blip xmlns:r="http://schemas.openxmlformats.org/officeDocument/2006/relationships" r:embed="rId2"/>
          <a:stretch>
            <a:fillRect/>
          </a:stretch>
        </a:blipFill>
      </dgm:spPr>
      <dgm:t>
        <a:bodyPr/>
        <a:lstStyle/>
        <a:p>
          <a:r>
            <a:rPr lang="en-US">
              <a:noFill/>
            </a:rPr>
            <a:t> </a:t>
          </a:r>
        </a:p>
      </dgm:t>
    </dgm:p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dgm:pt modelId="{8025AB8E-B4DA-034D-84F1-153A33F2CCD1}">
      <dgm:prSet custT="1"/>
      <dgm:spPr>
        <a:blipFill>
          <a:blip xmlns:r="http://schemas.openxmlformats.org/officeDocument/2006/relationships" r:embed="rId3"/>
          <a:stretch>
            <a:fillRect/>
          </a:stretch>
        </a:blipFill>
      </dgm:spPr>
      <dgm:t>
        <a:bodyPr/>
        <a:lstStyle/>
        <a:p>
          <a:r>
            <a:rPr lang="en-US">
              <a:noFill/>
            </a:rPr>
            <a:t> </a:t>
          </a:r>
        </a:p>
      </dgm:t>
    </dgm:p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dgm:pt modelId="{2F33D2DA-AB75-6344-B22A-660BAC46BD9E}">
      <dgm:prSet custT="1"/>
      <dgm:spPr>
        <a:blipFill>
          <a:blip xmlns:r="http://schemas.openxmlformats.org/officeDocument/2006/relationships" r:embed="rId4"/>
          <a:stretch>
            <a:fillRect/>
          </a:stretch>
        </a:blipFill>
      </dgm:spPr>
      <dgm:t>
        <a:bodyPr/>
        <a:lstStyle/>
        <a:p>
          <a:r>
            <a:rPr lang="en-US">
              <a:noFill/>
            </a:rPr>
            <a:t> </a:t>
          </a:r>
        </a:p>
      </dgm:t>
    </dgm:p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dgm:pt modelId="{CF817743-49A3-DB43-B02C-96ED820552CA}" type="asst">
      <dgm:prSet custT="1"/>
      <dgm:spPr>
        <a:blipFill>
          <a:blip xmlns:r="http://schemas.openxmlformats.org/officeDocument/2006/relationships" r:embed="rId5"/>
          <a:stretch>
            <a:fillRect/>
          </a:stretch>
        </a:blipFill>
      </dgm:spPr>
      <dgm:t>
        <a:bodyPr/>
        <a:lstStyle/>
        <a:p>
          <a:r>
            <a:rPr lang="en-US">
              <a:noFill/>
            </a:rPr>
            <a:t> </a:t>
          </a:r>
        </a:p>
      </dgm:t>
    </dgm:p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dgm:pt modelId="{E9E167D9-83F7-DA4A-B31B-9FEF7F26D12E}">
      <dgm:prSet custT="1"/>
      <dgm:spPr>
        <a:blipFill>
          <a:blip xmlns:r="http://schemas.openxmlformats.org/officeDocument/2006/relationships" r:embed="rId6"/>
          <a:stretch>
            <a:fillRect/>
          </a:stretch>
        </a:blipFill>
      </dgm:spPr>
      <dgm:t>
        <a:bodyPr/>
        <a:lstStyle/>
        <a:p>
          <a:r>
            <a:rPr lang="en-US">
              <a:noFill/>
            </a:rPr>
            <a:t> </a:t>
          </a:r>
        </a:p>
      </dgm:t>
    </dgm:p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77432C60-D7B1-404E-886A-E20862B58C1D}" type="pres">
      <dgm:prSet presAssocID="{029F1039-8354-9141-83D5-3418ECCDA470}" presName="hierRoot1" presStyleCnt="0">
        <dgm:presLayoutVars>
          <dgm:hierBranch val="init"/>
        </dgm:presLayoutVars>
      </dgm:prSet>
      <dgm:spPr/>
    </dgm:pt>
    <dgm:pt modelId="{993F8482-10DA-8344-B188-DE5BEBA22756}" type="pres">
      <dgm:prSet presAssocID="{029F1039-8354-9141-83D5-3418ECCDA470}" presName="rootComposite1" presStyleCnt="0"/>
      <dgm:spPr/>
    </dgm:pt>
    <dgm:pt modelId="{168F93A2-B615-5B43-AA79-BCC6E7555349}" type="pres">
      <dgm:prSet presAssocID="{029F1039-8354-9141-83D5-3418ECCDA470}" presName="rootText1" presStyleLbl="node0" presStyleIdx="0" presStyleCnt="1" custScaleX="129623">
        <dgm:presLayoutVars>
          <dgm:chPref val="3"/>
        </dgm:presLayoutVars>
      </dgm:prSet>
      <dgm:spPr/>
    </dgm:pt>
    <dgm:pt modelId="{D7440178-3B9A-DB43-B45B-8D92BE69362B}" type="pres">
      <dgm:prSet presAssocID="{029F1039-8354-9141-83D5-3418ECCDA470}" presName="rootConnector1" presStyleLbl="node1" presStyleIdx="0" presStyleCnt="0"/>
      <dgm:spPr/>
    </dgm:pt>
    <dgm:pt modelId="{CFE05CFF-9441-7E4E-A99D-2C4B6BD808D5}" type="pres">
      <dgm:prSet presAssocID="{029F1039-8354-9141-83D5-3418ECCDA470}" presName="hierChild2" presStyleCnt="0"/>
      <dgm:spPr/>
    </dgm:pt>
    <dgm:pt modelId="{D8CDA806-FCE8-8D4C-9F08-03BFD0DFBBA3}" type="pres">
      <dgm:prSet presAssocID="{766D66C9-A3EE-AF4C-B193-9CDE98E5E2F9}" presName="Name37" presStyleLbl="parChTrans1D2" presStyleIdx="0" presStyleCnt="4"/>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2" presStyleIdx="0" presStyleCnt="2" custScaleX="117240">
        <dgm:presLayoutVars>
          <dgm:chPref val="3"/>
        </dgm:presLayoutVars>
      </dgm:prSet>
      <dgm:spPr/>
    </dgm:pt>
    <dgm:pt modelId="{A95C5C6F-3AB4-9247-BDA2-BFF814E4AA9F}" type="pres">
      <dgm:prSet presAssocID="{59E17353-7947-EA4C-96DF-92041DA440AF}" presName="rootConnector" presStyleLbl="node2"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2" presStyleIdx="1" presStyleCnt="4"/>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2" presStyleIdx="1" presStyleCnt="2">
        <dgm:presLayoutVars>
          <dgm:chPref val="3"/>
        </dgm:presLayoutVars>
      </dgm:prSet>
      <dgm:spPr/>
    </dgm:pt>
    <dgm:pt modelId="{CF6BC2F2-3B0A-804A-8531-E103E240B8A8}" type="pres">
      <dgm:prSet presAssocID="{60C196CF-09C6-D14D-A15A-1B465993E36D}" presName="rootConnector" presStyleLbl="node2"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3"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3" presStyleIdx="0" presStyleCnt="3">
        <dgm:presLayoutVars>
          <dgm:chPref val="3"/>
        </dgm:presLayoutVars>
      </dgm:prSet>
      <dgm:spPr/>
    </dgm:pt>
    <dgm:pt modelId="{F6322596-606E-6547-8AEB-89D5B7C668D4}" type="pres">
      <dgm:prSet presAssocID="{8025AB8E-B4DA-034D-84F1-153A33F2CCD1}" presName="rootConnector" presStyleLbl="node3"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3"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3" presStyleIdx="1" presStyleCnt="3">
        <dgm:presLayoutVars>
          <dgm:chPref val="3"/>
        </dgm:presLayoutVars>
      </dgm:prSet>
      <dgm:spPr/>
    </dgm:pt>
    <dgm:pt modelId="{8172AEB9-77EC-7746-87E1-DFB293B41DC3}" type="pres">
      <dgm:prSet presAssocID="{2F33D2DA-AB75-6344-B22A-660BAC46BD9E}" presName="rootConnector" presStyleLbl="node3"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3"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3" presStyleIdx="2" presStyleCnt="3">
        <dgm:presLayoutVars>
          <dgm:chPref val="3"/>
        </dgm:presLayoutVars>
      </dgm:prSet>
      <dgm:spPr/>
    </dgm:pt>
    <dgm:pt modelId="{1BC33255-0F97-3C40-A245-E2F6DCEFE171}" type="pres">
      <dgm:prSet presAssocID="{E9E167D9-83F7-DA4A-B31B-9FEF7F26D12E}" presName="rootConnector" presStyleLbl="node3"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D1396D6C-0213-7D41-ABA5-BEE9FD42AA26}" type="pres">
      <dgm:prSet presAssocID="{029F1039-8354-9141-83D5-3418ECCDA470}" presName="hierChild3" presStyleCnt="0"/>
      <dgm:spPr/>
    </dgm:pt>
    <dgm:pt modelId="{AFDF98E4-08C4-524E-AE54-2A399357C001}" type="pres">
      <dgm:prSet presAssocID="{24C1347C-3533-004A-9EE6-6EB7B1878229}" presName="Name111" presStyleLbl="parChTrans1D2" presStyleIdx="2" presStyleCnt="4"/>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1" presStyleIdx="0" presStyleCnt="2" custScaleX="151361" custScaleY="171138">
        <dgm:presLayoutVars>
          <dgm:chPref val="3"/>
        </dgm:presLayoutVars>
      </dgm:prSet>
      <dgm:spPr/>
    </dgm:pt>
    <dgm:pt modelId="{B19F6794-74EB-2741-BD9F-EE3105A47BDF}" type="pres">
      <dgm:prSet presAssocID="{65307EFA-7D60-2E4D-A48E-0DE1B4BC3AF3}" presName="rootConnector3" presStyleLbl="asst1" presStyleIdx="0" presStyleCnt="2"/>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2" presStyleIdx="3" presStyleCnt="4"/>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1" presStyleIdx="1" presStyleCnt="2">
        <dgm:presLayoutVars>
          <dgm:chPref val="3"/>
        </dgm:presLayoutVars>
      </dgm:prSet>
      <dgm:spPr/>
    </dgm:pt>
    <dgm:pt modelId="{A96D48AC-916A-A945-A9C0-90B9CF64BB9C}" type="pres">
      <dgm:prSet presAssocID="{CF817743-49A3-DB43-B02C-96ED820552CA}" presName="rootConnector3" presStyleLbl="asst1" presStyleIdx="1" presStyleCnt="2"/>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Lst>
  <dgm:cxnLst>
    <dgm:cxn modelId="{5F7E1509-FEC0-E946-AEFD-C6A0E07D9DDC}" type="presOf" srcId="{59E17353-7947-EA4C-96DF-92041DA440AF}" destId="{719D2221-BBB3-794E-897F-C58FCD2D5C60}" srcOrd="0" destOrd="0" presId="urn:microsoft.com/office/officeart/2005/8/layout/orgChart1"/>
    <dgm:cxn modelId="{D3B10A0B-2898-7C48-9C5A-D9CEDC85AAE6}" type="presOf" srcId="{7CF282B1-0821-9C48-9F41-988711243733}" destId="{2C1AD34F-6132-F74F-8E13-5A092059FB8F}" srcOrd="0" destOrd="0" presId="urn:microsoft.com/office/officeart/2005/8/layout/orgChart1"/>
    <dgm:cxn modelId="{10C1DE18-795F-CF41-B7DE-5E12592434B8}" type="presOf" srcId="{69077473-0EF7-2C47-B8C4-19D2384F8714}" destId="{FD66FC2C-228F-9E40-A2D3-3018CCDB7027}" srcOrd="0" destOrd="0" presId="urn:microsoft.com/office/officeart/2005/8/layout/orgChart1"/>
    <dgm:cxn modelId="{702D6425-09B1-7D47-9A73-15AA4EF039FC}" type="presOf" srcId="{029F1039-8354-9141-83D5-3418ECCDA470}" destId="{168F93A2-B615-5B43-AA79-BCC6E7555349}" srcOrd="0" destOrd="0" presId="urn:microsoft.com/office/officeart/2005/8/layout/orgChart1"/>
    <dgm:cxn modelId="{552D852A-D617-ED47-9F8B-A3CA0ABF3791}" type="presOf" srcId="{E137F3B1-92C7-804D-95D5-EFA75D6E0CF8}" destId="{53AD5C6B-05C1-EB4D-8102-8CD21FE98B60}" srcOrd="0"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C5EF8B37-9F79-DD4A-9052-6EAD0AEBB4D2}" type="presOf" srcId="{766D66C9-A3EE-AF4C-B193-9CDE98E5E2F9}" destId="{D8CDA806-FCE8-8D4C-9F08-03BFD0DFBBA3}" srcOrd="0" destOrd="0" presId="urn:microsoft.com/office/officeart/2005/8/layout/orgChart1"/>
    <dgm:cxn modelId="{8C67A938-066C-1B44-AFF2-F6FBFC2A5483}" type="presOf" srcId="{24C1347C-3533-004A-9EE6-6EB7B1878229}" destId="{AFDF98E4-08C4-524E-AE54-2A399357C001}" srcOrd="0" destOrd="0" presId="urn:microsoft.com/office/officeart/2005/8/layout/orgChart1"/>
    <dgm:cxn modelId="{2DA78D50-E09E-9E4F-B535-849B644A20B5}" type="presOf" srcId="{CF817743-49A3-DB43-B02C-96ED820552CA}" destId="{A96D48AC-916A-A945-A9C0-90B9CF64BB9C}" srcOrd="1" destOrd="0" presId="urn:microsoft.com/office/officeart/2005/8/layout/orgChart1"/>
    <dgm:cxn modelId="{B5F9E952-842E-E14C-93CE-56E35EA2468A}" type="presOf" srcId="{8025AB8E-B4DA-034D-84F1-153A33F2CCD1}" destId="{DBED8CF7-2CF0-E840-9700-DA7DBA8EA5C5}" srcOrd="0" destOrd="0" presId="urn:microsoft.com/office/officeart/2005/8/layout/orgChart1"/>
    <dgm:cxn modelId="{8244D55E-ABAF-5444-92C0-8444C914DB52}" type="presOf" srcId="{2F06DE29-2D3F-4C45-83F0-73688F89F457}" destId="{3C93CFC5-9DFE-E742-B14B-E7CF6E90D084}" srcOrd="0"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7A6C4C67-188E-624C-A09B-AA21D416116F}" type="presOf" srcId="{8025AB8E-B4DA-034D-84F1-153A33F2CCD1}" destId="{F6322596-606E-6547-8AEB-89D5B7C668D4}" srcOrd="1" destOrd="0" presId="urn:microsoft.com/office/officeart/2005/8/layout/orgChart1"/>
    <dgm:cxn modelId="{9137E271-50C3-3B49-9E18-4C84FFA9E734}" type="presOf" srcId="{E9E167D9-83F7-DA4A-B31B-9FEF7F26D12E}" destId="{083C94B8-CBAD-014C-91DD-A6E1629DF607}" srcOrd="0" destOrd="0" presId="urn:microsoft.com/office/officeart/2005/8/layout/orgChart1"/>
    <dgm:cxn modelId="{59B2D875-F61B-3B4B-9363-7B7568AFDACA}" type="presOf" srcId="{59E17353-7947-EA4C-96DF-92041DA440AF}" destId="{A95C5C6F-3AB4-9247-BDA2-BFF814E4AA9F}" srcOrd="1" destOrd="0" presId="urn:microsoft.com/office/officeart/2005/8/layout/orgChart1"/>
    <dgm:cxn modelId="{91A6D37D-8281-B243-9922-873342A7C512}" type="presOf" srcId="{029F1039-8354-9141-83D5-3418ECCDA470}" destId="{D7440178-3B9A-DB43-B45B-8D92BE69362B}" srcOrd="1" destOrd="0" presId="urn:microsoft.com/office/officeart/2005/8/layout/orgChart1"/>
    <dgm:cxn modelId="{9BD35D82-CD5F-404A-B426-69C353091445}" srcId="{029F1039-8354-9141-83D5-3418ECCDA470}" destId="{CF817743-49A3-DB43-B02C-96ED820552CA}" srcOrd="1" destOrd="0" parTransId="{2F06DE29-2D3F-4C45-83F0-73688F89F457}" sibTransId="{37F0D004-4708-D447-8E0C-2841D88D4060}"/>
    <dgm:cxn modelId="{83E9A484-7E1C-674B-A347-DD6385C34397}" srcId="{220932BD-AF82-3844-AA51-5047DABCCEF6}"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1B33C48D-F70D-504D-90BC-52A384050EE1}" type="presOf" srcId="{E9E167D9-83F7-DA4A-B31B-9FEF7F26D12E}" destId="{1BC33255-0F97-3C40-A245-E2F6DCEFE171}" srcOrd="1" destOrd="0" presId="urn:microsoft.com/office/officeart/2005/8/layout/orgChart1"/>
    <dgm:cxn modelId="{803574A1-CDFE-914A-9CF0-522756208BF5}" type="presOf" srcId="{CF817743-49A3-DB43-B02C-96ED820552CA}" destId="{BC9F48D0-9F74-F846-BC9B-E4F5174211F2}" srcOrd="0" destOrd="0" presId="urn:microsoft.com/office/officeart/2005/8/layout/orgChart1"/>
    <dgm:cxn modelId="{84E702AC-6A8A-FD41-B1C8-FB9BAD661D4F}" type="presOf" srcId="{65307EFA-7D60-2E4D-A48E-0DE1B4BC3AF3}" destId="{B19F6794-74EB-2741-BD9F-EE3105A47BDF}" srcOrd="1"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08C5CAB8-DB5E-C549-BCAB-C6FCE1B72F75}" type="presOf" srcId="{60C196CF-09C6-D14D-A15A-1B465993E36D}" destId="{BE049AAD-3B54-E14C-8F17-C5FC4F8F510E}" srcOrd="0" destOrd="0" presId="urn:microsoft.com/office/officeart/2005/8/layout/orgChart1"/>
    <dgm:cxn modelId="{21E4E5BB-43B8-874D-BA04-730A8A88FB31}" type="presOf" srcId="{3798D772-06EB-584A-90D0-9FF9B70A4334}" destId="{69863BE9-F363-B64B-98E3-198CAA6E2C9F}" srcOrd="0"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D355BD1-0669-B349-A564-05ABCE69DB74}" type="presOf" srcId="{2F33D2DA-AB75-6344-B22A-660BAC46BD9E}" destId="{8172AEB9-77EC-7746-87E1-DFB293B41DC3}" srcOrd="1" destOrd="0" presId="urn:microsoft.com/office/officeart/2005/8/layout/orgChart1"/>
    <dgm:cxn modelId="{6B18E6DD-15AC-824B-A133-E2F84219C90D}" type="presOf" srcId="{60C196CF-09C6-D14D-A15A-1B465993E36D}" destId="{CF6BC2F2-3B0A-804A-8531-E103E240B8A8}" srcOrd="1" destOrd="0" presId="urn:microsoft.com/office/officeart/2005/8/layout/orgChart1"/>
    <dgm:cxn modelId="{8EC5EADD-6BA2-9D43-9455-4FBDC91D48C5}" srcId="{029F1039-8354-9141-83D5-3418ECCDA470}" destId="{59E17353-7947-EA4C-96DF-92041DA440AF}" srcOrd="2" destOrd="0" parTransId="{766D66C9-A3EE-AF4C-B193-9CDE98E5E2F9}" sibTransId="{E8E56832-D025-1146-ABCE-C5D8390ED3DC}"/>
    <dgm:cxn modelId="{F49502E0-74F6-794A-9060-BFBC37A6C622}" srcId="{029F1039-8354-9141-83D5-3418ECCDA470}" destId="{60C196CF-09C6-D14D-A15A-1B465993E36D}" srcOrd="3" destOrd="0" parTransId="{69077473-0EF7-2C47-B8C4-19D2384F8714}" sibTransId="{7D81D782-81A6-4140-99CB-9F7372C320E7}"/>
    <dgm:cxn modelId="{2DF655E2-14CD-CA4B-B784-DAA0F8BDD68B}" type="presOf" srcId="{65307EFA-7D60-2E4D-A48E-0DE1B4BC3AF3}" destId="{E2C33039-6ACB-6E4C-A378-8653FDA19533}" srcOrd="0" destOrd="0" presId="urn:microsoft.com/office/officeart/2005/8/layout/orgChart1"/>
    <dgm:cxn modelId="{DEA378FA-0B63-3D4D-81D7-BF9033A3AD50}" type="presOf" srcId="{2F33D2DA-AB75-6344-B22A-660BAC46BD9E}" destId="{A28335A1-5EAB-8541-908A-A589325AFA45}" srcOrd="0" destOrd="0" presId="urn:microsoft.com/office/officeart/2005/8/layout/orgChart1"/>
    <dgm:cxn modelId="{FBC2FF88-54FC-9946-9E93-288C284DD8C9}" type="presParOf" srcId="{9D6A47D5-3B04-FD45-A449-9576FB1A8A1C}" destId="{77432C60-D7B1-404E-886A-E20862B58C1D}" srcOrd="0" destOrd="0" presId="urn:microsoft.com/office/officeart/2005/8/layout/orgChart1"/>
    <dgm:cxn modelId="{3C032D6A-817C-5946-8F92-C3E1607C0715}" type="presParOf" srcId="{77432C60-D7B1-404E-886A-E20862B58C1D}" destId="{993F8482-10DA-8344-B188-DE5BEBA22756}" srcOrd="0" destOrd="0" presId="urn:microsoft.com/office/officeart/2005/8/layout/orgChart1"/>
    <dgm:cxn modelId="{5833DC57-1A0F-4C43-A3A3-9B8FE16C7792}" type="presParOf" srcId="{993F8482-10DA-8344-B188-DE5BEBA22756}" destId="{168F93A2-B615-5B43-AA79-BCC6E7555349}" srcOrd="0" destOrd="0" presId="urn:microsoft.com/office/officeart/2005/8/layout/orgChart1"/>
    <dgm:cxn modelId="{01AC79DE-442D-FC47-B1DB-1B82259ACDF1}" type="presParOf" srcId="{993F8482-10DA-8344-B188-DE5BEBA22756}" destId="{D7440178-3B9A-DB43-B45B-8D92BE69362B}" srcOrd="1" destOrd="0" presId="urn:microsoft.com/office/officeart/2005/8/layout/orgChart1"/>
    <dgm:cxn modelId="{681D6AEE-AEE0-254F-8355-BBAD4A9CE367}" type="presParOf" srcId="{77432C60-D7B1-404E-886A-E20862B58C1D}" destId="{CFE05CFF-9441-7E4E-A99D-2C4B6BD808D5}" srcOrd="1" destOrd="0" presId="urn:microsoft.com/office/officeart/2005/8/layout/orgChart1"/>
    <dgm:cxn modelId="{F509FFF6-13C0-5C48-9C64-DA94928454B2}" type="presParOf" srcId="{CFE05CFF-9441-7E4E-A99D-2C4B6BD808D5}" destId="{D8CDA806-FCE8-8D4C-9F08-03BFD0DFBBA3}" srcOrd="0" destOrd="0" presId="urn:microsoft.com/office/officeart/2005/8/layout/orgChart1"/>
    <dgm:cxn modelId="{25AF1903-BECB-384B-AC14-BDBF51263CDA}" type="presParOf" srcId="{CFE05CFF-9441-7E4E-A99D-2C4B6BD808D5}" destId="{675FE7F7-1312-9545-B839-D40E0E4F784F}" srcOrd="1" destOrd="0" presId="urn:microsoft.com/office/officeart/2005/8/layout/orgChart1"/>
    <dgm:cxn modelId="{D9A94B5F-E6EC-AE40-8463-FF289C7CF119}" type="presParOf" srcId="{675FE7F7-1312-9545-B839-D40E0E4F784F}" destId="{52A6F31A-0230-7940-B6B9-E0EE40C60F01}" srcOrd="0" destOrd="0" presId="urn:microsoft.com/office/officeart/2005/8/layout/orgChart1"/>
    <dgm:cxn modelId="{283B15AE-3BA0-2249-84CF-A96AA890D0E7}" type="presParOf" srcId="{52A6F31A-0230-7940-B6B9-E0EE40C60F01}" destId="{719D2221-BBB3-794E-897F-C58FCD2D5C60}" srcOrd="0" destOrd="0" presId="urn:microsoft.com/office/officeart/2005/8/layout/orgChart1"/>
    <dgm:cxn modelId="{2160E823-B509-CD43-8FAA-C30B4EA33023}" type="presParOf" srcId="{52A6F31A-0230-7940-B6B9-E0EE40C60F01}" destId="{A95C5C6F-3AB4-9247-BDA2-BFF814E4AA9F}" srcOrd="1" destOrd="0" presId="urn:microsoft.com/office/officeart/2005/8/layout/orgChart1"/>
    <dgm:cxn modelId="{CDB28A16-5C72-764D-B2C1-D7884AB4C4E1}" type="presParOf" srcId="{675FE7F7-1312-9545-B839-D40E0E4F784F}" destId="{80588597-A9E3-B64A-950A-8A1685B7D695}" srcOrd="1" destOrd="0" presId="urn:microsoft.com/office/officeart/2005/8/layout/orgChart1"/>
    <dgm:cxn modelId="{B5C96072-CA19-5841-996D-90097AC698B4}" type="presParOf" srcId="{675FE7F7-1312-9545-B839-D40E0E4F784F}" destId="{A79B03AC-BCB9-7C42-B430-036AA9D0DC1D}" srcOrd="2" destOrd="0" presId="urn:microsoft.com/office/officeart/2005/8/layout/orgChart1"/>
    <dgm:cxn modelId="{83A86D5A-29EB-FD44-88F5-9FFD43B8A557}" type="presParOf" srcId="{CFE05CFF-9441-7E4E-A99D-2C4B6BD808D5}" destId="{FD66FC2C-228F-9E40-A2D3-3018CCDB7027}" srcOrd="2" destOrd="0" presId="urn:microsoft.com/office/officeart/2005/8/layout/orgChart1"/>
    <dgm:cxn modelId="{95443131-36DD-BC42-808B-76B1F4DF2519}" type="presParOf" srcId="{CFE05CFF-9441-7E4E-A99D-2C4B6BD808D5}" destId="{B1B67BEB-0557-6C4F-8F69-0E6F5152D8A0}" srcOrd="3" destOrd="0" presId="urn:microsoft.com/office/officeart/2005/8/layout/orgChart1"/>
    <dgm:cxn modelId="{84E36087-F6ED-C94D-B1FB-F9E18E9F1930}" type="presParOf" srcId="{B1B67BEB-0557-6C4F-8F69-0E6F5152D8A0}" destId="{5CE103A6-EEEA-A541-A9FC-EDDA234F0E5A}" srcOrd="0" destOrd="0" presId="urn:microsoft.com/office/officeart/2005/8/layout/orgChart1"/>
    <dgm:cxn modelId="{474641BF-385E-5C4F-A476-D826BDBBA811}" type="presParOf" srcId="{5CE103A6-EEEA-A541-A9FC-EDDA234F0E5A}" destId="{BE049AAD-3B54-E14C-8F17-C5FC4F8F510E}" srcOrd="0" destOrd="0" presId="urn:microsoft.com/office/officeart/2005/8/layout/orgChart1"/>
    <dgm:cxn modelId="{A0AF1136-0D7F-EF48-A128-620CBED3A821}" type="presParOf" srcId="{5CE103A6-EEEA-A541-A9FC-EDDA234F0E5A}" destId="{CF6BC2F2-3B0A-804A-8531-E103E240B8A8}" srcOrd="1" destOrd="0" presId="urn:microsoft.com/office/officeart/2005/8/layout/orgChart1"/>
    <dgm:cxn modelId="{4C3CD543-8084-6047-8A47-51A306CF8049}" type="presParOf" srcId="{B1B67BEB-0557-6C4F-8F69-0E6F5152D8A0}" destId="{0CCB8A35-A7E3-0F47-B304-7D0EF44B29A7}" srcOrd="1" destOrd="0" presId="urn:microsoft.com/office/officeart/2005/8/layout/orgChart1"/>
    <dgm:cxn modelId="{F7D23754-8F0E-2A47-8F1D-2D61F1E6202A}" type="presParOf" srcId="{0CCB8A35-A7E3-0F47-B304-7D0EF44B29A7}" destId="{2C1AD34F-6132-F74F-8E13-5A092059FB8F}" srcOrd="0" destOrd="0" presId="urn:microsoft.com/office/officeart/2005/8/layout/orgChart1"/>
    <dgm:cxn modelId="{44667E69-177B-924E-B2F0-7588FA03A38B}" type="presParOf" srcId="{0CCB8A35-A7E3-0F47-B304-7D0EF44B29A7}" destId="{06744DDA-3501-5540-83EC-BE9A370C086F}" srcOrd="1" destOrd="0" presId="urn:microsoft.com/office/officeart/2005/8/layout/orgChart1"/>
    <dgm:cxn modelId="{6172B381-3FFF-F049-85E6-1C42F7AFB918}" type="presParOf" srcId="{06744DDA-3501-5540-83EC-BE9A370C086F}" destId="{8AA93EEA-AF68-AF4C-ADEE-F321E2091F1D}" srcOrd="0" destOrd="0" presId="urn:microsoft.com/office/officeart/2005/8/layout/orgChart1"/>
    <dgm:cxn modelId="{A34C260C-0664-404A-A05A-5B5B3F45641B}" type="presParOf" srcId="{8AA93EEA-AF68-AF4C-ADEE-F321E2091F1D}" destId="{DBED8CF7-2CF0-E840-9700-DA7DBA8EA5C5}" srcOrd="0" destOrd="0" presId="urn:microsoft.com/office/officeart/2005/8/layout/orgChart1"/>
    <dgm:cxn modelId="{004A75E4-D74A-E543-B115-CE0423CD7933}" type="presParOf" srcId="{8AA93EEA-AF68-AF4C-ADEE-F321E2091F1D}" destId="{F6322596-606E-6547-8AEB-89D5B7C668D4}" srcOrd="1" destOrd="0" presId="urn:microsoft.com/office/officeart/2005/8/layout/orgChart1"/>
    <dgm:cxn modelId="{92A86CA3-0DBB-204B-97ED-8169D6A07EC9}" type="presParOf" srcId="{06744DDA-3501-5540-83EC-BE9A370C086F}" destId="{EAAA40FF-616F-9B44-89D8-FCB543F1D610}" srcOrd="1" destOrd="0" presId="urn:microsoft.com/office/officeart/2005/8/layout/orgChart1"/>
    <dgm:cxn modelId="{1572FC4B-0BB1-AE4C-A241-7E6C83702961}" type="presParOf" srcId="{06744DDA-3501-5540-83EC-BE9A370C086F}" destId="{D377A75C-5CCA-CD44-A685-14F77F9F4F68}" srcOrd="2" destOrd="0" presId="urn:microsoft.com/office/officeart/2005/8/layout/orgChart1"/>
    <dgm:cxn modelId="{E159F0BB-E2D3-5F45-B329-EE35C4E77C3E}" type="presParOf" srcId="{0CCB8A35-A7E3-0F47-B304-7D0EF44B29A7}" destId="{69863BE9-F363-B64B-98E3-198CAA6E2C9F}" srcOrd="2" destOrd="0" presId="urn:microsoft.com/office/officeart/2005/8/layout/orgChart1"/>
    <dgm:cxn modelId="{E36A8D80-1BC5-4349-A35B-37C34F686102}" type="presParOf" srcId="{0CCB8A35-A7E3-0F47-B304-7D0EF44B29A7}" destId="{8E909D59-80D4-5A43-B125-B5EA4E793AE4}" srcOrd="3" destOrd="0" presId="urn:microsoft.com/office/officeart/2005/8/layout/orgChart1"/>
    <dgm:cxn modelId="{CF73B101-7BEB-074A-95DA-F28548DE9F57}" type="presParOf" srcId="{8E909D59-80D4-5A43-B125-B5EA4E793AE4}" destId="{60837857-5FB9-C94A-9B34-7504898E0E36}" srcOrd="0" destOrd="0" presId="urn:microsoft.com/office/officeart/2005/8/layout/orgChart1"/>
    <dgm:cxn modelId="{3044AC00-3F75-AC46-9D8B-9223D6613DE7}" type="presParOf" srcId="{60837857-5FB9-C94A-9B34-7504898E0E36}" destId="{A28335A1-5EAB-8541-908A-A589325AFA45}" srcOrd="0" destOrd="0" presId="urn:microsoft.com/office/officeart/2005/8/layout/orgChart1"/>
    <dgm:cxn modelId="{3BE85BFC-F8D1-2343-A003-AFEAF3B3EBE3}" type="presParOf" srcId="{60837857-5FB9-C94A-9B34-7504898E0E36}" destId="{8172AEB9-77EC-7746-87E1-DFB293B41DC3}" srcOrd="1" destOrd="0" presId="urn:microsoft.com/office/officeart/2005/8/layout/orgChart1"/>
    <dgm:cxn modelId="{C6469FDC-963D-3743-9BE2-00FC394DE32D}" type="presParOf" srcId="{8E909D59-80D4-5A43-B125-B5EA4E793AE4}" destId="{91241E9D-38E4-9444-A17B-A1AE4371A649}" srcOrd="1" destOrd="0" presId="urn:microsoft.com/office/officeart/2005/8/layout/orgChart1"/>
    <dgm:cxn modelId="{C94E0711-AA6B-B744-981F-E31833F7A011}" type="presParOf" srcId="{8E909D59-80D4-5A43-B125-B5EA4E793AE4}" destId="{537CE10D-74ED-D84D-B3A9-C2E607EA3408}" srcOrd="2" destOrd="0" presId="urn:microsoft.com/office/officeart/2005/8/layout/orgChart1"/>
    <dgm:cxn modelId="{0E797EF7-83F4-AD41-8B3F-D65DCEF609CB}" type="presParOf" srcId="{0CCB8A35-A7E3-0F47-B304-7D0EF44B29A7}" destId="{53AD5C6B-05C1-EB4D-8102-8CD21FE98B60}" srcOrd="4" destOrd="0" presId="urn:microsoft.com/office/officeart/2005/8/layout/orgChart1"/>
    <dgm:cxn modelId="{62848F5E-8FE7-6841-BC9E-5D2CB05EB1E2}" type="presParOf" srcId="{0CCB8A35-A7E3-0F47-B304-7D0EF44B29A7}" destId="{C55ACD45-9C47-DF4F-90E8-84C9022F131D}" srcOrd="5" destOrd="0" presId="urn:microsoft.com/office/officeart/2005/8/layout/orgChart1"/>
    <dgm:cxn modelId="{D2FA81D2-1570-C64E-B7B5-139E4DA07F27}" type="presParOf" srcId="{C55ACD45-9C47-DF4F-90E8-84C9022F131D}" destId="{0BDE8E37-2449-3840-A9F3-8B46C0EAB290}" srcOrd="0" destOrd="0" presId="urn:microsoft.com/office/officeart/2005/8/layout/orgChart1"/>
    <dgm:cxn modelId="{908C6013-006D-1F4F-B33A-AE2901BA610C}" type="presParOf" srcId="{0BDE8E37-2449-3840-A9F3-8B46C0EAB290}" destId="{083C94B8-CBAD-014C-91DD-A6E1629DF607}" srcOrd="0" destOrd="0" presId="urn:microsoft.com/office/officeart/2005/8/layout/orgChart1"/>
    <dgm:cxn modelId="{67DB3F05-0946-BB4B-875E-567652D3F509}" type="presParOf" srcId="{0BDE8E37-2449-3840-A9F3-8B46C0EAB290}" destId="{1BC33255-0F97-3C40-A245-E2F6DCEFE171}" srcOrd="1" destOrd="0" presId="urn:microsoft.com/office/officeart/2005/8/layout/orgChart1"/>
    <dgm:cxn modelId="{20D52FAE-12B7-5641-A051-BDE1A4EF0D84}" type="presParOf" srcId="{C55ACD45-9C47-DF4F-90E8-84C9022F131D}" destId="{FDFECCF5-03FB-EF4A-92BC-900BA4BCA971}" srcOrd="1" destOrd="0" presId="urn:microsoft.com/office/officeart/2005/8/layout/orgChart1"/>
    <dgm:cxn modelId="{BDFAE3D4-D016-034B-ADD5-C01CA36E0247}" type="presParOf" srcId="{C55ACD45-9C47-DF4F-90E8-84C9022F131D}" destId="{3B73B416-81AA-834B-824C-9D409DADC192}" srcOrd="2" destOrd="0" presId="urn:microsoft.com/office/officeart/2005/8/layout/orgChart1"/>
    <dgm:cxn modelId="{3E2D8874-1D17-E545-B739-3D06BED24AB2}" type="presParOf" srcId="{B1B67BEB-0557-6C4F-8F69-0E6F5152D8A0}" destId="{377E38D1-2F51-A144-A1D5-DFEA2771BFAB}" srcOrd="2" destOrd="0" presId="urn:microsoft.com/office/officeart/2005/8/layout/orgChart1"/>
    <dgm:cxn modelId="{727B9ADA-6B6B-B646-858D-D6F68527B813}" type="presParOf" srcId="{77432C60-D7B1-404E-886A-E20862B58C1D}" destId="{D1396D6C-0213-7D41-ABA5-BEE9FD42AA26}" srcOrd="2" destOrd="0" presId="urn:microsoft.com/office/officeart/2005/8/layout/orgChart1"/>
    <dgm:cxn modelId="{A1F84830-CA7C-AD40-AAEA-C0DDCF1CD4B8}" type="presParOf" srcId="{D1396D6C-0213-7D41-ABA5-BEE9FD42AA26}" destId="{AFDF98E4-08C4-524E-AE54-2A399357C001}" srcOrd="0" destOrd="0" presId="urn:microsoft.com/office/officeart/2005/8/layout/orgChart1"/>
    <dgm:cxn modelId="{566BAE82-1178-404B-B58F-2F223E08ADD5}" type="presParOf" srcId="{D1396D6C-0213-7D41-ABA5-BEE9FD42AA26}" destId="{95421873-DB4F-5A47-B48F-49B48D514A43}" srcOrd="1" destOrd="0" presId="urn:microsoft.com/office/officeart/2005/8/layout/orgChart1"/>
    <dgm:cxn modelId="{373B78C9-D724-644B-9446-8705ABCFA5D3}" type="presParOf" srcId="{95421873-DB4F-5A47-B48F-49B48D514A43}" destId="{7F020FE7-6D96-104A-9AFD-00BA3551D37B}" srcOrd="0" destOrd="0" presId="urn:microsoft.com/office/officeart/2005/8/layout/orgChart1"/>
    <dgm:cxn modelId="{C74EC596-EE50-AE42-891B-F627B67A7867}" type="presParOf" srcId="{7F020FE7-6D96-104A-9AFD-00BA3551D37B}" destId="{E2C33039-6ACB-6E4C-A378-8653FDA19533}" srcOrd="0" destOrd="0" presId="urn:microsoft.com/office/officeart/2005/8/layout/orgChart1"/>
    <dgm:cxn modelId="{7C2B193D-777D-D646-B70D-0BB5FF7D1359}" type="presParOf" srcId="{7F020FE7-6D96-104A-9AFD-00BA3551D37B}" destId="{B19F6794-74EB-2741-BD9F-EE3105A47BDF}" srcOrd="1" destOrd="0" presId="urn:microsoft.com/office/officeart/2005/8/layout/orgChart1"/>
    <dgm:cxn modelId="{CDDF22A7-BE24-0046-A5CA-6A9871D2B909}" type="presParOf" srcId="{95421873-DB4F-5A47-B48F-49B48D514A43}" destId="{73C14217-F2F5-8D4D-A0FE-2B9EC64CC823}" srcOrd="1" destOrd="0" presId="urn:microsoft.com/office/officeart/2005/8/layout/orgChart1"/>
    <dgm:cxn modelId="{85136E54-1E41-3441-992C-6E509CDEF444}" type="presParOf" srcId="{95421873-DB4F-5A47-B48F-49B48D514A43}" destId="{28154F59-5890-B646-A491-7BFEB3D99D62}" srcOrd="2" destOrd="0" presId="urn:microsoft.com/office/officeart/2005/8/layout/orgChart1"/>
    <dgm:cxn modelId="{1E0907D2-EE62-4C4F-9A6E-AB31BB96F02C}" type="presParOf" srcId="{D1396D6C-0213-7D41-ABA5-BEE9FD42AA26}" destId="{3C93CFC5-9DFE-E742-B14B-E7CF6E90D084}" srcOrd="2" destOrd="0" presId="urn:microsoft.com/office/officeart/2005/8/layout/orgChart1"/>
    <dgm:cxn modelId="{2F850E22-7326-A343-ABB4-9C59FA130C6D}" type="presParOf" srcId="{D1396D6C-0213-7D41-ABA5-BEE9FD42AA26}" destId="{D9B0AE17-D035-5440-8008-22CAA6B44811}" srcOrd="3" destOrd="0" presId="urn:microsoft.com/office/officeart/2005/8/layout/orgChart1"/>
    <dgm:cxn modelId="{10340279-DED7-F84C-B318-843D18EC95AD}" type="presParOf" srcId="{D9B0AE17-D035-5440-8008-22CAA6B44811}" destId="{973F93A8-4C43-5A4E-B678-F6155E5DBC17}" srcOrd="0" destOrd="0" presId="urn:microsoft.com/office/officeart/2005/8/layout/orgChart1"/>
    <dgm:cxn modelId="{C70BC67E-9CDA-1840-90DA-E97BBA642FD6}" type="presParOf" srcId="{973F93A8-4C43-5A4E-B678-F6155E5DBC17}" destId="{BC9F48D0-9F74-F846-BC9B-E4F5174211F2}" srcOrd="0" destOrd="0" presId="urn:microsoft.com/office/officeart/2005/8/layout/orgChart1"/>
    <dgm:cxn modelId="{43B95415-4EBD-D24C-BFE7-43163A97C9F1}" type="presParOf" srcId="{973F93A8-4C43-5A4E-B678-F6155E5DBC17}" destId="{A96D48AC-916A-A945-A9C0-90B9CF64BB9C}" srcOrd="1" destOrd="0" presId="urn:microsoft.com/office/officeart/2005/8/layout/orgChart1"/>
    <dgm:cxn modelId="{E997994B-AF2A-5149-A7C1-F003988C8150}" type="presParOf" srcId="{D9B0AE17-D035-5440-8008-22CAA6B44811}" destId="{D721155B-E1A0-B944-917D-FABCA3D78719}" srcOrd="1" destOrd="0" presId="urn:microsoft.com/office/officeart/2005/8/layout/orgChart1"/>
    <dgm:cxn modelId="{B4A6C337-B36A-454C-9C68-D65BF2773BDA}" type="presParOf" srcId="{D9B0AE17-D035-5440-8008-22CAA6B44811}" destId="{1F26B82A-E06E-2B44-8193-6D25FC306BE7}" srcOrd="2" destOrd="0" presId="urn:microsoft.com/office/officeart/2005/8/layout/orgChart1"/>
  </dgm:cxnLst>
  <dgm:bg/>
  <dgm:whole/>
  <dgm:extLst>
    <a:ext uri="http://schemas.microsoft.com/office/drawing/2008/diagram">
      <dsp:dataModelExt xmlns:dsp="http://schemas.microsoft.com/office/drawing/2008/diagram" relId="rId34"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7EFB743-BC48-FF47-B6A4-DCB70412E8AD}" type="doc">
      <dgm:prSet loTypeId="urn:microsoft.com/office/officeart/2005/8/layout/hierarchy2" loCatId="" qsTypeId="urn:microsoft.com/office/officeart/2005/8/quickstyle/simple1" qsCatId="simple" csTypeId="urn:microsoft.com/office/officeart/2005/8/colors/colorful4" csCatId="colorful" phldr="1"/>
      <dgm:spPr/>
      <dgm:t>
        <a:bodyPr/>
        <a:lstStyle/>
        <a:p>
          <a:endParaRPr lang="en-US"/>
        </a:p>
      </dgm:t>
    </dgm:pt>
    <dgm:pt modelId="{D4C0D434-7295-CA45-86D3-B691175CE161}">
      <dgm:prSet phldrT="[Text]"/>
      <dgm:spPr/>
      <dgm:t>
        <a:bodyPr/>
        <a:lstStyle/>
        <a:p>
          <a:r>
            <a:rPr lang="en-US" dirty="0"/>
            <a:t>artifacts</a:t>
          </a:r>
        </a:p>
      </dgm:t>
    </dgm:pt>
    <dgm:pt modelId="{06F6E3DA-3544-914E-9CE1-B0E5A16A2105}" type="parTrans" cxnId="{70C30754-E30C-4D40-A640-19F552C94EAF}">
      <dgm:prSet/>
      <dgm:spPr/>
      <dgm:t>
        <a:bodyPr/>
        <a:lstStyle/>
        <a:p>
          <a:endParaRPr lang="en-US"/>
        </a:p>
      </dgm:t>
    </dgm:pt>
    <dgm:pt modelId="{E441E99F-B78C-E542-9E00-AAA9A39A4431}" type="sibTrans" cxnId="{70C30754-E30C-4D40-A640-19F552C94EAF}">
      <dgm:prSet/>
      <dgm:spPr/>
      <dgm:t>
        <a:bodyPr/>
        <a:lstStyle/>
        <a:p>
          <a:endParaRPr lang="en-US"/>
        </a:p>
      </dgm:t>
    </dgm:pt>
    <dgm:pt modelId="{AC92D667-7CA8-014B-BC6E-E5D7223C09F9}">
      <dgm:prSet phldrT="[Text]"/>
      <dgm:spPr/>
      <dgm:t>
        <a:bodyPr/>
        <a:lstStyle/>
        <a:p>
          <a:r>
            <a:rPr lang="en-US" dirty="0"/>
            <a:t>base</a:t>
          </a:r>
        </a:p>
      </dgm:t>
    </dgm:pt>
    <dgm:pt modelId="{86348685-C237-3D4A-8EBB-05152787335E}" type="parTrans" cxnId="{0F5691DB-BBBB-5F47-80DB-4FC2243F9BDB}">
      <dgm:prSet/>
      <dgm:spPr/>
      <dgm:t>
        <a:bodyPr/>
        <a:lstStyle/>
        <a:p>
          <a:endParaRPr lang="en-US"/>
        </a:p>
      </dgm:t>
    </dgm:pt>
    <dgm:pt modelId="{0861B770-28E0-674D-A97E-EDB6FB8D1E5F}" type="sibTrans" cxnId="{0F5691DB-BBBB-5F47-80DB-4FC2243F9BDB}">
      <dgm:prSet/>
      <dgm:spPr/>
      <dgm:t>
        <a:bodyPr/>
        <a:lstStyle/>
        <a:p>
          <a:endParaRPr lang="en-US"/>
        </a:p>
      </dgm:t>
    </dgm:pt>
    <dgm:pt modelId="{EFE132AF-1062-2D45-A729-82E044270DEE}">
      <dgm:prSet phldrT="[Text]"/>
      <dgm:spPr/>
      <dgm:t>
        <a:bodyPr/>
        <a:lstStyle/>
        <a:p>
          <a:r>
            <a:rPr lang="en-US" dirty="0"/>
            <a:t>fungible</a:t>
          </a:r>
        </a:p>
      </dgm:t>
    </dgm:pt>
    <dgm:pt modelId="{D2AD3716-03DE-7D4A-BEEF-A1D43254BAF9}" type="parTrans" cxnId="{FC793982-918C-064F-B1E5-27970A02A7E2}">
      <dgm:prSet/>
      <dgm:spPr/>
      <dgm:t>
        <a:bodyPr/>
        <a:lstStyle/>
        <a:p>
          <a:endParaRPr lang="en-US"/>
        </a:p>
      </dgm:t>
    </dgm:pt>
    <dgm:pt modelId="{99890507-1325-6C48-898A-1293D830AEA5}" type="sibTrans" cxnId="{FC793982-918C-064F-B1E5-27970A02A7E2}">
      <dgm:prSet/>
      <dgm:spPr/>
      <dgm:t>
        <a:bodyPr/>
        <a:lstStyle/>
        <a:p>
          <a:endParaRPr lang="en-US"/>
        </a:p>
      </dgm:t>
    </dgm:pt>
    <dgm:pt modelId="{22043EB7-C3DB-6142-922F-6E5E852AB6C1}">
      <dgm:prSet phldrT="[Text]"/>
      <dgm:spPr/>
      <dgm:t>
        <a:bodyPr/>
        <a:lstStyle/>
        <a:p>
          <a:r>
            <a:rPr lang="en-US" dirty="0"/>
            <a:t>non-fungible</a:t>
          </a:r>
        </a:p>
      </dgm:t>
    </dgm:pt>
    <dgm:pt modelId="{0494D77A-7D57-4445-B505-DC67FCD7C228}" type="parTrans" cxnId="{F91F2CE0-E428-0A49-B560-73D947399F2F}">
      <dgm:prSet/>
      <dgm:spPr/>
      <dgm:t>
        <a:bodyPr/>
        <a:lstStyle/>
        <a:p>
          <a:endParaRPr lang="en-US"/>
        </a:p>
      </dgm:t>
    </dgm:pt>
    <dgm:pt modelId="{C9B0EA66-9962-1646-B0C0-0DCDA8E17363}" type="sibTrans" cxnId="{F91F2CE0-E428-0A49-B560-73D947399F2F}">
      <dgm:prSet/>
      <dgm:spPr/>
      <dgm:t>
        <a:bodyPr/>
        <a:lstStyle/>
        <a:p>
          <a:endParaRPr lang="en-US"/>
        </a:p>
      </dgm:t>
    </dgm:pt>
    <dgm:pt modelId="{881FD2BF-C11B-1E41-9792-877F4118B37C}">
      <dgm:prSet phldrT="[Text]"/>
      <dgm:spPr/>
      <dgm:t>
        <a:bodyPr/>
        <a:lstStyle/>
        <a:p>
          <a:r>
            <a:rPr lang="en-US" dirty="0"/>
            <a:t>behaviors</a:t>
          </a:r>
        </a:p>
      </dgm:t>
    </dgm:pt>
    <dgm:pt modelId="{6AFC6142-02E9-6342-AF42-33506D89073C}" type="parTrans" cxnId="{2644F6DB-E3DA-0A40-B53C-BF7128B5C738}">
      <dgm:prSet/>
      <dgm:spPr/>
      <dgm:t>
        <a:bodyPr/>
        <a:lstStyle/>
        <a:p>
          <a:endParaRPr lang="en-US"/>
        </a:p>
      </dgm:t>
    </dgm:pt>
    <dgm:pt modelId="{BE4D7C45-6849-2A4B-9EFE-48CBA4D859A8}" type="sibTrans" cxnId="{2644F6DB-E3DA-0A40-B53C-BF7128B5C738}">
      <dgm:prSet/>
      <dgm:spPr/>
      <dgm:t>
        <a:bodyPr/>
        <a:lstStyle/>
        <a:p>
          <a:endParaRPr lang="en-US"/>
        </a:p>
      </dgm:t>
    </dgm:pt>
    <dgm:pt modelId="{F1217A5C-51E8-2849-8DD6-21C55F9CFC75}">
      <dgm:prSet phldrT="[Text]"/>
      <dgm:spPr/>
      <dgm:t>
        <a:bodyPr/>
        <a:lstStyle/>
        <a:p>
          <a:r>
            <a:rPr lang="en-US" dirty="0" err="1"/>
            <a:t>mintable</a:t>
          </a:r>
          <a:endParaRPr lang="en-US" dirty="0"/>
        </a:p>
      </dgm:t>
    </dgm:pt>
    <dgm:pt modelId="{A0B132D0-53A9-824C-8263-6473DBC731CD}" type="parTrans" cxnId="{808F2279-AF15-6845-8F06-4E4ECECC0B70}">
      <dgm:prSet/>
      <dgm:spPr/>
      <dgm:t>
        <a:bodyPr/>
        <a:lstStyle/>
        <a:p>
          <a:endParaRPr lang="en-US"/>
        </a:p>
      </dgm:t>
    </dgm:pt>
    <dgm:pt modelId="{82AD0C95-218E-BA4B-920E-2F0CF988043E}" type="sibTrans" cxnId="{808F2279-AF15-6845-8F06-4E4ECECC0B70}">
      <dgm:prSet/>
      <dgm:spPr/>
      <dgm:t>
        <a:bodyPr/>
        <a:lstStyle/>
        <a:p>
          <a:endParaRPr lang="en-US"/>
        </a:p>
      </dgm:t>
    </dgm:pt>
    <dgm:pt modelId="{8BF881AC-6CE2-564E-B25B-F1E0BDE72D5C}">
      <dgm:prSet/>
      <dgm:spPr/>
      <dgm:t>
        <a:bodyPr/>
        <a:lstStyle/>
        <a:p>
          <a:r>
            <a:rPr lang="en-US" dirty="0"/>
            <a:t>behavior-groups</a:t>
          </a:r>
        </a:p>
      </dgm:t>
    </dgm:pt>
    <dgm:pt modelId="{C01881FC-E9B4-304C-8C89-6387AF66BB20}" type="parTrans" cxnId="{C5FE8103-C1D3-8D4A-A84C-E228658A045F}">
      <dgm:prSet/>
      <dgm:spPr/>
      <dgm:t>
        <a:bodyPr/>
        <a:lstStyle/>
        <a:p>
          <a:endParaRPr lang="en-US"/>
        </a:p>
      </dgm:t>
    </dgm:pt>
    <dgm:pt modelId="{C7537525-12BF-7C4E-8DFA-713D2990E30E}" type="sibTrans" cxnId="{C5FE8103-C1D3-8D4A-A84C-E228658A045F}">
      <dgm:prSet/>
      <dgm:spPr/>
      <dgm:t>
        <a:bodyPr/>
        <a:lstStyle/>
        <a:p>
          <a:endParaRPr lang="en-US"/>
        </a:p>
      </dgm:t>
    </dgm:pt>
    <dgm:pt modelId="{F27C5F4B-2770-D742-8EF3-8B0639FABC5C}">
      <dgm:prSet/>
      <dgm:spPr/>
      <dgm:t>
        <a:bodyPr/>
        <a:lstStyle/>
        <a:p>
          <a:r>
            <a:rPr lang="en-US" dirty="0"/>
            <a:t>token-templates</a:t>
          </a:r>
        </a:p>
      </dgm:t>
    </dgm:pt>
    <dgm:pt modelId="{1365381F-771B-7546-8526-31096D38147D}" type="parTrans" cxnId="{FB382C53-46DA-4F47-B888-AAA0C20BB80F}">
      <dgm:prSet/>
      <dgm:spPr/>
      <dgm:t>
        <a:bodyPr/>
        <a:lstStyle/>
        <a:p>
          <a:endParaRPr lang="en-US"/>
        </a:p>
      </dgm:t>
    </dgm:pt>
    <dgm:pt modelId="{2D72EDFB-BB97-1040-98B3-0D6EFA7BD1C3}" type="sibTrans" cxnId="{FB382C53-46DA-4F47-B888-AAA0C20BB80F}">
      <dgm:prSet/>
      <dgm:spPr/>
      <dgm:t>
        <a:bodyPr/>
        <a:lstStyle/>
        <a:p>
          <a:endParaRPr lang="en-US"/>
        </a:p>
      </dgm:t>
    </dgm:pt>
    <dgm:pt modelId="{25DA17BC-CEF9-024A-B263-E7FA41FA4361}">
      <dgm:prSet phldrT="[Text]"/>
      <dgm:spPr/>
      <dgm:t>
        <a:bodyPr/>
        <a:lstStyle/>
        <a:p>
          <a:r>
            <a:rPr lang="en-US" dirty="0"/>
            <a:t>burnable</a:t>
          </a:r>
        </a:p>
      </dgm:t>
    </dgm:pt>
    <dgm:pt modelId="{20693AA4-5E52-CF48-BB4C-345A16FF4368}" type="parTrans" cxnId="{E4426611-1777-6E4E-B4D3-9349E4572CB7}">
      <dgm:prSet/>
      <dgm:spPr/>
      <dgm:t>
        <a:bodyPr/>
        <a:lstStyle/>
        <a:p>
          <a:endParaRPr lang="en-US"/>
        </a:p>
      </dgm:t>
    </dgm:pt>
    <dgm:pt modelId="{070C31F9-791C-D040-B94C-50FC10034EFB}" type="sibTrans" cxnId="{E4426611-1777-6E4E-B4D3-9349E4572CB7}">
      <dgm:prSet/>
      <dgm:spPr/>
      <dgm:t>
        <a:bodyPr/>
        <a:lstStyle/>
        <a:p>
          <a:endParaRPr lang="en-US"/>
        </a:p>
      </dgm:t>
    </dgm:pt>
    <dgm:pt modelId="{35ECD60E-6E2E-1E40-8853-9B7ABDF2F70D}">
      <dgm:prSet phldrT="[Text]"/>
      <dgm:spPr/>
      <dgm:t>
        <a:bodyPr/>
        <a:lstStyle/>
        <a:p>
          <a:r>
            <a:rPr lang="en-US" dirty="0"/>
            <a:t>...</a:t>
          </a:r>
        </a:p>
      </dgm:t>
    </dgm:pt>
    <dgm:pt modelId="{8D6CBC6E-278B-7A4E-AA8C-A8D5B9ACC76E}" type="parTrans" cxnId="{BD89AE36-0144-3C4F-B7F0-2D36D4CECF23}">
      <dgm:prSet/>
      <dgm:spPr/>
      <dgm:t>
        <a:bodyPr/>
        <a:lstStyle/>
        <a:p>
          <a:endParaRPr lang="en-US"/>
        </a:p>
      </dgm:t>
    </dgm:pt>
    <dgm:pt modelId="{8773EBAA-4642-B047-9533-DEF20E01F698}" type="sibTrans" cxnId="{BD89AE36-0144-3C4F-B7F0-2D36D4CECF23}">
      <dgm:prSet/>
      <dgm:spPr/>
      <dgm:t>
        <a:bodyPr/>
        <a:lstStyle/>
        <a:p>
          <a:endParaRPr lang="en-US"/>
        </a:p>
      </dgm:t>
    </dgm:pt>
    <dgm:pt modelId="{6121ECF4-9665-484E-9C7D-BAD054E72474}">
      <dgm:prSet/>
      <dgm:spPr/>
      <dgm:t>
        <a:bodyPr/>
        <a:lstStyle/>
        <a:p>
          <a:r>
            <a:rPr lang="en-US" dirty="0"/>
            <a:t>supply-control</a:t>
          </a:r>
        </a:p>
      </dgm:t>
    </dgm:pt>
    <dgm:pt modelId="{889F7840-0E42-694A-A77B-4A81D1EE8493}" type="parTrans" cxnId="{A2B05365-C4B9-A843-82DF-AC0337F1D2FD}">
      <dgm:prSet/>
      <dgm:spPr/>
      <dgm:t>
        <a:bodyPr/>
        <a:lstStyle/>
        <a:p>
          <a:endParaRPr lang="en-US"/>
        </a:p>
      </dgm:t>
    </dgm:pt>
    <dgm:pt modelId="{EF8AAAE6-E7E6-C048-9E7B-5470CEF09E1E}" type="sibTrans" cxnId="{A2B05365-C4B9-A843-82DF-AC0337F1D2FD}">
      <dgm:prSet/>
      <dgm:spPr/>
      <dgm:t>
        <a:bodyPr/>
        <a:lstStyle/>
        <a:p>
          <a:endParaRPr lang="en-US"/>
        </a:p>
      </dgm:t>
    </dgm:pt>
    <dgm:pt modelId="{78B8536A-D9FC-494E-871E-2A3751104DB9}">
      <dgm:prSet/>
      <dgm:spPr/>
      <dgm:t>
        <a:bodyPr/>
        <a:lstStyle/>
        <a:p>
          <a:r>
            <a:rPr lang="en-US" dirty="0"/>
            <a:t>...</a:t>
          </a:r>
        </a:p>
      </dgm:t>
    </dgm:pt>
    <dgm:pt modelId="{797B8613-9C8F-7340-A964-62E2BBCBBD4A}" type="parTrans" cxnId="{3536EEFC-5F98-9143-A4F3-13661CE3A1EA}">
      <dgm:prSet/>
      <dgm:spPr/>
      <dgm:t>
        <a:bodyPr/>
        <a:lstStyle/>
        <a:p>
          <a:endParaRPr lang="en-US"/>
        </a:p>
      </dgm:t>
    </dgm:pt>
    <dgm:pt modelId="{EE5ED650-8FBB-354D-9D7A-93A4F6D73708}" type="sibTrans" cxnId="{3536EEFC-5F98-9143-A4F3-13661CE3A1EA}">
      <dgm:prSet/>
      <dgm:spPr/>
      <dgm:t>
        <a:bodyPr/>
        <a:lstStyle/>
        <a:p>
          <a:endParaRPr lang="en-US"/>
        </a:p>
      </dgm:t>
    </dgm:pt>
    <dgm:pt modelId="{EB3E5F26-B6F7-B941-B460-DCBA7A7B51BA}">
      <dgm:prSet/>
      <dgm:spPr/>
      <dgm:t>
        <a:bodyPr/>
        <a:lstStyle/>
        <a:p>
          <a:r>
            <a:rPr lang="en-US" dirty="0" err="1"/>
            <a:t>LogToken</a:t>
          </a:r>
          <a:endParaRPr lang="en-US" dirty="0"/>
        </a:p>
      </dgm:t>
    </dgm:pt>
    <dgm:pt modelId="{9B86F08E-7D7F-6C4C-B5F5-6787D17C8F8A}" type="parTrans" cxnId="{D13E2FD8-43AD-2745-9C7E-AD3BC85615BA}">
      <dgm:prSet/>
      <dgm:spPr/>
      <dgm:t>
        <a:bodyPr/>
        <a:lstStyle/>
        <a:p>
          <a:endParaRPr lang="en-US"/>
        </a:p>
      </dgm:t>
    </dgm:pt>
    <dgm:pt modelId="{F0BBAAAA-FCA7-A149-839C-874C45810DA8}" type="sibTrans" cxnId="{D13E2FD8-43AD-2745-9C7E-AD3BC85615BA}">
      <dgm:prSet/>
      <dgm:spPr/>
      <dgm:t>
        <a:bodyPr/>
        <a:lstStyle/>
        <a:p>
          <a:endParaRPr lang="en-US"/>
        </a:p>
      </dgm:t>
    </dgm:pt>
    <dgm:pt modelId="{7D9393E7-264D-FE43-98B6-C957BE35951E}">
      <dgm:prSet/>
      <dgm:spPr/>
      <dgm:t>
        <a:bodyPr/>
        <a:lstStyle/>
        <a:p>
          <a:r>
            <a:rPr lang="en-US" dirty="0"/>
            <a:t>property-sets</a:t>
          </a:r>
        </a:p>
      </dgm:t>
    </dgm:pt>
    <dgm:pt modelId="{F447432F-EFAF-A949-A108-62E5DA3035EB}" type="parTrans" cxnId="{D52E37FA-B19F-DB4C-935A-D2A42E194012}">
      <dgm:prSet/>
      <dgm:spPr/>
      <dgm:t>
        <a:bodyPr/>
        <a:lstStyle/>
        <a:p>
          <a:endParaRPr lang="en-US"/>
        </a:p>
      </dgm:t>
    </dgm:pt>
    <dgm:pt modelId="{56563652-46F2-8240-A40E-68F75527ACA2}" type="sibTrans" cxnId="{D52E37FA-B19F-DB4C-935A-D2A42E194012}">
      <dgm:prSet/>
      <dgm:spPr/>
      <dgm:t>
        <a:bodyPr/>
        <a:lstStyle/>
        <a:p>
          <a:endParaRPr lang="en-US"/>
        </a:p>
      </dgm:t>
    </dgm:pt>
    <dgm:pt modelId="{9D2D4B59-ADE3-A84A-81DE-C98BFC1E64DF}">
      <dgm:prSet/>
      <dgm:spPr/>
      <dgm:t>
        <a:bodyPr/>
        <a:lstStyle/>
        <a:p>
          <a:r>
            <a:rPr lang="en-US" dirty="0"/>
            <a:t>SKU</a:t>
          </a:r>
        </a:p>
      </dgm:t>
    </dgm:pt>
    <dgm:pt modelId="{345478CC-7E2E-344D-89F2-C226664740C1}" type="parTrans" cxnId="{9446B0F3-DD05-4F48-B76C-48F203A4E109}">
      <dgm:prSet/>
      <dgm:spPr/>
      <dgm:t>
        <a:bodyPr/>
        <a:lstStyle/>
        <a:p>
          <a:endParaRPr lang="en-US"/>
        </a:p>
      </dgm:t>
    </dgm:pt>
    <dgm:pt modelId="{F6EC5FD3-324A-364B-9D03-B2108548117F}" type="sibTrans" cxnId="{9446B0F3-DD05-4F48-B76C-48F203A4E109}">
      <dgm:prSet/>
      <dgm:spPr/>
      <dgm:t>
        <a:bodyPr/>
        <a:lstStyle/>
        <a:p>
          <a:endParaRPr lang="en-US"/>
        </a:p>
      </dgm:t>
    </dgm:pt>
    <dgm:pt modelId="{F3EED303-3FD9-A34E-9F95-23CD64CB225D}">
      <dgm:prSet/>
      <dgm:spPr/>
      <dgm:t>
        <a:bodyPr/>
        <a:lstStyle/>
        <a:p>
          <a:r>
            <a:rPr lang="en-US" dirty="0"/>
            <a:t>...</a:t>
          </a:r>
        </a:p>
      </dgm:t>
    </dgm:pt>
    <dgm:pt modelId="{DC57BA79-3DF6-CC44-881E-B974B3FEFA58}" type="parTrans" cxnId="{8513D615-3CB1-DD41-85E3-AAA0CB3BC6DA}">
      <dgm:prSet/>
      <dgm:spPr/>
      <dgm:t>
        <a:bodyPr/>
        <a:lstStyle/>
        <a:p>
          <a:endParaRPr lang="en-US"/>
        </a:p>
      </dgm:t>
    </dgm:pt>
    <dgm:pt modelId="{2B3E6BA2-C571-EE43-9F92-D14A0FE21D72}" type="sibTrans" cxnId="{8513D615-3CB1-DD41-85E3-AAA0CB3BC6DA}">
      <dgm:prSet/>
      <dgm:spPr/>
      <dgm:t>
        <a:bodyPr/>
        <a:lstStyle/>
        <a:p>
          <a:endParaRPr lang="en-US"/>
        </a:p>
      </dgm:t>
    </dgm:pt>
    <dgm:pt modelId="{6EF8B7AE-79F7-734D-9BDE-B16A24BB3A97}">
      <dgm:prSet phldrT="[Text]"/>
      <dgm:spPr/>
      <dgm:t>
        <a:bodyPr/>
        <a:lstStyle/>
        <a:p>
          <a:r>
            <a:rPr lang="en-US" dirty="0"/>
            <a:t>latest</a:t>
          </a:r>
        </a:p>
      </dgm:t>
    </dgm:pt>
    <dgm:pt modelId="{EA5F6DBA-3143-374A-93E7-3FE4DAEB5553}" type="parTrans" cxnId="{0FE63C89-4287-0C46-A260-CB82F221CBFF}">
      <dgm:prSet/>
      <dgm:spPr/>
      <dgm:t>
        <a:bodyPr/>
        <a:lstStyle/>
        <a:p>
          <a:endParaRPr lang="en-US"/>
        </a:p>
      </dgm:t>
    </dgm:pt>
    <dgm:pt modelId="{9635BE35-BEFA-AB44-92D8-EA12D8DF65AE}" type="sibTrans" cxnId="{0FE63C89-4287-0C46-A260-CB82F221CBFF}">
      <dgm:prSet/>
      <dgm:spPr/>
      <dgm:t>
        <a:bodyPr/>
        <a:lstStyle/>
        <a:p>
          <a:endParaRPr lang="en-US"/>
        </a:p>
      </dgm:t>
    </dgm:pt>
    <dgm:pt modelId="{23A17BFB-4DB6-DB48-A5CD-7E5A3AA0B42E}">
      <dgm:prSet phldrT="[Text]"/>
      <dgm:spPr/>
      <dgm:t>
        <a:bodyPr/>
        <a:lstStyle/>
        <a:p>
          <a:r>
            <a:rPr lang="en-US" dirty="0"/>
            <a:t>1.0</a:t>
          </a:r>
        </a:p>
      </dgm:t>
    </dgm:pt>
    <dgm:pt modelId="{AB84630C-4AE8-F144-90CA-ED80961773C3}" type="parTrans" cxnId="{0A07E9FD-15C9-5242-B592-B571F3D23BB3}">
      <dgm:prSet/>
      <dgm:spPr/>
      <dgm:t>
        <a:bodyPr/>
        <a:lstStyle/>
        <a:p>
          <a:endParaRPr lang="en-US"/>
        </a:p>
      </dgm:t>
    </dgm:pt>
    <dgm:pt modelId="{B9235CCC-82F5-7F44-8B90-C9577F5CC7DE}" type="sibTrans" cxnId="{0A07E9FD-15C9-5242-B592-B571F3D23BB3}">
      <dgm:prSet/>
      <dgm:spPr/>
      <dgm:t>
        <a:bodyPr/>
        <a:lstStyle/>
        <a:p>
          <a:endParaRPr lang="en-US"/>
        </a:p>
      </dgm:t>
    </dgm:pt>
    <dgm:pt modelId="{4E3FFAF0-5295-5345-B856-92049552023C}">
      <dgm:prSet/>
      <dgm:spPr/>
      <dgm:t>
        <a:bodyPr/>
        <a:lstStyle/>
        <a:p>
          <a:r>
            <a:rPr lang="en-US" dirty="0"/>
            <a:t>latest</a:t>
          </a:r>
        </a:p>
      </dgm:t>
    </dgm:pt>
    <dgm:pt modelId="{776A01B9-395C-C547-98C2-AFA262EFFBF2}" type="parTrans" cxnId="{EE5B88CC-D9E0-9B45-8414-B72F590148F3}">
      <dgm:prSet/>
      <dgm:spPr/>
      <dgm:t>
        <a:bodyPr/>
        <a:lstStyle/>
        <a:p>
          <a:endParaRPr lang="en-US"/>
        </a:p>
      </dgm:t>
    </dgm:pt>
    <dgm:pt modelId="{77183838-4970-A24B-A220-21C3D2240501}" type="sibTrans" cxnId="{EE5B88CC-D9E0-9B45-8414-B72F590148F3}">
      <dgm:prSet/>
      <dgm:spPr/>
      <dgm:t>
        <a:bodyPr/>
        <a:lstStyle/>
        <a:p>
          <a:endParaRPr lang="en-US"/>
        </a:p>
      </dgm:t>
    </dgm:pt>
    <dgm:pt modelId="{3BCAE871-5DDD-934D-B236-AACD68F93510}">
      <dgm:prSet/>
      <dgm:spPr/>
      <dgm:t>
        <a:bodyPr/>
        <a:lstStyle/>
        <a:p>
          <a:r>
            <a:rPr lang="en-US" dirty="0"/>
            <a:t>2.0</a:t>
          </a:r>
        </a:p>
      </dgm:t>
    </dgm:pt>
    <dgm:pt modelId="{6C62F107-D527-1647-8A12-255FFEEC8936}" type="parTrans" cxnId="{12D1287E-FB81-154B-8A4F-7E53C55593A5}">
      <dgm:prSet/>
      <dgm:spPr/>
      <dgm:t>
        <a:bodyPr/>
        <a:lstStyle/>
        <a:p>
          <a:endParaRPr lang="en-US"/>
        </a:p>
      </dgm:t>
    </dgm:pt>
    <dgm:pt modelId="{97A17762-CBBE-504B-A922-9A213D9297E1}" type="sibTrans" cxnId="{12D1287E-FB81-154B-8A4F-7E53C55593A5}">
      <dgm:prSet/>
      <dgm:spPr/>
      <dgm:t>
        <a:bodyPr/>
        <a:lstStyle/>
        <a:p>
          <a:endParaRPr lang="en-US"/>
        </a:p>
      </dgm:t>
    </dgm:pt>
    <dgm:pt modelId="{4F5B5EF1-0447-1545-869E-1212CA353C7A}">
      <dgm:prSet/>
      <dgm:spPr/>
      <dgm:t>
        <a:bodyPr/>
        <a:lstStyle/>
        <a:p>
          <a:r>
            <a:rPr lang="en-US" dirty="0"/>
            <a:t>1.0.1</a:t>
          </a:r>
        </a:p>
      </dgm:t>
    </dgm:pt>
    <dgm:pt modelId="{9A2A0DB8-584E-7549-A3B8-AAA51207AB5F}" type="parTrans" cxnId="{11BD9F39-3E23-5446-A5EF-8335DADEC407}">
      <dgm:prSet/>
      <dgm:spPr/>
      <dgm:t>
        <a:bodyPr/>
        <a:lstStyle/>
        <a:p>
          <a:endParaRPr lang="en-US"/>
        </a:p>
      </dgm:t>
    </dgm:pt>
    <dgm:pt modelId="{170B8F6C-8237-0040-8A0E-FECA7328C73B}" type="sibTrans" cxnId="{11BD9F39-3E23-5446-A5EF-8335DADEC407}">
      <dgm:prSet/>
      <dgm:spPr/>
      <dgm:t>
        <a:bodyPr/>
        <a:lstStyle/>
        <a:p>
          <a:endParaRPr lang="en-US"/>
        </a:p>
      </dgm:t>
    </dgm:pt>
    <dgm:pt modelId="{43799048-13C3-694F-80D7-32871D64CE85}" type="pres">
      <dgm:prSet presAssocID="{07EFB743-BC48-FF47-B6A4-DCB70412E8AD}" presName="diagram" presStyleCnt="0">
        <dgm:presLayoutVars>
          <dgm:chPref val="1"/>
          <dgm:dir/>
          <dgm:animOne val="branch"/>
          <dgm:animLvl val="lvl"/>
          <dgm:resizeHandles val="exact"/>
        </dgm:presLayoutVars>
      </dgm:prSet>
      <dgm:spPr/>
    </dgm:pt>
    <dgm:pt modelId="{7E23824E-7670-7F4C-95C8-B4A909AB7676}" type="pres">
      <dgm:prSet presAssocID="{D4C0D434-7295-CA45-86D3-B691175CE161}" presName="root1" presStyleCnt="0"/>
      <dgm:spPr/>
    </dgm:pt>
    <dgm:pt modelId="{5A246C06-1DE2-124D-ADA7-8EF8F03BF4D3}" type="pres">
      <dgm:prSet presAssocID="{D4C0D434-7295-CA45-86D3-B691175CE161}" presName="LevelOneTextNode" presStyleLbl="node0" presStyleIdx="0" presStyleCnt="1">
        <dgm:presLayoutVars>
          <dgm:chPref val="3"/>
        </dgm:presLayoutVars>
      </dgm:prSet>
      <dgm:spPr/>
    </dgm:pt>
    <dgm:pt modelId="{BD3D58AE-0453-6B45-B224-44F1952291B9}" type="pres">
      <dgm:prSet presAssocID="{D4C0D434-7295-CA45-86D3-B691175CE161}" presName="level2hierChild" presStyleCnt="0"/>
      <dgm:spPr/>
    </dgm:pt>
    <dgm:pt modelId="{40441118-4E5F-5041-B978-621E4BF47925}" type="pres">
      <dgm:prSet presAssocID="{86348685-C237-3D4A-8EBB-05152787335E}" presName="conn2-1" presStyleLbl="parChTrans1D2" presStyleIdx="0" presStyleCnt="5"/>
      <dgm:spPr/>
    </dgm:pt>
    <dgm:pt modelId="{243C3A90-F79E-7844-BD25-54525290082F}" type="pres">
      <dgm:prSet presAssocID="{86348685-C237-3D4A-8EBB-05152787335E}" presName="connTx" presStyleLbl="parChTrans1D2" presStyleIdx="0" presStyleCnt="5"/>
      <dgm:spPr/>
    </dgm:pt>
    <dgm:pt modelId="{C0D074BA-0A8B-1F41-B483-A6718BCB7A11}" type="pres">
      <dgm:prSet presAssocID="{AC92D667-7CA8-014B-BC6E-E5D7223C09F9}" presName="root2" presStyleCnt="0"/>
      <dgm:spPr/>
    </dgm:pt>
    <dgm:pt modelId="{1E9B937D-DD83-8347-87AE-EE5326010ACA}" type="pres">
      <dgm:prSet presAssocID="{AC92D667-7CA8-014B-BC6E-E5D7223C09F9}" presName="LevelTwoTextNode" presStyleLbl="node2" presStyleIdx="0" presStyleCnt="5">
        <dgm:presLayoutVars>
          <dgm:chPref val="3"/>
        </dgm:presLayoutVars>
      </dgm:prSet>
      <dgm:spPr/>
    </dgm:pt>
    <dgm:pt modelId="{720FB7C7-C97E-7943-99C4-6ACD28774E7B}" type="pres">
      <dgm:prSet presAssocID="{AC92D667-7CA8-014B-BC6E-E5D7223C09F9}" presName="level3hierChild" presStyleCnt="0"/>
      <dgm:spPr/>
    </dgm:pt>
    <dgm:pt modelId="{771EF1CC-FF5D-664B-BE8C-1729435DC991}" type="pres">
      <dgm:prSet presAssocID="{D2AD3716-03DE-7D4A-BEEF-A1D43254BAF9}" presName="conn2-1" presStyleLbl="parChTrans1D3" presStyleIdx="0" presStyleCnt="10"/>
      <dgm:spPr/>
    </dgm:pt>
    <dgm:pt modelId="{898731E8-1C49-654A-B5E3-2F16E13B919E}" type="pres">
      <dgm:prSet presAssocID="{D2AD3716-03DE-7D4A-BEEF-A1D43254BAF9}" presName="connTx" presStyleLbl="parChTrans1D3" presStyleIdx="0" presStyleCnt="10"/>
      <dgm:spPr/>
    </dgm:pt>
    <dgm:pt modelId="{801ECC51-9AEB-E24A-B9F0-9A96245AA166}" type="pres">
      <dgm:prSet presAssocID="{EFE132AF-1062-2D45-A729-82E044270DEE}" presName="root2" presStyleCnt="0"/>
      <dgm:spPr/>
    </dgm:pt>
    <dgm:pt modelId="{5F91173B-5609-454A-954E-716B7383A022}" type="pres">
      <dgm:prSet presAssocID="{EFE132AF-1062-2D45-A729-82E044270DEE}" presName="LevelTwoTextNode" presStyleLbl="node3" presStyleIdx="0" presStyleCnt="10">
        <dgm:presLayoutVars>
          <dgm:chPref val="3"/>
        </dgm:presLayoutVars>
      </dgm:prSet>
      <dgm:spPr/>
    </dgm:pt>
    <dgm:pt modelId="{619FDCBF-3A30-AE4C-B470-24D4B7425C67}" type="pres">
      <dgm:prSet presAssocID="{EFE132AF-1062-2D45-A729-82E044270DEE}" presName="level3hierChild" presStyleCnt="0"/>
      <dgm:spPr/>
    </dgm:pt>
    <dgm:pt modelId="{9559C214-1EC8-9F48-8201-D74C016B4969}" type="pres">
      <dgm:prSet presAssocID="{0494D77A-7D57-4445-B505-DC67FCD7C228}" presName="conn2-1" presStyleLbl="parChTrans1D3" presStyleIdx="1" presStyleCnt="10"/>
      <dgm:spPr/>
    </dgm:pt>
    <dgm:pt modelId="{AB4A50DF-606B-DC49-A407-D1D82F94850E}" type="pres">
      <dgm:prSet presAssocID="{0494D77A-7D57-4445-B505-DC67FCD7C228}" presName="connTx" presStyleLbl="parChTrans1D3" presStyleIdx="1" presStyleCnt="10"/>
      <dgm:spPr/>
    </dgm:pt>
    <dgm:pt modelId="{AA507BA7-C92D-C140-B20D-2BE223A2E0AF}" type="pres">
      <dgm:prSet presAssocID="{22043EB7-C3DB-6142-922F-6E5E852AB6C1}" presName="root2" presStyleCnt="0"/>
      <dgm:spPr/>
    </dgm:pt>
    <dgm:pt modelId="{1006A253-5558-C84C-981E-BA5CFF5D34FF}" type="pres">
      <dgm:prSet presAssocID="{22043EB7-C3DB-6142-922F-6E5E852AB6C1}" presName="LevelTwoTextNode" presStyleLbl="node3" presStyleIdx="1" presStyleCnt="10">
        <dgm:presLayoutVars>
          <dgm:chPref val="3"/>
        </dgm:presLayoutVars>
      </dgm:prSet>
      <dgm:spPr/>
    </dgm:pt>
    <dgm:pt modelId="{ED90F936-72CB-FE41-87B3-F8879204C92D}" type="pres">
      <dgm:prSet presAssocID="{22043EB7-C3DB-6142-922F-6E5E852AB6C1}" presName="level3hierChild" presStyleCnt="0"/>
      <dgm:spPr/>
    </dgm:pt>
    <dgm:pt modelId="{0F9DFC85-D070-E842-90CD-AFD86671F8C4}" type="pres">
      <dgm:prSet presAssocID="{6AFC6142-02E9-6342-AF42-33506D89073C}" presName="conn2-1" presStyleLbl="parChTrans1D2" presStyleIdx="1" presStyleCnt="5"/>
      <dgm:spPr/>
    </dgm:pt>
    <dgm:pt modelId="{2BCEC762-3C9D-8C4A-ACD5-714405BB912C}" type="pres">
      <dgm:prSet presAssocID="{6AFC6142-02E9-6342-AF42-33506D89073C}" presName="connTx" presStyleLbl="parChTrans1D2" presStyleIdx="1" presStyleCnt="5"/>
      <dgm:spPr/>
    </dgm:pt>
    <dgm:pt modelId="{9B5B399D-3F24-4A46-B21B-CCFDF4F8CD97}" type="pres">
      <dgm:prSet presAssocID="{881FD2BF-C11B-1E41-9792-877F4118B37C}" presName="root2" presStyleCnt="0"/>
      <dgm:spPr/>
    </dgm:pt>
    <dgm:pt modelId="{AF2AE564-D418-0446-921F-B2EC7F5E96EA}" type="pres">
      <dgm:prSet presAssocID="{881FD2BF-C11B-1E41-9792-877F4118B37C}" presName="LevelTwoTextNode" presStyleLbl="node2" presStyleIdx="1" presStyleCnt="5">
        <dgm:presLayoutVars>
          <dgm:chPref val="3"/>
        </dgm:presLayoutVars>
      </dgm:prSet>
      <dgm:spPr/>
    </dgm:pt>
    <dgm:pt modelId="{B284BFB7-89FF-5B43-B141-DF96FFDBBDEF}" type="pres">
      <dgm:prSet presAssocID="{881FD2BF-C11B-1E41-9792-877F4118B37C}" presName="level3hierChild" presStyleCnt="0"/>
      <dgm:spPr/>
    </dgm:pt>
    <dgm:pt modelId="{A3DECA81-C0B4-3C4C-AF51-E0054EB1FE41}" type="pres">
      <dgm:prSet presAssocID="{A0B132D0-53A9-824C-8263-6473DBC731CD}" presName="conn2-1" presStyleLbl="parChTrans1D3" presStyleIdx="2" presStyleCnt="10"/>
      <dgm:spPr/>
    </dgm:pt>
    <dgm:pt modelId="{4BA8BE47-A6A7-564C-A6AA-438E66248A45}" type="pres">
      <dgm:prSet presAssocID="{A0B132D0-53A9-824C-8263-6473DBC731CD}" presName="connTx" presStyleLbl="parChTrans1D3" presStyleIdx="2" presStyleCnt="10"/>
      <dgm:spPr/>
    </dgm:pt>
    <dgm:pt modelId="{72B932F1-4B24-2946-BE10-E3A5A2840568}" type="pres">
      <dgm:prSet presAssocID="{F1217A5C-51E8-2849-8DD6-21C55F9CFC75}" presName="root2" presStyleCnt="0"/>
      <dgm:spPr/>
    </dgm:pt>
    <dgm:pt modelId="{A05504E5-A433-614F-8902-02C10C413641}" type="pres">
      <dgm:prSet presAssocID="{F1217A5C-51E8-2849-8DD6-21C55F9CFC75}" presName="LevelTwoTextNode" presStyleLbl="node3" presStyleIdx="2" presStyleCnt="10">
        <dgm:presLayoutVars>
          <dgm:chPref val="3"/>
        </dgm:presLayoutVars>
      </dgm:prSet>
      <dgm:spPr/>
    </dgm:pt>
    <dgm:pt modelId="{D26CC104-F47F-F147-9083-D5D5DD304FF6}" type="pres">
      <dgm:prSet presAssocID="{F1217A5C-51E8-2849-8DD6-21C55F9CFC75}" presName="level3hierChild" presStyleCnt="0"/>
      <dgm:spPr/>
    </dgm:pt>
    <dgm:pt modelId="{E71F0000-DBDF-E84C-9504-D4D53C019629}" type="pres">
      <dgm:prSet presAssocID="{EA5F6DBA-3143-374A-93E7-3FE4DAEB5553}" presName="conn2-1" presStyleLbl="parChTrans1D4" presStyleIdx="0" presStyleCnt="5"/>
      <dgm:spPr/>
    </dgm:pt>
    <dgm:pt modelId="{AFA9FC24-2879-7645-B595-B566C51EB356}" type="pres">
      <dgm:prSet presAssocID="{EA5F6DBA-3143-374A-93E7-3FE4DAEB5553}" presName="connTx" presStyleLbl="parChTrans1D4" presStyleIdx="0" presStyleCnt="5"/>
      <dgm:spPr/>
    </dgm:pt>
    <dgm:pt modelId="{FB444545-269D-9C41-B737-9671EC009795}" type="pres">
      <dgm:prSet presAssocID="{6EF8B7AE-79F7-734D-9BDE-B16A24BB3A97}" presName="root2" presStyleCnt="0"/>
      <dgm:spPr/>
    </dgm:pt>
    <dgm:pt modelId="{9EACE343-4992-9345-8872-4A5359CC352A}" type="pres">
      <dgm:prSet presAssocID="{6EF8B7AE-79F7-734D-9BDE-B16A24BB3A97}" presName="LevelTwoTextNode" presStyleLbl="node4" presStyleIdx="0" presStyleCnt="5">
        <dgm:presLayoutVars>
          <dgm:chPref val="3"/>
        </dgm:presLayoutVars>
      </dgm:prSet>
      <dgm:spPr/>
    </dgm:pt>
    <dgm:pt modelId="{7F92E313-3D5C-654F-A871-D2CB7E8211D1}" type="pres">
      <dgm:prSet presAssocID="{6EF8B7AE-79F7-734D-9BDE-B16A24BB3A97}" presName="level3hierChild" presStyleCnt="0"/>
      <dgm:spPr/>
    </dgm:pt>
    <dgm:pt modelId="{16E2DA98-AAB7-DF42-A8FE-384FE7DCF5F8}" type="pres">
      <dgm:prSet presAssocID="{AB84630C-4AE8-F144-90CA-ED80961773C3}" presName="conn2-1" presStyleLbl="parChTrans1D4" presStyleIdx="1" presStyleCnt="5"/>
      <dgm:spPr/>
    </dgm:pt>
    <dgm:pt modelId="{D090D99B-76D0-BC4E-98D6-E9183B463221}" type="pres">
      <dgm:prSet presAssocID="{AB84630C-4AE8-F144-90CA-ED80961773C3}" presName="connTx" presStyleLbl="parChTrans1D4" presStyleIdx="1" presStyleCnt="5"/>
      <dgm:spPr/>
    </dgm:pt>
    <dgm:pt modelId="{E8263608-7758-E841-B761-A2F57F4F0814}" type="pres">
      <dgm:prSet presAssocID="{23A17BFB-4DB6-DB48-A5CD-7E5A3AA0B42E}" presName="root2" presStyleCnt="0"/>
      <dgm:spPr/>
    </dgm:pt>
    <dgm:pt modelId="{4D68E7B0-C2EC-584F-B95B-FBFDD7EDA686}" type="pres">
      <dgm:prSet presAssocID="{23A17BFB-4DB6-DB48-A5CD-7E5A3AA0B42E}" presName="LevelTwoTextNode" presStyleLbl="node4" presStyleIdx="1" presStyleCnt="5">
        <dgm:presLayoutVars>
          <dgm:chPref val="3"/>
        </dgm:presLayoutVars>
      </dgm:prSet>
      <dgm:spPr/>
    </dgm:pt>
    <dgm:pt modelId="{2FFD4FB7-993D-494C-B577-5C8B0B2B86EC}" type="pres">
      <dgm:prSet presAssocID="{23A17BFB-4DB6-DB48-A5CD-7E5A3AA0B42E}" presName="level3hierChild" presStyleCnt="0"/>
      <dgm:spPr/>
    </dgm:pt>
    <dgm:pt modelId="{816F84FF-8F2E-684C-AECB-761E19FD87C5}" type="pres">
      <dgm:prSet presAssocID="{20693AA4-5E52-CF48-BB4C-345A16FF4368}" presName="conn2-1" presStyleLbl="parChTrans1D3" presStyleIdx="3" presStyleCnt="10"/>
      <dgm:spPr/>
    </dgm:pt>
    <dgm:pt modelId="{550C1189-27E9-9246-A0DF-7AA86962D9BD}" type="pres">
      <dgm:prSet presAssocID="{20693AA4-5E52-CF48-BB4C-345A16FF4368}" presName="connTx" presStyleLbl="parChTrans1D3" presStyleIdx="3" presStyleCnt="10"/>
      <dgm:spPr/>
    </dgm:pt>
    <dgm:pt modelId="{0A802606-1747-5841-81AC-EAA7D643B433}" type="pres">
      <dgm:prSet presAssocID="{25DA17BC-CEF9-024A-B263-E7FA41FA4361}" presName="root2" presStyleCnt="0"/>
      <dgm:spPr/>
    </dgm:pt>
    <dgm:pt modelId="{ECD9BD29-47F4-7946-82F5-057A929936D8}" type="pres">
      <dgm:prSet presAssocID="{25DA17BC-CEF9-024A-B263-E7FA41FA4361}" presName="LevelTwoTextNode" presStyleLbl="node3" presStyleIdx="3" presStyleCnt="10">
        <dgm:presLayoutVars>
          <dgm:chPref val="3"/>
        </dgm:presLayoutVars>
      </dgm:prSet>
      <dgm:spPr/>
    </dgm:pt>
    <dgm:pt modelId="{CD9B2AE4-CC82-6049-BB4B-A76719AABE20}" type="pres">
      <dgm:prSet presAssocID="{25DA17BC-CEF9-024A-B263-E7FA41FA4361}" presName="level3hierChild" presStyleCnt="0"/>
      <dgm:spPr/>
    </dgm:pt>
    <dgm:pt modelId="{F91E13A9-3795-164F-AC25-A1FB50E22232}" type="pres">
      <dgm:prSet presAssocID="{8D6CBC6E-278B-7A4E-AA8C-A8D5B9ACC76E}" presName="conn2-1" presStyleLbl="parChTrans1D3" presStyleIdx="4" presStyleCnt="10"/>
      <dgm:spPr/>
    </dgm:pt>
    <dgm:pt modelId="{80C4FB5D-A509-0244-B0F2-78D46538BADE}" type="pres">
      <dgm:prSet presAssocID="{8D6CBC6E-278B-7A4E-AA8C-A8D5B9ACC76E}" presName="connTx" presStyleLbl="parChTrans1D3" presStyleIdx="4" presStyleCnt="10"/>
      <dgm:spPr/>
    </dgm:pt>
    <dgm:pt modelId="{015C03CB-8689-E44D-A6E8-DCE543E77A4F}" type="pres">
      <dgm:prSet presAssocID="{35ECD60E-6E2E-1E40-8853-9B7ABDF2F70D}" presName="root2" presStyleCnt="0"/>
      <dgm:spPr/>
    </dgm:pt>
    <dgm:pt modelId="{E05D4FFB-C155-4345-95DA-485CE0BE34BA}" type="pres">
      <dgm:prSet presAssocID="{35ECD60E-6E2E-1E40-8853-9B7ABDF2F70D}" presName="LevelTwoTextNode" presStyleLbl="node3" presStyleIdx="4" presStyleCnt="10">
        <dgm:presLayoutVars>
          <dgm:chPref val="3"/>
        </dgm:presLayoutVars>
      </dgm:prSet>
      <dgm:spPr/>
    </dgm:pt>
    <dgm:pt modelId="{318E1271-3ADA-434F-8752-3962B8F9845B}" type="pres">
      <dgm:prSet presAssocID="{35ECD60E-6E2E-1E40-8853-9B7ABDF2F70D}" presName="level3hierChild" presStyleCnt="0"/>
      <dgm:spPr/>
    </dgm:pt>
    <dgm:pt modelId="{E6134FA6-FADE-1545-BEAA-CAA1A6570211}" type="pres">
      <dgm:prSet presAssocID="{C01881FC-E9B4-304C-8C89-6387AF66BB20}" presName="conn2-1" presStyleLbl="parChTrans1D2" presStyleIdx="2" presStyleCnt="5"/>
      <dgm:spPr/>
    </dgm:pt>
    <dgm:pt modelId="{4737CF98-1E66-C348-94BD-9129395A1FEA}" type="pres">
      <dgm:prSet presAssocID="{C01881FC-E9B4-304C-8C89-6387AF66BB20}" presName="connTx" presStyleLbl="parChTrans1D2" presStyleIdx="2" presStyleCnt="5"/>
      <dgm:spPr/>
    </dgm:pt>
    <dgm:pt modelId="{70DA9F06-189A-F943-B1E6-C57D4FB58F92}" type="pres">
      <dgm:prSet presAssocID="{8BF881AC-6CE2-564E-B25B-F1E0BDE72D5C}" presName="root2" presStyleCnt="0"/>
      <dgm:spPr/>
    </dgm:pt>
    <dgm:pt modelId="{0247E392-0923-3242-8613-CEEB472FB5C8}" type="pres">
      <dgm:prSet presAssocID="{8BF881AC-6CE2-564E-B25B-F1E0BDE72D5C}" presName="LevelTwoTextNode" presStyleLbl="node2" presStyleIdx="2" presStyleCnt="5">
        <dgm:presLayoutVars>
          <dgm:chPref val="3"/>
        </dgm:presLayoutVars>
      </dgm:prSet>
      <dgm:spPr/>
    </dgm:pt>
    <dgm:pt modelId="{929C295C-FC15-B645-B307-C736371E67A9}" type="pres">
      <dgm:prSet presAssocID="{8BF881AC-6CE2-564E-B25B-F1E0BDE72D5C}" presName="level3hierChild" presStyleCnt="0"/>
      <dgm:spPr/>
    </dgm:pt>
    <dgm:pt modelId="{5F5BA7C9-1BAA-024C-80AA-226BCEC3151D}" type="pres">
      <dgm:prSet presAssocID="{889F7840-0E42-694A-A77B-4A81D1EE8493}" presName="conn2-1" presStyleLbl="parChTrans1D3" presStyleIdx="5" presStyleCnt="10"/>
      <dgm:spPr/>
    </dgm:pt>
    <dgm:pt modelId="{0DDFA560-CE08-A648-97FA-44DE2857B1A6}" type="pres">
      <dgm:prSet presAssocID="{889F7840-0E42-694A-A77B-4A81D1EE8493}" presName="connTx" presStyleLbl="parChTrans1D3" presStyleIdx="5" presStyleCnt="10"/>
      <dgm:spPr/>
    </dgm:pt>
    <dgm:pt modelId="{75D161C2-52D1-074E-8ABF-FE8684BDDF25}" type="pres">
      <dgm:prSet presAssocID="{6121ECF4-9665-484E-9C7D-BAD054E72474}" presName="root2" presStyleCnt="0"/>
      <dgm:spPr/>
    </dgm:pt>
    <dgm:pt modelId="{92BD3403-A691-544B-A8EE-CAB23D2980D8}" type="pres">
      <dgm:prSet presAssocID="{6121ECF4-9665-484E-9C7D-BAD054E72474}" presName="LevelTwoTextNode" presStyleLbl="node3" presStyleIdx="5" presStyleCnt="10">
        <dgm:presLayoutVars>
          <dgm:chPref val="3"/>
        </dgm:presLayoutVars>
      </dgm:prSet>
      <dgm:spPr/>
    </dgm:pt>
    <dgm:pt modelId="{4C39E740-BB0F-6940-B793-889D0C5F6213}" type="pres">
      <dgm:prSet presAssocID="{6121ECF4-9665-484E-9C7D-BAD054E72474}" presName="level3hierChild" presStyleCnt="0"/>
      <dgm:spPr/>
    </dgm:pt>
    <dgm:pt modelId="{FFCCB93C-0273-B048-98F9-E20A9CE442C1}" type="pres">
      <dgm:prSet presAssocID="{797B8613-9C8F-7340-A964-62E2BBCBBD4A}" presName="conn2-1" presStyleLbl="parChTrans1D3" presStyleIdx="6" presStyleCnt="10"/>
      <dgm:spPr/>
    </dgm:pt>
    <dgm:pt modelId="{77101F57-D603-E24A-93A2-9A31F4FF4CFD}" type="pres">
      <dgm:prSet presAssocID="{797B8613-9C8F-7340-A964-62E2BBCBBD4A}" presName="connTx" presStyleLbl="parChTrans1D3" presStyleIdx="6" presStyleCnt="10"/>
      <dgm:spPr/>
    </dgm:pt>
    <dgm:pt modelId="{D31054F2-76A5-5945-B5A0-7F4D14174D75}" type="pres">
      <dgm:prSet presAssocID="{78B8536A-D9FC-494E-871E-2A3751104DB9}" presName="root2" presStyleCnt="0"/>
      <dgm:spPr/>
    </dgm:pt>
    <dgm:pt modelId="{316CC3D8-9F78-DA4B-9BD4-43C7D23B5B86}" type="pres">
      <dgm:prSet presAssocID="{78B8536A-D9FC-494E-871E-2A3751104DB9}" presName="LevelTwoTextNode" presStyleLbl="node3" presStyleIdx="6" presStyleCnt="10">
        <dgm:presLayoutVars>
          <dgm:chPref val="3"/>
        </dgm:presLayoutVars>
      </dgm:prSet>
      <dgm:spPr/>
    </dgm:pt>
    <dgm:pt modelId="{B5804A08-B06D-5345-A2D1-58AB8F2B0EC1}" type="pres">
      <dgm:prSet presAssocID="{78B8536A-D9FC-494E-871E-2A3751104DB9}" presName="level3hierChild" presStyleCnt="0"/>
      <dgm:spPr/>
    </dgm:pt>
    <dgm:pt modelId="{CCC6CBD4-99BE-F448-843E-EDC1921005F4}" type="pres">
      <dgm:prSet presAssocID="{F447432F-EFAF-A949-A108-62E5DA3035EB}" presName="conn2-1" presStyleLbl="parChTrans1D2" presStyleIdx="3" presStyleCnt="5"/>
      <dgm:spPr/>
    </dgm:pt>
    <dgm:pt modelId="{30FDC307-8A35-BD41-A7BB-0608DC7DFA72}" type="pres">
      <dgm:prSet presAssocID="{F447432F-EFAF-A949-A108-62E5DA3035EB}" presName="connTx" presStyleLbl="parChTrans1D2" presStyleIdx="3" presStyleCnt="5"/>
      <dgm:spPr/>
    </dgm:pt>
    <dgm:pt modelId="{6160308F-F50A-B043-95AA-CCCF5F2C605C}" type="pres">
      <dgm:prSet presAssocID="{7D9393E7-264D-FE43-98B6-C957BE35951E}" presName="root2" presStyleCnt="0"/>
      <dgm:spPr/>
    </dgm:pt>
    <dgm:pt modelId="{F974B399-30C5-F741-8D48-972B59429A52}" type="pres">
      <dgm:prSet presAssocID="{7D9393E7-264D-FE43-98B6-C957BE35951E}" presName="LevelTwoTextNode" presStyleLbl="node2" presStyleIdx="3" presStyleCnt="5">
        <dgm:presLayoutVars>
          <dgm:chPref val="3"/>
        </dgm:presLayoutVars>
      </dgm:prSet>
      <dgm:spPr/>
    </dgm:pt>
    <dgm:pt modelId="{5DAE31C6-38BB-634A-A2E5-C7316A35AF27}" type="pres">
      <dgm:prSet presAssocID="{7D9393E7-264D-FE43-98B6-C957BE35951E}" presName="level3hierChild" presStyleCnt="0"/>
      <dgm:spPr/>
    </dgm:pt>
    <dgm:pt modelId="{238BC29B-B51A-AA47-ABEB-4D474911DA6C}" type="pres">
      <dgm:prSet presAssocID="{345478CC-7E2E-344D-89F2-C226664740C1}" presName="conn2-1" presStyleLbl="parChTrans1D3" presStyleIdx="7" presStyleCnt="10"/>
      <dgm:spPr/>
    </dgm:pt>
    <dgm:pt modelId="{19C6FABB-4A55-E04C-8B86-ABAC210C43AA}" type="pres">
      <dgm:prSet presAssocID="{345478CC-7E2E-344D-89F2-C226664740C1}" presName="connTx" presStyleLbl="parChTrans1D3" presStyleIdx="7" presStyleCnt="10"/>
      <dgm:spPr/>
    </dgm:pt>
    <dgm:pt modelId="{3CB1A629-C050-2C4F-BBB2-B541C7450234}" type="pres">
      <dgm:prSet presAssocID="{9D2D4B59-ADE3-A84A-81DE-C98BFC1E64DF}" presName="root2" presStyleCnt="0"/>
      <dgm:spPr/>
    </dgm:pt>
    <dgm:pt modelId="{14C7CD3C-761B-B94E-A7BD-43B67BA4A913}" type="pres">
      <dgm:prSet presAssocID="{9D2D4B59-ADE3-A84A-81DE-C98BFC1E64DF}" presName="LevelTwoTextNode" presStyleLbl="node3" presStyleIdx="7" presStyleCnt="10">
        <dgm:presLayoutVars>
          <dgm:chPref val="3"/>
        </dgm:presLayoutVars>
      </dgm:prSet>
      <dgm:spPr/>
    </dgm:pt>
    <dgm:pt modelId="{F3E9E5CE-91B7-FA47-8D13-5DD19037D5A4}" type="pres">
      <dgm:prSet presAssocID="{9D2D4B59-ADE3-A84A-81DE-C98BFC1E64DF}" presName="level3hierChild" presStyleCnt="0"/>
      <dgm:spPr/>
    </dgm:pt>
    <dgm:pt modelId="{3888B4B5-62A6-644B-96A0-A6274A16EB4E}" type="pres">
      <dgm:prSet presAssocID="{776A01B9-395C-C547-98C2-AFA262EFFBF2}" presName="conn2-1" presStyleLbl="parChTrans1D4" presStyleIdx="2" presStyleCnt="5"/>
      <dgm:spPr/>
    </dgm:pt>
    <dgm:pt modelId="{3B5BD754-9083-E441-91FA-174BC919F38A}" type="pres">
      <dgm:prSet presAssocID="{776A01B9-395C-C547-98C2-AFA262EFFBF2}" presName="connTx" presStyleLbl="parChTrans1D4" presStyleIdx="2" presStyleCnt="5"/>
      <dgm:spPr/>
    </dgm:pt>
    <dgm:pt modelId="{782A8F95-367D-7548-8677-5C3F22BA00C1}" type="pres">
      <dgm:prSet presAssocID="{4E3FFAF0-5295-5345-B856-92049552023C}" presName="root2" presStyleCnt="0"/>
      <dgm:spPr/>
    </dgm:pt>
    <dgm:pt modelId="{789E2809-8262-0643-A7E1-538641697CBC}" type="pres">
      <dgm:prSet presAssocID="{4E3FFAF0-5295-5345-B856-92049552023C}" presName="LevelTwoTextNode" presStyleLbl="node4" presStyleIdx="2" presStyleCnt="5">
        <dgm:presLayoutVars>
          <dgm:chPref val="3"/>
        </dgm:presLayoutVars>
      </dgm:prSet>
      <dgm:spPr/>
    </dgm:pt>
    <dgm:pt modelId="{07EB15C5-5878-DD43-9465-CDFD505E40A0}" type="pres">
      <dgm:prSet presAssocID="{4E3FFAF0-5295-5345-B856-92049552023C}" presName="level3hierChild" presStyleCnt="0"/>
      <dgm:spPr/>
    </dgm:pt>
    <dgm:pt modelId="{B7BCEF41-32CE-F94A-A7DC-6DFE8751236D}" type="pres">
      <dgm:prSet presAssocID="{6C62F107-D527-1647-8A12-255FFEEC8936}" presName="conn2-1" presStyleLbl="parChTrans1D4" presStyleIdx="3" presStyleCnt="5"/>
      <dgm:spPr/>
    </dgm:pt>
    <dgm:pt modelId="{BF8F0BC2-382C-6141-B96C-6C61199CC869}" type="pres">
      <dgm:prSet presAssocID="{6C62F107-D527-1647-8A12-255FFEEC8936}" presName="connTx" presStyleLbl="parChTrans1D4" presStyleIdx="3" presStyleCnt="5"/>
      <dgm:spPr/>
    </dgm:pt>
    <dgm:pt modelId="{CFE8EA0B-E406-4840-94C4-72C5376AF24A}" type="pres">
      <dgm:prSet presAssocID="{3BCAE871-5DDD-934D-B236-AACD68F93510}" presName="root2" presStyleCnt="0"/>
      <dgm:spPr/>
    </dgm:pt>
    <dgm:pt modelId="{25A08C2E-E0ED-824A-9A48-4FB6EFA90843}" type="pres">
      <dgm:prSet presAssocID="{3BCAE871-5DDD-934D-B236-AACD68F93510}" presName="LevelTwoTextNode" presStyleLbl="node4" presStyleIdx="3" presStyleCnt="5">
        <dgm:presLayoutVars>
          <dgm:chPref val="3"/>
        </dgm:presLayoutVars>
      </dgm:prSet>
      <dgm:spPr/>
    </dgm:pt>
    <dgm:pt modelId="{78AA5F20-F894-D647-B2D8-9F6FE60B5832}" type="pres">
      <dgm:prSet presAssocID="{3BCAE871-5DDD-934D-B236-AACD68F93510}" presName="level3hierChild" presStyleCnt="0"/>
      <dgm:spPr/>
    </dgm:pt>
    <dgm:pt modelId="{1FA29736-831A-3646-85FD-58A0EF8E64DF}" type="pres">
      <dgm:prSet presAssocID="{9A2A0DB8-584E-7549-A3B8-AAA51207AB5F}" presName="conn2-1" presStyleLbl="parChTrans1D4" presStyleIdx="4" presStyleCnt="5"/>
      <dgm:spPr/>
    </dgm:pt>
    <dgm:pt modelId="{EC036439-0E99-D844-B37C-55182919414B}" type="pres">
      <dgm:prSet presAssocID="{9A2A0DB8-584E-7549-A3B8-AAA51207AB5F}" presName="connTx" presStyleLbl="parChTrans1D4" presStyleIdx="4" presStyleCnt="5"/>
      <dgm:spPr/>
    </dgm:pt>
    <dgm:pt modelId="{3D65F783-428B-B347-AAA1-F1BBA6C59527}" type="pres">
      <dgm:prSet presAssocID="{4F5B5EF1-0447-1545-869E-1212CA353C7A}" presName="root2" presStyleCnt="0"/>
      <dgm:spPr/>
    </dgm:pt>
    <dgm:pt modelId="{09A12FC9-56B1-B545-9BEF-FEE43B983434}" type="pres">
      <dgm:prSet presAssocID="{4F5B5EF1-0447-1545-869E-1212CA353C7A}" presName="LevelTwoTextNode" presStyleLbl="node4" presStyleIdx="4" presStyleCnt="5">
        <dgm:presLayoutVars>
          <dgm:chPref val="3"/>
        </dgm:presLayoutVars>
      </dgm:prSet>
      <dgm:spPr/>
    </dgm:pt>
    <dgm:pt modelId="{430C59CF-BB98-4241-B7D4-0F92386EF0B1}" type="pres">
      <dgm:prSet presAssocID="{4F5B5EF1-0447-1545-869E-1212CA353C7A}" presName="level3hierChild" presStyleCnt="0"/>
      <dgm:spPr/>
    </dgm:pt>
    <dgm:pt modelId="{97787625-6832-F745-BB6F-732C0F4BBC60}" type="pres">
      <dgm:prSet presAssocID="{DC57BA79-3DF6-CC44-881E-B974B3FEFA58}" presName="conn2-1" presStyleLbl="parChTrans1D3" presStyleIdx="8" presStyleCnt="10"/>
      <dgm:spPr/>
    </dgm:pt>
    <dgm:pt modelId="{B15B639F-7E53-4345-8711-F02D4B724BF3}" type="pres">
      <dgm:prSet presAssocID="{DC57BA79-3DF6-CC44-881E-B974B3FEFA58}" presName="connTx" presStyleLbl="parChTrans1D3" presStyleIdx="8" presStyleCnt="10"/>
      <dgm:spPr/>
    </dgm:pt>
    <dgm:pt modelId="{65E4B73C-3932-5247-B7E0-CEACF7A92583}" type="pres">
      <dgm:prSet presAssocID="{F3EED303-3FD9-A34E-9F95-23CD64CB225D}" presName="root2" presStyleCnt="0"/>
      <dgm:spPr/>
    </dgm:pt>
    <dgm:pt modelId="{1BF7A1AB-E3EB-8D45-AB4F-66DC8A7F8BED}" type="pres">
      <dgm:prSet presAssocID="{F3EED303-3FD9-A34E-9F95-23CD64CB225D}" presName="LevelTwoTextNode" presStyleLbl="node3" presStyleIdx="8" presStyleCnt="10">
        <dgm:presLayoutVars>
          <dgm:chPref val="3"/>
        </dgm:presLayoutVars>
      </dgm:prSet>
      <dgm:spPr/>
    </dgm:pt>
    <dgm:pt modelId="{C93054A1-1DEA-3140-B6F9-D195FBD0BA81}" type="pres">
      <dgm:prSet presAssocID="{F3EED303-3FD9-A34E-9F95-23CD64CB225D}" presName="level3hierChild" presStyleCnt="0"/>
      <dgm:spPr/>
    </dgm:pt>
    <dgm:pt modelId="{2765342C-21B6-E84C-94B9-A0FBCD7BD1E1}" type="pres">
      <dgm:prSet presAssocID="{1365381F-771B-7546-8526-31096D38147D}" presName="conn2-1" presStyleLbl="parChTrans1D2" presStyleIdx="4" presStyleCnt="5"/>
      <dgm:spPr/>
    </dgm:pt>
    <dgm:pt modelId="{C98CE1CF-03D5-3645-A0F8-6C9D894377A4}" type="pres">
      <dgm:prSet presAssocID="{1365381F-771B-7546-8526-31096D38147D}" presName="connTx" presStyleLbl="parChTrans1D2" presStyleIdx="4" presStyleCnt="5"/>
      <dgm:spPr/>
    </dgm:pt>
    <dgm:pt modelId="{599BF36F-6BF8-B34B-9287-C0FA10A57E6C}" type="pres">
      <dgm:prSet presAssocID="{F27C5F4B-2770-D742-8EF3-8B0639FABC5C}" presName="root2" presStyleCnt="0"/>
      <dgm:spPr/>
    </dgm:pt>
    <dgm:pt modelId="{B81C31AD-F28A-174B-8587-92965EBF6A02}" type="pres">
      <dgm:prSet presAssocID="{F27C5F4B-2770-D742-8EF3-8B0639FABC5C}" presName="LevelTwoTextNode" presStyleLbl="node2" presStyleIdx="4" presStyleCnt="5">
        <dgm:presLayoutVars>
          <dgm:chPref val="3"/>
        </dgm:presLayoutVars>
      </dgm:prSet>
      <dgm:spPr/>
    </dgm:pt>
    <dgm:pt modelId="{D366BAED-7617-1442-9C5B-762FE99946CA}" type="pres">
      <dgm:prSet presAssocID="{F27C5F4B-2770-D742-8EF3-8B0639FABC5C}" presName="level3hierChild" presStyleCnt="0"/>
      <dgm:spPr/>
    </dgm:pt>
    <dgm:pt modelId="{FF783198-4C3E-B94D-AADF-651D90D0447D}" type="pres">
      <dgm:prSet presAssocID="{9B86F08E-7D7F-6C4C-B5F5-6787D17C8F8A}" presName="conn2-1" presStyleLbl="parChTrans1D3" presStyleIdx="9" presStyleCnt="10"/>
      <dgm:spPr/>
    </dgm:pt>
    <dgm:pt modelId="{EABD1023-66D8-5E42-98A7-94A6B0C587E2}" type="pres">
      <dgm:prSet presAssocID="{9B86F08E-7D7F-6C4C-B5F5-6787D17C8F8A}" presName="connTx" presStyleLbl="parChTrans1D3" presStyleIdx="9" presStyleCnt="10"/>
      <dgm:spPr/>
    </dgm:pt>
    <dgm:pt modelId="{E205F905-DA07-EA48-B34D-6F72D26A05C6}" type="pres">
      <dgm:prSet presAssocID="{EB3E5F26-B6F7-B941-B460-DCBA7A7B51BA}" presName="root2" presStyleCnt="0"/>
      <dgm:spPr/>
    </dgm:pt>
    <dgm:pt modelId="{911E9568-B413-6E4B-B5C5-0A66CE117A37}" type="pres">
      <dgm:prSet presAssocID="{EB3E5F26-B6F7-B941-B460-DCBA7A7B51BA}" presName="LevelTwoTextNode" presStyleLbl="node3" presStyleIdx="9" presStyleCnt="10">
        <dgm:presLayoutVars>
          <dgm:chPref val="3"/>
        </dgm:presLayoutVars>
      </dgm:prSet>
      <dgm:spPr/>
    </dgm:pt>
    <dgm:pt modelId="{D79111F6-FCFB-F744-A0C2-9AD1989699E1}" type="pres">
      <dgm:prSet presAssocID="{EB3E5F26-B6F7-B941-B460-DCBA7A7B51BA}" presName="level3hierChild" presStyleCnt="0"/>
      <dgm:spPr/>
    </dgm:pt>
  </dgm:ptLst>
  <dgm:cxnLst>
    <dgm:cxn modelId="{C5FE8103-C1D3-8D4A-A84C-E228658A045F}" srcId="{D4C0D434-7295-CA45-86D3-B691175CE161}" destId="{8BF881AC-6CE2-564E-B25B-F1E0BDE72D5C}" srcOrd="2" destOrd="0" parTransId="{C01881FC-E9B4-304C-8C89-6387AF66BB20}" sibTransId="{C7537525-12BF-7C4E-8DFA-713D2990E30E}"/>
    <dgm:cxn modelId="{FCA80E08-AF06-8C4E-9AD9-5A31B8C84637}" type="presOf" srcId="{0494D77A-7D57-4445-B505-DC67FCD7C228}" destId="{9559C214-1EC8-9F48-8201-D74C016B4969}" srcOrd="0" destOrd="0" presId="urn:microsoft.com/office/officeart/2005/8/layout/hierarchy2"/>
    <dgm:cxn modelId="{BFA2010B-B84A-F548-9580-AAC8117C03AB}" type="presOf" srcId="{20693AA4-5E52-CF48-BB4C-345A16FF4368}" destId="{816F84FF-8F2E-684C-AECB-761E19FD87C5}" srcOrd="0" destOrd="0" presId="urn:microsoft.com/office/officeart/2005/8/layout/hierarchy2"/>
    <dgm:cxn modelId="{7080E70B-1D6E-DA4B-BF72-B1041640B8FA}" type="presOf" srcId="{776A01B9-395C-C547-98C2-AFA262EFFBF2}" destId="{3B5BD754-9083-E441-91FA-174BC919F38A}" srcOrd="1" destOrd="0" presId="urn:microsoft.com/office/officeart/2005/8/layout/hierarchy2"/>
    <dgm:cxn modelId="{D2C51F10-FA9A-C145-8334-DBD43A96287E}" type="presOf" srcId="{C01881FC-E9B4-304C-8C89-6387AF66BB20}" destId="{E6134FA6-FADE-1545-BEAA-CAA1A6570211}" srcOrd="0" destOrd="0" presId="urn:microsoft.com/office/officeart/2005/8/layout/hierarchy2"/>
    <dgm:cxn modelId="{E4426611-1777-6E4E-B4D3-9349E4572CB7}" srcId="{881FD2BF-C11B-1E41-9792-877F4118B37C}" destId="{25DA17BC-CEF9-024A-B263-E7FA41FA4361}" srcOrd="1" destOrd="0" parTransId="{20693AA4-5E52-CF48-BB4C-345A16FF4368}" sibTransId="{070C31F9-791C-D040-B94C-50FC10034EFB}"/>
    <dgm:cxn modelId="{7FF77012-548D-814A-9439-321BDEA9840B}" type="presOf" srcId="{25DA17BC-CEF9-024A-B263-E7FA41FA4361}" destId="{ECD9BD29-47F4-7946-82F5-057A929936D8}" srcOrd="0" destOrd="0" presId="urn:microsoft.com/office/officeart/2005/8/layout/hierarchy2"/>
    <dgm:cxn modelId="{8513D615-3CB1-DD41-85E3-AAA0CB3BC6DA}" srcId="{7D9393E7-264D-FE43-98B6-C957BE35951E}" destId="{F3EED303-3FD9-A34E-9F95-23CD64CB225D}" srcOrd="1" destOrd="0" parTransId="{DC57BA79-3DF6-CC44-881E-B974B3FEFA58}" sibTransId="{2B3E6BA2-C571-EE43-9F92-D14A0FE21D72}"/>
    <dgm:cxn modelId="{C6F31616-B1E8-944D-A0AA-E347908DB12F}" type="presOf" srcId="{776A01B9-395C-C547-98C2-AFA262EFFBF2}" destId="{3888B4B5-62A6-644B-96A0-A6274A16EB4E}" srcOrd="0" destOrd="0" presId="urn:microsoft.com/office/officeart/2005/8/layout/hierarchy2"/>
    <dgm:cxn modelId="{B16CF61F-03B2-724E-A7E8-AE1FC6887E27}" type="presOf" srcId="{AB84630C-4AE8-F144-90CA-ED80961773C3}" destId="{D090D99B-76D0-BC4E-98D6-E9183B463221}" srcOrd="1" destOrd="0" presId="urn:microsoft.com/office/officeart/2005/8/layout/hierarchy2"/>
    <dgm:cxn modelId="{6ACA2127-3E42-404C-8C07-91823E5C5401}" type="presOf" srcId="{EB3E5F26-B6F7-B941-B460-DCBA7A7B51BA}" destId="{911E9568-B413-6E4B-B5C5-0A66CE117A37}" srcOrd="0" destOrd="0" presId="urn:microsoft.com/office/officeart/2005/8/layout/hierarchy2"/>
    <dgm:cxn modelId="{63AA1F30-9C83-BA4D-8A41-C6C362333D0B}" type="presOf" srcId="{9B86F08E-7D7F-6C4C-B5F5-6787D17C8F8A}" destId="{EABD1023-66D8-5E42-98A7-94A6B0C587E2}" srcOrd="1" destOrd="0" presId="urn:microsoft.com/office/officeart/2005/8/layout/hierarchy2"/>
    <dgm:cxn modelId="{9E7A5333-41A4-4D45-92B9-39AB076E5AC4}" type="presOf" srcId="{F27C5F4B-2770-D742-8EF3-8B0639FABC5C}" destId="{B81C31AD-F28A-174B-8587-92965EBF6A02}" srcOrd="0" destOrd="0" presId="urn:microsoft.com/office/officeart/2005/8/layout/hierarchy2"/>
    <dgm:cxn modelId="{BD89AE36-0144-3C4F-B7F0-2D36D4CECF23}" srcId="{881FD2BF-C11B-1E41-9792-877F4118B37C}" destId="{35ECD60E-6E2E-1E40-8853-9B7ABDF2F70D}" srcOrd="2" destOrd="0" parTransId="{8D6CBC6E-278B-7A4E-AA8C-A8D5B9ACC76E}" sibTransId="{8773EBAA-4642-B047-9533-DEF20E01F698}"/>
    <dgm:cxn modelId="{B9DD4537-C304-5249-9199-8F807D52D707}" type="presOf" srcId="{22043EB7-C3DB-6142-922F-6E5E852AB6C1}" destId="{1006A253-5558-C84C-981E-BA5CFF5D34FF}" srcOrd="0" destOrd="0" presId="urn:microsoft.com/office/officeart/2005/8/layout/hierarchy2"/>
    <dgm:cxn modelId="{11BD9F39-3E23-5446-A5EF-8335DADEC407}" srcId="{9D2D4B59-ADE3-A84A-81DE-C98BFC1E64DF}" destId="{4F5B5EF1-0447-1545-869E-1212CA353C7A}" srcOrd="2" destOrd="0" parTransId="{9A2A0DB8-584E-7549-A3B8-AAA51207AB5F}" sibTransId="{170B8F6C-8237-0040-8A0E-FECA7328C73B}"/>
    <dgm:cxn modelId="{0DC2583B-370C-9E48-A5A5-C873B3A969C8}" type="presOf" srcId="{9A2A0DB8-584E-7549-A3B8-AAA51207AB5F}" destId="{1FA29736-831A-3646-85FD-58A0EF8E64DF}" srcOrd="0" destOrd="0" presId="urn:microsoft.com/office/officeart/2005/8/layout/hierarchy2"/>
    <dgm:cxn modelId="{44B1AD44-E9E5-DD4A-9B63-3D76961774BF}" type="presOf" srcId="{9B86F08E-7D7F-6C4C-B5F5-6787D17C8F8A}" destId="{FF783198-4C3E-B94D-AADF-651D90D0447D}" srcOrd="0" destOrd="0" presId="urn:microsoft.com/office/officeart/2005/8/layout/hierarchy2"/>
    <dgm:cxn modelId="{284AD646-3070-DB43-9EBB-4718C3B97D7C}" type="presOf" srcId="{345478CC-7E2E-344D-89F2-C226664740C1}" destId="{19C6FABB-4A55-E04C-8B86-ABAC210C43AA}" srcOrd="1" destOrd="0" presId="urn:microsoft.com/office/officeart/2005/8/layout/hierarchy2"/>
    <dgm:cxn modelId="{04B1134C-F1A0-7E4E-A67C-262942D3328A}" type="presOf" srcId="{AC92D667-7CA8-014B-BC6E-E5D7223C09F9}" destId="{1E9B937D-DD83-8347-87AE-EE5326010ACA}" srcOrd="0" destOrd="0" presId="urn:microsoft.com/office/officeart/2005/8/layout/hierarchy2"/>
    <dgm:cxn modelId="{F4AC764D-950E-4749-8808-0453F9F6E603}" type="presOf" srcId="{86348685-C237-3D4A-8EBB-05152787335E}" destId="{40441118-4E5F-5041-B978-621E4BF47925}" srcOrd="0" destOrd="0" presId="urn:microsoft.com/office/officeart/2005/8/layout/hierarchy2"/>
    <dgm:cxn modelId="{FB382C53-46DA-4F47-B888-AAA0C20BB80F}" srcId="{D4C0D434-7295-CA45-86D3-B691175CE161}" destId="{F27C5F4B-2770-D742-8EF3-8B0639FABC5C}" srcOrd="4" destOrd="0" parTransId="{1365381F-771B-7546-8526-31096D38147D}" sibTransId="{2D72EDFB-BB97-1040-98B3-0D6EFA7BD1C3}"/>
    <dgm:cxn modelId="{A5049653-20C5-8141-8B66-009C8440118A}" type="presOf" srcId="{3BCAE871-5DDD-934D-B236-AACD68F93510}" destId="{25A08C2E-E0ED-824A-9A48-4FB6EFA90843}" srcOrd="0" destOrd="0" presId="urn:microsoft.com/office/officeart/2005/8/layout/hierarchy2"/>
    <dgm:cxn modelId="{70C30754-E30C-4D40-A640-19F552C94EAF}" srcId="{07EFB743-BC48-FF47-B6A4-DCB70412E8AD}" destId="{D4C0D434-7295-CA45-86D3-B691175CE161}" srcOrd="0" destOrd="0" parTransId="{06F6E3DA-3544-914E-9CE1-B0E5A16A2105}" sibTransId="{E441E99F-B78C-E542-9E00-AAA9A39A4431}"/>
    <dgm:cxn modelId="{FBA4EE58-8059-434E-8503-BEC12DA9184A}" type="presOf" srcId="{EA5F6DBA-3143-374A-93E7-3FE4DAEB5553}" destId="{AFA9FC24-2879-7645-B595-B566C51EB356}" srcOrd="1" destOrd="0" presId="urn:microsoft.com/office/officeart/2005/8/layout/hierarchy2"/>
    <dgm:cxn modelId="{4EE96359-0854-714D-BB48-61CE4667E9AA}" type="presOf" srcId="{6C62F107-D527-1647-8A12-255FFEEC8936}" destId="{B7BCEF41-32CE-F94A-A7DC-6DFE8751236D}" srcOrd="0" destOrd="0" presId="urn:microsoft.com/office/officeart/2005/8/layout/hierarchy2"/>
    <dgm:cxn modelId="{9326225A-05C6-BF45-B923-3030F9677381}" type="presOf" srcId="{C01881FC-E9B4-304C-8C89-6387AF66BB20}" destId="{4737CF98-1E66-C348-94BD-9129395A1FEA}" srcOrd="1" destOrd="0" presId="urn:microsoft.com/office/officeart/2005/8/layout/hierarchy2"/>
    <dgm:cxn modelId="{13A4165F-80FC-284F-B8B6-344F9B8A8CCA}" type="presOf" srcId="{8BF881AC-6CE2-564E-B25B-F1E0BDE72D5C}" destId="{0247E392-0923-3242-8613-CEEB472FB5C8}" srcOrd="0" destOrd="0" presId="urn:microsoft.com/office/officeart/2005/8/layout/hierarchy2"/>
    <dgm:cxn modelId="{5A1F1264-ED6D-A44B-B633-E2DCBA2222DE}" type="presOf" srcId="{A0B132D0-53A9-824C-8263-6473DBC731CD}" destId="{A3DECA81-C0B4-3C4C-AF51-E0054EB1FE41}" srcOrd="0" destOrd="0" presId="urn:microsoft.com/office/officeart/2005/8/layout/hierarchy2"/>
    <dgm:cxn modelId="{8041A664-B68C-1040-AC1F-2212895395EA}" type="presOf" srcId="{D2AD3716-03DE-7D4A-BEEF-A1D43254BAF9}" destId="{898731E8-1C49-654A-B5E3-2F16E13B919E}" srcOrd="1" destOrd="0" presId="urn:microsoft.com/office/officeart/2005/8/layout/hierarchy2"/>
    <dgm:cxn modelId="{A2B05365-C4B9-A843-82DF-AC0337F1D2FD}" srcId="{8BF881AC-6CE2-564E-B25B-F1E0BDE72D5C}" destId="{6121ECF4-9665-484E-9C7D-BAD054E72474}" srcOrd="0" destOrd="0" parTransId="{889F7840-0E42-694A-A77B-4A81D1EE8493}" sibTransId="{EF8AAAE6-E7E6-C048-9E7B-5470CEF09E1E}"/>
    <dgm:cxn modelId="{196B3D69-9D64-4941-81DE-EFD1764793C3}" type="presOf" srcId="{35ECD60E-6E2E-1E40-8853-9B7ABDF2F70D}" destId="{E05D4FFB-C155-4345-95DA-485CE0BE34BA}" srcOrd="0" destOrd="0" presId="urn:microsoft.com/office/officeart/2005/8/layout/hierarchy2"/>
    <dgm:cxn modelId="{4CB8546C-1DA8-1E48-A2C1-606AC93AB585}" type="presOf" srcId="{797B8613-9C8F-7340-A964-62E2BBCBBD4A}" destId="{77101F57-D603-E24A-93A2-9A31F4FF4CFD}" srcOrd="1" destOrd="0" presId="urn:microsoft.com/office/officeart/2005/8/layout/hierarchy2"/>
    <dgm:cxn modelId="{712C1273-8437-A34A-91FE-D5C714103969}" type="presOf" srcId="{A0B132D0-53A9-824C-8263-6473DBC731CD}" destId="{4BA8BE47-A6A7-564C-A6AA-438E66248A45}" srcOrd="1" destOrd="0" presId="urn:microsoft.com/office/officeart/2005/8/layout/hierarchy2"/>
    <dgm:cxn modelId="{9C50B873-BA52-464C-B8A9-8303C9F81C81}" type="presOf" srcId="{23A17BFB-4DB6-DB48-A5CD-7E5A3AA0B42E}" destId="{4D68E7B0-C2EC-584F-B95B-FBFDD7EDA686}" srcOrd="0" destOrd="0" presId="urn:microsoft.com/office/officeart/2005/8/layout/hierarchy2"/>
    <dgm:cxn modelId="{DA0CF574-C368-D845-ABE8-1199AB8F4FFA}" type="presOf" srcId="{F447432F-EFAF-A949-A108-62E5DA3035EB}" destId="{CCC6CBD4-99BE-F448-843E-EDC1921005F4}" srcOrd="0" destOrd="0" presId="urn:microsoft.com/office/officeart/2005/8/layout/hierarchy2"/>
    <dgm:cxn modelId="{808F2279-AF15-6845-8F06-4E4ECECC0B70}" srcId="{881FD2BF-C11B-1E41-9792-877F4118B37C}" destId="{F1217A5C-51E8-2849-8DD6-21C55F9CFC75}" srcOrd="0" destOrd="0" parTransId="{A0B132D0-53A9-824C-8263-6473DBC731CD}" sibTransId="{82AD0C95-218E-BA4B-920E-2F0CF988043E}"/>
    <dgm:cxn modelId="{CA7A6F79-3C12-EC4B-AFDC-CF2EF4B0FD0C}" type="presOf" srcId="{1365381F-771B-7546-8526-31096D38147D}" destId="{C98CE1CF-03D5-3645-A0F8-6C9D894377A4}" srcOrd="1" destOrd="0" presId="urn:microsoft.com/office/officeart/2005/8/layout/hierarchy2"/>
    <dgm:cxn modelId="{B7E0BD7D-10AF-494E-9A87-898B03D5693A}" type="presOf" srcId="{345478CC-7E2E-344D-89F2-C226664740C1}" destId="{238BC29B-B51A-AA47-ABEB-4D474911DA6C}" srcOrd="0" destOrd="0" presId="urn:microsoft.com/office/officeart/2005/8/layout/hierarchy2"/>
    <dgm:cxn modelId="{12D1287E-FB81-154B-8A4F-7E53C55593A5}" srcId="{9D2D4B59-ADE3-A84A-81DE-C98BFC1E64DF}" destId="{3BCAE871-5DDD-934D-B236-AACD68F93510}" srcOrd="1" destOrd="0" parTransId="{6C62F107-D527-1647-8A12-255FFEEC8936}" sibTransId="{97A17762-CBBE-504B-A922-9A213D9297E1}"/>
    <dgm:cxn modelId="{3393C07F-DA33-3745-B17E-319E09DD91E7}" type="presOf" srcId="{9D2D4B59-ADE3-A84A-81DE-C98BFC1E64DF}" destId="{14C7CD3C-761B-B94E-A7BD-43B67BA4A913}" srcOrd="0" destOrd="0" presId="urn:microsoft.com/office/officeart/2005/8/layout/hierarchy2"/>
    <dgm:cxn modelId="{D56B2980-BD94-4347-9DD6-1A6E0B867C67}" type="presOf" srcId="{78B8536A-D9FC-494E-871E-2A3751104DB9}" destId="{316CC3D8-9F78-DA4B-9BD4-43C7D23B5B86}" srcOrd="0" destOrd="0" presId="urn:microsoft.com/office/officeart/2005/8/layout/hierarchy2"/>
    <dgm:cxn modelId="{A7750781-571C-784A-B868-5EAA0AE1B233}" type="presOf" srcId="{0494D77A-7D57-4445-B505-DC67FCD7C228}" destId="{AB4A50DF-606B-DC49-A407-D1D82F94850E}" srcOrd="1" destOrd="0" presId="urn:microsoft.com/office/officeart/2005/8/layout/hierarchy2"/>
    <dgm:cxn modelId="{FC793982-918C-064F-B1E5-27970A02A7E2}" srcId="{AC92D667-7CA8-014B-BC6E-E5D7223C09F9}" destId="{EFE132AF-1062-2D45-A729-82E044270DEE}" srcOrd="0" destOrd="0" parTransId="{D2AD3716-03DE-7D4A-BEEF-A1D43254BAF9}" sibTransId="{99890507-1325-6C48-898A-1293D830AEA5}"/>
    <dgm:cxn modelId="{85BA2383-785A-004E-85C0-BD17FC8AB1ED}" type="presOf" srcId="{8D6CBC6E-278B-7A4E-AA8C-A8D5B9ACC76E}" destId="{80C4FB5D-A509-0244-B0F2-78D46538BADE}" srcOrd="1" destOrd="0" presId="urn:microsoft.com/office/officeart/2005/8/layout/hierarchy2"/>
    <dgm:cxn modelId="{53877D83-3907-7C49-8C3D-4F147458C33B}" type="presOf" srcId="{EA5F6DBA-3143-374A-93E7-3FE4DAEB5553}" destId="{E71F0000-DBDF-E84C-9504-D4D53C019629}" srcOrd="0" destOrd="0" presId="urn:microsoft.com/office/officeart/2005/8/layout/hierarchy2"/>
    <dgm:cxn modelId="{C7E76C86-1C76-EF4E-B433-2F0910BC054B}" type="presOf" srcId="{20693AA4-5E52-CF48-BB4C-345A16FF4368}" destId="{550C1189-27E9-9246-A0DF-7AA86962D9BD}" srcOrd="1" destOrd="0" presId="urn:microsoft.com/office/officeart/2005/8/layout/hierarchy2"/>
    <dgm:cxn modelId="{0FE63C89-4287-0C46-A260-CB82F221CBFF}" srcId="{F1217A5C-51E8-2849-8DD6-21C55F9CFC75}" destId="{6EF8B7AE-79F7-734D-9BDE-B16A24BB3A97}" srcOrd="0" destOrd="0" parTransId="{EA5F6DBA-3143-374A-93E7-3FE4DAEB5553}" sibTransId="{9635BE35-BEFA-AB44-92D8-EA12D8DF65AE}"/>
    <dgm:cxn modelId="{C1C91A8F-1187-F445-AE2F-C03FD0B38DF4}" type="presOf" srcId="{EFE132AF-1062-2D45-A729-82E044270DEE}" destId="{5F91173B-5609-454A-954E-716B7383A022}" srcOrd="0" destOrd="0" presId="urn:microsoft.com/office/officeart/2005/8/layout/hierarchy2"/>
    <dgm:cxn modelId="{2CB81294-D758-F44E-BA15-EF04BD3E4E0B}" type="presOf" srcId="{6C62F107-D527-1647-8A12-255FFEEC8936}" destId="{BF8F0BC2-382C-6141-B96C-6C61199CC869}" srcOrd="1" destOrd="0" presId="urn:microsoft.com/office/officeart/2005/8/layout/hierarchy2"/>
    <dgm:cxn modelId="{A9897C97-0373-4546-8C90-0195513395CB}" type="presOf" srcId="{6EF8B7AE-79F7-734D-9BDE-B16A24BB3A97}" destId="{9EACE343-4992-9345-8872-4A5359CC352A}" srcOrd="0" destOrd="0" presId="urn:microsoft.com/office/officeart/2005/8/layout/hierarchy2"/>
    <dgm:cxn modelId="{98D3899D-42F2-B149-BFAE-EB9EC4DCF959}" type="presOf" srcId="{889F7840-0E42-694A-A77B-4A81D1EE8493}" destId="{5F5BA7C9-1BAA-024C-80AA-226BCEC3151D}" srcOrd="0" destOrd="0" presId="urn:microsoft.com/office/officeart/2005/8/layout/hierarchy2"/>
    <dgm:cxn modelId="{BDCECFA1-9CBB-354A-92A4-F0FD1D625786}" type="presOf" srcId="{1365381F-771B-7546-8526-31096D38147D}" destId="{2765342C-21B6-E84C-94B9-A0FBCD7BD1E1}" srcOrd="0" destOrd="0" presId="urn:microsoft.com/office/officeart/2005/8/layout/hierarchy2"/>
    <dgm:cxn modelId="{474BFBA2-286E-614D-A1CE-94834B7B784D}" type="presOf" srcId="{9A2A0DB8-584E-7549-A3B8-AAA51207AB5F}" destId="{EC036439-0E99-D844-B37C-55182919414B}" srcOrd="1" destOrd="0" presId="urn:microsoft.com/office/officeart/2005/8/layout/hierarchy2"/>
    <dgm:cxn modelId="{1ED13DA5-A4BF-6A4C-825D-C1FF6FA1AB87}" type="presOf" srcId="{881FD2BF-C11B-1E41-9792-877F4118B37C}" destId="{AF2AE564-D418-0446-921F-B2EC7F5E96EA}" srcOrd="0" destOrd="0" presId="urn:microsoft.com/office/officeart/2005/8/layout/hierarchy2"/>
    <dgm:cxn modelId="{467C30A8-814F-454F-9469-37C326EB9681}" type="presOf" srcId="{D4C0D434-7295-CA45-86D3-B691175CE161}" destId="{5A246C06-1DE2-124D-ADA7-8EF8F03BF4D3}" srcOrd="0" destOrd="0" presId="urn:microsoft.com/office/officeart/2005/8/layout/hierarchy2"/>
    <dgm:cxn modelId="{2CE41AB4-63A0-DE4C-808A-55C87DB47E12}" type="presOf" srcId="{4F5B5EF1-0447-1545-869E-1212CA353C7A}" destId="{09A12FC9-56B1-B545-9BEF-FEE43B983434}" srcOrd="0" destOrd="0" presId="urn:microsoft.com/office/officeart/2005/8/layout/hierarchy2"/>
    <dgm:cxn modelId="{E0D3B5B6-FA46-E04F-993C-BB0B1AA52BDC}" type="presOf" srcId="{6AFC6142-02E9-6342-AF42-33506D89073C}" destId="{0F9DFC85-D070-E842-90CD-AFD86671F8C4}" srcOrd="0" destOrd="0" presId="urn:microsoft.com/office/officeart/2005/8/layout/hierarchy2"/>
    <dgm:cxn modelId="{92AD6FB9-D52A-2346-AFBA-0B61E7661D44}" type="presOf" srcId="{7D9393E7-264D-FE43-98B6-C957BE35951E}" destId="{F974B399-30C5-F741-8D48-972B59429A52}" srcOrd="0" destOrd="0" presId="urn:microsoft.com/office/officeart/2005/8/layout/hierarchy2"/>
    <dgm:cxn modelId="{A782B8C0-55F3-2443-8EE1-FB3E94EAC9B6}" type="presOf" srcId="{DC57BA79-3DF6-CC44-881E-B974B3FEFA58}" destId="{B15B639F-7E53-4345-8711-F02D4B724BF3}" srcOrd="1" destOrd="0" presId="urn:microsoft.com/office/officeart/2005/8/layout/hierarchy2"/>
    <dgm:cxn modelId="{B9CEFBC2-0847-6D41-B234-3DDF2D66BB82}" type="presOf" srcId="{8D6CBC6E-278B-7A4E-AA8C-A8D5B9ACC76E}" destId="{F91E13A9-3795-164F-AC25-A1FB50E22232}" srcOrd="0" destOrd="0" presId="urn:microsoft.com/office/officeart/2005/8/layout/hierarchy2"/>
    <dgm:cxn modelId="{EE5B88CC-D9E0-9B45-8414-B72F590148F3}" srcId="{9D2D4B59-ADE3-A84A-81DE-C98BFC1E64DF}" destId="{4E3FFAF0-5295-5345-B856-92049552023C}" srcOrd="0" destOrd="0" parTransId="{776A01B9-395C-C547-98C2-AFA262EFFBF2}" sibTransId="{77183838-4970-A24B-A220-21C3D2240501}"/>
    <dgm:cxn modelId="{23A338D1-4FE5-634C-9C9D-4002FA955ED8}" type="presOf" srcId="{4E3FFAF0-5295-5345-B856-92049552023C}" destId="{789E2809-8262-0643-A7E1-538641697CBC}" srcOrd="0" destOrd="0" presId="urn:microsoft.com/office/officeart/2005/8/layout/hierarchy2"/>
    <dgm:cxn modelId="{D13E2FD8-43AD-2745-9C7E-AD3BC85615BA}" srcId="{F27C5F4B-2770-D742-8EF3-8B0639FABC5C}" destId="{EB3E5F26-B6F7-B941-B460-DCBA7A7B51BA}" srcOrd="0" destOrd="0" parTransId="{9B86F08E-7D7F-6C4C-B5F5-6787D17C8F8A}" sibTransId="{F0BBAAAA-FCA7-A149-839C-874C45810DA8}"/>
    <dgm:cxn modelId="{0F5691DB-BBBB-5F47-80DB-4FC2243F9BDB}" srcId="{D4C0D434-7295-CA45-86D3-B691175CE161}" destId="{AC92D667-7CA8-014B-BC6E-E5D7223C09F9}" srcOrd="0" destOrd="0" parTransId="{86348685-C237-3D4A-8EBB-05152787335E}" sibTransId="{0861B770-28E0-674D-A97E-EDB6FB8D1E5F}"/>
    <dgm:cxn modelId="{2644F6DB-E3DA-0A40-B53C-BF7128B5C738}" srcId="{D4C0D434-7295-CA45-86D3-B691175CE161}" destId="{881FD2BF-C11B-1E41-9792-877F4118B37C}" srcOrd="1" destOrd="0" parTransId="{6AFC6142-02E9-6342-AF42-33506D89073C}" sibTransId="{BE4D7C45-6849-2A4B-9EFE-48CBA4D859A8}"/>
    <dgm:cxn modelId="{74A00ADC-57A7-F54A-993B-7ADAC4C52DB8}" type="presOf" srcId="{86348685-C237-3D4A-8EBB-05152787335E}" destId="{243C3A90-F79E-7844-BD25-54525290082F}" srcOrd="1" destOrd="0" presId="urn:microsoft.com/office/officeart/2005/8/layout/hierarchy2"/>
    <dgm:cxn modelId="{8A7F6EDF-AB54-124B-BF18-F3CBC564EF37}" type="presOf" srcId="{DC57BA79-3DF6-CC44-881E-B974B3FEFA58}" destId="{97787625-6832-F745-BB6F-732C0F4BBC60}" srcOrd="0" destOrd="0" presId="urn:microsoft.com/office/officeart/2005/8/layout/hierarchy2"/>
    <dgm:cxn modelId="{F91F2CE0-E428-0A49-B560-73D947399F2F}" srcId="{AC92D667-7CA8-014B-BC6E-E5D7223C09F9}" destId="{22043EB7-C3DB-6142-922F-6E5E852AB6C1}" srcOrd="1" destOrd="0" parTransId="{0494D77A-7D57-4445-B505-DC67FCD7C228}" sibTransId="{C9B0EA66-9962-1646-B0C0-0DCDA8E17363}"/>
    <dgm:cxn modelId="{073135E5-439B-3C4C-9B27-41F26638CA86}" type="presOf" srcId="{07EFB743-BC48-FF47-B6A4-DCB70412E8AD}" destId="{43799048-13C3-694F-80D7-32871D64CE85}" srcOrd="0" destOrd="0" presId="urn:microsoft.com/office/officeart/2005/8/layout/hierarchy2"/>
    <dgm:cxn modelId="{3B7CABE9-336A-2246-B4FF-BABE0E54F1C9}" type="presOf" srcId="{F1217A5C-51E8-2849-8DD6-21C55F9CFC75}" destId="{A05504E5-A433-614F-8902-02C10C413641}" srcOrd="0" destOrd="0" presId="urn:microsoft.com/office/officeart/2005/8/layout/hierarchy2"/>
    <dgm:cxn modelId="{5CE3AAEA-A17D-7847-B1E8-82355DE712FB}" type="presOf" srcId="{889F7840-0E42-694A-A77B-4A81D1EE8493}" destId="{0DDFA560-CE08-A648-97FA-44DE2857B1A6}" srcOrd="1" destOrd="0" presId="urn:microsoft.com/office/officeart/2005/8/layout/hierarchy2"/>
    <dgm:cxn modelId="{E1E8E9ED-6DA5-574D-8202-BCC296C1B167}" type="presOf" srcId="{F3EED303-3FD9-A34E-9F95-23CD64CB225D}" destId="{1BF7A1AB-E3EB-8D45-AB4F-66DC8A7F8BED}" srcOrd="0" destOrd="0" presId="urn:microsoft.com/office/officeart/2005/8/layout/hierarchy2"/>
    <dgm:cxn modelId="{66BDD5EE-F4D6-8141-819B-59EE11A5E1B1}" type="presOf" srcId="{D2AD3716-03DE-7D4A-BEEF-A1D43254BAF9}" destId="{771EF1CC-FF5D-664B-BE8C-1729435DC991}" srcOrd="0" destOrd="0" presId="urn:microsoft.com/office/officeart/2005/8/layout/hierarchy2"/>
    <dgm:cxn modelId="{1760CDF2-B25B-DF43-A6E6-F33CEFAC90A4}" type="presOf" srcId="{6121ECF4-9665-484E-9C7D-BAD054E72474}" destId="{92BD3403-A691-544B-A8EE-CAB23D2980D8}" srcOrd="0" destOrd="0" presId="urn:microsoft.com/office/officeart/2005/8/layout/hierarchy2"/>
    <dgm:cxn modelId="{9446B0F3-DD05-4F48-B76C-48F203A4E109}" srcId="{7D9393E7-264D-FE43-98B6-C957BE35951E}" destId="{9D2D4B59-ADE3-A84A-81DE-C98BFC1E64DF}" srcOrd="0" destOrd="0" parTransId="{345478CC-7E2E-344D-89F2-C226664740C1}" sibTransId="{F6EC5FD3-324A-364B-9D03-B2108548117F}"/>
    <dgm:cxn modelId="{86A3C5F5-6B08-744F-B5FA-B9CE2463D40E}" type="presOf" srcId="{797B8613-9C8F-7340-A964-62E2BBCBBD4A}" destId="{FFCCB93C-0273-B048-98F9-E20A9CE442C1}" srcOrd="0" destOrd="0" presId="urn:microsoft.com/office/officeart/2005/8/layout/hierarchy2"/>
    <dgm:cxn modelId="{309B73F6-CA35-2749-9706-A60D97F0DB10}" type="presOf" srcId="{AB84630C-4AE8-F144-90CA-ED80961773C3}" destId="{16E2DA98-AAB7-DF42-A8FE-384FE7DCF5F8}" srcOrd="0" destOrd="0" presId="urn:microsoft.com/office/officeart/2005/8/layout/hierarchy2"/>
    <dgm:cxn modelId="{EA68E4F6-3FFC-D144-BFB2-2D1BEFC6F9D6}" type="presOf" srcId="{F447432F-EFAF-A949-A108-62E5DA3035EB}" destId="{30FDC307-8A35-BD41-A7BB-0608DC7DFA72}" srcOrd="1" destOrd="0" presId="urn:microsoft.com/office/officeart/2005/8/layout/hierarchy2"/>
    <dgm:cxn modelId="{C0F0B7F7-DFA2-8843-BD1D-EE0E4CACFE1E}" type="presOf" srcId="{6AFC6142-02E9-6342-AF42-33506D89073C}" destId="{2BCEC762-3C9D-8C4A-ACD5-714405BB912C}" srcOrd="1" destOrd="0" presId="urn:microsoft.com/office/officeart/2005/8/layout/hierarchy2"/>
    <dgm:cxn modelId="{D52E37FA-B19F-DB4C-935A-D2A42E194012}" srcId="{D4C0D434-7295-CA45-86D3-B691175CE161}" destId="{7D9393E7-264D-FE43-98B6-C957BE35951E}" srcOrd="3" destOrd="0" parTransId="{F447432F-EFAF-A949-A108-62E5DA3035EB}" sibTransId="{56563652-46F2-8240-A40E-68F75527ACA2}"/>
    <dgm:cxn modelId="{3536EEFC-5F98-9143-A4F3-13661CE3A1EA}" srcId="{8BF881AC-6CE2-564E-B25B-F1E0BDE72D5C}" destId="{78B8536A-D9FC-494E-871E-2A3751104DB9}" srcOrd="1" destOrd="0" parTransId="{797B8613-9C8F-7340-A964-62E2BBCBBD4A}" sibTransId="{EE5ED650-8FBB-354D-9D7A-93A4F6D73708}"/>
    <dgm:cxn modelId="{0A07E9FD-15C9-5242-B592-B571F3D23BB3}" srcId="{F1217A5C-51E8-2849-8DD6-21C55F9CFC75}" destId="{23A17BFB-4DB6-DB48-A5CD-7E5A3AA0B42E}" srcOrd="1" destOrd="0" parTransId="{AB84630C-4AE8-F144-90CA-ED80961773C3}" sibTransId="{B9235CCC-82F5-7F44-8B90-C9577F5CC7DE}"/>
    <dgm:cxn modelId="{FA125106-DA64-7345-BEA0-FF817996AE55}" type="presParOf" srcId="{43799048-13C3-694F-80D7-32871D64CE85}" destId="{7E23824E-7670-7F4C-95C8-B4A909AB7676}" srcOrd="0" destOrd="0" presId="urn:microsoft.com/office/officeart/2005/8/layout/hierarchy2"/>
    <dgm:cxn modelId="{2594CF26-2DBC-2E44-8CDE-31B5434B3414}" type="presParOf" srcId="{7E23824E-7670-7F4C-95C8-B4A909AB7676}" destId="{5A246C06-1DE2-124D-ADA7-8EF8F03BF4D3}" srcOrd="0" destOrd="0" presId="urn:microsoft.com/office/officeart/2005/8/layout/hierarchy2"/>
    <dgm:cxn modelId="{AD14CC50-D7A9-C24F-B1CC-4A9870BD8904}" type="presParOf" srcId="{7E23824E-7670-7F4C-95C8-B4A909AB7676}" destId="{BD3D58AE-0453-6B45-B224-44F1952291B9}" srcOrd="1" destOrd="0" presId="urn:microsoft.com/office/officeart/2005/8/layout/hierarchy2"/>
    <dgm:cxn modelId="{0FED837A-E9FB-B74A-838B-2FBFC36A74E5}" type="presParOf" srcId="{BD3D58AE-0453-6B45-B224-44F1952291B9}" destId="{40441118-4E5F-5041-B978-621E4BF47925}" srcOrd="0" destOrd="0" presId="urn:microsoft.com/office/officeart/2005/8/layout/hierarchy2"/>
    <dgm:cxn modelId="{E6F5FBE6-58AB-A348-A8E8-84216617617A}" type="presParOf" srcId="{40441118-4E5F-5041-B978-621E4BF47925}" destId="{243C3A90-F79E-7844-BD25-54525290082F}" srcOrd="0" destOrd="0" presId="urn:microsoft.com/office/officeart/2005/8/layout/hierarchy2"/>
    <dgm:cxn modelId="{039EDFBD-B74F-274D-A91B-B85870AD8575}" type="presParOf" srcId="{BD3D58AE-0453-6B45-B224-44F1952291B9}" destId="{C0D074BA-0A8B-1F41-B483-A6718BCB7A11}" srcOrd="1" destOrd="0" presId="urn:microsoft.com/office/officeart/2005/8/layout/hierarchy2"/>
    <dgm:cxn modelId="{F46029DF-C93A-2748-A7B5-B1ECB9DDBCBA}" type="presParOf" srcId="{C0D074BA-0A8B-1F41-B483-A6718BCB7A11}" destId="{1E9B937D-DD83-8347-87AE-EE5326010ACA}" srcOrd="0" destOrd="0" presId="urn:microsoft.com/office/officeart/2005/8/layout/hierarchy2"/>
    <dgm:cxn modelId="{E0BC3917-6D51-BC44-B2A9-94BEEA12E02D}" type="presParOf" srcId="{C0D074BA-0A8B-1F41-B483-A6718BCB7A11}" destId="{720FB7C7-C97E-7943-99C4-6ACD28774E7B}" srcOrd="1" destOrd="0" presId="urn:microsoft.com/office/officeart/2005/8/layout/hierarchy2"/>
    <dgm:cxn modelId="{0094323E-55C9-134E-B51A-17311667DDB2}" type="presParOf" srcId="{720FB7C7-C97E-7943-99C4-6ACD28774E7B}" destId="{771EF1CC-FF5D-664B-BE8C-1729435DC991}" srcOrd="0" destOrd="0" presId="urn:microsoft.com/office/officeart/2005/8/layout/hierarchy2"/>
    <dgm:cxn modelId="{31F43C24-C85B-9A4E-8381-393C5454C59C}" type="presParOf" srcId="{771EF1CC-FF5D-664B-BE8C-1729435DC991}" destId="{898731E8-1C49-654A-B5E3-2F16E13B919E}" srcOrd="0" destOrd="0" presId="urn:microsoft.com/office/officeart/2005/8/layout/hierarchy2"/>
    <dgm:cxn modelId="{55620B6B-1DF3-8946-9384-3F49C15C8D8D}" type="presParOf" srcId="{720FB7C7-C97E-7943-99C4-6ACD28774E7B}" destId="{801ECC51-9AEB-E24A-B9F0-9A96245AA166}" srcOrd="1" destOrd="0" presId="urn:microsoft.com/office/officeart/2005/8/layout/hierarchy2"/>
    <dgm:cxn modelId="{1778D9A2-1DBF-A148-878F-2B67E7E16FB4}" type="presParOf" srcId="{801ECC51-9AEB-E24A-B9F0-9A96245AA166}" destId="{5F91173B-5609-454A-954E-716B7383A022}" srcOrd="0" destOrd="0" presId="urn:microsoft.com/office/officeart/2005/8/layout/hierarchy2"/>
    <dgm:cxn modelId="{14D75B25-1C9D-DD4F-B8D4-6E3707BC6F5C}" type="presParOf" srcId="{801ECC51-9AEB-E24A-B9F0-9A96245AA166}" destId="{619FDCBF-3A30-AE4C-B470-24D4B7425C67}" srcOrd="1" destOrd="0" presId="urn:microsoft.com/office/officeart/2005/8/layout/hierarchy2"/>
    <dgm:cxn modelId="{24E1DC63-7791-574B-A853-D3A8876DBA55}" type="presParOf" srcId="{720FB7C7-C97E-7943-99C4-6ACD28774E7B}" destId="{9559C214-1EC8-9F48-8201-D74C016B4969}" srcOrd="2" destOrd="0" presId="urn:microsoft.com/office/officeart/2005/8/layout/hierarchy2"/>
    <dgm:cxn modelId="{13933D4F-2670-2345-8FE4-D6DC04A0FD64}" type="presParOf" srcId="{9559C214-1EC8-9F48-8201-D74C016B4969}" destId="{AB4A50DF-606B-DC49-A407-D1D82F94850E}" srcOrd="0" destOrd="0" presId="urn:microsoft.com/office/officeart/2005/8/layout/hierarchy2"/>
    <dgm:cxn modelId="{FE50D072-FC48-E84E-BBC4-F2E51D4D2C52}" type="presParOf" srcId="{720FB7C7-C97E-7943-99C4-6ACD28774E7B}" destId="{AA507BA7-C92D-C140-B20D-2BE223A2E0AF}" srcOrd="3" destOrd="0" presId="urn:microsoft.com/office/officeart/2005/8/layout/hierarchy2"/>
    <dgm:cxn modelId="{4E3D8434-29F4-B345-833B-C636CE6C1499}" type="presParOf" srcId="{AA507BA7-C92D-C140-B20D-2BE223A2E0AF}" destId="{1006A253-5558-C84C-981E-BA5CFF5D34FF}" srcOrd="0" destOrd="0" presId="urn:microsoft.com/office/officeart/2005/8/layout/hierarchy2"/>
    <dgm:cxn modelId="{A8646368-B3BF-9041-8A01-E9A29A7AC0DF}" type="presParOf" srcId="{AA507BA7-C92D-C140-B20D-2BE223A2E0AF}" destId="{ED90F936-72CB-FE41-87B3-F8879204C92D}" srcOrd="1" destOrd="0" presId="urn:microsoft.com/office/officeart/2005/8/layout/hierarchy2"/>
    <dgm:cxn modelId="{518EC9B6-57E6-4748-9593-564CC6EBD269}" type="presParOf" srcId="{BD3D58AE-0453-6B45-B224-44F1952291B9}" destId="{0F9DFC85-D070-E842-90CD-AFD86671F8C4}" srcOrd="2" destOrd="0" presId="urn:microsoft.com/office/officeart/2005/8/layout/hierarchy2"/>
    <dgm:cxn modelId="{B7AD8403-A6E2-554C-B722-BB6A4C948721}" type="presParOf" srcId="{0F9DFC85-D070-E842-90CD-AFD86671F8C4}" destId="{2BCEC762-3C9D-8C4A-ACD5-714405BB912C}" srcOrd="0" destOrd="0" presId="urn:microsoft.com/office/officeart/2005/8/layout/hierarchy2"/>
    <dgm:cxn modelId="{6BBC0434-D60D-CE4A-90B4-D170E1202164}" type="presParOf" srcId="{BD3D58AE-0453-6B45-B224-44F1952291B9}" destId="{9B5B399D-3F24-4A46-B21B-CCFDF4F8CD97}" srcOrd="3" destOrd="0" presId="urn:microsoft.com/office/officeart/2005/8/layout/hierarchy2"/>
    <dgm:cxn modelId="{3A58A57F-02EA-6F44-B7EB-76D45FE208C3}" type="presParOf" srcId="{9B5B399D-3F24-4A46-B21B-CCFDF4F8CD97}" destId="{AF2AE564-D418-0446-921F-B2EC7F5E96EA}" srcOrd="0" destOrd="0" presId="urn:microsoft.com/office/officeart/2005/8/layout/hierarchy2"/>
    <dgm:cxn modelId="{4F2CBD89-6878-7945-A445-9C95A44657BF}" type="presParOf" srcId="{9B5B399D-3F24-4A46-B21B-CCFDF4F8CD97}" destId="{B284BFB7-89FF-5B43-B141-DF96FFDBBDEF}" srcOrd="1" destOrd="0" presId="urn:microsoft.com/office/officeart/2005/8/layout/hierarchy2"/>
    <dgm:cxn modelId="{88745CAE-4038-4643-900B-993F23F80BA8}" type="presParOf" srcId="{B284BFB7-89FF-5B43-B141-DF96FFDBBDEF}" destId="{A3DECA81-C0B4-3C4C-AF51-E0054EB1FE41}" srcOrd="0" destOrd="0" presId="urn:microsoft.com/office/officeart/2005/8/layout/hierarchy2"/>
    <dgm:cxn modelId="{7BC90217-80A6-AB4C-A1F9-5AF5484A9D7F}" type="presParOf" srcId="{A3DECA81-C0B4-3C4C-AF51-E0054EB1FE41}" destId="{4BA8BE47-A6A7-564C-A6AA-438E66248A45}" srcOrd="0" destOrd="0" presId="urn:microsoft.com/office/officeart/2005/8/layout/hierarchy2"/>
    <dgm:cxn modelId="{1FAEB87A-55F4-6749-9366-94FA79641A2F}" type="presParOf" srcId="{B284BFB7-89FF-5B43-B141-DF96FFDBBDEF}" destId="{72B932F1-4B24-2946-BE10-E3A5A2840568}" srcOrd="1" destOrd="0" presId="urn:microsoft.com/office/officeart/2005/8/layout/hierarchy2"/>
    <dgm:cxn modelId="{175E8799-C13E-D344-A948-4862BCFDC894}" type="presParOf" srcId="{72B932F1-4B24-2946-BE10-E3A5A2840568}" destId="{A05504E5-A433-614F-8902-02C10C413641}" srcOrd="0" destOrd="0" presId="urn:microsoft.com/office/officeart/2005/8/layout/hierarchy2"/>
    <dgm:cxn modelId="{520E6C99-9EAD-7342-840F-954F3C5639E3}" type="presParOf" srcId="{72B932F1-4B24-2946-BE10-E3A5A2840568}" destId="{D26CC104-F47F-F147-9083-D5D5DD304FF6}" srcOrd="1" destOrd="0" presId="urn:microsoft.com/office/officeart/2005/8/layout/hierarchy2"/>
    <dgm:cxn modelId="{97176988-BE02-9A47-B504-56186D7537A7}" type="presParOf" srcId="{D26CC104-F47F-F147-9083-D5D5DD304FF6}" destId="{E71F0000-DBDF-E84C-9504-D4D53C019629}" srcOrd="0" destOrd="0" presId="urn:microsoft.com/office/officeart/2005/8/layout/hierarchy2"/>
    <dgm:cxn modelId="{31843FA9-EF79-7F4C-801F-468C686BF34A}" type="presParOf" srcId="{E71F0000-DBDF-E84C-9504-D4D53C019629}" destId="{AFA9FC24-2879-7645-B595-B566C51EB356}" srcOrd="0" destOrd="0" presId="urn:microsoft.com/office/officeart/2005/8/layout/hierarchy2"/>
    <dgm:cxn modelId="{B9597E79-8892-3248-B252-2307DCB71466}" type="presParOf" srcId="{D26CC104-F47F-F147-9083-D5D5DD304FF6}" destId="{FB444545-269D-9C41-B737-9671EC009795}" srcOrd="1" destOrd="0" presId="urn:microsoft.com/office/officeart/2005/8/layout/hierarchy2"/>
    <dgm:cxn modelId="{55B4406B-02B2-114F-9CAF-E40440161849}" type="presParOf" srcId="{FB444545-269D-9C41-B737-9671EC009795}" destId="{9EACE343-4992-9345-8872-4A5359CC352A}" srcOrd="0" destOrd="0" presId="urn:microsoft.com/office/officeart/2005/8/layout/hierarchy2"/>
    <dgm:cxn modelId="{73206AE0-7BB2-E440-A663-58F9B21A5E28}" type="presParOf" srcId="{FB444545-269D-9C41-B737-9671EC009795}" destId="{7F92E313-3D5C-654F-A871-D2CB7E8211D1}" srcOrd="1" destOrd="0" presId="urn:microsoft.com/office/officeart/2005/8/layout/hierarchy2"/>
    <dgm:cxn modelId="{2BAFE90C-4DE2-1B43-A3BA-085CD6E3BCFE}" type="presParOf" srcId="{D26CC104-F47F-F147-9083-D5D5DD304FF6}" destId="{16E2DA98-AAB7-DF42-A8FE-384FE7DCF5F8}" srcOrd="2" destOrd="0" presId="urn:microsoft.com/office/officeart/2005/8/layout/hierarchy2"/>
    <dgm:cxn modelId="{314F9D15-8A50-8A4A-9B98-BED41A62651E}" type="presParOf" srcId="{16E2DA98-AAB7-DF42-A8FE-384FE7DCF5F8}" destId="{D090D99B-76D0-BC4E-98D6-E9183B463221}" srcOrd="0" destOrd="0" presId="urn:microsoft.com/office/officeart/2005/8/layout/hierarchy2"/>
    <dgm:cxn modelId="{0B67FBA3-03F6-B048-88A3-6B0B7DE3A220}" type="presParOf" srcId="{D26CC104-F47F-F147-9083-D5D5DD304FF6}" destId="{E8263608-7758-E841-B761-A2F57F4F0814}" srcOrd="3" destOrd="0" presId="urn:microsoft.com/office/officeart/2005/8/layout/hierarchy2"/>
    <dgm:cxn modelId="{83D85E0B-1142-1A4D-9A8D-A20D903F7A4C}" type="presParOf" srcId="{E8263608-7758-E841-B761-A2F57F4F0814}" destId="{4D68E7B0-C2EC-584F-B95B-FBFDD7EDA686}" srcOrd="0" destOrd="0" presId="urn:microsoft.com/office/officeart/2005/8/layout/hierarchy2"/>
    <dgm:cxn modelId="{C1696B3A-CD71-CA49-8427-95E388CED370}" type="presParOf" srcId="{E8263608-7758-E841-B761-A2F57F4F0814}" destId="{2FFD4FB7-993D-494C-B577-5C8B0B2B86EC}" srcOrd="1" destOrd="0" presId="urn:microsoft.com/office/officeart/2005/8/layout/hierarchy2"/>
    <dgm:cxn modelId="{47E97EDE-9434-2D44-8C40-150FC54A63CA}" type="presParOf" srcId="{B284BFB7-89FF-5B43-B141-DF96FFDBBDEF}" destId="{816F84FF-8F2E-684C-AECB-761E19FD87C5}" srcOrd="2" destOrd="0" presId="urn:microsoft.com/office/officeart/2005/8/layout/hierarchy2"/>
    <dgm:cxn modelId="{B0DAE343-6711-C846-9E15-E90AC25A3677}" type="presParOf" srcId="{816F84FF-8F2E-684C-AECB-761E19FD87C5}" destId="{550C1189-27E9-9246-A0DF-7AA86962D9BD}" srcOrd="0" destOrd="0" presId="urn:microsoft.com/office/officeart/2005/8/layout/hierarchy2"/>
    <dgm:cxn modelId="{9FFE8282-185D-DE48-80EB-CA0CB0484D99}" type="presParOf" srcId="{B284BFB7-89FF-5B43-B141-DF96FFDBBDEF}" destId="{0A802606-1747-5841-81AC-EAA7D643B433}" srcOrd="3" destOrd="0" presId="urn:microsoft.com/office/officeart/2005/8/layout/hierarchy2"/>
    <dgm:cxn modelId="{5F7EE2B2-FE3F-FF43-80A2-3F801D6A87C4}" type="presParOf" srcId="{0A802606-1747-5841-81AC-EAA7D643B433}" destId="{ECD9BD29-47F4-7946-82F5-057A929936D8}" srcOrd="0" destOrd="0" presId="urn:microsoft.com/office/officeart/2005/8/layout/hierarchy2"/>
    <dgm:cxn modelId="{0513B763-937D-1543-BB83-754A5456F795}" type="presParOf" srcId="{0A802606-1747-5841-81AC-EAA7D643B433}" destId="{CD9B2AE4-CC82-6049-BB4B-A76719AABE20}" srcOrd="1" destOrd="0" presId="urn:microsoft.com/office/officeart/2005/8/layout/hierarchy2"/>
    <dgm:cxn modelId="{265B1739-5861-0D48-B6C3-B5677E56372A}" type="presParOf" srcId="{B284BFB7-89FF-5B43-B141-DF96FFDBBDEF}" destId="{F91E13A9-3795-164F-AC25-A1FB50E22232}" srcOrd="4" destOrd="0" presId="urn:microsoft.com/office/officeart/2005/8/layout/hierarchy2"/>
    <dgm:cxn modelId="{C81316BF-3498-8B47-8F79-496C6A6F7A12}" type="presParOf" srcId="{F91E13A9-3795-164F-AC25-A1FB50E22232}" destId="{80C4FB5D-A509-0244-B0F2-78D46538BADE}" srcOrd="0" destOrd="0" presId="urn:microsoft.com/office/officeart/2005/8/layout/hierarchy2"/>
    <dgm:cxn modelId="{F0EF4718-DA0E-8349-82EC-85FB9BA1C4AC}" type="presParOf" srcId="{B284BFB7-89FF-5B43-B141-DF96FFDBBDEF}" destId="{015C03CB-8689-E44D-A6E8-DCE543E77A4F}" srcOrd="5" destOrd="0" presId="urn:microsoft.com/office/officeart/2005/8/layout/hierarchy2"/>
    <dgm:cxn modelId="{063E2CCB-76E1-6D43-AE82-71D56BBB83E3}" type="presParOf" srcId="{015C03CB-8689-E44D-A6E8-DCE543E77A4F}" destId="{E05D4FFB-C155-4345-95DA-485CE0BE34BA}" srcOrd="0" destOrd="0" presId="urn:microsoft.com/office/officeart/2005/8/layout/hierarchy2"/>
    <dgm:cxn modelId="{8BAA1F0C-D855-5B41-BDC5-D13BC6512AD1}" type="presParOf" srcId="{015C03CB-8689-E44D-A6E8-DCE543E77A4F}" destId="{318E1271-3ADA-434F-8752-3962B8F9845B}" srcOrd="1" destOrd="0" presId="urn:microsoft.com/office/officeart/2005/8/layout/hierarchy2"/>
    <dgm:cxn modelId="{60E00209-5A58-4C44-85A1-87BEB1943464}" type="presParOf" srcId="{BD3D58AE-0453-6B45-B224-44F1952291B9}" destId="{E6134FA6-FADE-1545-BEAA-CAA1A6570211}" srcOrd="4" destOrd="0" presId="urn:microsoft.com/office/officeart/2005/8/layout/hierarchy2"/>
    <dgm:cxn modelId="{3A167527-B0D2-B54D-A292-63D65799537E}" type="presParOf" srcId="{E6134FA6-FADE-1545-BEAA-CAA1A6570211}" destId="{4737CF98-1E66-C348-94BD-9129395A1FEA}" srcOrd="0" destOrd="0" presId="urn:microsoft.com/office/officeart/2005/8/layout/hierarchy2"/>
    <dgm:cxn modelId="{A668590A-BFE6-3E46-8FB1-E5AB4B8F49C4}" type="presParOf" srcId="{BD3D58AE-0453-6B45-B224-44F1952291B9}" destId="{70DA9F06-189A-F943-B1E6-C57D4FB58F92}" srcOrd="5" destOrd="0" presId="urn:microsoft.com/office/officeart/2005/8/layout/hierarchy2"/>
    <dgm:cxn modelId="{BDB5C315-7222-534E-912E-B044B9697C89}" type="presParOf" srcId="{70DA9F06-189A-F943-B1E6-C57D4FB58F92}" destId="{0247E392-0923-3242-8613-CEEB472FB5C8}" srcOrd="0" destOrd="0" presId="urn:microsoft.com/office/officeart/2005/8/layout/hierarchy2"/>
    <dgm:cxn modelId="{6E3020EB-F005-C44D-A4EA-2343F4CDBF8B}" type="presParOf" srcId="{70DA9F06-189A-F943-B1E6-C57D4FB58F92}" destId="{929C295C-FC15-B645-B307-C736371E67A9}" srcOrd="1" destOrd="0" presId="urn:microsoft.com/office/officeart/2005/8/layout/hierarchy2"/>
    <dgm:cxn modelId="{BABE55BE-332E-DF40-8904-356CB2339095}" type="presParOf" srcId="{929C295C-FC15-B645-B307-C736371E67A9}" destId="{5F5BA7C9-1BAA-024C-80AA-226BCEC3151D}" srcOrd="0" destOrd="0" presId="urn:microsoft.com/office/officeart/2005/8/layout/hierarchy2"/>
    <dgm:cxn modelId="{AFF7F79E-CC9F-A146-BBAA-463D017A615F}" type="presParOf" srcId="{5F5BA7C9-1BAA-024C-80AA-226BCEC3151D}" destId="{0DDFA560-CE08-A648-97FA-44DE2857B1A6}" srcOrd="0" destOrd="0" presId="urn:microsoft.com/office/officeart/2005/8/layout/hierarchy2"/>
    <dgm:cxn modelId="{2401C2DF-7E2A-154F-85A2-56074A4260FA}" type="presParOf" srcId="{929C295C-FC15-B645-B307-C736371E67A9}" destId="{75D161C2-52D1-074E-8ABF-FE8684BDDF25}" srcOrd="1" destOrd="0" presId="urn:microsoft.com/office/officeart/2005/8/layout/hierarchy2"/>
    <dgm:cxn modelId="{D99D7C07-9947-7848-9408-E92438846007}" type="presParOf" srcId="{75D161C2-52D1-074E-8ABF-FE8684BDDF25}" destId="{92BD3403-A691-544B-A8EE-CAB23D2980D8}" srcOrd="0" destOrd="0" presId="urn:microsoft.com/office/officeart/2005/8/layout/hierarchy2"/>
    <dgm:cxn modelId="{AF263BB9-6CD2-754A-B0B6-F4218B8F4613}" type="presParOf" srcId="{75D161C2-52D1-074E-8ABF-FE8684BDDF25}" destId="{4C39E740-BB0F-6940-B793-889D0C5F6213}" srcOrd="1" destOrd="0" presId="urn:microsoft.com/office/officeart/2005/8/layout/hierarchy2"/>
    <dgm:cxn modelId="{E3AFCED5-B461-424F-9449-8BA5B8063341}" type="presParOf" srcId="{929C295C-FC15-B645-B307-C736371E67A9}" destId="{FFCCB93C-0273-B048-98F9-E20A9CE442C1}" srcOrd="2" destOrd="0" presId="urn:microsoft.com/office/officeart/2005/8/layout/hierarchy2"/>
    <dgm:cxn modelId="{0FF1C94D-A898-5D4D-A6B3-4AE46EA45230}" type="presParOf" srcId="{FFCCB93C-0273-B048-98F9-E20A9CE442C1}" destId="{77101F57-D603-E24A-93A2-9A31F4FF4CFD}" srcOrd="0" destOrd="0" presId="urn:microsoft.com/office/officeart/2005/8/layout/hierarchy2"/>
    <dgm:cxn modelId="{D1972158-6281-E64A-B890-082E7FDF00AD}" type="presParOf" srcId="{929C295C-FC15-B645-B307-C736371E67A9}" destId="{D31054F2-76A5-5945-B5A0-7F4D14174D75}" srcOrd="3" destOrd="0" presId="urn:microsoft.com/office/officeart/2005/8/layout/hierarchy2"/>
    <dgm:cxn modelId="{B713394A-5857-9541-98DD-445122060DE7}" type="presParOf" srcId="{D31054F2-76A5-5945-B5A0-7F4D14174D75}" destId="{316CC3D8-9F78-DA4B-9BD4-43C7D23B5B86}" srcOrd="0" destOrd="0" presId="urn:microsoft.com/office/officeart/2005/8/layout/hierarchy2"/>
    <dgm:cxn modelId="{CBC40D6A-E20E-9341-BBF0-04415950389C}" type="presParOf" srcId="{D31054F2-76A5-5945-B5A0-7F4D14174D75}" destId="{B5804A08-B06D-5345-A2D1-58AB8F2B0EC1}" srcOrd="1" destOrd="0" presId="urn:microsoft.com/office/officeart/2005/8/layout/hierarchy2"/>
    <dgm:cxn modelId="{322C69ED-863A-0F45-ABC0-988F2EC507E1}" type="presParOf" srcId="{BD3D58AE-0453-6B45-B224-44F1952291B9}" destId="{CCC6CBD4-99BE-F448-843E-EDC1921005F4}" srcOrd="6" destOrd="0" presId="urn:microsoft.com/office/officeart/2005/8/layout/hierarchy2"/>
    <dgm:cxn modelId="{C64940FB-E10D-2542-9DB0-390B38DB2FAE}" type="presParOf" srcId="{CCC6CBD4-99BE-F448-843E-EDC1921005F4}" destId="{30FDC307-8A35-BD41-A7BB-0608DC7DFA72}" srcOrd="0" destOrd="0" presId="urn:microsoft.com/office/officeart/2005/8/layout/hierarchy2"/>
    <dgm:cxn modelId="{BC035BDC-48A5-A84B-888A-E55FF2AB3411}" type="presParOf" srcId="{BD3D58AE-0453-6B45-B224-44F1952291B9}" destId="{6160308F-F50A-B043-95AA-CCCF5F2C605C}" srcOrd="7" destOrd="0" presId="urn:microsoft.com/office/officeart/2005/8/layout/hierarchy2"/>
    <dgm:cxn modelId="{5C46C2CA-2A63-704E-96B2-0DCC023CCDB8}" type="presParOf" srcId="{6160308F-F50A-B043-95AA-CCCF5F2C605C}" destId="{F974B399-30C5-F741-8D48-972B59429A52}" srcOrd="0" destOrd="0" presId="urn:microsoft.com/office/officeart/2005/8/layout/hierarchy2"/>
    <dgm:cxn modelId="{36C0412D-B977-1244-A41B-A6B3A236EBAF}" type="presParOf" srcId="{6160308F-F50A-B043-95AA-CCCF5F2C605C}" destId="{5DAE31C6-38BB-634A-A2E5-C7316A35AF27}" srcOrd="1" destOrd="0" presId="urn:microsoft.com/office/officeart/2005/8/layout/hierarchy2"/>
    <dgm:cxn modelId="{F39EFBE0-9CCE-8647-858B-4E362C4D62A9}" type="presParOf" srcId="{5DAE31C6-38BB-634A-A2E5-C7316A35AF27}" destId="{238BC29B-B51A-AA47-ABEB-4D474911DA6C}" srcOrd="0" destOrd="0" presId="urn:microsoft.com/office/officeart/2005/8/layout/hierarchy2"/>
    <dgm:cxn modelId="{9239BEBA-B823-EE4E-BCE6-6FE031DEDC86}" type="presParOf" srcId="{238BC29B-B51A-AA47-ABEB-4D474911DA6C}" destId="{19C6FABB-4A55-E04C-8B86-ABAC210C43AA}" srcOrd="0" destOrd="0" presId="urn:microsoft.com/office/officeart/2005/8/layout/hierarchy2"/>
    <dgm:cxn modelId="{D805CE91-FA7B-A543-813E-4BD2140E268C}" type="presParOf" srcId="{5DAE31C6-38BB-634A-A2E5-C7316A35AF27}" destId="{3CB1A629-C050-2C4F-BBB2-B541C7450234}" srcOrd="1" destOrd="0" presId="urn:microsoft.com/office/officeart/2005/8/layout/hierarchy2"/>
    <dgm:cxn modelId="{85D83F37-97D6-9044-A5BF-2EBD6838CD78}" type="presParOf" srcId="{3CB1A629-C050-2C4F-BBB2-B541C7450234}" destId="{14C7CD3C-761B-B94E-A7BD-43B67BA4A913}" srcOrd="0" destOrd="0" presId="urn:microsoft.com/office/officeart/2005/8/layout/hierarchy2"/>
    <dgm:cxn modelId="{EFA4A4CC-24B0-474A-B17D-ABB08C2525D1}" type="presParOf" srcId="{3CB1A629-C050-2C4F-BBB2-B541C7450234}" destId="{F3E9E5CE-91B7-FA47-8D13-5DD19037D5A4}" srcOrd="1" destOrd="0" presId="urn:microsoft.com/office/officeart/2005/8/layout/hierarchy2"/>
    <dgm:cxn modelId="{52277B8B-3239-C34E-AE75-063E23D7CDC3}" type="presParOf" srcId="{F3E9E5CE-91B7-FA47-8D13-5DD19037D5A4}" destId="{3888B4B5-62A6-644B-96A0-A6274A16EB4E}" srcOrd="0" destOrd="0" presId="urn:microsoft.com/office/officeart/2005/8/layout/hierarchy2"/>
    <dgm:cxn modelId="{AB2A0483-9247-D944-8D33-893966BDCF00}" type="presParOf" srcId="{3888B4B5-62A6-644B-96A0-A6274A16EB4E}" destId="{3B5BD754-9083-E441-91FA-174BC919F38A}" srcOrd="0" destOrd="0" presId="urn:microsoft.com/office/officeart/2005/8/layout/hierarchy2"/>
    <dgm:cxn modelId="{EBB689A9-C877-7243-88E4-A22B556C8DA6}" type="presParOf" srcId="{F3E9E5CE-91B7-FA47-8D13-5DD19037D5A4}" destId="{782A8F95-367D-7548-8677-5C3F22BA00C1}" srcOrd="1" destOrd="0" presId="urn:microsoft.com/office/officeart/2005/8/layout/hierarchy2"/>
    <dgm:cxn modelId="{0437DB67-3674-5748-A24B-8EC962D82C2F}" type="presParOf" srcId="{782A8F95-367D-7548-8677-5C3F22BA00C1}" destId="{789E2809-8262-0643-A7E1-538641697CBC}" srcOrd="0" destOrd="0" presId="urn:microsoft.com/office/officeart/2005/8/layout/hierarchy2"/>
    <dgm:cxn modelId="{8069A0B8-CA71-874E-8FE1-3CEFEE7CFA8B}" type="presParOf" srcId="{782A8F95-367D-7548-8677-5C3F22BA00C1}" destId="{07EB15C5-5878-DD43-9465-CDFD505E40A0}" srcOrd="1" destOrd="0" presId="urn:microsoft.com/office/officeart/2005/8/layout/hierarchy2"/>
    <dgm:cxn modelId="{8D1B2BE0-81FF-4E41-9F09-F63012768AA6}" type="presParOf" srcId="{F3E9E5CE-91B7-FA47-8D13-5DD19037D5A4}" destId="{B7BCEF41-32CE-F94A-A7DC-6DFE8751236D}" srcOrd="2" destOrd="0" presId="urn:microsoft.com/office/officeart/2005/8/layout/hierarchy2"/>
    <dgm:cxn modelId="{A020DD3C-4341-E747-888A-0F7C06F04FE7}" type="presParOf" srcId="{B7BCEF41-32CE-F94A-A7DC-6DFE8751236D}" destId="{BF8F0BC2-382C-6141-B96C-6C61199CC869}" srcOrd="0" destOrd="0" presId="urn:microsoft.com/office/officeart/2005/8/layout/hierarchy2"/>
    <dgm:cxn modelId="{24D21C71-4378-744B-A968-52F1641EADB1}" type="presParOf" srcId="{F3E9E5CE-91B7-FA47-8D13-5DD19037D5A4}" destId="{CFE8EA0B-E406-4840-94C4-72C5376AF24A}" srcOrd="3" destOrd="0" presId="urn:microsoft.com/office/officeart/2005/8/layout/hierarchy2"/>
    <dgm:cxn modelId="{647DCB3C-DBFB-8245-80AF-13F6D31750C9}" type="presParOf" srcId="{CFE8EA0B-E406-4840-94C4-72C5376AF24A}" destId="{25A08C2E-E0ED-824A-9A48-4FB6EFA90843}" srcOrd="0" destOrd="0" presId="urn:microsoft.com/office/officeart/2005/8/layout/hierarchy2"/>
    <dgm:cxn modelId="{644BB7C4-475B-C842-9284-95929944F53A}" type="presParOf" srcId="{CFE8EA0B-E406-4840-94C4-72C5376AF24A}" destId="{78AA5F20-F894-D647-B2D8-9F6FE60B5832}" srcOrd="1" destOrd="0" presId="urn:microsoft.com/office/officeart/2005/8/layout/hierarchy2"/>
    <dgm:cxn modelId="{6AA98FF9-651B-1C4D-A271-80FA48577576}" type="presParOf" srcId="{F3E9E5CE-91B7-FA47-8D13-5DD19037D5A4}" destId="{1FA29736-831A-3646-85FD-58A0EF8E64DF}" srcOrd="4" destOrd="0" presId="urn:microsoft.com/office/officeart/2005/8/layout/hierarchy2"/>
    <dgm:cxn modelId="{5FF9D2DE-392A-4B48-AF93-C20A8FAA202A}" type="presParOf" srcId="{1FA29736-831A-3646-85FD-58A0EF8E64DF}" destId="{EC036439-0E99-D844-B37C-55182919414B}" srcOrd="0" destOrd="0" presId="urn:microsoft.com/office/officeart/2005/8/layout/hierarchy2"/>
    <dgm:cxn modelId="{50F5D8FB-D5A0-8440-AE77-29F823163DF7}" type="presParOf" srcId="{F3E9E5CE-91B7-FA47-8D13-5DD19037D5A4}" destId="{3D65F783-428B-B347-AAA1-F1BBA6C59527}" srcOrd="5" destOrd="0" presId="urn:microsoft.com/office/officeart/2005/8/layout/hierarchy2"/>
    <dgm:cxn modelId="{D94CAECD-0647-A14C-8D1A-C19F048595DD}" type="presParOf" srcId="{3D65F783-428B-B347-AAA1-F1BBA6C59527}" destId="{09A12FC9-56B1-B545-9BEF-FEE43B983434}" srcOrd="0" destOrd="0" presId="urn:microsoft.com/office/officeart/2005/8/layout/hierarchy2"/>
    <dgm:cxn modelId="{C9C0A707-DAF9-064C-8046-A1F304C120FE}" type="presParOf" srcId="{3D65F783-428B-B347-AAA1-F1BBA6C59527}" destId="{430C59CF-BB98-4241-B7D4-0F92386EF0B1}" srcOrd="1" destOrd="0" presId="urn:microsoft.com/office/officeart/2005/8/layout/hierarchy2"/>
    <dgm:cxn modelId="{24BE1B90-C702-D043-99F2-9B80E1AF38CB}" type="presParOf" srcId="{5DAE31C6-38BB-634A-A2E5-C7316A35AF27}" destId="{97787625-6832-F745-BB6F-732C0F4BBC60}" srcOrd="2" destOrd="0" presId="urn:microsoft.com/office/officeart/2005/8/layout/hierarchy2"/>
    <dgm:cxn modelId="{EFDE4BC5-8E5D-604E-BDE7-16E394D49E7B}" type="presParOf" srcId="{97787625-6832-F745-BB6F-732C0F4BBC60}" destId="{B15B639F-7E53-4345-8711-F02D4B724BF3}" srcOrd="0" destOrd="0" presId="urn:microsoft.com/office/officeart/2005/8/layout/hierarchy2"/>
    <dgm:cxn modelId="{6AF65639-87CC-5C4B-8F09-FCD8214E1FA7}" type="presParOf" srcId="{5DAE31C6-38BB-634A-A2E5-C7316A35AF27}" destId="{65E4B73C-3932-5247-B7E0-CEACF7A92583}" srcOrd="3" destOrd="0" presId="urn:microsoft.com/office/officeart/2005/8/layout/hierarchy2"/>
    <dgm:cxn modelId="{C0F19B57-4E5C-1340-A252-19EF370042E3}" type="presParOf" srcId="{65E4B73C-3932-5247-B7E0-CEACF7A92583}" destId="{1BF7A1AB-E3EB-8D45-AB4F-66DC8A7F8BED}" srcOrd="0" destOrd="0" presId="urn:microsoft.com/office/officeart/2005/8/layout/hierarchy2"/>
    <dgm:cxn modelId="{E1E1761C-1872-8149-82C5-4CFC2E6E63C8}" type="presParOf" srcId="{65E4B73C-3932-5247-B7E0-CEACF7A92583}" destId="{C93054A1-1DEA-3140-B6F9-D195FBD0BA81}" srcOrd="1" destOrd="0" presId="urn:microsoft.com/office/officeart/2005/8/layout/hierarchy2"/>
    <dgm:cxn modelId="{BEA5763D-9AAA-E74F-8FF4-B5C1851C81F6}" type="presParOf" srcId="{BD3D58AE-0453-6B45-B224-44F1952291B9}" destId="{2765342C-21B6-E84C-94B9-A0FBCD7BD1E1}" srcOrd="8" destOrd="0" presId="urn:microsoft.com/office/officeart/2005/8/layout/hierarchy2"/>
    <dgm:cxn modelId="{6D56CED1-2524-1440-A712-57D8C86798D2}" type="presParOf" srcId="{2765342C-21B6-E84C-94B9-A0FBCD7BD1E1}" destId="{C98CE1CF-03D5-3645-A0F8-6C9D894377A4}" srcOrd="0" destOrd="0" presId="urn:microsoft.com/office/officeart/2005/8/layout/hierarchy2"/>
    <dgm:cxn modelId="{E3FCB2AA-67B0-7143-817F-5CA082550452}" type="presParOf" srcId="{BD3D58AE-0453-6B45-B224-44F1952291B9}" destId="{599BF36F-6BF8-B34B-9287-C0FA10A57E6C}" srcOrd="9" destOrd="0" presId="urn:microsoft.com/office/officeart/2005/8/layout/hierarchy2"/>
    <dgm:cxn modelId="{2675B6B3-4D66-CF42-8FB2-0B2470A44C6C}" type="presParOf" srcId="{599BF36F-6BF8-B34B-9287-C0FA10A57E6C}" destId="{B81C31AD-F28A-174B-8587-92965EBF6A02}" srcOrd="0" destOrd="0" presId="urn:microsoft.com/office/officeart/2005/8/layout/hierarchy2"/>
    <dgm:cxn modelId="{33C8CCA1-A1AD-0B4A-837A-A232D1A8350E}" type="presParOf" srcId="{599BF36F-6BF8-B34B-9287-C0FA10A57E6C}" destId="{D366BAED-7617-1442-9C5B-762FE99946CA}" srcOrd="1" destOrd="0" presId="urn:microsoft.com/office/officeart/2005/8/layout/hierarchy2"/>
    <dgm:cxn modelId="{09388FA5-27E0-4848-82A8-96A5410814AF}" type="presParOf" srcId="{D366BAED-7617-1442-9C5B-762FE99946CA}" destId="{FF783198-4C3E-B94D-AADF-651D90D0447D}" srcOrd="0" destOrd="0" presId="urn:microsoft.com/office/officeart/2005/8/layout/hierarchy2"/>
    <dgm:cxn modelId="{B1CA70AB-A0DA-6F43-89A3-B6B812CA5AAE}" type="presParOf" srcId="{FF783198-4C3E-B94D-AADF-651D90D0447D}" destId="{EABD1023-66D8-5E42-98A7-94A6B0C587E2}" srcOrd="0" destOrd="0" presId="urn:microsoft.com/office/officeart/2005/8/layout/hierarchy2"/>
    <dgm:cxn modelId="{A8BC21D8-9601-AF4B-8E87-5C69F53F17D3}" type="presParOf" srcId="{D366BAED-7617-1442-9C5B-762FE99946CA}" destId="{E205F905-DA07-EA48-B34D-6F72D26A05C6}" srcOrd="1" destOrd="0" presId="urn:microsoft.com/office/officeart/2005/8/layout/hierarchy2"/>
    <dgm:cxn modelId="{25D1B703-BC49-7A45-AED2-C6F8F1571E5F}" type="presParOf" srcId="{E205F905-DA07-EA48-B34D-6F72D26A05C6}" destId="{911E9568-B413-6E4B-B5C5-0A66CE117A37}" srcOrd="0" destOrd="0" presId="urn:microsoft.com/office/officeart/2005/8/layout/hierarchy2"/>
    <dgm:cxn modelId="{FEB63E91-81C2-4B42-9F4A-56B16CEEC3A3}" type="presParOf" srcId="{E205F905-DA07-EA48-B34D-6F72D26A05C6}" destId="{D79111F6-FCFB-F744-A0C2-9AD1989699E1}"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C3824C5C-AE0F-A14F-B8EF-DCC34C6DDF81}" type="doc">
      <dgm:prSet loTypeId="urn:microsoft.com/office/officeart/2005/8/layout/hierarchy1" loCatId="" qsTypeId="urn:microsoft.com/office/officeart/2005/8/quickstyle/simple1" qsCatId="simple" csTypeId="urn:microsoft.com/office/officeart/2005/8/colors/accent1_2" csCatId="accent1" phldr="1"/>
      <dgm:spPr/>
      <dgm:t>
        <a:bodyPr/>
        <a:lstStyle/>
        <a:p>
          <a:endParaRPr lang="en-US"/>
        </a:p>
      </dgm:t>
    </dgm:pt>
    <dgm:pt modelId="{B656A91C-667D-4B40-9038-4C73C77B267C}">
      <dgm:prSet phldrT="[Text]"/>
      <dgm:spPr>
        <a:blipFill>
          <a:blip xmlns:r="http://schemas.openxmlformats.org/officeDocument/2006/relationships" r:embed="rId1"/>
          <a:stretch>
            <a:fillRect/>
          </a:stretch>
        </a:blipFill>
      </dgm:spPr>
      <dgm:t>
        <a:bodyPr/>
        <a:lstStyle/>
        <a:p>
          <a:r>
            <a:rPr lang="en-US">
              <a:noFill/>
            </a:rPr>
            <a:t> </a:t>
          </a:r>
        </a:p>
      </dgm:t>
    </dgm:pt>
    <dgm:pt modelId="{F4B5FE1A-FB50-C74E-83D5-10600A4397B7}" type="parTrans" cxnId="{70C2909F-B751-A442-BF3F-A84491E67134}">
      <dgm:prSet/>
      <dgm:spPr/>
      <dgm:t>
        <a:bodyPr/>
        <a:lstStyle/>
        <a:p>
          <a:endParaRPr lang="en-US"/>
        </a:p>
      </dgm:t>
    </dgm:pt>
    <dgm:pt modelId="{513FF686-94FC-3742-B7D2-22E34B7EC951}" type="sibTrans" cxnId="{70C2909F-B751-A442-BF3F-A84491E67134}">
      <dgm:prSet/>
      <dgm:spPr/>
      <dgm:t>
        <a:bodyPr/>
        <a:lstStyle/>
        <a:p>
          <a:endParaRPr lang="en-US"/>
        </a:p>
      </dgm:t>
    </dgm:pt>
    <dgm:pt modelId="{002ACB7E-345D-2641-90EF-39C816AEDFDD}" type="asst">
      <dgm:prSet phldrT="[Text]"/>
      <dgm:spPr>
        <a:blipFill>
          <a:blip xmlns:r="http://schemas.openxmlformats.org/officeDocument/2006/relationships" r:embed="rId2"/>
          <a:stretch>
            <a:fillRect/>
          </a:stretch>
        </a:blipFill>
      </dgm:spPr>
      <dgm:t>
        <a:bodyPr/>
        <a:lstStyle/>
        <a:p>
          <a:r>
            <a:rPr lang="en-US">
              <a:noFill/>
            </a:rPr>
            <a:t> </a:t>
          </a:r>
        </a:p>
      </dgm:t>
    </dgm:pt>
    <dgm:pt modelId="{F3FDA0F3-5F22-704A-B16B-A990F729844B}" type="parTrans" cxnId="{1258457E-8C0E-8D46-85FC-067E245F5737}">
      <dgm:prSet/>
      <dgm:spPr/>
      <dgm:t>
        <a:bodyPr/>
        <a:lstStyle/>
        <a:p>
          <a:endParaRPr lang="en-US"/>
        </a:p>
      </dgm:t>
    </dgm:pt>
    <dgm:pt modelId="{3DECB144-DA45-6A4A-9A1E-FC8BE29BA18A}" type="sibTrans" cxnId="{1258457E-8C0E-8D46-85FC-067E245F5737}">
      <dgm:prSet/>
      <dgm:spPr/>
      <dgm:t>
        <a:bodyPr/>
        <a:lstStyle/>
        <a:p>
          <a:endParaRPr lang="en-US"/>
        </a:p>
      </dgm:t>
    </dgm:pt>
    <dgm:pt modelId="{CF6D43F7-F443-8846-93C3-050CD2802EE0}" type="asst">
      <dgm:prSet phldrT="[Text]"/>
      <dgm:spPr>
        <a:blipFill>
          <a:blip xmlns:r="http://schemas.openxmlformats.org/officeDocument/2006/relationships" r:embed="rId3"/>
          <a:stretch>
            <a:fillRect/>
          </a:stretch>
        </a:blipFill>
      </dgm:spPr>
      <dgm:t>
        <a:bodyPr/>
        <a:lstStyle/>
        <a:p>
          <a:r>
            <a:rPr lang="en-US">
              <a:noFill/>
            </a:rPr>
            <a:t> </a:t>
          </a:r>
        </a:p>
      </dgm:t>
    </dgm:pt>
    <dgm:pt modelId="{DD04FDA0-1622-DB48-8C54-8FF6C6CC829E}" type="parTrans" cxnId="{74A77008-3E9D-284F-9635-F9E686E5915A}">
      <dgm:prSet/>
      <dgm:spPr/>
      <dgm:t>
        <a:bodyPr/>
        <a:lstStyle/>
        <a:p>
          <a:endParaRPr lang="en-US"/>
        </a:p>
      </dgm:t>
    </dgm:pt>
    <dgm:pt modelId="{F286AD69-785E-6542-8E87-7600FBA6E19A}" type="sibTrans" cxnId="{74A77008-3E9D-284F-9635-F9E686E5915A}">
      <dgm:prSet/>
      <dgm:spPr/>
      <dgm:t>
        <a:bodyPr/>
        <a:lstStyle/>
        <a:p>
          <a:endParaRPr lang="en-US"/>
        </a:p>
      </dgm:t>
    </dgm:pt>
    <dgm:pt modelId="{5A602DD5-3838-5743-BD12-EAE5F555FC5D}">
      <dgm:prSet phldrT="[Text]"/>
      <dgm:spPr>
        <a:blipFill>
          <a:blip xmlns:r="http://schemas.openxmlformats.org/officeDocument/2006/relationships" r:embed="rId4"/>
          <a:stretch>
            <a:fillRect/>
          </a:stretch>
        </a:blipFill>
      </dgm:spPr>
      <dgm:t>
        <a:bodyPr/>
        <a:lstStyle/>
        <a:p>
          <a:r>
            <a:rPr lang="en-US">
              <a:noFill/>
            </a:rPr>
            <a:t> </a:t>
          </a:r>
        </a:p>
      </dgm:t>
    </dgm:pt>
    <dgm:pt modelId="{0D8B1FA4-6AC5-E745-83B2-6BEE39297261}" type="parTrans" cxnId="{D4F3721A-F309-4240-A473-D5CA0998975B}">
      <dgm:prSet/>
      <dgm:spPr/>
      <dgm:t>
        <a:bodyPr/>
        <a:lstStyle/>
        <a:p>
          <a:endParaRPr lang="en-US"/>
        </a:p>
      </dgm:t>
    </dgm:pt>
    <dgm:pt modelId="{B6FE12AC-BE44-CB44-A7BF-98157159260A}" type="sibTrans" cxnId="{D4F3721A-F309-4240-A473-D5CA0998975B}">
      <dgm:prSet/>
      <dgm:spPr/>
      <dgm:t>
        <a:bodyPr/>
        <a:lstStyle/>
        <a:p>
          <a:endParaRPr lang="en-US"/>
        </a:p>
      </dgm:t>
    </dgm:pt>
    <dgm:pt modelId="{882F8818-2B37-0343-95F7-4F3A433EF456}">
      <dgm:prSet phldrT="[Text]"/>
      <dgm:spPr>
        <a:blipFill>
          <a:blip xmlns:r="http://schemas.openxmlformats.org/officeDocument/2006/relationships" r:embed="rId5"/>
          <a:stretch>
            <a:fillRect/>
          </a:stretch>
        </a:blipFill>
      </dgm:spPr>
      <dgm:t>
        <a:bodyPr/>
        <a:lstStyle/>
        <a:p>
          <a:r>
            <a:rPr lang="en-US">
              <a:noFill/>
            </a:rPr>
            <a:t> </a:t>
          </a:r>
        </a:p>
      </dgm:t>
    </dgm:pt>
    <dgm:pt modelId="{A257FF65-51C2-CC40-8451-DE19E0475CEE}" type="parTrans" cxnId="{650813E0-B1BA-C14E-A4BB-9B32970780C6}">
      <dgm:prSet/>
      <dgm:spPr/>
      <dgm:t>
        <a:bodyPr/>
        <a:lstStyle/>
        <a:p>
          <a:endParaRPr lang="en-US"/>
        </a:p>
      </dgm:t>
    </dgm:pt>
    <dgm:pt modelId="{A4B9B548-2CA1-9745-B641-D47D8252CB5A}" type="sibTrans" cxnId="{650813E0-B1BA-C14E-A4BB-9B32970780C6}">
      <dgm:prSet/>
      <dgm:spPr/>
      <dgm:t>
        <a:bodyPr/>
        <a:lstStyle/>
        <a:p>
          <a:endParaRPr lang="en-US"/>
        </a:p>
      </dgm:t>
    </dgm:pt>
    <dgm:pt modelId="{976EDF42-CC9C-F344-9C53-77E0291BE03A}">
      <dgm:prSet phldrT="[Text]"/>
      <dgm:spPr>
        <a:blipFill>
          <a:blip xmlns:r="http://schemas.openxmlformats.org/officeDocument/2006/relationships" r:embed="rId6"/>
          <a:stretch>
            <a:fillRect/>
          </a:stretch>
        </a:blipFill>
      </dgm:spPr>
      <dgm:t>
        <a:bodyPr/>
        <a:lstStyle/>
        <a:p>
          <a:r>
            <a:rPr lang="en-US">
              <a:noFill/>
            </a:rPr>
            <a:t> </a:t>
          </a:r>
        </a:p>
      </dgm:t>
    </dgm:pt>
    <dgm:pt modelId="{9736F535-5F79-B246-86F3-52538378C240}" type="parTrans" cxnId="{457CF5A1-03BC-0D4C-A11B-018B71EDAC49}">
      <dgm:prSet/>
      <dgm:spPr/>
      <dgm:t>
        <a:bodyPr/>
        <a:lstStyle/>
        <a:p>
          <a:endParaRPr lang="en-US"/>
        </a:p>
      </dgm:t>
    </dgm:pt>
    <dgm:pt modelId="{1BF753E0-4FA2-8343-B6D3-16FAEFDCB690}" type="sibTrans" cxnId="{457CF5A1-03BC-0D4C-A11B-018B71EDAC49}">
      <dgm:prSet/>
      <dgm:spPr/>
      <dgm:t>
        <a:bodyPr/>
        <a:lstStyle/>
        <a:p>
          <a:endParaRPr lang="en-US"/>
        </a:p>
      </dgm:t>
    </dgm:pt>
    <dgm:pt modelId="{69EE1342-84B0-C547-A2EA-222023D64136}">
      <dgm:prSet phldrT="[Text]"/>
      <dgm:spPr>
        <a:blipFill>
          <a:blip xmlns:r="http://schemas.openxmlformats.org/officeDocument/2006/relationships" r:embed="rId7"/>
          <a:stretch>
            <a:fillRect/>
          </a:stretch>
        </a:blipFill>
      </dgm:spPr>
      <dgm:t>
        <a:bodyPr/>
        <a:lstStyle/>
        <a:p>
          <a:r>
            <a:rPr lang="en-US">
              <a:noFill/>
            </a:rPr>
            <a:t> </a:t>
          </a:r>
        </a:p>
      </dgm:t>
    </dgm:pt>
    <dgm:pt modelId="{7C772628-0966-E643-989E-712A93279E85}" type="parTrans" cxnId="{19DAE144-9F1C-FE42-9154-3CCEBAF4F4BD}">
      <dgm:prSet/>
      <dgm:spPr/>
      <dgm:t>
        <a:bodyPr/>
        <a:lstStyle/>
        <a:p>
          <a:endParaRPr lang="en-US"/>
        </a:p>
      </dgm:t>
    </dgm:pt>
    <dgm:pt modelId="{B741174C-DB17-FB43-96DF-8CF3B856AB78}" type="sibTrans" cxnId="{19DAE144-9F1C-FE42-9154-3CCEBAF4F4BD}">
      <dgm:prSet/>
      <dgm:spPr/>
      <dgm:t>
        <a:bodyPr/>
        <a:lstStyle/>
        <a:p>
          <a:endParaRPr lang="en-US"/>
        </a:p>
      </dgm:t>
    </dgm:pt>
    <dgm:pt modelId="{8B9989FD-228E-244B-B28E-666CC864B870}" type="pres">
      <dgm:prSet presAssocID="{C3824C5C-AE0F-A14F-B8EF-DCC34C6DDF81}" presName="hierChild1" presStyleCnt="0">
        <dgm:presLayoutVars>
          <dgm:chPref val="1"/>
          <dgm:dir/>
          <dgm:animOne val="branch"/>
          <dgm:animLvl val="lvl"/>
          <dgm:resizeHandles/>
        </dgm:presLayoutVars>
      </dgm:prSet>
      <dgm:spPr/>
    </dgm:pt>
    <dgm:pt modelId="{9A4FE3BB-B708-7244-B985-77759EF51854}" type="pres">
      <dgm:prSet presAssocID="{B656A91C-667D-4B40-9038-4C73C77B267C}" presName="hierRoot1" presStyleCnt="0"/>
      <dgm:spPr/>
    </dgm:pt>
    <dgm:pt modelId="{9FFB3579-15F1-8C42-89EA-BD2A12679105}" type="pres">
      <dgm:prSet presAssocID="{B656A91C-667D-4B40-9038-4C73C77B267C}" presName="composite" presStyleCnt="0"/>
      <dgm:spPr/>
    </dgm:pt>
    <dgm:pt modelId="{A1A04958-8391-ED4E-AC28-BEABC50ED0F6}" type="pres">
      <dgm:prSet presAssocID="{B656A91C-667D-4B40-9038-4C73C77B267C}" presName="background" presStyleLbl="node0" presStyleIdx="0" presStyleCnt="1"/>
      <dgm:spPr/>
    </dgm:pt>
    <dgm:pt modelId="{6C95E3F2-7A9D-2D4C-842C-6C313559712D}" type="pres">
      <dgm:prSet presAssocID="{B656A91C-667D-4B40-9038-4C73C77B267C}" presName="text" presStyleLbl="fgAcc0" presStyleIdx="0" presStyleCnt="1">
        <dgm:presLayoutVars>
          <dgm:chPref val="3"/>
        </dgm:presLayoutVars>
      </dgm:prSet>
      <dgm:spPr/>
    </dgm:pt>
    <dgm:pt modelId="{1C773111-01D8-BD48-91D8-4A2BCEF97D20}" type="pres">
      <dgm:prSet presAssocID="{B656A91C-667D-4B40-9038-4C73C77B267C}" presName="hierChild2" presStyleCnt="0"/>
      <dgm:spPr/>
    </dgm:pt>
    <dgm:pt modelId="{D88B00EF-65A5-BD43-9B69-71F6ED390272}" type="pres">
      <dgm:prSet presAssocID="{F3FDA0F3-5F22-704A-B16B-A990F729844B}" presName="Name10" presStyleLbl="parChTrans1D2" presStyleIdx="0" presStyleCnt="2"/>
      <dgm:spPr/>
    </dgm:pt>
    <dgm:pt modelId="{7FC13AA3-BAAA-BB41-84F2-2BD75557AB58}" type="pres">
      <dgm:prSet presAssocID="{002ACB7E-345D-2641-90EF-39C816AEDFDD}" presName="hierRoot2" presStyleCnt="0"/>
      <dgm:spPr/>
    </dgm:pt>
    <dgm:pt modelId="{7449AB94-B139-E447-B123-193B6B68220E}" type="pres">
      <dgm:prSet presAssocID="{002ACB7E-345D-2641-90EF-39C816AEDFDD}" presName="composite2" presStyleCnt="0"/>
      <dgm:spPr/>
    </dgm:pt>
    <dgm:pt modelId="{24A2C43E-629D-A345-A353-2731F1B435F7}" type="pres">
      <dgm:prSet presAssocID="{002ACB7E-345D-2641-90EF-39C816AEDFDD}" presName="background2" presStyleLbl="asst1" presStyleIdx="0" presStyleCnt="2"/>
      <dgm:spPr/>
    </dgm:pt>
    <dgm:pt modelId="{834CEF05-BAE2-2341-B905-D5316CE6172E}" type="pres">
      <dgm:prSet presAssocID="{002ACB7E-345D-2641-90EF-39C816AEDFDD}" presName="text2" presStyleLbl="fgAcc2" presStyleIdx="0" presStyleCnt="2">
        <dgm:presLayoutVars>
          <dgm:chPref val="3"/>
        </dgm:presLayoutVars>
      </dgm:prSet>
      <dgm:spPr/>
    </dgm:pt>
    <dgm:pt modelId="{53C9F73A-5844-234C-B584-7A9C75FBAE31}" type="pres">
      <dgm:prSet presAssocID="{002ACB7E-345D-2641-90EF-39C816AEDFDD}" presName="hierChild3" presStyleCnt="0"/>
      <dgm:spPr/>
    </dgm:pt>
    <dgm:pt modelId="{1F1CED46-ACCD-AA42-814A-053A04E98FAC}" type="pres">
      <dgm:prSet presAssocID="{DD04FDA0-1622-DB48-8C54-8FF6C6CC829E}" presName="Name17" presStyleLbl="parChTrans1D3" presStyleIdx="0" presStyleCnt="4"/>
      <dgm:spPr/>
    </dgm:pt>
    <dgm:pt modelId="{70FC018E-1D63-1645-9413-68AA9C34BCC7}" type="pres">
      <dgm:prSet presAssocID="{CF6D43F7-F443-8846-93C3-050CD2802EE0}" presName="hierRoot3" presStyleCnt="0"/>
      <dgm:spPr/>
    </dgm:pt>
    <dgm:pt modelId="{DA7A46E7-0941-DF40-9BBD-FB5F5F26DF62}" type="pres">
      <dgm:prSet presAssocID="{CF6D43F7-F443-8846-93C3-050CD2802EE0}" presName="composite3" presStyleCnt="0"/>
      <dgm:spPr/>
    </dgm:pt>
    <dgm:pt modelId="{CCCFFB02-7E32-024E-84D2-F698F1A7D9A3}" type="pres">
      <dgm:prSet presAssocID="{CF6D43F7-F443-8846-93C3-050CD2802EE0}" presName="background3" presStyleLbl="asst1" presStyleIdx="1" presStyleCnt="2"/>
      <dgm:spPr/>
    </dgm:pt>
    <dgm:pt modelId="{0D793D31-41F4-8D41-9610-F60D714BBD60}" type="pres">
      <dgm:prSet presAssocID="{CF6D43F7-F443-8846-93C3-050CD2802EE0}" presName="text3" presStyleLbl="fgAcc3" presStyleIdx="0" presStyleCnt="4">
        <dgm:presLayoutVars>
          <dgm:chPref val="3"/>
        </dgm:presLayoutVars>
      </dgm:prSet>
      <dgm:spPr/>
    </dgm:pt>
    <dgm:pt modelId="{A54BCAA4-0BBB-A244-B9DF-8F59B53C4D4E}" type="pres">
      <dgm:prSet presAssocID="{CF6D43F7-F443-8846-93C3-050CD2802EE0}" presName="hierChild4" presStyleCnt="0"/>
      <dgm:spPr/>
    </dgm:pt>
    <dgm:pt modelId="{A7AB150D-98F3-9845-9295-C97F7C1369CC}" type="pres">
      <dgm:prSet presAssocID="{0D8B1FA4-6AC5-E745-83B2-6BEE39297261}" presName="Name17" presStyleLbl="parChTrans1D3" presStyleIdx="1" presStyleCnt="4"/>
      <dgm:spPr/>
    </dgm:pt>
    <dgm:pt modelId="{8E90F273-F4BC-964D-8190-C0EA6727F533}" type="pres">
      <dgm:prSet presAssocID="{5A602DD5-3838-5743-BD12-EAE5F555FC5D}" presName="hierRoot3" presStyleCnt="0"/>
      <dgm:spPr/>
    </dgm:pt>
    <dgm:pt modelId="{D8553DA5-2F5F-CB46-B355-7DAA3FC5E2C0}" type="pres">
      <dgm:prSet presAssocID="{5A602DD5-3838-5743-BD12-EAE5F555FC5D}" presName="composite3" presStyleCnt="0"/>
      <dgm:spPr/>
    </dgm:pt>
    <dgm:pt modelId="{A9AFAE91-E8D8-3D44-B4D2-41674D5B35A7}" type="pres">
      <dgm:prSet presAssocID="{5A602DD5-3838-5743-BD12-EAE5F555FC5D}" presName="background3" presStyleLbl="node3" presStyleIdx="0" presStyleCnt="3"/>
      <dgm:spPr/>
    </dgm:pt>
    <dgm:pt modelId="{2BC30694-52DC-C947-8ABF-186E6A5FD3EF}" type="pres">
      <dgm:prSet presAssocID="{5A602DD5-3838-5743-BD12-EAE5F555FC5D}" presName="text3" presStyleLbl="fgAcc3" presStyleIdx="1" presStyleCnt="4">
        <dgm:presLayoutVars>
          <dgm:chPref val="3"/>
        </dgm:presLayoutVars>
      </dgm:prSet>
      <dgm:spPr/>
    </dgm:pt>
    <dgm:pt modelId="{D9A0CCFC-BF5D-0F4E-AC9A-6FB3D008948D}" type="pres">
      <dgm:prSet presAssocID="{5A602DD5-3838-5743-BD12-EAE5F555FC5D}" presName="hierChild4" presStyleCnt="0"/>
      <dgm:spPr/>
    </dgm:pt>
    <dgm:pt modelId="{95305EBA-EB73-9F4B-99A8-E75702235DBE}" type="pres">
      <dgm:prSet presAssocID="{A257FF65-51C2-CC40-8451-DE19E0475CEE}" presName="Name10" presStyleLbl="parChTrans1D2" presStyleIdx="1" presStyleCnt="2"/>
      <dgm:spPr/>
    </dgm:pt>
    <dgm:pt modelId="{25C59379-B600-844E-A7AA-2690068F32DE}" type="pres">
      <dgm:prSet presAssocID="{882F8818-2B37-0343-95F7-4F3A433EF456}" presName="hierRoot2" presStyleCnt="0"/>
      <dgm:spPr/>
    </dgm:pt>
    <dgm:pt modelId="{7654AE94-2C05-C74D-A9BD-5FD7A9247537}" type="pres">
      <dgm:prSet presAssocID="{882F8818-2B37-0343-95F7-4F3A433EF456}" presName="composite2" presStyleCnt="0"/>
      <dgm:spPr/>
    </dgm:pt>
    <dgm:pt modelId="{7CBF69B0-7CDC-B243-9473-E2BB93287CFC}" type="pres">
      <dgm:prSet presAssocID="{882F8818-2B37-0343-95F7-4F3A433EF456}" presName="background2" presStyleLbl="node2" presStyleIdx="0" presStyleCnt="1"/>
      <dgm:spPr/>
    </dgm:pt>
    <dgm:pt modelId="{296C1E66-DF80-104E-A2F4-0A8BD4E72F40}" type="pres">
      <dgm:prSet presAssocID="{882F8818-2B37-0343-95F7-4F3A433EF456}" presName="text2" presStyleLbl="fgAcc2" presStyleIdx="1" presStyleCnt="2">
        <dgm:presLayoutVars>
          <dgm:chPref val="3"/>
        </dgm:presLayoutVars>
      </dgm:prSet>
      <dgm:spPr/>
    </dgm:pt>
    <dgm:pt modelId="{3A16B70F-8043-5844-87C3-DB18B6717CCB}" type="pres">
      <dgm:prSet presAssocID="{882F8818-2B37-0343-95F7-4F3A433EF456}" presName="hierChild3" presStyleCnt="0"/>
      <dgm:spPr/>
    </dgm:pt>
    <dgm:pt modelId="{018C9CAF-5D5C-F144-A8C8-D252B7EE40F3}" type="pres">
      <dgm:prSet presAssocID="{9736F535-5F79-B246-86F3-52538378C240}" presName="Name17" presStyleLbl="parChTrans1D3" presStyleIdx="2" presStyleCnt="4"/>
      <dgm:spPr/>
    </dgm:pt>
    <dgm:pt modelId="{7935EC17-AC1F-A64B-8D71-8D0C5D0DF9C4}" type="pres">
      <dgm:prSet presAssocID="{976EDF42-CC9C-F344-9C53-77E0291BE03A}" presName="hierRoot3" presStyleCnt="0"/>
      <dgm:spPr/>
    </dgm:pt>
    <dgm:pt modelId="{05B20274-F177-C74D-8858-F3BA6DCA39AB}" type="pres">
      <dgm:prSet presAssocID="{976EDF42-CC9C-F344-9C53-77E0291BE03A}" presName="composite3" presStyleCnt="0"/>
      <dgm:spPr/>
    </dgm:pt>
    <dgm:pt modelId="{B6EAC4D7-0598-4343-AB68-1F8FCE202A60}" type="pres">
      <dgm:prSet presAssocID="{976EDF42-CC9C-F344-9C53-77E0291BE03A}" presName="background3" presStyleLbl="node3" presStyleIdx="1" presStyleCnt="3"/>
      <dgm:spPr/>
    </dgm:pt>
    <dgm:pt modelId="{3D2610A2-3EDE-704D-9AB5-CCA4CC880E5D}" type="pres">
      <dgm:prSet presAssocID="{976EDF42-CC9C-F344-9C53-77E0291BE03A}" presName="text3" presStyleLbl="fgAcc3" presStyleIdx="2" presStyleCnt="4">
        <dgm:presLayoutVars>
          <dgm:chPref val="3"/>
        </dgm:presLayoutVars>
      </dgm:prSet>
      <dgm:spPr/>
    </dgm:pt>
    <dgm:pt modelId="{41F6A559-D6F4-D849-A815-BE8D93629CA3}" type="pres">
      <dgm:prSet presAssocID="{976EDF42-CC9C-F344-9C53-77E0291BE03A}" presName="hierChild4" presStyleCnt="0"/>
      <dgm:spPr/>
    </dgm:pt>
    <dgm:pt modelId="{F6DA4B86-FD0E-A24B-B40C-F8EB5D8C50D7}" type="pres">
      <dgm:prSet presAssocID="{7C772628-0966-E643-989E-712A93279E85}" presName="Name17" presStyleLbl="parChTrans1D3" presStyleIdx="3" presStyleCnt="4"/>
      <dgm:spPr/>
    </dgm:pt>
    <dgm:pt modelId="{7C806D35-BC86-C04C-958C-F3917EF5C1E5}" type="pres">
      <dgm:prSet presAssocID="{69EE1342-84B0-C547-A2EA-222023D64136}" presName="hierRoot3" presStyleCnt="0"/>
      <dgm:spPr/>
    </dgm:pt>
    <dgm:pt modelId="{E22A395C-5E21-FB42-A5F3-2FCB615969D2}" type="pres">
      <dgm:prSet presAssocID="{69EE1342-84B0-C547-A2EA-222023D64136}" presName="composite3" presStyleCnt="0"/>
      <dgm:spPr/>
    </dgm:pt>
    <dgm:pt modelId="{B87F910A-E1B5-084C-A8CB-71B60707BC8D}" type="pres">
      <dgm:prSet presAssocID="{69EE1342-84B0-C547-A2EA-222023D64136}" presName="background3" presStyleLbl="node3" presStyleIdx="2" presStyleCnt="3"/>
      <dgm:spPr/>
    </dgm:pt>
    <dgm:pt modelId="{14F3D417-4361-664E-9CAC-F7394D089421}" type="pres">
      <dgm:prSet presAssocID="{69EE1342-84B0-C547-A2EA-222023D64136}" presName="text3" presStyleLbl="fgAcc3" presStyleIdx="3" presStyleCnt="4">
        <dgm:presLayoutVars>
          <dgm:chPref val="3"/>
        </dgm:presLayoutVars>
      </dgm:prSet>
      <dgm:spPr/>
    </dgm:pt>
    <dgm:pt modelId="{298540E5-878D-B04E-8824-70337D4A7470}" type="pres">
      <dgm:prSet presAssocID="{69EE1342-84B0-C547-A2EA-222023D64136}" presName="hierChild4" presStyleCnt="0"/>
      <dgm:spPr/>
    </dgm:pt>
  </dgm:ptLst>
  <dgm:cxnLst>
    <dgm:cxn modelId="{FF39A705-8CF7-C142-90AF-34EC554C28A8}" type="presOf" srcId="{F3FDA0F3-5F22-704A-B16B-A990F729844B}" destId="{D88B00EF-65A5-BD43-9B69-71F6ED390272}" srcOrd="0" destOrd="0" presId="urn:microsoft.com/office/officeart/2005/8/layout/hierarchy1"/>
    <dgm:cxn modelId="{74A77008-3E9D-284F-9635-F9E686E5915A}" srcId="{002ACB7E-345D-2641-90EF-39C816AEDFDD}" destId="{CF6D43F7-F443-8846-93C3-050CD2802EE0}" srcOrd="0" destOrd="0" parTransId="{DD04FDA0-1622-DB48-8C54-8FF6C6CC829E}" sibTransId="{F286AD69-785E-6542-8E87-7600FBA6E19A}"/>
    <dgm:cxn modelId="{48799A0B-64A5-A744-92B1-2755BD444EC5}" type="presOf" srcId="{C3824C5C-AE0F-A14F-B8EF-DCC34C6DDF81}" destId="{8B9989FD-228E-244B-B28E-666CC864B870}" srcOrd="0" destOrd="0" presId="urn:microsoft.com/office/officeart/2005/8/layout/hierarchy1"/>
    <dgm:cxn modelId="{C1A6A011-1F22-CA4D-B760-BB1B4CC84FBA}" type="presOf" srcId="{A257FF65-51C2-CC40-8451-DE19E0475CEE}" destId="{95305EBA-EB73-9F4B-99A8-E75702235DBE}" srcOrd="0" destOrd="0" presId="urn:microsoft.com/office/officeart/2005/8/layout/hierarchy1"/>
    <dgm:cxn modelId="{385DB413-89C4-E945-8AB8-DA7CAB66CD6F}" type="presOf" srcId="{0D8B1FA4-6AC5-E745-83B2-6BEE39297261}" destId="{A7AB150D-98F3-9845-9295-C97F7C1369CC}" srcOrd="0" destOrd="0" presId="urn:microsoft.com/office/officeart/2005/8/layout/hierarchy1"/>
    <dgm:cxn modelId="{D4F3721A-F309-4240-A473-D5CA0998975B}" srcId="{002ACB7E-345D-2641-90EF-39C816AEDFDD}" destId="{5A602DD5-3838-5743-BD12-EAE5F555FC5D}" srcOrd="1" destOrd="0" parTransId="{0D8B1FA4-6AC5-E745-83B2-6BEE39297261}" sibTransId="{B6FE12AC-BE44-CB44-A7BF-98157159260A}"/>
    <dgm:cxn modelId="{19DAE144-9F1C-FE42-9154-3CCEBAF4F4BD}" srcId="{882F8818-2B37-0343-95F7-4F3A433EF456}" destId="{69EE1342-84B0-C547-A2EA-222023D64136}" srcOrd="1" destOrd="0" parTransId="{7C772628-0966-E643-989E-712A93279E85}" sibTransId="{B741174C-DB17-FB43-96DF-8CF3B856AB78}"/>
    <dgm:cxn modelId="{E50CD756-3A01-F942-A020-BDDE19FAD066}" type="presOf" srcId="{CF6D43F7-F443-8846-93C3-050CD2802EE0}" destId="{0D793D31-41F4-8D41-9610-F60D714BBD60}" srcOrd="0" destOrd="0" presId="urn:microsoft.com/office/officeart/2005/8/layout/hierarchy1"/>
    <dgm:cxn modelId="{BA6C585F-FA68-9D4E-8EF8-8455284900BF}" type="presOf" srcId="{DD04FDA0-1622-DB48-8C54-8FF6C6CC829E}" destId="{1F1CED46-ACCD-AA42-814A-053A04E98FAC}" srcOrd="0" destOrd="0" presId="urn:microsoft.com/office/officeart/2005/8/layout/hierarchy1"/>
    <dgm:cxn modelId="{B9910B61-B844-764F-9CF5-AE0568142B3C}" type="presOf" srcId="{976EDF42-CC9C-F344-9C53-77E0291BE03A}" destId="{3D2610A2-3EDE-704D-9AB5-CCA4CC880E5D}" srcOrd="0" destOrd="0" presId="urn:microsoft.com/office/officeart/2005/8/layout/hierarchy1"/>
    <dgm:cxn modelId="{B45E567B-C00B-414B-B33C-86E4FEAC5813}" type="presOf" srcId="{882F8818-2B37-0343-95F7-4F3A433EF456}" destId="{296C1E66-DF80-104E-A2F4-0A8BD4E72F40}" srcOrd="0" destOrd="0" presId="urn:microsoft.com/office/officeart/2005/8/layout/hierarchy1"/>
    <dgm:cxn modelId="{E9FC8B7D-6430-3544-858D-EBD2311B425B}" type="presOf" srcId="{B656A91C-667D-4B40-9038-4C73C77B267C}" destId="{6C95E3F2-7A9D-2D4C-842C-6C313559712D}" srcOrd="0" destOrd="0" presId="urn:microsoft.com/office/officeart/2005/8/layout/hierarchy1"/>
    <dgm:cxn modelId="{1258457E-8C0E-8D46-85FC-067E245F5737}" srcId="{B656A91C-667D-4B40-9038-4C73C77B267C}" destId="{002ACB7E-345D-2641-90EF-39C816AEDFDD}" srcOrd="0" destOrd="0" parTransId="{F3FDA0F3-5F22-704A-B16B-A990F729844B}" sibTransId="{3DECB144-DA45-6A4A-9A1E-FC8BE29BA18A}"/>
    <dgm:cxn modelId="{AC434D85-694B-7144-AB06-08D01136252C}" type="presOf" srcId="{69EE1342-84B0-C547-A2EA-222023D64136}" destId="{14F3D417-4361-664E-9CAC-F7394D089421}" srcOrd="0" destOrd="0" presId="urn:microsoft.com/office/officeart/2005/8/layout/hierarchy1"/>
    <dgm:cxn modelId="{70C2909F-B751-A442-BF3F-A84491E67134}" srcId="{C3824C5C-AE0F-A14F-B8EF-DCC34C6DDF81}" destId="{B656A91C-667D-4B40-9038-4C73C77B267C}" srcOrd="0" destOrd="0" parTransId="{F4B5FE1A-FB50-C74E-83D5-10600A4397B7}" sibTransId="{513FF686-94FC-3742-B7D2-22E34B7EC951}"/>
    <dgm:cxn modelId="{457CF5A1-03BC-0D4C-A11B-018B71EDAC49}" srcId="{882F8818-2B37-0343-95F7-4F3A433EF456}" destId="{976EDF42-CC9C-F344-9C53-77E0291BE03A}" srcOrd="0" destOrd="0" parTransId="{9736F535-5F79-B246-86F3-52538378C240}" sibTransId="{1BF753E0-4FA2-8343-B6D3-16FAEFDCB690}"/>
    <dgm:cxn modelId="{498635B5-4B72-8241-A54B-CA7C4C7CB3DD}" type="presOf" srcId="{9736F535-5F79-B246-86F3-52538378C240}" destId="{018C9CAF-5D5C-F144-A8C8-D252B7EE40F3}" srcOrd="0" destOrd="0" presId="urn:microsoft.com/office/officeart/2005/8/layout/hierarchy1"/>
    <dgm:cxn modelId="{CD74B7C1-B1C8-DA4E-A001-783D039B88ED}" type="presOf" srcId="{5A602DD5-3838-5743-BD12-EAE5F555FC5D}" destId="{2BC30694-52DC-C947-8ABF-186E6A5FD3EF}" srcOrd="0" destOrd="0" presId="urn:microsoft.com/office/officeart/2005/8/layout/hierarchy1"/>
    <dgm:cxn modelId="{144FC0CA-E7BB-394C-9EF9-D4F454D1EB75}" type="presOf" srcId="{7C772628-0966-E643-989E-712A93279E85}" destId="{F6DA4B86-FD0E-A24B-B40C-F8EB5D8C50D7}" srcOrd="0" destOrd="0" presId="urn:microsoft.com/office/officeart/2005/8/layout/hierarchy1"/>
    <dgm:cxn modelId="{650813E0-B1BA-C14E-A4BB-9B32970780C6}" srcId="{B656A91C-667D-4B40-9038-4C73C77B267C}" destId="{882F8818-2B37-0343-95F7-4F3A433EF456}" srcOrd="1" destOrd="0" parTransId="{A257FF65-51C2-CC40-8451-DE19E0475CEE}" sibTransId="{A4B9B548-2CA1-9745-B641-D47D8252CB5A}"/>
    <dgm:cxn modelId="{0204CEEA-203E-634F-9052-A238854479AF}" type="presOf" srcId="{002ACB7E-345D-2641-90EF-39C816AEDFDD}" destId="{834CEF05-BAE2-2341-B905-D5316CE6172E}" srcOrd="0" destOrd="0" presId="urn:microsoft.com/office/officeart/2005/8/layout/hierarchy1"/>
    <dgm:cxn modelId="{B5A5BCD5-DFA1-8D48-ADC2-B9903B8D6D9E}" type="presParOf" srcId="{8B9989FD-228E-244B-B28E-666CC864B870}" destId="{9A4FE3BB-B708-7244-B985-77759EF51854}" srcOrd="0" destOrd="0" presId="urn:microsoft.com/office/officeart/2005/8/layout/hierarchy1"/>
    <dgm:cxn modelId="{2052A6E8-FA80-424A-BB7D-97819178A934}" type="presParOf" srcId="{9A4FE3BB-B708-7244-B985-77759EF51854}" destId="{9FFB3579-15F1-8C42-89EA-BD2A12679105}" srcOrd="0" destOrd="0" presId="urn:microsoft.com/office/officeart/2005/8/layout/hierarchy1"/>
    <dgm:cxn modelId="{FE7A2955-E769-FC44-AEF2-31341E025C34}" type="presParOf" srcId="{9FFB3579-15F1-8C42-89EA-BD2A12679105}" destId="{A1A04958-8391-ED4E-AC28-BEABC50ED0F6}" srcOrd="0" destOrd="0" presId="urn:microsoft.com/office/officeart/2005/8/layout/hierarchy1"/>
    <dgm:cxn modelId="{F4C8DAA8-B244-8C4D-8549-9319B6CC02BB}" type="presParOf" srcId="{9FFB3579-15F1-8C42-89EA-BD2A12679105}" destId="{6C95E3F2-7A9D-2D4C-842C-6C313559712D}" srcOrd="1" destOrd="0" presId="urn:microsoft.com/office/officeart/2005/8/layout/hierarchy1"/>
    <dgm:cxn modelId="{1846491B-F8A8-F247-A6A1-E996133C588E}" type="presParOf" srcId="{9A4FE3BB-B708-7244-B985-77759EF51854}" destId="{1C773111-01D8-BD48-91D8-4A2BCEF97D20}" srcOrd="1" destOrd="0" presId="urn:microsoft.com/office/officeart/2005/8/layout/hierarchy1"/>
    <dgm:cxn modelId="{C23BD5AB-FDC3-2E48-B564-9F0CC6591392}" type="presParOf" srcId="{1C773111-01D8-BD48-91D8-4A2BCEF97D20}" destId="{D88B00EF-65A5-BD43-9B69-71F6ED390272}" srcOrd="0" destOrd="0" presId="urn:microsoft.com/office/officeart/2005/8/layout/hierarchy1"/>
    <dgm:cxn modelId="{F2B06CBE-91AE-7048-8A45-2469CD975F5E}" type="presParOf" srcId="{1C773111-01D8-BD48-91D8-4A2BCEF97D20}" destId="{7FC13AA3-BAAA-BB41-84F2-2BD75557AB58}" srcOrd="1" destOrd="0" presId="urn:microsoft.com/office/officeart/2005/8/layout/hierarchy1"/>
    <dgm:cxn modelId="{3F860DC7-A4D7-E347-BA54-DEA5DB554387}" type="presParOf" srcId="{7FC13AA3-BAAA-BB41-84F2-2BD75557AB58}" destId="{7449AB94-B139-E447-B123-193B6B68220E}" srcOrd="0" destOrd="0" presId="urn:microsoft.com/office/officeart/2005/8/layout/hierarchy1"/>
    <dgm:cxn modelId="{EF8E2E80-646F-514B-8B90-762FA7C917A5}" type="presParOf" srcId="{7449AB94-B139-E447-B123-193B6B68220E}" destId="{24A2C43E-629D-A345-A353-2731F1B435F7}" srcOrd="0" destOrd="0" presId="urn:microsoft.com/office/officeart/2005/8/layout/hierarchy1"/>
    <dgm:cxn modelId="{D0DA713A-5719-964F-9FE7-4B66195E46E5}" type="presParOf" srcId="{7449AB94-B139-E447-B123-193B6B68220E}" destId="{834CEF05-BAE2-2341-B905-D5316CE6172E}" srcOrd="1" destOrd="0" presId="urn:microsoft.com/office/officeart/2005/8/layout/hierarchy1"/>
    <dgm:cxn modelId="{4EFA0DAA-23AB-1E40-86C4-A50703D5A9CE}" type="presParOf" srcId="{7FC13AA3-BAAA-BB41-84F2-2BD75557AB58}" destId="{53C9F73A-5844-234C-B584-7A9C75FBAE31}" srcOrd="1" destOrd="0" presId="urn:microsoft.com/office/officeart/2005/8/layout/hierarchy1"/>
    <dgm:cxn modelId="{588B003F-8098-C74C-A3DF-4D4153364636}" type="presParOf" srcId="{53C9F73A-5844-234C-B584-7A9C75FBAE31}" destId="{1F1CED46-ACCD-AA42-814A-053A04E98FAC}" srcOrd="0" destOrd="0" presId="urn:microsoft.com/office/officeart/2005/8/layout/hierarchy1"/>
    <dgm:cxn modelId="{57A0239E-B0C1-CC4A-A58C-EFF50EEC0F35}" type="presParOf" srcId="{53C9F73A-5844-234C-B584-7A9C75FBAE31}" destId="{70FC018E-1D63-1645-9413-68AA9C34BCC7}" srcOrd="1" destOrd="0" presId="urn:microsoft.com/office/officeart/2005/8/layout/hierarchy1"/>
    <dgm:cxn modelId="{74331D7F-F4DD-B242-BD85-1AEB5957C2B5}" type="presParOf" srcId="{70FC018E-1D63-1645-9413-68AA9C34BCC7}" destId="{DA7A46E7-0941-DF40-9BBD-FB5F5F26DF62}" srcOrd="0" destOrd="0" presId="urn:microsoft.com/office/officeart/2005/8/layout/hierarchy1"/>
    <dgm:cxn modelId="{7CA8553D-4AA9-D54E-81FE-A8DBD8A0E516}" type="presParOf" srcId="{DA7A46E7-0941-DF40-9BBD-FB5F5F26DF62}" destId="{CCCFFB02-7E32-024E-84D2-F698F1A7D9A3}" srcOrd="0" destOrd="0" presId="urn:microsoft.com/office/officeart/2005/8/layout/hierarchy1"/>
    <dgm:cxn modelId="{B25C65B2-701F-B74B-941D-2F4921D8ED91}" type="presParOf" srcId="{DA7A46E7-0941-DF40-9BBD-FB5F5F26DF62}" destId="{0D793D31-41F4-8D41-9610-F60D714BBD60}" srcOrd="1" destOrd="0" presId="urn:microsoft.com/office/officeart/2005/8/layout/hierarchy1"/>
    <dgm:cxn modelId="{4170FDF8-706E-7242-9001-DC19573ACF1B}" type="presParOf" srcId="{70FC018E-1D63-1645-9413-68AA9C34BCC7}" destId="{A54BCAA4-0BBB-A244-B9DF-8F59B53C4D4E}" srcOrd="1" destOrd="0" presId="urn:microsoft.com/office/officeart/2005/8/layout/hierarchy1"/>
    <dgm:cxn modelId="{A1CA8629-35B8-2943-9FBF-8824F2BB7B56}" type="presParOf" srcId="{53C9F73A-5844-234C-B584-7A9C75FBAE31}" destId="{A7AB150D-98F3-9845-9295-C97F7C1369CC}" srcOrd="2" destOrd="0" presId="urn:microsoft.com/office/officeart/2005/8/layout/hierarchy1"/>
    <dgm:cxn modelId="{04B5DB59-86B0-974C-AAA4-832516EC0704}" type="presParOf" srcId="{53C9F73A-5844-234C-B584-7A9C75FBAE31}" destId="{8E90F273-F4BC-964D-8190-C0EA6727F533}" srcOrd="3" destOrd="0" presId="urn:microsoft.com/office/officeart/2005/8/layout/hierarchy1"/>
    <dgm:cxn modelId="{BC2C0D41-6B27-7047-86C7-C2A108DB2BAE}" type="presParOf" srcId="{8E90F273-F4BC-964D-8190-C0EA6727F533}" destId="{D8553DA5-2F5F-CB46-B355-7DAA3FC5E2C0}" srcOrd="0" destOrd="0" presId="urn:microsoft.com/office/officeart/2005/8/layout/hierarchy1"/>
    <dgm:cxn modelId="{0431DAF8-7590-FC4E-B9B7-05EC565421C6}" type="presParOf" srcId="{D8553DA5-2F5F-CB46-B355-7DAA3FC5E2C0}" destId="{A9AFAE91-E8D8-3D44-B4D2-41674D5B35A7}" srcOrd="0" destOrd="0" presId="urn:microsoft.com/office/officeart/2005/8/layout/hierarchy1"/>
    <dgm:cxn modelId="{DC8FE68B-91CD-F140-A530-D47F1D41D9CB}" type="presParOf" srcId="{D8553DA5-2F5F-CB46-B355-7DAA3FC5E2C0}" destId="{2BC30694-52DC-C947-8ABF-186E6A5FD3EF}" srcOrd="1" destOrd="0" presId="urn:microsoft.com/office/officeart/2005/8/layout/hierarchy1"/>
    <dgm:cxn modelId="{FD978719-1795-E147-A19A-DBCF5E0C262E}" type="presParOf" srcId="{8E90F273-F4BC-964D-8190-C0EA6727F533}" destId="{D9A0CCFC-BF5D-0F4E-AC9A-6FB3D008948D}" srcOrd="1" destOrd="0" presId="urn:microsoft.com/office/officeart/2005/8/layout/hierarchy1"/>
    <dgm:cxn modelId="{0534122F-48A2-E94D-B482-A50A983B64F7}" type="presParOf" srcId="{1C773111-01D8-BD48-91D8-4A2BCEF97D20}" destId="{95305EBA-EB73-9F4B-99A8-E75702235DBE}" srcOrd="2" destOrd="0" presId="urn:microsoft.com/office/officeart/2005/8/layout/hierarchy1"/>
    <dgm:cxn modelId="{5757C6DA-D7E3-CB48-A6F4-F422725F0F39}" type="presParOf" srcId="{1C773111-01D8-BD48-91D8-4A2BCEF97D20}" destId="{25C59379-B600-844E-A7AA-2690068F32DE}" srcOrd="3" destOrd="0" presId="urn:microsoft.com/office/officeart/2005/8/layout/hierarchy1"/>
    <dgm:cxn modelId="{4953DD60-7F42-C643-832B-EAA149462F82}" type="presParOf" srcId="{25C59379-B600-844E-A7AA-2690068F32DE}" destId="{7654AE94-2C05-C74D-A9BD-5FD7A9247537}" srcOrd="0" destOrd="0" presId="urn:microsoft.com/office/officeart/2005/8/layout/hierarchy1"/>
    <dgm:cxn modelId="{1593610E-0CDC-F545-945D-266B26BF8D36}" type="presParOf" srcId="{7654AE94-2C05-C74D-A9BD-5FD7A9247537}" destId="{7CBF69B0-7CDC-B243-9473-E2BB93287CFC}" srcOrd="0" destOrd="0" presId="urn:microsoft.com/office/officeart/2005/8/layout/hierarchy1"/>
    <dgm:cxn modelId="{5516CCFB-D77C-1D41-A710-5FB65381DA90}" type="presParOf" srcId="{7654AE94-2C05-C74D-A9BD-5FD7A9247537}" destId="{296C1E66-DF80-104E-A2F4-0A8BD4E72F40}" srcOrd="1" destOrd="0" presId="urn:microsoft.com/office/officeart/2005/8/layout/hierarchy1"/>
    <dgm:cxn modelId="{148576EE-DABD-7944-8943-A07A9CA88475}" type="presParOf" srcId="{25C59379-B600-844E-A7AA-2690068F32DE}" destId="{3A16B70F-8043-5844-87C3-DB18B6717CCB}" srcOrd="1" destOrd="0" presId="urn:microsoft.com/office/officeart/2005/8/layout/hierarchy1"/>
    <dgm:cxn modelId="{86265633-1B95-F842-876B-709A3D3C933A}" type="presParOf" srcId="{3A16B70F-8043-5844-87C3-DB18B6717CCB}" destId="{018C9CAF-5D5C-F144-A8C8-D252B7EE40F3}" srcOrd="0" destOrd="0" presId="urn:microsoft.com/office/officeart/2005/8/layout/hierarchy1"/>
    <dgm:cxn modelId="{B9376B51-A9E8-D946-8E43-1546DA592CC1}" type="presParOf" srcId="{3A16B70F-8043-5844-87C3-DB18B6717CCB}" destId="{7935EC17-AC1F-A64B-8D71-8D0C5D0DF9C4}" srcOrd="1" destOrd="0" presId="urn:microsoft.com/office/officeart/2005/8/layout/hierarchy1"/>
    <dgm:cxn modelId="{D8AF2B4B-3D08-A242-9394-FBC34750D105}" type="presParOf" srcId="{7935EC17-AC1F-A64B-8D71-8D0C5D0DF9C4}" destId="{05B20274-F177-C74D-8858-F3BA6DCA39AB}" srcOrd="0" destOrd="0" presId="urn:microsoft.com/office/officeart/2005/8/layout/hierarchy1"/>
    <dgm:cxn modelId="{1740E44A-C0BC-BF45-B508-51DB9DE35011}" type="presParOf" srcId="{05B20274-F177-C74D-8858-F3BA6DCA39AB}" destId="{B6EAC4D7-0598-4343-AB68-1F8FCE202A60}" srcOrd="0" destOrd="0" presId="urn:microsoft.com/office/officeart/2005/8/layout/hierarchy1"/>
    <dgm:cxn modelId="{C5245B41-98E4-6741-9D76-70BB56AF3952}" type="presParOf" srcId="{05B20274-F177-C74D-8858-F3BA6DCA39AB}" destId="{3D2610A2-3EDE-704D-9AB5-CCA4CC880E5D}" srcOrd="1" destOrd="0" presId="urn:microsoft.com/office/officeart/2005/8/layout/hierarchy1"/>
    <dgm:cxn modelId="{97CA0FA1-3DF7-634C-A029-704D116D394B}" type="presParOf" srcId="{7935EC17-AC1F-A64B-8D71-8D0C5D0DF9C4}" destId="{41F6A559-D6F4-D849-A815-BE8D93629CA3}" srcOrd="1" destOrd="0" presId="urn:microsoft.com/office/officeart/2005/8/layout/hierarchy1"/>
    <dgm:cxn modelId="{E332674B-5E9B-A342-A829-0D113D94B1CF}" type="presParOf" srcId="{3A16B70F-8043-5844-87C3-DB18B6717CCB}" destId="{F6DA4B86-FD0E-A24B-B40C-F8EB5D8C50D7}" srcOrd="2" destOrd="0" presId="urn:microsoft.com/office/officeart/2005/8/layout/hierarchy1"/>
    <dgm:cxn modelId="{C83BAFCF-D79E-2C47-9E06-F876B2F2FE3E}" type="presParOf" srcId="{3A16B70F-8043-5844-87C3-DB18B6717CCB}" destId="{7C806D35-BC86-C04C-958C-F3917EF5C1E5}" srcOrd="3" destOrd="0" presId="urn:microsoft.com/office/officeart/2005/8/layout/hierarchy1"/>
    <dgm:cxn modelId="{35996118-2A6C-5640-B530-7D0AC87A02A7}" type="presParOf" srcId="{7C806D35-BC86-C04C-958C-F3917EF5C1E5}" destId="{E22A395C-5E21-FB42-A5F3-2FCB615969D2}" srcOrd="0" destOrd="0" presId="urn:microsoft.com/office/officeart/2005/8/layout/hierarchy1"/>
    <dgm:cxn modelId="{8D6B278C-47AE-8F46-8FF3-AEEC852F2E3C}" type="presParOf" srcId="{E22A395C-5E21-FB42-A5F3-2FCB615969D2}" destId="{B87F910A-E1B5-084C-A8CB-71B60707BC8D}" srcOrd="0" destOrd="0" presId="urn:microsoft.com/office/officeart/2005/8/layout/hierarchy1"/>
    <dgm:cxn modelId="{6B169C46-2578-FC40-8698-8D2DBD0A8AEF}" type="presParOf" srcId="{E22A395C-5E21-FB42-A5F3-2FCB615969D2}" destId="{14F3D417-4361-664E-9CAC-F7394D089421}" srcOrd="1" destOrd="0" presId="urn:microsoft.com/office/officeart/2005/8/layout/hierarchy1"/>
    <dgm:cxn modelId="{6DA7DF76-7F6E-024F-B204-D6ED511E6A47}" type="presParOf" srcId="{7C806D35-BC86-C04C-958C-F3917EF5C1E5}" destId="{298540E5-878D-B04E-8824-70337D4A747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41196DD1-F0AF-564C-BFF9-F8BD87393A24}" type="doc">
      <dgm:prSet loTypeId="urn:microsoft.com/office/officeart/2005/8/layout/cycle2" loCatId="" qsTypeId="urn:microsoft.com/office/officeart/2005/8/quickstyle/simple1" qsCatId="simple" csTypeId="urn:microsoft.com/office/officeart/2005/8/colors/colorful2" csCatId="colorful" phldr="1"/>
      <dgm:spPr/>
      <dgm:t>
        <a:bodyPr/>
        <a:lstStyle/>
        <a:p>
          <a:endParaRPr lang="en-US"/>
        </a:p>
      </dgm:t>
    </dgm:pt>
    <dgm:pt modelId="{D2A0757A-1357-5549-BEEA-EB2F5642CACC}">
      <dgm:prSet phldrT="[Text]"/>
      <dgm:spPr/>
      <dgm:t>
        <a:bodyPr/>
        <a:lstStyle/>
        <a:p>
          <a:r>
            <a:rPr lang="en-US"/>
            <a:t>Describe  Token Business and Function</a:t>
          </a:r>
        </a:p>
      </dgm:t>
    </dgm:pt>
    <dgm:pt modelId="{CCDA5768-C33B-5A40-B482-08067FA834E7}" type="parTrans" cxnId="{51D0E5C6-EE2D-D34E-8F5C-465E894985FB}">
      <dgm:prSet/>
      <dgm:spPr/>
      <dgm:t>
        <a:bodyPr/>
        <a:lstStyle/>
        <a:p>
          <a:endParaRPr lang="en-US"/>
        </a:p>
      </dgm:t>
    </dgm:pt>
    <dgm:pt modelId="{2A866549-29D5-B444-B14C-B1CAA036BEA1}" type="sibTrans" cxnId="{51D0E5C6-EE2D-D34E-8F5C-465E894985FB}">
      <dgm:prSet/>
      <dgm:spPr/>
      <dgm:t>
        <a:bodyPr/>
        <a:lstStyle/>
        <a:p>
          <a:endParaRPr lang="en-US"/>
        </a:p>
      </dgm:t>
    </dgm:pt>
    <dgm:pt modelId="{143B42BB-51E6-5C4D-88F4-8834D8D01F80}">
      <dgm:prSet phldrT="[Text]"/>
      <dgm:spPr/>
      <dgm:t>
        <a:bodyPr/>
        <a:lstStyle/>
        <a:p>
          <a:r>
            <a:rPr lang="en-US"/>
            <a:t>A la Carte behaviors and groups</a:t>
          </a:r>
        </a:p>
      </dgm:t>
    </dgm:pt>
    <dgm:pt modelId="{BD03272D-AEC8-A945-BD0D-A5BD2B2A3E49}" type="parTrans" cxnId="{35D87542-1811-7E41-8DF2-83B4027BDC41}">
      <dgm:prSet/>
      <dgm:spPr/>
      <dgm:t>
        <a:bodyPr/>
        <a:lstStyle/>
        <a:p>
          <a:endParaRPr lang="en-US"/>
        </a:p>
      </dgm:t>
    </dgm:pt>
    <dgm:pt modelId="{970F026A-C0CA-1F42-98DF-7B2295EB78D6}" type="sibTrans" cxnId="{35D87542-1811-7E41-8DF2-83B4027BDC41}">
      <dgm:prSet/>
      <dgm:spPr/>
      <dgm:t>
        <a:bodyPr/>
        <a:lstStyle/>
        <a:p>
          <a:endParaRPr lang="en-US"/>
        </a:p>
      </dgm:t>
    </dgm:pt>
    <dgm:pt modelId="{CB4BFEBE-F504-C44D-B9A6-FEE1EC11403F}">
      <dgm:prSet phldrT="[Text]"/>
      <dgm:spPr/>
      <dgm:t>
        <a:bodyPr/>
        <a:lstStyle/>
        <a:p>
          <a:r>
            <a:rPr lang="en-US"/>
            <a:t>Missing a behavior or Group?</a:t>
          </a:r>
        </a:p>
      </dgm:t>
    </dgm:pt>
    <dgm:pt modelId="{1C16A0DE-35C6-9346-991C-910188AA3D2D}" type="parTrans" cxnId="{F182F002-7AB6-554F-83F0-859B9EB90715}">
      <dgm:prSet/>
      <dgm:spPr/>
      <dgm:t>
        <a:bodyPr/>
        <a:lstStyle/>
        <a:p>
          <a:endParaRPr lang="en-US"/>
        </a:p>
      </dgm:t>
    </dgm:pt>
    <dgm:pt modelId="{E2C3CD9C-6310-3849-BFF0-982BBA5B1286}" type="sibTrans" cxnId="{F182F002-7AB6-554F-83F0-859B9EB90715}">
      <dgm:prSet/>
      <dgm:spPr/>
      <dgm:t>
        <a:bodyPr/>
        <a:lstStyle/>
        <a:p>
          <a:endParaRPr lang="en-US"/>
        </a:p>
      </dgm:t>
    </dgm:pt>
    <dgm:pt modelId="{C87D33FC-C862-4E49-B683-7DAEE8169681}">
      <dgm:prSet phldrT="[Text]"/>
      <dgm:spPr/>
      <dgm:t>
        <a:bodyPr/>
        <a:lstStyle/>
        <a:p>
          <a:r>
            <a:rPr lang="en-US" dirty="0"/>
            <a:t>Complete taxonomy formula definition</a:t>
          </a:r>
        </a:p>
      </dgm:t>
    </dgm:pt>
    <dgm:pt modelId="{4CAF2E45-8957-9046-BF78-C54D134078F8}" type="parTrans" cxnId="{210B706E-CD32-9C48-83F5-B21BD921F94B}">
      <dgm:prSet/>
      <dgm:spPr/>
      <dgm:t>
        <a:bodyPr/>
        <a:lstStyle/>
        <a:p>
          <a:endParaRPr lang="en-US"/>
        </a:p>
      </dgm:t>
    </dgm:pt>
    <dgm:pt modelId="{6FEC8081-234F-3D4E-9A6D-AB5216A60C99}" type="sibTrans" cxnId="{210B706E-CD32-9C48-83F5-B21BD921F94B}">
      <dgm:prSet/>
      <dgm:spPr/>
      <dgm:t>
        <a:bodyPr/>
        <a:lstStyle/>
        <a:p>
          <a:endParaRPr lang="en-US"/>
        </a:p>
      </dgm:t>
    </dgm:pt>
    <dgm:pt modelId="{82C037C2-1EB6-C24F-9A5B-B61A10BA5E07}">
      <dgm:prSet phldrT="[Text]"/>
      <dgm:spPr/>
      <dgm:t>
        <a:bodyPr/>
        <a:lstStyle/>
        <a:p>
          <a:r>
            <a:rPr lang="en-US"/>
            <a:t>Submit Pull Request</a:t>
          </a:r>
        </a:p>
      </dgm:t>
    </dgm:pt>
    <dgm:pt modelId="{8C24DFB0-5915-A84D-8707-BD976D84F01B}" type="parTrans" cxnId="{9409FBDF-20C5-D744-B9F5-E9331A964FD7}">
      <dgm:prSet/>
      <dgm:spPr/>
      <dgm:t>
        <a:bodyPr/>
        <a:lstStyle/>
        <a:p>
          <a:endParaRPr lang="en-US"/>
        </a:p>
      </dgm:t>
    </dgm:pt>
    <dgm:pt modelId="{DFEFC161-69C2-C641-8296-4821D7620320}" type="sibTrans" cxnId="{9409FBDF-20C5-D744-B9F5-E9331A964FD7}">
      <dgm:prSet/>
      <dgm:spPr/>
      <dgm:t>
        <a:bodyPr/>
        <a:lstStyle/>
        <a:p>
          <a:endParaRPr lang="en-US"/>
        </a:p>
      </dgm:t>
    </dgm:pt>
    <dgm:pt modelId="{7EE6CD55-A6FB-A24F-8F29-D2F6579D9CE6}">
      <dgm:prSet/>
      <dgm:spPr/>
      <dgm:t>
        <a:bodyPr/>
        <a:lstStyle/>
        <a:p>
          <a:r>
            <a:rPr lang="en-US"/>
            <a:t>Select a Token Base Type</a:t>
          </a:r>
        </a:p>
      </dgm:t>
    </dgm:pt>
    <dgm:pt modelId="{6ADE2C29-9AB2-E449-9C15-C151C58B76EC}" type="parTrans" cxnId="{A9B45C6F-E10C-0C4E-B2A2-107F2AC96936}">
      <dgm:prSet/>
      <dgm:spPr/>
      <dgm:t>
        <a:bodyPr/>
        <a:lstStyle/>
        <a:p>
          <a:endParaRPr lang="en-US"/>
        </a:p>
      </dgm:t>
    </dgm:pt>
    <dgm:pt modelId="{2AECD1D5-B1A3-6B4A-A16D-CBD5D21FAB54}" type="sibTrans" cxnId="{A9B45C6F-E10C-0C4E-B2A2-107F2AC96936}">
      <dgm:prSet/>
      <dgm:spPr/>
      <dgm:t>
        <a:bodyPr/>
        <a:lstStyle/>
        <a:p>
          <a:endParaRPr lang="en-US"/>
        </a:p>
      </dgm:t>
    </dgm:pt>
    <dgm:pt modelId="{29567B1D-9415-1540-8C88-94603BA2AD1A}" type="pres">
      <dgm:prSet presAssocID="{41196DD1-F0AF-564C-BFF9-F8BD87393A24}" presName="cycle" presStyleCnt="0">
        <dgm:presLayoutVars>
          <dgm:dir/>
          <dgm:resizeHandles val="exact"/>
        </dgm:presLayoutVars>
      </dgm:prSet>
      <dgm:spPr/>
    </dgm:pt>
    <dgm:pt modelId="{F58DAF7C-0CB7-DC4B-A3F8-0AC3AD5BE47F}" type="pres">
      <dgm:prSet presAssocID="{D2A0757A-1357-5549-BEEA-EB2F5642CACC}" presName="node" presStyleLbl="node1" presStyleIdx="0" presStyleCnt="6">
        <dgm:presLayoutVars>
          <dgm:bulletEnabled val="1"/>
        </dgm:presLayoutVars>
      </dgm:prSet>
      <dgm:spPr/>
    </dgm:pt>
    <dgm:pt modelId="{C7B72510-D828-8244-821B-0BC517049D59}" type="pres">
      <dgm:prSet presAssocID="{2A866549-29D5-B444-B14C-B1CAA036BEA1}" presName="sibTrans" presStyleLbl="sibTrans2D1" presStyleIdx="0" presStyleCnt="6"/>
      <dgm:spPr/>
    </dgm:pt>
    <dgm:pt modelId="{69C27AEC-D8F0-6345-92C5-CC5722F52343}" type="pres">
      <dgm:prSet presAssocID="{2A866549-29D5-B444-B14C-B1CAA036BEA1}" presName="connectorText" presStyleLbl="sibTrans2D1" presStyleIdx="0" presStyleCnt="6"/>
      <dgm:spPr/>
    </dgm:pt>
    <dgm:pt modelId="{B70747CF-0D25-4C43-BCF5-D59C2AA5AD5E}" type="pres">
      <dgm:prSet presAssocID="{7EE6CD55-A6FB-A24F-8F29-D2F6579D9CE6}" presName="node" presStyleLbl="node1" presStyleIdx="1" presStyleCnt="6">
        <dgm:presLayoutVars>
          <dgm:bulletEnabled val="1"/>
        </dgm:presLayoutVars>
      </dgm:prSet>
      <dgm:spPr/>
    </dgm:pt>
    <dgm:pt modelId="{3DAF4819-0FC9-644D-881E-47FEEB84D9BC}" type="pres">
      <dgm:prSet presAssocID="{2AECD1D5-B1A3-6B4A-A16D-CBD5D21FAB54}" presName="sibTrans" presStyleLbl="sibTrans2D1" presStyleIdx="1" presStyleCnt="6"/>
      <dgm:spPr/>
    </dgm:pt>
    <dgm:pt modelId="{C7684A66-5F8B-B941-AE21-3D6CAD6B1A56}" type="pres">
      <dgm:prSet presAssocID="{2AECD1D5-B1A3-6B4A-A16D-CBD5D21FAB54}" presName="connectorText" presStyleLbl="sibTrans2D1" presStyleIdx="1" presStyleCnt="6"/>
      <dgm:spPr/>
    </dgm:pt>
    <dgm:pt modelId="{C319A09B-1D62-BD44-9F36-5F4F899D8167}" type="pres">
      <dgm:prSet presAssocID="{143B42BB-51E6-5C4D-88F4-8834D8D01F80}" presName="node" presStyleLbl="node1" presStyleIdx="2" presStyleCnt="6">
        <dgm:presLayoutVars>
          <dgm:bulletEnabled val="1"/>
        </dgm:presLayoutVars>
      </dgm:prSet>
      <dgm:spPr/>
    </dgm:pt>
    <dgm:pt modelId="{5CEF8B3E-7860-4645-96BF-78EB928B0AC2}" type="pres">
      <dgm:prSet presAssocID="{970F026A-C0CA-1F42-98DF-7B2295EB78D6}" presName="sibTrans" presStyleLbl="sibTrans2D1" presStyleIdx="2" presStyleCnt="6"/>
      <dgm:spPr/>
    </dgm:pt>
    <dgm:pt modelId="{A0721D93-D3EF-FA41-92B4-7CCA4775B4C9}" type="pres">
      <dgm:prSet presAssocID="{970F026A-C0CA-1F42-98DF-7B2295EB78D6}" presName="connectorText" presStyleLbl="sibTrans2D1" presStyleIdx="2" presStyleCnt="6"/>
      <dgm:spPr/>
    </dgm:pt>
    <dgm:pt modelId="{7DACC3FE-D436-A84E-AD79-E76C9DA00698}" type="pres">
      <dgm:prSet presAssocID="{CB4BFEBE-F504-C44D-B9A6-FEE1EC11403F}" presName="node" presStyleLbl="node1" presStyleIdx="3" presStyleCnt="6">
        <dgm:presLayoutVars>
          <dgm:bulletEnabled val="1"/>
        </dgm:presLayoutVars>
      </dgm:prSet>
      <dgm:spPr/>
    </dgm:pt>
    <dgm:pt modelId="{B6ABD583-3DB0-004A-8D09-2F832A0575AF}" type="pres">
      <dgm:prSet presAssocID="{E2C3CD9C-6310-3849-BFF0-982BBA5B1286}" presName="sibTrans" presStyleLbl="sibTrans2D1" presStyleIdx="3" presStyleCnt="6"/>
      <dgm:spPr/>
    </dgm:pt>
    <dgm:pt modelId="{427788D1-3DB9-464B-9A35-93110C992ABB}" type="pres">
      <dgm:prSet presAssocID="{E2C3CD9C-6310-3849-BFF0-982BBA5B1286}" presName="connectorText" presStyleLbl="sibTrans2D1" presStyleIdx="3" presStyleCnt="6"/>
      <dgm:spPr/>
    </dgm:pt>
    <dgm:pt modelId="{C3E07FAD-16F3-F641-88C3-EA80E2FDCA59}" type="pres">
      <dgm:prSet presAssocID="{C87D33FC-C862-4E49-B683-7DAEE8169681}" presName="node" presStyleLbl="node1" presStyleIdx="4" presStyleCnt="6">
        <dgm:presLayoutVars>
          <dgm:bulletEnabled val="1"/>
        </dgm:presLayoutVars>
      </dgm:prSet>
      <dgm:spPr/>
    </dgm:pt>
    <dgm:pt modelId="{CCBF84DC-9571-944A-A688-B6FA78DD4519}" type="pres">
      <dgm:prSet presAssocID="{6FEC8081-234F-3D4E-9A6D-AB5216A60C99}" presName="sibTrans" presStyleLbl="sibTrans2D1" presStyleIdx="4" presStyleCnt="6"/>
      <dgm:spPr/>
    </dgm:pt>
    <dgm:pt modelId="{19BCAC0F-A2F9-F143-8CAD-5DE5F6A86AA0}" type="pres">
      <dgm:prSet presAssocID="{6FEC8081-234F-3D4E-9A6D-AB5216A60C99}" presName="connectorText" presStyleLbl="sibTrans2D1" presStyleIdx="4" presStyleCnt="6"/>
      <dgm:spPr/>
    </dgm:pt>
    <dgm:pt modelId="{B33FA2A1-207F-DD42-8806-25AB5CDB1838}" type="pres">
      <dgm:prSet presAssocID="{82C037C2-1EB6-C24F-9A5B-B61A10BA5E07}" presName="node" presStyleLbl="node1" presStyleIdx="5" presStyleCnt="6">
        <dgm:presLayoutVars>
          <dgm:bulletEnabled val="1"/>
        </dgm:presLayoutVars>
      </dgm:prSet>
      <dgm:spPr/>
    </dgm:pt>
    <dgm:pt modelId="{182FB8E1-CE32-634D-A5B4-AAA84A5FB00E}" type="pres">
      <dgm:prSet presAssocID="{DFEFC161-69C2-C641-8296-4821D7620320}" presName="sibTrans" presStyleLbl="sibTrans2D1" presStyleIdx="5" presStyleCnt="6"/>
      <dgm:spPr/>
    </dgm:pt>
    <dgm:pt modelId="{E08C7684-ED7B-3F4F-9DF3-9CC1DF8DDFB8}" type="pres">
      <dgm:prSet presAssocID="{DFEFC161-69C2-C641-8296-4821D7620320}" presName="connectorText" presStyleLbl="sibTrans2D1" presStyleIdx="5" presStyleCnt="6"/>
      <dgm:spPr/>
    </dgm:pt>
  </dgm:ptLst>
  <dgm:cxnLst>
    <dgm:cxn modelId="{587E6400-1C2F-374C-9BD5-D6247628A99B}" type="presOf" srcId="{2A866549-29D5-B444-B14C-B1CAA036BEA1}" destId="{69C27AEC-D8F0-6345-92C5-CC5722F52343}" srcOrd="1" destOrd="0" presId="urn:microsoft.com/office/officeart/2005/8/layout/cycle2"/>
    <dgm:cxn modelId="{F182F002-7AB6-554F-83F0-859B9EB90715}" srcId="{41196DD1-F0AF-564C-BFF9-F8BD87393A24}" destId="{CB4BFEBE-F504-C44D-B9A6-FEE1EC11403F}" srcOrd="3" destOrd="0" parTransId="{1C16A0DE-35C6-9346-991C-910188AA3D2D}" sibTransId="{E2C3CD9C-6310-3849-BFF0-982BBA5B1286}"/>
    <dgm:cxn modelId="{E6494812-709F-054A-AB17-1E43A1A8B71A}" type="presOf" srcId="{DFEFC161-69C2-C641-8296-4821D7620320}" destId="{182FB8E1-CE32-634D-A5B4-AAA84A5FB00E}" srcOrd="0" destOrd="0" presId="urn:microsoft.com/office/officeart/2005/8/layout/cycle2"/>
    <dgm:cxn modelId="{B467BE25-B4E3-6744-B2C8-7FACFDD5C297}" type="presOf" srcId="{143B42BB-51E6-5C4D-88F4-8834D8D01F80}" destId="{C319A09B-1D62-BD44-9F36-5F4F899D8167}" srcOrd="0" destOrd="0" presId="urn:microsoft.com/office/officeart/2005/8/layout/cycle2"/>
    <dgm:cxn modelId="{BD48B226-477C-5C43-9D81-223437246E2E}" type="presOf" srcId="{E2C3CD9C-6310-3849-BFF0-982BBA5B1286}" destId="{B6ABD583-3DB0-004A-8D09-2F832A0575AF}" srcOrd="0" destOrd="0" presId="urn:microsoft.com/office/officeart/2005/8/layout/cycle2"/>
    <dgm:cxn modelId="{A462342C-31B6-0E4E-AF0A-768C62E8C7F8}" type="presOf" srcId="{CB4BFEBE-F504-C44D-B9A6-FEE1EC11403F}" destId="{7DACC3FE-D436-A84E-AD79-E76C9DA00698}" srcOrd="0" destOrd="0" presId="urn:microsoft.com/office/officeart/2005/8/layout/cycle2"/>
    <dgm:cxn modelId="{A187AC2C-B3F4-7743-B3BF-3CB32A798E61}" type="presOf" srcId="{41196DD1-F0AF-564C-BFF9-F8BD87393A24}" destId="{29567B1D-9415-1540-8C88-94603BA2AD1A}" srcOrd="0" destOrd="0" presId="urn:microsoft.com/office/officeart/2005/8/layout/cycle2"/>
    <dgm:cxn modelId="{35D87542-1811-7E41-8DF2-83B4027BDC41}" srcId="{41196DD1-F0AF-564C-BFF9-F8BD87393A24}" destId="{143B42BB-51E6-5C4D-88F4-8834D8D01F80}" srcOrd="2" destOrd="0" parTransId="{BD03272D-AEC8-A945-BD0D-A5BD2B2A3E49}" sibTransId="{970F026A-C0CA-1F42-98DF-7B2295EB78D6}"/>
    <dgm:cxn modelId="{4308F34B-FBAB-A44B-A8C7-8A4232FA11C6}" type="presOf" srcId="{2AECD1D5-B1A3-6B4A-A16D-CBD5D21FAB54}" destId="{C7684A66-5F8B-B941-AE21-3D6CAD6B1A56}" srcOrd="1" destOrd="0" presId="urn:microsoft.com/office/officeart/2005/8/layout/cycle2"/>
    <dgm:cxn modelId="{D0E73552-C4EA-EC40-8EEE-D94E43DB5C0F}" type="presOf" srcId="{2A866549-29D5-B444-B14C-B1CAA036BEA1}" destId="{C7B72510-D828-8244-821B-0BC517049D59}" srcOrd="0" destOrd="0" presId="urn:microsoft.com/office/officeart/2005/8/layout/cycle2"/>
    <dgm:cxn modelId="{EB1C9254-12DF-D743-A21C-1706C8691F41}" type="presOf" srcId="{970F026A-C0CA-1F42-98DF-7B2295EB78D6}" destId="{A0721D93-D3EF-FA41-92B4-7CCA4775B4C9}" srcOrd="1" destOrd="0" presId="urn:microsoft.com/office/officeart/2005/8/layout/cycle2"/>
    <dgm:cxn modelId="{210B706E-CD32-9C48-83F5-B21BD921F94B}" srcId="{41196DD1-F0AF-564C-BFF9-F8BD87393A24}" destId="{C87D33FC-C862-4E49-B683-7DAEE8169681}" srcOrd="4" destOrd="0" parTransId="{4CAF2E45-8957-9046-BF78-C54D134078F8}" sibTransId="{6FEC8081-234F-3D4E-9A6D-AB5216A60C99}"/>
    <dgm:cxn modelId="{A9B45C6F-E10C-0C4E-B2A2-107F2AC96936}" srcId="{41196DD1-F0AF-564C-BFF9-F8BD87393A24}" destId="{7EE6CD55-A6FB-A24F-8F29-D2F6579D9CE6}" srcOrd="1" destOrd="0" parTransId="{6ADE2C29-9AB2-E449-9C15-C151C58B76EC}" sibTransId="{2AECD1D5-B1A3-6B4A-A16D-CBD5D21FAB54}"/>
    <dgm:cxn modelId="{7D376775-48B0-6B4B-A48C-543D926D83E9}" type="presOf" srcId="{6FEC8081-234F-3D4E-9A6D-AB5216A60C99}" destId="{19BCAC0F-A2F9-F143-8CAD-5DE5F6A86AA0}" srcOrd="1" destOrd="0" presId="urn:microsoft.com/office/officeart/2005/8/layout/cycle2"/>
    <dgm:cxn modelId="{B9C3D675-7843-2D4D-9433-2F09BE133BCA}" type="presOf" srcId="{C87D33FC-C862-4E49-B683-7DAEE8169681}" destId="{C3E07FAD-16F3-F641-88C3-EA80E2FDCA59}" srcOrd="0" destOrd="0" presId="urn:microsoft.com/office/officeart/2005/8/layout/cycle2"/>
    <dgm:cxn modelId="{1377B37C-A0B3-C940-8CB0-02171A8198F0}" type="presOf" srcId="{7EE6CD55-A6FB-A24F-8F29-D2F6579D9CE6}" destId="{B70747CF-0D25-4C43-BCF5-D59C2AA5AD5E}" srcOrd="0" destOrd="0" presId="urn:microsoft.com/office/officeart/2005/8/layout/cycle2"/>
    <dgm:cxn modelId="{2247C28C-8B60-8E48-B4BE-BDFBC1811CEB}" type="presOf" srcId="{82C037C2-1EB6-C24F-9A5B-B61A10BA5E07}" destId="{B33FA2A1-207F-DD42-8806-25AB5CDB1838}" srcOrd="0" destOrd="0" presId="urn:microsoft.com/office/officeart/2005/8/layout/cycle2"/>
    <dgm:cxn modelId="{4DE7BD8F-C984-174C-8AD1-F82165426534}" type="presOf" srcId="{E2C3CD9C-6310-3849-BFF0-982BBA5B1286}" destId="{427788D1-3DB9-464B-9A35-93110C992ABB}" srcOrd="1" destOrd="0" presId="urn:microsoft.com/office/officeart/2005/8/layout/cycle2"/>
    <dgm:cxn modelId="{1E808E93-AEBB-9743-A187-8B7B46DB899D}" type="presOf" srcId="{DFEFC161-69C2-C641-8296-4821D7620320}" destId="{E08C7684-ED7B-3F4F-9DF3-9CC1DF8DDFB8}" srcOrd="1" destOrd="0" presId="urn:microsoft.com/office/officeart/2005/8/layout/cycle2"/>
    <dgm:cxn modelId="{8A53D2C3-A6BF-CC4C-B6DB-CFD5502F40FE}" type="presOf" srcId="{D2A0757A-1357-5549-BEEA-EB2F5642CACC}" destId="{F58DAF7C-0CB7-DC4B-A3F8-0AC3AD5BE47F}" srcOrd="0" destOrd="0" presId="urn:microsoft.com/office/officeart/2005/8/layout/cycle2"/>
    <dgm:cxn modelId="{4BEAF9C5-5B95-B648-87DB-83C57F877DAE}" type="presOf" srcId="{6FEC8081-234F-3D4E-9A6D-AB5216A60C99}" destId="{CCBF84DC-9571-944A-A688-B6FA78DD4519}" srcOrd="0" destOrd="0" presId="urn:microsoft.com/office/officeart/2005/8/layout/cycle2"/>
    <dgm:cxn modelId="{51D0E5C6-EE2D-D34E-8F5C-465E894985FB}" srcId="{41196DD1-F0AF-564C-BFF9-F8BD87393A24}" destId="{D2A0757A-1357-5549-BEEA-EB2F5642CACC}" srcOrd="0" destOrd="0" parTransId="{CCDA5768-C33B-5A40-B482-08067FA834E7}" sibTransId="{2A866549-29D5-B444-B14C-B1CAA036BEA1}"/>
    <dgm:cxn modelId="{9409FBDF-20C5-D744-B9F5-E9331A964FD7}" srcId="{41196DD1-F0AF-564C-BFF9-F8BD87393A24}" destId="{82C037C2-1EB6-C24F-9A5B-B61A10BA5E07}" srcOrd="5" destOrd="0" parTransId="{8C24DFB0-5915-A84D-8707-BD976D84F01B}" sibTransId="{DFEFC161-69C2-C641-8296-4821D7620320}"/>
    <dgm:cxn modelId="{335DECE3-E53A-274D-B19A-2409C453CF69}" type="presOf" srcId="{2AECD1D5-B1A3-6B4A-A16D-CBD5D21FAB54}" destId="{3DAF4819-0FC9-644D-881E-47FEEB84D9BC}" srcOrd="0" destOrd="0" presId="urn:microsoft.com/office/officeart/2005/8/layout/cycle2"/>
    <dgm:cxn modelId="{CEE7A6FB-616C-0043-ABD6-4E1E5376B184}" type="presOf" srcId="{970F026A-C0CA-1F42-98DF-7B2295EB78D6}" destId="{5CEF8B3E-7860-4645-96BF-78EB928B0AC2}" srcOrd="0" destOrd="0" presId="urn:microsoft.com/office/officeart/2005/8/layout/cycle2"/>
    <dgm:cxn modelId="{467EF796-3D92-E44E-BA53-D986E68237ED}" type="presParOf" srcId="{29567B1D-9415-1540-8C88-94603BA2AD1A}" destId="{F58DAF7C-0CB7-DC4B-A3F8-0AC3AD5BE47F}" srcOrd="0" destOrd="0" presId="urn:microsoft.com/office/officeart/2005/8/layout/cycle2"/>
    <dgm:cxn modelId="{8AB20AFF-5B4A-2643-9451-ACF825896C6B}" type="presParOf" srcId="{29567B1D-9415-1540-8C88-94603BA2AD1A}" destId="{C7B72510-D828-8244-821B-0BC517049D59}" srcOrd="1" destOrd="0" presId="urn:microsoft.com/office/officeart/2005/8/layout/cycle2"/>
    <dgm:cxn modelId="{C8907CF0-6215-D244-A7A3-63D6ADB130EF}" type="presParOf" srcId="{C7B72510-D828-8244-821B-0BC517049D59}" destId="{69C27AEC-D8F0-6345-92C5-CC5722F52343}" srcOrd="0" destOrd="0" presId="urn:microsoft.com/office/officeart/2005/8/layout/cycle2"/>
    <dgm:cxn modelId="{A7F602EA-2BA6-9244-9FC2-70A8BBE638F1}" type="presParOf" srcId="{29567B1D-9415-1540-8C88-94603BA2AD1A}" destId="{B70747CF-0D25-4C43-BCF5-D59C2AA5AD5E}" srcOrd="2" destOrd="0" presId="urn:microsoft.com/office/officeart/2005/8/layout/cycle2"/>
    <dgm:cxn modelId="{F8DAA122-81B4-0343-B108-FC59703B36CC}" type="presParOf" srcId="{29567B1D-9415-1540-8C88-94603BA2AD1A}" destId="{3DAF4819-0FC9-644D-881E-47FEEB84D9BC}" srcOrd="3" destOrd="0" presId="urn:microsoft.com/office/officeart/2005/8/layout/cycle2"/>
    <dgm:cxn modelId="{1DCC9733-0209-D948-BDC3-8D4C201016F9}" type="presParOf" srcId="{3DAF4819-0FC9-644D-881E-47FEEB84D9BC}" destId="{C7684A66-5F8B-B941-AE21-3D6CAD6B1A56}" srcOrd="0" destOrd="0" presId="urn:microsoft.com/office/officeart/2005/8/layout/cycle2"/>
    <dgm:cxn modelId="{C262D713-4754-F348-B788-F9A6E99B59C9}" type="presParOf" srcId="{29567B1D-9415-1540-8C88-94603BA2AD1A}" destId="{C319A09B-1D62-BD44-9F36-5F4F899D8167}" srcOrd="4" destOrd="0" presId="urn:microsoft.com/office/officeart/2005/8/layout/cycle2"/>
    <dgm:cxn modelId="{2F764D2A-5A2F-7F41-8408-B347F52EE775}" type="presParOf" srcId="{29567B1D-9415-1540-8C88-94603BA2AD1A}" destId="{5CEF8B3E-7860-4645-96BF-78EB928B0AC2}" srcOrd="5" destOrd="0" presId="urn:microsoft.com/office/officeart/2005/8/layout/cycle2"/>
    <dgm:cxn modelId="{317E9EAE-D59D-FD49-8853-3E695C194383}" type="presParOf" srcId="{5CEF8B3E-7860-4645-96BF-78EB928B0AC2}" destId="{A0721D93-D3EF-FA41-92B4-7CCA4775B4C9}" srcOrd="0" destOrd="0" presId="urn:microsoft.com/office/officeart/2005/8/layout/cycle2"/>
    <dgm:cxn modelId="{605A0784-C2CE-1E43-951D-EB4397CD7F59}" type="presParOf" srcId="{29567B1D-9415-1540-8C88-94603BA2AD1A}" destId="{7DACC3FE-D436-A84E-AD79-E76C9DA00698}" srcOrd="6" destOrd="0" presId="urn:microsoft.com/office/officeart/2005/8/layout/cycle2"/>
    <dgm:cxn modelId="{31FED4DE-E3C8-2346-8156-866111E1E3BC}" type="presParOf" srcId="{29567B1D-9415-1540-8C88-94603BA2AD1A}" destId="{B6ABD583-3DB0-004A-8D09-2F832A0575AF}" srcOrd="7" destOrd="0" presId="urn:microsoft.com/office/officeart/2005/8/layout/cycle2"/>
    <dgm:cxn modelId="{FA25B8CE-B6FF-D44F-BA96-9FFB3EDC2E85}" type="presParOf" srcId="{B6ABD583-3DB0-004A-8D09-2F832A0575AF}" destId="{427788D1-3DB9-464B-9A35-93110C992ABB}" srcOrd="0" destOrd="0" presId="urn:microsoft.com/office/officeart/2005/8/layout/cycle2"/>
    <dgm:cxn modelId="{F3F4831F-532D-3F4C-8592-418DE708702C}" type="presParOf" srcId="{29567B1D-9415-1540-8C88-94603BA2AD1A}" destId="{C3E07FAD-16F3-F641-88C3-EA80E2FDCA59}" srcOrd="8" destOrd="0" presId="urn:microsoft.com/office/officeart/2005/8/layout/cycle2"/>
    <dgm:cxn modelId="{E152E969-9A0F-4743-9AE3-5B8EDE0316D8}" type="presParOf" srcId="{29567B1D-9415-1540-8C88-94603BA2AD1A}" destId="{CCBF84DC-9571-944A-A688-B6FA78DD4519}" srcOrd="9" destOrd="0" presId="urn:microsoft.com/office/officeart/2005/8/layout/cycle2"/>
    <dgm:cxn modelId="{EE114406-9965-4842-8D74-CCFF741F6BD8}" type="presParOf" srcId="{CCBF84DC-9571-944A-A688-B6FA78DD4519}" destId="{19BCAC0F-A2F9-F143-8CAD-5DE5F6A86AA0}" srcOrd="0" destOrd="0" presId="urn:microsoft.com/office/officeart/2005/8/layout/cycle2"/>
    <dgm:cxn modelId="{F8DB8DC9-0D3D-1F49-A16E-F547C7CEC009}" type="presParOf" srcId="{29567B1D-9415-1540-8C88-94603BA2AD1A}" destId="{B33FA2A1-207F-DD42-8806-25AB5CDB1838}" srcOrd="10" destOrd="0" presId="urn:microsoft.com/office/officeart/2005/8/layout/cycle2"/>
    <dgm:cxn modelId="{5677185D-EC11-FD43-ACAF-A4325B347214}" type="presParOf" srcId="{29567B1D-9415-1540-8C88-94603BA2AD1A}" destId="{182FB8E1-CE32-634D-A5B4-AAA84A5FB00E}" srcOrd="11" destOrd="0" presId="urn:microsoft.com/office/officeart/2005/8/layout/cycle2"/>
    <dgm:cxn modelId="{698F774A-625F-E64A-9431-E05F1E037975}" type="presParOf" srcId="{182FB8E1-CE32-634D-A5B4-AAA84A5FB00E}" destId="{E08C7684-ED7B-3F4F-9DF3-9CC1DF8DDFB8}"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4" csCatId="colorful" phldr="1"/>
      <dgm:spPr/>
      <dgm:t>
        <a:bodyPr/>
        <a:lstStyle/>
        <a:p>
          <a:endParaRPr lang="en-US"/>
        </a:p>
      </dgm:t>
    </dgm:pt>
    <dgm:pt modelId="{28D1382A-B3E7-7A48-8BCF-0902C5319AA6}">
      <dgm:prSet phldrT="[Text]"/>
      <dgm:spPr>
        <a:blipFill>
          <a:blip xmlns:r="http://schemas.openxmlformats.org/officeDocument/2006/relationships" r:embed="rId1"/>
          <a:stretch>
            <a:fillRect t="-9524" b="-14286"/>
          </a:stretch>
        </a:blipFill>
      </dgm:spPr>
      <dgm:t>
        <a:bodyPr/>
        <a:lstStyle/>
        <a:p>
          <a:r>
            <a:rPr lang="en-US">
              <a:noFill/>
            </a:rPr>
            <a:t> </a:t>
          </a:r>
        </a:p>
      </dgm:t>
    </dgm:p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dgm:pt modelId="{0E694457-4CD1-9546-9979-DC721898F1B6}">
      <dgm:prSet phldrT="[Text]"/>
      <dgm:spPr/>
      <dgm:t>
        <a:bodyPr/>
        <a:lstStyle/>
        <a:p>
          <a:r>
            <a:rPr lang="en-US" i="1" dirty="0"/>
            <a:t>~t </a:t>
          </a:r>
          <a:r>
            <a:rPr lang="en-US" dirty="0"/>
            <a:t>- Non-transferable</a:t>
          </a:r>
        </a:p>
      </dgm:t>
    </dgm:pt>
    <dgm:pt modelId="{C677880A-BD4E-2B43-B9D6-F4509A8188AC}" type="parTrans" cxnId="{F71AD83D-69C2-0F4C-AE76-437C712780FE}">
      <dgm:prSet/>
      <dgm:spPr/>
      <dgm:t>
        <a:bodyPr/>
        <a:lstStyle/>
        <a:p>
          <a:endParaRPr lang="en-US"/>
        </a:p>
      </dgm:t>
    </dgm:pt>
    <dgm:pt modelId="{2ADDDEF6-9F65-FB46-8154-FB0E0C3235E9}" type="sibTrans" cxnId="{F71AD83D-69C2-0F4C-AE76-437C712780FE}">
      <dgm:prSet/>
      <dgm:spPr/>
      <dgm:t>
        <a:bodyPr/>
        <a:lstStyle/>
        <a:p>
          <a:endParaRPr lang="en-US"/>
        </a:p>
      </dgm:t>
    </dgm:pt>
    <dgm:pt modelId="{8F8B69EA-BAEC-7144-934F-1EE7D352A6CC}">
      <dgm:prSet/>
      <dgm:spPr>
        <a:blipFill>
          <a:blip xmlns:r="http://schemas.openxmlformats.org/officeDocument/2006/relationships" r:embed="rId2"/>
          <a:stretch>
            <a:fillRect t="-10000" b="-20000"/>
          </a:stretch>
        </a:blipFill>
      </dgm:spPr>
      <dgm:t>
        <a:bodyPr/>
        <a:lstStyle/>
        <a:p>
          <a:r>
            <a:rPr lang="en-US">
              <a:noFill/>
            </a:rPr>
            <a:t> </a:t>
          </a:r>
        </a:p>
      </dgm:t>
    </dgm:pt>
    <dgm:pt modelId="{ACA9028C-3E3F-A443-B946-DB9E7B5A90CF}" type="parTrans" cxnId="{389E2175-381E-E347-A13B-7DE17D2B9890}">
      <dgm:prSet/>
      <dgm:spPr/>
      <dgm:t>
        <a:bodyPr/>
        <a:lstStyle/>
        <a:p>
          <a:endParaRPr lang="en-US"/>
        </a:p>
      </dgm:t>
    </dgm:pt>
    <dgm:pt modelId="{0678CCB3-75B5-E748-9B3F-EFDC07506693}" type="sibTrans" cxnId="{389E2175-381E-E347-A13B-7DE17D2B9890}">
      <dgm:prSet/>
      <dgm:spPr/>
      <dgm:t>
        <a:bodyPr/>
        <a:lstStyle/>
        <a:p>
          <a:endParaRPr lang="en-US"/>
        </a:p>
      </dgm:t>
    </dgm:pt>
    <dgm:pt modelId="{5B9826A1-3486-2A4A-8086-5B83ECAB8BA1}">
      <dgm:prSet/>
      <dgm:spPr>
        <a:blipFill>
          <a:blip xmlns:r="http://schemas.openxmlformats.org/officeDocument/2006/relationships" r:embed="rId3"/>
          <a:stretch>
            <a:fillRect t="-9524" b="-14286"/>
          </a:stretch>
        </a:blipFill>
      </dgm:spPr>
      <dgm:t>
        <a:bodyPr/>
        <a:lstStyle/>
        <a:p>
          <a:r>
            <a:rPr lang="en-US">
              <a:noFill/>
            </a:rPr>
            <a:t> </a:t>
          </a:r>
        </a:p>
      </dgm:t>
    </dgm:pt>
    <dgm:pt modelId="{5F590B86-9047-0B4F-8F47-C3A14C598DDB}" type="parTrans" cxnId="{A8727E4E-367D-0A46-8118-853B755596DB}">
      <dgm:prSet/>
      <dgm:spPr/>
      <dgm:t>
        <a:bodyPr/>
        <a:lstStyle/>
        <a:p>
          <a:endParaRPr lang="en-US"/>
        </a:p>
      </dgm:t>
    </dgm:pt>
    <dgm:pt modelId="{8642B364-AEC6-7A44-8130-0D36C0E6D129}" type="sibTrans" cxnId="{A8727E4E-367D-0A46-8118-853B755596DB}">
      <dgm:prSet/>
      <dgm:spPr/>
      <dgm:t>
        <a:bodyPr/>
        <a:lstStyle/>
        <a:p>
          <a:endParaRPr lang="en-US"/>
        </a:p>
      </dgm:t>
    </dgm:pt>
    <dgm:pt modelId="{32D97897-D01A-8E48-A883-35D49949C305}">
      <dgm:prSet/>
      <dgm:spPr>
        <a:blipFill>
          <a:blip xmlns:r="http://schemas.openxmlformats.org/officeDocument/2006/relationships" r:embed="rId4"/>
          <a:stretch>
            <a:fillRect t="-4762" b="-14286"/>
          </a:stretch>
        </a:blipFill>
      </dgm:spPr>
      <dgm:t>
        <a:bodyPr/>
        <a:lstStyle/>
        <a:p>
          <a:r>
            <a:rPr lang="en-US">
              <a:noFill/>
            </a:rPr>
            <a:t> </a:t>
          </a:r>
        </a:p>
      </dgm:t>
    </dgm:pt>
    <dgm:pt modelId="{3EA4F0CE-D4C3-C04D-A54F-D787D64EE270}" type="parTrans" cxnId="{A5B496C1-3D7A-A742-ACDD-5BF3B8F3C7CE}">
      <dgm:prSet/>
      <dgm:spPr/>
      <dgm:t>
        <a:bodyPr/>
        <a:lstStyle/>
        <a:p>
          <a:endParaRPr lang="en-US"/>
        </a:p>
      </dgm:t>
    </dgm:pt>
    <dgm:pt modelId="{D5637DE2-18AC-EE44-A42E-F8DB10340EE1}" type="sibTrans" cxnId="{A5B496C1-3D7A-A742-ACDD-5BF3B8F3C7CE}">
      <dgm:prSet/>
      <dgm:spPr/>
      <dgm:t>
        <a:bodyPr/>
        <a:lstStyle/>
        <a:p>
          <a:endParaRPr lang="en-US"/>
        </a:p>
      </dgm:t>
    </dgm:pt>
    <dgm:pt modelId="{DC73C4B6-6FFC-F848-B983-316216DDCF35}">
      <dgm:prSet/>
      <dgm:spPr>
        <a:blipFill>
          <a:blip xmlns:r="http://schemas.openxmlformats.org/officeDocument/2006/relationships" r:embed="rId5"/>
          <a:stretch>
            <a:fillRect t="-9524" b="-14286"/>
          </a:stretch>
        </a:blipFill>
      </dgm:spPr>
      <dgm:t>
        <a:bodyPr/>
        <a:lstStyle/>
        <a:p>
          <a:r>
            <a:rPr lang="en-US">
              <a:noFill/>
            </a:rPr>
            <a:t> </a:t>
          </a:r>
        </a:p>
      </dgm:t>
    </dgm:pt>
    <dgm:pt modelId="{AFE94CEB-9AC0-CA46-9F00-58F7309E81F4}" type="parTrans" cxnId="{4AD75F15-6918-B249-A25E-902EE44F0943}">
      <dgm:prSet/>
      <dgm:spPr/>
      <dgm:t>
        <a:bodyPr/>
        <a:lstStyle/>
        <a:p>
          <a:endParaRPr lang="en-US"/>
        </a:p>
      </dgm:t>
    </dgm:pt>
    <dgm:pt modelId="{5728E095-4037-4249-8736-B95FFC2A9179}" type="sibTrans" cxnId="{4AD75F15-6918-B249-A25E-902EE44F0943}">
      <dgm:prSet/>
      <dgm:spPr/>
      <dgm:t>
        <a:bodyPr/>
        <a:lstStyle/>
        <a:p>
          <a:endParaRPr lang="en-US"/>
        </a:p>
      </dgm:t>
    </dgm:pt>
    <dgm:pt modelId="{525D4536-478A-CC4B-8717-47A989493B41}">
      <dgm:prSet/>
      <dgm:spPr>
        <a:blipFill>
          <a:blip xmlns:r="http://schemas.openxmlformats.org/officeDocument/2006/relationships" r:embed="rId6"/>
          <a:stretch>
            <a:fillRect t="-10000" b="-20000"/>
          </a:stretch>
        </a:blipFill>
      </dgm:spPr>
      <dgm:t>
        <a:bodyPr/>
        <a:lstStyle/>
        <a:p>
          <a:r>
            <a:rPr lang="en-US">
              <a:noFill/>
            </a:rPr>
            <a:t> </a:t>
          </a:r>
        </a:p>
      </dgm:t>
    </dgm:pt>
    <dgm:pt modelId="{FADA53C9-85DD-B74A-8EB3-3EE14897D14C}" type="parTrans" cxnId="{F4459B07-CFA2-1848-A729-D6887BBF9D55}">
      <dgm:prSet/>
      <dgm:spPr/>
      <dgm:t>
        <a:bodyPr/>
        <a:lstStyle/>
        <a:p>
          <a:endParaRPr lang="en-US"/>
        </a:p>
      </dgm:t>
    </dgm:pt>
    <dgm:pt modelId="{80BFF125-F41A-5447-9F97-6D3AEA554863}" type="sibTrans" cxnId="{F4459B07-CFA2-1848-A729-D6887BBF9D55}">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7"/>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7"/>
      <dgm:spPr/>
    </dgm:pt>
    <dgm:pt modelId="{4FCF6748-177C-954D-8469-2DCA6A637942}" type="pres">
      <dgm:prSet presAssocID="{3A8B4A50-4245-CE40-86B0-5EC81BC5BBF7}" presName="dstNode" presStyleLbl="node1" presStyleIdx="0" presStyleCnt="7"/>
      <dgm:spPr/>
    </dgm:pt>
    <dgm:pt modelId="{D9CFE800-11FE-5749-9D31-7EC412F613E3}" type="pres">
      <dgm:prSet presAssocID="{28D1382A-B3E7-7A48-8BCF-0902C5319AA6}" presName="text_1" presStyleLbl="node1" presStyleIdx="0" presStyleCnt="7">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7"/>
      <dgm:spPr/>
    </dgm:pt>
    <dgm:pt modelId="{19371B63-A78A-DC47-8098-E6665CD707BD}" type="pres">
      <dgm:prSet presAssocID="{0E694457-4CD1-9546-9979-DC721898F1B6}" presName="text_2" presStyleLbl="node1" presStyleIdx="1" presStyleCnt="7">
        <dgm:presLayoutVars>
          <dgm:bulletEnabled val="1"/>
        </dgm:presLayoutVars>
      </dgm:prSet>
      <dgm:spPr/>
    </dgm:pt>
    <dgm:pt modelId="{0D53BA60-2482-CA4D-A04F-63FF70225DC5}" type="pres">
      <dgm:prSet presAssocID="{0E694457-4CD1-9546-9979-DC721898F1B6}" presName="accent_2" presStyleCnt="0"/>
      <dgm:spPr/>
    </dgm:pt>
    <dgm:pt modelId="{B698D128-02A0-034C-8BC9-88836C4EBE50}" type="pres">
      <dgm:prSet presAssocID="{0E694457-4CD1-9546-9979-DC721898F1B6}" presName="accentRepeatNode" presStyleLbl="solidFgAcc1" presStyleIdx="1" presStyleCnt="7"/>
      <dgm:spPr/>
    </dgm:pt>
    <dgm:pt modelId="{2274DF9F-D583-534C-97B7-6F872E87AE57}" type="pres">
      <dgm:prSet presAssocID="{8F8B69EA-BAEC-7144-934F-1EE7D352A6CC}" presName="text_3" presStyleLbl="node1" presStyleIdx="2" presStyleCnt="7">
        <dgm:presLayoutVars>
          <dgm:bulletEnabled val="1"/>
        </dgm:presLayoutVars>
      </dgm:prSet>
      <dgm:spPr/>
    </dgm:pt>
    <dgm:pt modelId="{2529ECB4-D02D-BD48-ADE4-854CAC0BA5B3}" type="pres">
      <dgm:prSet presAssocID="{8F8B69EA-BAEC-7144-934F-1EE7D352A6CC}" presName="accent_3" presStyleCnt="0"/>
      <dgm:spPr/>
    </dgm:pt>
    <dgm:pt modelId="{3C8A1BB7-0C64-4A4A-91B2-56E5F6AADBF3}" type="pres">
      <dgm:prSet presAssocID="{8F8B69EA-BAEC-7144-934F-1EE7D352A6CC}" presName="accentRepeatNode" presStyleLbl="solidFgAcc1" presStyleIdx="2" presStyleCnt="7"/>
      <dgm:spPr/>
    </dgm:pt>
    <dgm:pt modelId="{5E3C9260-C621-994D-BFDE-A459CC401B86}" type="pres">
      <dgm:prSet presAssocID="{5B9826A1-3486-2A4A-8086-5B83ECAB8BA1}" presName="text_4" presStyleLbl="node1" presStyleIdx="3" presStyleCnt="7">
        <dgm:presLayoutVars>
          <dgm:bulletEnabled val="1"/>
        </dgm:presLayoutVars>
      </dgm:prSet>
      <dgm:spPr/>
    </dgm:pt>
    <dgm:pt modelId="{11568F34-4EA0-8F41-847C-FD13280246C7}" type="pres">
      <dgm:prSet presAssocID="{5B9826A1-3486-2A4A-8086-5B83ECAB8BA1}" presName="accent_4" presStyleCnt="0"/>
      <dgm:spPr/>
    </dgm:pt>
    <dgm:pt modelId="{1E14E220-4FB7-BC4F-9F02-44CC32FCC099}" type="pres">
      <dgm:prSet presAssocID="{5B9826A1-3486-2A4A-8086-5B83ECAB8BA1}" presName="accentRepeatNode" presStyleLbl="solidFgAcc1" presStyleIdx="3" presStyleCnt="7"/>
      <dgm:spPr/>
    </dgm:pt>
    <dgm:pt modelId="{ED85A536-5A96-5840-AAE2-FBACA0F81732}" type="pres">
      <dgm:prSet presAssocID="{32D97897-D01A-8E48-A883-35D49949C305}" presName="text_5" presStyleLbl="node1" presStyleIdx="4" presStyleCnt="7">
        <dgm:presLayoutVars>
          <dgm:bulletEnabled val="1"/>
        </dgm:presLayoutVars>
      </dgm:prSet>
      <dgm:spPr/>
    </dgm:pt>
    <dgm:pt modelId="{59F39C10-876A-FC47-AFC7-A1A3F12EF08B}" type="pres">
      <dgm:prSet presAssocID="{32D97897-D01A-8E48-A883-35D49949C305}" presName="accent_5" presStyleCnt="0"/>
      <dgm:spPr/>
    </dgm:pt>
    <dgm:pt modelId="{A0E5CF66-5DF3-0345-A57F-405CC751B73E}" type="pres">
      <dgm:prSet presAssocID="{32D97897-D01A-8E48-A883-35D49949C305}" presName="accentRepeatNode" presStyleLbl="solidFgAcc1" presStyleIdx="4" presStyleCnt="7"/>
      <dgm:spPr/>
    </dgm:pt>
    <dgm:pt modelId="{5D2A40E5-9DCF-4343-B955-9B4412D42632}" type="pres">
      <dgm:prSet presAssocID="{DC73C4B6-6FFC-F848-B983-316216DDCF35}" presName="text_6" presStyleLbl="node1" presStyleIdx="5" presStyleCnt="7">
        <dgm:presLayoutVars>
          <dgm:bulletEnabled val="1"/>
        </dgm:presLayoutVars>
      </dgm:prSet>
      <dgm:spPr/>
    </dgm:pt>
    <dgm:pt modelId="{8C015F43-ECD8-9B4C-8A50-E8B2D12DF50C}" type="pres">
      <dgm:prSet presAssocID="{DC73C4B6-6FFC-F848-B983-316216DDCF35}" presName="accent_6" presStyleCnt="0"/>
      <dgm:spPr/>
    </dgm:pt>
    <dgm:pt modelId="{2746489E-DA0E-C041-A4F5-59FCC7C4D61E}" type="pres">
      <dgm:prSet presAssocID="{DC73C4B6-6FFC-F848-B983-316216DDCF35}" presName="accentRepeatNode" presStyleLbl="solidFgAcc1" presStyleIdx="5" presStyleCnt="7"/>
      <dgm:spPr/>
    </dgm:pt>
    <dgm:pt modelId="{0248E835-B77F-BE4C-8855-B666C810050D}" type="pres">
      <dgm:prSet presAssocID="{525D4536-478A-CC4B-8717-47A989493B41}" presName="text_7" presStyleLbl="node1" presStyleIdx="6" presStyleCnt="7">
        <dgm:presLayoutVars>
          <dgm:bulletEnabled val="1"/>
        </dgm:presLayoutVars>
      </dgm:prSet>
      <dgm:spPr/>
    </dgm:pt>
    <dgm:pt modelId="{04E0D36C-580C-8649-A9CA-F250BAFCD73B}" type="pres">
      <dgm:prSet presAssocID="{525D4536-478A-CC4B-8717-47A989493B41}" presName="accent_7" presStyleCnt="0"/>
      <dgm:spPr/>
    </dgm:pt>
    <dgm:pt modelId="{3E7A4FA8-B64A-794A-833A-2FC4BD5287E1}" type="pres">
      <dgm:prSet presAssocID="{525D4536-478A-CC4B-8717-47A989493B41}" presName="accentRepeatNode" presStyleLbl="solidFgAcc1" presStyleIdx="6" presStyleCnt="7"/>
      <dgm:spPr/>
    </dgm:pt>
  </dgm:ptLst>
  <dgm:cxnLst>
    <dgm:cxn modelId="{59B40204-5A7B-7B4E-B5E2-6B1CFB74BC46}" type="presOf" srcId="{28D1382A-B3E7-7A48-8BCF-0902C5319AA6}" destId="{D9CFE800-11FE-5749-9D31-7EC412F613E3}" srcOrd="0" destOrd="0" presId="urn:microsoft.com/office/officeart/2008/layout/VerticalCurvedList"/>
    <dgm:cxn modelId="{F4459B07-CFA2-1848-A729-D6887BBF9D55}" srcId="{3A8B4A50-4245-CE40-86B0-5EC81BC5BBF7}" destId="{525D4536-478A-CC4B-8717-47A989493B41}" srcOrd="6" destOrd="0" parTransId="{FADA53C9-85DD-B74A-8EB3-3EE14897D14C}" sibTransId="{80BFF125-F41A-5447-9F97-6D3AEA554863}"/>
    <dgm:cxn modelId="{4AD75F15-6918-B249-A25E-902EE44F0943}" srcId="{3A8B4A50-4245-CE40-86B0-5EC81BC5BBF7}" destId="{DC73C4B6-6FFC-F848-B983-316216DDCF35}" srcOrd="5" destOrd="0" parTransId="{AFE94CEB-9AC0-CA46-9F00-58F7309E81F4}" sibTransId="{5728E095-4037-4249-8736-B95FFC2A9179}"/>
    <dgm:cxn modelId="{04DF6819-EF25-814B-B7F6-1DC13D537150}" type="presOf" srcId="{0E694457-4CD1-9546-9979-DC721898F1B6}" destId="{19371B63-A78A-DC47-8098-E6665CD707BD}" srcOrd="0" destOrd="0" presId="urn:microsoft.com/office/officeart/2008/layout/VerticalCurvedList"/>
    <dgm:cxn modelId="{68EAAC25-CE5D-C24F-A42E-299C5EAD154F}" srcId="{3A8B4A50-4245-CE40-86B0-5EC81BC5BBF7}" destId="{28D1382A-B3E7-7A48-8BCF-0902C5319AA6}" srcOrd="0" destOrd="0" parTransId="{37BE91B7-122E-ED4E-A6CE-002D08674E9C}" sibTransId="{8A707933-7A0F-9447-B4BC-C2BD078F65BD}"/>
    <dgm:cxn modelId="{009E1A30-183E-624B-B14F-15CA1DFE2AE8}" type="presOf" srcId="{DC73C4B6-6FFC-F848-B983-316216DDCF35}" destId="{5D2A40E5-9DCF-4343-B955-9B4412D42632}" srcOrd="0" destOrd="0" presId="urn:microsoft.com/office/officeart/2008/layout/VerticalCurvedList"/>
    <dgm:cxn modelId="{DFDF1B37-9170-2741-AE7D-326D9F616DB5}" type="presOf" srcId="{525D4536-478A-CC4B-8717-47A989493B41}" destId="{0248E835-B77F-BE4C-8855-B666C810050D}" srcOrd="0" destOrd="0" presId="urn:microsoft.com/office/officeart/2008/layout/VerticalCurvedList"/>
    <dgm:cxn modelId="{43F7173B-A177-E140-A3A0-EE3E31F98FC4}" type="presOf" srcId="{8F8B69EA-BAEC-7144-934F-1EE7D352A6CC}" destId="{2274DF9F-D583-534C-97B7-6F872E87AE57}" srcOrd="0" destOrd="0" presId="urn:microsoft.com/office/officeart/2008/layout/VerticalCurvedList"/>
    <dgm:cxn modelId="{F71AD83D-69C2-0F4C-AE76-437C712780FE}" srcId="{3A8B4A50-4245-CE40-86B0-5EC81BC5BBF7}" destId="{0E694457-4CD1-9546-9979-DC721898F1B6}" srcOrd="1" destOrd="0" parTransId="{C677880A-BD4E-2B43-B9D6-F4509A8188AC}" sibTransId="{2ADDDEF6-9F65-FB46-8154-FB0E0C3235E9}"/>
    <dgm:cxn modelId="{A8727E4E-367D-0A46-8118-853B755596DB}" srcId="{3A8B4A50-4245-CE40-86B0-5EC81BC5BBF7}" destId="{5B9826A1-3486-2A4A-8086-5B83ECAB8BA1}" srcOrd="3" destOrd="0" parTransId="{5F590B86-9047-0B4F-8F47-C3A14C598DDB}" sibTransId="{8642B364-AEC6-7A44-8130-0D36C0E6D129}"/>
    <dgm:cxn modelId="{389E2175-381E-E347-A13B-7DE17D2B9890}" srcId="{3A8B4A50-4245-CE40-86B0-5EC81BC5BBF7}" destId="{8F8B69EA-BAEC-7144-934F-1EE7D352A6CC}" srcOrd="2" destOrd="0" parTransId="{ACA9028C-3E3F-A443-B946-DB9E7B5A90CF}" sibTransId="{0678CCB3-75B5-E748-9B3F-EFDC07506693}"/>
    <dgm:cxn modelId="{D8F7C583-937D-7C47-9CB9-F9798E8C52D9}" type="presOf" srcId="{32D97897-D01A-8E48-A883-35D49949C305}" destId="{ED85A536-5A96-5840-AAE2-FBACA0F81732}" srcOrd="0" destOrd="0" presId="urn:microsoft.com/office/officeart/2008/layout/VerticalCurvedList"/>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FA70AC9E-24DE-4449-90F5-7D681329C542}" type="presOf" srcId="{5B9826A1-3486-2A4A-8086-5B83ECAB8BA1}" destId="{5E3C9260-C621-994D-BFDE-A459CC401B86}" srcOrd="0" destOrd="0" presId="urn:microsoft.com/office/officeart/2008/layout/VerticalCurvedList"/>
    <dgm:cxn modelId="{A5B496C1-3D7A-A742-ACDD-5BF3B8F3C7CE}" srcId="{3A8B4A50-4245-CE40-86B0-5EC81BC5BBF7}" destId="{32D97897-D01A-8E48-A883-35D49949C305}" srcOrd="4" destOrd="0" parTransId="{3EA4F0CE-D4C3-C04D-A54F-D787D64EE270}" sibTransId="{D5637DE2-18AC-EE44-A42E-F8DB10340EE1}"/>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C0957D33-F381-5440-9811-9E0D969BEA5E}" type="presParOf" srcId="{1E6B4B44-9AA7-B545-804E-86E1E691A7B1}" destId="{19371B63-A78A-DC47-8098-E6665CD707BD}" srcOrd="3" destOrd="0" presId="urn:microsoft.com/office/officeart/2008/layout/VerticalCurvedList"/>
    <dgm:cxn modelId="{26C95E8D-458E-D242-9CF9-6AC67F20C89B}" type="presParOf" srcId="{1E6B4B44-9AA7-B545-804E-86E1E691A7B1}" destId="{0D53BA60-2482-CA4D-A04F-63FF70225DC5}" srcOrd="4" destOrd="0" presId="urn:microsoft.com/office/officeart/2008/layout/VerticalCurvedList"/>
    <dgm:cxn modelId="{73D93BF2-3E7D-1D40-9721-334F35525017}" type="presParOf" srcId="{0D53BA60-2482-CA4D-A04F-63FF70225DC5}" destId="{B698D128-02A0-034C-8BC9-88836C4EBE50}" srcOrd="0" destOrd="0" presId="urn:microsoft.com/office/officeart/2008/layout/VerticalCurvedList"/>
    <dgm:cxn modelId="{FB2DF8C7-F1A9-BC4E-ABBB-2DA5DEA8C849}" type="presParOf" srcId="{1E6B4B44-9AA7-B545-804E-86E1E691A7B1}" destId="{2274DF9F-D583-534C-97B7-6F872E87AE57}" srcOrd="5" destOrd="0" presId="urn:microsoft.com/office/officeart/2008/layout/VerticalCurvedList"/>
    <dgm:cxn modelId="{AC4E1D49-63C4-DD4A-A4DA-3F6F88B9942F}" type="presParOf" srcId="{1E6B4B44-9AA7-B545-804E-86E1E691A7B1}" destId="{2529ECB4-D02D-BD48-ADE4-854CAC0BA5B3}" srcOrd="6" destOrd="0" presId="urn:microsoft.com/office/officeart/2008/layout/VerticalCurvedList"/>
    <dgm:cxn modelId="{447E58BA-CF23-4F4D-8DDC-A93E521166B2}" type="presParOf" srcId="{2529ECB4-D02D-BD48-ADE4-854CAC0BA5B3}" destId="{3C8A1BB7-0C64-4A4A-91B2-56E5F6AADBF3}" srcOrd="0" destOrd="0" presId="urn:microsoft.com/office/officeart/2008/layout/VerticalCurvedList"/>
    <dgm:cxn modelId="{E5F25349-FA5C-B743-A605-655D0473A045}" type="presParOf" srcId="{1E6B4B44-9AA7-B545-804E-86E1E691A7B1}" destId="{5E3C9260-C621-994D-BFDE-A459CC401B86}" srcOrd="7" destOrd="0" presId="urn:microsoft.com/office/officeart/2008/layout/VerticalCurvedList"/>
    <dgm:cxn modelId="{B7BB3B98-E804-1942-B36B-322571CBDEA3}" type="presParOf" srcId="{1E6B4B44-9AA7-B545-804E-86E1E691A7B1}" destId="{11568F34-4EA0-8F41-847C-FD13280246C7}" srcOrd="8" destOrd="0" presId="urn:microsoft.com/office/officeart/2008/layout/VerticalCurvedList"/>
    <dgm:cxn modelId="{C650B080-490A-1043-92F1-22AAE5BA7A9E}" type="presParOf" srcId="{11568F34-4EA0-8F41-847C-FD13280246C7}" destId="{1E14E220-4FB7-BC4F-9F02-44CC32FCC099}" srcOrd="0" destOrd="0" presId="urn:microsoft.com/office/officeart/2008/layout/VerticalCurvedList"/>
    <dgm:cxn modelId="{8DA4BB7C-05EB-834B-92FA-56CF19DD4AE4}" type="presParOf" srcId="{1E6B4B44-9AA7-B545-804E-86E1E691A7B1}" destId="{ED85A536-5A96-5840-AAE2-FBACA0F81732}" srcOrd="9" destOrd="0" presId="urn:microsoft.com/office/officeart/2008/layout/VerticalCurvedList"/>
    <dgm:cxn modelId="{90557BB1-385A-3247-9A4D-54F6E5758DEC}" type="presParOf" srcId="{1E6B4B44-9AA7-B545-804E-86E1E691A7B1}" destId="{59F39C10-876A-FC47-AFC7-A1A3F12EF08B}" srcOrd="10" destOrd="0" presId="urn:microsoft.com/office/officeart/2008/layout/VerticalCurvedList"/>
    <dgm:cxn modelId="{BE4A7D00-43CF-A442-AC33-719922A93D79}" type="presParOf" srcId="{59F39C10-876A-FC47-AFC7-A1A3F12EF08B}" destId="{A0E5CF66-5DF3-0345-A57F-405CC751B73E}" srcOrd="0" destOrd="0" presId="urn:microsoft.com/office/officeart/2008/layout/VerticalCurvedList"/>
    <dgm:cxn modelId="{318FBD34-4D24-8143-99E0-AC430A4649B2}" type="presParOf" srcId="{1E6B4B44-9AA7-B545-804E-86E1E691A7B1}" destId="{5D2A40E5-9DCF-4343-B955-9B4412D42632}" srcOrd="11" destOrd="0" presId="urn:microsoft.com/office/officeart/2008/layout/VerticalCurvedList"/>
    <dgm:cxn modelId="{B170C6CA-CCF4-F041-BBD1-54F54E787000}" type="presParOf" srcId="{1E6B4B44-9AA7-B545-804E-86E1E691A7B1}" destId="{8C015F43-ECD8-9B4C-8A50-E8B2D12DF50C}" srcOrd="12" destOrd="0" presId="urn:microsoft.com/office/officeart/2008/layout/VerticalCurvedList"/>
    <dgm:cxn modelId="{16DDDD86-CA61-B748-A166-F565C88F6F4E}" type="presParOf" srcId="{8C015F43-ECD8-9B4C-8A50-E8B2D12DF50C}" destId="{2746489E-DA0E-C041-A4F5-59FCC7C4D61E}" srcOrd="0" destOrd="0" presId="urn:microsoft.com/office/officeart/2008/layout/VerticalCurvedList"/>
    <dgm:cxn modelId="{72FED981-2E00-A54E-9D76-B3246880EF20}" type="presParOf" srcId="{1E6B4B44-9AA7-B545-804E-86E1E691A7B1}" destId="{0248E835-B77F-BE4C-8855-B666C810050D}" srcOrd="13" destOrd="0" presId="urn:microsoft.com/office/officeart/2008/layout/VerticalCurvedList"/>
    <dgm:cxn modelId="{5DBE644A-0765-BC4F-BDEB-A003CEB6EA01}" type="presParOf" srcId="{1E6B4B44-9AA7-B545-804E-86E1E691A7B1}" destId="{04E0D36C-580C-8649-A9CA-F250BAFCD73B}" srcOrd="14" destOrd="0" presId="urn:microsoft.com/office/officeart/2008/layout/VerticalCurvedList"/>
    <dgm:cxn modelId="{C65E6817-F407-3C4F-AC60-B905C91D16F3}" type="presParOf" srcId="{04E0D36C-580C-8649-A9CA-F250BAFCD73B}" destId="{3E7A4FA8-B64A-794A-833A-2FC4BD5287E1}" srcOrd="0" destOrd="0" presId="urn:microsoft.com/office/officeart/2008/layout/VerticalCurvedLis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2" csCatId="colorful" phldr="1"/>
      <dgm:spPr/>
      <dgm:t>
        <a:bodyPr/>
        <a:lstStyle/>
        <a:p>
          <a:endParaRPr lang="en-US"/>
        </a:p>
      </dgm:t>
    </dgm:pt>
    <mc:AlternateContent xmlns:mc="http://schemas.openxmlformats.org/markup-compatibility/2006" xmlns:a14="http://schemas.microsoft.com/office/drawing/2010/main">
      <mc:Choice Requires="a14">
        <dgm:pt modelId="{029F1039-8354-9141-83D5-3418ECCDA470}">
          <dgm:prSet phldrT="[Text]" custT="1"/>
          <dgm:spPr>
            <a:solidFill>
              <a:schemeClr val="accent6">
                <a:lumMod val="60000"/>
                <a:lumOff val="40000"/>
              </a:schemeClr>
            </a:solidFill>
          </dgm:spPr>
          <dgm:t>
            <a:bodyPr/>
            <a:lstStyle/>
            <a:p>
              <a14:m>
                <m:oMath xmlns:m="http://schemas.openxmlformats.org/officeDocument/2006/math">
                  <m:sSub>
                    <m:sSubPr>
                      <m:ctrlPr>
                        <a:rPr lang="en-US" sz="2000" b="0" i="1" smtClean="0">
                          <a:solidFill>
                            <a:schemeClr val="bg1"/>
                          </a:solidFill>
                          <a:latin typeface="Cambria Math" panose="02040503050406030204" pitchFamily="18" charset="0"/>
                          <a:ea typeface="Cambria Math" panose="02040503050406030204" pitchFamily="18" charset="0"/>
                        </a:rPr>
                      </m:ctrlPr>
                    </m:sSubPr>
                    <m:e>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𝜏</m:t>
                      </m:r>
                    </m:e>
                    <m:sub>
                      <m:r>
                        <m:rPr>
                          <m:sty m:val="p"/>
                        </m:rPr>
                        <a:rPr lang="el-GR" sz="2000" b="0" i="1" smtClean="0">
                          <a:solidFill>
                            <a:schemeClr val="bg1"/>
                          </a:solidFill>
                          <a:latin typeface="Cambria Math" panose="02040503050406030204" pitchFamily="18" charset="0"/>
                          <a:ea typeface="Cambria Math" panose="02040503050406030204" pitchFamily="18" charset="0"/>
                        </a:rPr>
                        <m:t>Ϝ</m:t>
                      </m:r>
                    </m:sub>
                  </m:sSub>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𝑑</m:t>
                  </m:r>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𝑆𝐶</m:t>
                  </m:r>
                  <m:r>
                    <a:rPr lang="en-US" sz="2000" b="0" i="1" smtClean="0">
                      <a:solidFill>
                        <a:schemeClr val="bg1"/>
                      </a:solidFill>
                      <a:latin typeface="Cambria Math" panose="02040503050406030204" pitchFamily="18" charset="0"/>
                      <a:ea typeface="Cambria Math" panose="02040503050406030204" pitchFamily="18" charset="0"/>
                    </a:rPr>
                    <m:t>}</m:t>
                  </m:r>
                </m:oMath>
              </a14:m>
              <a:r>
                <a:rPr lang="en-US" sz="2000" dirty="0">
                  <a:solidFill>
                    <a:schemeClr val="bg1"/>
                  </a:solidFill>
                </a:rPr>
                <a:t>]+</a:t>
              </a:r>
              <a14:m>
                <m:oMath xmlns:m="http://schemas.openxmlformats.org/officeDocument/2006/math">
                  <m:r>
                    <a:rPr lang="en-US" sz="2000" i="1" dirty="0" smtClean="0">
                      <a:solidFill>
                        <a:schemeClr val="bg1"/>
                      </a:solidFill>
                      <a:latin typeface="Cambria Math" panose="02040503050406030204" pitchFamily="18" charset="0"/>
                      <a:ea typeface="Cambria Math" panose="02040503050406030204" pitchFamily="18" charset="0"/>
                    </a:rPr>
                    <m:t>𝜙</m:t>
                  </m:r>
                  <m:r>
                    <a:rPr lang="en-US" sz="2000" b="0" i="1" dirty="0" smtClean="0">
                      <a:solidFill>
                        <a:schemeClr val="bg1"/>
                      </a:solidFill>
                      <a:latin typeface="Cambria Math" panose="02040503050406030204" pitchFamily="18" charset="0"/>
                      <a:ea typeface="Cambria Math" panose="02040503050406030204" pitchFamily="18" charset="0"/>
                    </a:rPr>
                    <m:t>𝑆𝐾𝑈</m:t>
                  </m:r>
                </m:oMath>
              </a14:m>
              <a:endParaRPr lang="en-US" sz="2000" dirty="0">
                <a:solidFill>
                  <a:schemeClr val="bg1"/>
                </a:solidFill>
              </a:endParaRPr>
            </a:p>
          </dgm:t>
        </dgm:pt>
      </mc:Choice>
      <mc:Fallback xmlns="">
        <dgm:pt modelId="{029F1039-8354-9141-83D5-3418ECCDA470}">
          <dgm:prSet phldrT="[Text]" custT="1"/>
          <dgm:spPr>
            <a:solidFill>
              <a:schemeClr val="accent6">
                <a:lumMod val="60000"/>
                <a:lumOff val="40000"/>
              </a:schemeClr>
            </a:solidFill>
          </dgm:spPr>
          <dgm:t>
            <a:bodyPr/>
            <a:lstStyle/>
            <a:p>
              <a:r>
                <a:rPr lang="en-US" sz="2000" b="0" i="0">
                  <a:solidFill>
                    <a:schemeClr val="bg1"/>
                  </a:solidFill>
                  <a:latin typeface="Cambria Math" panose="02040503050406030204" pitchFamily="18" charset="0"/>
                  <a:ea typeface="Cambria Math" panose="02040503050406030204" pitchFamily="18" charset="0"/>
                </a:rPr>
                <a:t>〖[𝜏〗_</a:t>
              </a:r>
              <a:r>
                <a:rPr lang="el-GR" sz="2000" b="0" i="0">
                  <a:solidFill>
                    <a:schemeClr val="bg1"/>
                  </a:solidFill>
                  <a:latin typeface="Cambria Math" panose="02040503050406030204" pitchFamily="18" charset="0"/>
                  <a:ea typeface="Cambria Math" panose="02040503050406030204" pitchFamily="18" charset="0"/>
                </a:rPr>
                <a:t>Ϝ</a:t>
              </a:r>
              <a:r>
                <a:rPr lang="en-US" sz="2000" b="0" i="0">
                  <a:solidFill>
                    <a:schemeClr val="bg1"/>
                  </a:solidFill>
                  <a:latin typeface="Cambria Math" panose="02040503050406030204" pitchFamily="18" charset="0"/>
                  <a:ea typeface="Cambria Math" panose="02040503050406030204" pitchFamily="18" charset="0"/>
                </a:rPr>
                <a:t> {~𝑑,𝑆𝐶}</a:t>
              </a:r>
              <a:r>
                <a:rPr lang="en-US" sz="2000" dirty="0">
                  <a:solidFill>
                    <a:schemeClr val="bg1"/>
                  </a:solidFill>
                </a:rPr>
                <a:t>]+</a:t>
              </a:r>
              <a:r>
                <a:rPr lang="en-US" sz="2000" i="0" dirty="0">
                  <a:solidFill>
                    <a:schemeClr val="bg1"/>
                  </a:solidFill>
                  <a:latin typeface="Cambria Math" panose="02040503050406030204" pitchFamily="18" charset="0"/>
                  <a:ea typeface="Cambria Math" panose="02040503050406030204" pitchFamily="18" charset="0"/>
                </a:rPr>
                <a:t>𝜙</a:t>
              </a:r>
              <a:r>
                <a:rPr lang="en-US" sz="2000" b="0" i="0" dirty="0">
                  <a:solidFill>
                    <a:schemeClr val="bg1"/>
                  </a:solidFill>
                  <a:latin typeface="Cambria Math" panose="02040503050406030204" pitchFamily="18" charset="0"/>
                  <a:ea typeface="Cambria Math" panose="02040503050406030204" pitchFamily="18" charset="0"/>
                </a:rPr>
                <a:t>𝑆𝐾𝑈</a:t>
              </a:r>
              <a:endParaRPr lang="en-US" sz="2000" dirty="0">
                <a:solidFill>
                  <a:schemeClr val="bg1"/>
                </a:solidFill>
              </a:endParaRPr>
            </a:p>
          </dgm:t>
        </dgm:pt>
      </mc:Fallback>
    </mc:AlternateConten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a:solidFill>
          <a:schemeClr val="accent1">
            <a:lumMod val="60000"/>
            <a:lumOff val="40000"/>
          </a:schemeClr>
        </a:solidFill>
      </dgm:spPr>
      <dgm:t>
        <a:bodyPr/>
        <a:lstStyle/>
        <a:p>
          <a:pPr algn="l"/>
          <a:r>
            <a:rPr lang="en-US" sz="1100" dirty="0" err="1">
              <a:solidFill>
                <a:schemeClr val="bg1"/>
              </a:solidFill>
            </a:rPr>
            <a:t>OwnerId</a:t>
          </a:r>
          <a:r>
            <a:rPr lang="en-US" sz="1100" dirty="0">
              <a:solidFill>
                <a:schemeClr val="bg1"/>
              </a:solidFill>
            </a:rPr>
            <a:t>:</a:t>
          </a:r>
          <a:br>
            <a:rPr lang="en-US" sz="1100" dirty="0">
              <a:solidFill>
                <a:schemeClr val="bg1"/>
              </a:solidFill>
            </a:rPr>
          </a:br>
          <a:r>
            <a:rPr lang="en-US" sz="1100" dirty="0">
              <a:solidFill>
                <a:schemeClr val="bg1"/>
              </a:solidFill>
            </a:rPr>
            <a:t>Name:</a:t>
          </a:r>
          <a:br>
            <a:rPr lang="en-US" sz="1100" dirty="0">
              <a:solidFill>
                <a:schemeClr val="bg1"/>
              </a:solidFill>
            </a:rPr>
          </a:br>
          <a:r>
            <a:rPr lang="en-US" sz="1100" dirty="0">
              <a:solidFill>
                <a:schemeClr val="bg1"/>
              </a:solidFill>
            </a:rPr>
            <a:t>Symbol:</a:t>
          </a:r>
        </a:p>
        <a:p>
          <a:pPr algn="l"/>
          <a:r>
            <a:rPr lang="en-US" sz="1100" dirty="0">
              <a:solidFill>
                <a:schemeClr val="bg1"/>
              </a:solidFill>
            </a:rPr>
            <a:t>Quantity:</a:t>
          </a:r>
        </a:p>
        <a:p>
          <a:pPr algn="l"/>
          <a:r>
            <a:rPr lang="en-US" sz="1100" dirty="0">
              <a:solidFill>
                <a:schemeClr val="bg1"/>
              </a:solidFill>
            </a:rPr>
            <a:t>Decimals:</a:t>
          </a:r>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a:solidFill>
          <a:srgbClr val="002060"/>
        </a:solidFill>
      </dgm:spPr>
      <dgm:t>
        <a:bodyPr/>
        <a:lstStyle/>
        <a:p>
          <a:pPr algn="ctr"/>
          <a:r>
            <a:rPr lang="en-US" sz="1800" b="0" i="1" dirty="0">
              <a:solidFill>
                <a:schemeClr val="bg1"/>
              </a:solidFill>
            </a:rPr>
            <a:t>~d</a:t>
          </a:r>
        </a:p>
        <a:p>
          <a:pPr algn="l"/>
          <a:r>
            <a:rPr lang="en-US" sz="1400" dirty="0">
              <a:solidFill>
                <a:schemeClr val="bg1"/>
              </a:solidFill>
            </a:rPr>
            <a:t>Decimals: 0</a:t>
          </a:r>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60C196CF-09C6-D14D-A15A-1B465993E36D}">
          <dgm:prSet phldrT="[Text]" custT="1"/>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sz="1800" b="0" i="1" smtClean="0">
                        <a:solidFill>
                          <a:schemeClr val="bg1"/>
                        </a:solidFill>
                        <a:latin typeface="Cambria Math" panose="02040503050406030204" pitchFamily="18" charset="0"/>
                      </a:rPr>
                      <m:t>𝑆𝐶</m:t>
                    </m:r>
                  </m:oMath>
                </m:oMathPara>
              </a14:m>
              <a:endParaRPr lang="en-US" sz="1800">
                <a:solidFill>
                  <a:schemeClr val="bg1"/>
                </a:solidFill>
              </a:endParaRPr>
            </a:p>
          </dgm:t>
        </dgm:pt>
      </mc:Choice>
      <mc:Fallback xmlns="">
        <dgm:pt modelId="{60C196CF-09C6-D14D-A15A-1B465993E36D}">
          <dgm:prSet phldrT="[Text]" custT="1"/>
          <dgm:spPr>
            <a:solidFill>
              <a:schemeClr val="accent6"/>
            </a:solidFill>
          </dgm:spPr>
          <dgm:t>
            <a:bodyPr/>
            <a:lstStyle/>
            <a:p>
              <a:pPr/>
              <a:r>
                <a:rPr lang="en-US" sz="1800" b="0" i="0">
                  <a:solidFill>
                    <a:schemeClr val="bg1"/>
                  </a:solidFill>
                  <a:latin typeface="Cambria Math" panose="02040503050406030204" pitchFamily="18" charset="0"/>
                </a:rPr>
                <a:t>𝑆𝐶</a:t>
              </a:r>
              <a:endParaRPr lang="en-US" sz="1800">
                <a:solidFill>
                  <a:schemeClr val="bg1"/>
                </a:solidFill>
              </a:endParaRPr>
            </a:p>
          </dgm:t>
        </dgm:pt>
      </mc:Fallback>
    </mc:AlternateConten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8025AB8E-B4DA-034D-84F1-153A33F2CCD1}">
          <dgm:prSet custT="1"/>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𝑚</m:t>
                    </m:r>
                  </m:oMath>
                </m:oMathPara>
              </a14:m>
              <a:endParaRPr lang="en-US" sz="1800" dirty="0">
                <a:solidFill>
                  <a:schemeClr val="bg1"/>
                </a:solidFill>
              </a:endParaRPr>
            </a:p>
          </dgm:t>
        </dgm:pt>
      </mc:Choice>
      <mc:Fallback xmlns="">
        <dgm:pt modelId="{8025AB8E-B4DA-034D-84F1-153A33F2CCD1}">
          <dgm:prSet custT="1"/>
          <dgm:spPr>
            <a:solidFill>
              <a:schemeClr val="accent6"/>
            </a:solidFill>
          </dgm:spPr>
          <dgm:t>
            <a:bodyPr/>
            <a:lstStyle/>
            <a:p>
              <a:pPr/>
              <a:r>
                <a:rPr lang="en-US" sz="1800" i="0" dirty="0">
                  <a:solidFill>
                    <a:schemeClr val="bg1"/>
                  </a:solidFill>
                  <a:latin typeface="Cambria Math" panose="02040503050406030204" pitchFamily="18" charset="0"/>
                </a:rPr>
                <a:t>𝑚</a:t>
              </a:r>
              <a:endParaRPr lang="en-US" sz="1800">
                <a:solidFill>
                  <a:schemeClr val="bg1"/>
                </a:solidFill>
              </a:endParaRPr>
            </a:p>
          </dgm:t>
        </dgm:pt>
      </mc:Fallback>
    </mc:AlternateConten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2F33D2DA-AB75-6344-B22A-660BAC46BD9E}">
          <dgm:prSet custT="1"/>
          <dgm:spPr>
            <a:solidFill>
              <a:srgbClr val="FF0000"/>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𝑏</m:t>
                    </m:r>
                  </m:oMath>
                </m:oMathPara>
              </a14:m>
              <a:endParaRPr lang="en-US" sz="1800" dirty="0">
                <a:solidFill>
                  <a:schemeClr val="bg1"/>
                </a:solidFill>
              </a:endParaRPr>
            </a:p>
          </dgm:t>
        </dgm:pt>
      </mc:Choice>
      <mc:Fallback xmlns="">
        <dgm:pt modelId="{2F33D2DA-AB75-6344-B22A-660BAC46BD9E}">
          <dgm:prSet custT="1"/>
          <dgm:spPr>
            <a:solidFill>
              <a:srgbClr val="FF0000"/>
            </a:solidFill>
          </dgm:spPr>
          <dgm:t>
            <a:bodyPr/>
            <a:lstStyle/>
            <a:p>
              <a:pPr/>
              <a:r>
                <a:rPr lang="en-US" sz="1800" i="0" dirty="0">
                  <a:solidFill>
                    <a:schemeClr val="bg1"/>
                  </a:solidFill>
                  <a:latin typeface="Cambria Math" panose="02040503050406030204" pitchFamily="18" charset="0"/>
                </a:rPr>
                <a:t>𝑏</a:t>
              </a:r>
              <a:endParaRPr lang="en-US" sz="1800">
                <a:solidFill>
                  <a:schemeClr val="bg1"/>
                </a:solidFill>
              </a:endParaRPr>
            </a:p>
          </dgm:t>
        </dgm:pt>
      </mc:Fallback>
    </mc:AlternateConten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CF817743-49A3-DB43-B02C-96ED820552CA}" type="asst">
          <dgm:prSet custT="1"/>
          <dgm:spPr>
            <a:solidFill>
              <a:schemeClr val="accent6">
                <a:alpha val="59000"/>
              </a:schemeClr>
            </a:solidFill>
          </dgm:spPr>
          <dgm:t>
            <a:bodyPr/>
            <a:lstStyle/>
            <a:p>
              <a:pPr/>
              <a14:m>
                <m:oMathPara xmlns:m="http://schemas.openxmlformats.org/officeDocument/2006/math">
                  <m:oMathParaPr>
                    <m:jc m:val="centerGroup"/>
                  </m:oMathParaPr>
                  <m:oMath xmlns:m="http://schemas.openxmlformats.org/officeDocument/2006/math">
                    <m:r>
                      <a:rPr lang="en-US" sz="1800" i="1" smtClean="0">
                        <a:solidFill>
                          <a:schemeClr val="bg1"/>
                        </a:solidFill>
                        <a:latin typeface="Cambria Math" panose="02040503050406030204" pitchFamily="18" charset="0"/>
                        <a:ea typeface="Cambria Math" panose="02040503050406030204" pitchFamily="18" charset="0"/>
                      </a:rPr>
                      <m:t>𝜏</m:t>
                    </m:r>
                  </m:oMath>
                </m:oMathPara>
              </a14:m>
              <a:endParaRPr lang="en-US" sz="1800" dirty="0">
                <a:solidFill>
                  <a:schemeClr val="bg1"/>
                </a:solidFill>
              </a:endParaRPr>
            </a:p>
          </dgm:t>
        </dgm:pt>
      </mc:Choice>
      <mc:Fallback xmlns="">
        <dgm:pt modelId="{CF817743-49A3-DB43-B02C-96ED820552CA}" type="asst">
          <dgm:prSet custT="1"/>
          <dgm:spPr>
            <a:solidFill>
              <a:schemeClr val="accent6">
                <a:alpha val="59000"/>
              </a:schemeClr>
            </a:solidFill>
          </dgm:spPr>
          <dgm:t>
            <a:bodyPr/>
            <a:lstStyle/>
            <a:p>
              <a:pPr/>
              <a:r>
                <a:rPr lang="en-US" sz="1800" i="0">
                  <a:solidFill>
                    <a:schemeClr val="bg1"/>
                  </a:solidFill>
                  <a:latin typeface="Cambria Math" panose="02040503050406030204" pitchFamily="18" charset="0"/>
                  <a:ea typeface="Cambria Math" panose="02040503050406030204" pitchFamily="18" charset="0"/>
                </a:rPr>
                <a:t>𝜏</a:t>
              </a:r>
              <a:endParaRPr lang="en-US" sz="1800" dirty="0">
                <a:solidFill>
                  <a:schemeClr val="bg1"/>
                </a:solidFill>
              </a:endParaRPr>
            </a:p>
          </dgm:t>
        </dgm:pt>
      </mc:Fallback>
    </mc:AlternateConten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E9E167D9-83F7-DA4A-B31B-9FEF7F26D12E}">
          <dgm:prSet custT="1"/>
          <dgm:spPr>
            <a:solidFill>
              <a:schemeClr val="accent1"/>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𝑟</m:t>
                    </m:r>
                  </m:oMath>
                </m:oMathPara>
              </a14:m>
              <a:endParaRPr lang="en-US" sz="1800" dirty="0">
                <a:solidFill>
                  <a:schemeClr val="bg1"/>
                </a:solidFill>
              </a:endParaRPr>
            </a:p>
          </dgm:t>
        </dgm:pt>
      </mc:Choice>
      <mc:Fallback xmlns="">
        <dgm:pt modelId="{E9E167D9-83F7-DA4A-B31B-9FEF7F26D12E}">
          <dgm:prSet custT="1"/>
          <dgm:spPr>
            <a:solidFill>
              <a:schemeClr val="accent1"/>
            </a:solidFill>
          </dgm:spPr>
          <dgm:t>
            <a:bodyPr/>
            <a:lstStyle/>
            <a:p>
              <a:pPr/>
              <a:r>
                <a:rPr lang="en-US" sz="1800" i="0" dirty="0">
                  <a:solidFill>
                    <a:schemeClr val="bg1"/>
                  </a:solidFill>
                  <a:latin typeface="Cambria Math" panose="02040503050406030204" pitchFamily="18" charset="0"/>
                </a:rPr>
                <a:t>𝑟</a:t>
              </a:r>
              <a:endParaRPr lang="en-US" sz="1800">
                <a:solidFill>
                  <a:schemeClr val="bg1"/>
                </a:solidFill>
              </a:endParaRPr>
            </a:p>
          </dgm:t>
        </dgm:pt>
      </mc:Fallback>
    </mc:AlternateConten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0ED1BFC4-9EF1-1B42-80AE-024F48C19E1D}">
          <dgm:prSet phldrT="[Text]" custT="1"/>
          <dgm:spPr>
            <a:solidFill>
              <a:schemeClr val="tx2"/>
            </a:solidFill>
          </dgm:spPr>
          <dgm:t>
            <a:bodyPr/>
            <a:lstStyle/>
            <a:p>
              <a:pPr/>
              <a14:m>
                <m:oMathPara xmlns:m="http://schemas.openxmlformats.org/officeDocument/2006/math">
                  <m:oMathParaPr>
                    <m:jc m:val="centerGroup"/>
                  </m:oMathParaPr>
                  <m:oMath xmlns:m="http://schemas.openxmlformats.org/officeDocument/2006/math">
                    <m:r>
                      <a:rPr lang="en-US" sz="2000" i="1" smtClean="0">
                        <a:solidFill>
                          <a:schemeClr val="bg1"/>
                        </a:solidFill>
                        <a:latin typeface="Cambria Math" panose="02040503050406030204" pitchFamily="18" charset="0"/>
                        <a:ea typeface="Cambria Math" panose="02040503050406030204" pitchFamily="18" charset="0"/>
                      </a:rPr>
                      <m:t>𝜏</m:t>
                    </m:r>
                  </m:oMath>
                </m:oMathPara>
              </a14:m>
              <a:endParaRPr lang="en-US" sz="2000" dirty="0">
                <a:solidFill>
                  <a:schemeClr val="bg1"/>
                </a:solidFill>
              </a:endParaRPr>
            </a:p>
          </dgm:t>
        </dgm:pt>
      </mc:Choice>
      <mc:Fallback xmlns="">
        <dgm:pt modelId="{0ED1BFC4-9EF1-1B42-80AE-024F48C19E1D}">
          <dgm:prSet phldrT="[Text]" custT="1"/>
          <dgm:spPr>
            <a:solidFill>
              <a:schemeClr val="tx2"/>
            </a:solidFill>
          </dgm:spPr>
          <dgm:t>
            <a:bodyPr/>
            <a:lstStyle/>
            <a:p>
              <a:pPr/>
              <a:r>
                <a:rPr lang="en-US" sz="2000" i="0">
                  <a:solidFill>
                    <a:schemeClr val="bg1"/>
                  </a:solidFill>
                  <a:latin typeface="Cambria Math" panose="02040503050406030204" pitchFamily="18" charset="0"/>
                  <a:ea typeface="Cambria Math" panose="02040503050406030204" pitchFamily="18" charset="0"/>
                </a:rPr>
                <a:t>𝜏</a:t>
              </a:r>
              <a:endParaRPr lang="en-US" sz="2000" dirty="0">
                <a:solidFill>
                  <a:schemeClr val="bg1"/>
                </a:solidFill>
              </a:endParaRPr>
            </a:p>
          </dgm:t>
        </dgm:pt>
      </mc:Fallback>
    </mc:AlternateContent>
    <dgm:pt modelId="{F3C9ECCF-51B7-E046-A298-0C1CDD566073}" type="parTrans" cxnId="{3302F482-066C-324B-A732-7636A4CF3A66}">
      <dgm:prSet/>
      <dgm:spPr/>
      <dgm:t>
        <a:bodyPr/>
        <a:lstStyle/>
        <a:p>
          <a:endParaRPr lang="en-US"/>
        </a:p>
      </dgm:t>
    </dgm:pt>
    <dgm:pt modelId="{BB705CA1-B62C-1A4F-A7FC-9B21DCB1AA54}" type="sibTrans" cxnId="{3302F482-066C-324B-A732-7636A4CF3A66}">
      <dgm:prSet/>
      <dgm:spPr/>
      <dgm:t>
        <a:bodyPr/>
        <a:lstStyle/>
        <a:p>
          <a:endParaRPr lang="en-US"/>
        </a:p>
      </dgm:t>
    </dgm:pt>
    <mc:AlternateContent xmlns:mc="http://schemas.openxmlformats.org/markup-compatibility/2006" xmlns:a14="http://schemas.microsoft.com/office/drawing/2010/main">
      <mc:Choice Requires="a14">
        <dgm:pt modelId="{DB65C7A1-83B9-3045-929E-351DF951A4A2}" type="asst">
          <dgm:prSet custT="1"/>
          <dgm:spPr>
            <a:solidFill>
              <a:schemeClr val="accent2">
                <a:alpha val="59000"/>
              </a:schemeClr>
            </a:solidFill>
          </dgm:spPr>
          <dgm:t>
            <a:bodyPr/>
            <a:lstStyle/>
            <a:p>
              <a:pPr/>
              <a14:m>
                <m:oMathPara xmlns:m="http://schemas.openxmlformats.org/officeDocument/2006/math">
                  <m:oMathParaPr>
                    <m:jc m:val="centerGroup"/>
                  </m:oMathParaPr>
                  <m:oMath xmlns:m="http://schemas.openxmlformats.org/officeDocument/2006/math">
                    <m:r>
                      <a:rPr lang="en-US" sz="1400" i="1" smtClean="0">
                        <a:solidFill>
                          <a:schemeClr val="bg1"/>
                        </a:solidFill>
                        <a:latin typeface="Cambria Math" panose="02040503050406030204" pitchFamily="18" charset="0"/>
                        <a:ea typeface="Cambria Math" panose="02040503050406030204" pitchFamily="18" charset="0"/>
                      </a:rPr>
                      <m:t>𝜙</m:t>
                    </m:r>
                    <m:r>
                      <a:rPr lang="en-US" sz="1400" b="0" i="1" smtClean="0">
                        <a:solidFill>
                          <a:schemeClr val="bg1"/>
                        </a:solidFill>
                        <a:latin typeface="Cambria Math" panose="02040503050406030204" pitchFamily="18" charset="0"/>
                        <a:ea typeface="Cambria Math" panose="02040503050406030204" pitchFamily="18" charset="0"/>
                      </a:rPr>
                      <m:t>𝑆𝐾𝑈</m:t>
                    </m:r>
                  </m:oMath>
                </m:oMathPara>
              </a14:m>
              <a:endParaRPr lang="en-US" sz="1400" dirty="0">
                <a:solidFill>
                  <a:schemeClr val="bg1"/>
                </a:solidFill>
              </a:endParaRPr>
            </a:p>
          </dgm:t>
        </dgm:pt>
      </mc:Choice>
      <mc:Fallback xmlns="">
        <dgm:pt modelId="{DB65C7A1-83B9-3045-929E-351DF951A4A2}" type="asst">
          <dgm:prSet custT="1"/>
          <dgm:spPr>
            <a:solidFill>
              <a:schemeClr val="accent2">
                <a:alpha val="59000"/>
              </a:schemeClr>
            </a:solidFill>
          </dgm:spPr>
          <dgm:t>
            <a:bodyPr/>
            <a:lstStyle/>
            <a:p>
              <a:pPr/>
              <a:r>
                <a:rPr lang="en-US" sz="1400" i="0">
                  <a:solidFill>
                    <a:schemeClr val="bg1"/>
                  </a:solidFill>
                  <a:latin typeface="Cambria Math" panose="02040503050406030204" pitchFamily="18" charset="0"/>
                  <a:ea typeface="Cambria Math" panose="02040503050406030204" pitchFamily="18" charset="0"/>
                </a:rPr>
                <a:t>𝜙</a:t>
              </a:r>
              <a:r>
                <a:rPr lang="en-US" sz="1400" b="0" i="0">
                  <a:solidFill>
                    <a:schemeClr val="bg1"/>
                  </a:solidFill>
                  <a:latin typeface="Cambria Math" panose="02040503050406030204" pitchFamily="18" charset="0"/>
                  <a:ea typeface="Cambria Math" panose="02040503050406030204" pitchFamily="18" charset="0"/>
                </a:rPr>
                <a:t>𝑆𝐾𝑈</a:t>
              </a:r>
              <a:endParaRPr lang="en-US" sz="1400" dirty="0">
                <a:solidFill>
                  <a:schemeClr val="bg1"/>
                </a:solidFill>
              </a:endParaRPr>
            </a:p>
          </dgm:t>
        </dgm:pt>
      </mc:Fallback>
    </mc:AlternateContent>
    <dgm:pt modelId="{97A536D0-B172-6D4C-8C35-D41CA5AE453D}" type="parTrans" cxnId="{F5C53366-549C-B449-950F-2A2ACF4A07FE}">
      <dgm:prSet/>
      <dgm:spPr/>
      <dgm:t>
        <a:bodyPr/>
        <a:lstStyle/>
        <a:p>
          <a:endParaRPr lang="en-US"/>
        </a:p>
      </dgm:t>
    </dgm:pt>
    <dgm:pt modelId="{F9577FAC-2A14-7944-9673-05BEE9C2378C}" type="sibTrans" cxnId="{F5C53366-549C-B449-950F-2A2ACF4A07FE}">
      <dgm:prSet/>
      <dgm:spPr/>
      <dgm:t>
        <a:bodyPr/>
        <a:lstStyle/>
        <a:p>
          <a:endParaRPr lang="en-US"/>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067A9F75-7DD8-D14C-B0B9-485E78324FA4}" type="pres">
      <dgm:prSet presAssocID="{0ED1BFC4-9EF1-1B42-80AE-024F48C19E1D}" presName="hierRoot1" presStyleCnt="0">
        <dgm:presLayoutVars>
          <dgm:hierBranch val="init"/>
        </dgm:presLayoutVars>
      </dgm:prSet>
      <dgm:spPr/>
    </dgm:pt>
    <dgm:pt modelId="{DF8D23CC-DBFD-A54A-817A-7F7C001C7B67}" type="pres">
      <dgm:prSet presAssocID="{0ED1BFC4-9EF1-1B42-80AE-024F48C19E1D}" presName="rootComposite1" presStyleCnt="0"/>
      <dgm:spPr/>
    </dgm:pt>
    <dgm:pt modelId="{CE5CC53B-B685-7A44-8C5C-D1956EE35DCD}" type="pres">
      <dgm:prSet presAssocID="{0ED1BFC4-9EF1-1B42-80AE-024F48C19E1D}" presName="rootText1" presStyleLbl="node0" presStyleIdx="0" presStyleCnt="1">
        <dgm:presLayoutVars>
          <dgm:chPref val="3"/>
        </dgm:presLayoutVars>
      </dgm:prSet>
      <dgm:spPr/>
    </dgm:pt>
    <dgm:pt modelId="{08B9544F-1A4B-A945-820F-5A320F21EBB8}" type="pres">
      <dgm:prSet presAssocID="{0ED1BFC4-9EF1-1B42-80AE-024F48C19E1D}" presName="rootConnector1" presStyleLbl="node1" presStyleIdx="0" presStyleCnt="0"/>
      <dgm:spPr/>
    </dgm:pt>
    <dgm:pt modelId="{8480C6F9-3755-3243-9A69-3D21B712A809}" type="pres">
      <dgm:prSet presAssocID="{0ED1BFC4-9EF1-1B42-80AE-024F48C19E1D}" presName="hierChild2" presStyleCnt="0"/>
      <dgm:spPr/>
    </dgm:pt>
    <dgm:pt modelId="{4B153AC3-3657-F34D-8BE7-4175EBD71F10}" type="pres">
      <dgm:prSet presAssocID="{A88EC474-C83C-0C4B-91A5-DEBA0EFF6216}" presName="Name37" presStyleLbl="parChTrans1D2" presStyleIdx="0" presStyleCnt="1"/>
      <dgm:spPr/>
    </dgm:pt>
    <dgm:pt modelId="{B8FD6FF5-C03B-AB42-984A-924650FD7A41}" type="pres">
      <dgm:prSet presAssocID="{029F1039-8354-9141-83D5-3418ECCDA470}" presName="hierRoot2" presStyleCnt="0">
        <dgm:presLayoutVars>
          <dgm:hierBranch val="init"/>
        </dgm:presLayoutVars>
      </dgm:prSet>
      <dgm:spPr/>
    </dgm:pt>
    <dgm:pt modelId="{A84A60D7-C6B7-7D4C-9315-0FDEF5C133DF}" type="pres">
      <dgm:prSet presAssocID="{029F1039-8354-9141-83D5-3418ECCDA470}" presName="rootComposite" presStyleCnt="0"/>
      <dgm:spPr/>
    </dgm:pt>
    <dgm:pt modelId="{599DCB4D-1C3A-6544-87F5-812051421160}" type="pres">
      <dgm:prSet presAssocID="{029F1039-8354-9141-83D5-3418ECCDA470}" presName="rootText" presStyleLbl="node2" presStyleIdx="0" presStyleCnt="1" custScaleX="193944" custScaleY="128330">
        <dgm:presLayoutVars>
          <dgm:chPref val="3"/>
        </dgm:presLayoutVars>
      </dgm:prSet>
      <dgm:spPr/>
    </dgm:pt>
    <dgm:pt modelId="{EF1097C3-42F7-CA4B-8788-35B9FE54415E}" type="pres">
      <dgm:prSet presAssocID="{029F1039-8354-9141-83D5-3418ECCDA470}" presName="rootConnector" presStyleLbl="node2" presStyleIdx="0" presStyleCnt="1"/>
      <dgm:spPr/>
    </dgm:pt>
    <dgm:pt modelId="{7F1D12F7-A082-0440-AC6F-7F7BD1A119A9}" type="pres">
      <dgm:prSet presAssocID="{029F1039-8354-9141-83D5-3418ECCDA470}" presName="hierChild4" presStyleCnt="0"/>
      <dgm:spPr/>
    </dgm:pt>
    <dgm:pt modelId="{D8CDA806-FCE8-8D4C-9F08-03BFD0DFBBA3}" type="pres">
      <dgm:prSet presAssocID="{766D66C9-A3EE-AF4C-B193-9CDE98E5E2F9}" presName="Name37" presStyleLbl="parChTrans1D3" presStyleIdx="0" presStyleCnt="5"/>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3" presStyleIdx="0" presStyleCnt="2" custScaleX="161237" custScaleY="139912">
        <dgm:presLayoutVars>
          <dgm:chPref val="3"/>
        </dgm:presLayoutVars>
      </dgm:prSet>
      <dgm:spPr/>
    </dgm:pt>
    <dgm:pt modelId="{A95C5C6F-3AB4-9247-BDA2-BFF814E4AA9F}" type="pres">
      <dgm:prSet presAssocID="{59E17353-7947-EA4C-96DF-92041DA440AF}" presName="rootConnector" presStyleLbl="node3"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3" presStyleIdx="1" presStyleCnt="5"/>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3" presStyleIdx="1" presStyleCnt="2">
        <dgm:presLayoutVars>
          <dgm:chPref val="3"/>
        </dgm:presLayoutVars>
      </dgm:prSet>
      <dgm:spPr/>
    </dgm:pt>
    <dgm:pt modelId="{CF6BC2F2-3B0A-804A-8531-E103E240B8A8}" type="pres">
      <dgm:prSet presAssocID="{60C196CF-09C6-D14D-A15A-1B465993E36D}" presName="rootConnector" presStyleLbl="node3"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4"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4" presStyleIdx="0" presStyleCnt="3">
        <dgm:presLayoutVars>
          <dgm:chPref val="3"/>
        </dgm:presLayoutVars>
      </dgm:prSet>
      <dgm:spPr/>
    </dgm:pt>
    <dgm:pt modelId="{F6322596-606E-6547-8AEB-89D5B7C668D4}" type="pres">
      <dgm:prSet presAssocID="{8025AB8E-B4DA-034D-84F1-153A33F2CCD1}" presName="rootConnector" presStyleLbl="node4"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4"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4" presStyleIdx="1" presStyleCnt="3">
        <dgm:presLayoutVars>
          <dgm:chPref val="3"/>
        </dgm:presLayoutVars>
      </dgm:prSet>
      <dgm:spPr/>
    </dgm:pt>
    <dgm:pt modelId="{8172AEB9-77EC-7746-87E1-DFB293B41DC3}" type="pres">
      <dgm:prSet presAssocID="{2F33D2DA-AB75-6344-B22A-660BAC46BD9E}" presName="rootConnector" presStyleLbl="node4"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4"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4" presStyleIdx="2" presStyleCnt="3">
        <dgm:presLayoutVars>
          <dgm:chPref val="3"/>
        </dgm:presLayoutVars>
      </dgm:prSet>
      <dgm:spPr/>
    </dgm:pt>
    <dgm:pt modelId="{1BC33255-0F97-3C40-A245-E2F6DCEFE171}" type="pres">
      <dgm:prSet presAssocID="{E9E167D9-83F7-DA4A-B31B-9FEF7F26D12E}" presName="rootConnector" presStyleLbl="node4"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291D2C11-36EC-354B-91AC-4C4655633686}" type="pres">
      <dgm:prSet presAssocID="{029F1039-8354-9141-83D5-3418ECCDA470}" presName="hierChild5" presStyleCnt="0"/>
      <dgm:spPr/>
    </dgm:pt>
    <dgm:pt modelId="{AFDF98E4-08C4-524E-AE54-2A399357C001}" type="pres">
      <dgm:prSet presAssocID="{24C1347C-3533-004A-9EE6-6EB7B1878229}" presName="Name111" presStyleLbl="parChTrans1D3" presStyleIdx="2" presStyleCnt="5"/>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2" presStyleIdx="0" presStyleCnt="3" custScaleX="188633" custScaleY="211989">
        <dgm:presLayoutVars>
          <dgm:chPref val="3"/>
        </dgm:presLayoutVars>
      </dgm:prSet>
      <dgm:spPr/>
    </dgm:pt>
    <dgm:pt modelId="{B19F6794-74EB-2741-BD9F-EE3105A47BDF}" type="pres">
      <dgm:prSet presAssocID="{65307EFA-7D60-2E4D-A48E-0DE1B4BC3AF3}" presName="rootConnector3" presStyleLbl="asst2" presStyleIdx="0" presStyleCnt="3"/>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3" presStyleIdx="3" presStyleCnt="5"/>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2" presStyleIdx="1" presStyleCnt="3">
        <dgm:presLayoutVars>
          <dgm:chPref val="3"/>
        </dgm:presLayoutVars>
      </dgm:prSet>
      <dgm:spPr/>
    </dgm:pt>
    <dgm:pt modelId="{A96D48AC-916A-A945-A9C0-90B9CF64BB9C}" type="pres">
      <dgm:prSet presAssocID="{CF817743-49A3-DB43-B02C-96ED820552CA}" presName="rootConnector3" presStyleLbl="asst2" presStyleIdx="1" presStyleCnt="3"/>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 modelId="{C4302F0D-BEB4-924C-9F83-9DDA846D50AD}" type="pres">
      <dgm:prSet presAssocID="{97A536D0-B172-6D4C-8C35-D41CA5AE453D}" presName="Name111" presStyleLbl="parChTrans1D3" presStyleIdx="4" presStyleCnt="5"/>
      <dgm:spPr/>
    </dgm:pt>
    <dgm:pt modelId="{A2476BB1-A4FD-0F4B-AD97-2FD678950DD6}" type="pres">
      <dgm:prSet presAssocID="{DB65C7A1-83B9-3045-929E-351DF951A4A2}" presName="hierRoot3" presStyleCnt="0">
        <dgm:presLayoutVars>
          <dgm:hierBranch val="init"/>
        </dgm:presLayoutVars>
      </dgm:prSet>
      <dgm:spPr/>
    </dgm:pt>
    <dgm:pt modelId="{316C42AA-C53C-5141-8788-E68F1E1671B7}" type="pres">
      <dgm:prSet presAssocID="{DB65C7A1-83B9-3045-929E-351DF951A4A2}" presName="rootComposite3" presStyleCnt="0"/>
      <dgm:spPr/>
    </dgm:pt>
    <dgm:pt modelId="{1E1A2D09-D7ED-BF47-AB3B-D32A022E48C7}" type="pres">
      <dgm:prSet presAssocID="{DB65C7A1-83B9-3045-929E-351DF951A4A2}" presName="rootText3" presStyleLbl="asst2" presStyleIdx="2" presStyleCnt="3">
        <dgm:presLayoutVars>
          <dgm:chPref val="3"/>
        </dgm:presLayoutVars>
      </dgm:prSet>
      <dgm:spPr/>
    </dgm:pt>
    <dgm:pt modelId="{EAC9EC59-DACA-0D45-B16D-2BD9BFF1E974}" type="pres">
      <dgm:prSet presAssocID="{DB65C7A1-83B9-3045-929E-351DF951A4A2}" presName="rootConnector3" presStyleLbl="asst2" presStyleIdx="2" presStyleCnt="3"/>
      <dgm:spPr/>
    </dgm:pt>
    <dgm:pt modelId="{0E199AAA-3DF8-6748-876F-C1118CA01227}" type="pres">
      <dgm:prSet presAssocID="{DB65C7A1-83B9-3045-929E-351DF951A4A2}" presName="hierChild6" presStyleCnt="0"/>
      <dgm:spPr/>
    </dgm:pt>
    <dgm:pt modelId="{08712EF6-395C-744C-A10E-C2908D4292B2}" type="pres">
      <dgm:prSet presAssocID="{DB65C7A1-83B9-3045-929E-351DF951A4A2}" presName="hierChild7" presStyleCnt="0"/>
      <dgm:spPr/>
    </dgm:pt>
    <dgm:pt modelId="{7949602E-091D-944B-9CDA-8ABD95FC4181}" type="pres">
      <dgm:prSet presAssocID="{0ED1BFC4-9EF1-1B42-80AE-024F48C19E1D}" presName="hierChild3" presStyleCnt="0"/>
      <dgm:spPr/>
    </dgm:pt>
  </dgm:ptLst>
  <dgm:cxnLst>
    <dgm:cxn modelId="{5224CB04-8977-1A4A-B40A-6CF8ED13C940}" type="presOf" srcId="{24C1347C-3533-004A-9EE6-6EB7B1878229}" destId="{AFDF98E4-08C4-524E-AE54-2A399357C001}" srcOrd="0" destOrd="0" presId="urn:microsoft.com/office/officeart/2005/8/layout/orgChart1"/>
    <dgm:cxn modelId="{F3ABDA05-A457-F347-8711-B9935B9EB8FB}" type="presOf" srcId="{60C196CF-09C6-D14D-A15A-1B465993E36D}" destId="{CF6BC2F2-3B0A-804A-8531-E103E240B8A8}" srcOrd="1" destOrd="0" presId="urn:microsoft.com/office/officeart/2005/8/layout/orgChart1"/>
    <dgm:cxn modelId="{4128DF07-AB49-C645-B25B-2176A0865560}" type="presOf" srcId="{A88EC474-C83C-0C4B-91A5-DEBA0EFF6216}" destId="{4B153AC3-3657-F34D-8BE7-4175EBD71F10}" srcOrd="0" destOrd="0" presId="urn:microsoft.com/office/officeart/2005/8/layout/orgChart1"/>
    <dgm:cxn modelId="{D5D64E21-5332-2B44-9FE8-3353BCDEBE29}" type="presOf" srcId="{59E17353-7947-EA4C-96DF-92041DA440AF}" destId="{A95C5C6F-3AB4-9247-BDA2-BFF814E4AA9F}" srcOrd="1"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908E7E3E-FB1B-F143-A0ED-36524114F874}" type="presOf" srcId="{2F33D2DA-AB75-6344-B22A-660BAC46BD9E}" destId="{A28335A1-5EAB-8541-908A-A589325AFA45}" srcOrd="0" destOrd="0" presId="urn:microsoft.com/office/officeart/2005/8/layout/orgChart1"/>
    <dgm:cxn modelId="{98F39A3E-DAFD-7E4B-A14B-445B57DB6ABB}" type="presOf" srcId="{CF817743-49A3-DB43-B02C-96ED820552CA}" destId="{A96D48AC-916A-A945-A9C0-90B9CF64BB9C}" srcOrd="1" destOrd="0" presId="urn:microsoft.com/office/officeart/2005/8/layout/orgChart1"/>
    <dgm:cxn modelId="{20D2D749-B2FE-284A-9845-F72AC9A408E2}" type="presOf" srcId="{60C196CF-09C6-D14D-A15A-1B465993E36D}" destId="{BE049AAD-3B54-E14C-8F17-C5FC4F8F510E}" srcOrd="0" destOrd="0" presId="urn:microsoft.com/office/officeart/2005/8/layout/orgChart1"/>
    <dgm:cxn modelId="{ACEFE14B-B556-4446-A268-E4B4D6B9A79B}" type="presOf" srcId="{69077473-0EF7-2C47-B8C4-19D2384F8714}" destId="{FD66FC2C-228F-9E40-A2D3-3018CCDB7027}" srcOrd="0" destOrd="0" presId="urn:microsoft.com/office/officeart/2005/8/layout/orgChart1"/>
    <dgm:cxn modelId="{5F808050-3901-994A-8C07-346D59561E8A}" type="presOf" srcId="{8025AB8E-B4DA-034D-84F1-153A33F2CCD1}" destId="{DBED8CF7-2CF0-E840-9700-DA7DBA8EA5C5}" srcOrd="0" destOrd="0" presId="urn:microsoft.com/office/officeart/2005/8/layout/orgChart1"/>
    <dgm:cxn modelId="{B78A0254-F27C-CA46-B0C3-CE288A50429D}" type="presOf" srcId="{DB65C7A1-83B9-3045-929E-351DF951A4A2}" destId="{EAC9EC59-DACA-0D45-B16D-2BD9BFF1E974}" srcOrd="1" destOrd="0" presId="urn:microsoft.com/office/officeart/2005/8/layout/orgChart1"/>
    <dgm:cxn modelId="{DB3AFE5B-9452-FA47-99D2-D9689CFC7F9D}" type="presOf" srcId="{0ED1BFC4-9EF1-1B42-80AE-024F48C19E1D}" destId="{08B9544F-1A4B-A945-820F-5A320F21EBB8}" srcOrd="1" destOrd="0" presId="urn:microsoft.com/office/officeart/2005/8/layout/orgChart1"/>
    <dgm:cxn modelId="{1EFB6660-621B-2F4F-8725-1187D36C4EEB}" type="presOf" srcId="{2F33D2DA-AB75-6344-B22A-660BAC46BD9E}" destId="{8172AEB9-77EC-7746-87E1-DFB293B41DC3}" srcOrd="1"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89831162-6DF0-DF4D-8B08-DE856699F705}" type="presOf" srcId="{029F1039-8354-9141-83D5-3418ECCDA470}" destId="{599DCB4D-1C3A-6544-87F5-812051421160}" srcOrd="0" destOrd="0" presId="urn:microsoft.com/office/officeart/2005/8/layout/orgChart1"/>
    <dgm:cxn modelId="{F5C53366-549C-B449-950F-2A2ACF4A07FE}" srcId="{029F1039-8354-9141-83D5-3418ECCDA470}" destId="{DB65C7A1-83B9-3045-929E-351DF951A4A2}" srcOrd="2" destOrd="0" parTransId="{97A536D0-B172-6D4C-8C35-D41CA5AE453D}" sibTransId="{F9577FAC-2A14-7944-9673-05BEE9C2378C}"/>
    <dgm:cxn modelId="{9BD35D82-CD5F-404A-B426-69C353091445}" srcId="{029F1039-8354-9141-83D5-3418ECCDA470}" destId="{CF817743-49A3-DB43-B02C-96ED820552CA}" srcOrd="1" destOrd="0" parTransId="{2F06DE29-2D3F-4C45-83F0-73688F89F457}" sibTransId="{37F0D004-4708-D447-8E0C-2841D88D4060}"/>
    <dgm:cxn modelId="{3302F482-066C-324B-A732-7636A4CF3A66}" srcId="{220932BD-AF82-3844-AA51-5047DABCCEF6}" destId="{0ED1BFC4-9EF1-1B42-80AE-024F48C19E1D}" srcOrd="0" destOrd="0" parTransId="{F3C9ECCF-51B7-E046-A298-0C1CDD566073}" sibTransId="{BB705CA1-B62C-1A4F-A7FC-9B21DCB1AA54}"/>
    <dgm:cxn modelId="{83E9A484-7E1C-674B-A347-DD6385C34397}" srcId="{0ED1BFC4-9EF1-1B42-80AE-024F48C19E1D}"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0B270F87-3BD8-9047-A0ED-0A4AB4B2E632}" type="presOf" srcId="{766D66C9-A3EE-AF4C-B193-9CDE98E5E2F9}" destId="{D8CDA806-FCE8-8D4C-9F08-03BFD0DFBBA3}" srcOrd="0" destOrd="0" presId="urn:microsoft.com/office/officeart/2005/8/layout/orgChart1"/>
    <dgm:cxn modelId="{56360089-0861-794A-BAB5-CFF1B32AB2F9}" type="presOf" srcId="{65307EFA-7D60-2E4D-A48E-0DE1B4BC3AF3}" destId="{B19F6794-74EB-2741-BD9F-EE3105A47BDF}" srcOrd="1" destOrd="0" presId="urn:microsoft.com/office/officeart/2005/8/layout/orgChart1"/>
    <dgm:cxn modelId="{0768C889-20D1-9945-9204-D137800ABB99}" type="presOf" srcId="{E9E167D9-83F7-DA4A-B31B-9FEF7F26D12E}" destId="{1BC33255-0F97-3C40-A245-E2F6DCEFE171}" srcOrd="1" destOrd="0" presId="urn:microsoft.com/office/officeart/2005/8/layout/orgChart1"/>
    <dgm:cxn modelId="{43F6AF98-EA73-B04C-BEF5-B76DF8D66DC2}" type="presOf" srcId="{7CF282B1-0821-9C48-9F41-988711243733}" destId="{2C1AD34F-6132-F74F-8E13-5A092059FB8F}" srcOrd="0" destOrd="0" presId="urn:microsoft.com/office/officeart/2005/8/layout/orgChart1"/>
    <dgm:cxn modelId="{B858B39B-0439-DE4B-9035-F5071F4D3B10}" type="presOf" srcId="{59E17353-7947-EA4C-96DF-92041DA440AF}" destId="{719D2221-BBB3-794E-897F-C58FCD2D5C60}" srcOrd="0" destOrd="0" presId="urn:microsoft.com/office/officeart/2005/8/layout/orgChart1"/>
    <dgm:cxn modelId="{45BBB6A4-670D-0341-B5D8-F0B3E83343AB}" type="presOf" srcId="{029F1039-8354-9141-83D5-3418ECCDA470}" destId="{EF1097C3-42F7-CA4B-8788-35B9FE54415E}" srcOrd="1" destOrd="0" presId="urn:microsoft.com/office/officeart/2005/8/layout/orgChart1"/>
    <dgm:cxn modelId="{CF5EE1A4-062C-1B4B-A0DC-5E6ACAA25E58}" type="presOf" srcId="{65307EFA-7D60-2E4D-A48E-0DE1B4BC3AF3}" destId="{E2C33039-6ACB-6E4C-A378-8653FDA19533}" srcOrd="0" destOrd="0" presId="urn:microsoft.com/office/officeart/2005/8/layout/orgChart1"/>
    <dgm:cxn modelId="{C00FBDAA-19F5-A647-B441-FCEB403BFD2D}" type="presOf" srcId="{2F06DE29-2D3F-4C45-83F0-73688F89F457}" destId="{3C93CFC5-9DFE-E742-B14B-E7CF6E90D084}" srcOrd="0" destOrd="0" presId="urn:microsoft.com/office/officeart/2005/8/layout/orgChart1"/>
    <dgm:cxn modelId="{1A60A2AF-A7EF-324A-9D77-6CC203E37988}" type="presOf" srcId="{3798D772-06EB-584A-90D0-9FF9B70A4334}" destId="{69863BE9-F363-B64B-98E3-198CAA6E2C9F}" srcOrd="0"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A6F574B4-05DC-D741-9EAB-C29A6F67019B}" type="presOf" srcId="{DB65C7A1-83B9-3045-929E-351DF951A4A2}" destId="{1E1A2D09-D7ED-BF47-AB3B-D32A022E48C7}" srcOrd="0" destOrd="0" presId="urn:microsoft.com/office/officeart/2005/8/layout/orgChart1"/>
    <dgm:cxn modelId="{9B9633B6-21F1-414E-BDBA-AD66B9FE246D}" type="presOf" srcId="{CF817743-49A3-DB43-B02C-96ED820552CA}" destId="{BC9F48D0-9F74-F846-BC9B-E4F5174211F2}" srcOrd="0" destOrd="0" presId="urn:microsoft.com/office/officeart/2005/8/layout/orgChart1"/>
    <dgm:cxn modelId="{1EC569B6-EFFB-E14D-948F-62A470014F6C}" type="presOf" srcId="{E9E167D9-83F7-DA4A-B31B-9FEF7F26D12E}" destId="{083C94B8-CBAD-014C-91DD-A6E1629DF607}" srcOrd="0" destOrd="0" presId="urn:microsoft.com/office/officeart/2005/8/layout/orgChart1"/>
    <dgm:cxn modelId="{7C2939BC-B052-4C45-958C-B9E4E848AADF}" type="presOf" srcId="{E137F3B1-92C7-804D-95D5-EFA75D6E0CF8}" destId="{53AD5C6B-05C1-EB4D-8102-8CD21FE98B60}" srcOrd="0" destOrd="0" presId="urn:microsoft.com/office/officeart/2005/8/layout/orgChart1"/>
    <dgm:cxn modelId="{6DD620BF-86B2-1742-A1D9-1BFC03405ADD}" type="presOf" srcId="{8025AB8E-B4DA-034D-84F1-153A33F2CCD1}" destId="{F6322596-606E-6547-8AEB-89D5B7C668D4}" srcOrd="1"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FEBA6D0-2065-2747-BD3A-6DFD01A2A646}" type="presOf" srcId="{97A536D0-B172-6D4C-8C35-D41CA5AE453D}" destId="{C4302F0D-BEB4-924C-9F83-9DDA846D50AD}" srcOrd="0" destOrd="0" presId="urn:microsoft.com/office/officeart/2005/8/layout/orgChart1"/>
    <dgm:cxn modelId="{CDDD88DB-61CE-E149-9C48-73BDEE6F156D}" type="presOf" srcId="{0ED1BFC4-9EF1-1B42-80AE-024F48C19E1D}" destId="{CE5CC53B-B685-7A44-8C5C-D1956EE35DCD}" srcOrd="0" destOrd="0" presId="urn:microsoft.com/office/officeart/2005/8/layout/orgChart1"/>
    <dgm:cxn modelId="{8EC5EADD-6BA2-9D43-9455-4FBDC91D48C5}" srcId="{029F1039-8354-9141-83D5-3418ECCDA470}" destId="{59E17353-7947-EA4C-96DF-92041DA440AF}" srcOrd="3" destOrd="0" parTransId="{766D66C9-A3EE-AF4C-B193-9CDE98E5E2F9}" sibTransId="{E8E56832-D025-1146-ABCE-C5D8390ED3DC}"/>
    <dgm:cxn modelId="{F49502E0-74F6-794A-9060-BFBC37A6C622}" srcId="{029F1039-8354-9141-83D5-3418ECCDA470}" destId="{60C196CF-09C6-D14D-A15A-1B465993E36D}" srcOrd="4" destOrd="0" parTransId="{69077473-0EF7-2C47-B8C4-19D2384F8714}" sibTransId="{7D81D782-81A6-4140-99CB-9F7372C320E7}"/>
    <dgm:cxn modelId="{065FCE6A-71B5-2948-9596-3805F20A3613}" type="presParOf" srcId="{9D6A47D5-3B04-FD45-A449-9576FB1A8A1C}" destId="{067A9F75-7DD8-D14C-B0B9-485E78324FA4}" srcOrd="0" destOrd="0" presId="urn:microsoft.com/office/officeart/2005/8/layout/orgChart1"/>
    <dgm:cxn modelId="{5B868F71-E79F-1747-AD9A-E9FAAEC337EB}" type="presParOf" srcId="{067A9F75-7DD8-D14C-B0B9-485E78324FA4}" destId="{DF8D23CC-DBFD-A54A-817A-7F7C001C7B67}" srcOrd="0" destOrd="0" presId="urn:microsoft.com/office/officeart/2005/8/layout/orgChart1"/>
    <dgm:cxn modelId="{BD1AD022-12BE-6046-95CB-02FBB1F4403E}" type="presParOf" srcId="{DF8D23CC-DBFD-A54A-817A-7F7C001C7B67}" destId="{CE5CC53B-B685-7A44-8C5C-D1956EE35DCD}" srcOrd="0" destOrd="0" presId="urn:microsoft.com/office/officeart/2005/8/layout/orgChart1"/>
    <dgm:cxn modelId="{9EDE7CB8-3430-6842-8F34-2814DA68EB72}" type="presParOf" srcId="{DF8D23CC-DBFD-A54A-817A-7F7C001C7B67}" destId="{08B9544F-1A4B-A945-820F-5A320F21EBB8}" srcOrd="1" destOrd="0" presId="urn:microsoft.com/office/officeart/2005/8/layout/orgChart1"/>
    <dgm:cxn modelId="{37F91593-7836-CA41-8F57-FB138F276C50}" type="presParOf" srcId="{067A9F75-7DD8-D14C-B0B9-485E78324FA4}" destId="{8480C6F9-3755-3243-9A69-3D21B712A809}" srcOrd="1" destOrd="0" presId="urn:microsoft.com/office/officeart/2005/8/layout/orgChart1"/>
    <dgm:cxn modelId="{E12FD736-B195-D444-829A-D6ADEA9F9798}" type="presParOf" srcId="{8480C6F9-3755-3243-9A69-3D21B712A809}" destId="{4B153AC3-3657-F34D-8BE7-4175EBD71F10}" srcOrd="0" destOrd="0" presId="urn:microsoft.com/office/officeart/2005/8/layout/orgChart1"/>
    <dgm:cxn modelId="{3AA24581-C96C-B64C-8DC7-86AF9D8876F6}" type="presParOf" srcId="{8480C6F9-3755-3243-9A69-3D21B712A809}" destId="{B8FD6FF5-C03B-AB42-984A-924650FD7A41}" srcOrd="1" destOrd="0" presId="urn:microsoft.com/office/officeart/2005/8/layout/orgChart1"/>
    <dgm:cxn modelId="{C2D6CB46-AD2B-4847-A1DC-D3FEF56AAE87}" type="presParOf" srcId="{B8FD6FF5-C03B-AB42-984A-924650FD7A41}" destId="{A84A60D7-C6B7-7D4C-9315-0FDEF5C133DF}" srcOrd="0" destOrd="0" presId="urn:microsoft.com/office/officeart/2005/8/layout/orgChart1"/>
    <dgm:cxn modelId="{BCD3F067-6010-DD44-BF9A-93C9C27870DC}" type="presParOf" srcId="{A84A60D7-C6B7-7D4C-9315-0FDEF5C133DF}" destId="{599DCB4D-1C3A-6544-87F5-812051421160}" srcOrd="0" destOrd="0" presId="urn:microsoft.com/office/officeart/2005/8/layout/orgChart1"/>
    <dgm:cxn modelId="{57D9D0AE-1F43-A546-8E7C-EF3E92FB5B37}" type="presParOf" srcId="{A84A60D7-C6B7-7D4C-9315-0FDEF5C133DF}" destId="{EF1097C3-42F7-CA4B-8788-35B9FE54415E}" srcOrd="1" destOrd="0" presId="urn:microsoft.com/office/officeart/2005/8/layout/orgChart1"/>
    <dgm:cxn modelId="{CF6A5966-2685-1D4A-8FB2-31A38208B014}" type="presParOf" srcId="{B8FD6FF5-C03B-AB42-984A-924650FD7A41}" destId="{7F1D12F7-A082-0440-AC6F-7F7BD1A119A9}" srcOrd="1" destOrd="0" presId="urn:microsoft.com/office/officeart/2005/8/layout/orgChart1"/>
    <dgm:cxn modelId="{57661B13-B6E6-B24C-8CD2-274C22FB80A2}" type="presParOf" srcId="{7F1D12F7-A082-0440-AC6F-7F7BD1A119A9}" destId="{D8CDA806-FCE8-8D4C-9F08-03BFD0DFBBA3}" srcOrd="0" destOrd="0" presId="urn:microsoft.com/office/officeart/2005/8/layout/orgChart1"/>
    <dgm:cxn modelId="{787266DC-BEE2-A44A-A52B-AB4F4E3BC48D}" type="presParOf" srcId="{7F1D12F7-A082-0440-AC6F-7F7BD1A119A9}" destId="{675FE7F7-1312-9545-B839-D40E0E4F784F}" srcOrd="1" destOrd="0" presId="urn:microsoft.com/office/officeart/2005/8/layout/orgChart1"/>
    <dgm:cxn modelId="{302F6FAC-5F62-7148-9FBB-3F067B07DB22}" type="presParOf" srcId="{675FE7F7-1312-9545-B839-D40E0E4F784F}" destId="{52A6F31A-0230-7940-B6B9-E0EE40C60F01}" srcOrd="0" destOrd="0" presId="urn:microsoft.com/office/officeart/2005/8/layout/orgChart1"/>
    <dgm:cxn modelId="{CE3D8F2D-F320-204C-AD33-1441A2031758}" type="presParOf" srcId="{52A6F31A-0230-7940-B6B9-E0EE40C60F01}" destId="{719D2221-BBB3-794E-897F-C58FCD2D5C60}" srcOrd="0" destOrd="0" presId="urn:microsoft.com/office/officeart/2005/8/layout/orgChart1"/>
    <dgm:cxn modelId="{AD5F4685-0ED5-DE49-B35A-15AB59E32539}" type="presParOf" srcId="{52A6F31A-0230-7940-B6B9-E0EE40C60F01}" destId="{A95C5C6F-3AB4-9247-BDA2-BFF814E4AA9F}" srcOrd="1" destOrd="0" presId="urn:microsoft.com/office/officeart/2005/8/layout/orgChart1"/>
    <dgm:cxn modelId="{E4FF47F1-5C8D-AF4D-8EDB-7CCA0AE4480C}" type="presParOf" srcId="{675FE7F7-1312-9545-B839-D40E0E4F784F}" destId="{80588597-A9E3-B64A-950A-8A1685B7D695}" srcOrd="1" destOrd="0" presId="urn:microsoft.com/office/officeart/2005/8/layout/orgChart1"/>
    <dgm:cxn modelId="{6299B137-EB3A-C641-88F2-3215D8B90AE4}" type="presParOf" srcId="{675FE7F7-1312-9545-B839-D40E0E4F784F}" destId="{A79B03AC-BCB9-7C42-B430-036AA9D0DC1D}" srcOrd="2" destOrd="0" presId="urn:microsoft.com/office/officeart/2005/8/layout/orgChart1"/>
    <dgm:cxn modelId="{D0456499-5C71-A34B-8405-A00ACA80AC0D}" type="presParOf" srcId="{7F1D12F7-A082-0440-AC6F-7F7BD1A119A9}" destId="{FD66FC2C-228F-9E40-A2D3-3018CCDB7027}" srcOrd="2" destOrd="0" presId="urn:microsoft.com/office/officeart/2005/8/layout/orgChart1"/>
    <dgm:cxn modelId="{8F05DBF2-F0AA-1F4A-89FE-4A1D49335D9F}" type="presParOf" srcId="{7F1D12F7-A082-0440-AC6F-7F7BD1A119A9}" destId="{B1B67BEB-0557-6C4F-8F69-0E6F5152D8A0}" srcOrd="3" destOrd="0" presId="urn:microsoft.com/office/officeart/2005/8/layout/orgChart1"/>
    <dgm:cxn modelId="{1A59A9E9-1378-7742-B87F-5784F84AE60E}" type="presParOf" srcId="{B1B67BEB-0557-6C4F-8F69-0E6F5152D8A0}" destId="{5CE103A6-EEEA-A541-A9FC-EDDA234F0E5A}" srcOrd="0" destOrd="0" presId="urn:microsoft.com/office/officeart/2005/8/layout/orgChart1"/>
    <dgm:cxn modelId="{FF68997D-4D1A-5545-806A-585460B942B8}" type="presParOf" srcId="{5CE103A6-EEEA-A541-A9FC-EDDA234F0E5A}" destId="{BE049AAD-3B54-E14C-8F17-C5FC4F8F510E}" srcOrd="0" destOrd="0" presId="urn:microsoft.com/office/officeart/2005/8/layout/orgChart1"/>
    <dgm:cxn modelId="{9F9295F9-1EE1-3C4B-90AA-27BBE4342E04}" type="presParOf" srcId="{5CE103A6-EEEA-A541-A9FC-EDDA234F0E5A}" destId="{CF6BC2F2-3B0A-804A-8531-E103E240B8A8}" srcOrd="1" destOrd="0" presId="urn:microsoft.com/office/officeart/2005/8/layout/orgChart1"/>
    <dgm:cxn modelId="{02951C0C-056D-0F43-B216-A186B46F5783}" type="presParOf" srcId="{B1B67BEB-0557-6C4F-8F69-0E6F5152D8A0}" destId="{0CCB8A35-A7E3-0F47-B304-7D0EF44B29A7}" srcOrd="1" destOrd="0" presId="urn:microsoft.com/office/officeart/2005/8/layout/orgChart1"/>
    <dgm:cxn modelId="{C4675C7B-1020-3046-9F32-0B27923C083A}" type="presParOf" srcId="{0CCB8A35-A7E3-0F47-B304-7D0EF44B29A7}" destId="{2C1AD34F-6132-F74F-8E13-5A092059FB8F}" srcOrd="0" destOrd="0" presId="urn:microsoft.com/office/officeart/2005/8/layout/orgChart1"/>
    <dgm:cxn modelId="{BA1D3B0B-3D40-4A40-B140-7A4B392E1B4A}" type="presParOf" srcId="{0CCB8A35-A7E3-0F47-B304-7D0EF44B29A7}" destId="{06744DDA-3501-5540-83EC-BE9A370C086F}" srcOrd="1" destOrd="0" presId="urn:microsoft.com/office/officeart/2005/8/layout/orgChart1"/>
    <dgm:cxn modelId="{1B3039C8-081E-DF48-814B-AC7685CD433A}" type="presParOf" srcId="{06744DDA-3501-5540-83EC-BE9A370C086F}" destId="{8AA93EEA-AF68-AF4C-ADEE-F321E2091F1D}" srcOrd="0" destOrd="0" presId="urn:microsoft.com/office/officeart/2005/8/layout/orgChart1"/>
    <dgm:cxn modelId="{F8BBB712-3E0F-8C4E-A2CA-D89D41F19187}" type="presParOf" srcId="{8AA93EEA-AF68-AF4C-ADEE-F321E2091F1D}" destId="{DBED8CF7-2CF0-E840-9700-DA7DBA8EA5C5}" srcOrd="0" destOrd="0" presId="urn:microsoft.com/office/officeart/2005/8/layout/orgChart1"/>
    <dgm:cxn modelId="{B54A142F-F6AA-AE43-A27F-A94FFC6B4A02}" type="presParOf" srcId="{8AA93EEA-AF68-AF4C-ADEE-F321E2091F1D}" destId="{F6322596-606E-6547-8AEB-89D5B7C668D4}" srcOrd="1" destOrd="0" presId="urn:microsoft.com/office/officeart/2005/8/layout/orgChart1"/>
    <dgm:cxn modelId="{08A789E6-9E75-5548-9000-EF2FE97221A8}" type="presParOf" srcId="{06744DDA-3501-5540-83EC-BE9A370C086F}" destId="{EAAA40FF-616F-9B44-89D8-FCB543F1D610}" srcOrd="1" destOrd="0" presId="urn:microsoft.com/office/officeart/2005/8/layout/orgChart1"/>
    <dgm:cxn modelId="{0B7869D5-E215-324A-B19D-B64AB55E9C84}" type="presParOf" srcId="{06744DDA-3501-5540-83EC-BE9A370C086F}" destId="{D377A75C-5CCA-CD44-A685-14F77F9F4F68}" srcOrd="2" destOrd="0" presId="urn:microsoft.com/office/officeart/2005/8/layout/orgChart1"/>
    <dgm:cxn modelId="{5F5E9274-64A4-3047-BF71-706AA4614E0A}" type="presParOf" srcId="{0CCB8A35-A7E3-0F47-B304-7D0EF44B29A7}" destId="{69863BE9-F363-B64B-98E3-198CAA6E2C9F}" srcOrd="2" destOrd="0" presId="urn:microsoft.com/office/officeart/2005/8/layout/orgChart1"/>
    <dgm:cxn modelId="{79CDD764-628B-D24A-9386-314C109201DB}" type="presParOf" srcId="{0CCB8A35-A7E3-0F47-B304-7D0EF44B29A7}" destId="{8E909D59-80D4-5A43-B125-B5EA4E793AE4}" srcOrd="3" destOrd="0" presId="urn:microsoft.com/office/officeart/2005/8/layout/orgChart1"/>
    <dgm:cxn modelId="{065C9BD2-A3CF-574A-AECD-239E8FB34A70}" type="presParOf" srcId="{8E909D59-80D4-5A43-B125-B5EA4E793AE4}" destId="{60837857-5FB9-C94A-9B34-7504898E0E36}" srcOrd="0" destOrd="0" presId="urn:microsoft.com/office/officeart/2005/8/layout/orgChart1"/>
    <dgm:cxn modelId="{D46E7E5F-9625-5B43-AA33-629C7C1C7E2E}" type="presParOf" srcId="{60837857-5FB9-C94A-9B34-7504898E0E36}" destId="{A28335A1-5EAB-8541-908A-A589325AFA45}" srcOrd="0" destOrd="0" presId="urn:microsoft.com/office/officeart/2005/8/layout/orgChart1"/>
    <dgm:cxn modelId="{B54273AD-EC0B-B04D-9A45-FBA3C3EBA405}" type="presParOf" srcId="{60837857-5FB9-C94A-9B34-7504898E0E36}" destId="{8172AEB9-77EC-7746-87E1-DFB293B41DC3}" srcOrd="1" destOrd="0" presId="urn:microsoft.com/office/officeart/2005/8/layout/orgChart1"/>
    <dgm:cxn modelId="{C1089707-2DB1-BC4E-938E-EF7ECD0E0541}" type="presParOf" srcId="{8E909D59-80D4-5A43-B125-B5EA4E793AE4}" destId="{91241E9D-38E4-9444-A17B-A1AE4371A649}" srcOrd="1" destOrd="0" presId="urn:microsoft.com/office/officeart/2005/8/layout/orgChart1"/>
    <dgm:cxn modelId="{5466589F-E0DC-8A4D-9A3E-5B15592A3577}" type="presParOf" srcId="{8E909D59-80D4-5A43-B125-B5EA4E793AE4}" destId="{537CE10D-74ED-D84D-B3A9-C2E607EA3408}" srcOrd="2" destOrd="0" presId="urn:microsoft.com/office/officeart/2005/8/layout/orgChart1"/>
    <dgm:cxn modelId="{4E3567D8-E87E-A647-92C1-0786D6C64AF4}" type="presParOf" srcId="{0CCB8A35-A7E3-0F47-B304-7D0EF44B29A7}" destId="{53AD5C6B-05C1-EB4D-8102-8CD21FE98B60}" srcOrd="4" destOrd="0" presId="urn:microsoft.com/office/officeart/2005/8/layout/orgChart1"/>
    <dgm:cxn modelId="{FE25AA3D-B94F-DC44-802C-D95480B6A608}" type="presParOf" srcId="{0CCB8A35-A7E3-0F47-B304-7D0EF44B29A7}" destId="{C55ACD45-9C47-DF4F-90E8-84C9022F131D}" srcOrd="5" destOrd="0" presId="urn:microsoft.com/office/officeart/2005/8/layout/orgChart1"/>
    <dgm:cxn modelId="{2684EDDC-0628-6545-BB36-1B03BD7960D8}" type="presParOf" srcId="{C55ACD45-9C47-DF4F-90E8-84C9022F131D}" destId="{0BDE8E37-2449-3840-A9F3-8B46C0EAB290}" srcOrd="0" destOrd="0" presId="urn:microsoft.com/office/officeart/2005/8/layout/orgChart1"/>
    <dgm:cxn modelId="{BC312900-4C9C-CA48-914E-639F5F3E7DFD}" type="presParOf" srcId="{0BDE8E37-2449-3840-A9F3-8B46C0EAB290}" destId="{083C94B8-CBAD-014C-91DD-A6E1629DF607}" srcOrd="0" destOrd="0" presId="urn:microsoft.com/office/officeart/2005/8/layout/orgChart1"/>
    <dgm:cxn modelId="{70FE91FE-ACDC-B343-8347-A405194E9813}" type="presParOf" srcId="{0BDE8E37-2449-3840-A9F3-8B46C0EAB290}" destId="{1BC33255-0F97-3C40-A245-E2F6DCEFE171}" srcOrd="1" destOrd="0" presId="urn:microsoft.com/office/officeart/2005/8/layout/orgChart1"/>
    <dgm:cxn modelId="{8E40E002-FD2C-C745-9390-71269F7DBE67}" type="presParOf" srcId="{C55ACD45-9C47-DF4F-90E8-84C9022F131D}" destId="{FDFECCF5-03FB-EF4A-92BC-900BA4BCA971}" srcOrd="1" destOrd="0" presId="urn:microsoft.com/office/officeart/2005/8/layout/orgChart1"/>
    <dgm:cxn modelId="{27C75395-E66B-8D4A-BC15-56F1F47E37E3}" type="presParOf" srcId="{C55ACD45-9C47-DF4F-90E8-84C9022F131D}" destId="{3B73B416-81AA-834B-824C-9D409DADC192}" srcOrd="2" destOrd="0" presId="urn:microsoft.com/office/officeart/2005/8/layout/orgChart1"/>
    <dgm:cxn modelId="{87B054E3-23E8-BD4E-8118-2561C371C203}" type="presParOf" srcId="{B1B67BEB-0557-6C4F-8F69-0E6F5152D8A0}" destId="{377E38D1-2F51-A144-A1D5-DFEA2771BFAB}" srcOrd="2" destOrd="0" presId="urn:microsoft.com/office/officeart/2005/8/layout/orgChart1"/>
    <dgm:cxn modelId="{7B0DFCCA-B09F-5F43-99B3-093930B19DD9}" type="presParOf" srcId="{B8FD6FF5-C03B-AB42-984A-924650FD7A41}" destId="{291D2C11-36EC-354B-91AC-4C4655633686}" srcOrd="2" destOrd="0" presId="urn:microsoft.com/office/officeart/2005/8/layout/orgChart1"/>
    <dgm:cxn modelId="{86B75CFF-6F63-944A-B674-27EA777FB89A}" type="presParOf" srcId="{291D2C11-36EC-354B-91AC-4C4655633686}" destId="{AFDF98E4-08C4-524E-AE54-2A399357C001}" srcOrd="0" destOrd="0" presId="urn:microsoft.com/office/officeart/2005/8/layout/orgChart1"/>
    <dgm:cxn modelId="{02D652A8-8E3C-3543-BC63-AFA679EB0DD4}" type="presParOf" srcId="{291D2C11-36EC-354B-91AC-4C4655633686}" destId="{95421873-DB4F-5A47-B48F-49B48D514A43}" srcOrd="1" destOrd="0" presId="urn:microsoft.com/office/officeart/2005/8/layout/orgChart1"/>
    <dgm:cxn modelId="{13F5B5A3-3B84-024B-97B6-BD7D42157A58}" type="presParOf" srcId="{95421873-DB4F-5A47-B48F-49B48D514A43}" destId="{7F020FE7-6D96-104A-9AFD-00BA3551D37B}" srcOrd="0" destOrd="0" presId="urn:microsoft.com/office/officeart/2005/8/layout/orgChart1"/>
    <dgm:cxn modelId="{1CBF9E0A-A6D4-4E48-8984-B9FD51700722}" type="presParOf" srcId="{7F020FE7-6D96-104A-9AFD-00BA3551D37B}" destId="{E2C33039-6ACB-6E4C-A378-8653FDA19533}" srcOrd="0" destOrd="0" presId="urn:microsoft.com/office/officeart/2005/8/layout/orgChart1"/>
    <dgm:cxn modelId="{A4557BD8-98C0-8A46-9EB0-1AF67B797285}" type="presParOf" srcId="{7F020FE7-6D96-104A-9AFD-00BA3551D37B}" destId="{B19F6794-74EB-2741-BD9F-EE3105A47BDF}" srcOrd="1" destOrd="0" presId="urn:microsoft.com/office/officeart/2005/8/layout/orgChart1"/>
    <dgm:cxn modelId="{2D9EAB7A-F570-F34B-A693-8A3EA8E6FC09}" type="presParOf" srcId="{95421873-DB4F-5A47-B48F-49B48D514A43}" destId="{73C14217-F2F5-8D4D-A0FE-2B9EC64CC823}" srcOrd="1" destOrd="0" presId="urn:microsoft.com/office/officeart/2005/8/layout/orgChart1"/>
    <dgm:cxn modelId="{3D911FE6-4967-D74F-BB4D-061CA157248D}" type="presParOf" srcId="{95421873-DB4F-5A47-B48F-49B48D514A43}" destId="{28154F59-5890-B646-A491-7BFEB3D99D62}" srcOrd="2" destOrd="0" presId="urn:microsoft.com/office/officeart/2005/8/layout/orgChart1"/>
    <dgm:cxn modelId="{E338ACAA-A5EB-EE47-A709-8AEA3A5D617C}" type="presParOf" srcId="{291D2C11-36EC-354B-91AC-4C4655633686}" destId="{3C93CFC5-9DFE-E742-B14B-E7CF6E90D084}" srcOrd="2" destOrd="0" presId="urn:microsoft.com/office/officeart/2005/8/layout/orgChart1"/>
    <dgm:cxn modelId="{AC624B4F-7483-5641-AD54-F3A9DE06C43B}" type="presParOf" srcId="{291D2C11-36EC-354B-91AC-4C4655633686}" destId="{D9B0AE17-D035-5440-8008-22CAA6B44811}" srcOrd="3" destOrd="0" presId="urn:microsoft.com/office/officeart/2005/8/layout/orgChart1"/>
    <dgm:cxn modelId="{66C28FD8-AD45-0E45-A89A-7C4BC1A8C2EF}" type="presParOf" srcId="{D9B0AE17-D035-5440-8008-22CAA6B44811}" destId="{973F93A8-4C43-5A4E-B678-F6155E5DBC17}" srcOrd="0" destOrd="0" presId="urn:microsoft.com/office/officeart/2005/8/layout/orgChart1"/>
    <dgm:cxn modelId="{00163503-8511-4F41-B7A8-E7575CCAF63E}" type="presParOf" srcId="{973F93A8-4C43-5A4E-B678-F6155E5DBC17}" destId="{BC9F48D0-9F74-F846-BC9B-E4F5174211F2}" srcOrd="0" destOrd="0" presId="urn:microsoft.com/office/officeart/2005/8/layout/orgChart1"/>
    <dgm:cxn modelId="{ED1F16A1-1B4F-A642-BB85-4E0E46C9E325}" type="presParOf" srcId="{973F93A8-4C43-5A4E-B678-F6155E5DBC17}" destId="{A96D48AC-916A-A945-A9C0-90B9CF64BB9C}" srcOrd="1" destOrd="0" presId="urn:microsoft.com/office/officeart/2005/8/layout/orgChart1"/>
    <dgm:cxn modelId="{0F06F5C1-BB68-F540-B69C-B9639DCEC3BD}" type="presParOf" srcId="{D9B0AE17-D035-5440-8008-22CAA6B44811}" destId="{D721155B-E1A0-B944-917D-FABCA3D78719}" srcOrd="1" destOrd="0" presId="urn:microsoft.com/office/officeart/2005/8/layout/orgChart1"/>
    <dgm:cxn modelId="{5CE0C575-7EDD-9C44-8589-2DFA70AA1DDB}" type="presParOf" srcId="{D9B0AE17-D035-5440-8008-22CAA6B44811}" destId="{1F26B82A-E06E-2B44-8193-6D25FC306BE7}" srcOrd="2" destOrd="0" presId="urn:microsoft.com/office/officeart/2005/8/layout/orgChart1"/>
    <dgm:cxn modelId="{5911F2AC-C878-234A-8E2B-50457E954FE2}" type="presParOf" srcId="{291D2C11-36EC-354B-91AC-4C4655633686}" destId="{C4302F0D-BEB4-924C-9F83-9DDA846D50AD}" srcOrd="4" destOrd="0" presId="urn:microsoft.com/office/officeart/2005/8/layout/orgChart1"/>
    <dgm:cxn modelId="{EF411440-D223-FF4D-8194-B288148325F7}" type="presParOf" srcId="{291D2C11-36EC-354B-91AC-4C4655633686}" destId="{A2476BB1-A4FD-0F4B-AD97-2FD678950DD6}" srcOrd="5" destOrd="0" presId="urn:microsoft.com/office/officeart/2005/8/layout/orgChart1"/>
    <dgm:cxn modelId="{315AF6B0-7822-4341-A8FA-65591FC0C3D5}" type="presParOf" srcId="{A2476BB1-A4FD-0F4B-AD97-2FD678950DD6}" destId="{316C42AA-C53C-5141-8788-E68F1E1671B7}" srcOrd="0" destOrd="0" presId="urn:microsoft.com/office/officeart/2005/8/layout/orgChart1"/>
    <dgm:cxn modelId="{D40DBA60-7119-A741-A5CB-B5CCC1D04C83}" type="presParOf" srcId="{316C42AA-C53C-5141-8788-E68F1E1671B7}" destId="{1E1A2D09-D7ED-BF47-AB3B-D32A022E48C7}" srcOrd="0" destOrd="0" presId="urn:microsoft.com/office/officeart/2005/8/layout/orgChart1"/>
    <dgm:cxn modelId="{CBEB277F-B00D-5C4C-B739-66976A15A77E}" type="presParOf" srcId="{316C42AA-C53C-5141-8788-E68F1E1671B7}" destId="{EAC9EC59-DACA-0D45-B16D-2BD9BFF1E974}" srcOrd="1" destOrd="0" presId="urn:microsoft.com/office/officeart/2005/8/layout/orgChart1"/>
    <dgm:cxn modelId="{D645F1F9-393A-824E-8852-43A1818DA76B}" type="presParOf" srcId="{A2476BB1-A4FD-0F4B-AD97-2FD678950DD6}" destId="{0E199AAA-3DF8-6748-876F-C1118CA01227}" srcOrd="1" destOrd="0" presId="urn:microsoft.com/office/officeart/2005/8/layout/orgChart1"/>
    <dgm:cxn modelId="{A8939CFE-3D23-BB4F-8567-AE7B8246089E}" type="presParOf" srcId="{A2476BB1-A4FD-0F4B-AD97-2FD678950DD6}" destId="{08712EF6-395C-744C-A10E-C2908D4292B2}" srcOrd="2" destOrd="0" presId="urn:microsoft.com/office/officeart/2005/8/layout/orgChart1"/>
    <dgm:cxn modelId="{96ECC62D-D2BD-0047-A6CA-114D400E898E}" type="presParOf" srcId="{067A9F75-7DD8-D14C-B0B9-485E78324FA4}" destId="{7949602E-091D-944B-9CDA-8ABD95FC418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2" csCatId="colorful" phldr="1"/>
      <dgm:spPr/>
      <dgm:t>
        <a:bodyPr/>
        <a:lstStyle/>
        <a:p>
          <a:endParaRPr lang="en-US"/>
        </a:p>
      </dgm:t>
    </dgm:pt>
    <dgm:pt modelId="{28D1382A-B3E7-7A48-8BCF-0902C5319AA6}">
      <dgm:prSet phldrT="[Text]"/>
      <dgm:spPr>
        <a:blipFill>
          <a:blip xmlns:r="http://schemas.openxmlformats.org/officeDocument/2006/relationships" r:embed="rId1"/>
          <a:stretch>
            <a:fillRect/>
          </a:stretch>
        </a:blipFill>
      </dgm:spPr>
      <dgm:t>
        <a:bodyPr/>
        <a:lstStyle/>
        <a:p>
          <a:r>
            <a:rPr lang="en-US">
              <a:noFill/>
            </a:rPr>
            <a:t> </a:t>
          </a:r>
        </a:p>
      </dgm:t>
    </dgm:p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dgm:pt modelId="{B6D43F57-BD01-C145-AF2A-CC07F56C2DF9}">
      <dgm:prSet phldrT="[Text]"/>
      <dgm:spPr>
        <a:blipFill>
          <a:blip xmlns:r="http://schemas.openxmlformats.org/officeDocument/2006/relationships" r:embed="rId2"/>
          <a:stretch>
            <a:fillRect/>
          </a:stretch>
        </a:blipFill>
      </dgm:spPr>
      <dgm:t>
        <a:bodyPr/>
        <a:lstStyle/>
        <a:p>
          <a:r>
            <a:rPr lang="en-US">
              <a:noFill/>
            </a:rPr>
            <a:t> </a:t>
          </a:r>
        </a:p>
      </dgm:t>
    </dgm:pt>
    <dgm:pt modelId="{6F70F988-466D-E84C-A7C9-BEA84B751C8B}" type="parTrans" cxnId="{06FE180B-2EEC-6F48-96D7-70A6D58BC3CA}">
      <dgm:prSet/>
      <dgm:spPr/>
      <dgm:t>
        <a:bodyPr/>
        <a:lstStyle/>
        <a:p>
          <a:endParaRPr lang="en-US"/>
        </a:p>
      </dgm:t>
    </dgm:pt>
    <dgm:pt modelId="{C34EB286-030B-DD42-ADFB-885610F8024A}" type="sibTrans" cxnId="{06FE180B-2EEC-6F48-96D7-70A6D58BC3CA}">
      <dgm:prSet/>
      <dgm:spPr/>
      <dgm:t>
        <a:bodyPr/>
        <a:lstStyle/>
        <a:p>
          <a:endParaRPr lang="en-US"/>
        </a:p>
      </dgm:t>
    </dgm:pt>
    <dgm:pt modelId="{6A4CE84D-749A-974F-A8D0-2BC5C5232B6D}">
      <dgm:prSet phldrT="[Text]"/>
      <dgm:spPr>
        <a:blipFill>
          <a:blip xmlns:r="http://schemas.openxmlformats.org/officeDocument/2006/relationships" r:embed="rId3"/>
          <a:stretch>
            <a:fillRect/>
          </a:stretch>
        </a:blipFill>
      </dgm:spPr>
      <dgm:t>
        <a:bodyPr/>
        <a:lstStyle/>
        <a:p>
          <a:r>
            <a:rPr lang="en-US">
              <a:noFill/>
            </a:rPr>
            <a:t> </a:t>
          </a:r>
        </a:p>
      </dgm:t>
    </dgm:pt>
    <dgm:pt modelId="{2EA9847E-3F91-934A-8501-63CED56314C0}" type="parTrans" cxnId="{C605B684-4E6E-2544-A245-72830C3A048D}">
      <dgm:prSet/>
      <dgm:spPr/>
      <dgm:t>
        <a:bodyPr/>
        <a:lstStyle/>
        <a:p>
          <a:endParaRPr lang="en-US"/>
        </a:p>
      </dgm:t>
    </dgm:pt>
    <dgm:pt modelId="{F1FE3AFC-4388-3741-89A8-6E6D6BD80633}" type="sibTrans" cxnId="{C605B684-4E6E-2544-A245-72830C3A048D}">
      <dgm:prSet/>
      <dgm:spPr/>
      <dgm:t>
        <a:bodyPr/>
        <a:lstStyle/>
        <a:p>
          <a:endParaRPr lang="en-US"/>
        </a:p>
      </dgm:t>
    </dgm:pt>
    <dgm:pt modelId="{CA43A6A2-D027-CE4E-816A-4AF3279FA8F4}">
      <dgm:prSet/>
      <dgm:spPr>
        <a:blipFill>
          <a:blip xmlns:r="http://schemas.openxmlformats.org/officeDocument/2006/relationships" r:embed="rId4"/>
          <a:stretch>
            <a:fillRect/>
          </a:stretch>
        </a:blipFill>
      </dgm:spPr>
      <dgm:t>
        <a:bodyPr/>
        <a:lstStyle/>
        <a:p>
          <a:r>
            <a:rPr lang="en-US">
              <a:noFill/>
            </a:rPr>
            <a:t> </a:t>
          </a:r>
        </a:p>
      </dgm:t>
    </dgm:pt>
    <dgm:pt modelId="{140FA1D7-FD54-1949-8F9C-C4E502A9125E}" type="parTrans" cxnId="{04067CA5-71FA-E04E-8A0E-F8F39B5B9E0E}">
      <dgm:prSet/>
      <dgm:spPr/>
      <dgm:t>
        <a:bodyPr/>
        <a:lstStyle/>
        <a:p>
          <a:endParaRPr lang="en-US"/>
        </a:p>
      </dgm:t>
    </dgm:pt>
    <dgm:pt modelId="{8324FB54-05AA-8042-ACBB-679320BDBAC2}" type="sibTrans" cxnId="{04067CA5-71FA-E04E-8A0E-F8F39B5B9E0E}">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4"/>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4"/>
      <dgm:spPr/>
    </dgm:pt>
    <dgm:pt modelId="{4FCF6748-177C-954D-8469-2DCA6A637942}" type="pres">
      <dgm:prSet presAssocID="{3A8B4A50-4245-CE40-86B0-5EC81BC5BBF7}" presName="dstNode" presStyleLbl="node1" presStyleIdx="0" presStyleCnt="4"/>
      <dgm:spPr/>
    </dgm:pt>
    <dgm:pt modelId="{D9CFE800-11FE-5749-9D31-7EC412F613E3}" type="pres">
      <dgm:prSet presAssocID="{28D1382A-B3E7-7A48-8BCF-0902C5319AA6}" presName="text_1" presStyleLbl="node1" presStyleIdx="0" presStyleCnt="4">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4"/>
      <dgm:spPr/>
    </dgm:pt>
    <dgm:pt modelId="{9156DDAB-C5BD-5E4A-B84E-D3139C53C2D9}" type="pres">
      <dgm:prSet presAssocID="{B6D43F57-BD01-C145-AF2A-CC07F56C2DF9}" presName="text_2" presStyleLbl="node1" presStyleIdx="1" presStyleCnt="4" custLinFactNeighborX="2840" custLinFactNeighborY="4025">
        <dgm:presLayoutVars>
          <dgm:bulletEnabled val="1"/>
        </dgm:presLayoutVars>
      </dgm:prSet>
      <dgm:spPr/>
    </dgm:pt>
    <dgm:pt modelId="{B2B5AB7C-D444-D64F-850D-34D234B7839D}" type="pres">
      <dgm:prSet presAssocID="{B6D43F57-BD01-C145-AF2A-CC07F56C2DF9}" presName="accent_2" presStyleCnt="0"/>
      <dgm:spPr/>
    </dgm:pt>
    <dgm:pt modelId="{F2C81A5D-E10C-8D41-88AB-3AE7D4523106}" type="pres">
      <dgm:prSet presAssocID="{B6D43F57-BD01-C145-AF2A-CC07F56C2DF9}" presName="accentRepeatNode" presStyleLbl="solidFgAcc1" presStyleIdx="1" presStyleCnt="4"/>
      <dgm:spPr/>
    </dgm:pt>
    <dgm:pt modelId="{BD8E4B7F-C46E-6645-AC72-D3062AB309DC}" type="pres">
      <dgm:prSet presAssocID="{6A4CE84D-749A-974F-A8D0-2BC5C5232B6D}" presName="text_3" presStyleLbl="node1" presStyleIdx="2" presStyleCnt="4">
        <dgm:presLayoutVars>
          <dgm:bulletEnabled val="1"/>
        </dgm:presLayoutVars>
      </dgm:prSet>
      <dgm:spPr/>
    </dgm:pt>
    <dgm:pt modelId="{42D7F428-5191-2942-AA1F-B48EEFB3151D}" type="pres">
      <dgm:prSet presAssocID="{6A4CE84D-749A-974F-A8D0-2BC5C5232B6D}" presName="accent_3" presStyleCnt="0"/>
      <dgm:spPr/>
    </dgm:pt>
    <dgm:pt modelId="{50B736F2-4387-8B46-B4AA-C00EA73CECCB}" type="pres">
      <dgm:prSet presAssocID="{6A4CE84D-749A-974F-A8D0-2BC5C5232B6D}" presName="accentRepeatNode" presStyleLbl="solidFgAcc1" presStyleIdx="2" presStyleCnt="4"/>
      <dgm:spPr/>
    </dgm:pt>
    <dgm:pt modelId="{E44D7DD9-019E-EB48-84DC-C23C6AC23101}" type="pres">
      <dgm:prSet presAssocID="{CA43A6A2-D027-CE4E-816A-4AF3279FA8F4}" presName="text_4" presStyleLbl="node1" presStyleIdx="3" presStyleCnt="4">
        <dgm:presLayoutVars>
          <dgm:bulletEnabled val="1"/>
        </dgm:presLayoutVars>
      </dgm:prSet>
      <dgm:spPr/>
    </dgm:pt>
    <dgm:pt modelId="{59A1FB85-29DB-D949-8E13-5FF44817D32A}" type="pres">
      <dgm:prSet presAssocID="{CA43A6A2-D027-CE4E-816A-4AF3279FA8F4}" presName="accent_4" presStyleCnt="0"/>
      <dgm:spPr/>
    </dgm:pt>
    <dgm:pt modelId="{B52F61EA-173F-2245-91D8-D79CE5E7B3AC}" type="pres">
      <dgm:prSet presAssocID="{CA43A6A2-D027-CE4E-816A-4AF3279FA8F4}" presName="accentRepeatNode" presStyleLbl="solidFgAcc1" presStyleIdx="3" presStyleCnt="4"/>
      <dgm:spPr/>
    </dgm:pt>
  </dgm:ptLst>
  <dgm:cxnLst>
    <dgm:cxn modelId="{59B40204-5A7B-7B4E-B5E2-6B1CFB74BC46}" type="presOf" srcId="{28D1382A-B3E7-7A48-8BCF-0902C5319AA6}" destId="{D9CFE800-11FE-5749-9D31-7EC412F613E3}" srcOrd="0" destOrd="0" presId="urn:microsoft.com/office/officeart/2008/layout/VerticalCurvedList"/>
    <dgm:cxn modelId="{06FE180B-2EEC-6F48-96D7-70A6D58BC3CA}" srcId="{3A8B4A50-4245-CE40-86B0-5EC81BC5BBF7}" destId="{B6D43F57-BD01-C145-AF2A-CC07F56C2DF9}" srcOrd="1" destOrd="0" parTransId="{6F70F988-466D-E84C-A7C9-BEA84B751C8B}" sibTransId="{C34EB286-030B-DD42-ADFB-885610F8024A}"/>
    <dgm:cxn modelId="{68EAAC25-CE5D-C24F-A42E-299C5EAD154F}" srcId="{3A8B4A50-4245-CE40-86B0-5EC81BC5BBF7}" destId="{28D1382A-B3E7-7A48-8BCF-0902C5319AA6}" srcOrd="0" destOrd="0" parTransId="{37BE91B7-122E-ED4E-A6CE-002D08674E9C}" sibTransId="{8A707933-7A0F-9447-B4BC-C2BD078F65BD}"/>
    <dgm:cxn modelId="{DBF8C62E-E07F-E74C-B9A3-400A1B1BA14B}" type="presOf" srcId="{B6D43F57-BD01-C145-AF2A-CC07F56C2DF9}" destId="{9156DDAB-C5BD-5E4A-B84E-D3139C53C2D9}" srcOrd="0" destOrd="0" presId="urn:microsoft.com/office/officeart/2008/layout/VerticalCurvedList"/>
    <dgm:cxn modelId="{41224F3D-0FBF-C14D-B20F-6C80B3A922E9}" type="presOf" srcId="{CA43A6A2-D027-CE4E-816A-4AF3279FA8F4}" destId="{E44D7DD9-019E-EB48-84DC-C23C6AC23101}" srcOrd="0" destOrd="0" presId="urn:microsoft.com/office/officeart/2008/layout/VerticalCurvedList"/>
    <dgm:cxn modelId="{5685BE5A-0D93-D44C-81BE-0CE4D3F5488A}" type="presOf" srcId="{6A4CE84D-749A-974F-A8D0-2BC5C5232B6D}" destId="{BD8E4B7F-C46E-6645-AC72-D3062AB309DC}" srcOrd="0" destOrd="0" presId="urn:microsoft.com/office/officeart/2008/layout/VerticalCurvedList"/>
    <dgm:cxn modelId="{C605B684-4E6E-2544-A245-72830C3A048D}" srcId="{3A8B4A50-4245-CE40-86B0-5EC81BC5BBF7}" destId="{6A4CE84D-749A-974F-A8D0-2BC5C5232B6D}" srcOrd="2" destOrd="0" parTransId="{2EA9847E-3F91-934A-8501-63CED56314C0}" sibTransId="{F1FE3AFC-4388-3741-89A8-6E6D6BD80633}"/>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04067CA5-71FA-E04E-8A0E-F8F39B5B9E0E}" srcId="{3A8B4A50-4245-CE40-86B0-5EC81BC5BBF7}" destId="{CA43A6A2-D027-CE4E-816A-4AF3279FA8F4}" srcOrd="3" destOrd="0" parTransId="{140FA1D7-FD54-1949-8F9C-C4E502A9125E}" sibTransId="{8324FB54-05AA-8042-ACBB-679320BDBAC2}"/>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F7DCB502-D70A-1946-B715-E2023D1539FD}" type="presParOf" srcId="{1E6B4B44-9AA7-B545-804E-86E1E691A7B1}" destId="{9156DDAB-C5BD-5E4A-B84E-D3139C53C2D9}" srcOrd="3" destOrd="0" presId="urn:microsoft.com/office/officeart/2008/layout/VerticalCurvedList"/>
    <dgm:cxn modelId="{48653BA6-4F4C-A94F-ACF7-AC173C4A03DA}" type="presParOf" srcId="{1E6B4B44-9AA7-B545-804E-86E1E691A7B1}" destId="{B2B5AB7C-D444-D64F-850D-34D234B7839D}" srcOrd="4" destOrd="0" presId="urn:microsoft.com/office/officeart/2008/layout/VerticalCurvedList"/>
    <dgm:cxn modelId="{6BF3F482-38DD-3E44-A4E0-94C44258FB59}" type="presParOf" srcId="{B2B5AB7C-D444-D64F-850D-34D234B7839D}" destId="{F2C81A5D-E10C-8D41-88AB-3AE7D4523106}" srcOrd="0" destOrd="0" presId="urn:microsoft.com/office/officeart/2008/layout/VerticalCurvedList"/>
    <dgm:cxn modelId="{83181D35-A204-8C4D-8DFD-D902A77F0923}" type="presParOf" srcId="{1E6B4B44-9AA7-B545-804E-86E1E691A7B1}" destId="{BD8E4B7F-C46E-6645-AC72-D3062AB309DC}" srcOrd="5" destOrd="0" presId="urn:microsoft.com/office/officeart/2008/layout/VerticalCurvedList"/>
    <dgm:cxn modelId="{B2EC0797-7DB9-3840-8FBC-F361B7942794}" type="presParOf" srcId="{1E6B4B44-9AA7-B545-804E-86E1E691A7B1}" destId="{42D7F428-5191-2942-AA1F-B48EEFB3151D}" srcOrd="6" destOrd="0" presId="urn:microsoft.com/office/officeart/2008/layout/VerticalCurvedList"/>
    <dgm:cxn modelId="{2FA33CEF-1FF6-B74C-A4FA-14043DF955E3}" type="presParOf" srcId="{42D7F428-5191-2942-AA1F-B48EEFB3151D}" destId="{50B736F2-4387-8B46-B4AA-C00EA73CECCB}" srcOrd="0" destOrd="0" presId="urn:microsoft.com/office/officeart/2008/layout/VerticalCurvedList"/>
    <dgm:cxn modelId="{3B62F675-6AAB-D749-A03D-C35D5119E41C}" type="presParOf" srcId="{1E6B4B44-9AA7-B545-804E-86E1E691A7B1}" destId="{E44D7DD9-019E-EB48-84DC-C23C6AC23101}" srcOrd="7" destOrd="0" presId="urn:microsoft.com/office/officeart/2008/layout/VerticalCurvedList"/>
    <dgm:cxn modelId="{4182E78D-3994-C54A-A8C3-CEE0944C2452}" type="presParOf" srcId="{1E6B4B44-9AA7-B545-804E-86E1E691A7B1}" destId="{59A1FB85-29DB-D949-8E13-5FF44817D32A}" srcOrd="8" destOrd="0" presId="urn:microsoft.com/office/officeart/2008/layout/VerticalCurvedList"/>
    <dgm:cxn modelId="{839CE7D9-0F97-7A4F-A5D6-F5967B33CB21}" type="presParOf" srcId="{59A1FB85-29DB-D949-8E13-5FF44817D32A}" destId="{B52F61EA-173F-2245-91D8-D79CE5E7B3AC}" srcOrd="0" destOrd="0" presId="urn:microsoft.com/office/officeart/2008/layout/VerticalCurvedList"/>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9C27F646-F7E0-4169-AEE0-E9C794650B3A}"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A6509514-FFAB-46AD-92C9-BCD33C069829}">
      <dgm:prSet custT="1"/>
      <dgm:spPr/>
      <dgm:t>
        <a:bodyPr anchor="ctr"/>
        <a:lstStyle/>
        <a:p>
          <a:r>
            <a:rPr lang="en-US" sz="2000"/>
            <a:t>Interchangeable having the same value with other tokens of the same class</a:t>
          </a:r>
        </a:p>
      </dgm:t>
    </dgm:pt>
    <dgm:pt modelId="{4E7DC6E1-BA9B-4590-9829-4294FE6BABB3}" type="parTrans" cxnId="{11D06CFE-AB40-41ED-B5D5-131AB85248A3}">
      <dgm:prSet/>
      <dgm:spPr/>
      <dgm:t>
        <a:bodyPr/>
        <a:lstStyle/>
        <a:p>
          <a:endParaRPr lang="en-US"/>
        </a:p>
      </dgm:t>
    </dgm:pt>
    <dgm:pt modelId="{E913C483-6AC4-4DC5-8995-2B0DB24D6EB6}" type="sibTrans" cxnId="{11D06CFE-AB40-41ED-B5D5-131AB85248A3}">
      <dgm:prSet phldrT="01" custT="1"/>
      <dgm:spPr>
        <a:blipFill>
          <a:blip xmlns:r="http://schemas.openxmlformats.org/officeDocument/2006/relationships" r:embed="rId1"/>
          <a:stretch>
            <a:fillRect b="-4478"/>
          </a:stretch>
        </a:blipFill>
      </dgm:spPr>
      <dgm:t>
        <a:bodyPr/>
        <a:lstStyle/>
        <a:p>
          <a:r>
            <a:rPr lang="en-US">
              <a:noFill/>
            </a:rPr>
            <a:t> </a:t>
          </a:r>
        </a:p>
      </dgm:t>
    </dgm:pt>
    <dgm:pt modelId="{7561B8F8-EFC3-4EBF-997F-B9356535314E}">
      <dgm:prSet custT="1"/>
      <dgm:spPr/>
      <dgm:t>
        <a:bodyPr anchor="ctr"/>
        <a:lstStyle/>
        <a:p>
          <a:r>
            <a:rPr lang="en-US" sz="1600"/>
            <a:t>Physical money</a:t>
          </a:r>
        </a:p>
      </dgm:t>
    </dgm:pt>
    <dgm:pt modelId="{C8A5BAF5-2DE9-4F66-8FFF-C373C438AF8F}" type="parTrans" cxnId="{CF5AB60E-1F3A-48E9-8611-18F58F929525}">
      <dgm:prSet/>
      <dgm:spPr/>
      <dgm:t>
        <a:bodyPr/>
        <a:lstStyle/>
        <a:p>
          <a:endParaRPr lang="en-US"/>
        </a:p>
      </dgm:t>
    </dgm:pt>
    <dgm:pt modelId="{434A81A7-8276-44C4-87F8-92475D1DB750}" type="sibTrans" cxnId="{CF5AB60E-1F3A-48E9-8611-18F58F929525}">
      <dgm:prSet/>
      <dgm:spPr/>
      <dgm:t>
        <a:bodyPr/>
        <a:lstStyle/>
        <a:p>
          <a:endParaRPr lang="en-US"/>
        </a:p>
      </dgm:t>
    </dgm:pt>
    <dgm:pt modelId="{38E44524-AA6F-4F5A-A03F-819D7E14427D}">
      <dgm:prSet custT="1"/>
      <dgm:spPr/>
      <dgm:t>
        <a:bodyPr anchor="ctr"/>
        <a:lstStyle/>
        <a:p>
          <a:r>
            <a:rPr lang="en-US" sz="1600"/>
            <a:t>Loyalty points</a:t>
          </a:r>
        </a:p>
      </dgm:t>
    </dgm:pt>
    <dgm:pt modelId="{4111605A-F738-4FD6-B3E8-4A23127CA072}" type="parTrans" cxnId="{0E1AFAE7-B629-41CD-9837-1E17ED218568}">
      <dgm:prSet/>
      <dgm:spPr/>
      <dgm:t>
        <a:bodyPr/>
        <a:lstStyle/>
        <a:p>
          <a:endParaRPr lang="en-US"/>
        </a:p>
      </dgm:t>
    </dgm:pt>
    <dgm:pt modelId="{29F08BEB-77CA-40E8-A8BC-E43A536F6394}" type="sibTrans" cxnId="{0E1AFAE7-B629-41CD-9837-1E17ED218568}">
      <dgm:prSet/>
      <dgm:spPr/>
      <dgm:t>
        <a:bodyPr/>
        <a:lstStyle/>
        <a:p>
          <a:endParaRPr lang="en-US"/>
        </a:p>
      </dgm:t>
    </dgm:pt>
    <dgm:pt modelId="{CD394B23-EE56-4EEF-B840-E244CF5720CA}">
      <dgm:prSet custT="1"/>
      <dgm:spPr/>
      <dgm:t>
        <a:bodyPr anchor="t"/>
        <a:lstStyle/>
        <a:p>
          <a:r>
            <a:rPr lang="en-US" sz="2000"/>
            <a:t>Different values and should not be interchangeable.</a:t>
          </a:r>
        </a:p>
      </dgm:t>
    </dgm:pt>
    <dgm:pt modelId="{8063E0E3-75CB-41EE-819C-A5C685510084}" type="parTrans" cxnId="{AD11D980-236F-4BF4-A5EB-C94EFE8DDBC7}">
      <dgm:prSet/>
      <dgm:spPr/>
      <dgm:t>
        <a:bodyPr/>
        <a:lstStyle/>
        <a:p>
          <a:endParaRPr lang="en-US"/>
        </a:p>
      </dgm:t>
    </dgm:pt>
    <dgm:pt modelId="{B1A632C0-4975-4A6C-9A2B-2A5E89502DEC}" type="sibTrans" cxnId="{AD11D980-236F-4BF4-A5EB-C94EFE8DDBC7}">
      <dgm:prSet phldrT="02"/>
      <dgm:spPr>
        <a:blipFill>
          <a:blip xmlns:r="http://schemas.openxmlformats.org/officeDocument/2006/relationships" r:embed="rId2"/>
          <a:stretch>
            <a:fillRect/>
          </a:stretch>
        </a:blipFill>
      </dgm:spPr>
      <dgm:t>
        <a:bodyPr/>
        <a:lstStyle/>
        <a:p>
          <a:r>
            <a:rPr lang="en-US">
              <a:noFill/>
            </a:rPr>
            <a:t> </a:t>
          </a:r>
        </a:p>
      </dgm:t>
    </dgm:pt>
    <dgm:pt modelId="{8B4467D7-FAB3-4864-B4AA-7D6FC904875A}">
      <dgm:prSet custT="1"/>
      <dgm:spPr/>
      <dgm:t>
        <a:bodyPr/>
        <a:lstStyle/>
        <a:p>
          <a:r>
            <a:rPr lang="en-US" sz="1600"/>
            <a:t>Property title</a:t>
          </a:r>
        </a:p>
      </dgm:t>
    </dgm:pt>
    <dgm:pt modelId="{C9B2C323-CFC2-47F7-92B6-660F6BB0B8B7}" type="parTrans" cxnId="{44A96FD2-D41D-4657-B27A-03A2EA259786}">
      <dgm:prSet/>
      <dgm:spPr/>
      <dgm:t>
        <a:bodyPr/>
        <a:lstStyle/>
        <a:p>
          <a:endParaRPr lang="en-US"/>
        </a:p>
      </dgm:t>
    </dgm:pt>
    <dgm:pt modelId="{37428E5F-6CD5-4A03-B7DE-8B57CC0209C9}" type="sibTrans" cxnId="{44A96FD2-D41D-4657-B27A-03A2EA259786}">
      <dgm:prSet/>
      <dgm:spPr/>
      <dgm:t>
        <a:bodyPr/>
        <a:lstStyle/>
        <a:p>
          <a:endParaRPr lang="en-US"/>
        </a:p>
      </dgm:t>
    </dgm:pt>
    <dgm:pt modelId="{A8766F3D-5863-44EF-94DE-F9B7915322BF}">
      <dgm:prSet custT="1"/>
      <dgm:spPr/>
      <dgm:t>
        <a:bodyPr/>
        <a:lstStyle/>
        <a:p>
          <a:r>
            <a:rPr lang="en-US" sz="1600"/>
            <a:t>Art token</a:t>
          </a:r>
        </a:p>
      </dgm:t>
    </dgm:pt>
    <dgm:pt modelId="{5A9E328C-591A-45B6-B201-80D1B1DFA6B5}" type="parTrans" cxnId="{E78C25B5-AB20-429A-A210-76959DF0ADCB}">
      <dgm:prSet/>
      <dgm:spPr/>
      <dgm:t>
        <a:bodyPr/>
        <a:lstStyle/>
        <a:p>
          <a:endParaRPr lang="en-US"/>
        </a:p>
      </dgm:t>
    </dgm:pt>
    <dgm:pt modelId="{AFC2FABD-2245-4047-BAA6-CB98C57F580E}" type="sibTrans" cxnId="{E78C25B5-AB20-429A-A210-76959DF0ADCB}">
      <dgm:prSet/>
      <dgm:spPr/>
      <dgm:t>
        <a:bodyPr/>
        <a:lstStyle/>
        <a:p>
          <a:endParaRPr lang="en-US"/>
        </a:p>
      </dgm:t>
    </dgm:pt>
    <dgm:pt modelId="{8A31F5B6-3F0F-4D8F-9EC7-E4D7317E780C}">
      <dgm:prSet custT="1"/>
      <dgm:spPr/>
      <dgm:t>
        <a:bodyPr anchor="ctr"/>
        <a:lstStyle/>
        <a:p>
          <a:r>
            <a:rPr lang="en-US" sz="1800" dirty="0"/>
            <a:t>- Theater ticket – non-fungible base – Play name, show date + classes of non-fungible tokens for theater sections.</a:t>
          </a:r>
        </a:p>
        <a:p>
          <a:r>
            <a:rPr lang="en-US" sz="1800" dirty="0"/>
            <a:t>- Artifact  group of tokens owned by other tokens and represent them as a single token. </a:t>
          </a:r>
        </a:p>
      </dgm:t>
    </dgm:pt>
    <dgm:pt modelId="{D8AF7681-04D6-4B5A-82FB-86A42BF754DF}" type="parTrans" cxnId="{46B3E665-9A87-48D1-9581-0E77EFC0EEC8}">
      <dgm:prSet/>
      <dgm:spPr/>
      <dgm:t>
        <a:bodyPr/>
        <a:lstStyle/>
        <a:p>
          <a:endParaRPr lang="en-US"/>
        </a:p>
      </dgm:t>
    </dgm:pt>
    <dgm:pt modelId="{DFC87378-085F-4D4A-BF2B-6A69EFC712A8}" type="sibTrans" cxnId="{46B3E665-9A87-48D1-9581-0E77EFC0EEC8}">
      <dgm:prSet phldrT="03" custT="1"/>
      <dgm:spPr/>
      <dgm:t>
        <a:bodyPr anchor="t"/>
        <a:lstStyle/>
        <a:p>
          <a:endParaRPr lang="en-US" sz="2800" dirty="0"/>
        </a:p>
      </dgm:t>
    </dgm:pt>
    <dgm:pt modelId="{69982113-9B50-F64A-9535-90AAED82F89F}" type="pres">
      <dgm:prSet presAssocID="{9C27F646-F7E0-4169-AEE0-E9C794650B3A}" presName="Name0" presStyleCnt="0">
        <dgm:presLayoutVars>
          <dgm:animLvl val="lvl"/>
          <dgm:resizeHandles val="exact"/>
        </dgm:presLayoutVars>
      </dgm:prSet>
      <dgm:spPr/>
    </dgm:pt>
    <dgm:pt modelId="{4622E6EB-C9FC-EE48-BB9D-F13E5BD24FBA}" type="pres">
      <dgm:prSet presAssocID="{A6509514-FFAB-46AD-92C9-BCD33C069829}" presName="compositeNode" presStyleCnt="0">
        <dgm:presLayoutVars>
          <dgm:bulletEnabled val="1"/>
        </dgm:presLayoutVars>
      </dgm:prSet>
      <dgm:spPr/>
    </dgm:pt>
    <dgm:pt modelId="{20CD0CDA-1788-FA4F-85BA-A8B4117EDB87}" type="pres">
      <dgm:prSet presAssocID="{A6509514-FFAB-46AD-92C9-BCD33C069829}" presName="bgRect" presStyleLbl="alignNode1" presStyleIdx="0" presStyleCnt="3"/>
      <dgm:spPr/>
    </dgm:pt>
    <dgm:pt modelId="{F5A8E73D-CCDE-864F-A956-D35E215F973B}" type="pres">
      <dgm:prSet presAssocID="{E913C483-6AC4-4DC5-8995-2B0DB24D6EB6}" presName="sibTransNodeRect" presStyleLbl="alignNode1" presStyleIdx="0" presStyleCnt="3" custScaleY="57055" custLinFactNeighborY="-826">
        <dgm:presLayoutVars>
          <dgm:chMax val="0"/>
          <dgm:bulletEnabled val="1"/>
        </dgm:presLayoutVars>
      </dgm:prSet>
      <dgm:spPr/>
    </dgm:pt>
    <dgm:pt modelId="{DB0205F4-3C72-F54D-B927-DCFA15304F29}" type="pres">
      <dgm:prSet presAssocID="{A6509514-FFAB-46AD-92C9-BCD33C069829}" presName="nodeRect" presStyleLbl="alignNode1" presStyleIdx="0" presStyleCnt="3">
        <dgm:presLayoutVars>
          <dgm:bulletEnabled val="1"/>
        </dgm:presLayoutVars>
      </dgm:prSet>
      <dgm:spPr/>
    </dgm:pt>
    <dgm:pt modelId="{1DD28DEA-3498-5A41-9B18-3BDE34434DE9}" type="pres">
      <dgm:prSet presAssocID="{E913C483-6AC4-4DC5-8995-2B0DB24D6EB6}" presName="sibTrans" presStyleCnt="0"/>
      <dgm:spPr/>
    </dgm:pt>
    <dgm:pt modelId="{968F0EDC-244B-4641-ACD0-DB49AEB74BC9}" type="pres">
      <dgm:prSet presAssocID="{CD394B23-EE56-4EEF-B840-E244CF5720CA}" presName="compositeNode" presStyleCnt="0">
        <dgm:presLayoutVars>
          <dgm:bulletEnabled val="1"/>
        </dgm:presLayoutVars>
      </dgm:prSet>
      <dgm:spPr/>
    </dgm:pt>
    <dgm:pt modelId="{697BFB2E-AD8D-EE49-A5E8-2647E13B17A3}" type="pres">
      <dgm:prSet presAssocID="{CD394B23-EE56-4EEF-B840-E244CF5720CA}" presName="bgRect" presStyleLbl="alignNode1" presStyleIdx="1" presStyleCnt="3"/>
      <dgm:spPr/>
    </dgm:pt>
    <dgm:pt modelId="{4759CB34-353D-DA4B-B976-AF36E9426670}" type="pres">
      <dgm:prSet presAssocID="{B1A632C0-4975-4A6C-9A2B-2A5E89502DEC}" presName="sibTransNodeRect" presStyleLbl="alignNode1" presStyleIdx="1" presStyleCnt="3" custScaleY="80055">
        <dgm:presLayoutVars>
          <dgm:chMax val="0"/>
          <dgm:bulletEnabled val="1"/>
        </dgm:presLayoutVars>
      </dgm:prSet>
      <dgm:spPr/>
    </dgm:pt>
    <dgm:pt modelId="{D6FC5863-60C9-4742-A00C-F84B16649F8E}" type="pres">
      <dgm:prSet presAssocID="{CD394B23-EE56-4EEF-B840-E244CF5720CA}" presName="nodeRect" presStyleLbl="alignNode1" presStyleIdx="1" presStyleCnt="3">
        <dgm:presLayoutVars>
          <dgm:bulletEnabled val="1"/>
        </dgm:presLayoutVars>
      </dgm:prSet>
      <dgm:spPr/>
    </dgm:pt>
    <dgm:pt modelId="{81FC551D-F96E-0D4C-9066-CFD081FA996B}" type="pres">
      <dgm:prSet presAssocID="{B1A632C0-4975-4A6C-9A2B-2A5E89502DEC}" presName="sibTrans" presStyleCnt="0"/>
      <dgm:spPr/>
    </dgm:pt>
    <dgm:pt modelId="{BBC6C4B1-DF5F-3848-8EB4-32D542AC08C6}" type="pres">
      <dgm:prSet presAssocID="{8A31F5B6-3F0F-4D8F-9EC7-E4D7317E780C}" presName="compositeNode" presStyleCnt="0">
        <dgm:presLayoutVars>
          <dgm:bulletEnabled val="1"/>
        </dgm:presLayoutVars>
      </dgm:prSet>
      <dgm:spPr/>
    </dgm:pt>
    <dgm:pt modelId="{682F3279-FED3-6A41-A761-4E233B66EFCB}" type="pres">
      <dgm:prSet presAssocID="{8A31F5B6-3F0F-4D8F-9EC7-E4D7317E780C}" presName="bgRect" presStyleLbl="alignNode1" presStyleIdx="2" presStyleCnt="3" custLinFactNeighborX="9472" custLinFactNeighborY="5959"/>
      <dgm:spPr/>
    </dgm:pt>
    <dgm:pt modelId="{07E383F6-F3BF-7742-8CDA-937392B66C68}" type="pres">
      <dgm:prSet presAssocID="{DFC87378-085F-4D4A-BF2B-6A69EFC712A8}" presName="sibTransNodeRect" presStyleLbl="alignNode1" presStyleIdx="2" presStyleCnt="3" custScaleY="91296">
        <dgm:presLayoutVars>
          <dgm:chMax val="0"/>
          <dgm:bulletEnabled val="1"/>
        </dgm:presLayoutVars>
      </dgm:prSet>
      <dgm:spPr/>
    </dgm:pt>
    <dgm:pt modelId="{EEC37C91-F9B2-BA44-A8E9-D826487AC3C7}" type="pres">
      <dgm:prSet presAssocID="{8A31F5B6-3F0F-4D8F-9EC7-E4D7317E780C}" presName="nodeRect" presStyleLbl="alignNode1" presStyleIdx="2" presStyleCnt="3">
        <dgm:presLayoutVars>
          <dgm:bulletEnabled val="1"/>
        </dgm:presLayoutVars>
      </dgm:prSet>
      <dgm:spPr/>
    </dgm:pt>
  </dgm:ptLst>
  <dgm:cxnLst>
    <dgm:cxn modelId="{CF5AB60E-1F3A-48E9-8611-18F58F929525}" srcId="{A6509514-FFAB-46AD-92C9-BCD33C069829}" destId="{7561B8F8-EFC3-4EBF-997F-B9356535314E}" srcOrd="0" destOrd="0" parTransId="{C8A5BAF5-2DE9-4F66-8FFF-C373C438AF8F}" sibTransId="{434A81A7-8276-44C4-87F8-92475D1DB750}"/>
    <dgm:cxn modelId="{CA056C12-EC59-F546-9137-0A91A97778B0}" type="presOf" srcId="{8A31F5B6-3F0F-4D8F-9EC7-E4D7317E780C}" destId="{682F3279-FED3-6A41-A761-4E233B66EFCB}" srcOrd="0" destOrd="0" presId="urn:microsoft.com/office/officeart/2016/7/layout/LinearBlockProcessNumbered"/>
    <dgm:cxn modelId="{BE052117-DA0C-5541-8F8D-D46CDF55B721}" type="presOf" srcId="{8B4467D7-FAB3-4864-B4AA-7D6FC904875A}" destId="{D6FC5863-60C9-4742-A00C-F84B16649F8E}" srcOrd="0" destOrd="1" presId="urn:microsoft.com/office/officeart/2016/7/layout/LinearBlockProcessNumbered"/>
    <dgm:cxn modelId="{6312C61E-248E-5A41-84DB-E0B998D1D621}" type="presOf" srcId="{E913C483-6AC4-4DC5-8995-2B0DB24D6EB6}" destId="{F5A8E73D-CCDE-864F-A956-D35E215F973B}" srcOrd="0" destOrd="0" presId="urn:microsoft.com/office/officeart/2016/7/layout/LinearBlockProcessNumbered"/>
    <dgm:cxn modelId="{982C272C-49F6-F74E-8F04-84AC110BCB29}" type="presOf" srcId="{9C27F646-F7E0-4169-AEE0-E9C794650B3A}" destId="{69982113-9B50-F64A-9535-90AAED82F89F}" srcOrd="0" destOrd="0" presId="urn:microsoft.com/office/officeart/2016/7/layout/LinearBlockProcessNumbered"/>
    <dgm:cxn modelId="{9AB4B53F-C6CC-0A49-93BF-9790FC8DB21C}" type="presOf" srcId="{38E44524-AA6F-4F5A-A03F-819D7E14427D}" destId="{DB0205F4-3C72-F54D-B927-DCFA15304F29}" srcOrd="0" destOrd="2" presId="urn:microsoft.com/office/officeart/2016/7/layout/LinearBlockProcessNumbered"/>
    <dgm:cxn modelId="{46B3E665-9A87-48D1-9581-0E77EFC0EEC8}" srcId="{9C27F646-F7E0-4169-AEE0-E9C794650B3A}" destId="{8A31F5B6-3F0F-4D8F-9EC7-E4D7317E780C}" srcOrd="2" destOrd="0" parTransId="{D8AF7681-04D6-4B5A-82FB-86A42BF754DF}" sibTransId="{DFC87378-085F-4D4A-BF2B-6A69EFC712A8}"/>
    <dgm:cxn modelId="{BEC1D66D-CC95-7740-B453-70AD09907E57}" type="presOf" srcId="{7561B8F8-EFC3-4EBF-997F-B9356535314E}" destId="{DB0205F4-3C72-F54D-B927-DCFA15304F29}" srcOrd="0" destOrd="1" presId="urn:microsoft.com/office/officeart/2016/7/layout/LinearBlockProcessNumbered"/>
    <dgm:cxn modelId="{3208FC6D-7AC2-C547-9195-172872583B1F}" type="presOf" srcId="{DFC87378-085F-4D4A-BF2B-6A69EFC712A8}" destId="{07E383F6-F3BF-7742-8CDA-937392B66C68}" srcOrd="0" destOrd="0" presId="urn:microsoft.com/office/officeart/2016/7/layout/LinearBlockProcessNumbered"/>
    <dgm:cxn modelId="{4E034F77-8A74-C342-8D58-CA950EAD976F}" type="presOf" srcId="{A6509514-FFAB-46AD-92C9-BCD33C069829}" destId="{20CD0CDA-1788-FA4F-85BA-A8B4117EDB87}" srcOrd="0" destOrd="0" presId="urn:microsoft.com/office/officeart/2016/7/layout/LinearBlockProcessNumbered"/>
    <dgm:cxn modelId="{AD11D980-236F-4BF4-A5EB-C94EFE8DDBC7}" srcId="{9C27F646-F7E0-4169-AEE0-E9C794650B3A}" destId="{CD394B23-EE56-4EEF-B840-E244CF5720CA}" srcOrd="1" destOrd="0" parTransId="{8063E0E3-75CB-41EE-819C-A5C685510084}" sibTransId="{B1A632C0-4975-4A6C-9A2B-2A5E89502DEC}"/>
    <dgm:cxn modelId="{12D3C3A2-0E2C-1646-AD6F-B943C1275CB7}" type="presOf" srcId="{CD394B23-EE56-4EEF-B840-E244CF5720CA}" destId="{697BFB2E-AD8D-EE49-A5E8-2647E13B17A3}" srcOrd="0" destOrd="0" presId="urn:microsoft.com/office/officeart/2016/7/layout/LinearBlockProcessNumbered"/>
    <dgm:cxn modelId="{7E62FFAC-3799-F54F-9B0C-31A1B58A8668}" type="presOf" srcId="{B1A632C0-4975-4A6C-9A2B-2A5E89502DEC}" destId="{4759CB34-353D-DA4B-B976-AF36E9426670}" srcOrd="0" destOrd="0" presId="urn:microsoft.com/office/officeart/2016/7/layout/LinearBlockProcessNumbered"/>
    <dgm:cxn modelId="{E78C25B5-AB20-429A-A210-76959DF0ADCB}" srcId="{CD394B23-EE56-4EEF-B840-E244CF5720CA}" destId="{A8766F3D-5863-44EF-94DE-F9B7915322BF}" srcOrd="1" destOrd="0" parTransId="{5A9E328C-591A-45B6-B201-80D1B1DFA6B5}" sibTransId="{AFC2FABD-2245-4047-BAA6-CB98C57F580E}"/>
    <dgm:cxn modelId="{054705BC-8629-B14A-860E-5D567DD78F2C}" type="presOf" srcId="{8A31F5B6-3F0F-4D8F-9EC7-E4D7317E780C}" destId="{EEC37C91-F9B2-BA44-A8E9-D826487AC3C7}" srcOrd="1" destOrd="0" presId="urn:microsoft.com/office/officeart/2016/7/layout/LinearBlockProcessNumbered"/>
    <dgm:cxn modelId="{44A96FD2-D41D-4657-B27A-03A2EA259786}" srcId="{CD394B23-EE56-4EEF-B840-E244CF5720CA}" destId="{8B4467D7-FAB3-4864-B4AA-7D6FC904875A}" srcOrd="0" destOrd="0" parTransId="{C9B2C323-CFC2-47F7-92B6-660F6BB0B8B7}" sibTransId="{37428E5F-6CD5-4A03-B7DE-8B57CC0209C9}"/>
    <dgm:cxn modelId="{7B2E03E4-812A-F147-8D2F-8D42C3FE54D5}" type="presOf" srcId="{A6509514-FFAB-46AD-92C9-BCD33C069829}" destId="{DB0205F4-3C72-F54D-B927-DCFA15304F29}" srcOrd="1" destOrd="0" presId="urn:microsoft.com/office/officeart/2016/7/layout/LinearBlockProcessNumbered"/>
    <dgm:cxn modelId="{813839E5-348E-AD45-9519-9302EC7AAC14}" type="presOf" srcId="{CD394B23-EE56-4EEF-B840-E244CF5720CA}" destId="{D6FC5863-60C9-4742-A00C-F84B16649F8E}" srcOrd="1" destOrd="0" presId="urn:microsoft.com/office/officeart/2016/7/layout/LinearBlockProcessNumbered"/>
    <dgm:cxn modelId="{0E1AFAE7-B629-41CD-9837-1E17ED218568}" srcId="{A6509514-FFAB-46AD-92C9-BCD33C069829}" destId="{38E44524-AA6F-4F5A-A03F-819D7E14427D}" srcOrd="1" destOrd="0" parTransId="{4111605A-F738-4FD6-B3E8-4A23127CA072}" sibTransId="{29F08BEB-77CA-40E8-A8BC-E43A536F6394}"/>
    <dgm:cxn modelId="{84E7D8EC-2E2B-DC4B-9B46-2A737CE4C8DA}" type="presOf" srcId="{A8766F3D-5863-44EF-94DE-F9B7915322BF}" destId="{D6FC5863-60C9-4742-A00C-F84B16649F8E}" srcOrd="0" destOrd="2" presId="urn:microsoft.com/office/officeart/2016/7/layout/LinearBlockProcessNumbered"/>
    <dgm:cxn modelId="{11D06CFE-AB40-41ED-B5D5-131AB85248A3}" srcId="{9C27F646-F7E0-4169-AEE0-E9C794650B3A}" destId="{A6509514-FFAB-46AD-92C9-BCD33C069829}" srcOrd="0" destOrd="0" parTransId="{4E7DC6E1-BA9B-4590-9829-4294FE6BABB3}" sibTransId="{E913C483-6AC4-4DC5-8995-2B0DB24D6EB6}"/>
    <dgm:cxn modelId="{CEC6001C-4FA8-1942-9FA7-DB198925E842}" type="presParOf" srcId="{69982113-9B50-F64A-9535-90AAED82F89F}" destId="{4622E6EB-C9FC-EE48-BB9D-F13E5BD24FBA}" srcOrd="0" destOrd="0" presId="urn:microsoft.com/office/officeart/2016/7/layout/LinearBlockProcessNumbered"/>
    <dgm:cxn modelId="{CF4A1F22-A35A-A245-83E0-FABBD963EADC}" type="presParOf" srcId="{4622E6EB-C9FC-EE48-BB9D-F13E5BD24FBA}" destId="{20CD0CDA-1788-FA4F-85BA-A8B4117EDB87}" srcOrd="0" destOrd="0" presId="urn:microsoft.com/office/officeart/2016/7/layout/LinearBlockProcessNumbered"/>
    <dgm:cxn modelId="{56295A8F-FE72-4F47-BB37-EC4742826981}" type="presParOf" srcId="{4622E6EB-C9FC-EE48-BB9D-F13E5BD24FBA}" destId="{F5A8E73D-CCDE-864F-A956-D35E215F973B}" srcOrd="1" destOrd="0" presId="urn:microsoft.com/office/officeart/2016/7/layout/LinearBlockProcessNumbered"/>
    <dgm:cxn modelId="{1427A0BB-3E58-AE4B-A9C6-7A9D8D14A050}" type="presParOf" srcId="{4622E6EB-C9FC-EE48-BB9D-F13E5BD24FBA}" destId="{DB0205F4-3C72-F54D-B927-DCFA15304F29}" srcOrd="2" destOrd="0" presId="urn:microsoft.com/office/officeart/2016/7/layout/LinearBlockProcessNumbered"/>
    <dgm:cxn modelId="{C1FD80AC-BA8B-6B40-BD75-228B381F8B7A}" type="presParOf" srcId="{69982113-9B50-F64A-9535-90AAED82F89F}" destId="{1DD28DEA-3498-5A41-9B18-3BDE34434DE9}" srcOrd="1" destOrd="0" presId="urn:microsoft.com/office/officeart/2016/7/layout/LinearBlockProcessNumbered"/>
    <dgm:cxn modelId="{2DD5F151-9D68-2C4E-83C5-CE56A8298B7A}" type="presParOf" srcId="{69982113-9B50-F64A-9535-90AAED82F89F}" destId="{968F0EDC-244B-4641-ACD0-DB49AEB74BC9}" srcOrd="2" destOrd="0" presId="urn:microsoft.com/office/officeart/2016/7/layout/LinearBlockProcessNumbered"/>
    <dgm:cxn modelId="{FC0D0331-E982-3141-922B-B77B350411C2}" type="presParOf" srcId="{968F0EDC-244B-4641-ACD0-DB49AEB74BC9}" destId="{697BFB2E-AD8D-EE49-A5E8-2647E13B17A3}" srcOrd="0" destOrd="0" presId="urn:microsoft.com/office/officeart/2016/7/layout/LinearBlockProcessNumbered"/>
    <dgm:cxn modelId="{60A7736E-B9C6-2946-A283-D76677A120CB}" type="presParOf" srcId="{968F0EDC-244B-4641-ACD0-DB49AEB74BC9}" destId="{4759CB34-353D-DA4B-B976-AF36E9426670}" srcOrd="1" destOrd="0" presId="urn:microsoft.com/office/officeart/2016/7/layout/LinearBlockProcessNumbered"/>
    <dgm:cxn modelId="{24521482-8E9A-A742-A2C7-98C8CEB6D04A}" type="presParOf" srcId="{968F0EDC-244B-4641-ACD0-DB49AEB74BC9}" destId="{D6FC5863-60C9-4742-A00C-F84B16649F8E}" srcOrd="2" destOrd="0" presId="urn:microsoft.com/office/officeart/2016/7/layout/LinearBlockProcessNumbered"/>
    <dgm:cxn modelId="{C9181E7B-A99F-6F4B-ABB9-D43895E2134F}" type="presParOf" srcId="{69982113-9B50-F64A-9535-90AAED82F89F}" destId="{81FC551D-F96E-0D4C-9066-CFD081FA996B}" srcOrd="3" destOrd="0" presId="urn:microsoft.com/office/officeart/2016/7/layout/LinearBlockProcessNumbered"/>
    <dgm:cxn modelId="{6866F9BA-03EB-7748-A1D1-81F6D55739F3}" type="presParOf" srcId="{69982113-9B50-F64A-9535-90AAED82F89F}" destId="{BBC6C4B1-DF5F-3848-8EB4-32D542AC08C6}" srcOrd="4" destOrd="0" presId="urn:microsoft.com/office/officeart/2016/7/layout/LinearBlockProcessNumbered"/>
    <dgm:cxn modelId="{6F861797-1B78-2447-8FBB-9518E9B36097}" type="presParOf" srcId="{BBC6C4B1-DF5F-3848-8EB4-32D542AC08C6}" destId="{682F3279-FED3-6A41-A761-4E233B66EFCB}" srcOrd="0" destOrd="0" presId="urn:microsoft.com/office/officeart/2016/7/layout/LinearBlockProcessNumbered"/>
    <dgm:cxn modelId="{8EBA711F-4E41-6249-9194-E2785B842591}" type="presParOf" srcId="{BBC6C4B1-DF5F-3848-8EB4-32D542AC08C6}" destId="{07E383F6-F3BF-7742-8CDA-937392B66C68}" srcOrd="1" destOrd="0" presId="urn:microsoft.com/office/officeart/2016/7/layout/LinearBlockProcessNumbered"/>
    <dgm:cxn modelId="{4D878149-8897-DC41-B693-A8A9E6C91C73}" type="presParOf" srcId="{BBC6C4B1-DF5F-3848-8EB4-32D542AC08C6}" destId="{EEC37C91-F9B2-BA44-A8E9-D826487AC3C7}"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2" csCatId="colorful" phldr="1"/>
      <dgm:spPr/>
      <dgm:t>
        <a:bodyPr/>
        <a:lstStyle/>
        <a:p>
          <a:endParaRPr lang="en-US"/>
        </a:p>
      </dgm:t>
    </dgm:pt>
    <dgm:pt modelId="{029F1039-8354-9141-83D5-3418ECCDA470}">
      <dgm:prSet phldrT="[Text]" custT="1"/>
      <dgm:spPr>
        <a:blipFill>
          <a:blip xmlns:r="http://schemas.openxmlformats.org/officeDocument/2006/relationships" r:embed="rId1"/>
          <a:stretch>
            <a:fillRect l="-769" t="-20455" r="-2308" b="-18182"/>
          </a:stretch>
        </a:blipFill>
      </dgm:spPr>
      <dgm:t>
        <a:bodyPr/>
        <a:lstStyle/>
        <a:p>
          <a:r>
            <a:rPr lang="en-US">
              <a:noFill/>
            </a:rPr>
            <a:t> </a:t>
          </a:r>
        </a:p>
      </dgm:t>
    </dgm:p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a:solidFill>
          <a:schemeClr val="accent1">
            <a:lumMod val="60000"/>
            <a:lumOff val="40000"/>
          </a:schemeClr>
        </a:solidFill>
      </dgm:spPr>
      <dgm:t>
        <a:bodyPr/>
        <a:lstStyle/>
        <a:p>
          <a:pPr algn="l"/>
          <a:r>
            <a:rPr lang="en-US" sz="1100" dirty="0" err="1">
              <a:solidFill>
                <a:schemeClr val="bg1"/>
              </a:solidFill>
            </a:rPr>
            <a:t>OwnerId</a:t>
          </a:r>
          <a:r>
            <a:rPr lang="en-US" sz="1100" dirty="0">
              <a:solidFill>
                <a:schemeClr val="bg1"/>
              </a:solidFill>
            </a:rPr>
            <a:t>:</a:t>
          </a:r>
          <a:br>
            <a:rPr lang="en-US" sz="1100" dirty="0">
              <a:solidFill>
                <a:schemeClr val="bg1"/>
              </a:solidFill>
            </a:rPr>
          </a:br>
          <a:r>
            <a:rPr lang="en-US" sz="1100" dirty="0">
              <a:solidFill>
                <a:schemeClr val="bg1"/>
              </a:solidFill>
            </a:rPr>
            <a:t>Name:</a:t>
          </a:r>
          <a:br>
            <a:rPr lang="en-US" sz="1100" dirty="0">
              <a:solidFill>
                <a:schemeClr val="bg1"/>
              </a:solidFill>
            </a:rPr>
          </a:br>
          <a:r>
            <a:rPr lang="en-US" sz="1100" dirty="0">
              <a:solidFill>
                <a:schemeClr val="bg1"/>
              </a:solidFill>
            </a:rPr>
            <a:t>Symbol:</a:t>
          </a:r>
        </a:p>
        <a:p>
          <a:pPr algn="l"/>
          <a:r>
            <a:rPr lang="en-US" sz="1100" dirty="0">
              <a:solidFill>
                <a:schemeClr val="bg1"/>
              </a:solidFill>
            </a:rPr>
            <a:t>Quantity:</a:t>
          </a:r>
        </a:p>
        <a:p>
          <a:pPr algn="l"/>
          <a:r>
            <a:rPr lang="en-US" sz="1100" dirty="0">
              <a:solidFill>
                <a:schemeClr val="bg1"/>
              </a:solidFill>
            </a:rPr>
            <a:t>Decimals:</a:t>
          </a:r>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a:solidFill>
          <a:srgbClr val="002060"/>
        </a:solidFill>
      </dgm:spPr>
      <dgm:t>
        <a:bodyPr/>
        <a:lstStyle/>
        <a:p>
          <a:pPr algn="ctr"/>
          <a:r>
            <a:rPr lang="en-US" sz="1800" b="0" i="1" dirty="0">
              <a:solidFill>
                <a:schemeClr val="bg1"/>
              </a:solidFill>
            </a:rPr>
            <a:t>~d</a:t>
          </a:r>
        </a:p>
        <a:p>
          <a:pPr algn="l"/>
          <a:r>
            <a:rPr lang="en-US" sz="1400" dirty="0">
              <a:solidFill>
                <a:schemeClr val="bg1"/>
              </a:solidFill>
            </a:rPr>
            <a:t>Decimals: 0</a:t>
          </a:r>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dgm:pt modelId="{60C196CF-09C6-D14D-A15A-1B465993E36D}">
      <dgm:prSet phldrT="[Text]" custT="1"/>
      <dgm:spPr>
        <a:blipFill>
          <a:blip xmlns:r="http://schemas.openxmlformats.org/officeDocument/2006/relationships" r:embed="rId2"/>
          <a:stretch>
            <a:fillRect/>
          </a:stretch>
        </a:blipFill>
      </dgm:spPr>
      <dgm:t>
        <a:bodyPr/>
        <a:lstStyle/>
        <a:p>
          <a:r>
            <a:rPr lang="en-US">
              <a:noFill/>
            </a:rPr>
            <a:t> </a:t>
          </a:r>
        </a:p>
      </dgm:t>
    </dgm:p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dgm:pt modelId="{8025AB8E-B4DA-034D-84F1-153A33F2CCD1}">
      <dgm:prSet custT="1"/>
      <dgm:spPr>
        <a:blipFill>
          <a:blip xmlns:r="http://schemas.openxmlformats.org/officeDocument/2006/relationships" r:embed="rId3"/>
          <a:stretch>
            <a:fillRect/>
          </a:stretch>
        </a:blipFill>
      </dgm:spPr>
      <dgm:t>
        <a:bodyPr/>
        <a:lstStyle/>
        <a:p>
          <a:r>
            <a:rPr lang="en-US">
              <a:noFill/>
            </a:rPr>
            <a:t> </a:t>
          </a:r>
        </a:p>
      </dgm:t>
    </dgm:p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dgm:pt modelId="{2F33D2DA-AB75-6344-B22A-660BAC46BD9E}">
      <dgm:prSet custT="1"/>
      <dgm:spPr>
        <a:blipFill>
          <a:blip xmlns:r="http://schemas.openxmlformats.org/officeDocument/2006/relationships" r:embed="rId4"/>
          <a:stretch>
            <a:fillRect/>
          </a:stretch>
        </a:blipFill>
      </dgm:spPr>
      <dgm:t>
        <a:bodyPr/>
        <a:lstStyle/>
        <a:p>
          <a:r>
            <a:rPr lang="en-US">
              <a:noFill/>
            </a:rPr>
            <a:t> </a:t>
          </a:r>
        </a:p>
      </dgm:t>
    </dgm:p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dgm:pt modelId="{CF817743-49A3-DB43-B02C-96ED820552CA}" type="asst">
      <dgm:prSet custT="1"/>
      <dgm:spPr>
        <a:blipFill>
          <a:blip xmlns:r="http://schemas.openxmlformats.org/officeDocument/2006/relationships" r:embed="rId5"/>
          <a:stretch>
            <a:fillRect/>
          </a:stretch>
        </a:blipFill>
      </dgm:spPr>
      <dgm:t>
        <a:bodyPr/>
        <a:lstStyle/>
        <a:p>
          <a:r>
            <a:rPr lang="en-US">
              <a:noFill/>
            </a:rPr>
            <a:t> </a:t>
          </a:r>
        </a:p>
      </dgm:t>
    </dgm:p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dgm:pt modelId="{E9E167D9-83F7-DA4A-B31B-9FEF7F26D12E}">
      <dgm:prSet custT="1"/>
      <dgm:spPr>
        <a:blipFill>
          <a:blip xmlns:r="http://schemas.openxmlformats.org/officeDocument/2006/relationships" r:embed="rId6"/>
          <a:stretch>
            <a:fillRect/>
          </a:stretch>
        </a:blipFill>
      </dgm:spPr>
      <dgm:t>
        <a:bodyPr/>
        <a:lstStyle/>
        <a:p>
          <a:r>
            <a:rPr lang="en-US">
              <a:noFill/>
            </a:rPr>
            <a:t> </a:t>
          </a:r>
        </a:p>
      </dgm:t>
    </dgm:p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dgm:pt modelId="{0ED1BFC4-9EF1-1B42-80AE-024F48C19E1D}">
      <dgm:prSet phldrT="[Text]" custT="1"/>
      <dgm:spPr>
        <a:blipFill>
          <a:blip xmlns:r="http://schemas.openxmlformats.org/officeDocument/2006/relationships" r:embed="rId7"/>
          <a:stretch>
            <a:fillRect/>
          </a:stretch>
        </a:blipFill>
      </dgm:spPr>
      <dgm:t>
        <a:bodyPr/>
        <a:lstStyle/>
        <a:p>
          <a:r>
            <a:rPr lang="en-US">
              <a:noFill/>
            </a:rPr>
            <a:t> </a:t>
          </a:r>
        </a:p>
      </dgm:t>
    </dgm:pt>
    <dgm:pt modelId="{F3C9ECCF-51B7-E046-A298-0C1CDD566073}" type="parTrans" cxnId="{3302F482-066C-324B-A732-7636A4CF3A66}">
      <dgm:prSet/>
      <dgm:spPr/>
      <dgm:t>
        <a:bodyPr/>
        <a:lstStyle/>
        <a:p>
          <a:endParaRPr lang="en-US"/>
        </a:p>
      </dgm:t>
    </dgm:pt>
    <dgm:pt modelId="{BB705CA1-B62C-1A4F-A7FC-9B21DCB1AA54}" type="sibTrans" cxnId="{3302F482-066C-324B-A732-7636A4CF3A66}">
      <dgm:prSet/>
      <dgm:spPr/>
      <dgm:t>
        <a:bodyPr/>
        <a:lstStyle/>
        <a:p>
          <a:endParaRPr lang="en-US"/>
        </a:p>
      </dgm:t>
    </dgm:pt>
    <dgm:pt modelId="{DB65C7A1-83B9-3045-929E-351DF951A4A2}" type="asst">
      <dgm:prSet custT="1"/>
      <dgm:spPr>
        <a:blipFill>
          <a:blip xmlns:r="http://schemas.openxmlformats.org/officeDocument/2006/relationships" r:embed="rId8"/>
          <a:stretch>
            <a:fillRect/>
          </a:stretch>
        </a:blipFill>
      </dgm:spPr>
      <dgm:t>
        <a:bodyPr/>
        <a:lstStyle/>
        <a:p>
          <a:r>
            <a:rPr lang="en-US">
              <a:noFill/>
            </a:rPr>
            <a:t> </a:t>
          </a:r>
        </a:p>
      </dgm:t>
    </dgm:pt>
    <dgm:pt modelId="{97A536D0-B172-6D4C-8C35-D41CA5AE453D}" type="parTrans" cxnId="{F5C53366-549C-B449-950F-2A2ACF4A07FE}">
      <dgm:prSet/>
      <dgm:spPr/>
      <dgm:t>
        <a:bodyPr/>
        <a:lstStyle/>
        <a:p>
          <a:endParaRPr lang="en-US"/>
        </a:p>
      </dgm:t>
    </dgm:pt>
    <dgm:pt modelId="{F9577FAC-2A14-7944-9673-05BEE9C2378C}" type="sibTrans" cxnId="{F5C53366-549C-B449-950F-2A2ACF4A07FE}">
      <dgm:prSet/>
      <dgm:spPr/>
      <dgm:t>
        <a:bodyPr/>
        <a:lstStyle/>
        <a:p>
          <a:endParaRPr lang="en-US"/>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067A9F75-7DD8-D14C-B0B9-485E78324FA4}" type="pres">
      <dgm:prSet presAssocID="{0ED1BFC4-9EF1-1B42-80AE-024F48C19E1D}" presName="hierRoot1" presStyleCnt="0">
        <dgm:presLayoutVars>
          <dgm:hierBranch val="init"/>
        </dgm:presLayoutVars>
      </dgm:prSet>
      <dgm:spPr/>
    </dgm:pt>
    <dgm:pt modelId="{DF8D23CC-DBFD-A54A-817A-7F7C001C7B67}" type="pres">
      <dgm:prSet presAssocID="{0ED1BFC4-9EF1-1B42-80AE-024F48C19E1D}" presName="rootComposite1" presStyleCnt="0"/>
      <dgm:spPr/>
    </dgm:pt>
    <dgm:pt modelId="{CE5CC53B-B685-7A44-8C5C-D1956EE35DCD}" type="pres">
      <dgm:prSet presAssocID="{0ED1BFC4-9EF1-1B42-80AE-024F48C19E1D}" presName="rootText1" presStyleLbl="node0" presStyleIdx="0" presStyleCnt="1">
        <dgm:presLayoutVars>
          <dgm:chPref val="3"/>
        </dgm:presLayoutVars>
      </dgm:prSet>
      <dgm:spPr/>
    </dgm:pt>
    <dgm:pt modelId="{08B9544F-1A4B-A945-820F-5A320F21EBB8}" type="pres">
      <dgm:prSet presAssocID="{0ED1BFC4-9EF1-1B42-80AE-024F48C19E1D}" presName="rootConnector1" presStyleLbl="node1" presStyleIdx="0" presStyleCnt="0"/>
      <dgm:spPr/>
    </dgm:pt>
    <dgm:pt modelId="{8480C6F9-3755-3243-9A69-3D21B712A809}" type="pres">
      <dgm:prSet presAssocID="{0ED1BFC4-9EF1-1B42-80AE-024F48C19E1D}" presName="hierChild2" presStyleCnt="0"/>
      <dgm:spPr/>
    </dgm:pt>
    <dgm:pt modelId="{4B153AC3-3657-F34D-8BE7-4175EBD71F10}" type="pres">
      <dgm:prSet presAssocID="{A88EC474-C83C-0C4B-91A5-DEBA0EFF6216}" presName="Name37" presStyleLbl="parChTrans1D2" presStyleIdx="0" presStyleCnt="1"/>
      <dgm:spPr/>
    </dgm:pt>
    <dgm:pt modelId="{B8FD6FF5-C03B-AB42-984A-924650FD7A41}" type="pres">
      <dgm:prSet presAssocID="{029F1039-8354-9141-83D5-3418ECCDA470}" presName="hierRoot2" presStyleCnt="0">
        <dgm:presLayoutVars>
          <dgm:hierBranch val="init"/>
        </dgm:presLayoutVars>
      </dgm:prSet>
      <dgm:spPr/>
    </dgm:pt>
    <dgm:pt modelId="{A84A60D7-C6B7-7D4C-9315-0FDEF5C133DF}" type="pres">
      <dgm:prSet presAssocID="{029F1039-8354-9141-83D5-3418ECCDA470}" presName="rootComposite" presStyleCnt="0"/>
      <dgm:spPr/>
    </dgm:pt>
    <dgm:pt modelId="{599DCB4D-1C3A-6544-87F5-812051421160}" type="pres">
      <dgm:prSet presAssocID="{029F1039-8354-9141-83D5-3418ECCDA470}" presName="rootText" presStyleLbl="node2" presStyleIdx="0" presStyleCnt="1" custScaleX="193944" custScaleY="128330">
        <dgm:presLayoutVars>
          <dgm:chPref val="3"/>
        </dgm:presLayoutVars>
      </dgm:prSet>
      <dgm:spPr/>
    </dgm:pt>
    <dgm:pt modelId="{EF1097C3-42F7-CA4B-8788-35B9FE54415E}" type="pres">
      <dgm:prSet presAssocID="{029F1039-8354-9141-83D5-3418ECCDA470}" presName="rootConnector" presStyleLbl="node2" presStyleIdx="0" presStyleCnt="1"/>
      <dgm:spPr/>
    </dgm:pt>
    <dgm:pt modelId="{7F1D12F7-A082-0440-AC6F-7F7BD1A119A9}" type="pres">
      <dgm:prSet presAssocID="{029F1039-8354-9141-83D5-3418ECCDA470}" presName="hierChild4" presStyleCnt="0"/>
      <dgm:spPr/>
    </dgm:pt>
    <dgm:pt modelId="{D8CDA806-FCE8-8D4C-9F08-03BFD0DFBBA3}" type="pres">
      <dgm:prSet presAssocID="{766D66C9-A3EE-AF4C-B193-9CDE98E5E2F9}" presName="Name37" presStyleLbl="parChTrans1D3" presStyleIdx="0" presStyleCnt="5"/>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3" presStyleIdx="0" presStyleCnt="2" custScaleX="161237" custScaleY="139912">
        <dgm:presLayoutVars>
          <dgm:chPref val="3"/>
        </dgm:presLayoutVars>
      </dgm:prSet>
      <dgm:spPr/>
    </dgm:pt>
    <dgm:pt modelId="{A95C5C6F-3AB4-9247-BDA2-BFF814E4AA9F}" type="pres">
      <dgm:prSet presAssocID="{59E17353-7947-EA4C-96DF-92041DA440AF}" presName="rootConnector" presStyleLbl="node3"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3" presStyleIdx="1" presStyleCnt="5"/>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3" presStyleIdx="1" presStyleCnt="2">
        <dgm:presLayoutVars>
          <dgm:chPref val="3"/>
        </dgm:presLayoutVars>
      </dgm:prSet>
      <dgm:spPr/>
    </dgm:pt>
    <dgm:pt modelId="{CF6BC2F2-3B0A-804A-8531-E103E240B8A8}" type="pres">
      <dgm:prSet presAssocID="{60C196CF-09C6-D14D-A15A-1B465993E36D}" presName="rootConnector" presStyleLbl="node3"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4"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4" presStyleIdx="0" presStyleCnt="3">
        <dgm:presLayoutVars>
          <dgm:chPref val="3"/>
        </dgm:presLayoutVars>
      </dgm:prSet>
      <dgm:spPr/>
    </dgm:pt>
    <dgm:pt modelId="{F6322596-606E-6547-8AEB-89D5B7C668D4}" type="pres">
      <dgm:prSet presAssocID="{8025AB8E-B4DA-034D-84F1-153A33F2CCD1}" presName="rootConnector" presStyleLbl="node4"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4"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4" presStyleIdx="1" presStyleCnt="3">
        <dgm:presLayoutVars>
          <dgm:chPref val="3"/>
        </dgm:presLayoutVars>
      </dgm:prSet>
      <dgm:spPr/>
    </dgm:pt>
    <dgm:pt modelId="{8172AEB9-77EC-7746-87E1-DFB293B41DC3}" type="pres">
      <dgm:prSet presAssocID="{2F33D2DA-AB75-6344-B22A-660BAC46BD9E}" presName="rootConnector" presStyleLbl="node4"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4"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4" presStyleIdx="2" presStyleCnt="3">
        <dgm:presLayoutVars>
          <dgm:chPref val="3"/>
        </dgm:presLayoutVars>
      </dgm:prSet>
      <dgm:spPr/>
    </dgm:pt>
    <dgm:pt modelId="{1BC33255-0F97-3C40-A245-E2F6DCEFE171}" type="pres">
      <dgm:prSet presAssocID="{E9E167D9-83F7-DA4A-B31B-9FEF7F26D12E}" presName="rootConnector" presStyleLbl="node4"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291D2C11-36EC-354B-91AC-4C4655633686}" type="pres">
      <dgm:prSet presAssocID="{029F1039-8354-9141-83D5-3418ECCDA470}" presName="hierChild5" presStyleCnt="0"/>
      <dgm:spPr/>
    </dgm:pt>
    <dgm:pt modelId="{AFDF98E4-08C4-524E-AE54-2A399357C001}" type="pres">
      <dgm:prSet presAssocID="{24C1347C-3533-004A-9EE6-6EB7B1878229}" presName="Name111" presStyleLbl="parChTrans1D3" presStyleIdx="2" presStyleCnt="5"/>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2" presStyleIdx="0" presStyleCnt="3" custScaleX="188633" custScaleY="211989">
        <dgm:presLayoutVars>
          <dgm:chPref val="3"/>
        </dgm:presLayoutVars>
      </dgm:prSet>
      <dgm:spPr/>
    </dgm:pt>
    <dgm:pt modelId="{B19F6794-74EB-2741-BD9F-EE3105A47BDF}" type="pres">
      <dgm:prSet presAssocID="{65307EFA-7D60-2E4D-A48E-0DE1B4BC3AF3}" presName="rootConnector3" presStyleLbl="asst2" presStyleIdx="0" presStyleCnt="3"/>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3" presStyleIdx="3" presStyleCnt="5"/>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2" presStyleIdx="1" presStyleCnt="3">
        <dgm:presLayoutVars>
          <dgm:chPref val="3"/>
        </dgm:presLayoutVars>
      </dgm:prSet>
      <dgm:spPr/>
    </dgm:pt>
    <dgm:pt modelId="{A96D48AC-916A-A945-A9C0-90B9CF64BB9C}" type="pres">
      <dgm:prSet presAssocID="{CF817743-49A3-DB43-B02C-96ED820552CA}" presName="rootConnector3" presStyleLbl="asst2" presStyleIdx="1" presStyleCnt="3"/>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 modelId="{C4302F0D-BEB4-924C-9F83-9DDA846D50AD}" type="pres">
      <dgm:prSet presAssocID="{97A536D0-B172-6D4C-8C35-D41CA5AE453D}" presName="Name111" presStyleLbl="parChTrans1D3" presStyleIdx="4" presStyleCnt="5"/>
      <dgm:spPr/>
    </dgm:pt>
    <dgm:pt modelId="{A2476BB1-A4FD-0F4B-AD97-2FD678950DD6}" type="pres">
      <dgm:prSet presAssocID="{DB65C7A1-83B9-3045-929E-351DF951A4A2}" presName="hierRoot3" presStyleCnt="0">
        <dgm:presLayoutVars>
          <dgm:hierBranch val="init"/>
        </dgm:presLayoutVars>
      </dgm:prSet>
      <dgm:spPr/>
    </dgm:pt>
    <dgm:pt modelId="{316C42AA-C53C-5141-8788-E68F1E1671B7}" type="pres">
      <dgm:prSet presAssocID="{DB65C7A1-83B9-3045-929E-351DF951A4A2}" presName="rootComposite3" presStyleCnt="0"/>
      <dgm:spPr/>
    </dgm:pt>
    <dgm:pt modelId="{1E1A2D09-D7ED-BF47-AB3B-D32A022E48C7}" type="pres">
      <dgm:prSet presAssocID="{DB65C7A1-83B9-3045-929E-351DF951A4A2}" presName="rootText3" presStyleLbl="asst2" presStyleIdx="2" presStyleCnt="3">
        <dgm:presLayoutVars>
          <dgm:chPref val="3"/>
        </dgm:presLayoutVars>
      </dgm:prSet>
      <dgm:spPr/>
    </dgm:pt>
    <dgm:pt modelId="{EAC9EC59-DACA-0D45-B16D-2BD9BFF1E974}" type="pres">
      <dgm:prSet presAssocID="{DB65C7A1-83B9-3045-929E-351DF951A4A2}" presName="rootConnector3" presStyleLbl="asst2" presStyleIdx="2" presStyleCnt="3"/>
      <dgm:spPr/>
    </dgm:pt>
    <dgm:pt modelId="{0E199AAA-3DF8-6748-876F-C1118CA01227}" type="pres">
      <dgm:prSet presAssocID="{DB65C7A1-83B9-3045-929E-351DF951A4A2}" presName="hierChild6" presStyleCnt="0"/>
      <dgm:spPr/>
    </dgm:pt>
    <dgm:pt modelId="{08712EF6-395C-744C-A10E-C2908D4292B2}" type="pres">
      <dgm:prSet presAssocID="{DB65C7A1-83B9-3045-929E-351DF951A4A2}" presName="hierChild7" presStyleCnt="0"/>
      <dgm:spPr/>
    </dgm:pt>
    <dgm:pt modelId="{7949602E-091D-944B-9CDA-8ABD95FC4181}" type="pres">
      <dgm:prSet presAssocID="{0ED1BFC4-9EF1-1B42-80AE-024F48C19E1D}" presName="hierChild3" presStyleCnt="0"/>
      <dgm:spPr/>
    </dgm:pt>
  </dgm:ptLst>
  <dgm:cxnLst>
    <dgm:cxn modelId="{5224CB04-8977-1A4A-B40A-6CF8ED13C940}" type="presOf" srcId="{24C1347C-3533-004A-9EE6-6EB7B1878229}" destId="{AFDF98E4-08C4-524E-AE54-2A399357C001}" srcOrd="0" destOrd="0" presId="urn:microsoft.com/office/officeart/2005/8/layout/orgChart1"/>
    <dgm:cxn modelId="{F3ABDA05-A457-F347-8711-B9935B9EB8FB}" type="presOf" srcId="{60C196CF-09C6-D14D-A15A-1B465993E36D}" destId="{CF6BC2F2-3B0A-804A-8531-E103E240B8A8}" srcOrd="1" destOrd="0" presId="urn:microsoft.com/office/officeart/2005/8/layout/orgChart1"/>
    <dgm:cxn modelId="{4128DF07-AB49-C645-B25B-2176A0865560}" type="presOf" srcId="{A88EC474-C83C-0C4B-91A5-DEBA0EFF6216}" destId="{4B153AC3-3657-F34D-8BE7-4175EBD71F10}" srcOrd="0" destOrd="0" presId="urn:microsoft.com/office/officeart/2005/8/layout/orgChart1"/>
    <dgm:cxn modelId="{D5D64E21-5332-2B44-9FE8-3353BCDEBE29}" type="presOf" srcId="{59E17353-7947-EA4C-96DF-92041DA440AF}" destId="{A95C5C6F-3AB4-9247-BDA2-BFF814E4AA9F}" srcOrd="1"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908E7E3E-FB1B-F143-A0ED-36524114F874}" type="presOf" srcId="{2F33D2DA-AB75-6344-B22A-660BAC46BD9E}" destId="{A28335A1-5EAB-8541-908A-A589325AFA45}" srcOrd="0" destOrd="0" presId="urn:microsoft.com/office/officeart/2005/8/layout/orgChart1"/>
    <dgm:cxn modelId="{98F39A3E-DAFD-7E4B-A14B-445B57DB6ABB}" type="presOf" srcId="{CF817743-49A3-DB43-B02C-96ED820552CA}" destId="{A96D48AC-916A-A945-A9C0-90B9CF64BB9C}" srcOrd="1" destOrd="0" presId="urn:microsoft.com/office/officeart/2005/8/layout/orgChart1"/>
    <dgm:cxn modelId="{20D2D749-B2FE-284A-9845-F72AC9A408E2}" type="presOf" srcId="{60C196CF-09C6-D14D-A15A-1B465993E36D}" destId="{BE049AAD-3B54-E14C-8F17-C5FC4F8F510E}" srcOrd="0" destOrd="0" presId="urn:microsoft.com/office/officeart/2005/8/layout/orgChart1"/>
    <dgm:cxn modelId="{ACEFE14B-B556-4446-A268-E4B4D6B9A79B}" type="presOf" srcId="{69077473-0EF7-2C47-B8C4-19D2384F8714}" destId="{FD66FC2C-228F-9E40-A2D3-3018CCDB7027}" srcOrd="0" destOrd="0" presId="urn:microsoft.com/office/officeart/2005/8/layout/orgChart1"/>
    <dgm:cxn modelId="{5F808050-3901-994A-8C07-346D59561E8A}" type="presOf" srcId="{8025AB8E-B4DA-034D-84F1-153A33F2CCD1}" destId="{DBED8CF7-2CF0-E840-9700-DA7DBA8EA5C5}" srcOrd="0" destOrd="0" presId="urn:microsoft.com/office/officeart/2005/8/layout/orgChart1"/>
    <dgm:cxn modelId="{B78A0254-F27C-CA46-B0C3-CE288A50429D}" type="presOf" srcId="{DB65C7A1-83B9-3045-929E-351DF951A4A2}" destId="{EAC9EC59-DACA-0D45-B16D-2BD9BFF1E974}" srcOrd="1" destOrd="0" presId="urn:microsoft.com/office/officeart/2005/8/layout/orgChart1"/>
    <dgm:cxn modelId="{DB3AFE5B-9452-FA47-99D2-D9689CFC7F9D}" type="presOf" srcId="{0ED1BFC4-9EF1-1B42-80AE-024F48C19E1D}" destId="{08B9544F-1A4B-A945-820F-5A320F21EBB8}" srcOrd="1" destOrd="0" presId="urn:microsoft.com/office/officeart/2005/8/layout/orgChart1"/>
    <dgm:cxn modelId="{1EFB6660-621B-2F4F-8725-1187D36C4EEB}" type="presOf" srcId="{2F33D2DA-AB75-6344-B22A-660BAC46BD9E}" destId="{8172AEB9-77EC-7746-87E1-DFB293B41DC3}" srcOrd="1"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89831162-6DF0-DF4D-8B08-DE856699F705}" type="presOf" srcId="{029F1039-8354-9141-83D5-3418ECCDA470}" destId="{599DCB4D-1C3A-6544-87F5-812051421160}" srcOrd="0" destOrd="0" presId="urn:microsoft.com/office/officeart/2005/8/layout/orgChart1"/>
    <dgm:cxn modelId="{F5C53366-549C-B449-950F-2A2ACF4A07FE}" srcId="{029F1039-8354-9141-83D5-3418ECCDA470}" destId="{DB65C7A1-83B9-3045-929E-351DF951A4A2}" srcOrd="2" destOrd="0" parTransId="{97A536D0-B172-6D4C-8C35-D41CA5AE453D}" sibTransId="{F9577FAC-2A14-7944-9673-05BEE9C2378C}"/>
    <dgm:cxn modelId="{9BD35D82-CD5F-404A-B426-69C353091445}" srcId="{029F1039-8354-9141-83D5-3418ECCDA470}" destId="{CF817743-49A3-DB43-B02C-96ED820552CA}" srcOrd="1" destOrd="0" parTransId="{2F06DE29-2D3F-4C45-83F0-73688F89F457}" sibTransId="{37F0D004-4708-D447-8E0C-2841D88D4060}"/>
    <dgm:cxn modelId="{3302F482-066C-324B-A732-7636A4CF3A66}" srcId="{220932BD-AF82-3844-AA51-5047DABCCEF6}" destId="{0ED1BFC4-9EF1-1B42-80AE-024F48C19E1D}" srcOrd="0" destOrd="0" parTransId="{F3C9ECCF-51B7-E046-A298-0C1CDD566073}" sibTransId="{BB705CA1-B62C-1A4F-A7FC-9B21DCB1AA54}"/>
    <dgm:cxn modelId="{83E9A484-7E1C-674B-A347-DD6385C34397}" srcId="{0ED1BFC4-9EF1-1B42-80AE-024F48C19E1D}"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0B270F87-3BD8-9047-A0ED-0A4AB4B2E632}" type="presOf" srcId="{766D66C9-A3EE-AF4C-B193-9CDE98E5E2F9}" destId="{D8CDA806-FCE8-8D4C-9F08-03BFD0DFBBA3}" srcOrd="0" destOrd="0" presId="urn:microsoft.com/office/officeart/2005/8/layout/orgChart1"/>
    <dgm:cxn modelId="{56360089-0861-794A-BAB5-CFF1B32AB2F9}" type="presOf" srcId="{65307EFA-7D60-2E4D-A48E-0DE1B4BC3AF3}" destId="{B19F6794-74EB-2741-BD9F-EE3105A47BDF}" srcOrd="1" destOrd="0" presId="urn:microsoft.com/office/officeart/2005/8/layout/orgChart1"/>
    <dgm:cxn modelId="{0768C889-20D1-9945-9204-D137800ABB99}" type="presOf" srcId="{E9E167D9-83F7-DA4A-B31B-9FEF7F26D12E}" destId="{1BC33255-0F97-3C40-A245-E2F6DCEFE171}" srcOrd="1" destOrd="0" presId="urn:microsoft.com/office/officeart/2005/8/layout/orgChart1"/>
    <dgm:cxn modelId="{43F6AF98-EA73-B04C-BEF5-B76DF8D66DC2}" type="presOf" srcId="{7CF282B1-0821-9C48-9F41-988711243733}" destId="{2C1AD34F-6132-F74F-8E13-5A092059FB8F}" srcOrd="0" destOrd="0" presId="urn:microsoft.com/office/officeart/2005/8/layout/orgChart1"/>
    <dgm:cxn modelId="{B858B39B-0439-DE4B-9035-F5071F4D3B10}" type="presOf" srcId="{59E17353-7947-EA4C-96DF-92041DA440AF}" destId="{719D2221-BBB3-794E-897F-C58FCD2D5C60}" srcOrd="0" destOrd="0" presId="urn:microsoft.com/office/officeart/2005/8/layout/orgChart1"/>
    <dgm:cxn modelId="{45BBB6A4-670D-0341-B5D8-F0B3E83343AB}" type="presOf" srcId="{029F1039-8354-9141-83D5-3418ECCDA470}" destId="{EF1097C3-42F7-CA4B-8788-35B9FE54415E}" srcOrd="1" destOrd="0" presId="urn:microsoft.com/office/officeart/2005/8/layout/orgChart1"/>
    <dgm:cxn modelId="{CF5EE1A4-062C-1B4B-A0DC-5E6ACAA25E58}" type="presOf" srcId="{65307EFA-7D60-2E4D-A48E-0DE1B4BC3AF3}" destId="{E2C33039-6ACB-6E4C-A378-8653FDA19533}" srcOrd="0" destOrd="0" presId="urn:microsoft.com/office/officeart/2005/8/layout/orgChart1"/>
    <dgm:cxn modelId="{C00FBDAA-19F5-A647-B441-FCEB403BFD2D}" type="presOf" srcId="{2F06DE29-2D3F-4C45-83F0-73688F89F457}" destId="{3C93CFC5-9DFE-E742-B14B-E7CF6E90D084}" srcOrd="0" destOrd="0" presId="urn:microsoft.com/office/officeart/2005/8/layout/orgChart1"/>
    <dgm:cxn modelId="{1A60A2AF-A7EF-324A-9D77-6CC203E37988}" type="presOf" srcId="{3798D772-06EB-584A-90D0-9FF9B70A4334}" destId="{69863BE9-F363-B64B-98E3-198CAA6E2C9F}" srcOrd="0"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A6F574B4-05DC-D741-9EAB-C29A6F67019B}" type="presOf" srcId="{DB65C7A1-83B9-3045-929E-351DF951A4A2}" destId="{1E1A2D09-D7ED-BF47-AB3B-D32A022E48C7}" srcOrd="0" destOrd="0" presId="urn:microsoft.com/office/officeart/2005/8/layout/orgChart1"/>
    <dgm:cxn modelId="{9B9633B6-21F1-414E-BDBA-AD66B9FE246D}" type="presOf" srcId="{CF817743-49A3-DB43-B02C-96ED820552CA}" destId="{BC9F48D0-9F74-F846-BC9B-E4F5174211F2}" srcOrd="0" destOrd="0" presId="urn:microsoft.com/office/officeart/2005/8/layout/orgChart1"/>
    <dgm:cxn modelId="{1EC569B6-EFFB-E14D-948F-62A470014F6C}" type="presOf" srcId="{E9E167D9-83F7-DA4A-B31B-9FEF7F26D12E}" destId="{083C94B8-CBAD-014C-91DD-A6E1629DF607}" srcOrd="0" destOrd="0" presId="urn:microsoft.com/office/officeart/2005/8/layout/orgChart1"/>
    <dgm:cxn modelId="{7C2939BC-B052-4C45-958C-B9E4E848AADF}" type="presOf" srcId="{E137F3B1-92C7-804D-95D5-EFA75D6E0CF8}" destId="{53AD5C6B-05C1-EB4D-8102-8CD21FE98B60}" srcOrd="0" destOrd="0" presId="urn:microsoft.com/office/officeart/2005/8/layout/orgChart1"/>
    <dgm:cxn modelId="{6DD620BF-86B2-1742-A1D9-1BFC03405ADD}" type="presOf" srcId="{8025AB8E-B4DA-034D-84F1-153A33F2CCD1}" destId="{F6322596-606E-6547-8AEB-89D5B7C668D4}" srcOrd="1"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FEBA6D0-2065-2747-BD3A-6DFD01A2A646}" type="presOf" srcId="{97A536D0-B172-6D4C-8C35-D41CA5AE453D}" destId="{C4302F0D-BEB4-924C-9F83-9DDA846D50AD}" srcOrd="0" destOrd="0" presId="urn:microsoft.com/office/officeart/2005/8/layout/orgChart1"/>
    <dgm:cxn modelId="{CDDD88DB-61CE-E149-9C48-73BDEE6F156D}" type="presOf" srcId="{0ED1BFC4-9EF1-1B42-80AE-024F48C19E1D}" destId="{CE5CC53B-B685-7A44-8C5C-D1956EE35DCD}" srcOrd="0" destOrd="0" presId="urn:microsoft.com/office/officeart/2005/8/layout/orgChart1"/>
    <dgm:cxn modelId="{8EC5EADD-6BA2-9D43-9455-4FBDC91D48C5}" srcId="{029F1039-8354-9141-83D5-3418ECCDA470}" destId="{59E17353-7947-EA4C-96DF-92041DA440AF}" srcOrd="3" destOrd="0" parTransId="{766D66C9-A3EE-AF4C-B193-9CDE98E5E2F9}" sibTransId="{E8E56832-D025-1146-ABCE-C5D8390ED3DC}"/>
    <dgm:cxn modelId="{F49502E0-74F6-794A-9060-BFBC37A6C622}" srcId="{029F1039-8354-9141-83D5-3418ECCDA470}" destId="{60C196CF-09C6-D14D-A15A-1B465993E36D}" srcOrd="4" destOrd="0" parTransId="{69077473-0EF7-2C47-B8C4-19D2384F8714}" sibTransId="{7D81D782-81A6-4140-99CB-9F7372C320E7}"/>
    <dgm:cxn modelId="{065FCE6A-71B5-2948-9596-3805F20A3613}" type="presParOf" srcId="{9D6A47D5-3B04-FD45-A449-9576FB1A8A1C}" destId="{067A9F75-7DD8-D14C-B0B9-485E78324FA4}" srcOrd="0" destOrd="0" presId="urn:microsoft.com/office/officeart/2005/8/layout/orgChart1"/>
    <dgm:cxn modelId="{5B868F71-E79F-1747-AD9A-E9FAAEC337EB}" type="presParOf" srcId="{067A9F75-7DD8-D14C-B0B9-485E78324FA4}" destId="{DF8D23CC-DBFD-A54A-817A-7F7C001C7B67}" srcOrd="0" destOrd="0" presId="urn:microsoft.com/office/officeart/2005/8/layout/orgChart1"/>
    <dgm:cxn modelId="{BD1AD022-12BE-6046-95CB-02FBB1F4403E}" type="presParOf" srcId="{DF8D23CC-DBFD-A54A-817A-7F7C001C7B67}" destId="{CE5CC53B-B685-7A44-8C5C-D1956EE35DCD}" srcOrd="0" destOrd="0" presId="urn:microsoft.com/office/officeart/2005/8/layout/orgChart1"/>
    <dgm:cxn modelId="{9EDE7CB8-3430-6842-8F34-2814DA68EB72}" type="presParOf" srcId="{DF8D23CC-DBFD-A54A-817A-7F7C001C7B67}" destId="{08B9544F-1A4B-A945-820F-5A320F21EBB8}" srcOrd="1" destOrd="0" presId="urn:microsoft.com/office/officeart/2005/8/layout/orgChart1"/>
    <dgm:cxn modelId="{37F91593-7836-CA41-8F57-FB138F276C50}" type="presParOf" srcId="{067A9F75-7DD8-D14C-B0B9-485E78324FA4}" destId="{8480C6F9-3755-3243-9A69-3D21B712A809}" srcOrd="1" destOrd="0" presId="urn:microsoft.com/office/officeart/2005/8/layout/orgChart1"/>
    <dgm:cxn modelId="{E12FD736-B195-D444-829A-D6ADEA9F9798}" type="presParOf" srcId="{8480C6F9-3755-3243-9A69-3D21B712A809}" destId="{4B153AC3-3657-F34D-8BE7-4175EBD71F10}" srcOrd="0" destOrd="0" presId="urn:microsoft.com/office/officeart/2005/8/layout/orgChart1"/>
    <dgm:cxn modelId="{3AA24581-C96C-B64C-8DC7-86AF9D8876F6}" type="presParOf" srcId="{8480C6F9-3755-3243-9A69-3D21B712A809}" destId="{B8FD6FF5-C03B-AB42-984A-924650FD7A41}" srcOrd="1" destOrd="0" presId="urn:microsoft.com/office/officeart/2005/8/layout/orgChart1"/>
    <dgm:cxn modelId="{C2D6CB46-AD2B-4847-A1DC-D3FEF56AAE87}" type="presParOf" srcId="{B8FD6FF5-C03B-AB42-984A-924650FD7A41}" destId="{A84A60D7-C6B7-7D4C-9315-0FDEF5C133DF}" srcOrd="0" destOrd="0" presId="urn:microsoft.com/office/officeart/2005/8/layout/orgChart1"/>
    <dgm:cxn modelId="{BCD3F067-6010-DD44-BF9A-93C9C27870DC}" type="presParOf" srcId="{A84A60D7-C6B7-7D4C-9315-0FDEF5C133DF}" destId="{599DCB4D-1C3A-6544-87F5-812051421160}" srcOrd="0" destOrd="0" presId="urn:microsoft.com/office/officeart/2005/8/layout/orgChart1"/>
    <dgm:cxn modelId="{57D9D0AE-1F43-A546-8E7C-EF3E92FB5B37}" type="presParOf" srcId="{A84A60D7-C6B7-7D4C-9315-0FDEF5C133DF}" destId="{EF1097C3-42F7-CA4B-8788-35B9FE54415E}" srcOrd="1" destOrd="0" presId="urn:microsoft.com/office/officeart/2005/8/layout/orgChart1"/>
    <dgm:cxn modelId="{CF6A5966-2685-1D4A-8FB2-31A38208B014}" type="presParOf" srcId="{B8FD6FF5-C03B-AB42-984A-924650FD7A41}" destId="{7F1D12F7-A082-0440-AC6F-7F7BD1A119A9}" srcOrd="1" destOrd="0" presId="urn:microsoft.com/office/officeart/2005/8/layout/orgChart1"/>
    <dgm:cxn modelId="{57661B13-B6E6-B24C-8CD2-274C22FB80A2}" type="presParOf" srcId="{7F1D12F7-A082-0440-AC6F-7F7BD1A119A9}" destId="{D8CDA806-FCE8-8D4C-9F08-03BFD0DFBBA3}" srcOrd="0" destOrd="0" presId="urn:microsoft.com/office/officeart/2005/8/layout/orgChart1"/>
    <dgm:cxn modelId="{787266DC-BEE2-A44A-A52B-AB4F4E3BC48D}" type="presParOf" srcId="{7F1D12F7-A082-0440-AC6F-7F7BD1A119A9}" destId="{675FE7F7-1312-9545-B839-D40E0E4F784F}" srcOrd="1" destOrd="0" presId="urn:microsoft.com/office/officeart/2005/8/layout/orgChart1"/>
    <dgm:cxn modelId="{302F6FAC-5F62-7148-9FBB-3F067B07DB22}" type="presParOf" srcId="{675FE7F7-1312-9545-B839-D40E0E4F784F}" destId="{52A6F31A-0230-7940-B6B9-E0EE40C60F01}" srcOrd="0" destOrd="0" presId="urn:microsoft.com/office/officeart/2005/8/layout/orgChart1"/>
    <dgm:cxn modelId="{CE3D8F2D-F320-204C-AD33-1441A2031758}" type="presParOf" srcId="{52A6F31A-0230-7940-B6B9-E0EE40C60F01}" destId="{719D2221-BBB3-794E-897F-C58FCD2D5C60}" srcOrd="0" destOrd="0" presId="urn:microsoft.com/office/officeart/2005/8/layout/orgChart1"/>
    <dgm:cxn modelId="{AD5F4685-0ED5-DE49-B35A-15AB59E32539}" type="presParOf" srcId="{52A6F31A-0230-7940-B6B9-E0EE40C60F01}" destId="{A95C5C6F-3AB4-9247-BDA2-BFF814E4AA9F}" srcOrd="1" destOrd="0" presId="urn:microsoft.com/office/officeart/2005/8/layout/orgChart1"/>
    <dgm:cxn modelId="{E4FF47F1-5C8D-AF4D-8EDB-7CCA0AE4480C}" type="presParOf" srcId="{675FE7F7-1312-9545-B839-D40E0E4F784F}" destId="{80588597-A9E3-B64A-950A-8A1685B7D695}" srcOrd="1" destOrd="0" presId="urn:microsoft.com/office/officeart/2005/8/layout/orgChart1"/>
    <dgm:cxn modelId="{6299B137-EB3A-C641-88F2-3215D8B90AE4}" type="presParOf" srcId="{675FE7F7-1312-9545-B839-D40E0E4F784F}" destId="{A79B03AC-BCB9-7C42-B430-036AA9D0DC1D}" srcOrd="2" destOrd="0" presId="urn:microsoft.com/office/officeart/2005/8/layout/orgChart1"/>
    <dgm:cxn modelId="{D0456499-5C71-A34B-8405-A00ACA80AC0D}" type="presParOf" srcId="{7F1D12F7-A082-0440-AC6F-7F7BD1A119A9}" destId="{FD66FC2C-228F-9E40-A2D3-3018CCDB7027}" srcOrd="2" destOrd="0" presId="urn:microsoft.com/office/officeart/2005/8/layout/orgChart1"/>
    <dgm:cxn modelId="{8F05DBF2-F0AA-1F4A-89FE-4A1D49335D9F}" type="presParOf" srcId="{7F1D12F7-A082-0440-AC6F-7F7BD1A119A9}" destId="{B1B67BEB-0557-6C4F-8F69-0E6F5152D8A0}" srcOrd="3" destOrd="0" presId="urn:microsoft.com/office/officeart/2005/8/layout/orgChart1"/>
    <dgm:cxn modelId="{1A59A9E9-1378-7742-B87F-5784F84AE60E}" type="presParOf" srcId="{B1B67BEB-0557-6C4F-8F69-0E6F5152D8A0}" destId="{5CE103A6-EEEA-A541-A9FC-EDDA234F0E5A}" srcOrd="0" destOrd="0" presId="urn:microsoft.com/office/officeart/2005/8/layout/orgChart1"/>
    <dgm:cxn modelId="{FF68997D-4D1A-5545-806A-585460B942B8}" type="presParOf" srcId="{5CE103A6-EEEA-A541-A9FC-EDDA234F0E5A}" destId="{BE049AAD-3B54-E14C-8F17-C5FC4F8F510E}" srcOrd="0" destOrd="0" presId="urn:microsoft.com/office/officeart/2005/8/layout/orgChart1"/>
    <dgm:cxn modelId="{9F9295F9-1EE1-3C4B-90AA-27BBE4342E04}" type="presParOf" srcId="{5CE103A6-EEEA-A541-A9FC-EDDA234F0E5A}" destId="{CF6BC2F2-3B0A-804A-8531-E103E240B8A8}" srcOrd="1" destOrd="0" presId="urn:microsoft.com/office/officeart/2005/8/layout/orgChart1"/>
    <dgm:cxn modelId="{02951C0C-056D-0F43-B216-A186B46F5783}" type="presParOf" srcId="{B1B67BEB-0557-6C4F-8F69-0E6F5152D8A0}" destId="{0CCB8A35-A7E3-0F47-B304-7D0EF44B29A7}" srcOrd="1" destOrd="0" presId="urn:microsoft.com/office/officeart/2005/8/layout/orgChart1"/>
    <dgm:cxn modelId="{C4675C7B-1020-3046-9F32-0B27923C083A}" type="presParOf" srcId="{0CCB8A35-A7E3-0F47-B304-7D0EF44B29A7}" destId="{2C1AD34F-6132-F74F-8E13-5A092059FB8F}" srcOrd="0" destOrd="0" presId="urn:microsoft.com/office/officeart/2005/8/layout/orgChart1"/>
    <dgm:cxn modelId="{BA1D3B0B-3D40-4A40-B140-7A4B392E1B4A}" type="presParOf" srcId="{0CCB8A35-A7E3-0F47-B304-7D0EF44B29A7}" destId="{06744DDA-3501-5540-83EC-BE9A370C086F}" srcOrd="1" destOrd="0" presId="urn:microsoft.com/office/officeart/2005/8/layout/orgChart1"/>
    <dgm:cxn modelId="{1B3039C8-081E-DF48-814B-AC7685CD433A}" type="presParOf" srcId="{06744DDA-3501-5540-83EC-BE9A370C086F}" destId="{8AA93EEA-AF68-AF4C-ADEE-F321E2091F1D}" srcOrd="0" destOrd="0" presId="urn:microsoft.com/office/officeart/2005/8/layout/orgChart1"/>
    <dgm:cxn modelId="{F8BBB712-3E0F-8C4E-A2CA-D89D41F19187}" type="presParOf" srcId="{8AA93EEA-AF68-AF4C-ADEE-F321E2091F1D}" destId="{DBED8CF7-2CF0-E840-9700-DA7DBA8EA5C5}" srcOrd="0" destOrd="0" presId="urn:microsoft.com/office/officeart/2005/8/layout/orgChart1"/>
    <dgm:cxn modelId="{B54A142F-F6AA-AE43-A27F-A94FFC6B4A02}" type="presParOf" srcId="{8AA93EEA-AF68-AF4C-ADEE-F321E2091F1D}" destId="{F6322596-606E-6547-8AEB-89D5B7C668D4}" srcOrd="1" destOrd="0" presId="urn:microsoft.com/office/officeart/2005/8/layout/orgChart1"/>
    <dgm:cxn modelId="{08A789E6-9E75-5548-9000-EF2FE97221A8}" type="presParOf" srcId="{06744DDA-3501-5540-83EC-BE9A370C086F}" destId="{EAAA40FF-616F-9B44-89D8-FCB543F1D610}" srcOrd="1" destOrd="0" presId="urn:microsoft.com/office/officeart/2005/8/layout/orgChart1"/>
    <dgm:cxn modelId="{0B7869D5-E215-324A-B19D-B64AB55E9C84}" type="presParOf" srcId="{06744DDA-3501-5540-83EC-BE9A370C086F}" destId="{D377A75C-5CCA-CD44-A685-14F77F9F4F68}" srcOrd="2" destOrd="0" presId="urn:microsoft.com/office/officeart/2005/8/layout/orgChart1"/>
    <dgm:cxn modelId="{5F5E9274-64A4-3047-BF71-706AA4614E0A}" type="presParOf" srcId="{0CCB8A35-A7E3-0F47-B304-7D0EF44B29A7}" destId="{69863BE9-F363-B64B-98E3-198CAA6E2C9F}" srcOrd="2" destOrd="0" presId="urn:microsoft.com/office/officeart/2005/8/layout/orgChart1"/>
    <dgm:cxn modelId="{79CDD764-628B-D24A-9386-314C109201DB}" type="presParOf" srcId="{0CCB8A35-A7E3-0F47-B304-7D0EF44B29A7}" destId="{8E909D59-80D4-5A43-B125-B5EA4E793AE4}" srcOrd="3" destOrd="0" presId="urn:microsoft.com/office/officeart/2005/8/layout/orgChart1"/>
    <dgm:cxn modelId="{065C9BD2-A3CF-574A-AECD-239E8FB34A70}" type="presParOf" srcId="{8E909D59-80D4-5A43-B125-B5EA4E793AE4}" destId="{60837857-5FB9-C94A-9B34-7504898E0E36}" srcOrd="0" destOrd="0" presId="urn:microsoft.com/office/officeart/2005/8/layout/orgChart1"/>
    <dgm:cxn modelId="{D46E7E5F-9625-5B43-AA33-629C7C1C7E2E}" type="presParOf" srcId="{60837857-5FB9-C94A-9B34-7504898E0E36}" destId="{A28335A1-5EAB-8541-908A-A589325AFA45}" srcOrd="0" destOrd="0" presId="urn:microsoft.com/office/officeart/2005/8/layout/orgChart1"/>
    <dgm:cxn modelId="{B54273AD-EC0B-B04D-9A45-FBA3C3EBA405}" type="presParOf" srcId="{60837857-5FB9-C94A-9B34-7504898E0E36}" destId="{8172AEB9-77EC-7746-87E1-DFB293B41DC3}" srcOrd="1" destOrd="0" presId="urn:microsoft.com/office/officeart/2005/8/layout/orgChart1"/>
    <dgm:cxn modelId="{C1089707-2DB1-BC4E-938E-EF7ECD0E0541}" type="presParOf" srcId="{8E909D59-80D4-5A43-B125-B5EA4E793AE4}" destId="{91241E9D-38E4-9444-A17B-A1AE4371A649}" srcOrd="1" destOrd="0" presId="urn:microsoft.com/office/officeart/2005/8/layout/orgChart1"/>
    <dgm:cxn modelId="{5466589F-E0DC-8A4D-9A3E-5B15592A3577}" type="presParOf" srcId="{8E909D59-80D4-5A43-B125-B5EA4E793AE4}" destId="{537CE10D-74ED-D84D-B3A9-C2E607EA3408}" srcOrd="2" destOrd="0" presId="urn:microsoft.com/office/officeart/2005/8/layout/orgChart1"/>
    <dgm:cxn modelId="{4E3567D8-E87E-A647-92C1-0786D6C64AF4}" type="presParOf" srcId="{0CCB8A35-A7E3-0F47-B304-7D0EF44B29A7}" destId="{53AD5C6B-05C1-EB4D-8102-8CD21FE98B60}" srcOrd="4" destOrd="0" presId="urn:microsoft.com/office/officeart/2005/8/layout/orgChart1"/>
    <dgm:cxn modelId="{FE25AA3D-B94F-DC44-802C-D95480B6A608}" type="presParOf" srcId="{0CCB8A35-A7E3-0F47-B304-7D0EF44B29A7}" destId="{C55ACD45-9C47-DF4F-90E8-84C9022F131D}" srcOrd="5" destOrd="0" presId="urn:microsoft.com/office/officeart/2005/8/layout/orgChart1"/>
    <dgm:cxn modelId="{2684EDDC-0628-6545-BB36-1B03BD7960D8}" type="presParOf" srcId="{C55ACD45-9C47-DF4F-90E8-84C9022F131D}" destId="{0BDE8E37-2449-3840-A9F3-8B46C0EAB290}" srcOrd="0" destOrd="0" presId="urn:microsoft.com/office/officeart/2005/8/layout/orgChart1"/>
    <dgm:cxn modelId="{BC312900-4C9C-CA48-914E-639F5F3E7DFD}" type="presParOf" srcId="{0BDE8E37-2449-3840-A9F3-8B46C0EAB290}" destId="{083C94B8-CBAD-014C-91DD-A6E1629DF607}" srcOrd="0" destOrd="0" presId="urn:microsoft.com/office/officeart/2005/8/layout/orgChart1"/>
    <dgm:cxn modelId="{70FE91FE-ACDC-B343-8347-A405194E9813}" type="presParOf" srcId="{0BDE8E37-2449-3840-A9F3-8B46C0EAB290}" destId="{1BC33255-0F97-3C40-A245-E2F6DCEFE171}" srcOrd="1" destOrd="0" presId="urn:microsoft.com/office/officeart/2005/8/layout/orgChart1"/>
    <dgm:cxn modelId="{8E40E002-FD2C-C745-9390-71269F7DBE67}" type="presParOf" srcId="{C55ACD45-9C47-DF4F-90E8-84C9022F131D}" destId="{FDFECCF5-03FB-EF4A-92BC-900BA4BCA971}" srcOrd="1" destOrd="0" presId="urn:microsoft.com/office/officeart/2005/8/layout/orgChart1"/>
    <dgm:cxn modelId="{27C75395-E66B-8D4A-BC15-56F1F47E37E3}" type="presParOf" srcId="{C55ACD45-9C47-DF4F-90E8-84C9022F131D}" destId="{3B73B416-81AA-834B-824C-9D409DADC192}" srcOrd="2" destOrd="0" presId="urn:microsoft.com/office/officeart/2005/8/layout/orgChart1"/>
    <dgm:cxn modelId="{87B054E3-23E8-BD4E-8118-2561C371C203}" type="presParOf" srcId="{B1B67BEB-0557-6C4F-8F69-0E6F5152D8A0}" destId="{377E38D1-2F51-A144-A1D5-DFEA2771BFAB}" srcOrd="2" destOrd="0" presId="urn:microsoft.com/office/officeart/2005/8/layout/orgChart1"/>
    <dgm:cxn modelId="{7B0DFCCA-B09F-5F43-99B3-093930B19DD9}" type="presParOf" srcId="{B8FD6FF5-C03B-AB42-984A-924650FD7A41}" destId="{291D2C11-36EC-354B-91AC-4C4655633686}" srcOrd="2" destOrd="0" presId="urn:microsoft.com/office/officeart/2005/8/layout/orgChart1"/>
    <dgm:cxn modelId="{86B75CFF-6F63-944A-B674-27EA777FB89A}" type="presParOf" srcId="{291D2C11-36EC-354B-91AC-4C4655633686}" destId="{AFDF98E4-08C4-524E-AE54-2A399357C001}" srcOrd="0" destOrd="0" presId="urn:microsoft.com/office/officeart/2005/8/layout/orgChart1"/>
    <dgm:cxn modelId="{02D652A8-8E3C-3543-BC63-AFA679EB0DD4}" type="presParOf" srcId="{291D2C11-36EC-354B-91AC-4C4655633686}" destId="{95421873-DB4F-5A47-B48F-49B48D514A43}" srcOrd="1" destOrd="0" presId="urn:microsoft.com/office/officeart/2005/8/layout/orgChart1"/>
    <dgm:cxn modelId="{13F5B5A3-3B84-024B-97B6-BD7D42157A58}" type="presParOf" srcId="{95421873-DB4F-5A47-B48F-49B48D514A43}" destId="{7F020FE7-6D96-104A-9AFD-00BA3551D37B}" srcOrd="0" destOrd="0" presId="urn:microsoft.com/office/officeart/2005/8/layout/orgChart1"/>
    <dgm:cxn modelId="{1CBF9E0A-A6D4-4E48-8984-B9FD51700722}" type="presParOf" srcId="{7F020FE7-6D96-104A-9AFD-00BA3551D37B}" destId="{E2C33039-6ACB-6E4C-A378-8653FDA19533}" srcOrd="0" destOrd="0" presId="urn:microsoft.com/office/officeart/2005/8/layout/orgChart1"/>
    <dgm:cxn modelId="{A4557BD8-98C0-8A46-9EB0-1AF67B797285}" type="presParOf" srcId="{7F020FE7-6D96-104A-9AFD-00BA3551D37B}" destId="{B19F6794-74EB-2741-BD9F-EE3105A47BDF}" srcOrd="1" destOrd="0" presId="urn:microsoft.com/office/officeart/2005/8/layout/orgChart1"/>
    <dgm:cxn modelId="{2D9EAB7A-F570-F34B-A693-8A3EA8E6FC09}" type="presParOf" srcId="{95421873-DB4F-5A47-B48F-49B48D514A43}" destId="{73C14217-F2F5-8D4D-A0FE-2B9EC64CC823}" srcOrd="1" destOrd="0" presId="urn:microsoft.com/office/officeart/2005/8/layout/orgChart1"/>
    <dgm:cxn modelId="{3D911FE6-4967-D74F-BB4D-061CA157248D}" type="presParOf" srcId="{95421873-DB4F-5A47-B48F-49B48D514A43}" destId="{28154F59-5890-B646-A491-7BFEB3D99D62}" srcOrd="2" destOrd="0" presId="urn:microsoft.com/office/officeart/2005/8/layout/orgChart1"/>
    <dgm:cxn modelId="{E338ACAA-A5EB-EE47-A709-8AEA3A5D617C}" type="presParOf" srcId="{291D2C11-36EC-354B-91AC-4C4655633686}" destId="{3C93CFC5-9DFE-E742-B14B-E7CF6E90D084}" srcOrd="2" destOrd="0" presId="urn:microsoft.com/office/officeart/2005/8/layout/orgChart1"/>
    <dgm:cxn modelId="{AC624B4F-7483-5641-AD54-F3A9DE06C43B}" type="presParOf" srcId="{291D2C11-36EC-354B-91AC-4C4655633686}" destId="{D9B0AE17-D035-5440-8008-22CAA6B44811}" srcOrd="3" destOrd="0" presId="urn:microsoft.com/office/officeart/2005/8/layout/orgChart1"/>
    <dgm:cxn modelId="{66C28FD8-AD45-0E45-A89A-7C4BC1A8C2EF}" type="presParOf" srcId="{D9B0AE17-D035-5440-8008-22CAA6B44811}" destId="{973F93A8-4C43-5A4E-B678-F6155E5DBC17}" srcOrd="0" destOrd="0" presId="urn:microsoft.com/office/officeart/2005/8/layout/orgChart1"/>
    <dgm:cxn modelId="{00163503-8511-4F41-B7A8-E7575CCAF63E}" type="presParOf" srcId="{973F93A8-4C43-5A4E-B678-F6155E5DBC17}" destId="{BC9F48D0-9F74-F846-BC9B-E4F5174211F2}" srcOrd="0" destOrd="0" presId="urn:microsoft.com/office/officeart/2005/8/layout/orgChart1"/>
    <dgm:cxn modelId="{ED1F16A1-1B4F-A642-BB85-4E0E46C9E325}" type="presParOf" srcId="{973F93A8-4C43-5A4E-B678-F6155E5DBC17}" destId="{A96D48AC-916A-A945-A9C0-90B9CF64BB9C}" srcOrd="1" destOrd="0" presId="urn:microsoft.com/office/officeart/2005/8/layout/orgChart1"/>
    <dgm:cxn modelId="{0F06F5C1-BB68-F540-B69C-B9639DCEC3BD}" type="presParOf" srcId="{D9B0AE17-D035-5440-8008-22CAA6B44811}" destId="{D721155B-E1A0-B944-917D-FABCA3D78719}" srcOrd="1" destOrd="0" presId="urn:microsoft.com/office/officeart/2005/8/layout/orgChart1"/>
    <dgm:cxn modelId="{5CE0C575-7EDD-9C44-8589-2DFA70AA1DDB}" type="presParOf" srcId="{D9B0AE17-D035-5440-8008-22CAA6B44811}" destId="{1F26B82A-E06E-2B44-8193-6D25FC306BE7}" srcOrd="2" destOrd="0" presId="urn:microsoft.com/office/officeart/2005/8/layout/orgChart1"/>
    <dgm:cxn modelId="{5911F2AC-C878-234A-8E2B-50457E954FE2}" type="presParOf" srcId="{291D2C11-36EC-354B-91AC-4C4655633686}" destId="{C4302F0D-BEB4-924C-9F83-9DDA846D50AD}" srcOrd="4" destOrd="0" presId="urn:microsoft.com/office/officeart/2005/8/layout/orgChart1"/>
    <dgm:cxn modelId="{EF411440-D223-FF4D-8194-B288148325F7}" type="presParOf" srcId="{291D2C11-36EC-354B-91AC-4C4655633686}" destId="{A2476BB1-A4FD-0F4B-AD97-2FD678950DD6}" srcOrd="5" destOrd="0" presId="urn:microsoft.com/office/officeart/2005/8/layout/orgChart1"/>
    <dgm:cxn modelId="{315AF6B0-7822-4341-A8FA-65591FC0C3D5}" type="presParOf" srcId="{A2476BB1-A4FD-0F4B-AD97-2FD678950DD6}" destId="{316C42AA-C53C-5141-8788-E68F1E1671B7}" srcOrd="0" destOrd="0" presId="urn:microsoft.com/office/officeart/2005/8/layout/orgChart1"/>
    <dgm:cxn modelId="{D40DBA60-7119-A741-A5CB-B5CCC1D04C83}" type="presParOf" srcId="{316C42AA-C53C-5141-8788-E68F1E1671B7}" destId="{1E1A2D09-D7ED-BF47-AB3B-D32A022E48C7}" srcOrd="0" destOrd="0" presId="urn:microsoft.com/office/officeart/2005/8/layout/orgChart1"/>
    <dgm:cxn modelId="{CBEB277F-B00D-5C4C-B739-66976A15A77E}" type="presParOf" srcId="{316C42AA-C53C-5141-8788-E68F1E1671B7}" destId="{EAC9EC59-DACA-0D45-B16D-2BD9BFF1E974}" srcOrd="1" destOrd="0" presId="urn:microsoft.com/office/officeart/2005/8/layout/orgChart1"/>
    <dgm:cxn modelId="{D645F1F9-393A-824E-8852-43A1818DA76B}" type="presParOf" srcId="{A2476BB1-A4FD-0F4B-AD97-2FD678950DD6}" destId="{0E199AAA-3DF8-6748-876F-C1118CA01227}" srcOrd="1" destOrd="0" presId="urn:microsoft.com/office/officeart/2005/8/layout/orgChart1"/>
    <dgm:cxn modelId="{A8939CFE-3D23-BB4F-8567-AE7B8246089E}" type="presParOf" srcId="{A2476BB1-A4FD-0F4B-AD97-2FD678950DD6}" destId="{08712EF6-395C-744C-A10E-C2908D4292B2}" srcOrd="2" destOrd="0" presId="urn:microsoft.com/office/officeart/2005/8/layout/orgChart1"/>
    <dgm:cxn modelId="{96ECC62D-D2BD-0047-A6CA-114D400E898E}" type="presParOf" srcId="{067A9F75-7DD8-D14C-B0B9-485E78324FA4}" destId="{7949602E-091D-944B-9CDA-8ABD95FC418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C27F646-F7E0-4169-AEE0-E9C794650B3A}"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A6509514-FFAB-46AD-92C9-BCD33C069829}">
      <dgm:prSet custT="1"/>
      <dgm:spPr/>
      <dgm:t>
        <a:bodyPr anchor="ctr"/>
        <a:lstStyle/>
        <a:p>
          <a:r>
            <a:rPr lang="en-US" sz="2000"/>
            <a:t>Interchangeable having the same value with other tokens of the same class</a:t>
          </a:r>
        </a:p>
      </dgm:t>
    </dgm:pt>
    <dgm:pt modelId="{4E7DC6E1-BA9B-4590-9829-4294FE6BABB3}" type="parTrans" cxnId="{11D06CFE-AB40-41ED-B5D5-131AB85248A3}">
      <dgm:prSet/>
      <dgm:spPr/>
      <dgm:t>
        <a:bodyPr/>
        <a:lstStyle/>
        <a:p>
          <a:endParaRPr lang="en-US"/>
        </a:p>
      </dgm:t>
    </dgm:pt>
    <mc:AlternateContent xmlns:mc="http://schemas.openxmlformats.org/markup-compatibility/2006" xmlns:a14="http://schemas.microsoft.com/office/drawing/2010/main">
      <mc:Choice Requires="a14">
        <dgm:pt modelId="{E913C483-6AC4-4DC5-8995-2B0DB24D6EB6}" type="sibTrans" cxnId="{11D06CFE-AB40-41ED-B5D5-131AB85248A3}">
          <dgm:prSet phldrT="01" custT="1"/>
          <dgm:spPr/>
          <dgm:t>
            <a:bodyPr/>
            <a:lstStyle/>
            <a:p>
              <a14:m>
                <m:oMath xmlns:m="http://schemas.openxmlformats.org/officeDocument/2006/math">
                  <m:sSub>
                    <m:sSubPr>
                      <m:ctrlPr>
                        <a:rPr lang="en-US" sz="3200" i="1" smtClean="0">
                          <a:latin typeface="Cambria Math" panose="02040503050406030204" pitchFamily="18" charset="0"/>
                          <a:ea typeface="Cambria Math" panose="02040503050406030204" pitchFamily="18" charset="0"/>
                        </a:rPr>
                      </m:ctrlPr>
                    </m:sSubPr>
                    <m:e>
                      <m:r>
                        <a:rPr lang="en-US" sz="3200" smtClean="0">
                          <a:latin typeface="Cambria Math" panose="02040503050406030204" pitchFamily="18" charset="0"/>
                        </a:rPr>
                        <m:t> </m:t>
                      </m:r>
                      <m:r>
                        <a:rPr lang="en-US" sz="3200" i="1" smtClean="0">
                          <a:latin typeface="Cambria Math" panose="02040503050406030204" pitchFamily="18" charset="0"/>
                          <a:ea typeface="Cambria Math" panose="02040503050406030204" pitchFamily="18" charset="0"/>
                        </a:rPr>
                        <m:t>𝜏</m:t>
                      </m:r>
                    </m:e>
                    <m:sub>
                      <m:r>
                        <m:rPr>
                          <m:sty m:val="p"/>
                        </m:rPr>
                        <a:rPr lang="el-GR" sz="3200" i="1" smtClean="0">
                          <a:latin typeface="Cambria Math" panose="02040503050406030204" pitchFamily="18" charset="0"/>
                          <a:ea typeface="Cambria Math" panose="02040503050406030204" pitchFamily="18" charset="0"/>
                        </a:rPr>
                        <m:t>Ϝ</m:t>
                      </m:r>
                    </m:sub>
                  </m:sSub>
                </m:oMath>
              </a14:m>
              <a:r>
                <a:rPr lang="en-US" sz="3000" dirty="0"/>
                <a:t> - Fungible</a:t>
              </a:r>
            </a:p>
          </dgm:t>
        </dgm:pt>
      </mc:Choice>
      <mc:Fallback xmlns="">
        <dgm:pt modelId="{E913C483-6AC4-4DC5-8995-2B0DB24D6EB6}" type="sibTrans" cxnId="{11D06CFE-AB40-41ED-B5D5-131AB85248A3}">
          <dgm:prSet phldrT="01" custT="1"/>
          <dgm:spPr/>
          <dgm:t>
            <a:bodyPr/>
            <a:lstStyle/>
            <a:p>
              <a:r>
                <a:rPr lang="en-US" sz="3200" i="0">
                  <a:latin typeface="Cambria Math" panose="02040503050406030204" pitchFamily="18" charset="0"/>
                  <a:ea typeface="Cambria Math" panose="02040503050406030204" pitchFamily="18" charset="0"/>
                </a:rPr>
                <a:t>〖</a:t>
              </a:r>
              <a:r>
                <a:rPr lang="en-US" sz="3200" i="0"/>
                <a:t> </a:t>
              </a:r>
              <a:r>
                <a:rPr lang="en-US" sz="3200" i="0">
                  <a:latin typeface="Cambria Math" panose="02040503050406030204" pitchFamily="18" charset="0"/>
                  <a:ea typeface="Cambria Math" panose="02040503050406030204" pitchFamily="18" charset="0"/>
                </a:rPr>
                <a:t>𝜏〗_</a:t>
              </a:r>
              <a:r>
                <a:rPr lang="el-GR" sz="3200" i="0">
                  <a:latin typeface="Cambria Math" panose="02040503050406030204" pitchFamily="18" charset="0"/>
                  <a:ea typeface="Cambria Math" panose="02040503050406030204" pitchFamily="18" charset="0"/>
                </a:rPr>
                <a:t>Ϝ</a:t>
              </a:r>
              <a:r>
                <a:rPr lang="en-US" sz="3000" dirty="0"/>
                <a:t> - Fungible</a:t>
              </a:r>
            </a:p>
          </dgm:t>
        </dgm:pt>
      </mc:Fallback>
    </mc:AlternateContent>
    <dgm:pt modelId="{7561B8F8-EFC3-4EBF-997F-B9356535314E}">
      <dgm:prSet custT="1"/>
      <dgm:spPr/>
      <dgm:t>
        <a:bodyPr anchor="ctr"/>
        <a:lstStyle/>
        <a:p>
          <a:r>
            <a:rPr lang="en-US" sz="1600"/>
            <a:t>Physical money</a:t>
          </a:r>
        </a:p>
      </dgm:t>
    </dgm:pt>
    <dgm:pt modelId="{C8A5BAF5-2DE9-4F66-8FFF-C373C438AF8F}" type="parTrans" cxnId="{CF5AB60E-1F3A-48E9-8611-18F58F929525}">
      <dgm:prSet/>
      <dgm:spPr/>
      <dgm:t>
        <a:bodyPr/>
        <a:lstStyle/>
        <a:p>
          <a:endParaRPr lang="en-US"/>
        </a:p>
      </dgm:t>
    </dgm:pt>
    <dgm:pt modelId="{434A81A7-8276-44C4-87F8-92475D1DB750}" type="sibTrans" cxnId="{CF5AB60E-1F3A-48E9-8611-18F58F929525}">
      <dgm:prSet/>
      <dgm:spPr/>
      <dgm:t>
        <a:bodyPr/>
        <a:lstStyle/>
        <a:p>
          <a:endParaRPr lang="en-US"/>
        </a:p>
      </dgm:t>
    </dgm:pt>
    <dgm:pt modelId="{38E44524-AA6F-4F5A-A03F-819D7E14427D}">
      <dgm:prSet custT="1"/>
      <dgm:spPr/>
      <dgm:t>
        <a:bodyPr anchor="ctr"/>
        <a:lstStyle/>
        <a:p>
          <a:r>
            <a:rPr lang="en-US" sz="1600"/>
            <a:t>Loyalty points</a:t>
          </a:r>
        </a:p>
      </dgm:t>
    </dgm:pt>
    <dgm:pt modelId="{4111605A-F738-4FD6-B3E8-4A23127CA072}" type="parTrans" cxnId="{0E1AFAE7-B629-41CD-9837-1E17ED218568}">
      <dgm:prSet/>
      <dgm:spPr/>
      <dgm:t>
        <a:bodyPr/>
        <a:lstStyle/>
        <a:p>
          <a:endParaRPr lang="en-US"/>
        </a:p>
      </dgm:t>
    </dgm:pt>
    <dgm:pt modelId="{29F08BEB-77CA-40E8-A8BC-E43A536F6394}" type="sibTrans" cxnId="{0E1AFAE7-B629-41CD-9837-1E17ED218568}">
      <dgm:prSet/>
      <dgm:spPr/>
      <dgm:t>
        <a:bodyPr/>
        <a:lstStyle/>
        <a:p>
          <a:endParaRPr lang="en-US"/>
        </a:p>
      </dgm:t>
    </dgm:pt>
    <dgm:pt modelId="{CD394B23-EE56-4EEF-B840-E244CF5720CA}">
      <dgm:prSet custT="1"/>
      <dgm:spPr/>
      <dgm:t>
        <a:bodyPr anchor="t"/>
        <a:lstStyle/>
        <a:p>
          <a:r>
            <a:rPr lang="en-US" sz="2000"/>
            <a:t>Different values and should not be interchangeable.</a:t>
          </a:r>
        </a:p>
      </dgm:t>
    </dgm:pt>
    <dgm:pt modelId="{8063E0E3-75CB-41EE-819C-A5C685510084}" type="parTrans" cxnId="{AD11D980-236F-4BF4-A5EB-C94EFE8DDBC7}">
      <dgm:prSet/>
      <dgm:spPr/>
      <dgm:t>
        <a:bodyPr/>
        <a:lstStyle/>
        <a:p>
          <a:endParaRPr lang="en-US"/>
        </a:p>
      </dgm:t>
    </dgm:pt>
    <mc:AlternateContent xmlns:mc="http://schemas.openxmlformats.org/markup-compatibility/2006" xmlns:a14="http://schemas.microsoft.com/office/drawing/2010/main">
      <mc:Choice Requires="a14">
        <dgm:pt modelId="{B1A632C0-4975-4A6C-9A2B-2A5E89502DEC}" type="sibTrans" cxnId="{AD11D980-236F-4BF4-A5EB-C94EFE8DDBC7}">
          <dgm:prSet phldrT="02"/>
          <dgm:spPr/>
          <dgm: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oMath>
              </a14:m>
              <a:r>
                <a:rPr lang="en-US" dirty="0"/>
                <a:t>- Non-fungible</a:t>
              </a:r>
            </a:p>
          </dgm:t>
        </dgm:pt>
      </mc:Choice>
      <mc:Fallback xmlns="">
        <dgm:pt modelId="{B1A632C0-4975-4A6C-9A2B-2A5E89502DEC}" type="sibTrans" cxnId="{AD11D980-236F-4BF4-A5EB-C94EFE8DDBC7}">
          <dgm:prSet phldrT="02"/>
          <dgm:spPr/>
          <dgm:t>
            <a:bodyPr/>
            <a:lstStyle/>
            <a:p>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r>
                <a:rPr lang="en-US" dirty="0"/>
                <a:t>- Non-fungible</a:t>
              </a:r>
            </a:p>
          </dgm:t>
        </dgm:pt>
      </mc:Fallback>
    </mc:AlternateContent>
    <dgm:pt modelId="{8B4467D7-FAB3-4864-B4AA-7D6FC904875A}">
      <dgm:prSet custT="1"/>
      <dgm:spPr/>
      <dgm:t>
        <a:bodyPr/>
        <a:lstStyle/>
        <a:p>
          <a:r>
            <a:rPr lang="en-US" sz="1600"/>
            <a:t>Property title</a:t>
          </a:r>
        </a:p>
      </dgm:t>
    </dgm:pt>
    <dgm:pt modelId="{C9B2C323-CFC2-47F7-92B6-660F6BB0B8B7}" type="parTrans" cxnId="{44A96FD2-D41D-4657-B27A-03A2EA259786}">
      <dgm:prSet/>
      <dgm:spPr/>
      <dgm:t>
        <a:bodyPr/>
        <a:lstStyle/>
        <a:p>
          <a:endParaRPr lang="en-US"/>
        </a:p>
      </dgm:t>
    </dgm:pt>
    <dgm:pt modelId="{37428E5F-6CD5-4A03-B7DE-8B57CC0209C9}" type="sibTrans" cxnId="{44A96FD2-D41D-4657-B27A-03A2EA259786}">
      <dgm:prSet/>
      <dgm:spPr/>
      <dgm:t>
        <a:bodyPr/>
        <a:lstStyle/>
        <a:p>
          <a:endParaRPr lang="en-US"/>
        </a:p>
      </dgm:t>
    </dgm:pt>
    <dgm:pt modelId="{A8766F3D-5863-44EF-94DE-F9B7915322BF}">
      <dgm:prSet custT="1"/>
      <dgm:spPr/>
      <dgm:t>
        <a:bodyPr/>
        <a:lstStyle/>
        <a:p>
          <a:r>
            <a:rPr lang="en-US" sz="1600"/>
            <a:t>Art token</a:t>
          </a:r>
        </a:p>
      </dgm:t>
    </dgm:pt>
    <dgm:pt modelId="{5A9E328C-591A-45B6-B201-80D1B1DFA6B5}" type="parTrans" cxnId="{E78C25B5-AB20-429A-A210-76959DF0ADCB}">
      <dgm:prSet/>
      <dgm:spPr/>
      <dgm:t>
        <a:bodyPr/>
        <a:lstStyle/>
        <a:p>
          <a:endParaRPr lang="en-US"/>
        </a:p>
      </dgm:t>
    </dgm:pt>
    <dgm:pt modelId="{AFC2FABD-2245-4047-BAA6-CB98C57F580E}" type="sibTrans" cxnId="{E78C25B5-AB20-429A-A210-76959DF0ADCB}">
      <dgm:prSet/>
      <dgm:spPr/>
      <dgm:t>
        <a:bodyPr/>
        <a:lstStyle/>
        <a:p>
          <a:endParaRPr lang="en-US"/>
        </a:p>
      </dgm:t>
    </dgm:pt>
    <dgm:pt modelId="{8A31F5B6-3F0F-4D8F-9EC7-E4D7317E780C}">
      <dgm:prSet custT="1"/>
      <dgm:spPr/>
      <dgm:t>
        <a:bodyPr anchor="ctr"/>
        <a:lstStyle/>
        <a:p>
          <a:r>
            <a:rPr lang="en-US" sz="1800" dirty="0"/>
            <a:t>- Theater ticket – non-fungible base – Play name, show date + classes of non-fungible tokens for theater sections.</a:t>
          </a:r>
        </a:p>
        <a:p>
          <a:r>
            <a:rPr lang="en-US" sz="1800" dirty="0"/>
            <a:t>- Artifact  group of tokens owned by other tokens and represent them as a single token. </a:t>
          </a:r>
        </a:p>
      </dgm:t>
    </dgm:pt>
    <dgm:pt modelId="{D8AF7681-04D6-4B5A-82FB-86A42BF754DF}" type="parTrans" cxnId="{46B3E665-9A87-48D1-9581-0E77EFC0EEC8}">
      <dgm:prSet/>
      <dgm:spPr/>
      <dgm:t>
        <a:bodyPr/>
        <a:lstStyle/>
        <a:p>
          <a:endParaRPr lang="en-US"/>
        </a:p>
      </dgm:t>
    </dgm:pt>
    <dgm:pt modelId="{DFC87378-085F-4D4A-BF2B-6A69EFC712A8}" type="sibTrans" cxnId="{46B3E665-9A87-48D1-9581-0E77EFC0EEC8}">
      <dgm:prSet phldrT="03" custT="1"/>
      <dgm:spPr/>
      <dgm:t>
        <a:bodyPr anchor="t"/>
        <a:lstStyle/>
        <a:p>
          <a:endParaRPr lang="en-US" sz="2800" dirty="0"/>
        </a:p>
      </dgm:t>
    </dgm:pt>
    <dgm:pt modelId="{69982113-9B50-F64A-9535-90AAED82F89F}" type="pres">
      <dgm:prSet presAssocID="{9C27F646-F7E0-4169-AEE0-E9C794650B3A}" presName="Name0" presStyleCnt="0">
        <dgm:presLayoutVars>
          <dgm:animLvl val="lvl"/>
          <dgm:resizeHandles val="exact"/>
        </dgm:presLayoutVars>
      </dgm:prSet>
      <dgm:spPr/>
    </dgm:pt>
    <dgm:pt modelId="{4622E6EB-C9FC-EE48-BB9D-F13E5BD24FBA}" type="pres">
      <dgm:prSet presAssocID="{A6509514-FFAB-46AD-92C9-BCD33C069829}" presName="compositeNode" presStyleCnt="0">
        <dgm:presLayoutVars>
          <dgm:bulletEnabled val="1"/>
        </dgm:presLayoutVars>
      </dgm:prSet>
      <dgm:spPr/>
    </dgm:pt>
    <dgm:pt modelId="{20CD0CDA-1788-FA4F-85BA-A8B4117EDB87}" type="pres">
      <dgm:prSet presAssocID="{A6509514-FFAB-46AD-92C9-BCD33C069829}" presName="bgRect" presStyleLbl="alignNode1" presStyleIdx="0" presStyleCnt="3"/>
      <dgm:spPr/>
    </dgm:pt>
    <dgm:pt modelId="{F5A8E73D-CCDE-864F-A956-D35E215F973B}" type="pres">
      <dgm:prSet presAssocID="{E913C483-6AC4-4DC5-8995-2B0DB24D6EB6}" presName="sibTransNodeRect" presStyleLbl="alignNode1" presStyleIdx="0" presStyleCnt="3" custScaleY="57055" custLinFactNeighborY="-826">
        <dgm:presLayoutVars>
          <dgm:chMax val="0"/>
          <dgm:bulletEnabled val="1"/>
        </dgm:presLayoutVars>
      </dgm:prSet>
      <dgm:spPr/>
    </dgm:pt>
    <dgm:pt modelId="{DB0205F4-3C72-F54D-B927-DCFA15304F29}" type="pres">
      <dgm:prSet presAssocID="{A6509514-FFAB-46AD-92C9-BCD33C069829}" presName="nodeRect" presStyleLbl="alignNode1" presStyleIdx="0" presStyleCnt="3">
        <dgm:presLayoutVars>
          <dgm:bulletEnabled val="1"/>
        </dgm:presLayoutVars>
      </dgm:prSet>
      <dgm:spPr/>
    </dgm:pt>
    <dgm:pt modelId="{1DD28DEA-3498-5A41-9B18-3BDE34434DE9}" type="pres">
      <dgm:prSet presAssocID="{E913C483-6AC4-4DC5-8995-2B0DB24D6EB6}" presName="sibTrans" presStyleCnt="0"/>
      <dgm:spPr/>
    </dgm:pt>
    <dgm:pt modelId="{968F0EDC-244B-4641-ACD0-DB49AEB74BC9}" type="pres">
      <dgm:prSet presAssocID="{CD394B23-EE56-4EEF-B840-E244CF5720CA}" presName="compositeNode" presStyleCnt="0">
        <dgm:presLayoutVars>
          <dgm:bulletEnabled val="1"/>
        </dgm:presLayoutVars>
      </dgm:prSet>
      <dgm:spPr/>
    </dgm:pt>
    <dgm:pt modelId="{697BFB2E-AD8D-EE49-A5E8-2647E13B17A3}" type="pres">
      <dgm:prSet presAssocID="{CD394B23-EE56-4EEF-B840-E244CF5720CA}" presName="bgRect" presStyleLbl="alignNode1" presStyleIdx="1" presStyleCnt="3"/>
      <dgm:spPr/>
    </dgm:pt>
    <dgm:pt modelId="{4759CB34-353D-DA4B-B976-AF36E9426670}" type="pres">
      <dgm:prSet presAssocID="{B1A632C0-4975-4A6C-9A2B-2A5E89502DEC}" presName="sibTransNodeRect" presStyleLbl="alignNode1" presStyleIdx="1" presStyleCnt="3" custScaleY="80055">
        <dgm:presLayoutVars>
          <dgm:chMax val="0"/>
          <dgm:bulletEnabled val="1"/>
        </dgm:presLayoutVars>
      </dgm:prSet>
      <dgm:spPr/>
    </dgm:pt>
    <dgm:pt modelId="{D6FC5863-60C9-4742-A00C-F84B16649F8E}" type="pres">
      <dgm:prSet presAssocID="{CD394B23-EE56-4EEF-B840-E244CF5720CA}" presName="nodeRect" presStyleLbl="alignNode1" presStyleIdx="1" presStyleCnt="3">
        <dgm:presLayoutVars>
          <dgm:bulletEnabled val="1"/>
        </dgm:presLayoutVars>
      </dgm:prSet>
      <dgm:spPr/>
    </dgm:pt>
    <dgm:pt modelId="{81FC551D-F96E-0D4C-9066-CFD081FA996B}" type="pres">
      <dgm:prSet presAssocID="{B1A632C0-4975-4A6C-9A2B-2A5E89502DEC}" presName="sibTrans" presStyleCnt="0"/>
      <dgm:spPr/>
    </dgm:pt>
    <dgm:pt modelId="{BBC6C4B1-DF5F-3848-8EB4-32D542AC08C6}" type="pres">
      <dgm:prSet presAssocID="{8A31F5B6-3F0F-4D8F-9EC7-E4D7317E780C}" presName="compositeNode" presStyleCnt="0">
        <dgm:presLayoutVars>
          <dgm:bulletEnabled val="1"/>
        </dgm:presLayoutVars>
      </dgm:prSet>
      <dgm:spPr/>
    </dgm:pt>
    <dgm:pt modelId="{682F3279-FED3-6A41-A761-4E233B66EFCB}" type="pres">
      <dgm:prSet presAssocID="{8A31F5B6-3F0F-4D8F-9EC7-E4D7317E780C}" presName="bgRect" presStyleLbl="alignNode1" presStyleIdx="2" presStyleCnt="3" custLinFactNeighborX="9472" custLinFactNeighborY="5959"/>
      <dgm:spPr/>
    </dgm:pt>
    <dgm:pt modelId="{07E383F6-F3BF-7742-8CDA-937392B66C68}" type="pres">
      <dgm:prSet presAssocID="{DFC87378-085F-4D4A-BF2B-6A69EFC712A8}" presName="sibTransNodeRect" presStyleLbl="alignNode1" presStyleIdx="2" presStyleCnt="3" custScaleY="91296">
        <dgm:presLayoutVars>
          <dgm:chMax val="0"/>
          <dgm:bulletEnabled val="1"/>
        </dgm:presLayoutVars>
      </dgm:prSet>
      <dgm:spPr/>
    </dgm:pt>
    <dgm:pt modelId="{EEC37C91-F9B2-BA44-A8E9-D826487AC3C7}" type="pres">
      <dgm:prSet presAssocID="{8A31F5B6-3F0F-4D8F-9EC7-E4D7317E780C}" presName="nodeRect" presStyleLbl="alignNode1" presStyleIdx="2" presStyleCnt="3">
        <dgm:presLayoutVars>
          <dgm:bulletEnabled val="1"/>
        </dgm:presLayoutVars>
      </dgm:prSet>
      <dgm:spPr/>
    </dgm:pt>
  </dgm:ptLst>
  <dgm:cxnLst>
    <dgm:cxn modelId="{CF5AB60E-1F3A-48E9-8611-18F58F929525}" srcId="{A6509514-FFAB-46AD-92C9-BCD33C069829}" destId="{7561B8F8-EFC3-4EBF-997F-B9356535314E}" srcOrd="0" destOrd="0" parTransId="{C8A5BAF5-2DE9-4F66-8FFF-C373C438AF8F}" sibTransId="{434A81A7-8276-44C4-87F8-92475D1DB750}"/>
    <dgm:cxn modelId="{CA056C12-EC59-F546-9137-0A91A97778B0}" type="presOf" srcId="{8A31F5B6-3F0F-4D8F-9EC7-E4D7317E780C}" destId="{682F3279-FED3-6A41-A761-4E233B66EFCB}" srcOrd="0" destOrd="0" presId="urn:microsoft.com/office/officeart/2016/7/layout/LinearBlockProcessNumbered"/>
    <dgm:cxn modelId="{BE052117-DA0C-5541-8F8D-D46CDF55B721}" type="presOf" srcId="{8B4467D7-FAB3-4864-B4AA-7D6FC904875A}" destId="{D6FC5863-60C9-4742-A00C-F84B16649F8E}" srcOrd="0" destOrd="1" presId="urn:microsoft.com/office/officeart/2016/7/layout/LinearBlockProcessNumbered"/>
    <dgm:cxn modelId="{6312C61E-248E-5A41-84DB-E0B998D1D621}" type="presOf" srcId="{E913C483-6AC4-4DC5-8995-2B0DB24D6EB6}" destId="{F5A8E73D-CCDE-864F-A956-D35E215F973B}" srcOrd="0" destOrd="0" presId="urn:microsoft.com/office/officeart/2016/7/layout/LinearBlockProcessNumbered"/>
    <dgm:cxn modelId="{982C272C-49F6-F74E-8F04-84AC110BCB29}" type="presOf" srcId="{9C27F646-F7E0-4169-AEE0-E9C794650B3A}" destId="{69982113-9B50-F64A-9535-90AAED82F89F}" srcOrd="0" destOrd="0" presId="urn:microsoft.com/office/officeart/2016/7/layout/LinearBlockProcessNumbered"/>
    <dgm:cxn modelId="{9AB4B53F-C6CC-0A49-93BF-9790FC8DB21C}" type="presOf" srcId="{38E44524-AA6F-4F5A-A03F-819D7E14427D}" destId="{DB0205F4-3C72-F54D-B927-DCFA15304F29}" srcOrd="0" destOrd="2" presId="urn:microsoft.com/office/officeart/2016/7/layout/LinearBlockProcessNumbered"/>
    <dgm:cxn modelId="{46B3E665-9A87-48D1-9581-0E77EFC0EEC8}" srcId="{9C27F646-F7E0-4169-AEE0-E9C794650B3A}" destId="{8A31F5B6-3F0F-4D8F-9EC7-E4D7317E780C}" srcOrd="2" destOrd="0" parTransId="{D8AF7681-04D6-4B5A-82FB-86A42BF754DF}" sibTransId="{DFC87378-085F-4D4A-BF2B-6A69EFC712A8}"/>
    <dgm:cxn modelId="{BEC1D66D-CC95-7740-B453-70AD09907E57}" type="presOf" srcId="{7561B8F8-EFC3-4EBF-997F-B9356535314E}" destId="{DB0205F4-3C72-F54D-B927-DCFA15304F29}" srcOrd="0" destOrd="1" presId="urn:microsoft.com/office/officeart/2016/7/layout/LinearBlockProcessNumbered"/>
    <dgm:cxn modelId="{3208FC6D-7AC2-C547-9195-172872583B1F}" type="presOf" srcId="{DFC87378-085F-4D4A-BF2B-6A69EFC712A8}" destId="{07E383F6-F3BF-7742-8CDA-937392B66C68}" srcOrd="0" destOrd="0" presId="urn:microsoft.com/office/officeart/2016/7/layout/LinearBlockProcessNumbered"/>
    <dgm:cxn modelId="{4E034F77-8A74-C342-8D58-CA950EAD976F}" type="presOf" srcId="{A6509514-FFAB-46AD-92C9-BCD33C069829}" destId="{20CD0CDA-1788-FA4F-85BA-A8B4117EDB87}" srcOrd="0" destOrd="0" presId="urn:microsoft.com/office/officeart/2016/7/layout/LinearBlockProcessNumbered"/>
    <dgm:cxn modelId="{AD11D980-236F-4BF4-A5EB-C94EFE8DDBC7}" srcId="{9C27F646-F7E0-4169-AEE0-E9C794650B3A}" destId="{CD394B23-EE56-4EEF-B840-E244CF5720CA}" srcOrd="1" destOrd="0" parTransId="{8063E0E3-75CB-41EE-819C-A5C685510084}" sibTransId="{B1A632C0-4975-4A6C-9A2B-2A5E89502DEC}"/>
    <dgm:cxn modelId="{12D3C3A2-0E2C-1646-AD6F-B943C1275CB7}" type="presOf" srcId="{CD394B23-EE56-4EEF-B840-E244CF5720CA}" destId="{697BFB2E-AD8D-EE49-A5E8-2647E13B17A3}" srcOrd="0" destOrd="0" presId="urn:microsoft.com/office/officeart/2016/7/layout/LinearBlockProcessNumbered"/>
    <dgm:cxn modelId="{7E62FFAC-3799-F54F-9B0C-31A1B58A8668}" type="presOf" srcId="{B1A632C0-4975-4A6C-9A2B-2A5E89502DEC}" destId="{4759CB34-353D-DA4B-B976-AF36E9426670}" srcOrd="0" destOrd="0" presId="urn:microsoft.com/office/officeart/2016/7/layout/LinearBlockProcessNumbered"/>
    <dgm:cxn modelId="{E78C25B5-AB20-429A-A210-76959DF0ADCB}" srcId="{CD394B23-EE56-4EEF-B840-E244CF5720CA}" destId="{A8766F3D-5863-44EF-94DE-F9B7915322BF}" srcOrd="1" destOrd="0" parTransId="{5A9E328C-591A-45B6-B201-80D1B1DFA6B5}" sibTransId="{AFC2FABD-2245-4047-BAA6-CB98C57F580E}"/>
    <dgm:cxn modelId="{054705BC-8629-B14A-860E-5D567DD78F2C}" type="presOf" srcId="{8A31F5B6-3F0F-4D8F-9EC7-E4D7317E780C}" destId="{EEC37C91-F9B2-BA44-A8E9-D826487AC3C7}" srcOrd="1" destOrd="0" presId="urn:microsoft.com/office/officeart/2016/7/layout/LinearBlockProcessNumbered"/>
    <dgm:cxn modelId="{44A96FD2-D41D-4657-B27A-03A2EA259786}" srcId="{CD394B23-EE56-4EEF-B840-E244CF5720CA}" destId="{8B4467D7-FAB3-4864-B4AA-7D6FC904875A}" srcOrd="0" destOrd="0" parTransId="{C9B2C323-CFC2-47F7-92B6-660F6BB0B8B7}" sibTransId="{37428E5F-6CD5-4A03-B7DE-8B57CC0209C9}"/>
    <dgm:cxn modelId="{7B2E03E4-812A-F147-8D2F-8D42C3FE54D5}" type="presOf" srcId="{A6509514-FFAB-46AD-92C9-BCD33C069829}" destId="{DB0205F4-3C72-F54D-B927-DCFA15304F29}" srcOrd="1" destOrd="0" presId="urn:microsoft.com/office/officeart/2016/7/layout/LinearBlockProcessNumbered"/>
    <dgm:cxn modelId="{813839E5-348E-AD45-9519-9302EC7AAC14}" type="presOf" srcId="{CD394B23-EE56-4EEF-B840-E244CF5720CA}" destId="{D6FC5863-60C9-4742-A00C-F84B16649F8E}" srcOrd="1" destOrd="0" presId="urn:microsoft.com/office/officeart/2016/7/layout/LinearBlockProcessNumbered"/>
    <dgm:cxn modelId="{0E1AFAE7-B629-41CD-9837-1E17ED218568}" srcId="{A6509514-FFAB-46AD-92C9-BCD33C069829}" destId="{38E44524-AA6F-4F5A-A03F-819D7E14427D}" srcOrd="1" destOrd="0" parTransId="{4111605A-F738-4FD6-B3E8-4A23127CA072}" sibTransId="{29F08BEB-77CA-40E8-A8BC-E43A536F6394}"/>
    <dgm:cxn modelId="{84E7D8EC-2E2B-DC4B-9B46-2A737CE4C8DA}" type="presOf" srcId="{A8766F3D-5863-44EF-94DE-F9B7915322BF}" destId="{D6FC5863-60C9-4742-A00C-F84B16649F8E}" srcOrd="0" destOrd="2" presId="urn:microsoft.com/office/officeart/2016/7/layout/LinearBlockProcessNumbered"/>
    <dgm:cxn modelId="{11D06CFE-AB40-41ED-B5D5-131AB85248A3}" srcId="{9C27F646-F7E0-4169-AEE0-E9C794650B3A}" destId="{A6509514-FFAB-46AD-92C9-BCD33C069829}" srcOrd="0" destOrd="0" parTransId="{4E7DC6E1-BA9B-4590-9829-4294FE6BABB3}" sibTransId="{E913C483-6AC4-4DC5-8995-2B0DB24D6EB6}"/>
    <dgm:cxn modelId="{CEC6001C-4FA8-1942-9FA7-DB198925E842}" type="presParOf" srcId="{69982113-9B50-F64A-9535-90AAED82F89F}" destId="{4622E6EB-C9FC-EE48-BB9D-F13E5BD24FBA}" srcOrd="0" destOrd="0" presId="urn:microsoft.com/office/officeart/2016/7/layout/LinearBlockProcessNumbered"/>
    <dgm:cxn modelId="{CF4A1F22-A35A-A245-83E0-FABBD963EADC}" type="presParOf" srcId="{4622E6EB-C9FC-EE48-BB9D-F13E5BD24FBA}" destId="{20CD0CDA-1788-FA4F-85BA-A8B4117EDB87}" srcOrd="0" destOrd="0" presId="urn:microsoft.com/office/officeart/2016/7/layout/LinearBlockProcessNumbered"/>
    <dgm:cxn modelId="{56295A8F-FE72-4F47-BB37-EC4742826981}" type="presParOf" srcId="{4622E6EB-C9FC-EE48-BB9D-F13E5BD24FBA}" destId="{F5A8E73D-CCDE-864F-A956-D35E215F973B}" srcOrd="1" destOrd="0" presId="urn:microsoft.com/office/officeart/2016/7/layout/LinearBlockProcessNumbered"/>
    <dgm:cxn modelId="{1427A0BB-3E58-AE4B-A9C6-7A9D8D14A050}" type="presParOf" srcId="{4622E6EB-C9FC-EE48-BB9D-F13E5BD24FBA}" destId="{DB0205F4-3C72-F54D-B927-DCFA15304F29}" srcOrd="2" destOrd="0" presId="urn:microsoft.com/office/officeart/2016/7/layout/LinearBlockProcessNumbered"/>
    <dgm:cxn modelId="{C1FD80AC-BA8B-6B40-BD75-228B381F8B7A}" type="presParOf" srcId="{69982113-9B50-F64A-9535-90AAED82F89F}" destId="{1DD28DEA-3498-5A41-9B18-3BDE34434DE9}" srcOrd="1" destOrd="0" presId="urn:microsoft.com/office/officeart/2016/7/layout/LinearBlockProcessNumbered"/>
    <dgm:cxn modelId="{2DD5F151-9D68-2C4E-83C5-CE56A8298B7A}" type="presParOf" srcId="{69982113-9B50-F64A-9535-90AAED82F89F}" destId="{968F0EDC-244B-4641-ACD0-DB49AEB74BC9}" srcOrd="2" destOrd="0" presId="urn:microsoft.com/office/officeart/2016/7/layout/LinearBlockProcessNumbered"/>
    <dgm:cxn modelId="{FC0D0331-E982-3141-922B-B77B350411C2}" type="presParOf" srcId="{968F0EDC-244B-4641-ACD0-DB49AEB74BC9}" destId="{697BFB2E-AD8D-EE49-A5E8-2647E13B17A3}" srcOrd="0" destOrd="0" presId="urn:microsoft.com/office/officeart/2016/7/layout/LinearBlockProcessNumbered"/>
    <dgm:cxn modelId="{60A7736E-B9C6-2946-A283-D76677A120CB}" type="presParOf" srcId="{968F0EDC-244B-4641-ACD0-DB49AEB74BC9}" destId="{4759CB34-353D-DA4B-B976-AF36E9426670}" srcOrd="1" destOrd="0" presId="urn:microsoft.com/office/officeart/2016/7/layout/LinearBlockProcessNumbered"/>
    <dgm:cxn modelId="{24521482-8E9A-A742-A2C7-98C8CEB6D04A}" type="presParOf" srcId="{968F0EDC-244B-4641-ACD0-DB49AEB74BC9}" destId="{D6FC5863-60C9-4742-A00C-F84B16649F8E}" srcOrd="2" destOrd="0" presId="urn:microsoft.com/office/officeart/2016/7/layout/LinearBlockProcessNumbered"/>
    <dgm:cxn modelId="{C9181E7B-A99F-6F4B-ABB9-D43895E2134F}" type="presParOf" srcId="{69982113-9B50-F64A-9535-90AAED82F89F}" destId="{81FC551D-F96E-0D4C-9066-CFD081FA996B}" srcOrd="3" destOrd="0" presId="urn:microsoft.com/office/officeart/2016/7/layout/LinearBlockProcessNumbered"/>
    <dgm:cxn modelId="{6866F9BA-03EB-7748-A1D1-81F6D55739F3}" type="presParOf" srcId="{69982113-9B50-F64A-9535-90AAED82F89F}" destId="{BBC6C4B1-DF5F-3848-8EB4-32D542AC08C6}" srcOrd="4" destOrd="0" presId="urn:microsoft.com/office/officeart/2016/7/layout/LinearBlockProcessNumbered"/>
    <dgm:cxn modelId="{6F861797-1B78-2447-8FBB-9518E9B36097}" type="presParOf" srcId="{BBC6C4B1-DF5F-3848-8EB4-32D542AC08C6}" destId="{682F3279-FED3-6A41-A761-4E233B66EFCB}" srcOrd="0" destOrd="0" presId="urn:microsoft.com/office/officeart/2016/7/layout/LinearBlockProcessNumbered"/>
    <dgm:cxn modelId="{8EBA711F-4E41-6249-9194-E2785B842591}" type="presParOf" srcId="{BBC6C4B1-DF5F-3848-8EB4-32D542AC08C6}" destId="{07E383F6-F3BF-7742-8CDA-937392B66C68}" srcOrd="1" destOrd="0" presId="urn:microsoft.com/office/officeart/2016/7/layout/LinearBlockProcessNumbered"/>
    <dgm:cxn modelId="{4D878149-8897-DC41-B693-A8A9E6C91C73}" type="presParOf" srcId="{BBC6C4B1-DF5F-3848-8EB4-32D542AC08C6}" destId="{EEC37C91-F9B2-BA44-A8E9-D826487AC3C7}"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7588420-0903-416A-AC77-5E016332FACF}"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37CBE873-790F-4174-8EA7-C4D46AA4C599}">
      <dgm:prSet/>
      <dgm:spPr/>
      <dgm:t>
        <a:bodyPr/>
        <a:lstStyle/>
        <a:p>
          <a:r>
            <a:rPr lang="en-US" b="1"/>
            <a:t>Behavior</a:t>
          </a:r>
          <a:r>
            <a:rPr lang="en-US"/>
            <a:t> – describes a capability or restriction.  I.e. Transferable or Non-transferable.</a:t>
          </a:r>
        </a:p>
      </dgm:t>
    </dgm:pt>
    <dgm:pt modelId="{1F712172-30E5-42AD-9528-DA52160193FC}" type="parTrans" cxnId="{170E6C77-88EB-46BA-BBBE-F2C0075AF5B7}">
      <dgm:prSet/>
      <dgm:spPr/>
      <dgm:t>
        <a:bodyPr/>
        <a:lstStyle/>
        <a:p>
          <a:endParaRPr lang="en-US"/>
        </a:p>
      </dgm:t>
    </dgm:pt>
    <dgm:pt modelId="{119BAFA8-06B9-48A5-96F1-75CD2F96DAAB}" type="sibTrans" cxnId="{170E6C77-88EB-46BA-BBBE-F2C0075AF5B7}">
      <dgm:prSet/>
      <dgm:spPr/>
      <dgm:t>
        <a:bodyPr/>
        <a:lstStyle/>
        <a:p>
          <a:endParaRPr lang="en-US"/>
        </a:p>
      </dgm:t>
    </dgm:pt>
    <dgm:pt modelId="{4BC627E3-786E-4B19-8E21-82A08306C2B3}">
      <dgm:prSet/>
      <dgm:spPr/>
      <dgm:t>
        <a:bodyPr/>
        <a:lstStyle/>
        <a:p>
          <a:endParaRPr lang="en-US"/>
        </a:p>
      </dgm:t>
    </dgm:pt>
    <dgm:pt modelId="{3F697910-8E2A-4094-BF59-4C251D8D2113}" type="parTrans" cxnId="{BE61E46A-AE06-4E29-B0D6-820B01E596D0}">
      <dgm:prSet/>
      <dgm:spPr/>
      <dgm:t>
        <a:bodyPr/>
        <a:lstStyle/>
        <a:p>
          <a:endParaRPr lang="en-US"/>
        </a:p>
      </dgm:t>
    </dgm:pt>
    <dgm:pt modelId="{2EF69A2C-3322-4487-9268-0D01D4DFD74A}" type="sibTrans" cxnId="{BE61E46A-AE06-4E29-B0D6-820B01E596D0}">
      <dgm:prSet/>
      <dgm:spPr/>
      <dgm:t>
        <a:bodyPr/>
        <a:lstStyle/>
        <a:p>
          <a:endParaRPr lang="en-US"/>
        </a:p>
      </dgm:t>
    </dgm:pt>
    <dgm:pt modelId="{2B5FE3AE-A568-4DA1-ADB4-3EB2BE2C89D2}">
      <dgm:prSet/>
      <dgm:spPr/>
      <dgm:t>
        <a:bodyPr/>
        <a:lstStyle/>
        <a:p>
          <a:r>
            <a:rPr lang="en-US" b="1"/>
            <a:t>Behavior Property</a:t>
          </a:r>
          <a:r>
            <a:rPr lang="en-US"/>
            <a:t> – a property or data element that is required for a behavior.  I.e. Sub-dividable requires a decimals property.</a:t>
          </a:r>
        </a:p>
      </dgm:t>
    </dgm:pt>
    <dgm:pt modelId="{1B61B5CD-1CBC-4482-8665-10C2771CC721}" type="parTrans" cxnId="{C96FDBDD-F6C5-480D-93E3-5BF2D2D04F48}">
      <dgm:prSet/>
      <dgm:spPr/>
      <dgm:t>
        <a:bodyPr/>
        <a:lstStyle/>
        <a:p>
          <a:endParaRPr lang="en-US"/>
        </a:p>
      </dgm:t>
    </dgm:pt>
    <dgm:pt modelId="{20C5E896-E579-4E61-B759-FDBABBD8B0F8}" type="sibTrans" cxnId="{C96FDBDD-F6C5-480D-93E3-5BF2D2D04F48}">
      <dgm:prSet/>
      <dgm:spPr/>
      <dgm:t>
        <a:bodyPr/>
        <a:lstStyle/>
        <a:p>
          <a:endParaRPr lang="en-US"/>
        </a:p>
      </dgm:t>
    </dgm:pt>
    <dgm:pt modelId="{2C02865E-B2E4-4A92-A156-69CF842C08FF}">
      <dgm:prSet/>
      <dgm:spPr/>
      <dgm:t>
        <a:bodyPr/>
        <a:lstStyle/>
        <a:p>
          <a:endParaRPr lang="en-US"/>
        </a:p>
      </dgm:t>
    </dgm:pt>
    <dgm:pt modelId="{6BCB3ECA-E66C-4EE3-88D1-B632801207E9}" type="parTrans" cxnId="{34BA8F72-38EC-49F3-B52E-56D10F78FA08}">
      <dgm:prSet/>
      <dgm:spPr/>
      <dgm:t>
        <a:bodyPr/>
        <a:lstStyle/>
        <a:p>
          <a:endParaRPr lang="en-US"/>
        </a:p>
      </dgm:t>
    </dgm:pt>
    <dgm:pt modelId="{73718BEC-85B9-4848-96E5-7EDAA9001940}" type="sibTrans" cxnId="{34BA8F72-38EC-49F3-B52E-56D10F78FA08}">
      <dgm:prSet/>
      <dgm:spPr/>
      <dgm:t>
        <a:bodyPr/>
        <a:lstStyle/>
        <a:p>
          <a:endParaRPr lang="en-US"/>
        </a:p>
      </dgm:t>
    </dgm:pt>
    <dgm:pt modelId="{92C00C8C-DBB6-44E2-8A29-C63B319AF113}" type="pres">
      <dgm:prSet presAssocID="{F7588420-0903-416A-AC77-5E016332FACF}" presName="root" presStyleCnt="0">
        <dgm:presLayoutVars>
          <dgm:dir/>
          <dgm:resizeHandles val="exact"/>
        </dgm:presLayoutVars>
      </dgm:prSet>
      <dgm:spPr/>
    </dgm:pt>
    <dgm:pt modelId="{4E49162E-2428-4BC2-942A-6CECC3692F5B}" type="pres">
      <dgm:prSet presAssocID="{37CBE873-790F-4174-8EA7-C4D46AA4C599}" presName="compNode" presStyleCnt="0"/>
      <dgm:spPr/>
    </dgm:pt>
    <dgm:pt modelId="{12E75560-C5D0-496A-931C-6C2FDED494D4}" type="pres">
      <dgm:prSet presAssocID="{37CBE873-790F-4174-8EA7-C4D46AA4C599}" presName="bgRect" presStyleLbl="bgShp" presStyleIdx="0" presStyleCnt="2"/>
      <dgm:spPr/>
    </dgm:pt>
    <dgm:pt modelId="{720E1A65-0737-4333-89A8-E15BD316B8B0}" type="pres">
      <dgm:prSet presAssocID="{37CBE873-790F-4174-8EA7-C4D46AA4C59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Run"/>
        </a:ext>
      </dgm:extLst>
    </dgm:pt>
    <dgm:pt modelId="{DDB2195E-A933-4277-9473-34487C37D0D7}" type="pres">
      <dgm:prSet presAssocID="{37CBE873-790F-4174-8EA7-C4D46AA4C599}" presName="spaceRect" presStyleCnt="0"/>
      <dgm:spPr/>
    </dgm:pt>
    <dgm:pt modelId="{9B9E02BF-C994-4834-9F9C-1A9EB909DD34}" type="pres">
      <dgm:prSet presAssocID="{37CBE873-790F-4174-8EA7-C4D46AA4C599}" presName="parTx" presStyleLbl="revTx" presStyleIdx="0" presStyleCnt="4" custScaleX="143907" custLinFactNeighborX="22233" custLinFactNeighborY="266">
        <dgm:presLayoutVars>
          <dgm:chMax val="0"/>
          <dgm:chPref val="0"/>
        </dgm:presLayoutVars>
      </dgm:prSet>
      <dgm:spPr/>
    </dgm:pt>
    <dgm:pt modelId="{E23D98C9-459C-490F-93FA-A5ED41B7EA06}" type="pres">
      <dgm:prSet presAssocID="{37CBE873-790F-4174-8EA7-C4D46AA4C599}" presName="desTx" presStyleLbl="revTx" presStyleIdx="1" presStyleCnt="4">
        <dgm:presLayoutVars/>
      </dgm:prSet>
      <dgm:spPr/>
    </dgm:pt>
    <dgm:pt modelId="{AD64E24E-018E-4E14-B4A1-84FF962021BC}" type="pres">
      <dgm:prSet presAssocID="{119BAFA8-06B9-48A5-96F1-75CD2F96DAAB}" presName="sibTrans" presStyleCnt="0"/>
      <dgm:spPr/>
    </dgm:pt>
    <dgm:pt modelId="{1834D1EA-5EDB-4A25-A899-5091C06C8E76}" type="pres">
      <dgm:prSet presAssocID="{2B5FE3AE-A568-4DA1-ADB4-3EB2BE2C89D2}" presName="compNode" presStyleCnt="0"/>
      <dgm:spPr/>
    </dgm:pt>
    <dgm:pt modelId="{31B4D506-3A8F-49AD-993E-5D8FAC6EE431}" type="pres">
      <dgm:prSet presAssocID="{2B5FE3AE-A568-4DA1-ADB4-3EB2BE2C89D2}" presName="bgRect" presStyleLbl="bgShp" presStyleIdx="1" presStyleCnt="2"/>
      <dgm:spPr/>
    </dgm:pt>
    <dgm:pt modelId="{A3454302-180B-4A39-A716-E8635FBC022D}" type="pres">
      <dgm:prSet presAssocID="{2B5FE3AE-A568-4DA1-ADB4-3EB2BE2C89D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2277320D-31AA-490C-A0E1-88CAD302735B}" type="pres">
      <dgm:prSet presAssocID="{2B5FE3AE-A568-4DA1-ADB4-3EB2BE2C89D2}" presName="spaceRect" presStyleCnt="0"/>
      <dgm:spPr/>
    </dgm:pt>
    <dgm:pt modelId="{7BA3B0E5-9DCE-4C32-B557-A59F3EDD873F}" type="pres">
      <dgm:prSet presAssocID="{2B5FE3AE-A568-4DA1-ADB4-3EB2BE2C89D2}" presName="parTx" presStyleLbl="revTx" presStyleIdx="2" presStyleCnt="4" custScaleX="132687" custLinFactNeighborX="16905" custLinFactNeighborY="2958">
        <dgm:presLayoutVars>
          <dgm:chMax val="0"/>
          <dgm:chPref val="0"/>
        </dgm:presLayoutVars>
      </dgm:prSet>
      <dgm:spPr/>
    </dgm:pt>
    <dgm:pt modelId="{E1B5D769-7B1F-4488-BC24-92BB15271956}" type="pres">
      <dgm:prSet presAssocID="{2B5FE3AE-A568-4DA1-ADB4-3EB2BE2C89D2}" presName="desTx" presStyleLbl="revTx" presStyleIdx="3" presStyleCnt="4">
        <dgm:presLayoutVars/>
      </dgm:prSet>
      <dgm:spPr/>
    </dgm:pt>
  </dgm:ptLst>
  <dgm:cxnLst>
    <dgm:cxn modelId="{45380804-2F8B-5249-836F-2AB0388B344F}" type="presOf" srcId="{F7588420-0903-416A-AC77-5E016332FACF}" destId="{92C00C8C-DBB6-44E2-8A29-C63B319AF113}" srcOrd="0" destOrd="0" presId="urn:microsoft.com/office/officeart/2018/2/layout/IconVerticalSolidList"/>
    <dgm:cxn modelId="{4249123F-9CFA-834B-94AF-0212740E3E69}" type="presOf" srcId="{4BC627E3-786E-4B19-8E21-82A08306C2B3}" destId="{E23D98C9-459C-490F-93FA-A5ED41B7EA06}" srcOrd="0" destOrd="0" presId="urn:microsoft.com/office/officeart/2018/2/layout/IconVerticalSolidList"/>
    <dgm:cxn modelId="{F4897464-BB38-A540-B32F-0A73FA0BC85C}" type="presOf" srcId="{2C02865E-B2E4-4A92-A156-69CF842C08FF}" destId="{E1B5D769-7B1F-4488-BC24-92BB15271956}" srcOrd="0" destOrd="0" presId="urn:microsoft.com/office/officeart/2018/2/layout/IconVerticalSolidList"/>
    <dgm:cxn modelId="{BE61E46A-AE06-4E29-B0D6-820B01E596D0}" srcId="{37CBE873-790F-4174-8EA7-C4D46AA4C599}" destId="{4BC627E3-786E-4B19-8E21-82A08306C2B3}" srcOrd="0" destOrd="0" parTransId="{3F697910-8E2A-4094-BF59-4C251D8D2113}" sibTransId="{2EF69A2C-3322-4487-9268-0D01D4DFD74A}"/>
    <dgm:cxn modelId="{34BA8F72-38EC-49F3-B52E-56D10F78FA08}" srcId="{2B5FE3AE-A568-4DA1-ADB4-3EB2BE2C89D2}" destId="{2C02865E-B2E4-4A92-A156-69CF842C08FF}" srcOrd="0" destOrd="0" parTransId="{6BCB3ECA-E66C-4EE3-88D1-B632801207E9}" sibTransId="{73718BEC-85B9-4848-96E5-7EDAA9001940}"/>
    <dgm:cxn modelId="{170E6C77-88EB-46BA-BBBE-F2C0075AF5B7}" srcId="{F7588420-0903-416A-AC77-5E016332FACF}" destId="{37CBE873-790F-4174-8EA7-C4D46AA4C599}" srcOrd="0" destOrd="0" parTransId="{1F712172-30E5-42AD-9528-DA52160193FC}" sibTransId="{119BAFA8-06B9-48A5-96F1-75CD2F96DAAB}"/>
    <dgm:cxn modelId="{65B8217B-D1AE-C142-A4BF-2A587ECA1065}" type="presOf" srcId="{2B5FE3AE-A568-4DA1-ADB4-3EB2BE2C89D2}" destId="{7BA3B0E5-9DCE-4C32-B557-A59F3EDD873F}" srcOrd="0" destOrd="0" presId="urn:microsoft.com/office/officeart/2018/2/layout/IconVerticalSolidList"/>
    <dgm:cxn modelId="{2547DED8-5FE1-174F-9533-D449647FFFF8}" type="presOf" srcId="{37CBE873-790F-4174-8EA7-C4D46AA4C599}" destId="{9B9E02BF-C994-4834-9F9C-1A9EB909DD34}" srcOrd="0" destOrd="0" presId="urn:microsoft.com/office/officeart/2018/2/layout/IconVerticalSolidList"/>
    <dgm:cxn modelId="{C96FDBDD-F6C5-480D-93E3-5BF2D2D04F48}" srcId="{F7588420-0903-416A-AC77-5E016332FACF}" destId="{2B5FE3AE-A568-4DA1-ADB4-3EB2BE2C89D2}" srcOrd="1" destOrd="0" parTransId="{1B61B5CD-1CBC-4482-8665-10C2771CC721}" sibTransId="{20C5E896-E579-4E61-B759-FDBABBD8B0F8}"/>
    <dgm:cxn modelId="{6B5E56F1-548E-544A-B315-9E4115FA6CAF}" type="presParOf" srcId="{92C00C8C-DBB6-44E2-8A29-C63B319AF113}" destId="{4E49162E-2428-4BC2-942A-6CECC3692F5B}" srcOrd="0" destOrd="0" presId="urn:microsoft.com/office/officeart/2018/2/layout/IconVerticalSolidList"/>
    <dgm:cxn modelId="{93E0A3F8-C581-BB41-B219-C6F60CC6BF18}" type="presParOf" srcId="{4E49162E-2428-4BC2-942A-6CECC3692F5B}" destId="{12E75560-C5D0-496A-931C-6C2FDED494D4}" srcOrd="0" destOrd="0" presId="urn:microsoft.com/office/officeart/2018/2/layout/IconVerticalSolidList"/>
    <dgm:cxn modelId="{1A49A23E-8C84-B645-AAFF-1D06C1CA208D}" type="presParOf" srcId="{4E49162E-2428-4BC2-942A-6CECC3692F5B}" destId="{720E1A65-0737-4333-89A8-E15BD316B8B0}" srcOrd="1" destOrd="0" presId="urn:microsoft.com/office/officeart/2018/2/layout/IconVerticalSolidList"/>
    <dgm:cxn modelId="{7809C40A-E14C-EC4F-BA3C-B69938CA9BE9}" type="presParOf" srcId="{4E49162E-2428-4BC2-942A-6CECC3692F5B}" destId="{DDB2195E-A933-4277-9473-34487C37D0D7}" srcOrd="2" destOrd="0" presId="urn:microsoft.com/office/officeart/2018/2/layout/IconVerticalSolidList"/>
    <dgm:cxn modelId="{6899EA82-7363-274C-89AC-E290632F46DC}" type="presParOf" srcId="{4E49162E-2428-4BC2-942A-6CECC3692F5B}" destId="{9B9E02BF-C994-4834-9F9C-1A9EB909DD34}" srcOrd="3" destOrd="0" presId="urn:microsoft.com/office/officeart/2018/2/layout/IconVerticalSolidList"/>
    <dgm:cxn modelId="{4E8D316B-9509-504E-82CA-F376308863C2}" type="presParOf" srcId="{4E49162E-2428-4BC2-942A-6CECC3692F5B}" destId="{E23D98C9-459C-490F-93FA-A5ED41B7EA06}" srcOrd="4" destOrd="0" presId="urn:microsoft.com/office/officeart/2018/2/layout/IconVerticalSolidList"/>
    <dgm:cxn modelId="{1E49B9CC-5406-AD47-BCD1-444C41968C87}" type="presParOf" srcId="{92C00C8C-DBB6-44E2-8A29-C63B319AF113}" destId="{AD64E24E-018E-4E14-B4A1-84FF962021BC}" srcOrd="1" destOrd="0" presId="urn:microsoft.com/office/officeart/2018/2/layout/IconVerticalSolidList"/>
    <dgm:cxn modelId="{0B3CF44F-B80E-884D-A346-2065AB434EFE}" type="presParOf" srcId="{92C00C8C-DBB6-44E2-8A29-C63B319AF113}" destId="{1834D1EA-5EDB-4A25-A899-5091C06C8E76}" srcOrd="2" destOrd="0" presId="urn:microsoft.com/office/officeart/2018/2/layout/IconVerticalSolidList"/>
    <dgm:cxn modelId="{EA121845-648F-3243-8BFE-093AFA4D70AA}" type="presParOf" srcId="{1834D1EA-5EDB-4A25-A899-5091C06C8E76}" destId="{31B4D506-3A8F-49AD-993E-5D8FAC6EE431}" srcOrd="0" destOrd="0" presId="urn:microsoft.com/office/officeart/2018/2/layout/IconVerticalSolidList"/>
    <dgm:cxn modelId="{16DB036C-4F26-0242-A823-7FB0594A6CB7}" type="presParOf" srcId="{1834D1EA-5EDB-4A25-A899-5091C06C8E76}" destId="{A3454302-180B-4A39-A716-E8635FBC022D}" srcOrd="1" destOrd="0" presId="urn:microsoft.com/office/officeart/2018/2/layout/IconVerticalSolidList"/>
    <dgm:cxn modelId="{8D1909B2-E88F-EE48-8344-FF1AD825C680}" type="presParOf" srcId="{1834D1EA-5EDB-4A25-A899-5091C06C8E76}" destId="{2277320D-31AA-490C-A0E1-88CAD302735B}" srcOrd="2" destOrd="0" presId="urn:microsoft.com/office/officeart/2018/2/layout/IconVerticalSolidList"/>
    <dgm:cxn modelId="{20D478E9-DA13-2241-BCD7-7556BBBA4F61}" type="presParOf" srcId="{1834D1EA-5EDB-4A25-A899-5091C06C8E76}" destId="{7BA3B0E5-9DCE-4C32-B557-A59F3EDD873F}" srcOrd="3" destOrd="0" presId="urn:microsoft.com/office/officeart/2018/2/layout/IconVerticalSolidList"/>
    <dgm:cxn modelId="{BD6D899D-8DB4-7946-A6B6-A332CB7E41A1}" type="presParOf" srcId="{1834D1EA-5EDB-4A25-A899-5091C06C8E76}" destId="{E1B5D769-7B1F-4488-BC24-92BB15271956}"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20C1216-9C53-3841-A889-25412D0FF329}" type="doc">
      <dgm:prSet loTypeId="urn:microsoft.com/office/officeart/2008/layout/VerticalCurvedList" loCatId="" qsTypeId="urn:microsoft.com/office/officeart/2005/8/quickstyle/simple2" qsCatId="simple" csTypeId="urn:microsoft.com/office/officeart/2005/8/colors/colorful5" csCatId="colorful" phldr="1"/>
      <dgm:spPr/>
      <dgm:t>
        <a:bodyPr/>
        <a:lstStyle/>
        <a:p>
          <a:endParaRPr lang="en-US"/>
        </a:p>
      </dgm:t>
    </dgm:pt>
    <mc:AlternateContent xmlns:mc="http://schemas.openxmlformats.org/markup-compatibility/2006" xmlns:a14="http://schemas.microsoft.com/office/drawing/2010/main">
      <mc:Choice Requires="a14">
        <dgm:pt modelId="{26B01D95-4EB9-0641-9E4A-37564E69A1E2}">
          <dgm:prSet phldrT="[Text]" custT="1"/>
          <dgm:spPr/>
          <dgm:t>
            <a:bodyPr/>
            <a:lstStyle/>
            <a:p>
              <a14:m>
                <m:oMath xmlns:m="http://schemas.openxmlformats.org/officeDocument/2006/math">
                  <m:r>
                    <a:rPr lang="en-US" sz="1600" b="0" i="1">
                      <a:latin typeface="Cambria Math" panose="02040503050406030204" pitchFamily="18" charset="0"/>
                    </a:rPr>
                    <m:t>𝑡</m:t>
                  </m:r>
                </m:oMath>
              </a14:m>
              <a:r>
                <a:rPr lang="en-US" sz="1600" dirty="0"/>
                <a:t> - Transferable</a:t>
              </a:r>
            </a:p>
          </dgm:t>
        </dgm:pt>
      </mc:Choice>
      <mc:Fallback xmlns="">
        <dgm:pt modelId="{26B01D95-4EB9-0641-9E4A-37564E69A1E2}">
          <dgm:prSet phldrT="[Text]" custT="1"/>
          <dgm:spPr/>
          <dgm:t>
            <a:bodyPr/>
            <a:lstStyle/>
            <a:p>
              <a:r>
                <a:rPr lang="en-US" sz="1600" b="0" i="0">
                  <a:latin typeface="Cambria Math" panose="02040503050406030204" pitchFamily="18" charset="0"/>
                </a:rPr>
                <a:t>𝑡</a:t>
              </a:r>
              <a:r>
                <a:rPr lang="en-US" sz="1600"/>
                <a:t> - Transferable</a:t>
              </a:r>
            </a:p>
          </dgm:t>
        </dgm:pt>
      </mc:Fallback>
    </mc:AlternateContent>
    <dgm:pt modelId="{CD301D15-936D-4740-A158-775F9B27272A}" type="parTrans" cxnId="{E21B0462-8BE3-E249-8859-EEEDD7A8EA5C}">
      <dgm:prSet/>
      <dgm:spPr/>
      <dgm:t>
        <a:bodyPr/>
        <a:lstStyle/>
        <a:p>
          <a:endParaRPr lang="en-US" sz="2400"/>
        </a:p>
      </dgm:t>
    </dgm:pt>
    <dgm:pt modelId="{EE14DEBD-DAD5-0A49-97AB-05FAE403E693}" type="sibTrans" cxnId="{E21B0462-8BE3-E249-8859-EEEDD7A8EA5C}">
      <dgm:prSet/>
      <dgm:spPr/>
      <dgm:t>
        <a:bodyPr/>
        <a:lstStyle/>
        <a:p>
          <a:endParaRPr lang="en-US" sz="2400"/>
        </a:p>
      </dgm:t>
    </dgm:pt>
    <dgm:pt modelId="{3128A29D-B30D-D34D-B4D0-F86E5140FC67}">
      <dgm:prSet phldrT="[Text]" custT="1"/>
      <dgm:spPr/>
      <dgm:t>
        <a:bodyPr/>
        <a:lstStyle/>
        <a:p>
          <a:r>
            <a:rPr lang="en-US" sz="1600" i="1" dirty="0"/>
            <a:t>~t</a:t>
          </a:r>
          <a:r>
            <a:rPr lang="en-US" sz="1600" dirty="0"/>
            <a:t>- Non-transferable</a:t>
          </a:r>
        </a:p>
      </dgm:t>
    </dgm:pt>
    <dgm:pt modelId="{80AFCA27-DD45-CA45-9C6C-183951C5236D}" type="parTrans" cxnId="{1C6E00C7-FCDE-EF41-8A47-CDF8CEB9B025}">
      <dgm:prSet/>
      <dgm:spPr/>
      <dgm:t>
        <a:bodyPr/>
        <a:lstStyle/>
        <a:p>
          <a:endParaRPr lang="en-US" sz="2400"/>
        </a:p>
      </dgm:t>
    </dgm:pt>
    <dgm:pt modelId="{F252D889-93D3-054D-B125-E399BA3B493E}" type="sibTrans" cxnId="{1C6E00C7-FCDE-EF41-8A47-CDF8CEB9B025}">
      <dgm:prSet/>
      <dgm:spPr/>
      <dgm:t>
        <a:bodyPr/>
        <a:lstStyle/>
        <a:p>
          <a:endParaRPr lang="en-US" sz="2400"/>
        </a:p>
      </dgm:t>
    </dgm:pt>
    <dgm:pt modelId="{382E1D81-E8EB-914F-A901-7778E3EE9B0A}">
      <dgm:prSet phldrT="[Text]"/>
      <dgm:spPr/>
      <dgm:t>
        <a:bodyPr/>
        <a:lstStyle/>
        <a:p>
          <a:endParaRPr lang="en-US" sz="2400"/>
        </a:p>
      </dgm:t>
    </dgm:pt>
    <dgm:pt modelId="{C31CF508-01CE-7C4A-9993-61684E821334}" type="parTrans" cxnId="{2ED8201F-0E8E-9B47-BD6B-1291E4E48767}">
      <dgm:prSet/>
      <dgm:spPr/>
      <dgm:t>
        <a:bodyPr/>
        <a:lstStyle/>
        <a:p>
          <a:endParaRPr lang="en-US" sz="2400"/>
        </a:p>
      </dgm:t>
    </dgm:pt>
    <dgm:pt modelId="{20F93581-652E-0B49-8C44-CE5C389675A1}" type="sibTrans" cxnId="{2ED8201F-0E8E-9B47-BD6B-1291E4E48767}">
      <dgm:prSet/>
      <dgm:spPr/>
      <dgm:t>
        <a:bodyPr/>
        <a:lstStyle/>
        <a:p>
          <a:endParaRPr lang="en-US" sz="2400"/>
        </a:p>
      </dgm:t>
    </dgm:pt>
    <mc:AlternateContent xmlns:mc="http://schemas.openxmlformats.org/markup-compatibility/2006" xmlns:a14="http://schemas.microsoft.com/office/drawing/2010/main">
      <mc:Choice Requires="a14">
        <dgm:pt modelId="{970F9C87-87B1-F54E-9F89-F094A95964BD}">
          <dgm:prSet custT="1"/>
          <dgm:spPr/>
          <dgm:t>
            <a:bodyPr/>
            <a:lstStyle/>
            <a:p>
              <a14:m>
                <m:oMath xmlns:m="http://schemas.openxmlformats.org/officeDocument/2006/math">
                  <m:r>
                    <a:rPr lang="en-US" sz="1600" b="0" i="1" smtClean="0">
                      <a:latin typeface="Cambria Math" panose="02040503050406030204" pitchFamily="18" charset="0"/>
                    </a:rPr>
                    <m:t>𝑑</m:t>
                  </m:r>
                </m:oMath>
              </a14:m>
              <a:r>
                <a:rPr lang="en-US" sz="1600" dirty="0"/>
                <a:t> - Sub-dividable or </a:t>
              </a:r>
              <a:r>
                <a:rPr lang="en-US" sz="1600" i="1" dirty="0"/>
                <a:t>~</a:t>
              </a:r>
              <a14:m>
                <m:oMath xmlns:m="http://schemas.openxmlformats.org/officeDocument/2006/math">
                  <m:r>
                    <a:rPr lang="en-US" sz="1600" b="0" i="1" smtClean="0">
                      <a:latin typeface="Cambria Math" panose="02040503050406030204" pitchFamily="18" charset="0"/>
                    </a:rPr>
                    <m:t>𝑑</m:t>
                  </m:r>
                </m:oMath>
              </a14:m>
              <a:r>
                <a:rPr lang="en-US" sz="1600" i="1" dirty="0"/>
                <a:t> - </a:t>
              </a:r>
              <a:r>
                <a:rPr lang="en-US" sz="1600" dirty="0"/>
                <a:t>Whole</a:t>
              </a:r>
            </a:p>
          </dgm:t>
        </dgm:pt>
      </mc:Choice>
      <mc:Fallback xmlns="">
        <dgm:pt modelId="{970F9C87-87B1-F54E-9F89-F094A95964BD}">
          <dgm:prSet custT="1"/>
          <dgm:spPr/>
          <dgm:t>
            <a:bodyPr/>
            <a:lstStyle/>
            <a:p>
              <a:r>
                <a:rPr lang="en-US" sz="1600" b="0" i="0">
                  <a:latin typeface="Cambria Math" panose="02040503050406030204" pitchFamily="18" charset="0"/>
                </a:rPr>
                <a:t>𝑑</a:t>
              </a:r>
              <a:r>
                <a:rPr lang="en-US" sz="1600" dirty="0"/>
                <a:t> - Sub-dividable or </a:t>
              </a:r>
              <a:r>
                <a:rPr lang="en-US" sz="1600" i="1" dirty="0"/>
                <a:t>~</a:t>
              </a:r>
              <a:r>
                <a:rPr lang="en-US" sz="1600" b="0" i="0">
                  <a:latin typeface="Cambria Math" panose="02040503050406030204" pitchFamily="18" charset="0"/>
                </a:rPr>
                <a:t>𝑑</a:t>
              </a:r>
              <a:r>
                <a:rPr lang="en-US" sz="1600" i="1" dirty="0"/>
                <a:t> - </a:t>
              </a:r>
              <a:r>
                <a:rPr lang="en-US" sz="1600" dirty="0"/>
                <a:t>Whole</a:t>
              </a:r>
            </a:p>
          </dgm:t>
        </dgm:pt>
      </mc:Fallback>
    </mc:AlternateContent>
    <dgm:pt modelId="{F4B9E619-AF9F-434D-822E-A7744F54251B}" type="parTrans" cxnId="{E5057A53-5E25-DE4F-A4F7-958E98D3CF2B}">
      <dgm:prSet/>
      <dgm:spPr/>
      <dgm:t>
        <a:bodyPr/>
        <a:lstStyle/>
        <a:p>
          <a:endParaRPr lang="en-US" sz="2400"/>
        </a:p>
      </dgm:t>
    </dgm:pt>
    <dgm:pt modelId="{E2DCF1DB-56F8-D949-9C0F-FB4D2088134C}" type="sibTrans" cxnId="{E5057A53-5E25-DE4F-A4F7-958E98D3CF2B}">
      <dgm:prSet/>
      <dgm:spPr/>
      <dgm:t>
        <a:bodyPr/>
        <a:lstStyle/>
        <a:p>
          <a:endParaRPr lang="en-US" sz="2400"/>
        </a:p>
      </dgm:t>
    </dgm:pt>
    <mc:AlternateContent xmlns:mc="http://schemas.openxmlformats.org/markup-compatibility/2006" xmlns:a14="http://schemas.microsoft.com/office/drawing/2010/main">
      <mc:Choice Requires="a14">
        <dgm:pt modelId="{4ED6F43C-AFA1-1F4D-A581-003F72186EA8}">
          <dgm:prSet custT="1"/>
          <dgm:spPr/>
          <dgm:t>
            <a:bodyPr/>
            <a:lstStyle/>
            <a:p>
              <a14:m>
                <m:oMath xmlns:m="http://schemas.openxmlformats.org/officeDocument/2006/math">
                  <m:r>
                    <a:rPr lang="en-US" sz="1600" b="0" i="1">
                      <a:latin typeface="Cambria Math" panose="02040503050406030204" pitchFamily="18" charset="0"/>
                    </a:rPr>
                    <m:t>𝑚</m:t>
                  </m:r>
                </m:oMath>
              </a14:m>
              <a:r>
                <a:rPr lang="en-US" sz="1600"/>
                <a:t> - Mint-able</a:t>
              </a:r>
            </a:p>
          </dgm:t>
        </dgm:pt>
      </mc:Choice>
      <mc:Fallback xmlns="">
        <dgm:pt modelId="{4ED6F43C-AFA1-1F4D-A581-003F72186EA8}">
          <dgm:prSet custT="1"/>
          <dgm:spPr/>
          <dgm:t>
            <a:bodyPr/>
            <a:lstStyle/>
            <a:p>
              <a:r>
                <a:rPr lang="en-US" sz="1600" b="0" i="0">
                  <a:latin typeface="Cambria Math" panose="02040503050406030204" pitchFamily="18" charset="0"/>
                </a:rPr>
                <a:t>𝑚</a:t>
              </a:r>
              <a:r>
                <a:rPr lang="en-US" sz="1600"/>
                <a:t> - Mint-able</a:t>
              </a:r>
            </a:p>
          </dgm:t>
        </dgm:pt>
      </mc:Fallback>
    </mc:AlternateContent>
    <dgm:pt modelId="{BDB37798-9195-8240-89AA-051477957B93}" type="parTrans" cxnId="{E8CD516F-F3C3-2241-BF57-C00F7AA4897C}">
      <dgm:prSet/>
      <dgm:spPr/>
      <dgm:t>
        <a:bodyPr/>
        <a:lstStyle/>
        <a:p>
          <a:endParaRPr lang="en-US" sz="2400"/>
        </a:p>
      </dgm:t>
    </dgm:pt>
    <dgm:pt modelId="{CC025EE7-FD3A-C346-9F6D-624BED6B7131}" type="sibTrans" cxnId="{E8CD516F-F3C3-2241-BF57-C00F7AA4897C}">
      <dgm:prSet/>
      <dgm:spPr/>
      <dgm:t>
        <a:bodyPr/>
        <a:lstStyle/>
        <a:p>
          <a:endParaRPr lang="en-US" sz="2400"/>
        </a:p>
      </dgm:t>
    </dgm:pt>
    <mc:AlternateContent xmlns:mc="http://schemas.openxmlformats.org/markup-compatibility/2006" xmlns:a14="http://schemas.microsoft.com/office/drawing/2010/main">
      <mc:Choice Requires="a14">
        <dgm:pt modelId="{59A21060-6B87-E349-A144-01F913196431}">
          <dgm:prSet custT="1"/>
          <dgm:spPr/>
          <dgm:t>
            <a:bodyPr/>
            <a:lstStyle/>
            <a:p>
              <a14:m>
                <m:oMath xmlns:m="http://schemas.openxmlformats.org/officeDocument/2006/math">
                  <m:r>
                    <a:rPr lang="en-US" sz="1600" b="0" i="1">
                      <a:latin typeface="Cambria Math" panose="02040503050406030204" pitchFamily="18" charset="0"/>
                    </a:rPr>
                    <m:t>𝑟</m:t>
                  </m:r>
                </m:oMath>
              </a14:m>
              <a:r>
                <a:rPr lang="en-US" sz="1600"/>
                <a:t> - Role Support</a:t>
              </a:r>
            </a:p>
          </dgm:t>
        </dgm:pt>
      </mc:Choice>
      <mc:Fallback xmlns="">
        <dgm:pt modelId="{59A21060-6B87-E349-A144-01F913196431}">
          <dgm:prSet custT="1"/>
          <dgm:spPr/>
          <dgm:t>
            <a:bodyPr/>
            <a:lstStyle/>
            <a:p>
              <a:r>
                <a:rPr lang="en-US" sz="1600" b="0" i="0">
                  <a:latin typeface="Cambria Math" panose="02040503050406030204" pitchFamily="18" charset="0"/>
                </a:rPr>
                <a:t>𝑟</a:t>
              </a:r>
              <a:r>
                <a:rPr lang="en-US" sz="1600"/>
                <a:t> - Role Support</a:t>
              </a:r>
            </a:p>
          </dgm:t>
        </dgm:pt>
      </mc:Fallback>
    </mc:AlternateContent>
    <dgm:pt modelId="{EA22786C-C215-0F44-B268-1EAE391C8C64}" type="parTrans" cxnId="{D5F4FD33-D3F8-D04C-9B79-A6A4691B142B}">
      <dgm:prSet/>
      <dgm:spPr/>
      <dgm:t>
        <a:bodyPr/>
        <a:lstStyle/>
        <a:p>
          <a:endParaRPr lang="en-US" sz="2400"/>
        </a:p>
      </dgm:t>
    </dgm:pt>
    <dgm:pt modelId="{44F5EABD-A2F2-9741-A190-70B600541418}" type="sibTrans" cxnId="{D5F4FD33-D3F8-D04C-9B79-A6A4691B142B}">
      <dgm:prSet/>
      <dgm:spPr/>
      <dgm:t>
        <a:bodyPr/>
        <a:lstStyle/>
        <a:p>
          <a:endParaRPr lang="en-US" sz="2400"/>
        </a:p>
      </dgm:t>
    </dgm:pt>
    <dgm:pt modelId="{3A012007-34D9-F641-BBA0-15816EAAEC84}">
      <dgm:prSet/>
      <dgm:spPr/>
      <dgm:t>
        <a:bodyPr/>
        <a:lstStyle/>
        <a:p>
          <a:endParaRPr lang="en-US" sz="2400" dirty="0"/>
        </a:p>
      </dgm:t>
    </dgm:pt>
    <dgm:pt modelId="{4D18A9D2-92A3-0544-80F1-78011D3EA0B3}" type="parTrans" cxnId="{CB22BC35-270F-BF46-837A-31D95BB9CE2F}">
      <dgm:prSet/>
      <dgm:spPr/>
      <dgm:t>
        <a:bodyPr/>
        <a:lstStyle/>
        <a:p>
          <a:endParaRPr lang="en-US" sz="2400"/>
        </a:p>
      </dgm:t>
    </dgm:pt>
    <dgm:pt modelId="{F3E358E6-E538-F249-BA7C-1C94DBD1571F}" type="sibTrans" cxnId="{CB22BC35-270F-BF46-837A-31D95BB9CE2F}">
      <dgm:prSet/>
      <dgm:spPr/>
      <dgm:t>
        <a:bodyPr/>
        <a:lstStyle/>
        <a:p>
          <a:endParaRPr lang="en-US" sz="2400"/>
        </a:p>
      </dgm:t>
    </dgm:pt>
    <dgm:pt modelId="{8997EE01-617A-DA47-824C-1A4CBDB533A9}">
      <dgm:prSet/>
      <dgm:spPr/>
      <dgm:t>
        <a:bodyPr/>
        <a:lstStyle/>
        <a:p>
          <a:endParaRPr lang="en-US" sz="2400"/>
        </a:p>
      </dgm:t>
    </dgm:pt>
    <dgm:pt modelId="{0732A19F-BC08-3F4B-B854-79B4100B8CC4}" type="parTrans" cxnId="{035A7B6C-17B3-2944-B8C2-41A5EEE72B65}">
      <dgm:prSet/>
      <dgm:spPr/>
      <dgm:t>
        <a:bodyPr/>
        <a:lstStyle/>
        <a:p>
          <a:endParaRPr lang="en-US" sz="2400"/>
        </a:p>
      </dgm:t>
    </dgm:pt>
    <dgm:pt modelId="{C7F0EA2F-0021-214C-BE80-54B2C01F0959}" type="sibTrans" cxnId="{035A7B6C-17B3-2944-B8C2-41A5EEE72B65}">
      <dgm:prSet/>
      <dgm:spPr/>
      <dgm:t>
        <a:bodyPr/>
        <a:lstStyle/>
        <a:p>
          <a:endParaRPr lang="en-US" sz="2400"/>
        </a:p>
      </dgm:t>
    </dgm:pt>
    <dgm:pt modelId="{32688278-6B7D-A64E-9D49-5B5E83793183}">
      <dgm:prSet/>
      <dgm:spPr/>
      <dgm:t>
        <a:bodyPr/>
        <a:lstStyle/>
        <a:p>
          <a:endParaRPr lang="en-US" sz="2400"/>
        </a:p>
      </dgm:t>
    </dgm:pt>
    <dgm:pt modelId="{F6AB361B-B01C-EA4D-9F9D-AD2FBE8A54A2}" type="parTrans" cxnId="{F81CE762-B5BD-7741-B572-C1627F956F49}">
      <dgm:prSet/>
      <dgm:spPr/>
      <dgm:t>
        <a:bodyPr/>
        <a:lstStyle/>
        <a:p>
          <a:endParaRPr lang="en-US" sz="2400"/>
        </a:p>
      </dgm:t>
    </dgm:pt>
    <dgm:pt modelId="{0C04B890-827B-F748-BC0A-A64C5E4751FF}" type="sibTrans" cxnId="{F81CE762-B5BD-7741-B572-C1627F956F49}">
      <dgm:prSet/>
      <dgm:spPr/>
      <dgm:t>
        <a:bodyPr/>
        <a:lstStyle/>
        <a:p>
          <a:endParaRPr lang="en-US" sz="2400"/>
        </a:p>
      </dgm:t>
    </dgm:pt>
    <dgm:pt modelId="{66DC6535-AA15-5447-8988-217D712940D3}">
      <dgm:prSet/>
      <dgm:spPr/>
      <dgm:t>
        <a:bodyPr/>
        <a:lstStyle/>
        <a:p>
          <a:endParaRPr lang="en-US" sz="2400"/>
        </a:p>
      </dgm:t>
    </dgm:pt>
    <dgm:pt modelId="{C9883ED9-DC8D-864D-9874-11F02CBEA7E5}" type="parTrans" cxnId="{7FB6EA68-25D2-0B4B-8B54-B00EC24BA6CE}">
      <dgm:prSet/>
      <dgm:spPr/>
      <dgm:t>
        <a:bodyPr/>
        <a:lstStyle/>
        <a:p>
          <a:endParaRPr lang="en-US" sz="2400"/>
        </a:p>
      </dgm:t>
    </dgm:pt>
    <dgm:pt modelId="{2284D568-311F-1E40-BC58-BA477D4B25E6}" type="sibTrans" cxnId="{7FB6EA68-25D2-0B4B-8B54-B00EC24BA6CE}">
      <dgm:prSet/>
      <dgm:spPr/>
      <dgm:t>
        <a:bodyPr/>
        <a:lstStyle/>
        <a:p>
          <a:endParaRPr lang="en-US" sz="2400"/>
        </a:p>
      </dgm:t>
    </dgm:pt>
    <dgm:pt modelId="{F9C9FA72-ED8E-0E45-851F-2D0AE089EAFB}">
      <dgm:prSet custT="1"/>
      <dgm:spPr/>
      <dgm:t>
        <a:bodyPr/>
        <a:lstStyle/>
        <a:p>
          <a:r>
            <a:rPr lang="en-US" sz="1050" dirty="0"/>
            <a:t>Restriction of preventing a change of ownership from the initial issued owner.  A vote token for an election or an airline ticket are examples.</a:t>
          </a:r>
        </a:p>
      </dgm:t>
    </dgm:pt>
    <dgm:pt modelId="{2903B543-4428-0F4E-969F-09EED47BC76A}" type="parTrans" cxnId="{916B6E58-74A6-4C40-B365-1EEFA236A44D}">
      <dgm:prSet/>
      <dgm:spPr/>
      <dgm:t>
        <a:bodyPr/>
        <a:lstStyle/>
        <a:p>
          <a:endParaRPr lang="en-US" sz="2400"/>
        </a:p>
      </dgm:t>
    </dgm:pt>
    <dgm:pt modelId="{B5265136-9A9A-734C-B398-D83E95FCD7BC}" type="sibTrans" cxnId="{916B6E58-74A6-4C40-B365-1EEFA236A44D}">
      <dgm:prSet/>
      <dgm:spPr/>
      <dgm:t>
        <a:bodyPr/>
        <a:lstStyle/>
        <a:p>
          <a:endParaRPr lang="en-US" sz="2400"/>
        </a:p>
      </dgm:t>
    </dgm:pt>
    <dgm:pt modelId="{5076DECE-629E-154E-99D1-EB88B8F6E477}">
      <dgm:prSet custT="1"/>
      <dgm:spPr/>
      <dgm:t>
        <a:bodyPr/>
        <a:lstStyle/>
        <a:p>
          <a:r>
            <a:rPr lang="en-US" sz="1050" dirty="0"/>
            <a:t>Decimal places a token can be subdivided into.  </a:t>
          </a:r>
        </a:p>
      </dgm:t>
    </dgm:pt>
    <dgm:pt modelId="{99C6A89B-D000-C346-B12B-C271B404A95F}" type="parTrans" cxnId="{5FA978AD-8C8F-8B44-9918-9E3B334E3A4D}">
      <dgm:prSet/>
      <dgm:spPr/>
      <dgm:t>
        <a:bodyPr/>
        <a:lstStyle/>
        <a:p>
          <a:endParaRPr lang="en-US" sz="2400"/>
        </a:p>
      </dgm:t>
    </dgm:pt>
    <dgm:pt modelId="{F64AAC79-BE4C-9F4C-8A3B-1F2EAC42B883}" type="sibTrans" cxnId="{5FA978AD-8C8F-8B44-9918-9E3B334E3A4D}">
      <dgm:prSet/>
      <dgm:spPr/>
      <dgm:t>
        <a:bodyPr/>
        <a:lstStyle/>
        <a:p>
          <a:endParaRPr lang="en-US" sz="2400"/>
        </a:p>
      </dgm:t>
    </dgm:pt>
    <dgm:pt modelId="{72E42D2B-D7B5-D240-9848-A1B34035E366}">
      <dgm:prSet custT="1"/>
      <dgm:spPr/>
      <dgm:t>
        <a:bodyPr/>
        <a:lstStyle/>
        <a:p>
          <a:r>
            <a:rPr lang="en-US" sz="1050" dirty="0"/>
            <a:t>Ability to issue new tokens of the class.  Creating a new property deed or adding money to the overall supply.</a:t>
          </a:r>
        </a:p>
      </dgm:t>
    </dgm:pt>
    <dgm:pt modelId="{8C41A2B4-A0E0-8446-81A7-35948D7AB17A}" type="parTrans" cxnId="{3BBF270F-8C87-4D40-8920-57FA7C7A6873}">
      <dgm:prSet/>
      <dgm:spPr/>
      <dgm:t>
        <a:bodyPr/>
        <a:lstStyle/>
        <a:p>
          <a:endParaRPr lang="en-US" sz="2400"/>
        </a:p>
      </dgm:t>
    </dgm:pt>
    <dgm:pt modelId="{06DA460B-E061-B843-AC80-C553F030112C}" type="sibTrans" cxnId="{3BBF270F-8C87-4D40-8920-57FA7C7A6873}">
      <dgm:prSet/>
      <dgm:spPr/>
      <dgm:t>
        <a:bodyPr/>
        <a:lstStyle/>
        <a:p>
          <a:endParaRPr lang="en-US" sz="2400"/>
        </a:p>
      </dgm:t>
    </dgm:pt>
    <mc:AlternateContent xmlns:mc="http://schemas.openxmlformats.org/markup-compatibility/2006" xmlns:a14="http://schemas.microsoft.com/office/drawing/2010/main">
      <mc:Choice Requires="a14">
        <dgm:pt modelId="{066B8D7D-2747-8B4F-8D99-40EE8D8E6AA5}">
          <dgm:prSet custT="1"/>
          <dgm:spPr/>
          <dgm:t>
            <a:bodyPr/>
            <a:lstStyle/>
            <a:p>
              <a14:m>
                <m:oMath xmlns:m="http://schemas.openxmlformats.org/officeDocument/2006/math">
                  <m:r>
                    <a:rPr lang="en-US" sz="1600" b="0" i="1">
                      <a:latin typeface="Cambria Math" panose="02040503050406030204" pitchFamily="18" charset="0"/>
                    </a:rPr>
                    <m:t>𝑏</m:t>
                  </m:r>
                </m:oMath>
              </a14:m>
              <a:r>
                <a:rPr lang="en-US" sz="1600" dirty="0"/>
                <a:t> - Burnable</a:t>
              </a:r>
            </a:p>
          </dgm:t>
        </dgm:pt>
      </mc:Choice>
      <mc:Fallback xmlns="">
        <dgm:pt modelId="{066B8D7D-2747-8B4F-8D99-40EE8D8E6AA5}">
          <dgm:prSet custT="1"/>
          <dgm:spPr/>
          <dgm:t>
            <a:bodyPr/>
            <a:lstStyle/>
            <a:p>
              <a:r>
                <a:rPr lang="en-US" sz="1600" b="0" i="0">
                  <a:latin typeface="Cambria Math" panose="02040503050406030204" pitchFamily="18" charset="0"/>
                </a:rPr>
                <a:t>𝑏</a:t>
              </a:r>
              <a:r>
                <a:rPr lang="en-US" sz="1600"/>
                <a:t> - Burnable</a:t>
              </a:r>
            </a:p>
          </dgm:t>
        </dgm:pt>
      </mc:Fallback>
    </mc:AlternateContent>
    <dgm:pt modelId="{3A9F003F-534D-B948-856F-F246AF855A59}" type="parTrans" cxnId="{FF451A5B-D074-2A45-8B5C-B535172D2D71}">
      <dgm:prSet/>
      <dgm:spPr/>
      <dgm:t>
        <a:bodyPr/>
        <a:lstStyle/>
        <a:p>
          <a:endParaRPr lang="en-US" sz="2400"/>
        </a:p>
      </dgm:t>
    </dgm:pt>
    <dgm:pt modelId="{1C8DF6B2-16F4-CE45-9639-15A2F76AED15}" type="sibTrans" cxnId="{FF451A5B-D074-2A45-8B5C-B535172D2D71}">
      <dgm:prSet/>
      <dgm:spPr/>
      <dgm:t>
        <a:bodyPr/>
        <a:lstStyle/>
        <a:p>
          <a:endParaRPr lang="en-US" sz="2400"/>
        </a:p>
      </dgm:t>
    </dgm:pt>
    <dgm:pt modelId="{BA4FBC0E-C1BA-5C46-A99B-BED26D132D25}">
      <dgm:prSet/>
      <dgm:spPr/>
      <dgm:t>
        <a:bodyPr/>
        <a:lstStyle/>
        <a:p>
          <a:endParaRPr lang="en-US" sz="2400"/>
        </a:p>
      </dgm:t>
    </dgm:pt>
    <dgm:pt modelId="{D671CF39-9D8A-F44D-A981-FE2868F5ABF6}" type="parTrans" cxnId="{731FF7E9-4728-7F45-8D60-FDBE4B79D167}">
      <dgm:prSet/>
      <dgm:spPr/>
      <dgm:t>
        <a:bodyPr/>
        <a:lstStyle/>
        <a:p>
          <a:endParaRPr lang="en-US" sz="2400"/>
        </a:p>
      </dgm:t>
    </dgm:pt>
    <dgm:pt modelId="{456A8B11-F002-FA41-9FD7-3802E1292469}" type="sibTrans" cxnId="{731FF7E9-4728-7F45-8D60-FDBE4B79D167}">
      <dgm:prSet/>
      <dgm:spPr/>
      <dgm:t>
        <a:bodyPr/>
        <a:lstStyle/>
        <a:p>
          <a:endParaRPr lang="en-US" sz="2400"/>
        </a:p>
      </dgm:t>
    </dgm:pt>
    <dgm:pt modelId="{57356679-3EBF-B14B-A054-BBFF96515913}">
      <dgm:prSet/>
      <dgm:spPr/>
      <dgm:t>
        <a:bodyPr/>
        <a:lstStyle/>
        <a:p>
          <a:endParaRPr lang="en-US" sz="2400"/>
        </a:p>
      </dgm:t>
    </dgm:pt>
    <dgm:pt modelId="{7F89A6E4-CEB1-5B47-B3B1-463ED9055E36}" type="parTrans" cxnId="{7D8C3954-3CAC-E740-BEDD-6FCA16DE11EE}">
      <dgm:prSet/>
      <dgm:spPr/>
      <dgm:t>
        <a:bodyPr/>
        <a:lstStyle/>
        <a:p>
          <a:endParaRPr lang="en-US" sz="2400"/>
        </a:p>
      </dgm:t>
    </dgm:pt>
    <dgm:pt modelId="{226954E1-67EB-CB49-9A21-6900F2AC7072}" type="sibTrans" cxnId="{7D8C3954-3CAC-E740-BEDD-6FCA16DE11EE}">
      <dgm:prSet/>
      <dgm:spPr/>
      <dgm:t>
        <a:bodyPr/>
        <a:lstStyle/>
        <a:p>
          <a:endParaRPr lang="en-US" sz="2400"/>
        </a:p>
      </dgm:t>
    </dgm:pt>
    <dgm:pt modelId="{717D253D-FE15-E045-A797-C579F258470E}">
      <dgm:prSet/>
      <dgm:spPr/>
      <dgm:t>
        <a:bodyPr/>
        <a:lstStyle/>
        <a:p>
          <a:endParaRPr lang="en-US" sz="2400" dirty="0"/>
        </a:p>
      </dgm:t>
    </dgm:pt>
    <dgm:pt modelId="{7CB26C95-5404-D443-BA44-2F0CB5C269E1}" type="parTrans" cxnId="{783A3235-A1E0-5949-844E-CBE1AF0A310F}">
      <dgm:prSet/>
      <dgm:spPr/>
      <dgm:t>
        <a:bodyPr/>
        <a:lstStyle/>
        <a:p>
          <a:endParaRPr lang="en-US" sz="2400"/>
        </a:p>
      </dgm:t>
    </dgm:pt>
    <dgm:pt modelId="{89C47486-C806-0F4E-89C1-A8E93B7EEE17}" type="sibTrans" cxnId="{783A3235-A1E0-5949-844E-CBE1AF0A310F}">
      <dgm:prSet/>
      <dgm:spPr/>
      <dgm:t>
        <a:bodyPr/>
        <a:lstStyle/>
        <a:p>
          <a:endParaRPr lang="en-US" sz="2400"/>
        </a:p>
      </dgm:t>
    </dgm:pt>
    <mc:AlternateContent xmlns:mc="http://schemas.openxmlformats.org/markup-compatibility/2006" xmlns:a14="http://schemas.microsoft.com/office/drawing/2010/main">
      <mc:Choice Requires="a14">
        <dgm:pt modelId="{CEA9D7B9-723A-5E41-B241-63FFAC230A57}">
          <dgm:prSet custT="1"/>
          <dgm:spPr/>
          <dgm:t>
            <a:bodyPr/>
            <a:lstStyle/>
            <a:p>
              <a14:m>
                <m:oMath xmlns:m="http://schemas.openxmlformats.org/officeDocument/2006/math">
                  <m:r>
                    <a:rPr lang="en-US" sz="1600" b="0" i="1">
                      <a:latin typeface="Cambria Math" panose="02040503050406030204" pitchFamily="18" charset="0"/>
                    </a:rPr>
                    <m:t>𝑠</m:t>
                  </m:r>
                </m:oMath>
              </a14:m>
              <a:r>
                <a:rPr lang="en-US" sz="1600"/>
                <a:t> - Singleton</a:t>
              </a:r>
            </a:p>
          </dgm:t>
        </dgm:pt>
      </mc:Choice>
      <mc:Fallback xmlns="">
        <dgm:pt modelId="{CEA9D7B9-723A-5E41-B241-63FFAC230A57}">
          <dgm:prSet custT="1"/>
          <dgm:spPr/>
          <dgm:t>
            <a:bodyPr/>
            <a:lstStyle/>
            <a:p>
              <a:r>
                <a:rPr lang="en-US" sz="1600" b="0" i="0">
                  <a:latin typeface="Cambria Math" panose="02040503050406030204" pitchFamily="18" charset="0"/>
                </a:rPr>
                <a:t>𝑠</a:t>
              </a:r>
              <a:r>
                <a:rPr lang="en-US" sz="1600"/>
                <a:t> - Singleton</a:t>
              </a:r>
            </a:p>
          </dgm:t>
        </dgm:pt>
      </mc:Fallback>
    </mc:AlternateContent>
    <dgm:pt modelId="{3F8FB5A0-ED74-2342-B97E-32FAD656D516}" type="parTrans" cxnId="{D235567B-78EE-FE44-B969-0A51A179C421}">
      <dgm:prSet/>
      <dgm:spPr/>
      <dgm:t>
        <a:bodyPr/>
        <a:lstStyle/>
        <a:p>
          <a:endParaRPr lang="en-US" sz="2400"/>
        </a:p>
      </dgm:t>
    </dgm:pt>
    <dgm:pt modelId="{06244DAB-7B61-0E47-A72F-45E34B803E4D}" type="sibTrans" cxnId="{D235567B-78EE-FE44-B969-0A51A179C421}">
      <dgm:prSet/>
      <dgm:spPr/>
      <dgm:t>
        <a:bodyPr/>
        <a:lstStyle/>
        <a:p>
          <a:endParaRPr lang="en-US" sz="2400"/>
        </a:p>
      </dgm:t>
    </dgm:pt>
    <dgm:pt modelId="{1B2B9CB2-A0E3-9047-810B-4A950C490668}">
      <dgm:prSet custT="1"/>
      <dgm:spPr/>
      <dgm:t>
        <a:bodyPr/>
        <a:lstStyle/>
        <a:p>
          <a:r>
            <a:rPr lang="en-US" sz="1050" dirty="0"/>
            <a:t>There can only be a quantity of one, where the token class represents the only instrument.  Like a piece of fine art.</a:t>
          </a:r>
        </a:p>
      </dgm:t>
    </dgm:pt>
    <dgm:pt modelId="{AF29C268-6769-DA42-A335-0020658342D8}" type="parTrans" cxnId="{426C7A0F-85BF-E84F-ADE7-6873256E416C}">
      <dgm:prSet/>
      <dgm:spPr/>
      <dgm:t>
        <a:bodyPr/>
        <a:lstStyle/>
        <a:p>
          <a:endParaRPr lang="en-US" sz="2400"/>
        </a:p>
      </dgm:t>
    </dgm:pt>
    <dgm:pt modelId="{E0C3AA87-C9CC-0A48-B98A-C8C275D996F7}" type="sibTrans" cxnId="{426C7A0F-85BF-E84F-ADE7-6873256E416C}">
      <dgm:prSet/>
      <dgm:spPr/>
      <dgm:t>
        <a:bodyPr/>
        <a:lstStyle/>
        <a:p>
          <a:endParaRPr lang="en-US" sz="2400"/>
        </a:p>
      </dgm:t>
    </dgm:pt>
    <dgm:pt modelId="{170FFB14-8568-D141-A743-E82F1E869CE3}">
      <dgm:prSet custT="1"/>
      <dgm:spPr/>
      <dgm:t>
        <a:bodyPr/>
        <a:lstStyle/>
        <a:p>
          <a:r>
            <a:rPr lang="en-US" sz="1050" dirty="0"/>
            <a:t>Ability to have roles defined within the class to allow or prevent certain actions.</a:t>
          </a:r>
        </a:p>
      </dgm:t>
    </dgm:pt>
    <dgm:pt modelId="{957CF0F1-CB26-8F48-84E8-EEB3C98C9808}" type="parTrans" cxnId="{97D09050-7421-9643-B174-343FC9E856AF}">
      <dgm:prSet/>
      <dgm:spPr/>
      <dgm:t>
        <a:bodyPr/>
        <a:lstStyle/>
        <a:p>
          <a:endParaRPr lang="en-US" sz="2400"/>
        </a:p>
      </dgm:t>
    </dgm:pt>
    <dgm:pt modelId="{D50C5F77-02E3-8B41-A66D-9B8563458C6C}" type="sibTrans" cxnId="{97D09050-7421-9643-B174-343FC9E856AF}">
      <dgm:prSet/>
      <dgm:spPr/>
      <dgm:t>
        <a:bodyPr/>
        <a:lstStyle/>
        <a:p>
          <a:endParaRPr lang="en-US" sz="2400"/>
        </a:p>
      </dgm:t>
    </dgm:pt>
    <dgm:pt modelId="{6960241F-DF3F-AC4D-981E-F8501042F564}">
      <dgm:prSet custT="1"/>
      <dgm:spPr/>
      <dgm:t>
        <a:bodyPr/>
        <a:lstStyle/>
        <a:p>
          <a:r>
            <a:rPr lang="en-US" sz="1050" dirty="0"/>
            <a:t>Ability to remove tokens from the supply.  A token representing a barrel of oil that gets burned when it is refined is a good example.</a:t>
          </a:r>
        </a:p>
      </dgm:t>
    </dgm:pt>
    <dgm:pt modelId="{0EDB77B7-5364-E146-999A-B04EB000EE7D}" type="parTrans" cxnId="{91AA282E-3D4F-9E4F-AB37-763A69915D67}">
      <dgm:prSet/>
      <dgm:spPr/>
      <dgm:t>
        <a:bodyPr/>
        <a:lstStyle/>
        <a:p>
          <a:endParaRPr lang="en-US" sz="2400"/>
        </a:p>
      </dgm:t>
    </dgm:pt>
    <dgm:pt modelId="{F6D35A63-C8DF-1643-82B6-7BFAEAE22691}" type="sibTrans" cxnId="{91AA282E-3D4F-9E4F-AB37-763A69915D67}">
      <dgm:prSet/>
      <dgm:spPr/>
      <dgm:t>
        <a:bodyPr/>
        <a:lstStyle/>
        <a:p>
          <a:endParaRPr lang="en-US" sz="2400"/>
        </a:p>
      </dgm:t>
    </dgm:pt>
    <dgm:pt modelId="{0F225B88-EB39-E74C-B3AD-A8D7EB501856}">
      <dgm:prSet phldrT="[Text]" custT="1"/>
      <dgm:spPr/>
      <dgm:t>
        <a:bodyPr/>
        <a:lstStyle/>
        <a:p>
          <a:r>
            <a:rPr lang="en-US" sz="1050" dirty="0"/>
            <a:t>Ability to transfer ownership of the token.  Basic fungible behavior when using cash money, but also applies to non-fungible tokens.</a:t>
          </a:r>
        </a:p>
      </dgm:t>
    </dgm:pt>
    <dgm:pt modelId="{356D848F-C266-9C48-99F5-15BA98FD62B6}" type="sibTrans" cxnId="{33EE243F-26A4-514B-AF94-D66D51E32F26}">
      <dgm:prSet/>
      <dgm:spPr/>
      <dgm:t>
        <a:bodyPr/>
        <a:lstStyle/>
        <a:p>
          <a:endParaRPr lang="en-US" sz="2400"/>
        </a:p>
      </dgm:t>
    </dgm:pt>
    <dgm:pt modelId="{6E45A067-C717-A645-8651-AD012877CF1E}" type="parTrans" cxnId="{33EE243F-26A4-514B-AF94-D66D51E32F26}">
      <dgm:prSet/>
      <dgm:spPr/>
      <dgm:t>
        <a:bodyPr/>
        <a:lstStyle/>
        <a:p>
          <a:endParaRPr lang="en-US" sz="2400"/>
        </a:p>
      </dgm:t>
    </dgm:pt>
    <dgm:pt modelId="{3857BCEC-2930-884F-A7DE-05F24986AA93}" type="pres">
      <dgm:prSet presAssocID="{820C1216-9C53-3841-A889-25412D0FF329}" presName="Name0" presStyleCnt="0">
        <dgm:presLayoutVars>
          <dgm:chMax val="7"/>
          <dgm:chPref val="7"/>
          <dgm:dir/>
        </dgm:presLayoutVars>
      </dgm:prSet>
      <dgm:spPr/>
    </dgm:pt>
    <dgm:pt modelId="{96BCFCBA-BCD0-D641-8746-DACD6B78DF55}" type="pres">
      <dgm:prSet presAssocID="{820C1216-9C53-3841-A889-25412D0FF329}" presName="Name1" presStyleCnt="0"/>
      <dgm:spPr/>
    </dgm:pt>
    <dgm:pt modelId="{38602197-1998-A242-BBB5-B14E22784CC7}" type="pres">
      <dgm:prSet presAssocID="{820C1216-9C53-3841-A889-25412D0FF329}" presName="cycle" presStyleCnt="0"/>
      <dgm:spPr/>
    </dgm:pt>
    <dgm:pt modelId="{6442E005-6AFD-EB42-A0BC-E9A1AF2DE451}" type="pres">
      <dgm:prSet presAssocID="{820C1216-9C53-3841-A889-25412D0FF329}" presName="srcNode" presStyleLbl="node1" presStyleIdx="0" presStyleCnt="7"/>
      <dgm:spPr/>
    </dgm:pt>
    <dgm:pt modelId="{EF28C925-C5A0-7446-A576-BCD2806E366E}" type="pres">
      <dgm:prSet presAssocID="{820C1216-9C53-3841-A889-25412D0FF329}" presName="conn" presStyleLbl="parChTrans1D2" presStyleIdx="0" presStyleCnt="1"/>
      <dgm:spPr/>
    </dgm:pt>
    <dgm:pt modelId="{BAC7C77A-E70A-4F4D-8383-9042ECA0B9F5}" type="pres">
      <dgm:prSet presAssocID="{820C1216-9C53-3841-A889-25412D0FF329}" presName="extraNode" presStyleLbl="node1" presStyleIdx="0" presStyleCnt="7"/>
      <dgm:spPr/>
    </dgm:pt>
    <dgm:pt modelId="{9C1C5EC5-5FC0-E046-83F1-96B23329C518}" type="pres">
      <dgm:prSet presAssocID="{820C1216-9C53-3841-A889-25412D0FF329}" presName="dstNode" presStyleLbl="node1" presStyleIdx="0" presStyleCnt="7"/>
      <dgm:spPr/>
    </dgm:pt>
    <dgm:pt modelId="{C22FF664-E761-6343-9E83-04B72110F359}" type="pres">
      <dgm:prSet presAssocID="{26B01D95-4EB9-0641-9E4A-37564E69A1E2}" presName="text_1" presStyleLbl="node1" presStyleIdx="0" presStyleCnt="7">
        <dgm:presLayoutVars>
          <dgm:bulletEnabled val="1"/>
        </dgm:presLayoutVars>
      </dgm:prSet>
      <dgm:spPr/>
    </dgm:pt>
    <dgm:pt modelId="{00676664-FD56-1544-961D-EF94852E3CD3}" type="pres">
      <dgm:prSet presAssocID="{26B01D95-4EB9-0641-9E4A-37564E69A1E2}" presName="accent_1" presStyleCnt="0"/>
      <dgm:spPr/>
    </dgm:pt>
    <dgm:pt modelId="{98F8FEEF-1A87-6F41-AF17-13021478EE20}" type="pres">
      <dgm:prSet presAssocID="{26B01D95-4EB9-0641-9E4A-37564E69A1E2}" presName="accentRepeatNode" presStyleLbl="solidFgAcc1" presStyleIdx="0" presStyleCnt="7"/>
      <dgm:spPr/>
    </dgm:pt>
    <dgm:pt modelId="{BC00A859-3E73-C642-8EDD-B805930991A7}" type="pres">
      <dgm:prSet presAssocID="{3128A29D-B30D-D34D-B4D0-F86E5140FC67}" presName="text_2" presStyleLbl="node1" presStyleIdx="1" presStyleCnt="7">
        <dgm:presLayoutVars>
          <dgm:bulletEnabled val="1"/>
        </dgm:presLayoutVars>
      </dgm:prSet>
      <dgm:spPr/>
    </dgm:pt>
    <dgm:pt modelId="{57C57190-4777-864C-8B51-229CD01DF587}" type="pres">
      <dgm:prSet presAssocID="{3128A29D-B30D-D34D-B4D0-F86E5140FC67}" presName="accent_2" presStyleCnt="0"/>
      <dgm:spPr/>
    </dgm:pt>
    <dgm:pt modelId="{BF843E9F-A073-174B-94EF-D543587823AA}" type="pres">
      <dgm:prSet presAssocID="{3128A29D-B30D-D34D-B4D0-F86E5140FC67}" presName="accentRepeatNode" presStyleLbl="solidFgAcc1" presStyleIdx="1" presStyleCnt="7"/>
      <dgm:spPr/>
    </dgm:pt>
    <dgm:pt modelId="{0D2D25C6-7C0B-5543-88D7-E9C0607B377F}" type="pres">
      <dgm:prSet presAssocID="{970F9C87-87B1-F54E-9F89-F094A95964BD}" presName="text_3" presStyleLbl="node1" presStyleIdx="2" presStyleCnt="7">
        <dgm:presLayoutVars>
          <dgm:bulletEnabled val="1"/>
        </dgm:presLayoutVars>
      </dgm:prSet>
      <dgm:spPr/>
    </dgm:pt>
    <dgm:pt modelId="{B8FB7E6A-05BA-624E-B1B8-2A3AB8F821E2}" type="pres">
      <dgm:prSet presAssocID="{970F9C87-87B1-F54E-9F89-F094A95964BD}" presName="accent_3" presStyleCnt="0"/>
      <dgm:spPr/>
    </dgm:pt>
    <dgm:pt modelId="{98127897-AAF9-5740-A65E-CABFB02A32A8}" type="pres">
      <dgm:prSet presAssocID="{970F9C87-87B1-F54E-9F89-F094A95964BD}" presName="accentRepeatNode" presStyleLbl="solidFgAcc1" presStyleIdx="2" presStyleCnt="7"/>
      <dgm:spPr/>
    </dgm:pt>
    <dgm:pt modelId="{4DA4861B-C916-6F43-B324-C4C20905FC2F}" type="pres">
      <dgm:prSet presAssocID="{CEA9D7B9-723A-5E41-B241-63FFAC230A57}" presName="text_4" presStyleLbl="node1" presStyleIdx="3" presStyleCnt="7">
        <dgm:presLayoutVars>
          <dgm:bulletEnabled val="1"/>
        </dgm:presLayoutVars>
      </dgm:prSet>
      <dgm:spPr/>
    </dgm:pt>
    <dgm:pt modelId="{FB43F976-B72C-FF4A-8E9B-CFE4FC57374A}" type="pres">
      <dgm:prSet presAssocID="{CEA9D7B9-723A-5E41-B241-63FFAC230A57}" presName="accent_4" presStyleCnt="0"/>
      <dgm:spPr/>
    </dgm:pt>
    <dgm:pt modelId="{A181B085-66EC-1946-B5BA-246BE492FDC4}" type="pres">
      <dgm:prSet presAssocID="{CEA9D7B9-723A-5E41-B241-63FFAC230A57}" presName="accentRepeatNode" presStyleLbl="solidFgAcc1" presStyleIdx="3" presStyleCnt="7"/>
      <dgm:spPr/>
    </dgm:pt>
    <dgm:pt modelId="{E19E713D-252C-F447-A2A0-6271A3B16F89}" type="pres">
      <dgm:prSet presAssocID="{4ED6F43C-AFA1-1F4D-A581-003F72186EA8}" presName="text_5" presStyleLbl="node1" presStyleIdx="4" presStyleCnt="7">
        <dgm:presLayoutVars>
          <dgm:bulletEnabled val="1"/>
        </dgm:presLayoutVars>
      </dgm:prSet>
      <dgm:spPr/>
    </dgm:pt>
    <dgm:pt modelId="{5B1DD15D-E25F-BA4D-9DCD-736D76F39959}" type="pres">
      <dgm:prSet presAssocID="{4ED6F43C-AFA1-1F4D-A581-003F72186EA8}" presName="accent_5" presStyleCnt="0"/>
      <dgm:spPr/>
    </dgm:pt>
    <dgm:pt modelId="{645FE42A-DE76-C04F-B5C1-42B512EA9029}" type="pres">
      <dgm:prSet presAssocID="{4ED6F43C-AFA1-1F4D-A581-003F72186EA8}" presName="accentRepeatNode" presStyleLbl="solidFgAcc1" presStyleIdx="4" presStyleCnt="7"/>
      <dgm:spPr/>
    </dgm:pt>
    <dgm:pt modelId="{156DD9F7-5E31-0F4F-9348-B17FD6D0E2C1}" type="pres">
      <dgm:prSet presAssocID="{59A21060-6B87-E349-A144-01F913196431}" presName="text_6" presStyleLbl="node1" presStyleIdx="5" presStyleCnt="7">
        <dgm:presLayoutVars>
          <dgm:bulletEnabled val="1"/>
        </dgm:presLayoutVars>
      </dgm:prSet>
      <dgm:spPr/>
    </dgm:pt>
    <dgm:pt modelId="{DE7CC2F5-3532-B243-865E-CEC03DA5B7AB}" type="pres">
      <dgm:prSet presAssocID="{59A21060-6B87-E349-A144-01F913196431}" presName="accent_6" presStyleCnt="0"/>
      <dgm:spPr/>
    </dgm:pt>
    <dgm:pt modelId="{57906C18-26E4-114B-BA3E-3818B341BF01}" type="pres">
      <dgm:prSet presAssocID="{59A21060-6B87-E349-A144-01F913196431}" presName="accentRepeatNode" presStyleLbl="solidFgAcc1" presStyleIdx="5" presStyleCnt="7"/>
      <dgm:spPr/>
    </dgm:pt>
    <dgm:pt modelId="{30493222-AF93-FB4F-A126-7ED4C3CADB5C}" type="pres">
      <dgm:prSet presAssocID="{066B8D7D-2747-8B4F-8D99-40EE8D8E6AA5}" presName="text_7" presStyleLbl="node1" presStyleIdx="6" presStyleCnt="7">
        <dgm:presLayoutVars>
          <dgm:bulletEnabled val="1"/>
        </dgm:presLayoutVars>
      </dgm:prSet>
      <dgm:spPr/>
    </dgm:pt>
    <dgm:pt modelId="{5020D027-38AB-264A-9BBD-D7BC76EC1371}" type="pres">
      <dgm:prSet presAssocID="{066B8D7D-2747-8B4F-8D99-40EE8D8E6AA5}" presName="accent_7" presStyleCnt="0"/>
      <dgm:spPr/>
    </dgm:pt>
    <dgm:pt modelId="{D9AFCFBA-9611-EE43-8BD8-59B156ACA771}" type="pres">
      <dgm:prSet presAssocID="{066B8D7D-2747-8B4F-8D99-40EE8D8E6AA5}" presName="accentRepeatNode" presStyleLbl="solidFgAcc1" presStyleIdx="6" presStyleCnt="7"/>
      <dgm:spPr/>
    </dgm:pt>
  </dgm:ptLst>
  <dgm:cxnLst>
    <dgm:cxn modelId="{44C71A03-1EB7-4249-B89C-E8E8AB46D4E8}" type="presOf" srcId="{066B8D7D-2747-8B4F-8D99-40EE8D8E6AA5}" destId="{30493222-AF93-FB4F-A126-7ED4C3CADB5C}" srcOrd="0" destOrd="0" presId="urn:microsoft.com/office/officeart/2008/layout/VerticalCurvedList"/>
    <dgm:cxn modelId="{60136608-74C3-E445-A4A2-BA5DFFA53FD5}" type="presOf" srcId="{820C1216-9C53-3841-A889-25412D0FF329}" destId="{3857BCEC-2930-884F-A7DE-05F24986AA93}" srcOrd="0" destOrd="0" presId="urn:microsoft.com/office/officeart/2008/layout/VerticalCurvedList"/>
    <dgm:cxn modelId="{3BBF270F-8C87-4D40-8920-57FA7C7A6873}" srcId="{4ED6F43C-AFA1-1F4D-A581-003F72186EA8}" destId="{72E42D2B-D7B5-D240-9848-A1B34035E366}" srcOrd="0" destOrd="0" parTransId="{8C41A2B4-A0E0-8446-81A7-35948D7AB17A}" sibTransId="{06DA460B-E061-B843-AC80-C553F030112C}"/>
    <dgm:cxn modelId="{426C7A0F-85BF-E84F-ADE7-6873256E416C}" srcId="{CEA9D7B9-723A-5E41-B241-63FFAC230A57}" destId="{1B2B9CB2-A0E3-9047-810B-4A950C490668}" srcOrd="0" destOrd="0" parTransId="{AF29C268-6769-DA42-A335-0020658342D8}" sibTransId="{E0C3AA87-C9CC-0A48-B98A-C8C275D996F7}"/>
    <dgm:cxn modelId="{07FE1213-C06F-BB48-84D0-5C4AAB4BCD8B}" type="presOf" srcId="{72E42D2B-D7B5-D240-9848-A1B34035E366}" destId="{E19E713D-252C-F447-A2A0-6271A3B16F89}" srcOrd="0" destOrd="1" presId="urn:microsoft.com/office/officeart/2008/layout/VerticalCurvedList"/>
    <dgm:cxn modelId="{2ED8201F-0E8E-9B47-BD6B-1291E4E48767}" srcId="{66DC6535-AA15-5447-8988-217D712940D3}" destId="{382E1D81-E8EB-914F-A901-7778E3EE9B0A}" srcOrd="0" destOrd="0" parTransId="{C31CF508-01CE-7C4A-9993-61684E821334}" sibTransId="{20F93581-652E-0B49-8C44-CE5C389675A1}"/>
    <dgm:cxn modelId="{05E3EF21-B199-3E44-9761-151122B41905}" type="presOf" srcId="{26B01D95-4EB9-0641-9E4A-37564E69A1E2}" destId="{C22FF664-E761-6343-9E83-04B72110F359}" srcOrd="0" destOrd="0" presId="urn:microsoft.com/office/officeart/2008/layout/VerticalCurvedList"/>
    <dgm:cxn modelId="{0AF87822-6AE4-D541-89CD-818A283BECA5}" type="presOf" srcId="{356D848F-C266-9C48-99F5-15BA98FD62B6}" destId="{EF28C925-C5A0-7446-A576-BCD2806E366E}" srcOrd="0" destOrd="0" presId="urn:microsoft.com/office/officeart/2008/layout/VerticalCurvedList"/>
    <dgm:cxn modelId="{91AA282E-3D4F-9E4F-AB37-763A69915D67}" srcId="{066B8D7D-2747-8B4F-8D99-40EE8D8E6AA5}" destId="{6960241F-DF3F-AC4D-981E-F8501042F564}" srcOrd="0" destOrd="0" parTransId="{0EDB77B7-5364-E146-999A-B04EB000EE7D}" sibTransId="{F6D35A63-C8DF-1643-82B6-7BFAEAE22691}"/>
    <dgm:cxn modelId="{D5F4FD33-D3F8-D04C-9B79-A6A4691B142B}" srcId="{820C1216-9C53-3841-A889-25412D0FF329}" destId="{59A21060-6B87-E349-A144-01F913196431}" srcOrd="5" destOrd="0" parTransId="{EA22786C-C215-0F44-B268-1EAE391C8C64}" sibTransId="{44F5EABD-A2F2-9741-A190-70B600541418}"/>
    <dgm:cxn modelId="{783A3235-A1E0-5949-844E-CBE1AF0A310F}" srcId="{32688278-6B7D-A64E-9D49-5B5E83793183}" destId="{717D253D-FE15-E045-A797-C579F258470E}" srcOrd="0" destOrd="0" parTransId="{7CB26C95-5404-D443-BA44-2F0CB5C269E1}" sibTransId="{89C47486-C806-0F4E-89C1-A8E93B7EEE17}"/>
    <dgm:cxn modelId="{CB22BC35-270F-BF46-837A-31D95BB9CE2F}" srcId="{820C1216-9C53-3841-A889-25412D0FF329}" destId="{3A012007-34D9-F641-BBA0-15816EAAEC84}" srcOrd="7" destOrd="0" parTransId="{4D18A9D2-92A3-0544-80F1-78011D3EA0B3}" sibTransId="{F3E358E6-E538-F249-BA7C-1C94DBD1571F}"/>
    <dgm:cxn modelId="{33EE243F-26A4-514B-AF94-D66D51E32F26}" srcId="{26B01D95-4EB9-0641-9E4A-37564E69A1E2}" destId="{0F225B88-EB39-E74C-B3AD-A8D7EB501856}" srcOrd="0" destOrd="0" parTransId="{6E45A067-C717-A645-8651-AD012877CF1E}" sibTransId="{356D848F-C266-9C48-99F5-15BA98FD62B6}"/>
    <dgm:cxn modelId="{5AB67D47-2720-6843-AABA-FBD179F7652F}" type="presOf" srcId="{1B2B9CB2-A0E3-9047-810B-4A950C490668}" destId="{4DA4861B-C916-6F43-B324-C4C20905FC2F}" srcOrd="0" destOrd="1" presId="urn:microsoft.com/office/officeart/2008/layout/VerticalCurvedList"/>
    <dgm:cxn modelId="{BC33924A-1D6E-E843-A5FC-C0F56BC8039A}" type="presOf" srcId="{CEA9D7B9-723A-5E41-B241-63FFAC230A57}" destId="{4DA4861B-C916-6F43-B324-C4C20905FC2F}" srcOrd="0" destOrd="0" presId="urn:microsoft.com/office/officeart/2008/layout/VerticalCurvedList"/>
    <dgm:cxn modelId="{8639B54D-D191-2D4F-9CE7-366C34A0791F}" type="presOf" srcId="{3128A29D-B30D-D34D-B4D0-F86E5140FC67}" destId="{BC00A859-3E73-C642-8EDD-B805930991A7}" srcOrd="0" destOrd="0" presId="urn:microsoft.com/office/officeart/2008/layout/VerticalCurvedList"/>
    <dgm:cxn modelId="{97D09050-7421-9643-B174-343FC9E856AF}" srcId="{59A21060-6B87-E349-A144-01F913196431}" destId="{170FFB14-8568-D141-A743-E82F1E869CE3}" srcOrd="0" destOrd="0" parTransId="{957CF0F1-CB26-8F48-84E8-EEB3C98C9808}" sibTransId="{D50C5F77-02E3-8B41-A66D-9B8563458C6C}"/>
    <dgm:cxn modelId="{E5057A53-5E25-DE4F-A4F7-958E98D3CF2B}" srcId="{820C1216-9C53-3841-A889-25412D0FF329}" destId="{970F9C87-87B1-F54E-9F89-F094A95964BD}" srcOrd="2" destOrd="0" parTransId="{F4B9E619-AF9F-434D-822E-A7744F54251B}" sibTransId="{E2DCF1DB-56F8-D949-9C0F-FB4D2088134C}"/>
    <dgm:cxn modelId="{7D8C3954-3CAC-E740-BEDD-6FCA16DE11EE}" srcId="{8997EE01-617A-DA47-824C-1A4CBDB533A9}" destId="{57356679-3EBF-B14B-A054-BBFF96515913}" srcOrd="0" destOrd="0" parTransId="{7F89A6E4-CEB1-5B47-B3B1-463ED9055E36}" sibTransId="{226954E1-67EB-CB49-9A21-6900F2AC7072}"/>
    <dgm:cxn modelId="{916B6E58-74A6-4C40-B365-1EEFA236A44D}" srcId="{3128A29D-B30D-D34D-B4D0-F86E5140FC67}" destId="{F9C9FA72-ED8E-0E45-851F-2D0AE089EAFB}" srcOrd="0" destOrd="0" parTransId="{2903B543-4428-0F4E-969F-09EED47BC76A}" sibTransId="{B5265136-9A9A-734C-B398-D83E95FCD7BC}"/>
    <dgm:cxn modelId="{FF451A5B-D074-2A45-8B5C-B535172D2D71}" srcId="{820C1216-9C53-3841-A889-25412D0FF329}" destId="{066B8D7D-2747-8B4F-8D99-40EE8D8E6AA5}" srcOrd="6" destOrd="0" parTransId="{3A9F003F-534D-B948-856F-F246AF855A59}" sibTransId="{1C8DF6B2-16F4-CE45-9639-15A2F76AED15}"/>
    <dgm:cxn modelId="{E21B0462-8BE3-E249-8859-EEEDD7A8EA5C}" srcId="{820C1216-9C53-3841-A889-25412D0FF329}" destId="{26B01D95-4EB9-0641-9E4A-37564E69A1E2}" srcOrd="0" destOrd="0" parTransId="{CD301D15-936D-4740-A158-775F9B27272A}" sibTransId="{EE14DEBD-DAD5-0A49-97AB-05FAE403E693}"/>
    <dgm:cxn modelId="{F81CE762-B5BD-7741-B572-C1627F956F49}" srcId="{820C1216-9C53-3841-A889-25412D0FF329}" destId="{32688278-6B7D-A64E-9D49-5B5E83793183}" srcOrd="9" destOrd="0" parTransId="{F6AB361B-B01C-EA4D-9F9D-AD2FBE8A54A2}" sibTransId="{0C04B890-827B-F748-BC0A-A64C5E4751FF}"/>
    <dgm:cxn modelId="{7FB6EA68-25D2-0B4B-8B54-B00EC24BA6CE}" srcId="{820C1216-9C53-3841-A889-25412D0FF329}" destId="{66DC6535-AA15-5447-8988-217D712940D3}" srcOrd="10" destOrd="0" parTransId="{C9883ED9-DC8D-864D-9874-11F02CBEA7E5}" sibTransId="{2284D568-311F-1E40-BC58-BA477D4B25E6}"/>
    <dgm:cxn modelId="{035A7B6C-17B3-2944-B8C2-41A5EEE72B65}" srcId="{820C1216-9C53-3841-A889-25412D0FF329}" destId="{8997EE01-617A-DA47-824C-1A4CBDB533A9}" srcOrd="8" destOrd="0" parTransId="{0732A19F-BC08-3F4B-B854-79B4100B8CC4}" sibTransId="{C7F0EA2F-0021-214C-BE80-54B2C01F0959}"/>
    <dgm:cxn modelId="{E8CD516F-F3C3-2241-BF57-C00F7AA4897C}" srcId="{820C1216-9C53-3841-A889-25412D0FF329}" destId="{4ED6F43C-AFA1-1F4D-A581-003F72186EA8}" srcOrd="4" destOrd="0" parTransId="{BDB37798-9195-8240-89AA-051477957B93}" sibTransId="{CC025EE7-FD3A-C346-9F6D-624BED6B7131}"/>
    <dgm:cxn modelId="{8A11CF77-5C6C-2645-929C-12891F3DE80F}" type="presOf" srcId="{170FFB14-8568-D141-A743-E82F1E869CE3}" destId="{156DD9F7-5E31-0F4F-9348-B17FD6D0E2C1}" srcOrd="0" destOrd="1" presId="urn:microsoft.com/office/officeart/2008/layout/VerticalCurvedList"/>
    <dgm:cxn modelId="{D235567B-78EE-FE44-B969-0A51A179C421}" srcId="{820C1216-9C53-3841-A889-25412D0FF329}" destId="{CEA9D7B9-723A-5E41-B241-63FFAC230A57}" srcOrd="3" destOrd="0" parTransId="{3F8FB5A0-ED74-2342-B97E-32FAD656D516}" sibTransId="{06244DAB-7B61-0E47-A72F-45E34B803E4D}"/>
    <dgm:cxn modelId="{2D830881-FEAE-6845-94CE-6533AB4D5306}" type="presOf" srcId="{59A21060-6B87-E349-A144-01F913196431}" destId="{156DD9F7-5E31-0F4F-9348-B17FD6D0E2C1}" srcOrd="0" destOrd="0" presId="urn:microsoft.com/office/officeart/2008/layout/VerticalCurvedList"/>
    <dgm:cxn modelId="{9700B882-FCA2-A848-AE5A-0302817606D9}" type="presOf" srcId="{6960241F-DF3F-AC4D-981E-F8501042F564}" destId="{30493222-AF93-FB4F-A126-7ED4C3CADB5C}" srcOrd="0" destOrd="1" presId="urn:microsoft.com/office/officeart/2008/layout/VerticalCurvedList"/>
    <dgm:cxn modelId="{F58C21A5-FFF2-FD43-8597-536E9D592CEA}" type="presOf" srcId="{4ED6F43C-AFA1-1F4D-A581-003F72186EA8}" destId="{E19E713D-252C-F447-A2A0-6271A3B16F89}" srcOrd="0" destOrd="0" presId="urn:microsoft.com/office/officeart/2008/layout/VerticalCurvedList"/>
    <dgm:cxn modelId="{5FA978AD-8C8F-8B44-9918-9E3B334E3A4D}" srcId="{970F9C87-87B1-F54E-9F89-F094A95964BD}" destId="{5076DECE-629E-154E-99D1-EB88B8F6E477}" srcOrd="0" destOrd="0" parTransId="{99C6A89B-D000-C346-B12B-C271B404A95F}" sibTransId="{F64AAC79-BE4C-9F4C-8A3B-1F2EAC42B883}"/>
    <dgm:cxn modelId="{619FF9B1-9000-E54B-A75C-8D609059DA53}" type="presOf" srcId="{F9C9FA72-ED8E-0E45-851F-2D0AE089EAFB}" destId="{BC00A859-3E73-C642-8EDD-B805930991A7}" srcOrd="0" destOrd="1" presId="urn:microsoft.com/office/officeart/2008/layout/VerticalCurvedList"/>
    <dgm:cxn modelId="{9A68B4C6-6898-F04A-8999-D1CB1BB42482}" type="presOf" srcId="{5076DECE-629E-154E-99D1-EB88B8F6E477}" destId="{0D2D25C6-7C0B-5543-88D7-E9C0607B377F}" srcOrd="0" destOrd="1" presId="urn:microsoft.com/office/officeart/2008/layout/VerticalCurvedList"/>
    <dgm:cxn modelId="{1C6E00C7-FCDE-EF41-8A47-CDF8CEB9B025}" srcId="{820C1216-9C53-3841-A889-25412D0FF329}" destId="{3128A29D-B30D-D34D-B4D0-F86E5140FC67}" srcOrd="1" destOrd="0" parTransId="{80AFCA27-DD45-CA45-9C6C-183951C5236D}" sibTransId="{F252D889-93D3-054D-B125-E399BA3B493E}"/>
    <dgm:cxn modelId="{731FF7E9-4728-7F45-8D60-FDBE4B79D167}" srcId="{3A012007-34D9-F641-BBA0-15816EAAEC84}" destId="{BA4FBC0E-C1BA-5C46-A99B-BED26D132D25}" srcOrd="0" destOrd="0" parTransId="{D671CF39-9D8A-F44D-A981-FE2868F5ABF6}" sibTransId="{456A8B11-F002-FA41-9FD7-3802E1292469}"/>
    <dgm:cxn modelId="{17F315F1-6261-DF41-9F17-85F37602363C}" type="presOf" srcId="{970F9C87-87B1-F54E-9F89-F094A95964BD}" destId="{0D2D25C6-7C0B-5543-88D7-E9C0607B377F}" srcOrd="0" destOrd="0" presId="urn:microsoft.com/office/officeart/2008/layout/VerticalCurvedList"/>
    <dgm:cxn modelId="{3DE137FF-6FFC-3F4F-8FF3-11E663C6F096}" type="presOf" srcId="{0F225B88-EB39-E74C-B3AD-A8D7EB501856}" destId="{C22FF664-E761-6343-9E83-04B72110F359}" srcOrd="0" destOrd="1" presId="urn:microsoft.com/office/officeart/2008/layout/VerticalCurvedList"/>
    <dgm:cxn modelId="{EDEB2479-E5D0-8346-984E-6AB0FB72C47F}" type="presParOf" srcId="{3857BCEC-2930-884F-A7DE-05F24986AA93}" destId="{96BCFCBA-BCD0-D641-8746-DACD6B78DF55}" srcOrd="0" destOrd="0" presId="urn:microsoft.com/office/officeart/2008/layout/VerticalCurvedList"/>
    <dgm:cxn modelId="{0E309B55-5381-DB43-804D-1EAB4A1C318D}" type="presParOf" srcId="{96BCFCBA-BCD0-D641-8746-DACD6B78DF55}" destId="{38602197-1998-A242-BBB5-B14E22784CC7}" srcOrd="0" destOrd="0" presId="urn:microsoft.com/office/officeart/2008/layout/VerticalCurvedList"/>
    <dgm:cxn modelId="{D808F115-120A-DA47-B802-2B3CED7F4FBF}" type="presParOf" srcId="{38602197-1998-A242-BBB5-B14E22784CC7}" destId="{6442E005-6AFD-EB42-A0BC-E9A1AF2DE451}" srcOrd="0" destOrd="0" presId="urn:microsoft.com/office/officeart/2008/layout/VerticalCurvedList"/>
    <dgm:cxn modelId="{15997341-7363-8645-A29E-807210C6A5A8}" type="presParOf" srcId="{38602197-1998-A242-BBB5-B14E22784CC7}" destId="{EF28C925-C5A0-7446-A576-BCD2806E366E}" srcOrd="1" destOrd="0" presId="urn:microsoft.com/office/officeart/2008/layout/VerticalCurvedList"/>
    <dgm:cxn modelId="{78276D9C-AD05-A045-B19E-3D1BB9C9F4B6}" type="presParOf" srcId="{38602197-1998-A242-BBB5-B14E22784CC7}" destId="{BAC7C77A-E70A-4F4D-8383-9042ECA0B9F5}" srcOrd="2" destOrd="0" presId="urn:microsoft.com/office/officeart/2008/layout/VerticalCurvedList"/>
    <dgm:cxn modelId="{F052CD20-7C94-9B43-9070-66D54E88F8E7}" type="presParOf" srcId="{38602197-1998-A242-BBB5-B14E22784CC7}" destId="{9C1C5EC5-5FC0-E046-83F1-96B23329C518}" srcOrd="3" destOrd="0" presId="urn:microsoft.com/office/officeart/2008/layout/VerticalCurvedList"/>
    <dgm:cxn modelId="{1133EEE7-9FF5-3842-8696-8EFFD5E3A43E}" type="presParOf" srcId="{96BCFCBA-BCD0-D641-8746-DACD6B78DF55}" destId="{C22FF664-E761-6343-9E83-04B72110F359}" srcOrd="1" destOrd="0" presId="urn:microsoft.com/office/officeart/2008/layout/VerticalCurvedList"/>
    <dgm:cxn modelId="{BA476E22-55D5-6B4D-91C5-C302A05ECC28}" type="presParOf" srcId="{96BCFCBA-BCD0-D641-8746-DACD6B78DF55}" destId="{00676664-FD56-1544-961D-EF94852E3CD3}" srcOrd="2" destOrd="0" presId="urn:microsoft.com/office/officeart/2008/layout/VerticalCurvedList"/>
    <dgm:cxn modelId="{4C3088A4-DF8A-CD47-B283-C6FA95F3E762}" type="presParOf" srcId="{00676664-FD56-1544-961D-EF94852E3CD3}" destId="{98F8FEEF-1A87-6F41-AF17-13021478EE20}" srcOrd="0" destOrd="0" presId="urn:microsoft.com/office/officeart/2008/layout/VerticalCurvedList"/>
    <dgm:cxn modelId="{1C74629A-BF1D-A54A-AC18-B7677E9BBE29}" type="presParOf" srcId="{96BCFCBA-BCD0-D641-8746-DACD6B78DF55}" destId="{BC00A859-3E73-C642-8EDD-B805930991A7}" srcOrd="3" destOrd="0" presId="urn:microsoft.com/office/officeart/2008/layout/VerticalCurvedList"/>
    <dgm:cxn modelId="{819D9CF9-212C-2C40-AC14-B28C5339F57B}" type="presParOf" srcId="{96BCFCBA-BCD0-D641-8746-DACD6B78DF55}" destId="{57C57190-4777-864C-8B51-229CD01DF587}" srcOrd="4" destOrd="0" presId="urn:microsoft.com/office/officeart/2008/layout/VerticalCurvedList"/>
    <dgm:cxn modelId="{D4CAA609-9BBF-634D-B959-6B787F8E5F48}" type="presParOf" srcId="{57C57190-4777-864C-8B51-229CD01DF587}" destId="{BF843E9F-A073-174B-94EF-D543587823AA}" srcOrd="0" destOrd="0" presId="urn:microsoft.com/office/officeart/2008/layout/VerticalCurvedList"/>
    <dgm:cxn modelId="{A9602C2A-BF86-8041-A2AF-316C99071793}" type="presParOf" srcId="{96BCFCBA-BCD0-D641-8746-DACD6B78DF55}" destId="{0D2D25C6-7C0B-5543-88D7-E9C0607B377F}" srcOrd="5" destOrd="0" presId="urn:microsoft.com/office/officeart/2008/layout/VerticalCurvedList"/>
    <dgm:cxn modelId="{12B562BD-59C8-0E46-9A96-BC14EEAC3372}" type="presParOf" srcId="{96BCFCBA-BCD0-D641-8746-DACD6B78DF55}" destId="{B8FB7E6A-05BA-624E-B1B8-2A3AB8F821E2}" srcOrd="6" destOrd="0" presId="urn:microsoft.com/office/officeart/2008/layout/VerticalCurvedList"/>
    <dgm:cxn modelId="{01E8A853-8C82-D84F-8DA6-ADEBB3F2BB7B}" type="presParOf" srcId="{B8FB7E6A-05BA-624E-B1B8-2A3AB8F821E2}" destId="{98127897-AAF9-5740-A65E-CABFB02A32A8}" srcOrd="0" destOrd="0" presId="urn:microsoft.com/office/officeart/2008/layout/VerticalCurvedList"/>
    <dgm:cxn modelId="{07C589AD-E834-4043-B980-D94E99938FC0}" type="presParOf" srcId="{96BCFCBA-BCD0-D641-8746-DACD6B78DF55}" destId="{4DA4861B-C916-6F43-B324-C4C20905FC2F}" srcOrd="7" destOrd="0" presId="urn:microsoft.com/office/officeart/2008/layout/VerticalCurvedList"/>
    <dgm:cxn modelId="{320CE4DD-FB89-B644-9E9B-3F2F8D0BD730}" type="presParOf" srcId="{96BCFCBA-BCD0-D641-8746-DACD6B78DF55}" destId="{FB43F976-B72C-FF4A-8E9B-CFE4FC57374A}" srcOrd="8" destOrd="0" presId="urn:microsoft.com/office/officeart/2008/layout/VerticalCurvedList"/>
    <dgm:cxn modelId="{6C66DCA8-57FA-724E-82ED-CA0C768F930E}" type="presParOf" srcId="{FB43F976-B72C-FF4A-8E9B-CFE4FC57374A}" destId="{A181B085-66EC-1946-B5BA-246BE492FDC4}" srcOrd="0" destOrd="0" presId="urn:microsoft.com/office/officeart/2008/layout/VerticalCurvedList"/>
    <dgm:cxn modelId="{401D42FB-5ED6-5B42-B31E-117D1CA4209D}" type="presParOf" srcId="{96BCFCBA-BCD0-D641-8746-DACD6B78DF55}" destId="{E19E713D-252C-F447-A2A0-6271A3B16F89}" srcOrd="9" destOrd="0" presId="urn:microsoft.com/office/officeart/2008/layout/VerticalCurvedList"/>
    <dgm:cxn modelId="{B43DF09B-4B8A-D54C-9662-A63DAF5F9C5B}" type="presParOf" srcId="{96BCFCBA-BCD0-D641-8746-DACD6B78DF55}" destId="{5B1DD15D-E25F-BA4D-9DCD-736D76F39959}" srcOrd="10" destOrd="0" presId="urn:microsoft.com/office/officeart/2008/layout/VerticalCurvedList"/>
    <dgm:cxn modelId="{C718138A-D2F5-4D44-B471-5375943A88BD}" type="presParOf" srcId="{5B1DD15D-E25F-BA4D-9DCD-736D76F39959}" destId="{645FE42A-DE76-C04F-B5C1-42B512EA9029}" srcOrd="0" destOrd="0" presId="urn:microsoft.com/office/officeart/2008/layout/VerticalCurvedList"/>
    <dgm:cxn modelId="{E7D4D68F-70D5-B54E-974C-8AD40CF12844}" type="presParOf" srcId="{96BCFCBA-BCD0-D641-8746-DACD6B78DF55}" destId="{156DD9F7-5E31-0F4F-9348-B17FD6D0E2C1}" srcOrd="11" destOrd="0" presId="urn:microsoft.com/office/officeart/2008/layout/VerticalCurvedList"/>
    <dgm:cxn modelId="{FF42BF83-522D-894D-92ED-7571453EB494}" type="presParOf" srcId="{96BCFCBA-BCD0-D641-8746-DACD6B78DF55}" destId="{DE7CC2F5-3532-B243-865E-CEC03DA5B7AB}" srcOrd="12" destOrd="0" presId="urn:microsoft.com/office/officeart/2008/layout/VerticalCurvedList"/>
    <dgm:cxn modelId="{98580DAD-F52D-B142-A432-801901F56B41}" type="presParOf" srcId="{DE7CC2F5-3532-B243-865E-CEC03DA5B7AB}" destId="{57906C18-26E4-114B-BA3E-3818B341BF01}" srcOrd="0" destOrd="0" presId="urn:microsoft.com/office/officeart/2008/layout/VerticalCurvedList"/>
    <dgm:cxn modelId="{7636FDFA-074D-D940-9E22-5E62F8FF569D}" type="presParOf" srcId="{96BCFCBA-BCD0-D641-8746-DACD6B78DF55}" destId="{30493222-AF93-FB4F-A126-7ED4C3CADB5C}" srcOrd="13" destOrd="0" presId="urn:microsoft.com/office/officeart/2008/layout/VerticalCurvedList"/>
    <dgm:cxn modelId="{929926CF-09A8-8044-97A3-4B06205BD2E1}" type="presParOf" srcId="{96BCFCBA-BCD0-D641-8746-DACD6B78DF55}" destId="{5020D027-38AB-264A-9BBD-D7BC76EC1371}" srcOrd="14" destOrd="0" presId="urn:microsoft.com/office/officeart/2008/layout/VerticalCurvedList"/>
    <dgm:cxn modelId="{41929DDB-A33A-5D42-B3B4-C93B5904C2D7}" type="presParOf" srcId="{5020D027-38AB-264A-9BBD-D7BC76EC1371}" destId="{D9AFCFBA-9611-EE43-8BD8-59B156ACA77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oMath>
                </m:oMathPara>
              </a14:m>
              <a:endParaRPr lang="en-US" dirty="0"/>
            </a:p>
          </dgm:t>
        </dgm:pt>
      </mc:Choice>
      <mc:Fallback xmlns="">
        <dgm:pt modelId="{175435B6-A00E-FC46-9FD5-7E0FA8F30FCF}">
          <dgm:prSet phldrT="[Text]"/>
          <dgm:spPr/>
          <dgm:t>
            <a:bodyPr/>
            <a:lstStyle/>
            <a:p>
              <a:pPr/>
              <a:r>
                <a:rPr lang="en-US" b="0" i="0">
                  <a:latin typeface="Cambria Math" panose="02040503050406030204" pitchFamily="18" charset="0"/>
                </a:rPr>
                <a:t>𝑏</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BurnRequest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BurnFrom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BurnFromRequest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BurnResponse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Burn</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BurnFromResponse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custLinFactNeighborY="-516">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1"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BurnRequest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BurnFrom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BurnFromRequest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BurnResponse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Burn</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BurnFromResponse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custLinFactNeighborY="-516">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20C1216-9C53-3841-A889-25412D0FF329}" type="doc">
      <dgm:prSet loTypeId="urn:microsoft.com/office/officeart/2008/layout/VerticalCurvedList" loCatId="" qsTypeId="urn:microsoft.com/office/officeart/2005/8/quickstyle/simple2" qsCatId="simple" csTypeId="urn:microsoft.com/office/officeart/2005/8/colors/colorful5" csCatId="colorful" phldr="1"/>
      <dgm:spPr/>
      <dgm:t>
        <a:bodyPr/>
        <a:lstStyle/>
        <a:p>
          <a:endParaRPr lang="en-US"/>
        </a:p>
      </dgm:t>
    </dgm:pt>
    <dgm:pt modelId="{26B01D95-4EB9-0641-9E4A-37564E69A1E2}">
      <dgm:prSet phldrT="[Text]" custT="1"/>
      <dgm:spPr>
        <a:blipFill>
          <a:blip xmlns:r="http://schemas.openxmlformats.org/officeDocument/2006/relationships" r:embed="rId1"/>
          <a:stretch>
            <a:fillRect t="-7843" b="-13725"/>
          </a:stretch>
        </a:blipFill>
      </dgm:spPr>
      <dgm:t>
        <a:bodyPr/>
        <a:lstStyle/>
        <a:p>
          <a:r>
            <a:rPr lang="en-US">
              <a:noFill/>
            </a:rPr>
            <a:t> </a:t>
          </a:r>
        </a:p>
      </dgm:t>
    </dgm:pt>
    <dgm:pt modelId="{CD301D15-936D-4740-A158-775F9B27272A}" type="parTrans" cxnId="{E21B0462-8BE3-E249-8859-EEEDD7A8EA5C}">
      <dgm:prSet/>
      <dgm:spPr/>
      <dgm:t>
        <a:bodyPr/>
        <a:lstStyle/>
        <a:p>
          <a:endParaRPr lang="en-US" sz="2400"/>
        </a:p>
      </dgm:t>
    </dgm:pt>
    <dgm:pt modelId="{EE14DEBD-DAD5-0A49-97AB-05FAE403E693}" type="sibTrans" cxnId="{E21B0462-8BE3-E249-8859-EEEDD7A8EA5C}">
      <dgm:prSet/>
      <dgm:spPr/>
      <dgm:t>
        <a:bodyPr/>
        <a:lstStyle/>
        <a:p>
          <a:endParaRPr lang="en-US" sz="2400"/>
        </a:p>
      </dgm:t>
    </dgm:pt>
    <dgm:pt modelId="{3128A29D-B30D-D34D-B4D0-F86E5140FC67}">
      <dgm:prSet phldrT="[Text]" custT="1"/>
      <dgm:spPr/>
      <dgm:t>
        <a:bodyPr/>
        <a:lstStyle/>
        <a:p>
          <a:r>
            <a:rPr lang="en-US" sz="1600" i="1" dirty="0"/>
            <a:t>~t</a:t>
          </a:r>
          <a:r>
            <a:rPr lang="en-US" sz="1600" dirty="0"/>
            <a:t>- Non-transferable</a:t>
          </a:r>
        </a:p>
      </dgm:t>
    </dgm:pt>
    <dgm:pt modelId="{80AFCA27-DD45-CA45-9C6C-183951C5236D}" type="parTrans" cxnId="{1C6E00C7-FCDE-EF41-8A47-CDF8CEB9B025}">
      <dgm:prSet/>
      <dgm:spPr/>
      <dgm:t>
        <a:bodyPr/>
        <a:lstStyle/>
        <a:p>
          <a:endParaRPr lang="en-US" sz="2400"/>
        </a:p>
      </dgm:t>
    </dgm:pt>
    <dgm:pt modelId="{F252D889-93D3-054D-B125-E399BA3B493E}" type="sibTrans" cxnId="{1C6E00C7-FCDE-EF41-8A47-CDF8CEB9B025}">
      <dgm:prSet/>
      <dgm:spPr/>
      <dgm:t>
        <a:bodyPr/>
        <a:lstStyle/>
        <a:p>
          <a:endParaRPr lang="en-US" sz="2400"/>
        </a:p>
      </dgm:t>
    </dgm:pt>
    <dgm:pt modelId="{382E1D81-E8EB-914F-A901-7778E3EE9B0A}">
      <dgm:prSet phldrT="[Text]"/>
      <dgm:spPr/>
      <dgm:t>
        <a:bodyPr/>
        <a:lstStyle/>
        <a:p>
          <a:endParaRPr lang="en-US" sz="2400"/>
        </a:p>
      </dgm:t>
    </dgm:pt>
    <dgm:pt modelId="{C31CF508-01CE-7C4A-9993-61684E821334}" type="parTrans" cxnId="{2ED8201F-0E8E-9B47-BD6B-1291E4E48767}">
      <dgm:prSet/>
      <dgm:spPr/>
      <dgm:t>
        <a:bodyPr/>
        <a:lstStyle/>
        <a:p>
          <a:endParaRPr lang="en-US" sz="2400"/>
        </a:p>
      </dgm:t>
    </dgm:pt>
    <dgm:pt modelId="{20F93581-652E-0B49-8C44-CE5C389675A1}" type="sibTrans" cxnId="{2ED8201F-0E8E-9B47-BD6B-1291E4E48767}">
      <dgm:prSet/>
      <dgm:spPr/>
      <dgm:t>
        <a:bodyPr/>
        <a:lstStyle/>
        <a:p>
          <a:endParaRPr lang="en-US" sz="2400"/>
        </a:p>
      </dgm:t>
    </dgm:pt>
    <dgm:pt modelId="{970F9C87-87B1-F54E-9F89-F094A95964BD}">
      <dgm:prSet custT="1"/>
      <dgm:spPr>
        <a:blipFill>
          <a:blip xmlns:r="http://schemas.openxmlformats.org/officeDocument/2006/relationships" r:embed="rId2"/>
          <a:stretch>
            <a:fillRect t="-3846"/>
          </a:stretch>
        </a:blipFill>
      </dgm:spPr>
      <dgm:t>
        <a:bodyPr/>
        <a:lstStyle/>
        <a:p>
          <a:r>
            <a:rPr lang="en-US">
              <a:noFill/>
            </a:rPr>
            <a:t> </a:t>
          </a:r>
        </a:p>
      </dgm:t>
    </dgm:pt>
    <dgm:pt modelId="{F4B9E619-AF9F-434D-822E-A7744F54251B}" type="parTrans" cxnId="{E5057A53-5E25-DE4F-A4F7-958E98D3CF2B}">
      <dgm:prSet/>
      <dgm:spPr/>
      <dgm:t>
        <a:bodyPr/>
        <a:lstStyle/>
        <a:p>
          <a:endParaRPr lang="en-US" sz="2400"/>
        </a:p>
      </dgm:t>
    </dgm:pt>
    <dgm:pt modelId="{E2DCF1DB-56F8-D949-9C0F-FB4D2088134C}" type="sibTrans" cxnId="{E5057A53-5E25-DE4F-A4F7-958E98D3CF2B}">
      <dgm:prSet/>
      <dgm:spPr/>
      <dgm:t>
        <a:bodyPr/>
        <a:lstStyle/>
        <a:p>
          <a:endParaRPr lang="en-US" sz="2400"/>
        </a:p>
      </dgm:t>
    </dgm:pt>
    <dgm:pt modelId="{4ED6F43C-AFA1-1F4D-A581-003F72186EA8}">
      <dgm:prSet custT="1"/>
      <dgm:spPr>
        <a:blipFill>
          <a:blip xmlns:r="http://schemas.openxmlformats.org/officeDocument/2006/relationships" r:embed="rId3"/>
          <a:stretch>
            <a:fillRect t="-5769"/>
          </a:stretch>
        </a:blipFill>
      </dgm:spPr>
      <dgm:t>
        <a:bodyPr/>
        <a:lstStyle/>
        <a:p>
          <a:r>
            <a:rPr lang="en-US">
              <a:noFill/>
            </a:rPr>
            <a:t> </a:t>
          </a:r>
        </a:p>
      </dgm:t>
    </dgm:pt>
    <dgm:pt modelId="{BDB37798-9195-8240-89AA-051477957B93}" type="parTrans" cxnId="{E8CD516F-F3C3-2241-BF57-C00F7AA4897C}">
      <dgm:prSet/>
      <dgm:spPr/>
      <dgm:t>
        <a:bodyPr/>
        <a:lstStyle/>
        <a:p>
          <a:endParaRPr lang="en-US" sz="2400"/>
        </a:p>
      </dgm:t>
    </dgm:pt>
    <dgm:pt modelId="{CC025EE7-FD3A-C346-9F6D-624BED6B7131}" type="sibTrans" cxnId="{E8CD516F-F3C3-2241-BF57-C00F7AA4897C}">
      <dgm:prSet/>
      <dgm:spPr/>
      <dgm:t>
        <a:bodyPr/>
        <a:lstStyle/>
        <a:p>
          <a:endParaRPr lang="en-US" sz="2400"/>
        </a:p>
      </dgm:t>
    </dgm:pt>
    <dgm:pt modelId="{59A21060-6B87-E349-A144-01F913196431}">
      <dgm:prSet custT="1"/>
      <dgm:spPr>
        <a:blipFill>
          <a:blip xmlns:r="http://schemas.openxmlformats.org/officeDocument/2006/relationships" r:embed="rId4"/>
          <a:stretch>
            <a:fillRect t="-5769"/>
          </a:stretch>
        </a:blipFill>
      </dgm:spPr>
      <dgm:t>
        <a:bodyPr/>
        <a:lstStyle/>
        <a:p>
          <a:r>
            <a:rPr lang="en-US">
              <a:noFill/>
            </a:rPr>
            <a:t> </a:t>
          </a:r>
        </a:p>
      </dgm:t>
    </dgm:pt>
    <dgm:pt modelId="{EA22786C-C215-0F44-B268-1EAE391C8C64}" type="parTrans" cxnId="{D5F4FD33-D3F8-D04C-9B79-A6A4691B142B}">
      <dgm:prSet/>
      <dgm:spPr/>
      <dgm:t>
        <a:bodyPr/>
        <a:lstStyle/>
        <a:p>
          <a:endParaRPr lang="en-US" sz="2400"/>
        </a:p>
      </dgm:t>
    </dgm:pt>
    <dgm:pt modelId="{44F5EABD-A2F2-9741-A190-70B600541418}" type="sibTrans" cxnId="{D5F4FD33-D3F8-D04C-9B79-A6A4691B142B}">
      <dgm:prSet/>
      <dgm:spPr/>
      <dgm:t>
        <a:bodyPr/>
        <a:lstStyle/>
        <a:p>
          <a:endParaRPr lang="en-US" sz="2400"/>
        </a:p>
      </dgm:t>
    </dgm:pt>
    <dgm:pt modelId="{3A012007-34D9-F641-BBA0-15816EAAEC84}">
      <dgm:prSet/>
      <dgm:spPr/>
      <dgm:t>
        <a:bodyPr/>
        <a:lstStyle/>
        <a:p>
          <a:endParaRPr lang="en-US" sz="2400" dirty="0"/>
        </a:p>
      </dgm:t>
    </dgm:pt>
    <dgm:pt modelId="{4D18A9D2-92A3-0544-80F1-78011D3EA0B3}" type="parTrans" cxnId="{CB22BC35-270F-BF46-837A-31D95BB9CE2F}">
      <dgm:prSet/>
      <dgm:spPr/>
      <dgm:t>
        <a:bodyPr/>
        <a:lstStyle/>
        <a:p>
          <a:endParaRPr lang="en-US" sz="2400"/>
        </a:p>
      </dgm:t>
    </dgm:pt>
    <dgm:pt modelId="{F3E358E6-E538-F249-BA7C-1C94DBD1571F}" type="sibTrans" cxnId="{CB22BC35-270F-BF46-837A-31D95BB9CE2F}">
      <dgm:prSet/>
      <dgm:spPr/>
      <dgm:t>
        <a:bodyPr/>
        <a:lstStyle/>
        <a:p>
          <a:endParaRPr lang="en-US" sz="2400"/>
        </a:p>
      </dgm:t>
    </dgm:pt>
    <dgm:pt modelId="{8997EE01-617A-DA47-824C-1A4CBDB533A9}">
      <dgm:prSet/>
      <dgm:spPr/>
      <dgm:t>
        <a:bodyPr/>
        <a:lstStyle/>
        <a:p>
          <a:endParaRPr lang="en-US" sz="2400"/>
        </a:p>
      </dgm:t>
    </dgm:pt>
    <dgm:pt modelId="{0732A19F-BC08-3F4B-B854-79B4100B8CC4}" type="parTrans" cxnId="{035A7B6C-17B3-2944-B8C2-41A5EEE72B65}">
      <dgm:prSet/>
      <dgm:spPr/>
      <dgm:t>
        <a:bodyPr/>
        <a:lstStyle/>
        <a:p>
          <a:endParaRPr lang="en-US" sz="2400"/>
        </a:p>
      </dgm:t>
    </dgm:pt>
    <dgm:pt modelId="{C7F0EA2F-0021-214C-BE80-54B2C01F0959}" type="sibTrans" cxnId="{035A7B6C-17B3-2944-B8C2-41A5EEE72B65}">
      <dgm:prSet/>
      <dgm:spPr/>
      <dgm:t>
        <a:bodyPr/>
        <a:lstStyle/>
        <a:p>
          <a:endParaRPr lang="en-US" sz="2400"/>
        </a:p>
      </dgm:t>
    </dgm:pt>
    <dgm:pt modelId="{32688278-6B7D-A64E-9D49-5B5E83793183}">
      <dgm:prSet/>
      <dgm:spPr/>
      <dgm:t>
        <a:bodyPr/>
        <a:lstStyle/>
        <a:p>
          <a:endParaRPr lang="en-US" sz="2400"/>
        </a:p>
      </dgm:t>
    </dgm:pt>
    <dgm:pt modelId="{F6AB361B-B01C-EA4D-9F9D-AD2FBE8A54A2}" type="parTrans" cxnId="{F81CE762-B5BD-7741-B572-C1627F956F49}">
      <dgm:prSet/>
      <dgm:spPr/>
      <dgm:t>
        <a:bodyPr/>
        <a:lstStyle/>
        <a:p>
          <a:endParaRPr lang="en-US" sz="2400"/>
        </a:p>
      </dgm:t>
    </dgm:pt>
    <dgm:pt modelId="{0C04B890-827B-F748-BC0A-A64C5E4751FF}" type="sibTrans" cxnId="{F81CE762-B5BD-7741-B572-C1627F956F49}">
      <dgm:prSet/>
      <dgm:spPr/>
      <dgm:t>
        <a:bodyPr/>
        <a:lstStyle/>
        <a:p>
          <a:endParaRPr lang="en-US" sz="2400"/>
        </a:p>
      </dgm:t>
    </dgm:pt>
    <dgm:pt modelId="{66DC6535-AA15-5447-8988-217D712940D3}">
      <dgm:prSet/>
      <dgm:spPr/>
      <dgm:t>
        <a:bodyPr/>
        <a:lstStyle/>
        <a:p>
          <a:endParaRPr lang="en-US" sz="2400"/>
        </a:p>
      </dgm:t>
    </dgm:pt>
    <dgm:pt modelId="{C9883ED9-DC8D-864D-9874-11F02CBEA7E5}" type="parTrans" cxnId="{7FB6EA68-25D2-0B4B-8B54-B00EC24BA6CE}">
      <dgm:prSet/>
      <dgm:spPr/>
      <dgm:t>
        <a:bodyPr/>
        <a:lstStyle/>
        <a:p>
          <a:endParaRPr lang="en-US" sz="2400"/>
        </a:p>
      </dgm:t>
    </dgm:pt>
    <dgm:pt modelId="{2284D568-311F-1E40-BC58-BA477D4B25E6}" type="sibTrans" cxnId="{7FB6EA68-25D2-0B4B-8B54-B00EC24BA6CE}">
      <dgm:prSet/>
      <dgm:spPr/>
      <dgm:t>
        <a:bodyPr/>
        <a:lstStyle/>
        <a:p>
          <a:endParaRPr lang="en-US" sz="2400"/>
        </a:p>
      </dgm:t>
    </dgm:pt>
    <dgm:pt modelId="{F9C9FA72-ED8E-0E45-851F-2D0AE089EAFB}">
      <dgm:prSet custT="1"/>
      <dgm:spPr/>
      <dgm:t>
        <a:bodyPr/>
        <a:lstStyle/>
        <a:p>
          <a:r>
            <a:rPr lang="en-US" sz="1050" dirty="0"/>
            <a:t>Restriction of preventing a change of ownership from the initial issued owner.  A vote token for an election or an airline ticket are examples.</a:t>
          </a:r>
        </a:p>
      </dgm:t>
    </dgm:pt>
    <dgm:pt modelId="{2903B543-4428-0F4E-969F-09EED47BC76A}" type="parTrans" cxnId="{916B6E58-74A6-4C40-B365-1EEFA236A44D}">
      <dgm:prSet/>
      <dgm:spPr/>
      <dgm:t>
        <a:bodyPr/>
        <a:lstStyle/>
        <a:p>
          <a:endParaRPr lang="en-US" sz="2400"/>
        </a:p>
      </dgm:t>
    </dgm:pt>
    <dgm:pt modelId="{B5265136-9A9A-734C-B398-D83E95FCD7BC}" type="sibTrans" cxnId="{916B6E58-74A6-4C40-B365-1EEFA236A44D}">
      <dgm:prSet/>
      <dgm:spPr/>
      <dgm:t>
        <a:bodyPr/>
        <a:lstStyle/>
        <a:p>
          <a:endParaRPr lang="en-US" sz="2400"/>
        </a:p>
      </dgm:t>
    </dgm:pt>
    <dgm:pt modelId="{5076DECE-629E-154E-99D1-EB88B8F6E477}">
      <dgm:prSet custT="1"/>
      <dgm:spPr/>
      <dgm:t>
        <a:bodyPr/>
        <a:lstStyle/>
        <a:p>
          <a:r>
            <a:rPr lang="en-US">
              <a:noFill/>
            </a:rPr>
            <a:t> </a:t>
          </a:r>
        </a:p>
      </dgm:t>
    </dgm:pt>
    <dgm:pt modelId="{99C6A89B-D000-C346-B12B-C271B404A95F}" type="parTrans" cxnId="{5FA978AD-8C8F-8B44-9918-9E3B334E3A4D}">
      <dgm:prSet/>
      <dgm:spPr/>
      <dgm:t>
        <a:bodyPr/>
        <a:lstStyle/>
        <a:p>
          <a:endParaRPr lang="en-US" sz="2400"/>
        </a:p>
      </dgm:t>
    </dgm:pt>
    <dgm:pt modelId="{F64AAC79-BE4C-9F4C-8A3B-1F2EAC42B883}" type="sibTrans" cxnId="{5FA978AD-8C8F-8B44-9918-9E3B334E3A4D}">
      <dgm:prSet/>
      <dgm:spPr/>
      <dgm:t>
        <a:bodyPr/>
        <a:lstStyle/>
        <a:p>
          <a:endParaRPr lang="en-US" sz="2400"/>
        </a:p>
      </dgm:t>
    </dgm:pt>
    <dgm:pt modelId="{72E42D2B-D7B5-D240-9848-A1B34035E366}">
      <dgm:prSet custT="1"/>
      <dgm:spPr/>
      <dgm:t>
        <a:bodyPr/>
        <a:lstStyle/>
        <a:p>
          <a:r>
            <a:rPr lang="en-US">
              <a:noFill/>
            </a:rPr>
            <a:t> </a:t>
          </a:r>
        </a:p>
      </dgm:t>
    </dgm:pt>
    <dgm:pt modelId="{8C41A2B4-A0E0-8446-81A7-35948D7AB17A}" type="parTrans" cxnId="{3BBF270F-8C87-4D40-8920-57FA7C7A6873}">
      <dgm:prSet/>
      <dgm:spPr/>
      <dgm:t>
        <a:bodyPr/>
        <a:lstStyle/>
        <a:p>
          <a:endParaRPr lang="en-US" sz="2400"/>
        </a:p>
      </dgm:t>
    </dgm:pt>
    <dgm:pt modelId="{06DA460B-E061-B843-AC80-C553F030112C}" type="sibTrans" cxnId="{3BBF270F-8C87-4D40-8920-57FA7C7A6873}">
      <dgm:prSet/>
      <dgm:spPr/>
      <dgm:t>
        <a:bodyPr/>
        <a:lstStyle/>
        <a:p>
          <a:endParaRPr lang="en-US" sz="2400"/>
        </a:p>
      </dgm:t>
    </dgm:pt>
    <dgm:pt modelId="{066B8D7D-2747-8B4F-8D99-40EE8D8E6AA5}">
      <dgm:prSet custT="1"/>
      <dgm:spPr>
        <a:blipFill>
          <a:blip xmlns:r="http://schemas.openxmlformats.org/officeDocument/2006/relationships" r:embed="rId5"/>
          <a:stretch>
            <a:fillRect t="-3846" b="-15385"/>
          </a:stretch>
        </a:blipFill>
      </dgm:spPr>
      <dgm:t>
        <a:bodyPr/>
        <a:lstStyle/>
        <a:p>
          <a:r>
            <a:rPr lang="en-US">
              <a:noFill/>
            </a:rPr>
            <a:t> </a:t>
          </a:r>
        </a:p>
      </dgm:t>
    </dgm:pt>
    <dgm:pt modelId="{3A9F003F-534D-B948-856F-F246AF855A59}" type="parTrans" cxnId="{FF451A5B-D074-2A45-8B5C-B535172D2D71}">
      <dgm:prSet/>
      <dgm:spPr/>
      <dgm:t>
        <a:bodyPr/>
        <a:lstStyle/>
        <a:p>
          <a:endParaRPr lang="en-US" sz="2400"/>
        </a:p>
      </dgm:t>
    </dgm:pt>
    <dgm:pt modelId="{1C8DF6B2-16F4-CE45-9639-15A2F76AED15}" type="sibTrans" cxnId="{FF451A5B-D074-2A45-8B5C-B535172D2D71}">
      <dgm:prSet/>
      <dgm:spPr/>
      <dgm:t>
        <a:bodyPr/>
        <a:lstStyle/>
        <a:p>
          <a:endParaRPr lang="en-US" sz="2400"/>
        </a:p>
      </dgm:t>
    </dgm:pt>
    <dgm:pt modelId="{BA4FBC0E-C1BA-5C46-A99B-BED26D132D25}">
      <dgm:prSet/>
      <dgm:spPr/>
      <dgm:t>
        <a:bodyPr/>
        <a:lstStyle/>
        <a:p>
          <a:endParaRPr lang="en-US" sz="2400"/>
        </a:p>
      </dgm:t>
    </dgm:pt>
    <dgm:pt modelId="{D671CF39-9D8A-F44D-A981-FE2868F5ABF6}" type="parTrans" cxnId="{731FF7E9-4728-7F45-8D60-FDBE4B79D167}">
      <dgm:prSet/>
      <dgm:spPr/>
      <dgm:t>
        <a:bodyPr/>
        <a:lstStyle/>
        <a:p>
          <a:endParaRPr lang="en-US" sz="2400"/>
        </a:p>
      </dgm:t>
    </dgm:pt>
    <dgm:pt modelId="{456A8B11-F002-FA41-9FD7-3802E1292469}" type="sibTrans" cxnId="{731FF7E9-4728-7F45-8D60-FDBE4B79D167}">
      <dgm:prSet/>
      <dgm:spPr/>
      <dgm:t>
        <a:bodyPr/>
        <a:lstStyle/>
        <a:p>
          <a:endParaRPr lang="en-US" sz="2400"/>
        </a:p>
      </dgm:t>
    </dgm:pt>
    <dgm:pt modelId="{57356679-3EBF-B14B-A054-BBFF96515913}">
      <dgm:prSet/>
      <dgm:spPr/>
      <dgm:t>
        <a:bodyPr/>
        <a:lstStyle/>
        <a:p>
          <a:endParaRPr lang="en-US" sz="2400"/>
        </a:p>
      </dgm:t>
    </dgm:pt>
    <dgm:pt modelId="{7F89A6E4-CEB1-5B47-B3B1-463ED9055E36}" type="parTrans" cxnId="{7D8C3954-3CAC-E740-BEDD-6FCA16DE11EE}">
      <dgm:prSet/>
      <dgm:spPr/>
      <dgm:t>
        <a:bodyPr/>
        <a:lstStyle/>
        <a:p>
          <a:endParaRPr lang="en-US" sz="2400"/>
        </a:p>
      </dgm:t>
    </dgm:pt>
    <dgm:pt modelId="{226954E1-67EB-CB49-9A21-6900F2AC7072}" type="sibTrans" cxnId="{7D8C3954-3CAC-E740-BEDD-6FCA16DE11EE}">
      <dgm:prSet/>
      <dgm:spPr/>
      <dgm:t>
        <a:bodyPr/>
        <a:lstStyle/>
        <a:p>
          <a:endParaRPr lang="en-US" sz="2400"/>
        </a:p>
      </dgm:t>
    </dgm:pt>
    <dgm:pt modelId="{717D253D-FE15-E045-A797-C579F258470E}">
      <dgm:prSet/>
      <dgm:spPr/>
      <dgm:t>
        <a:bodyPr/>
        <a:lstStyle/>
        <a:p>
          <a:endParaRPr lang="en-US" sz="2400" dirty="0"/>
        </a:p>
      </dgm:t>
    </dgm:pt>
    <dgm:pt modelId="{7CB26C95-5404-D443-BA44-2F0CB5C269E1}" type="parTrans" cxnId="{783A3235-A1E0-5949-844E-CBE1AF0A310F}">
      <dgm:prSet/>
      <dgm:spPr/>
      <dgm:t>
        <a:bodyPr/>
        <a:lstStyle/>
        <a:p>
          <a:endParaRPr lang="en-US" sz="2400"/>
        </a:p>
      </dgm:t>
    </dgm:pt>
    <dgm:pt modelId="{89C47486-C806-0F4E-89C1-A8E93B7EEE17}" type="sibTrans" cxnId="{783A3235-A1E0-5949-844E-CBE1AF0A310F}">
      <dgm:prSet/>
      <dgm:spPr/>
      <dgm:t>
        <a:bodyPr/>
        <a:lstStyle/>
        <a:p>
          <a:endParaRPr lang="en-US" sz="2400"/>
        </a:p>
      </dgm:t>
    </dgm:pt>
    <dgm:pt modelId="{CEA9D7B9-723A-5E41-B241-63FFAC230A57}">
      <dgm:prSet custT="1"/>
      <dgm:spPr>
        <a:blipFill>
          <a:blip xmlns:r="http://schemas.openxmlformats.org/officeDocument/2006/relationships" r:embed="rId6"/>
          <a:stretch>
            <a:fillRect t="-3774" b="-13208"/>
          </a:stretch>
        </a:blipFill>
      </dgm:spPr>
      <dgm:t>
        <a:bodyPr/>
        <a:lstStyle/>
        <a:p>
          <a:r>
            <a:rPr lang="en-US">
              <a:noFill/>
            </a:rPr>
            <a:t> </a:t>
          </a:r>
        </a:p>
      </dgm:t>
    </dgm:pt>
    <dgm:pt modelId="{3F8FB5A0-ED74-2342-B97E-32FAD656D516}" type="parTrans" cxnId="{D235567B-78EE-FE44-B969-0A51A179C421}">
      <dgm:prSet/>
      <dgm:spPr/>
      <dgm:t>
        <a:bodyPr/>
        <a:lstStyle/>
        <a:p>
          <a:endParaRPr lang="en-US" sz="2400"/>
        </a:p>
      </dgm:t>
    </dgm:pt>
    <dgm:pt modelId="{06244DAB-7B61-0E47-A72F-45E34B803E4D}" type="sibTrans" cxnId="{D235567B-78EE-FE44-B969-0A51A179C421}">
      <dgm:prSet/>
      <dgm:spPr/>
      <dgm:t>
        <a:bodyPr/>
        <a:lstStyle/>
        <a:p>
          <a:endParaRPr lang="en-US" sz="2400"/>
        </a:p>
      </dgm:t>
    </dgm:pt>
    <dgm:pt modelId="{1B2B9CB2-A0E3-9047-810B-4A950C490668}">
      <dgm:prSet custT="1"/>
      <dgm:spPr/>
      <dgm:t>
        <a:bodyPr/>
        <a:lstStyle/>
        <a:p>
          <a:r>
            <a:rPr lang="en-US">
              <a:noFill/>
            </a:rPr>
            <a:t> </a:t>
          </a:r>
        </a:p>
      </dgm:t>
    </dgm:pt>
    <dgm:pt modelId="{AF29C268-6769-DA42-A335-0020658342D8}" type="parTrans" cxnId="{426C7A0F-85BF-E84F-ADE7-6873256E416C}">
      <dgm:prSet/>
      <dgm:spPr/>
      <dgm:t>
        <a:bodyPr/>
        <a:lstStyle/>
        <a:p>
          <a:endParaRPr lang="en-US" sz="2400"/>
        </a:p>
      </dgm:t>
    </dgm:pt>
    <dgm:pt modelId="{E0C3AA87-C9CC-0A48-B98A-C8C275D996F7}" type="sibTrans" cxnId="{426C7A0F-85BF-E84F-ADE7-6873256E416C}">
      <dgm:prSet/>
      <dgm:spPr/>
      <dgm:t>
        <a:bodyPr/>
        <a:lstStyle/>
        <a:p>
          <a:endParaRPr lang="en-US" sz="2400"/>
        </a:p>
      </dgm:t>
    </dgm:pt>
    <dgm:pt modelId="{170FFB14-8568-D141-A743-E82F1E869CE3}">
      <dgm:prSet custT="1"/>
      <dgm:spPr/>
      <dgm:t>
        <a:bodyPr/>
        <a:lstStyle/>
        <a:p>
          <a:r>
            <a:rPr lang="en-US">
              <a:noFill/>
            </a:rPr>
            <a:t> </a:t>
          </a:r>
        </a:p>
      </dgm:t>
    </dgm:pt>
    <dgm:pt modelId="{957CF0F1-CB26-8F48-84E8-EEB3C98C9808}" type="parTrans" cxnId="{97D09050-7421-9643-B174-343FC9E856AF}">
      <dgm:prSet/>
      <dgm:spPr/>
      <dgm:t>
        <a:bodyPr/>
        <a:lstStyle/>
        <a:p>
          <a:endParaRPr lang="en-US" sz="2400"/>
        </a:p>
      </dgm:t>
    </dgm:pt>
    <dgm:pt modelId="{D50C5F77-02E3-8B41-A66D-9B8563458C6C}" type="sibTrans" cxnId="{97D09050-7421-9643-B174-343FC9E856AF}">
      <dgm:prSet/>
      <dgm:spPr/>
      <dgm:t>
        <a:bodyPr/>
        <a:lstStyle/>
        <a:p>
          <a:endParaRPr lang="en-US" sz="2400"/>
        </a:p>
      </dgm:t>
    </dgm:pt>
    <dgm:pt modelId="{6960241F-DF3F-AC4D-981E-F8501042F564}">
      <dgm:prSet custT="1"/>
      <dgm:spPr/>
      <dgm:t>
        <a:bodyPr/>
        <a:lstStyle/>
        <a:p>
          <a:r>
            <a:rPr lang="en-US">
              <a:noFill/>
            </a:rPr>
            <a:t> </a:t>
          </a:r>
        </a:p>
      </dgm:t>
    </dgm:pt>
    <dgm:pt modelId="{0EDB77B7-5364-E146-999A-B04EB000EE7D}" type="parTrans" cxnId="{91AA282E-3D4F-9E4F-AB37-763A69915D67}">
      <dgm:prSet/>
      <dgm:spPr/>
      <dgm:t>
        <a:bodyPr/>
        <a:lstStyle/>
        <a:p>
          <a:endParaRPr lang="en-US" sz="2400"/>
        </a:p>
      </dgm:t>
    </dgm:pt>
    <dgm:pt modelId="{F6D35A63-C8DF-1643-82B6-7BFAEAE22691}" type="sibTrans" cxnId="{91AA282E-3D4F-9E4F-AB37-763A69915D67}">
      <dgm:prSet/>
      <dgm:spPr/>
      <dgm:t>
        <a:bodyPr/>
        <a:lstStyle/>
        <a:p>
          <a:endParaRPr lang="en-US" sz="2400"/>
        </a:p>
      </dgm:t>
    </dgm:pt>
    <dgm:pt modelId="{0F225B88-EB39-E74C-B3AD-A8D7EB501856}">
      <dgm:prSet phldrT="[Text]" custT="1"/>
      <dgm:spPr/>
      <dgm:t>
        <a:bodyPr/>
        <a:lstStyle/>
        <a:p>
          <a:r>
            <a:rPr lang="en-US">
              <a:noFill/>
            </a:rPr>
            <a:t> </a:t>
          </a:r>
        </a:p>
      </dgm:t>
    </dgm:pt>
    <dgm:pt modelId="{356D848F-C266-9C48-99F5-15BA98FD62B6}" type="sibTrans" cxnId="{33EE243F-26A4-514B-AF94-D66D51E32F26}">
      <dgm:prSet/>
      <dgm:spPr/>
      <dgm:t>
        <a:bodyPr/>
        <a:lstStyle/>
        <a:p>
          <a:endParaRPr lang="en-US" sz="2400"/>
        </a:p>
      </dgm:t>
    </dgm:pt>
    <dgm:pt modelId="{6E45A067-C717-A645-8651-AD012877CF1E}" type="parTrans" cxnId="{33EE243F-26A4-514B-AF94-D66D51E32F26}">
      <dgm:prSet/>
      <dgm:spPr/>
      <dgm:t>
        <a:bodyPr/>
        <a:lstStyle/>
        <a:p>
          <a:endParaRPr lang="en-US" sz="2400"/>
        </a:p>
      </dgm:t>
    </dgm:pt>
    <dgm:pt modelId="{3857BCEC-2930-884F-A7DE-05F24986AA93}" type="pres">
      <dgm:prSet presAssocID="{820C1216-9C53-3841-A889-25412D0FF329}" presName="Name0" presStyleCnt="0">
        <dgm:presLayoutVars>
          <dgm:chMax val="7"/>
          <dgm:chPref val="7"/>
          <dgm:dir/>
        </dgm:presLayoutVars>
      </dgm:prSet>
      <dgm:spPr/>
    </dgm:pt>
    <dgm:pt modelId="{96BCFCBA-BCD0-D641-8746-DACD6B78DF55}" type="pres">
      <dgm:prSet presAssocID="{820C1216-9C53-3841-A889-25412D0FF329}" presName="Name1" presStyleCnt="0"/>
      <dgm:spPr/>
    </dgm:pt>
    <dgm:pt modelId="{38602197-1998-A242-BBB5-B14E22784CC7}" type="pres">
      <dgm:prSet presAssocID="{820C1216-9C53-3841-A889-25412D0FF329}" presName="cycle" presStyleCnt="0"/>
      <dgm:spPr/>
    </dgm:pt>
    <dgm:pt modelId="{6442E005-6AFD-EB42-A0BC-E9A1AF2DE451}" type="pres">
      <dgm:prSet presAssocID="{820C1216-9C53-3841-A889-25412D0FF329}" presName="srcNode" presStyleLbl="node1" presStyleIdx="0" presStyleCnt="7"/>
      <dgm:spPr/>
    </dgm:pt>
    <dgm:pt modelId="{EF28C925-C5A0-7446-A576-BCD2806E366E}" type="pres">
      <dgm:prSet presAssocID="{820C1216-9C53-3841-A889-25412D0FF329}" presName="conn" presStyleLbl="parChTrans1D2" presStyleIdx="0" presStyleCnt="1"/>
      <dgm:spPr/>
    </dgm:pt>
    <dgm:pt modelId="{BAC7C77A-E70A-4F4D-8383-9042ECA0B9F5}" type="pres">
      <dgm:prSet presAssocID="{820C1216-9C53-3841-A889-25412D0FF329}" presName="extraNode" presStyleLbl="node1" presStyleIdx="0" presStyleCnt="7"/>
      <dgm:spPr/>
    </dgm:pt>
    <dgm:pt modelId="{9C1C5EC5-5FC0-E046-83F1-96B23329C518}" type="pres">
      <dgm:prSet presAssocID="{820C1216-9C53-3841-A889-25412D0FF329}" presName="dstNode" presStyleLbl="node1" presStyleIdx="0" presStyleCnt="7"/>
      <dgm:spPr/>
    </dgm:pt>
    <dgm:pt modelId="{C22FF664-E761-6343-9E83-04B72110F359}" type="pres">
      <dgm:prSet presAssocID="{26B01D95-4EB9-0641-9E4A-37564E69A1E2}" presName="text_1" presStyleLbl="node1" presStyleIdx="0" presStyleCnt="7">
        <dgm:presLayoutVars>
          <dgm:bulletEnabled val="1"/>
        </dgm:presLayoutVars>
      </dgm:prSet>
      <dgm:spPr/>
    </dgm:pt>
    <dgm:pt modelId="{00676664-FD56-1544-961D-EF94852E3CD3}" type="pres">
      <dgm:prSet presAssocID="{26B01D95-4EB9-0641-9E4A-37564E69A1E2}" presName="accent_1" presStyleCnt="0"/>
      <dgm:spPr/>
    </dgm:pt>
    <dgm:pt modelId="{98F8FEEF-1A87-6F41-AF17-13021478EE20}" type="pres">
      <dgm:prSet presAssocID="{26B01D95-4EB9-0641-9E4A-37564E69A1E2}" presName="accentRepeatNode" presStyleLbl="solidFgAcc1" presStyleIdx="0" presStyleCnt="7"/>
      <dgm:spPr/>
    </dgm:pt>
    <dgm:pt modelId="{BC00A859-3E73-C642-8EDD-B805930991A7}" type="pres">
      <dgm:prSet presAssocID="{3128A29D-B30D-D34D-B4D0-F86E5140FC67}" presName="text_2" presStyleLbl="node1" presStyleIdx="1" presStyleCnt="7">
        <dgm:presLayoutVars>
          <dgm:bulletEnabled val="1"/>
        </dgm:presLayoutVars>
      </dgm:prSet>
      <dgm:spPr/>
    </dgm:pt>
    <dgm:pt modelId="{57C57190-4777-864C-8B51-229CD01DF587}" type="pres">
      <dgm:prSet presAssocID="{3128A29D-B30D-D34D-B4D0-F86E5140FC67}" presName="accent_2" presStyleCnt="0"/>
      <dgm:spPr/>
    </dgm:pt>
    <dgm:pt modelId="{BF843E9F-A073-174B-94EF-D543587823AA}" type="pres">
      <dgm:prSet presAssocID="{3128A29D-B30D-D34D-B4D0-F86E5140FC67}" presName="accentRepeatNode" presStyleLbl="solidFgAcc1" presStyleIdx="1" presStyleCnt="7"/>
      <dgm:spPr/>
    </dgm:pt>
    <dgm:pt modelId="{0D2D25C6-7C0B-5543-88D7-E9C0607B377F}" type="pres">
      <dgm:prSet presAssocID="{970F9C87-87B1-F54E-9F89-F094A95964BD}" presName="text_3" presStyleLbl="node1" presStyleIdx="2" presStyleCnt="7">
        <dgm:presLayoutVars>
          <dgm:bulletEnabled val="1"/>
        </dgm:presLayoutVars>
      </dgm:prSet>
      <dgm:spPr/>
    </dgm:pt>
    <dgm:pt modelId="{B8FB7E6A-05BA-624E-B1B8-2A3AB8F821E2}" type="pres">
      <dgm:prSet presAssocID="{970F9C87-87B1-F54E-9F89-F094A95964BD}" presName="accent_3" presStyleCnt="0"/>
      <dgm:spPr/>
    </dgm:pt>
    <dgm:pt modelId="{98127897-AAF9-5740-A65E-CABFB02A32A8}" type="pres">
      <dgm:prSet presAssocID="{970F9C87-87B1-F54E-9F89-F094A95964BD}" presName="accentRepeatNode" presStyleLbl="solidFgAcc1" presStyleIdx="2" presStyleCnt="7"/>
      <dgm:spPr/>
    </dgm:pt>
    <dgm:pt modelId="{4DA4861B-C916-6F43-B324-C4C20905FC2F}" type="pres">
      <dgm:prSet presAssocID="{CEA9D7B9-723A-5E41-B241-63FFAC230A57}" presName="text_4" presStyleLbl="node1" presStyleIdx="3" presStyleCnt="7">
        <dgm:presLayoutVars>
          <dgm:bulletEnabled val="1"/>
        </dgm:presLayoutVars>
      </dgm:prSet>
      <dgm:spPr/>
    </dgm:pt>
    <dgm:pt modelId="{FB43F976-B72C-FF4A-8E9B-CFE4FC57374A}" type="pres">
      <dgm:prSet presAssocID="{CEA9D7B9-723A-5E41-B241-63FFAC230A57}" presName="accent_4" presStyleCnt="0"/>
      <dgm:spPr/>
    </dgm:pt>
    <dgm:pt modelId="{A181B085-66EC-1946-B5BA-246BE492FDC4}" type="pres">
      <dgm:prSet presAssocID="{CEA9D7B9-723A-5E41-B241-63FFAC230A57}" presName="accentRepeatNode" presStyleLbl="solidFgAcc1" presStyleIdx="3" presStyleCnt="7"/>
      <dgm:spPr/>
    </dgm:pt>
    <dgm:pt modelId="{E19E713D-252C-F447-A2A0-6271A3B16F89}" type="pres">
      <dgm:prSet presAssocID="{4ED6F43C-AFA1-1F4D-A581-003F72186EA8}" presName="text_5" presStyleLbl="node1" presStyleIdx="4" presStyleCnt="7">
        <dgm:presLayoutVars>
          <dgm:bulletEnabled val="1"/>
        </dgm:presLayoutVars>
      </dgm:prSet>
      <dgm:spPr/>
    </dgm:pt>
    <dgm:pt modelId="{5B1DD15D-E25F-BA4D-9DCD-736D76F39959}" type="pres">
      <dgm:prSet presAssocID="{4ED6F43C-AFA1-1F4D-A581-003F72186EA8}" presName="accent_5" presStyleCnt="0"/>
      <dgm:spPr/>
    </dgm:pt>
    <dgm:pt modelId="{645FE42A-DE76-C04F-B5C1-42B512EA9029}" type="pres">
      <dgm:prSet presAssocID="{4ED6F43C-AFA1-1F4D-A581-003F72186EA8}" presName="accentRepeatNode" presStyleLbl="solidFgAcc1" presStyleIdx="4" presStyleCnt="7"/>
      <dgm:spPr/>
    </dgm:pt>
    <dgm:pt modelId="{156DD9F7-5E31-0F4F-9348-B17FD6D0E2C1}" type="pres">
      <dgm:prSet presAssocID="{59A21060-6B87-E349-A144-01F913196431}" presName="text_6" presStyleLbl="node1" presStyleIdx="5" presStyleCnt="7">
        <dgm:presLayoutVars>
          <dgm:bulletEnabled val="1"/>
        </dgm:presLayoutVars>
      </dgm:prSet>
      <dgm:spPr/>
    </dgm:pt>
    <dgm:pt modelId="{DE7CC2F5-3532-B243-865E-CEC03DA5B7AB}" type="pres">
      <dgm:prSet presAssocID="{59A21060-6B87-E349-A144-01F913196431}" presName="accent_6" presStyleCnt="0"/>
      <dgm:spPr/>
    </dgm:pt>
    <dgm:pt modelId="{57906C18-26E4-114B-BA3E-3818B341BF01}" type="pres">
      <dgm:prSet presAssocID="{59A21060-6B87-E349-A144-01F913196431}" presName="accentRepeatNode" presStyleLbl="solidFgAcc1" presStyleIdx="5" presStyleCnt="7"/>
      <dgm:spPr/>
    </dgm:pt>
    <dgm:pt modelId="{30493222-AF93-FB4F-A126-7ED4C3CADB5C}" type="pres">
      <dgm:prSet presAssocID="{066B8D7D-2747-8B4F-8D99-40EE8D8E6AA5}" presName="text_7" presStyleLbl="node1" presStyleIdx="6" presStyleCnt="7">
        <dgm:presLayoutVars>
          <dgm:bulletEnabled val="1"/>
        </dgm:presLayoutVars>
      </dgm:prSet>
      <dgm:spPr/>
    </dgm:pt>
    <dgm:pt modelId="{5020D027-38AB-264A-9BBD-D7BC76EC1371}" type="pres">
      <dgm:prSet presAssocID="{066B8D7D-2747-8B4F-8D99-40EE8D8E6AA5}" presName="accent_7" presStyleCnt="0"/>
      <dgm:spPr/>
    </dgm:pt>
    <dgm:pt modelId="{D9AFCFBA-9611-EE43-8BD8-59B156ACA771}" type="pres">
      <dgm:prSet presAssocID="{066B8D7D-2747-8B4F-8D99-40EE8D8E6AA5}" presName="accentRepeatNode" presStyleLbl="solidFgAcc1" presStyleIdx="6" presStyleCnt="7"/>
      <dgm:spPr/>
    </dgm:pt>
  </dgm:ptLst>
  <dgm:cxnLst>
    <dgm:cxn modelId="{44C71A03-1EB7-4249-B89C-E8E8AB46D4E8}" type="presOf" srcId="{066B8D7D-2747-8B4F-8D99-40EE8D8E6AA5}" destId="{30493222-AF93-FB4F-A126-7ED4C3CADB5C}" srcOrd="0" destOrd="0" presId="urn:microsoft.com/office/officeart/2008/layout/VerticalCurvedList"/>
    <dgm:cxn modelId="{60136608-74C3-E445-A4A2-BA5DFFA53FD5}" type="presOf" srcId="{820C1216-9C53-3841-A889-25412D0FF329}" destId="{3857BCEC-2930-884F-A7DE-05F24986AA93}" srcOrd="0" destOrd="0" presId="urn:microsoft.com/office/officeart/2008/layout/VerticalCurvedList"/>
    <dgm:cxn modelId="{3BBF270F-8C87-4D40-8920-57FA7C7A6873}" srcId="{4ED6F43C-AFA1-1F4D-A581-003F72186EA8}" destId="{72E42D2B-D7B5-D240-9848-A1B34035E366}" srcOrd="0" destOrd="0" parTransId="{8C41A2B4-A0E0-8446-81A7-35948D7AB17A}" sibTransId="{06DA460B-E061-B843-AC80-C553F030112C}"/>
    <dgm:cxn modelId="{426C7A0F-85BF-E84F-ADE7-6873256E416C}" srcId="{CEA9D7B9-723A-5E41-B241-63FFAC230A57}" destId="{1B2B9CB2-A0E3-9047-810B-4A950C490668}" srcOrd="0" destOrd="0" parTransId="{AF29C268-6769-DA42-A335-0020658342D8}" sibTransId="{E0C3AA87-C9CC-0A48-B98A-C8C275D996F7}"/>
    <dgm:cxn modelId="{07FE1213-C06F-BB48-84D0-5C4AAB4BCD8B}" type="presOf" srcId="{72E42D2B-D7B5-D240-9848-A1B34035E366}" destId="{E19E713D-252C-F447-A2A0-6271A3B16F89}" srcOrd="0" destOrd="1" presId="urn:microsoft.com/office/officeart/2008/layout/VerticalCurvedList"/>
    <dgm:cxn modelId="{2ED8201F-0E8E-9B47-BD6B-1291E4E48767}" srcId="{66DC6535-AA15-5447-8988-217D712940D3}" destId="{382E1D81-E8EB-914F-A901-7778E3EE9B0A}" srcOrd="0" destOrd="0" parTransId="{C31CF508-01CE-7C4A-9993-61684E821334}" sibTransId="{20F93581-652E-0B49-8C44-CE5C389675A1}"/>
    <dgm:cxn modelId="{05E3EF21-B199-3E44-9761-151122B41905}" type="presOf" srcId="{26B01D95-4EB9-0641-9E4A-37564E69A1E2}" destId="{C22FF664-E761-6343-9E83-04B72110F359}" srcOrd="0" destOrd="0" presId="urn:microsoft.com/office/officeart/2008/layout/VerticalCurvedList"/>
    <dgm:cxn modelId="{0AF87822-6AE4-D541-89CD-818A283BECA5}" type="presOf" srcId="{356D848F-C266-9C48-99F5-15BA98FD62B6}" destId="{EF28C925-C5A0-7446-A576-BCD2806E366E}" srcOrd="0" destOrd="0" presId="urn:microsoft.com/office/officeart/2008/layout/VerticalCurvedList"/>
    <dgm:cxn modelId="{91AA282E-3D4F-9E4F-AB37-763A69915D67}" srcId="{066B8D7D-2747-8B4F-8D99-40EE8D8E6AA5}" destId="{6960241F-DF3F-AC4D-981E-F8501042F564}" srcOrd="0" destOrd="0" parTransId="{0EDB77B7-5364-E146-999A-B04EB000EE7D}" sibTransId="{F6D35A63-C8DF-1643-82B6-7BFAEAE22691}"/>
    <dgm:cxn modelId="{D5F4FD33-D3F8-D04C-9B79-A6A4691B142B}" srcId="{820C1216-9C53-3841-A889-25412D0FF329}" destId="{59A21060-6B87-E349-A144-01F913196431}" srcOrd="5" destOrd="0" parTransId="{EA22786C-C215-0F44-B268-1EAE391C8C64}" sibTransId="{44F5EABD-A2F2-9741-A190-70B600541418}"/>
    <dgm:cxn modelId="{783A3235-A1E0-5949-844E-CBE1AF0A310F}" srcId="{32688278-6B7D-A64E-9D49-5B5E83793183}" destId="{717D253D-FE15-E045-A797-C579F258470E}" srcOrd="0" destOrd="0" parTransId="{7CB26C95-5404-D443-BA44-2F0CB5C269E1}" sibTransId="{89C47486-C806-0F4E-89C1-A8E93B7EEE17}"/>
    <dgm:cxn modelId="{CB22BC35-270F-BF46-837A-31D95BB9CE2F}" srcId="{820C1216-9C53-3841-A889-25412D0FF329}" destId="{3A012007-34D9-F641-BBA0-15816EAAEC84}" srcOrd="7" destOrd="0" parTransId="{4D18A9D2-92A3-0544-80F1-78011D3EA0B3}" sibTransId="{F3E358E6-E538-F249-BA7C-1C94DBD1571F}"/>
    <dgm:cxn modelId="{33EE243F-26A4-514B-AF94-D66D51E32F26}" srcId="{26B01D95-4EB9-0641-9E4A-37564E69A1E2}" destId="{0F225B88-EB39-E74C-B3AD-A8D7EB501856}" srcOrd="0" destOrd="0" parTransId="{6E45A067-C717-A645-8651-AD012877CF1E}" sibTransId="{356D848F-C266-9C48-99F5-15BA98FD62B6}"/>
    <dgm:cxn modelId="{5AB67D47-2720-6843-AABA-FBD179F7652F}" type="presOf" srcId="{1B2B9CB2-A0E3-9047-810B-4A950C490668}" destId="{4DA4861B-C916-6F43-B324-C4C20905FC2F}" srcOrd="0" destOrd="1" presId="urn:microsoft.com/office/officeart/2008/layout/VerticalCurvedList"/>
    <dgm:cxn modelId="{BC33924A-1D6E-E843-A5FC-C0F56BC8039A}" type="presOf" srcId="{CEA9D7B9-723A-5E41-B241-63FFAC230A57}" destId="{4DA4861B-C916-6F43-B324-C4C20905FC2F}" srcOrd="0" destOrd="0" presId="urn:microsoft.com/office/officeart/2008/layout/VerticalCurvedList"/>
    <dgm:cxn modelId="{8639B54D-D191-2D4F-9CE7-366C34A0791F}" type="presOf" srcId="{3128A29D-B30D-D34D-B4D0-F86E5140FC67}" destId="{BC00A859-3E73-C642-8EDD-B805930991A7}" srcOrd="0" destOrd="0" presId="urn:microsoft.com/office/officeart/2008/layout/VerticalCurvedList"/>
    <dgm:cxn modelId="{97D09050-7421-9643-B174-343FC9E856AF}" srcId="{59A21060-6B87-E349-A144-01F913196431}" destId="{170FFB14-8568-D141-A743-E82F1E869CE3}" srcOrd="0" destOrd="0" parTransId="{957CF0F1-CB26-8F48-84E8-EEB3C98C9808}" sibTransId="{D50C5F77-02E3-8B41-A66D-9B8563458C6C}"/>
    <dgm:cxn modelId="{E5057A53-5E25-DE4F-A4F7-958E98D3CF2B}" srcId="{820C1216-9C53-3841-A889-25412D0FF329}" destId="{970F9C87-87B1-F54E-9F89-F094A95964BD}" srcOrd="2" destOrd="0" parTransId="{F4B9E619-AF9F-434D-822E-A7744F54251B}" sibTransId="{E2DCF1DB-56F8-D949-9C0F-FB4D2088134C}"/>
    <dgm:cxn modelId="{7D8C3954-3CAC-E740-BEDD-6FCA16DE11EE}" srcId="{8997EE01-617A-DA47-824C-1A4CBDB533A9}" destId="{57356679-3EBF-B14B-A054-BBFF96515913}" srcOrd="0" destOrd="0" parTransId="{7F89A6E4-CEB1-5B47-B3B1-463ED9055E36}" sibTransId="{226954E1-67EB-CB49-9A21-6900F2AC7072}"/>
    <dgm:cxn modelId="{916B6E58-74A6-4C40-B365-1EEFA236A44D}" srcId="{3128A29D-B30D-D34D-B4D0-F86E5140FC67}" destId="{F9C9FA72-ED8E-0E45-851F-2D0AE089EAFB}" srcOrd="0" destOrd="0" parTransId="{2903B543-4428-0F4E-969F-09EED47BC76A}" sibTransId="{B5265136-9A9A-734C-B398-D83E95FCD7BC}"/>
    <dgm:cxn modelId="{FF451A5B-D074-2A45-8B5C-B535172D2D71}" srcId="{820C1216-9C53-3841-A889-25412D0FF329}" destId="{066B8D7D-2747-8B4F-8D99-40EE8D8E6AA5}" srcOrd="6" destOrd="0" parTransId="{3A9F003F-534D-B948-856F-F246AF855A59}" sibTransId="{1C8DF6B2-16F4-CE45-9639-15A2F76AED15}"/>
    <dgm:cxn modelId="{E21B0462-8BE3-E249-8859-EEEDD7A8EA5C}" srcId="{820C1216-9C53-3841-A889-25412D0FF329}" destId="{26B01D95-4EB9-0641-9E4A-37564E69A1E2}" srcOrd="0" destOrd="0" parTransId="{CD301D15-936D-4740-A158-775F9B27272A}" sibTransId="{EE14DEBD-DAD5-0A49-97AB-05FAE403E693}"/>
    <dgm:cxn modelId="{F81CE762-B5BD-7741-B572-C1627F956F49}" srcId="{820C1216-9C53-3841-A889-25412D0FF329}" destId="{32688278-6B7D-A64E-9D49-5B5E83793183}" srcOrd="9" destOrd="0" parTransId="{F6AB361B-B01C-EA4D-9F9D-AD2FBE8A54A2}" sibTransId="{0C04B890-827B-F748-BC0A-A64C5E4751FF}"/>
    <dgm:cxn modelId="{7FB6EA68-25D2-0B4B-8B54-B00EC24BA6CE}" srcId="{820C1216-9C53-3841-A889-25412D0FF329}" destId="{66DC6535-AA15-5447-8988-217D712940D3}" srcOrd="10" destOrd="0" parTransId="{C9883ED9-DC8D-864D-9874-11F02CBEA7E5}" sibTransId="{2284D568-311F-1E40-BC58-BA477D4B25E6}"/>
    <dgm:cxn modelId="{035A7B6C-17B3-2944-B8C2-41A5EEE72B65}" srcId="{820C1216-9C53-3841-A889-25412D0FF329}" destId="{8997EE01-617A-DA47-824C-1A4CBDB533A9}" srcOrd="8" destOrd="0" parTransId="{0732A19F-BC08-3F4B-B854-79B4100B8CC4}" sibTransId="{C7F0EA2F-0021-214C-BE80-54B2C01F0959}"/>
    <dgm:cxn modelId="{E8CD516F-F3C3-2241-BF57-C00F7AA4897C}" srcId="{820C1216-9C53-3841-A889-25412D0FF329}" destId="{4ED6F43C-AFA1-1F4D-A581-003F72186EA8}" srcOrd="4" destOrd="0" parTransId="{BDB37798-9195-8240-89AA-051477957B93}" sibTransId="{CC025EE7-FD3A-C346-9F6D-624BED6B7131}"/>
    <dgm:cxn modelId="{8A11CF77-5C6C-2645-929C-12891F3DE80F}" type="presOf" srcId="{170FFB14-8568-D141-A743-E82F1E869CE3}" destId="{156DD9F7-5E31-0F4F-9348-B17FD6D0E2C1}" srcOrd="0" destOrd="1" presId="urn:microsoft.com/office/officeart/2008/layout/VerticalCurvedList"/>
    <dgm:cxn modelId="{D235567B-78EE-FE44-B969-0A51A179C421}" srcId="{820C1216-9C53-3841-A889-25412D0FF329}" destId="{CEA9D7B9-723A-5E41-B241-63FFAC230A57}" srcOrd="3" destOrd="0" parTransId="{3F8FB5A0-ED74-2342-B97E-32FAD656D516}" sibTransId="{06244DAB-7B61-0E47-A72F-45E34B803E4D}"/>
    <dgm:cxn modelId="{2D830881-FEAE-6845-94CE-6533AB4D5306}" type="presOf" srcId="{59A21060-6B87-E349-A144-01F913196431}" destId="{156DD9F7-5E31-0F4F-9348-B17FD6D0E2C1}" srcOrd="0" destOrd="0" presId="urn:microsoft.com/office/officeart/2008/layout/VerticalCurvedList"/>
    <dgm:cxn modelId="{9700B882-FCA2-A848-AE5A-0302817606D9}" type="presOf" srcId="{6960241F-DF3F-AC4D-981E-F8501042F564}" destId="{30493222-AF93-FB4F-A126-7ED4C3CADB5C}" srcOrd="0" destOrd="1" presId="urn:microsoft.com/office/officeart/2008/layout/VerticalCurvedList"/>
    <dgm:cxn modelId="{F58C21A5-FFF2-FD43-8597-536E9D592CEA}" type="presOf" srcId="{4ED6F43C-AFA1-1F4D-A581-003F72186EA8}" destId="{E19E713D-252C-F447-A2A0-6271A3B16F89}" srcOrd="0" destOrd="0" presId="urn:microsoft.com/office/officeart/2008/layout/VerticalCurvedList"/>
    <dgm:cxn modelId="{5FA978AD-8C8F-8B44-9918-9E3B334E3A4D}" srcId="{970F9C87-87B1-F54E-9F89-F094A95964BD}" destId="{5076DECE-629E-154E-99D1-EB88B8F6E477}" srcOrd="0" destOrd="0" parTransId="{99C6A89B-D000-C346-B12B-C271B404A95F}" sibTransId="{F64AAC79-BE4C-9F4C-8A3B-1F2EAC42B883}"/>
    <dgm:cxn modelId="{619FF9B1-9000-E54B-A75C-8D609059DA53}" type="presOf" srcId="{F9C9FA72-ED8E-0E45-851F-2D0AE089EAFB}" destId="{BC00A859-3E73-C642-8EDD-B805930991A7}" srcOrd="0" destOrd="1" presId="urn:microsoft.com/office/officeart/2008/layout/VerticalCurvedList"/>
    <dgm:cxn modelId="{9A68B4C6-6898-F04A-8999-D1CB1BB42482}" type="presOf" srcId="{5076DECE-629E-154E-99D1-EB88B8F6E477}" destId="{0D2D25C6-7C0B-5543-88D7-E9C0607B377F}" srcOrd="0" destOrd="1" presId="urn:microsoft.com/office/officeart/2008/layout/VerticalCurvedList"/>
    <dgm:cxn modelId="{1C6E00C7-FCDE-EF41-8A47-CDF8CEB9B025}" srcId="{820C1216-9C53-3841-A889-25412D0FF329}" destId="{3128A29D-B30D-D34D-B4D0-F86E5140FC67}" srcOrd="1" destOrd="0" parTransId="{80AFCA27-DD45-CA45-9C6C-183951C5236D}" sibTransId="{F252D889-93D3-054D-B125-E399BA3B493E}"/>
    <dgm:cxn modelId="{731FF7E9-4728-7F45-8D60-FDBE4B79D167}" srcId="{3A012007-34D9-F641-BBA0-15816EAAEC84}" destId="{BA4FBC0E-C1BA-5C46-A99B-BED26D132D25}" srcOrd="0" destOrd="0" parTransId="{D671CF39-9D8A-F44D-A981-FE2868F5ABF6}" sibTransId="{456A8B11-F002-FA41-9FD7-3802E1292469}"/>
    <dgm:cxn modelId="{17F315F1-6261-DF41-9F17-85F37602363C}" type="presOf" srcId="{970F9C87-87B1-F54E-9F89-F094A95964BD}" destId="{0D2D25C6-7C0B-5543-88D7-E9C0607B377F}" srcOrd="0" destOrd="0" presId="urn:microsoft.com/office/officeart/2008/layout/VerticalCurvedList"/>
    <dgm:cxn modelId="{3DE137FF-6FFC-3F4F-8FF3-11E663C6F096}" type="presOf" srcId="{0F225B88-EB39-E74C-B3AD-A8D7EB501856}" destId="{C22FF664-E761-6343-9E83-04B72110F359}" srcOrd="0" destOrd="1" presId="urn:microsoft.com/office/officeart/2008/layout/VerticalCurvedList"/>
    <dgm:cxn modelId="{EDEB2479-E5D0-8346-984E-6AB0FB72C47F}" type="presParOf" srcId="{3857BCEC-2930-884F-A7DE-05F24986AA93}" destId="{96BCFCBA-BCD0-D641-8746-DACD6B78DF55}" srcOrd="0" destOrd="0" presId="urn:microsoft.com/office/officeart/2008/layout/VerticalCurvedList"/>
    <dgm:cxn modelId="{0E309B55-5381-DB43-804D-1EAB4A1C318D}" type="presParOf" srcId="{96BCFCBA-BCD0-D641-8746-DACD6B78DF55}" destId="{38602197-1998-A242-BBB5-B14E22784CC7}" srcOrd="0" destOrd="0" presId="urn:microsoft.com/office/officeart/2008/layout/VerticalCurvedList"/>
    <dgm:cxn modelId="{D808F115-120A-DA47-B802-2B3CED7F4FBF}" type="presParOf" srcId="{38602197-1998-A242-BBB5-B14E22784CC7}" destId="{6442E005-6AFD-EB42-A0BC-E9A1AF2DE451}" srcOrd="0" destOrd="0" presId="urn:microsoft.com/office/officeart/2008/layout/VerticalCurvedList"/>
    <dgm:cxn modelId="{15997341-7363-8645-A29E-807210C6A5A8}" type="presParOf" srcId="{38602197-1998-A242-BBB5-B14E22784CC7}" destId="{EF28C925-C5A0-7446-A576-BCD2806E366E}" srcOrd="1" destOrd="0" presId="urn:microsoft.com/office/officeart/2008/layout/VerticalCurvedList"/>
    <dgm:cxn modelId="{78276D9C-AD05-A045-B19E-3D1BB9C9F4B6}" type="presParOf" srcId="{38602197-1998-A242-BBB5-B14E22784CC7}" destId="{BAC7C77A-E70A-4F4D-8383-9042ECA0B9F5}" srcOrd="2" destOrd="0" presId="urn:microsoft.com/office/officeart/2008/layout/VerticalCurvedList"/>
    <dgm:cxn modelId="{F052CD20-7C94-9B43-9070-66D54E88F8E7}" type="presParOf" srcId="{38602197-1998-A242-BBB5-B14E22784CC7}" destId="{9C1C5EC5-5FC0-E046-83F1-96B23329C518}" srcOrd="3" destOrd="0" presId="urn:microsoft.com/office/officeart/2008/layout/VerticalCurvedList"/>
    <dgm:cxn modelId="{1133EEE7-9FF5-3842-8696-8EFFD5E3A43E}" type="presParOf" srcId="{96BCFCBA-BCD0-D641-8746-DACD6B78DF55}" destId="{C22FF664-E761-6343-9E83-04B72110F359}" srcOrd="1" destOrd="0" presId="urn:microsoft.com/office/officeart/2008/layout/VerticalCurvedList"/>
    <dgm:cxn modelId="{BA476E22-55D5-6B4D-91C5-C302A05ECC28}" type="presParOf" srcId="{96BCFCBA-BCD0-D641-8746-DACD6B78DF55}" destId="{00676664-FD56-1544-961D-EF94852E3CD3}" srcOrd="2" destOrd="0" presId="urn:microsoft.com/office/officeart/2008/layout/VerticalCurvedList"/>
    <dgm:cxn modelId="{4C3088A4-DF8A-CD47-B283-C6FA95F3E762}" type="presParOf" srcId="{00676664-FD56-1544-961D-EF94852E3CD3}" destId="{98F8FEEF-1A87-6F41-AF17-13021478EE20}" srcOrd="0" destOrd="0" presId="urn:microsoft.com/office/officeart/2008/layout/VerticalCurvedList"/>
    <dgm:cxn modelId="{1C74629A-BF1D-A54A-AC18-B7677E9BBE29}" type="presParOf" srcId="{96BCFCBA-BCD0-D641-8746-DACD6B78DF55}" destId="{BC00A859-3E73-C642-8EDD-B805930991A7}" srcOrd="3" destOrd="0" presId="urn:microsoft.com/office/officeart/2008/layout/VerticalCurvedList"/>
    <dgm:cxn modelId="{819D9CF9-212C-2C40-AC14-B28C5339F57B}" type="presParOf" srcId="{96BCFCBA-BCD0-D641-8746-DACD6B78DF55}" destId="{57C57190-4777-864C-8B51-229CD01DF587}" srcOrd="4" destOrd="0" presId="urn:microsoft.com/office/officeart/2008/layout/VerticalCurvedList"/>
    <dgm:cxn modelId="{D4CAA609-9BBF-634D-B959-6B787F8E5F48}" type="presParOf" srcId="{57C57190-4777-864C-8B51-229CD01DF587}" destId="{BF843E9F-A073-174B-94EF-D543587823AA}" srcOrd="0" destOrd="0" presId="urn:microsoft.com/office/officeart/2008/layout/VerticalCurvedList"/>
    <dgm:cxn modelId="{A9602C2A-BF86-8041-A2AF-316C99071793}" type="presParOf" srcId="{96BCFCBA-BCD0-D641-8746-DACD6B78DF55}" destId="{0D2D25C6-7C0B-5543-88D7-E9C0607B377F}" srcOrd="5" destOrd="0" presId="urn:microsoft.com/office/officeart/2008/layout/VerticalCurvedList"/>
    <dgm:cxn modelId="{12B562BD-59C8-0E46-9A96-BC14EEAC3372}" type="presParOf" srcId="{96BCFCBA-BCD0-D641-8746-DACD6B78DF55}" destId="{B8FB7E6A-05BA-624E-B1B8-2A3AB8F821E2}" srcOrd="6" destOrd="0" presId="urn:microsoft.com/office/officeart/2008/layout/VerticalCurvedList"/>
    <dgm:cxn modelId="{01E8A853-8C82-D84F-8DA6-ADEBB3F2BB7B}" type="presParOf" srcId="{B8FB7E6A-05BA-624E-B1B8-2A3AB8F821E2}" destId="{98127897-AAF9-5740-A65E-CABFB02A32A8}" srcOrd="0" destOrd="0" presId="urn:microsoft.com/office/officeart/2008/layout/VerticalCurvedList"/>
    <dgm:cxn modelId="{07C589AD-E834-4043-B980-D94E99938FC0}" type="presParOf" srcId="{96BCFCBA-BCD0-D641-8746-DACD6B78DF55}" destId="{4DA4861B-C916-6F43-B324-C4C20905FC2F}" srcOrd="7" destOrd="0" presId="urn:microsoft.com/office/officeart/2008/layout/VerticalCurvedList"/>
    <dgm:cxn modelId="{320CE4DD-FB89-B644-9E9B-3F2F8D0BD730}" type="presParOf" srcId="{96BCFCBA-BCD0-D641-8746-DACD6B78DF55}" destId="{FB43F976-B72C-FF4A-8E9B-CFE4FC57374A}" srcOrd="8" destOrd="0" presId="urn:microsoft.com/office/officeart/2008/layout/VerticalCurvedList"/>
    <dgm:cxn modelId="{6C66DCA8-57FA-724E-82ED-CA0C768F930E}" type="presParOf" srcId="{FB43F976-B72C-FF4A-8E9B-CFE4FC57374A}" destId="{A181B085-66EC-1946-B5BA-246BE492FDC4}" srcOrd="0" destOrd="0" presId="urn:microsoft.com/office/officeart/2008/layout/VerticalCurvedList"/>
    <dgm:cxn modelId="{401D42FB-5ED6-5B42-B31E-117D1CA4209D}" type="presParOf" srcId="{96BCFCBA-BCD0-D641-8746-DACD6B78DF55}" destId="{E19E713D-252C-F447-A2A0-6271A3B16F89}" srcOrd="9" destOrd="0" presId="urn:microsoft.com/office/officeart/2008/layout/VerticalCurvedList"/>
    <dgm:cxn modelId="{B43DF09B-4B8A-D54C-9662-A63DAF5F9C5B}" type="presParOf" srcId="{96BCFCBA-BCD0-D641-8746-DACD6B78DF55}" destId="{5B1DD15D-E25F-BA4D-9DCD-736D76F39959}" srcOrd="10" destOrd="0" presId="urn:microsoft.com/office/officeart/2008/layout/VerticalCurvedList"/>
    <dgm:cxn modelId="{C718138A-D2F5-4D44-B471-5375943A88BD}" type="presParOf" srcId="{5B1DD15D-E25F-BA4D-9DCD-736D76F39959}" destId="{645FE42A-DE76-C04F-B5C1-42B512EA9029}" srcOrd="0" destOrd="0" presId="urn:microsoft.com/office/officeart/2008/layout/VerticalCurvedList"/>
    <dgm:cxn modelId="{E7D4D68F-70D5-B54E-974C-8AD40CF12844}" type="presParOf" srcId="{96BCFCBA-BCD0-D641-8746-DACD6B78DF55}" destId="{156DD9F7-5E31-0F4F-9348-B17FD6D0E2C1}" srcOrd="11" destOrd="0" presId="urn:microsoft.com/office/officeart/2008/layout/VerticalCurvedList"/>
    <dgm:cxn modelId="{FF42BF83-522D-894D-92ED-7571453EB494}" type="presParOf" srcId="{96BCFCBA-BCD0-D641-8746-DACD6B78DF55}" destId="{DE7CC2F5-3532-B243-865E-CEC03DA5B7AB}" srcOrd="12" destOrd="0" presId="urn:microsoft.com/office/officeart/2008/layout/VerticalCurvedList"/>
    <dgm:cxn modelId="{98580DAD-F52D-B142-A432-801901F56B41}" type="presParOf" srcId="{DE7CC2F5-3532-B243-865E-CEC03DA5B7AB}" destId="{57906C18-26E4-114B-BA3E-3818B341BF01}" srcOrd="0" destOrd="0" presId="urn:microsoft.com/office/officeart/2008/layout/VerticalCurvedList"/>
    <dgm:cxn modelId="{7636FDFA-074D-D940-9E22-5E62F8FF569D}" type="presParOf" srcId="{96BCFCBA-BCD0-D641-8746-DACD6B78DF55}" destId="{30493222-AF93-FB4F-A126-7ED4C3CADB5C}" srcOrd="13" destOrd="0" presId="urn:microsoft.com/office/officeart/2008/layout/VerticalCurvedList"/>
    <dgm:cxn modelId="{929926CF-09A8-8044-97A3-4B06205BD2E1}" type="presParOf" srcId="{96BCFCBA-BCD0-D641-8746-DACD6B78DF55}" destId="{5020D027-38AB-264A-9BBD-D7BC76EC1371}" srcOrd="14" destOrd="0" presId="urn:microsoft.com/office/officeart/2008/layout/VerticalCurvedList"/>
    <dgm:cxn modelId="{41929DDB-A33A-5D42-B3B4-C93B5904C2D7}" type="presParOf" srcId="{5020D027-38AB-264A-9BBD-D7BC76EC1371}" destId="{D9AFCFBA-9611-EE43-8BD8-59B156ACA77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2366C7-93B9-6A4B-AC4A-D5A6AA2C0BDE}">
      <dsp:nvSpPr>
        <dsp:cNvPr id="0" name=""/>
        <dsp:cNvSpPr/>
      </dsp:nvSpPr>
      <dsp:spPr>
        <a:xfrm>
          <a:off x="99454" y="592258"/>
          <a:ext cx="1042528" cy="1601842"/>
        </a:xfrm>
        <a:prstGeom prst="upArrow">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E75B27-C9C4-184C-B9BD-2C0623675859}">
      <dsp:nvSpPr>
        <dsp:cNvPr id="0" name=""/>
        <dsp:cNvSpPr/>
      </dsp:nvSpPr>
      <dsp:spPr>
        <a:xfrm>
          <a:off x="1028149" y="419033"/>
          <a:ext cx="10399201" cy="2220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4480" tIns="0" rIns="284480" bIns="284480" numCol="1" spcCol="1270" anchor="ctr" anchorCtr="0">
          <a:noAutofit/>
        </a:bodyPr>
        <a:lstStyle/>
        <a:p>
          <a:pPr marL="0" lvl="0" indent="0" algn="l" defTabSz="1778000">
            <a:lnSpc>
              <a:spcPct val="90000"/>
            </a:lnSpc>
            <a:spcBef>
              <a:spcPct val="0"/>
            </a:spcBef>
            <a:spcAft>
              <a:spcPct val="35000"/>
            </a:spcAft>
            <a:buNone/>
          </a:pPr>
          <a:r>
            <a:rPr lang="en-US" sz="4000" kern="1200" dirty="0"/>
            <a:t>What its for:</a:t>
          </a:r>
        </a:p>
        <a:p>
          <a:pPr marL="171450" lvl="1" indent="-171450" algn="l" defTabSz="800100">
            <a:lnSpc>
              <a:spcPct val="90000"/>
            </a:lnSpc>
            <a:spcBef>
              <a:spcPct val="0"/>
            </a:spcBef>
            <a:spcAft>
              <a:spcPct val="15000"/>
            </a:spcAft>
            <a:buChar char="•"/>
          </a:pPr>
          <a:r>
            <a:rPr lang="en-US" sz="1800" b="1" kern="1200" dirty="0"/>
            <a:t>Educate</a:t>
          </a:r>
          <a:r>
            <a:rPr lang="en-US" sz="1800" kern="1200" dirty="0"/>
            <a:t> – </a:t>
          </a:r>
          <a:r>
            <a:rPr lang="en-US" sz="1800" b="0" i="0" kern="1200" dirty="0"/>
            <a:t>take a step back and CLEARLY define a token in non-technical and cross industry terms. Using real world, everyday analogies so ANYONE can understand them using properties and behaviors to describe and define them</a:t>
          </a:r>
          <a:r>
            <a:rPr lang="en-US" sz="1800" kern="1200" dirty="0"/>
            <a:t>.</a:t>
          </a:r>
        </a:p>
        <a:p>
          <a:pPr marL="171450" lvl="1" indent="-171450" algn="l" defTabSz="800100">
            <a:lnSpc>
              <a:spcPct val="90000"/>
            </a:lnSpc>
            <a:spcBef>
              <a:spcPct val="0"/>
            </a:spcBef>
            <a:spcAft>
              <a:spcPct val="15000"/>
            </a:spcAft>
            <a:buChar char="•"/>
          </a:pPr>
          <a:r>
            <a:rPr lang="en-US" sz="1800" b="1" kern="1200" dirty="0"/>
            <a:t>Establish</a:t>
          </a:r>
          <a:r>
            <a:rPr lang="en-US" sz="1800" kern="1200" dirty="0"/>
            <a:t> a common set of terms and definitions that can be used by business and technical participants to speak the same language</a:t>
          </a:r>
        </a:p>
        <a:p>
          <a:pPr marL="171450" lvl="1" indent="-171450" algn="l" defTabSz="800100">
            <a:lnSpc>
              <a:spcPct val="90000"/>
            </a:lnSpc>
            <a:spcBef>
              <a:spcPct val="0"/>
            </a:spcBef>
            <a:spcAft>
              <a:spcPct val="15000"/>
            </a:spcAft>
            <a:buChar char="•"/>
          </a:pPr>
          <a:r>
            <a:rPr lang="en-US" sz="1800" b="1" kern="1200" dirty="0"/>
            <a:t>Create</a:t>
          </a:r>
          <a:r>
            <a:rPr lang="en-US" sz="1800" kern="1200" dirty="0"/>
            <a:t> - </a:t>
          </a:r>
          <a:r>
            <a:rPr lang="en-US" sz="1800" b="0" i="0" kern="1200" dirty="0"/>
            <a:t>implementation neutral token definitions (artifacts) with clear requirements that developers can follow, and standards validate following a composition framework</a:t>
          </a:r>
          <a:endParaRPr lang="en-US" sz="1800" kern="1200" dirty="0"/>
        </a:p>
        <a:p>
          <a:pPr marL="171450" lvl="1" indent="-171450" algn="l" defTabSz="800100">
            <a:lnSpc>
              <a:spcPct val="90000"/>
            </a:lnSpc>
            <a:spcBef>
              <a:spcPct val="0"/>
            </a:spcBef>
            <a:spcAft>
              <a:spcPct val="15000"/>
            </a:spcAft>
            <a:buChar char="•"/>
          </a:pPr>
          <a:r>
            <a:rPr lang="en-GB" sz="1800" b="1" kern="1200" dirty="0"/>
            <a:t>Define</a:t>
          </a:r>
          <a:r>
            <a:rPr lang="en-GB" sz="1800" kern="1200" dirty="0"/>
            <a:t> meta-data using the TTF syntax and grammar to be able to generate visual representations of classifications, used by modelling tools to view and create token definitions mapped to the taxonomy and can also support taxonomy to implementation or source code mapping</a:t>
          </a:r>
          <a:endParaRPr lang="en-US" sz="1800" kern="1200" dirty="0"/>
        </a:p>
        <a:p>
          <a:pPr marL="171450" lvl="1" indent="-171450" algn="l" defTabSz="800100">
            <a:lnSpc>
              <a:spcPct val="90000"/>
            </a:lnSpc>
            <a:spcBef>
              <a:spcPct val="0"/>
            </a:spcBef>
            <a:spcAft>
              <a:spcPct val="15000"/>
            </a:spcAft>
            <a:buChar char="•"/>
          </a:pPr>
          <a:endParaRPr lang="en-US" sz="1800" kern="1200"/>
        </a:p>
        <a:p>
          <a:pPr marL="171450" lvl="1" indent="-171450" algn="l" defTabSz="800100">
            <a:lnSpc>
              <a:spcPct val="90000"/>
            </a:lnSpc>
            <a:spcBef>
              <a:spcPct val="0"/>
            </a:spcBef>
            <a:spcAft>
              <a:spcPct val="15000"/>
            </a:spcAft>
            <a:buChar char="•"/>
          </a:pPr>
          <a:endParaRPr lang="en-US" sz="1800" kern="1200"/>
        </a:p>
      </dsp:txBody>
      <dsp:txXfrm>
        <a:off x="1028149" y="419033"/>
        <a:ext cx="10399201" cy="2220568"/>
      </dsp:txXfrm>
    </dsp:sp>
    <dsp:sp modelId="{385745DD-3B5F-604B-9569-B557A3622115}">
      <dsp:nvSpPr>
        <dsp:cNvPr id="0" name=""/>
        <dsp:cNvSpPr/>
      </dsp:nvSpPr>
      <dsp:spPr>
        <a:xfrm>
          <a:off x="1040293" y="3170182"/>
          <a:ext cx="1064547" cy="1601842"/>
        </a:xfrm>
        <a:prstGeom prst="downArrow">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64C86A-3D38-864F-8BA2-A426576EBE19}">
      <dsp:nvSpPr>
        <dsp:cNvPr id="0" name=""/>
        <dsp:cNvSpPr/>
      </dsp:nvSpPr>
      <dsp:spPr>
        <a:xfrm>
          <a:off x="2523662" y="3089662"/>
          <a:ext cx="8621979" cy="18678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32" tIns="0" rIns="256032" bIns="256032" numCol="1" spcCol="1270" anchor="ctr" anchorCtr="0">
          <a:noAutofit/>
        </a:bodyPr>
        <a:lstStyle/>
        <a:p>
          <a:pPr marL="0" lvl="0" indent="0" algn="l" defTabSz="1600200">
            <a:lnSpc>
              <a:spcPct val="90000"/>
            </a:lnSpc>
            <a:spcBef>
              <a:spcPct val="0"/>
            </a:spcBef>
            <a:spcAft>
              <a:spcPct val="35000"/>
            </a:spcAft>
            <a:buNone/>
          </a:pPr>
          <a:r>
            <a:rPr lang="en-US" sz="3600" kern="1200"/>
            <a:t>It is </a:t>
          </a:r>
          <a:r>
            <a:rPr lang="en-US" sz="3600" b="1" kern="1200"/>
            <a:t>NOT:</a:t>
          </a:r>
          <a:endParaRPr lang="en-US" sz="3600" kern="1200"/>
        </a:p>
        <a:p>
          <a:pPr marL="228600" lvl="1" indent="-228600" algn="l" defTabSz="1066800">
            <a:lnSpc>
              <a:spcPct val="90000"/>
            </a:lnSpc>
            <a:spcBef>
              <a:spcPct val="0"/>
            </a:spcBef>
            <a:spcAft>
              <a:spcPct val="15000"/>
            </a:spcAft>
            <a:buChar char="•"/>
          </a:pPr>
          <a:r>
            <a:rPr lang="en-US" sz="2400" kern="1200"/>
            <a:t>Blockchain specific </a:t>
          </a:r>
        </a:p>
        <a:p>
          <a:pPr marL="228600" lvl="1" indent="-228600" algn="l" defTabSz="1066800">
            <a:lnSpc>
              <a:spcPct val="90000"/>
            </a:lnSpc>
            <a:spcBef>
              <a:spcPct val="0"/>
            </a:spcBef>
            <a:spcAft>
              <a:spcPct val="15000"/>
            </a:spcAft>
            <a:buChar char="•"/>
          </a:pPr>
          <a:r>
            <a:rPr lang="en-US" sz="2400" kern="1200" dirty="0"/>
            <a:t>A legal framework – but a common ground</a:t>
          </a:r>
        </a:p>
        <a:p>
          <a:pPr marL="228600" lvl="1" indent="-228600" algn="l" defTabSz="1066800">
            <a:lnSpc>
              <a:spcPct val="90000"/>
            </a:lnSpc>
            <a:spcBef>
              <a:spcPct val="0"/>
            </a:spcBef>
            <a:spcAft>
              <a:spcPct val="15000"/>
            </a:spcAft>
            <a:buChar char="•"/>
          </a:pPr>
          <a:r>
            <a:rPr lang="en-US" sz="2400" kern="1200"/>
            <a:t>Complete or comprehensive – requires and encourages collaboration</a:t>
          </a:r>
        </a:p>
      </dsp:txBody>
      <dsp:txXfrm>
        <a:off x="2523662" y="3089662"/>
        <a:ext cx="8621979" cy="186788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588307" y="1257789"/>
          <a:ext cx="212570" cy="202525"/>
        </a:xfrm>
        <a:custGeom>
          <a:avLst/>
          <a:gdLst/>
          <a:ahLst/>
          <a:cxnLst/>
          <a:rect l="0" t="0" r="0" b="0"/>
          <a:pathLst>
            <a:path>
              <a:moveTo>
                <a:pt x="0" y="0"/>
              </a:moveTo>
              <a:lnTo>
                <a:pt x="106285" y="0"/>
              </a:lnTo>
              <a:lnTo>
                <a:pt x="106285" y="202525"/>
              </a:lnTo>
              <a:lnTo>
                <a:pt x="212570" y="2025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1351711"/>
        <a:ext cx="14680" cy="14680"/>
      </dsp:txXfrm>
    </dsp:sp>
    <dsp:sp modelId="{62D6F0F0-43C3-6A48-870D-A245F2CC9D7B}">
      <dsp:nvSpPr>
        <dsp:cNvPr id="0" name=""/>
        <dsp:cNvSpPr/>
      </dsp:nvSpPr>
      <dsp:spPr>
        <a:xfrm>
          <a:off x="2588307" y="1055263"/>
          <a:ext cx="212570" cy="202525"/>
        </a:xfrm>
        <a:custGeom>
          <a:avLst/>
          <a:gdLst/>
          <a:ahLst/>
          <a:cxnLst/>
          <a:rect l="0" t="0" r="0" b="0"/>
          <a:pathLst>
            <a:path>
              <a:moveTo>
                <a:pt x="0" y="202525"/>
              </a:moveTo>
              <a:lnTo>
                <a:pt x="106285" y="202525"/>
              </a:lnTo>
              <a:lnTo>
                <a:pt x="106285" y="0"/>
              </a:lnTo>
              <a:lnTo>
                <a:pt x="212570"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1149186"/>
        <a:ext cx="14680" cy="14680"/>
      </dsp:txXfrm>
    </dsp:sp>
    <dsp:sp modelId="{39D284C1-1B33-D749-B3B5-9CB19CBD7159}">
      <dsp:nvSpPr>
        <dsp:cNvPr id="0" name=""/>
        <dsp:cNvSpPr/>
      </dsp:nvSpPr>
      <dsp:spPr>
        <a:xfrm>
          <a:off x="1312883" y="852738"/>
          <a:ext cx="212570" cy="405050"/>
        </a:xfrm>
        <a:custGeom>
          <a:avLst/>
          <a:gdLst/>
          <a:ahLst/>
          <a:cxnLst/>
          <a:rect l="0" t="0" r="0" b="0"/>
          <a:pathLst>
            <a:path>
              <a:moveTo>
                <a:pt x="0" y="0"/>
              </a:moveTo>
              <a:lnTo>
                <a:pt x="106285" y="0"/>
              </a:lnTo>
              <a:lnTo>
                <a:pt x="106285" y="405050"/>
              </a:lnTo>
              <a:lnTo>
                <a:pt x="212570" y="40505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07732" y="1043827"/>
        <a:ext cx="22872" cy="22872"/>
      </dsp:txXfrm>
    </dsp:sp>
    <dsp:sp modelId="{45FC82CD-8FD3-764E-BA9B-27EF8E5BB52C}">
      <dsp:nvSpPr>
        <dsp:cNvPr id="0" name=""/>
        <dsp:cNvSpPr/>
      </dsp:nvSpPr>
      <dsp:spPr>
        <a:xfrm>
          <a:off x="2588307" y="447687"/>
          <a:ext cx="212570" cy="202525"/>
        </a:xfrm>
        <a:custGeom>
          <a:avLst/>
          <a:gdLst/>
          <a:ahLst/>
          <a:cxnLst/>
          <a:rect l="0" t="0" r="0" b="0"/>
          <a:pathLst>
            <a:path>
              <a:moveTo>
                <a:pt x="0" y="0"/>
              </a:moveTo>
              <a:lnTo>
                <a:pt x="106285" y="0"/>
              </a:lnTo>
              <a:lnTo>
                <a:pt x="106285" y="202525"/>
              </a:lnTo>
              <a:lnTo>
                <a:pt x="212570" y="2025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541610"/>
        <a:ext cx="14680" cy="14680"/>
      </dsp:txXfrm>
    </dsp:sp>
    <dsp:sp modelId="{C21C7386-7023-2D4D-A532-0631A3B1A61A}">
      <dsp:nvSpPr>
        <dsp:cNvPr id="0" name=""/>
        <dsp:cNvSpPr/>
      </dsp:nvSpPr>
      <dsp:spPr>
        <a:xfrm>
          <a:off x="2588307" y="245162"/>
          <a:ext cx="212570" cy="202525"/>
        </a:xfrm>
        <a:custGeom>
          <a:avLst/>
          <a:gdLst/>
          <a:ahLst/>
          <a:cxnLst/>
          <a:rect l="0" t="0" r="0" b="0"/>
          <a:pathLst>
            <a:path>
              <a:moveTo>
                <a:pt x="0" y="202525"/>
              </a:moveTo>
              <a:lnTo>
                <a:pt x="106285" y="202525"/>
              </a:lnTo>
              <a:lnTo>
                <a:pt x="106285" y="0"/>
              </a:lnTo>
              <a:lnTo>
                <a:pt x="212570"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339084"/>
        <a:ext cx="14680" cy="14680"/>
      </dsp:txXfrm>
    </dsp:sp>
    <dsp:sp modelId="{2A08C9C9-08DC-3447-A65D-1A874CA863FF}">
      <dsp:nvSpPr>
        <dsp:cNvPr id="0" name=""/>
        <dsp:cNvSpPr/>
      </dsp:nvSpPr>
      <dsp:spPr>
        <a:xfrm>
          <a:off x="1312883" y="447687"/>
          <a:ext cx="212570" cy="405050"/>
        </a:xfrm>
        <a:custGeom>
          <a:avLst/>
          <a:gdLst/>
          <a:ahLst/>
          <a:cxnLst/>
          <a:rect l="0" t="0" r="0" b="0"/>
          <a:pathLst>
            <a:path>
              <a:moveTo>
                <a:pt x="0" y="405050"/>
              </a:moveTo>
              <a:lnTo>
                <a:pt x="106285" y="405050"/>
              </a:lnTo>
              <a:lnTo>
                <a:pt x="106285" y="0"/>
              </a:lnTo>
              <a:lnTo>
                <a:pt x="212570"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07732" y="638777"/>
        <a:ext cx="22872" cy="22872"/>
      </dsp:txXfrm>
    </dsp:sp>
    <dsp:sp modelId="{0EBAD5F1-D554-494B-9CEC-1C32BA079E10}">
      <dsp:nvSpPr>
        <dsp:cNvPr id="0" name=""/>
        <dsp:cNvSpPr/>
      </dsp:nvSpPr>
      <dsp:spPr>
        <a:xfrm rot="16200000">
          <a:off x="298124" y="690718"/>
          <a:ext cx="1705477" cy="324040"/>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500" b="0" i="1" kern="1200" smtClean="0">
                    <a:latin typeface="Cambria Math" panose="02040503050406030204" pitchFamily="18" charset="0"/>
                  </a:rPr>
                  <m:t>𝑚</m:t>
                </m:r>
              </m:oMath>
            </m:oMathPara>
          </a14:m>
          <a:endParaRPr lang="en-US" sz="1500" kern="1200" dirty="0"/>
        </a:p>
      </dsp:txBody>
      <dsp:txXfrm>
        <a:off x="298124" y="690718"/>
        <a:ext cx="1705477" cy="324040"/>
      </dsp:txXfrm>
    </dsp:sp>
    <dsp:sp modelId="{C114DDFF-0552-804A-9F05-95FD78DB978C}">
      <dsp:nvSpPr>
        <dsp:cNvPr id="0" name=""/>
        <dsp:cNvSpPr/>
      </dsp:nvSpPr>
      <dsp:spPr>
        <a:xfrm>
          <a:off x="1525454" y="285667"/>
          <a:ext cx="1062853" cy="32404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Mint</a:t>
          </a:r>
        </a:p>
      </dsp:txBody>
      <dsp:txXfrm>
        <a:off x="1525454" y="285667"/>
        <a:ext cx="1062853" cy="324040"/>
      </dsp:txXfrm>
    </dsp:sp>
    <dsp:sp modelId="{B7DF4AB0-21E8-0F49-86FE-23236CEE8247}">
      <dsp:nvSpPr>
        <dsp:cNvPr id="0" name=""/>
        <dsp:cNvSpPr/>
      </dsp:nvSpPr>
      <dsp:spPr>
        <a:xfrm>
          <a:off x="2800877" y="83142"/>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MintRequest</a:t>
          </a:r>
          <a:endParaRPr lang="en-US" sz="1000" kern="1200" dirty="0"/>
        </a:p>
      </dsp:txBody>
      <dsp:txXfrm>
        <a:off x="2800877" y="83142"/>
        <a:ext cx="1062853" cy="324040"/>
      </dsp:txXfrm>
    </dsp:sp>
    <dsp:sp modelId="{41C344FA-88C9-024F-A55E-DEE23E3AAD7D}">
      <dsp:nvSpPr>
        <dsp:cNvPr id="0" name=""/>
        <dsp:cNvSpPr/>
      </dsp:nvSpPr>
      <dsp:spPr>
        <a:xfrm>
          <a:off x="2800877" y="488192"/>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MintResponse</a:t>
          </a:r>
          <a:endParaRPr lang="en-US" sz="1000" kern="1200" dirty="0"/>
        </a:p>
      </dsp:txBody>
      <dsp:txXfrm>
        <a:off x="2800877" y="488192"/>
        <a:ext cx="1062853" cy="324040"/>
      </dsp:txXfrm>
    </dsp:sp>
    <dsp:sp modelId="{BC1C9FC3-6540-2440-8DB2-DF7E060F6E9C}">
      <dsp:nvSpPr>
        <dsp:cNvPr id="0" name=""/>
        <dsp:cNvSpPr/>
      </dsp:nvSpPr>
      <dsp:spPr>
        <a:xfrm>
          <a:off x="1525454" y="1095768"/>
          <a:ext cx="1062853" cy="32404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a:t>
          </a:r>
          <a:endParaRPr lang="en-US" sz="1000" kern="1200" dirty="0"/>
        </a:p>
      </dsp:txBody>
      <dsp:txXfrm>
        <a:off x="1525454" y="1095768"/>
        <a:ext cx="1062853" cy="324040"/>
      </dsp:txXfrm>
    </dsp:sp>
    <dsp:sp modelId="{336E12B0-4711-DD49-8920-5A1ED78F0AC8}">
      <dsp:nvSpPr>
        <dsp:cNvPr id="0" name=""/>
        <dsp:cNvSpPr/>
      </dsp:nvSpPr>
      <dsp:spPr>
        <a:xfrm>
          <a:off x="2800877" y="893243"/>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MintFromRequest</a:t>
          </a:r>
          <a:endParaRPr lang="en-US" sz="1000" kern="1200" dirty="0"/>
        </a:p>
      </dsp:txBody>
      <dsp:txXfrm>
        <a:off x="2800877" y="893243"/>
        <a:ext cx="1062853" cy="324040"/>
      </dsp:txXfrm>
    </dsp:sp>
    <dsp:sp modelId="{DDBFCC67-0BD8-164F-852D-AC8B7ADD2337}">
      <dsp:nvSpPr>
        <dsp:cNvPr id="0" name=""/>
        <dsp:cNvSpPr/>
      </dsp:nvSpPr>
      <dsp:spPr>
        <a:xfrm>
          <a:off x="2800877" y="1298294"/>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MintFromResponse</a:t>
          </a:r>
          <a:endParaRPr lang="en-US" sz="1000" kern="1200" dirty="0"/>
        </a:p>
      </dsp:txBody>
      <dsp:txXfrm>
        <a:off x="2800877" y="1298294"/>
        <a:ext cx="1062853" cy="32404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F5B99B-7E0A-3B48-A4A4-E04A067C9EAE}">
      <dsp:nvSpPr>
        <dsp:cNvPr id="0" name=""/>
        <dsp:cNvSpPr/>
      </dsp:nvSpPr>
      <dsp:spPr>
        <a:xfrm>
          <a:off x="-3846664" y="-590742"/>
          <a:ext cx="4584636" cy="4584636"/>
        </a:xfrm>
        <a:prstGeom prst="blockArc">
          <a:avLst>
            <a:gd name="adj1" fmla="val 18900000"/>
            <a:gd name="adj2" fmla="val 2700000"/>
            <a:gd name="adj3" fmla="val 471"/>
          </a:avLst>
        </a:pr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BA981AC-9466-DC43-8DBE-1E38B8F28B6A}">
      <dsp:nvSpPr>
        <dsp:cNvPr id="0" name=""/>
        <dsp:cNvSpPr/>
      </dsp:nvSpPr>
      <dsp:spPr>
        <a:xfrm>
          <a:off x="323471" y="212628"/>
          <a:ext cx="8882625" cy="42553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50800" rIns="50800" bIns="50800" numCol="1" spcCol="1270" anchor="ctr" anchorCtr="0">
          <a:noAutofit/>
        </a:bodyPr>
        <a:lstStyle/>
        <a:p>
          <a:pPr marL="0" lvl="0" indent="0" algn="l" defTabSz="889000">
            <a:lnSpc>
              <a:spcPct val="90000"/>
            </a:lnSpc>
            <a:spcBef>
              <a:spcPct val="0"/>
            </a:spcBef>
            <a:spcAft>
              <a:spcPct val="35000"/>
            </a:spcAft>
            <a:buNone/>
          </a:pPr>
          <a14:m xmlns:a14="http://schemas.microsoft.com/office/drawing/2010/main">
            <m:oMath xmlns:m="http://schemas.openxmlformats.org/officeDocument/2006/math">
              <m:r>
                <a:rPr lang="en-US" sz="2000" i="1" kern="1200" smtClean="0">
                  <a:latin typeface="Cambria Math" panose="02040503050406030204" pitchFamily="18" charset="0"/>
                </a:rPr>
                <m:t>𝑃h𝑦𝑠𝑖𝑐𝑎𝑙</m:t>
              </m:r>
              <m:r>
                <a:rPr lang="en-US" sz="2000" i="1" kern="1200" smtClean="0">
                  <a:latin typeface="Cambria Math" panose="02040503050406030204" pitchFamily="18" charset="0"/>
                </a:rPr>
                <m:t> </m:t>
              </m:r>
              <m:r>
                <a:rPr lang="en-US" sz="2000" i="1" kern="1200" smtClean="0">
                  <a:latin typeface="Cambria Math" panose="02040503050406030204" pitchFamily="18" charset="0"/>
                </a:rPr>
                <m:t>𝐶𝑎𝑠h</m:t>
              </m:r>
              <m:r>
                <a:rPr lang="en-US" sz="2000" i="1" kern="1200" smtClean="0">
                  <a:latin typeface="Cambria Math" panose="02040503050406030204" pitchFamily="18" charset="0"/>
                </a:rPr>
                <m:t> </m:t>
              </m:r>
              <m:r>
                <a:rPr lang="en-US" sz="2000" kern="1200">
                  <a:latin typeface="Cambria Math" panose="02040503050406030204" pitchFamily="18" charset="0"/>
                </a:rPr>
                <m:t>=</m:t>
              </m:r>
            </m:oMath>
          </a14:m>
          <a:r>
            <a:rPr lang="en-US" sz="2000" kern="1200" dirty="0"/>
            <a:t> </a:t>
          </a:r>
          <a14:m xmlns:a14="http://schemas.microsoft.com/office/drawing/2010/main">
            <m:oMath xmlns:m="http://schemas.openxmlformats.org/officeDocument/2006/math">
              <m:sSub>
                <m:sSubPr>
                  <m:ctrlPr>
                    <a:rPr lang="en-US" sz="2000" b="0" i="1" kern="1200" smtClean="0">
                      <a:latin typeface="Cambria Math" panose="02040503050406030204" pitchFamily="18" charset="0"/>
                      <a:ea typeface="Cambria Math" panose="02040503050406030204" pitchFamily="18" charset="0"/>
                    </a:rPr>
                  </m:ctrlPr>
                </m:sSubPr>
                <m:e>
                  <m:r>
                    <a:rPr lang="en-US" sz="2000" i="1" kern="1200" smtClean="0">
                      <a:latin typeface="Cambria Math" panose="02040503050406030204" pitchFamily="18" charset="0"/>
                      <a:ea typeface="Cambria Math" panose="02040503050406030204" pitchFamily="18" charset="0"/>
                    </a:rPr>
                    <m:t>𝜏</m:t>
                  </m:r>
                </m:e>
                <m:sub>
                  <m:r>
                    <m:rPr>
                      <m:sty m:val="p"/>
                    </m:rPr>
                    <a:rPr lang="el-GR" sz="2000" b="0" i="1" kern="1200" smtClean="0">
                      <a:latin typeface="Cambria Math" panose="02040503050406030204" pitchFamily="18" charset="0"/>
                      <a:ea typeface="Cambria Math" panose="02040503050406030204" pitchFamily="18" charset="0"/>
                    </a:rPr>
                    <m:t>Ϝ</m:t>
                  </m:r>
                </m:sub>
              </m:sSub>
              <m:r>
                <a:rPr lang="en-US" sz="2000" b="0" i="1" kern="1200" smtClean="0">
                  <a:latin typeface="Cambria Math" panose="02040503050406030204" pitchFamily="18" charset="0"/>
                  <a:ea typeface="Cambria Math" panose="02040503050406030204" pitchFamily="18" charset="0"/>
                </a:rPr>
                <m:t>{</m:t>
              </m:r>
              <m:r>
                <a:rPr lang="en-US" sz="2000" b="0" i="1" kern="1200">
                  <a:latin typeface="Cambria Math" panose="02040503050406030204" pitchFamily="18" charset="0"/>
                  <a:ea typeface="Cambria Math" panose="02040503050406030204" pitchFamily="18" charset="0"/>
                </a:rPr>
                <m:t>𝑑</m:t>
              </m:r>
              <m:r>
                <a:rPr lang="en-US" sz="2000" b="0" i="1" kern="1200">
                  <a:latin typeface="Cambria Math" panose="02040503050406030204" pitchFamily="18" charset="0"/>
                  <a:ea typeface="Cambria Math" panose="02040503050406030204" pitchFamily="18" charset="0"/>
                </a:rPr>
                <m:t>,</m:t>
              </m:r>
              <m:r>
                <a:rPr lang="en-US" sz="2000" b="0" i="1" kern="1200">
                  <a:latin typeface="Cambria Math" panose="02040503050406030204" pitchFamily="18" charset="0"/>
                  <a:ea typeface="Cambria Math" panose="02040503050406030204" pitchFamily="18" charset="0"/>
                </a:rPr>
                <m:t>𝑆𝐶</m:t>
              </m:r>
              <m:r>
                <a:rPr lang="en-US" sz="2000" b="0" i="1" kern="1200" smtClean="0">
                  <a:latin typeface="Cambria Math" panose="02040503050406030204" pitchFamily="18" charset="0"/>
                  <a:ea typeface="Cambria Math" panose="02040503050406030204" pitchFamily="18" charset="0"/>
                </a:rPr>
                <m:t>}</m:t>
              </m:r>
            </m:oMath>
          </a14:m>
          <a:r>
            <a:rPr lang="en-US" sz="2000" kern="1200" dirty="0"/>
            <a:t> (Fungible: sub-dividable &amp; Supply Control)</a:t>
          </a:r>
        </a:p>
      </dsp:txBody>
      <dsp:txXfrm>
        <a:off x="323471" y="212628"/>
        <a:ext cx="8882625" cy="425530"/>
      </dsp:txXfrm>
    </dsp:sp>
    <dsp:sp modelId="{7B1EDA04-DD7F-1548-828C-43E12F14915F}">
      <dsp:nvSpPr>
        <dsp:cNvPr id="0" name=""/>
        <dsp:cNvSpPr/>
      </dsp:nvSpPr>
      <dsp:spPr>
        <a:xfrm>
          <a:off x="57515" y="159437"/>
          <a:ext cx="531912" cy="531912"/>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4F9CF1B-3804-9649-8AD1-C8BEC7B357B8}">
      <dsp:nvSpPr>
        <dsp:cNvPr id="0" name=""/>
        <dsp:cNvSpPr/>
      </dsp:nvSpPr>
      <dsp:spPr>
        <a:xfrm>
          <a:off x="628394" y="850719"/>
          <a:ext cx="8577703" cy="425530"/>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50800" rIns="50800" bIns="50800" numCol="1" spcCol="1270" anchor="ctr" anchorCtr="0">
          <a:noAutofit/>
        </a:bodyPr>
        <a:lstStyle/>
        <a:p>
          <a:pPr marL="0" lvl="0" indent="0" algn="l" defTabSz="889000">
            <a:lnSpc>
              <a:spcPct val="90000"/>
            </a:lnSpc>
            <a:spcBef>
              <a:spcPct val="0"/>
            </a:spcBef>
            <a:spcAft>
              <a:spcPct val="35000"/>
            </a:spcAft>
            <a:buNone/>
          </a:pPr>
          <a14:m xmlns:a14="http://schemas.microsoft.com/office/drawing/2010/main">
            <m:oMath xmlns:m="http://schemas.openxmlformats.org/officeDocument/2006/math">
              <m:r>
                <a:rPr lang="en-US" sz="2000" kern="1200" smtClean="0">
                  <a:latin typeface="Cambria Math" panose="02040503050406030204" pitchFamily="18" charset="0"/>
                </a:rPr>
                <m:t>𝑉𝑜𝑡𝑒</m:t>
              </m:r>
            </m:oMath>
          </a14:m>
          <a:r>
            <a:rPr lang="en-US" sz="2000" kern="1200" dirty="0"/>
            <a:t> = </a:t>
          </a:r>
          <a14:m xmlns:a14="http://schemas.microsoft.com/office/drawing/2010/main">
            <m:oMath xmlns:m="http://schemas.openxmlformats.org/officeDocument/2006/math">
              <m:sSub>
                <m:sSubPr>
                  <m:ctrlPr>
                    <a:rPr lang="en-US" sz="2000" i="1" kern="1200" smtClean="0">
                      <a:latin typeface="Cambria Math" panose="02040503050406030204" pitchFamily="18" charset="0"/>
                    </a:rPr>
                  </m:ctrlPr>
                </m:sSubPr>
                <m:e>
                  <m:r>
                    <a:rPr lang="en-US" sz="2000" i="1" kern="1200" smtClean="0">
                      <a:latin typeface="Cambria Math" panose="02040503050406030204" pitchFamily="18" charset="0"/>
                      <a:ea typeface="Cambria Math" panose="02040503050406030204" pitchFamily="18" charset="0"/>
                    </a:rPr>
                    <m:t>𝜏</m:t>
                  </m:r>
                </m:e>
                <m:sub>
                  <m:r>
                    <m:rPr>
                      <m:sty m:val="p"/>
                    </m:rPr>
                    <a:rPr lang="el-GR" sz="2000" i="1" kern="1200" smtClean="0">
                      <a:latin typeface="Cambria Math" panose="02040503050406030204" pitchFamily="18" charset="0"/>
                      <a:ea typeface="Cambria Math" panose="02040503050406030204" pitchFamily="18" charset="0"/>
                    </a:rPr>
                    <m:t>Ν</m:t>
                  </m:r>
                </m:sub>
              </m:sSub>
              <m:r>
                <a:rPr lang="en-US" sz="2000" b="0" i="1" kern="1200" smtClean="0">
                  <a:latin typeface="Cambria Math" panose="02040503050406030204" pitchFamily="18" charset="0"/>
                </a:rPr>
                <m:t>{~</m:t>
              </m:r>
              <m:r>
                <a:rPr lang="en-US" sz="2000" b="0" i="1" kern="1200" smtClean="0">
                  <a:latin typeface="Cambria Math" panose="02040503050406030204" pitchFamily="18" charset="0"/>
                </a:rPr>
                <m:t>𝑡</m:t>
              </m:r>
              <m:r>
                <a:rPr lang="en-US" sz="2000" b="0" i="1" kern="1200" smtClean="0">
                  <a:latin typeface="Cambria Math" panose="02040503050406030204" pitchFamily="18" charset="0"/>
                </a:rPr>
                <m:t>, </m:t>
              </m:r>
              <m:r>
                <a:rPr lang="en-US" sz="2000" b="0" i="1" kern="1200" smtClean="0">
                  <a:latin typeface="Cambria Math" panose="02040503050406030204" pitchFamily="18" charset="0"/>
                </a:rPr>
                <m:t>𝑆</m:t>
              </m:r>
              <m:r>
                <a:rPr lang="en-US" sz="2000" b="0" i="1" kern="1200" smtClean="0">
                  <a:latin typeface="Cambria Math" panose="02040503050406030204" pitchFamily="18" charset="0"/>
                </a:rPr>
                <m:t>}</m:t>
              </m:r>
            </m:oMath>
          </a14:m>
          <a:r>
            <a:rPr lang="en-US" sz="2000" kern="1200" dirty="0"/>
            <a:t> (Non-fungible: non-transferable &amp; </a:t>
          </a:r>
          <a:r>
            <a:rPr lang="en-US" sz="2000" kern="1200" dirty="0" err="1"/>
            <a:t>suspendable</a:t>
          </a:r>
          <a:r>
            <a:rPr lang="en-US" sz="2000" kern="1200" dirty="0"/>
            <a:t>) (implicit </a:t>
          </a:r>
          <a:r>
            <a:rPr lang="en-US" sz="2000" i="1" kern="1200" dirty="0"/>
            <a:t>~d</a:t>
          </a:r>
          <a:r>
            <a:rPr lang="en-US" sz="2000" kern="1200" dirty="0"/>
            <a:t>)</a:t>
          </a:r>
        </a:p>
      </dsp:txBody>
      <dsp:txXfrm>
        <a:off x="628394" y="850719"/>
        <a:ext cx="8577703" cy="425530"/>
      </dsp:txXfrm>
    </dsp:sp>
    <dsp:sp modelId="{6275B56F-6726-0843-908B-113EB3BA759E}">
      <dsp:nvSpPr>
        <dsp:cNvPr id="0" name=""/>
        <dsp:cNvSpPr/>
      </dsp:nvSpPr>
      <dsp:spPr>
        <a:xfrm>
          <a:off x="362437" y="797528"/>
          <a:ext cx="531912" cy="531912"/>
        </a:xfrm>
        <a:prstGeom prst="ellipse">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EB84D88-305D-814D-89A3-55CF7DE965B3}">
      <dsp:nvSpPr>
        <dsp:cNvPr id="0" name=""/>
        <dsp:cNvSpPr/>
      </dsp:nvSpPr>
      <dsp:spPr>
        <a:xfrm>
          <a:off x="721980" y="1488810"/>
          <a:ext cx="8484116" cy="425530"/>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50800" rIns="50800" bIns="50800" numCol="1" spcCol="1270" anchor="ctr" anchorCtr="0">
          <a:noAutofit/>
        </a:bodyPr>
        <a:lstStyle/>
        <a:p>
          <a:pPr marL="0" lvl="0" indent="0" algn="l" defTabSz="889000">
            <a:lnSpc>
              <a:spcPct val="90000"/>
            </a:lnSpc>
            <a:spcBef>
              <a:spcPct val="0"/>
            </a:spcBef>
            <a:spcAft>
              <a:spcPct val="35000"/>
            </a:spcAft>
            <a:buNone/>
          </a:pPr>
          <a14:m xmlns:a14="http://schemas.microsoft.com/office/drawing/2010/main">
            <m:oMath xmlns:m="http://schemas.openxmlformats.org/officeDocument/2006/math">
              <m:r>
                <a:rPr lang="en-US" sz="2000" kern="1200" smtClean="0">
                  <a:latin typeface="Cambria Math" panose="02040503050406030204" pitchFamily="18" charset="0"/>
                </a:rPr>
                <m:t>𝑇h𝑒𝑎𝑡𝑒𝑟</m:t>
              </m:r>
              <m:r>
                <a:rPr lang="en-US" sz="2000" kern="1200" smtClean="0">
                  <a:latin typeface="Cambria Math" panose="02040503050406030204" pitchFamily="18" charset="0"/>
                </a:rPr>
                <m:t> </m:t>
              </m:r>
              <m:r>
                <a:rPr lang="en-US" sz="2000" kern="1200" smtClean="0">
                  <a:latin typeface="Cambria Math" panose="02040503050406030204" pitchFamily="18" charset="0"/>
                </a:rPr>
                <m:t>𝑇𝑖𝑐𝑘𝑒𝑡</m:t>
              </m:r>
            </m:oMath>
          </a14:m>
          <a:r>
            <a:rPr lang="en-US" sz="2000" kern="1200" dirty="0"/>
            <a:t> = </a:t>
          </a:r>
          <a14:m xmlns:a14="http://schemas.microsoft.com/office/drawing/2010/main">
            <m:oMath xmlns:m="http://schemas.openxmlformats.org/officeDocument/2006/math">
              <m:sSub>
                <m:sSubPr>
                  <m:ctrlPr>
                    <a:rPr lang="en-US" sz="2000" b="0" i="1" kern="1200" smtClean="0">
                      <a:latin typeface="Cambria Math" panose="02040503050406030204" pitchFamily="18" charset="0"/>
                      <a:ea typeface="Cambria Math" panose="02040503050406030204" pitchFamily="18" charset="0"/>
                    </a:rPr>
                  </m:ctrlPr>
                </m:sSubPr>
                <m:e>
                  <m:r>
                    <a:rPr lang="en-US" sz="2000" b="0" i="1" kern="1200" smtClean="0">
                      <a:latin typeface="Cambria Math" panose="02040503050406030204" pitchFamily="18" charset="0"/>
                      <a:ea typeface="Cambria Math" panose="02040503050406030204" pitchFamily="18" charset="0"/>
                    </a:rPr>
                    <m:t>𝜏</m:t>
                  </m:r>
                </m:e>
                <m:sub>
                  <m:r>
                    <m:rPr>
                      <m:sty m:val="p"/>
                    </m:rPr>
                    <a:rPr lang="el-GR" sz="2000" b="0" i="1" kern="1200" smtClean="0">
                      <a:latin typeface="Cambria Math" panose="02040503050406030204" pitchFamily="18" charset="0"/>
                      <a:ea typeface="Cambria Math" panose="02040503050406030204" pitchFamily="18" charset="0"/>
                    </a:rPr>
                    <m:t>Ν</m:t>
                  </m:r>
                </m:sub>
              </m:sSub>
              <m:r>
                <a:rPr lang="en-US" sz="2000" b="0" i="1" kern="1200" smtClean="0">
                  <a:latin typeface="Cambria Math" panose="02040503050406030204" pitchFamily="18" charset="0"/>
                  <a:ea typeface="Cambria Math" panose="02040503050406030204" pitchFamily="18" charset="0"/>
                </a:rPr>
                <m:t>(</m:t>
              </m:r>
              <m:sSub>
                <m:sSubPr>
                  <m:ctrlPr>
                    <a:rPr lang="en-US" sz="2000" b="0" i="1" kern="1200" smtClean="0">
                      <a:latin typeface="Cambria Math" panose="02040503050406030204" pitchFamily="18" charset="0"/>
                      <a:ea typeface="Cambria Math" panose="02040503050406030204" pitchFamily="18" charset="0"/>
                    </a:rPr>
                  </m:ctrlPr>
                </m:sSubPr>
                <m:e>
                  <m:r>
                    <a:rPr lang="en-US" sz="2000" b="0" i="1" kern="1200" smtClean="0">
                      <a:latin typeface="Cambria Math" panose="02040503050406030204" pitchFamily="18" charset="0"/>
                      <a:ea typeface="Cambria Math" panose="02040503050406030204" pitchFamily="18" charset="0"/>
                    </a:rPr>
                    <m:t>𝜏</m:t>
                  </m:r>
                </m:e>
                <m:sub>
                  <m:r>
                    <m:rPr>
                      <m:sty m:val="p"/>
                    </m:rPr>
                    <a:rPr lang="el-GR" sz="2000" b="0" i="1" kern="1200" smtClean="0">
                      <a:latin typeface="Cambria Math" panose="02040503050406030204" pitchFamily="18" charset="0"/>
                      <a:ea typeface="Cambria Math" panose="02040503050406030204" pitchFamily="18" charset="0"/>
                    </a:rPr>
                    <m:t>Ϝ</m:t>
                  </m:r>
                </m:sub>
              </m:sSub>
              <m:r>
                <a:rPr lang="en-US" sz="2000" b="0" i="1" kern="1200" smtClean="0">
                  <a:latin typeface="Cambria Math" panose="02040503050406030204" pitchFamily="18" charset="0"/>
                  <a:ea typeface="Cambria Math" panose="02040503050406030204" pitchFamily="18" charset="0"/>
                </a:rPr>
                <m:t>){</m:t>
              </m:r>
              <m:r>
                <a:rPr lang="en-US" sz="2000" b="0" i="1" kern="1200" smtClean="0">
                  <a:latin typeface="Cambria Math" panose="02040503050406030204" pitchFamily="18" charset="0"/>
                  <a:ea typeface="Cambria Math" panose="02040503050406030204" pitchFamily="18" charset="0"/>
                </a:rPr>
                <m:t>𝑒</m:t>
              </m:r>
              <m:r>
                <a:rPr lang="en-US" sz="2000" b="0" i="1" kern="1200" smtClean="0">
                  <a:latin typeface="Cambria Math" panose="02040503050406030204" pitchFamily="18" charset="0"/>
                  <a:ea typeface="Cambria Math" panose="02040503050406030204" pitchFamily="18" charset="0"/>
                </a:rPr>
                <m:t>,</m:t>
              </m:r>
              <m:r>
                <a:rPr lang="en-US" sz="2000" b="0" i="1" kern="1200" smtClean="0">
                  <a:latin typeface="Cambria Math" panose="02040503050406030204" pitchFamily="18" charset="0"/>
                  <a:ea typeface="Cambria Math" panose="02040503050406030204" pitchFamily="18" charset="0"/>
                </a:rPr>
                <m:t>𝑡</m:t>
              </m:r>
              <m:r>
                <a:rPr lang="en-US" sz="2000" b="0" i="1" kern="1200" smtClean="0">
                  <a:latin typeface="Cambria Math" panose="02040503050406030204" pitchFamily="18" charset="0"/>
                  <a:ea typeface="Cambria Math" panose="02040503050406030204" pitchFamily="18" charset="0"/>
                </a:rPr>
                <m:t>}</m:t>
              </m:r>
            </m:oMath>
          </a14:m>
          <a:r>
            <a:rPr lang="en-US" sz="2000" kern="1200" dirty="0"/>
            <a:t> (Hybrid: expire-able &amp; transferable)</a:t>
          </a:r>
        </a:p>
      </dsp:txBody>
      <dsp:txXfrm>
        <a:off x="721980" y="1488810"/>
        <a:ext cx="8484116" cy="425530"/>
      </dsp:txXfrm>
    </dsp:sp>
    <dsp:sp modelId="{94615077-F38A-0643-B831-527605BAC559}">
      <dsp:nvSpPr>
        <dsp:cNvPr id="0" name=""/>
        <dsp:cNvSpPr/>
      </dsp:nvSpPr>
      <dsp:spPr>
        <a:xfrm>
          <a:off x="456024" y="1435619"/>
          <a:ext cx="531912" cy="531912"/>
        </a:xfrm>
        <a:prstGeom prst="ellipse">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B9D7184-B4BB-1F4B-B7CA-5C7CE7D41578}">
      <dsp:nvSpPr>
        <dsp:cNvPr id="0" name=""/>
        <dsp:cNvSpPr/>
      </dsp:nvSpPr>
      <dsp:spPr>
        <a:xfrm>
          <a:off x="628394" y="2126901"/>
          <a:ext cx="8577703" cy="425530"/>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50800" rIns="50800" bIns="50800" numCol="1" spcCol="1270" anchor="ctr" anchorCtr="0">
          <a:noAutofit/>
        </a:bodyPr>
        <a:lstStyle/>
        <a:p>
          <a:pPr marL="0" lvl="0" indent="0" algn="l" defTabSz="889000">
            <a:lnSpc>
              <a:spcPct val="90000"/>
            </a:lnSpc>
            <a:spcBef>
              <a:spcPct val="0"/>
            </a:spcBef>
            <a:spcAft>
              <a:spcPct val="35000"/>
            </a:spcAft>
            <a:buNone/>
          </a:pPr>
          <a14:m xmlns:a14="http://schemas.microsoft.com/office/drawing/2010/main">
            <m:oMath xmlns:m="http://schemas.openxmlformats.org/officeDocument/2006/math">
              <m:r>
                <a:rPr lang="en-US" sz="2000" kern="1200" smtClean="0">
                  <a:latin typeface="Cambria Math" panose="02040503050406030204" pitchFamily="18" charset="0"/>
                </a:rPr>
                <m:t>𝐵𝑎𝑟𝑟𝑒𝑙</m:t>
              </m:r>
              <m:r>
                <a:rPr lang="en-US" sz="2000" kern="1200" smtClean="0">
                  <a:latin typeface="Cambria Math" panose="02040503050406030204" pitchFamily="18" charset="0"/>
                </a:rPr>
                <m:t> </m:t>
              </m:r>
              <m:r>
                <a:rPr lang="en-US" sz="2000" kern="1200" smtClean="0">
                  <a:latin typeface="Cambria Math" panose="02040503050406030204" pitchFamily="18" charset="0"/>
                </a:rPr>
                <m:t>𝑜𝑓</m:t>
              </m:r>
              <m:r>
                <a:rPr lang="en-US" sz="2000" kern="1200" smtClean="0">
                  <a:latin typeface="Cambria Math" panose="02040503050406030204" pitchFamily="18" charset="0"/>
                </a:rPr>
                <m:t> </m:t>
              </m:r>
              <m:r>
                <a:rPr lang="en-US" sz="2000" kern="1200" smtClean="0">
                  <a:latin typeface="Cambria Math" panose="02040503050406030204" pitchFamily="18" charset="0"/>
                </a:rPr>
                <m:t>𝑂𝑖𝑙</m:t>
              </m:r>
            </m:oMath>
          </a14:m>
          <a:r>
            <a:rPr lang="en-US" sz="2000" kern="1200" dirty="0"/>
            <a:t> = </a:t>
          </a:r>
          <a14:m xmlns:a14="http://schemas.microsoft.com/office/drawing/2010/main">
            <m:oMath xmlns:m="http://schemas.openxmlformats.org/officeDocument/2006/math">
              <m:sSub>
                <m:sSubPr>
                  <m:ctrlPr>
                    <a:rPr lang="en-US" sz="2000" i="1" kern="1200" smtClean="0">
                      <a:latin typeface="Cambria Math" panose="02040503050406030204" pitchFamily="18" charset="0"/>
                    </a:rPr>
                  </m:ctrlPr>
                </m:sSubPr>
                <m:e>
                  <m:r>
                    <a:rPr lang="en-US" sz="2000" i="1" kern="1200" smtClean="0">
                      <a:latin typeface="Cambria Math" panose="02040503050406030204" pitchFamily="18" charset="0"/>
                      <a:ea typeface="Cambria Math" panose="02040503050406030204" pitchFamily="18" charset="0"/>
                    </a:rPr>
                    <m:t>𝜏</m:t>
                  </m:r>
                </m:e>
                <m:sub>
                  <m:r>
                    <m:rPr>
                      <m:sty m:val="p"/>
                    </m:rPr>
                    <a:rPr lang="el-GR" sz="2000" i="1" kern="1200" smtClean="0">
                      <a:latin typeface="Cambria Math" panose="02040503050406030204" pitchFamily="18" charset="0"/>
                      <a:ea typeface="Cambria Math" panose="02040503050406030204" pitchFamily="18" charset="0"/>
                    </a:rPr>
                    <m:t>Ϝ</m:t>
                  </m:r>
                </m:sub>
              </m:sSub>
              <m:r>
                <a:rPr lang="en-US" sz="2000" b="0" i="1" kern="1200" smtClean="0">
                  <a:latin typeface="Cambria Math" panose="02040503050406030204" pitchFamily="18" charset="0"/>
                  <a:ea typeface="Cambria Math" panose="02040503050406030204" pitchFamily="18" charset="0"/>
                </a:rPr>
                <m:t>{</m:t>
              </m:r>
            </m:oMath>
          </a14:m>
          <a:r>
            <a:rPr lang="en-US" sz="2000" i="1" kern="1200" dirty="0"/>
            <a:t>~d,</a:t>
          </a:r>
          <a14:m xmlns:a14="http://schemas.microsoft.com/office/drawing/2010/main">
            <m:oMath xmlns:m="http://schemas.openxmlformats.org/officeDocument/2006/math">
              <m:r>
                <a:rPr lang="en-US" sz="2000" b="0" i="1" kern="1200" smtClean="0">
                  <a:latin typeface="Cambria Math" panose="02040503050406030204" pitchFamily="18" charset="0"/>
                  <a:ea typeface="Cambria Math" panose="02040503050406030204" pitchFamily="18" charset="0"/>
                </a:rPr>
                <m:t>𝑔</m:t>
              </m:r>
              <m:r>
                <a:rPr lang="en-US" sz="2000" b="0" i="1" kern="1200" smtClean="0">
                  <a:latin typeface="Cambria Math" panose="02040503050406030204" pitchFamily="18" charset="0"/>
                  <a:ea typeface="Cambria Math" panose="02040503050406030204" pitchFamily="18" charset="0"/>
                </a:rPr>
                <m:t>, </m:t>
              </m:r>
              <m:r>
                <a:rPr lang="en-US" sz="2000" b="0" i="1" kern="1200">
                  <a:latin typeface="Cambria Math" panose="02040503050406030204" pitchFamily="18" charset="0"/>
                  <a:ea typeface="Cambria Math" panose="02040503050406030204" pitchFamily="18" charset="0"/>
                </a:rPr>
                <m:t>𝑆𝐶</m:t>
              </m:r>
              <m:r>
                <a:rPr lang="en-US" sz="2000" b="0" i="1" kern="1200" smtClean="0">
                  <a:latin typeface="Cambria Math" panose="02040503050406030204" pitchFamily="18" charset="0"/>
                  <a:ea typeface="Cambria Math" panose="02040503050406030204" pitchFamily="18" charset="0"/>
                </a:rPr>
                <m:t>}</m:t>
              </m:r>
            </m:oMath>
          </a14:m>
          <a:r>
            <a:rPr lang="en-US" sz="2000" kern="1200" dirty="0"/>
            <a:t> (Fungible: whole, delegable &amp; Supply Control)</a:t>
          </a:r>
        </a:p>
      </dsp:txBody>
      <dsp:txXfrm>
        <a:off x="628394" y="2126901"/>
        <a:ext cx="8577703" cy="425530"/>
      </dsp:txXfrm>
    </dsp:sp>
    <dsp:sp modelId="{5EEBA76B-93B7-2A41-87DA-B8CC7C64F96C}">
      <dsp:nvSpPr>
        <dsp:cNvPr id="0" name=""/>
        <dsp:cNvSpPr/>
      </dsp:nvSpPr>
      <dsp:spPr>
        <a:xfrm>
          <a:off x="362437" y="2073710"/>
          <a:ext cx="531912" cy="531912"/>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080CA41-BB9C-5B41-8984-9370A41EE31B}">
      <dsp:nvSpPr>
        <dsp:cNvPr id="0" name=""/>
        <dsp:cNvSpPr/>
      </dsp:nvSpPr>
      <dsp:spPr>
        <a:xfrm>
          <a:off x="323471" y="2764992"/>
          <a:ext cx="8882625" cy="42553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38100" rIns="38100" bIns="38100" numCol="1" spcCol="1270" anchor="ctr" anchorCtr="0">
          <a:noAutofit/>
        </a:bodyPr>
        <a:lstStyle/>
        <a:p>
          <a:pPr marL="0" lvl="0" indent="0" algn="l" defTabSz="666750">
            <a:lnSpc>
              <a:spcPct val="90000"/>
            </a:lnSpc>
            <a:spcBef>
              <a:spcPct val="0"/>
            </a:spcBef>
            <a:spcAft>
              <a:spcPct val="35000"/>
            </a:spcAft>
            <a:buNone/>
          </a:pPr>
          <a14:m xmlns:a14="http://schemas.microsoft.com/office/drawing/2010/main">
            <m:oMath xmlns:m="http://schemas.openxmlformats.org/officeDocument/2006/math">
              <m:r>
                <m:rPr>
                  <m:sty m:val="p"/>
                </m:rPr>
                <a:rPr lang="en-US" sz="1500" b="0" i="0" kern="1200" smtClean="0">
                  <a:latin typeface="Cambria Math" panose="02040503050406030204" pitchFamily="18" charset="0"/>
                </a:rPr>
                <m:t>Inventory</m:t>
              </m:r>
              <m:r>
                <a:rPr lang="en-US" sz="1500" b="0" i="0" kern="1200" smtClean="0">
                  <a:latin typeface="Cambria Math" panose="02040503050406030204" pitchFamily="18" charset="0"/>
                </a:rPr>
                <m:t> </m:t>
              </m:r>
              <m:r>
                <m:rPr>
                  <m:sty m:val="p"/>
                </m:rPr>
                <a:rPr lang="en-US" sz="1500" b="0" i="0" kern="1200" smtClean="0">
                  <a:latin typeface="Cambria Math" panose="02040503050406030204" pitchFamily="18" charset="0"/>
                </a:rPr>
                <m:t>Item</m:t>
              </m:r>
            </m:oMath>
          </a14:m>
          <a:r>
            <a:rPr lang="en-US" sz="1500" kern="1200" dirty="0"/>
            <a:t> = [</a:t>
          </a:r>
          <a14:m xmlns:a14="http://schemas.microsoft.com/office/drawing/2010/main">
            <m:oMath xmlns:m="http://schemas.openxmlformats.org/officeDocument/2006/math">
              <m:sSub>
                <m:sSubPr>
                  <m:ctrlPr>
                    <a:rPr lang="en-US" sz="1500" i="1" kern="1200" smtClean="0">
                      <a:latin typeface="Cambria Math" panose="02040503050406030204" pitchFamily="18" charset="0"/>
                    </a:rPr>
                  </m:ctrlPr>
                </m:sSubPr>
                <m:e>
                  <m:r>
                    <a:rPr lang="en-US" sz="1500" i="1" kern="1200" smtClean="0">
                      <a:latin typeface="Cambria Math" panose="02040503050406030204" pitchFamily="18" charset="0"/>
                      <a:ea typeface="Cambria Math" panose="02040503050406030204" pitchFamily="18" charset="0"/>
                    </a:rPr>
                    <m:t>𝜏</m:t>
                  </m:r>
                </m:e>
                <m:sub>
                  <m:r>
                    <m:rPr>
                      <m:sty m:val="p"/>
                    </m:rPr>
                    <a:rPr lang="el-GR" sz="1500" i="1" kern="1200" smtClean="0">
                      <a:latin typeface="Cambria Math" panose="02040503050406030204" pitchFamily="18" charset="0"/>
                      <a:ea typeface="Cambria Math" panose="02040503050406030204" pitchFamily="18" charset="0"/>
                    </a:rPr>
                    <m:t>Ϝ</m:t>
                  </m:r>
                </m:sub>
              </m:sSub>
            </m:oMath>
          </a14:m>
          <a:r>
            <a:rPr lang="en-US" sz="1500" kern="1200" dirty="0"/>
            <a:t>{</a:t>
          </a:r>
          <a:r>
            <a:rPr lang="en-US" sz="1400" i="1" kern="1200" dirty="0"/>
            <a:t>~d</a:t>
          </a:r>
          <a14:m xmlns:a14="http://schemas.microsoft.com/office/drawing/2010/main">
            <m:oMath xmlns:m="http://schemas.openxmlformats.org/officeDocument/2006/math">
              <m:r>
                <a:rPr lang="en-US" sz="1500" b="0" i="1" kern="1200">
                  <a:latin typeface="Cambria Math" panose="02040503050406030204" pitchFamily="18" charset="0"/>
                  <a:ea typeface="Cambria Math" panose="02040503050406030204" pitchFamily="18" charset="0"/>
                </a:rPr>
                <m:t>,</m:t>
              </m:r>
              <m:r>
                <a:rPr lang="en-US" sz="1500" b="0" i="1" kern="1200" smtClean="0">
                  <a:latin typeface="Cambria Math" panose="02040503050406030204" pitchFamily="18" charset="0"/>
                  <a:ea typeface="Cambria Math" panose="02040503050406030204" pitchFamily="18" charset="0"/>
                </a:rPr>
                <m:t>𝑔</m:t>
              </m:r>
              <m:r>
                <a:rPr lang="en-US" sz="1500" b="0" i="1" kern="1200" smtClean="0">
                  <a:latin typeface="Cambria Math" panose="02040503050406030204" pitchFamily="18" charset="0"/>
                  <a:ea typeface="Cambria Math" panose="02040503050406030204" pitchFamily="18" charset="0"/>
                </a:rPr>
                <m:t>, </m:t>
              </m:r>
              <m:r>
                <a:rPr lang="en-US" sz="1500" b="0" i="1" kern="1200">
                  <a:latin typeface="Cambria Math" panose="02040503050406030204" pitchFamily="18" charset="0"/>
                  <a:ea typeface="Cambria Math" panose="02040503050406030204" pitchFamily="18" charset="0"/>
                </a:rPr>
                <m:t>𝑆𝐶</m:t>
              </m:r>
              <m:r>
                <a:rPr lang="en-US" sz="1500" b="0" i="1" kern="1200" smtClean="0">
                  <a:latin typeface="Cambria Math" panose="02040503050406030204" pitchFamily="18" charset="0"/>
                  <a:ea typeface="Cambria Math" panose="02040503050406030204" pitchFamily="18" charset="0"/>
                </a:rPr>
                <m:t>}+</m:t>
              </m:r>
              <m:r>
                <a:rPr lang="en-US" sz="1500" b="0" i="1" kern="1200" smtClean="0">
                  <a:latin typeface="Cambria Math" panose="02040503050406030204" pitchFamily="18" charset="0"/>
                  <a:ea typeface="Cambria Math" panose="02040503050406030204" pitchFamily="18" charset="0"/>
                </a:rPr>
                <m:t>𝜙</m:t>
              </m:r>
              <m:r>
                <a:rPr lang="en-US" sz="1500" b="0" i="1" kern="1200" smtClean="0">
                  <a:latin typeface="Cambria Math" panose="02040503050406030204" pitchFamily="18" charset="0"/>
                  <a:ea typeface="Cambria Math" panose="02040503050406030204" pitchFamily="18" charset="0"/>
                </a:rPr>
                <m:t>𝑆𝐾𝑈</m:t>
              </m:r>
              <m:r>
                <a:rPr lang="en-US" sz="1500" b="0" i="1" kern="1200" smtClean="0">
                  <a:latin typeface="Cambria Math" panose="02040503050406030204" pitchFamily="18" charset="0"/>
                  <a:ea typeface="Cambria Math" panose="02040503050406030204" pitchFamily="18" charset="0"/>
                </a:rPr>
                <m:t>]</m:t>
              </m:r>
            </m:oMath>
          </a14:m>
          <a:r>
            <a:rPr lang="en-US" sz="1500" kern="1200" dirty="0"/>
            <a:t> (Fungible: whole, delegable &amp; Supply Control and a SKU property)</a:t>
          </a:r>
        </a:p>
      </dsp:txBody>
      <dsp:txXfrm>
        <a:off x="323471" y="2764992"/>
        <a:ext cx="8882625" cy="425530"/>
      </dsp:txXfrm>
    </dsp:sp>
    <dsp:sp modelId="{DBCE4932-679C-CF49-96F3-733C030B0AB7}">
      <dsp:nvSpPr>
        <dsp:cNvPr id="0" name=""/>
        <dsp:cNvSpPr/>
      </dsp:nvSpPr>
      <dsp:spPr>
        <a:xfrm>
          <a:off x="57515" y="2711801"/>
          <a:ext cx="531912" cy="531912"/>
        </a:xfrm>
        <a:prstGeom prst="ellipse">
          <a:avLst/>
        </a:prstGeom>
        <a:solidFill>
          <a:schemeClr val="lt1">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5A86A2-5635-46F8-88B7-5B0F3888A99C}">
      <dsp:nvSpPr>
        <dsp:cNvPr id="0" name=""/>
        <dsp:cNvSpPr/>
      </dsp:nvSpPr>
      <dsp:spPr>
        <a:xfrm>
          <a:off x="0" y="5314"/>
          <a:ext cx="6513603" cy="119932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0A2CCC-4345-40BF-BB62-CDDA659BC0BF}">
      <dsp:nvSpPr>
        <dsp:cNvPr id="0" name=""/>
        <dsp:cNvSpPr/>
      </dsp:nvSpPr>
      <dsp:spPr>
        <a:xfrm>
          <a:off x="362794" y="275161"/>
          <a:ext cx="660271" cy="659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8D16CE-C50E-4FDF-A00B-BA5782D9099F}">
      <dsp:nvSpPr>
        <dsp:cNvPr id="0" name=""/>
        <dsp:cNvSpPr/>
      </dsp:nvSpPr>
      <dsp:spPr>
        <a:xfrm>
          <a:off x="1385860" y="5314"/>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800100">
            <a:lnSpc>
              <a:spcPct val="100000"/>
            </a:lnSpc>
            <a:spcBef>
              <a:spcPct val="0"/>
            </a:spcBef>
            <a:spcAft>
              <a:spcPct val="35000"/>
            </a:spcAft>
            <a:buNone/>
          </a:pPr>
          <a:r>
            <a:rPr lang="en-US" sz="1800" kern="1200" dirty="0"/>
            <a:t>Some behaviors can apply to a token's class, like </a:t>
          </a:r>
          <a:r>
            <a:rPr lang="en-US" sz="1800" b="1" kern="1200" dirty="0"/>
            <a:t>delegable</a:t>
          </a:r>
          <a:r>
            <a:rPr lang="en-US" sz="1800" kern="1200" dirty="0"/>
            <a:t> (</a:t>
          </a:r>
          <a:r>
            <a:rPr lang="en-US" sz="1800" i="1" kern="1200" dirty="0"/>
            <a:t>g</a:t>
          </a:r>
          <a:r>
            <a:rPr lang="en-US" sz="1800" kern="1200" dirty="0"/>
            <a:t>) and can </a:t>
          </a:r>
          <a:r>
            <a:rPr lang="en-US" sz="1800" b="1" kern="1200" dirty="0"/>
            <a:t>influence</a:t>
          </a:r>
          <a:r>
            <a:rPr lang="en-US" sz="1800" kern="1200" dirty="0"/>
            <a:t> behaviors added to the definition of the token like transfer and burn. </a:t>
          </a:r>
        </a:p>
      </dsp:txBody>
      <dsp:txXfrm>
        <a:off x="1385860" y="5314"/>
        <a:ext cx="5106400" cy="1236799"/>
      </dsp:txXfrm>
    </dsp:sp>
    <dsp:sp modelId="{C7C6AEB3-3364-4E7C-963E-341F4ED0839C}">
      <dsp:nvSpPr>
        <dsp:cNvPr id="0" name=""/>
        <dsp:cNvSpPr/>
      </dsp:nvSpPr>
      <dsp:spPr>
        <a:xfrm>
          <a:off x="0" y="1551313"/>
          <a:ext cx="6513603" cy="119932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E3F5FE-F2E0-404B-9BE6-EA8810668016}">
      <dsp:nvSpPr>
        <dsp:cNvPr id="0" name=""/>
        <dsp:cNvSpPr/>
      </dsp:nvSpPr>
      <dsp:spPr>
        <a:xfrm>
          <a:off x="362794" y="1821160"/>
          <a:ext cx="660271" cy="659626"/>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29E542-9695-4892-8F31-50D5943C0CCB}">
      <dsp:nvSpPr>
        <dsp:cNvPr id="0" name=""/>
        <dsp:cNvSpPr/>
      </dsp:nvSpPr>
      <dsp:spPr>
        <a:xfrm>
          <a:off x="1385860" y="1551313"/>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711200">
            <a:lnSpc>
              <a:spcPct val="100000"/>
            </a:lnSpc>
            <a:spcBef>
              <a:spcPct val="0"/>
            </a:spcBef>
            <a:spcAft>
              <a:spcPct val="35000"/>
            </a:spcAft>
            <a:buNone/>
          </a:pPr>
          <a:r>
            <a:rPr lang="en-US" sz="1600" kern="1200" dirty="0"/>
            <a:t>Some behaviors have a natural opposite or a need to indicate a lack or disabled behavior. These will have the same symbol, where the opposite is indicated by a prefix of </a:t>
          </a:r>
          <a:r>
            <a:rPr lang="en-US" sz="1600" b="0" kern="1200" dirty="0"/>
            <a:t>~.</a:t>
          </a:r>
        </a:p>
      </dsp:txBody>
      <dsp:txXfrm>
        <a:off x="1385860" y="1551313"/>
        <a:ext cx="5106400" cy="1236799"/>
      </dsp:txXfrm>
    </dsp:sp>
    <dsp:sp modelId="{7A11D88A-3EDF-4244-B55C-26C262C08D3A}">
      <dsp:nvSpPr>
        <dsp:cNvPr id="0" name=""/>
        <dsp:cNvSpPr/>
      </dsp:nvSpPr>
      <dsp:spPr>
        <a:xfrm>
          <a:off x="0" y="3097312"/>
          <a:ext cx="6513603" cy="119932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FFFA97-DD3D-4790-9EDC-F5938BB2EBFF}">
      <dsp:nvSpPr>
        <dsp:cNvPr id="0" name=""/>
        <dsp:cNvSpPr/>
      </dsp:nvSpPr>
      <dsp:spPr>
        <a:xfrm>
          <a:off x="362794" y="3367160"/>
          <a:ext cx="660271" cy="659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B9010E-ECB3-4215-9072-F5A1D6698F47}">
      <dsp:nvSpPr>
        <dsp:cNvPr id="0" name=""/>
        <dsp:cNvSpPr/>
      </dsp:nvSpPr>
      <dsp:spPr>
        <a:xfrm>
          <a:off x="1385860" y="3097312"/>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800100">
            <a:lnSpc>
              <a:spcPct val="100000"/>
            </a:lnSpc>
            <a:spcBef>
              <a:spcPct val="0"/>
            </a:spcBef>
            <a:spcAft>
              <a:spcPct val="35000"/>
            </a:spcAft>
            <a:buNone/>
          </a:pPr>
          <a:r>
            <a:rPr lang="en-US" sz="1800" kern="1200"/>
            <a:t>Some behaviors are incompatible with others.</a:t>
          </a:r>
        </a:p>
      </dsp:txBody>
      <dsp:txXfrm>
        <a:off x="1385860" y="3097312"/>
        <a:ext cx="5106400" cy="1236799"/>
      </dsp:txXfrm>
    </dsp:sp>
    <dsp:sp modelId="{656FF16A-C7AE-4EDA-BF37-40B822D97731}">
      <dsp:nvSpPr>
        <dsp:cNvPr id="0" name=""/>
        <dsp:cNvSpPr/>
      </dsp:nvSpPr>
      <dsp:spPr>
        <a:xfrm>
          <a:off x="0" y="4643312"/>
          <a:ext cx="6513603" cy="119932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18C9AF-30DA-45EE-93CD-FDA6F805A1C9}">
      <dsp:nvSpPr>
        <dsp:cNvPr id="0" name=""/>
        <dsp:cNvSpPr/>
      </dsp:nvSpPr>
      <dsp:spPr>
        <a:xfrm>
          <a:off x="362794" y="4913159"/>
          <a:ext cx="660271" cy="659626"/>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5B7142-28DD-465E-AB69-C66B0B403EE1}">
      <dsp:nvSpPr>
        <dsp:cNvPr id="0" name=""/>
        <dsp:cNvSpPr/>
      </dsp:nvSpPr>
      <dsp:spPr>
        <a:xfrm>
          <a:off x="1385860" y="4643312"/>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800100">
            <a:lnSpc>
              <a:spcPct val="100000"/>
            </a:lnSpc>
            <a:spcBef>
              <a:spcPct val="0"/>
            </a:spcBef>
            <a:spcAft>
              <a:spcPct val="35000"/>
            </a:spcAft>
            <a:buNone/>
          </a:pPr>
          <a:r>
            <a:rPr lang="en-US" sz="1800" kern="1200"/>
            <a:t>Some behaviors are implicit based on the base token.   I.e. transferable, is implicit for fungible tokens.</a:t>
          </a:r>
        </a:p>
      </dsp:txBody>
      <dsp:txXfrm>
        <a:off x="1385860" y="4643312"/>
        <a:ext cx="5106400" cy="123679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993FC6-C615-1242-A5CB-46AD085C9AB9}">
      <dsp:nvSpPr>
        <dsp:cNvPr id="0" name=""/>
        <dsp:cNvSpPr/>
      </dsp:nvSpPr>
      <dsp:spPr>
        <a:xfrm>
          <a:off x="0" y="55377"/>
          <a:ext cx="10936389" cy="886823"/>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Tokens begin at a common root named Base - </a:t>
          </a:r>
          <a14:m xmlns:a14="http://schemas.microsoft.com/office/drawing/2010/main">
            <m:oMath xmlns:m="http://schemas.openxmlformats.org/officeDocument/2006/math">
              <m:r>
                <a:rPr lang="en-US" sz="2400" i="1" kern="1200" smtClean="0">
                  <a:latin typeface="Cambria Math" panose="02040503050406030204" pitchFamily="18" charset="0"/>
                  <a:ea typeface="Cambria Math" panose="02040503050406030204" pitchFamily="18" charset="0"/>
                </a:rPr>
                <m:t>𝜏</m:t>
              </m:r>
            </m:oMath>
          </a14:m>
          <a:endParaRPr lang="en-US" sz="1700" kern="1200" dirty="0"/>
        </a:p>
      </dsp:txBody>
      <dsp:txXfrm>
        <a:off x="43291" y="98668"/>
        <a:ext cx="10849807" cy="800241"/>
      </dsp:txXfrm>
    </dsp:sp>
    <dsp:sp modelId="{726FD45F-6285-C544-96B4-A195F3E97B19}">
      <dsp:nvSpPr>
        <dsp:cNvPr id="0" name=""/>
        <dsp:cNvSpPr/>
      </dsp:nvSpPr>
      <dsp:spPr>
        <a:xfrm>
          <a:off x="0" y="1011967"/>
          <a:ext cx="10936389" cy="886823"/>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Base has 2 initial branches: Fungible </a:t>
          </a:r>
          <a14:m xmlns:a14="http://schemas.microsoft.com/office/drawing/2010/main">
            <m:oMath xmlns:m="http://schemas.openxmlformats.org/officeDocument/2006/math">
              <m:sSub>
                <m:sSubPr>
                  <m:ctrlPr>
                    <a:rPr lang="en-US" sz="2000" i="1" kern="1200" smtClean="0">
                      <a:latin typeface="Cambria Math" panose="02040503050406030204" pitchFamily="18" charset="0"/>
                      <a:ea typeface="Cambria Math" panose="02040503050406030204" pitchFamily="18" charset="0"/>
                    </a:rPr>
                  </m:ctrlPr>
                </m:sSubPr>
                <m:e>
                  <m:r>
                    <a:rPr lang="en-US" sz="2000" kern="1200" smtClean="0">
                      <a:latin typeface="Cambria Math" panose="02040503050406030204" pitchFamily="18" charset="0"/>
                    </a:rPr>
                    <m:t> </m:t>
                  </m:r>
                  <m:r>
                    <a:rPr lang="en-US" sz="2000" i="1" kern="1200" smtClean="0">
                      <a:latin typeface="Cambria Math" panose="02040503050406030204" pitchFamily="18" charset="0"/>
                      <a:ea typeface="Cambria Math" panose="02040503050406030204" pitchFamily="18" charset="0"/>
                    </a:rPr>
                    <m:t>𝜏</m:t>
                  </m:r>
                </m:e>
                <m:sub>
                  <m:r>
                    <m:rPr>
                      <m:sty m:val="p"/>
                    </m:rPr>
                    <a:rPr lang="el-GR" sz="2000" i="1" kern="1200" smtClean="0">
                      <a:latin typeface="Cambria Math" panose="02040503050406030204" pitchFamily="18" charset="0"/>
                      <a:ea typeface="Cambria Math" panose="02040503050406030204" pitchFamily="18" charset="0"/>
                    </a:rPr>
                    <m:t>Ϝ</m:t>
                  </m:r>
                </m:sub>
              </m:sSub>
            </m:oMath>
          </a14:m>
          <a:r>
            <a:rPr lang="en-US" sz="1700" kern="1200" dirty="0"/>
            <a:t>  and Non-Fungible </a:t>
          </a:r>
          <a14:m xmlns:a14="http://schemas.microsoft.com/office/drawing/2010/main">
            <m:oMath xmlns:m="http://schemas.openxmlformats.org/officeDocument/2006/math">
              <m:sSub>
                <m:sSubPr>
                  <m:ctrlPr>
                    <a:rPr lang="en-US" sz="2000" i="1" kern="1200" smtClean="0">
                      <a:latin typeface="Cambria Math" panose="02040503050406030204" pitchFamily="18" charset="0"/>
                      <a:ea typeface="Cambria Math" panose="02040503050406030204" pitchFamily="18" charset="0"/>
                    </a:rPr>
                  </m:ctrlPr>
                </m:sSubPr>
                <m:e>
                  <m:r>
                    <a:rPr lang="en-US" sz="2000" i="1" kern="1200" smtClean="0">
                      <a:latin typeface="Cambria Math" panose="02040503050406030204" pitchFamily="18" charset="0"/>
                      <a:ea typeface="Cambria Math" panose="02040503050406030204" pitchFamily="18" charset="0"/>
                    </a:rPr>
                    <m:t>𝜏</m:t>
                  </m:r>
                </m:e>
                <m:sub>
                  <m:r>
                    <m:rPr>
                      <m:sty m:val="p"/>
                    </m:rPr>
                    <a:rPr lang="el-GR" sz="2000" i="1" kern="1200" smtClean="0">
                      <a:latin typeface="Cambria Math" panose="02040503050406030204" pitchFamily="18" charset="0"/>
                      <a:ea typeface="Cambria Math" panose="02040503050406030204" pitchFamily="18" charset="0"/>
                    </a:rPr>
                    <m:t>Ν</m:t>
                  </m:r>
                </m:sub>
              </m:sSub>
            </m:oMath>
          </a14:m>
          <a:r>
            <a:rPr lang="en-US" sz="1700" kern="1200" dirty="0"/>
            <a:t> - Hybrids are on their own branch.</a:t>
          </a:r>
        </a:p>
      </dsp:txBody>
      <dsp:txXfrm>
        <a:off x="43291" y="1055258"/>
        <a:ext cx="10849807" cy="800241"/>
      </dsp:txXfrm>
    </dsp:sp>
    <dsp:sp modelId="{C481B839-D121-9D48-8B74-79445D362D53}">
      <dsp:nvSpPr>
        <dsp:cNvPr id="0" name=""/>
        <dsp:cNvSpPr/>
      </dsp:nvSpPr>
      <dsp:spPr>
        <a:xfrm>
          <a:off x="0" y="1921184"/>
          <a:ext cx="10936389" cy="886823"/>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Branches are classified as Fractional Fungible, Whole Fungible, Fractional Non-Fungible or Singleton. Where Fractional indicates that the token is sub-dividable. The classification implies a specific Template Formula base.</a:t>
          </a:r>
        </a:p>
      </dsp:txBody>
      <dsp:txXfrm>
        <a:off x="43291" y="1964475"/>
        <a:ext cx="10849807" cy="800241"/>
      </dsp:txXfrm>
    </dsp:sp>
    <dsp:sp modelId="{A5C43F8F-D0F9-F140-A459-EC86E219E156}">
      <dsp:nvSpPr>
        <dsp:cNvPr id="0" name=""/>
        <dsp:cNvSpPr/>
      </dsp:nvSpPr>
      <dsp:spPr>
        <a:xfrm>
          <a:off x="0" y="2854088"/>
          <a:ext cx="10936389" cy="886823"/>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A new branch is created from a parent branch when it is added but does not represent a complete token.  For example, non-transferable would represent a branch on non-fungible, but would not be a branch on fungible.</a:t>
          </a:r>
        </a:p>
      </dsp:txBody>
      <dsp:txXfrm>
        <a:off x="43291" y="2897379"/>
        <a:ext cx="10849807" cy="800241"/>
      </dsp:txXfrm>
    </dsp:sp>
    <dsp:sp modelId="{8250E9E3-A066-2F44-8D9C-3A85D0BEAFE7}">
      <dsp:nvSpPr>
        <dsp:cNvPr id="0" name=""/>
        <dsp:cNvSpPr/>
      </dsp:nvSpPr>
      <dsp:spPr>
        <a:xfrm>
          <a:off x="0" y="3786991"/>
          <a:ext cx="10936389" cy="886823"/>
        </a:xfrm>
        <a:prstGeom prst="round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Some artifacts and artifact groups can apply to both Fungible and Non-Fungible branches, like Transferable.  These are represented as branches on each of these branches with a dotted line to the branch or some other visual indicator that it is not a duplicate and can provide navigation to its other location(s).	</a:t>
          </a:r>
        </a:p>
      </dsp:txBody>
      <dsp:txXfrm>
        <a:off x="43291" y="3830282"/>
        <a:ext cx="10849807" cy="800241"/>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C7A15A-CDF8-464C-9C21-41A52F19D60A}">
      <dsp:nvSpPr>
        <dsp:cNvPr id="0" name=""/>
        <dsp:cNvSpPr/>
      </dsp:nvSpPr>
      <dsp:spPr>
        <a:xfrm>
          <a:off x="3508602" y="1045372"/>
          <a:ext cx="256749" cy="122189"/>
        </a:xfrm>
        <a:custGeom>
          <a:avLst/>
          <a:gdLst/>
          <a:ahLst/>
          <a:cxnLst/>
          <a:rect l="0" t="0" r="0" b="0"/>
          <a:pathLst>
            <a:path>
              <a:moveTo>
                <a:pt x="0" y="0"/>
              </a:moveTo>
              <a:lnTo>
                <a:pt x="0" y="83268"/>
              </a:lnTo>
              <a:lnTo>
                <a:pt x="256749" y="83268"/>
              </a:lnTo>
              <a:lnTo>
                <a:pt x="256749" y="12218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0F02941-686B-2B4A-B02F-7C6CEFA946B8}">
      <dsp:nvSpPr>
        <dsp:cNvPr id="0" name=""/>
        <dsp:cNvSpPr/>
      </dsp:nvSpPr>
      <dsp:spPr>
        <a:xfrm>
          <a:off x="3251852" y="1045372"/>
          <a:ext cx="256749" cy="122189"/>
        </a:xfrm>
        <a:custGeom>
          <a:avLst/>
          <a:gdLst/>
          <a:ahLst/>
          <a:cxnLst/>
          <a:rect l="0" t="0" r="0" b="0"/>
          <a:pathLst>
            <a:path>
              <a:moveTo>
                <a:pt x="256749" y="0"/>
              </a:moveTo>
              <a:lnTo>
                <a:pt x="256749" y="83268"/>
              </a:lnTo>
              <a:lnTo>
                <a:pt x="0" y="83268"/>
              </a:lnTo>
              <a:lnTo>
                <a:pt x="0" y="12218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975CB0-6381-934C-ABA9-34A718D4A9C3}">
      <dsp:nvSpPr>
        <dsp:cNvPr id="0" name=""/>
        <dsp:cNvSpPr/>
      </dsp:nvSpPr>
      <dsp:spPr>
        <a:xfrm>
          <a:off x="2995103" y="656398"/>
          <a:ext cx="513498" cy="122189"/>
        </a:xfrm>
        <a:custGeom>
          <a:avLst/>
          <a:gdLst/>
          <a:ahLst/>
          <a:cxnLst/>
          <a:rect l="0" t="0" r="0" b="0"/>
          <a:pathLst>
            <a:path>
              <a:moveTo>
                <a:pt x="0" y="0"/>
              </a:moveTo>
              <a:lnTo>
                <a:pt x="0" y="83268"/>
              </a:lnTo>
              <a:lnTo>
                <a:pt x="513498" y="83268"/>
              </a:lnTo>
              <a:lnTo>
                <a:pt x="513498" y="122189"/>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DF325F8-AA8D-3D4C-AB8F-2F2B3BC6D395}">
      <dsp:nvSpPr>
        <dsp:cNvPr id="0" name=""/>
        <dsp:cNvSpPr/>
      </dsp:nvSpPr>
      <dsp:spPr>
        <a:xfrm>
          <a:off x="2481605" y="1045372"/>
          <a:ext cx="256749" cy="122189"/>
        </a:xfrm>
        <a:custGeom>
          <a:avLst/>
          <a:gdLst/>
          <a:ahLst/>
          <a:cxnLst/>
          <a:rect l="0" t="0" r="0" b="0"/>
          <a:pathLst>
            <a:path>
              <a:moveTo>
                <a:pt x="0" y="0"/>
              </a:moveTo>
              <a:lnTo>
                <a:pt x="0" y="83268"/>
              </a:lnTo>
              <a:lnTo>
                <a:pt x="256749" y="83268"/>
              </a:lnTo>
              <a:lnTo>
                <a:pt x="256749" y="12218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5178B97-EA0B-784B-86F8-47DDEBC4D48A}">
      <dsp:nvSpPr>
        <dsp:cNvPr id="0" name=""/>
        <dsp:cNvSpPr/>
      </dsp:nvSpPr>
      <dsp:spPr>
        <a:xfrm>
          <a:off x="2224856" y="1045372"/>
          <a:ext cx="256749" cy="122189"/>
        </a:xfrm>
        <a:custGeom>
          <a:avLst/>
          <a:gdLst/>
          <a:ahLst/>
          <a:cxnLst/>
          <a:rect l="0" t="0" r="0" b="0"/>
          <a:pathLst>
            <a:path>
              <a:moveTo>
                <a:pt x="256749" y="0"/>
              </a:moveTo>
              <a:lnTo>
                <a:pt x="256749" y="83268"/>
              </a:lnTo>
              <a:lnTo>
                <a:pt x="0" y="83268"/>
              </a:lnTo>
              <a:lnTo>
                <a:pt x="0" y="12218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A647577-BA26-0944-881C-214458AF32B5}">
      <dsp:nvSpPr>
        <dsp:cNvPr id="0" name=""/>
        <dsp:cNvSpPr/>
      </dsp:nvSpPr>
      <dsp:spPr>
        <a:xfrm>
          <a:off x="2481605" y="656398"/>
          <a:ext cx="513498" cy="122189"/>
        </a:xfrm>
        <a:custGeom>
          <a:avLst/>
          <a:gdLst/>
          <a:ahLst/>
          <a:cxnLst/>
          <a:rect l="0" t="0" r="0" b="0"/>
          <a:pathLst>
            <a:path>
              <a:moveTo>
                <a:pt x="513498" y="0"/>
              </a:moveTo>
              <a:lnTo>
                <a:pt x="513498" y="83268"/>
              </a:lnTo>
              <a:lnTo>
                <a:pt x="0" y="83268"/>
              </a:lnTo>
              <a:lnTo>
                <a:pt x="0" y="122189"/>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1D305ED-A2E6-8B40-9883-C3876AC60ECF}">
      <dsp:nvSpPr>
        <dsp:cNvPr id="0" name=""/>
        <dsp:cNvSpPr/>
      </dsp:nvSpPr>
      <dsp:spPr>
        <a:xfrm>
          <a:off x="1839733" y="267423"/>
          <a:ext cx="1155370" cy="122189"/>
        </a:xfrm>
        <a:custGeom>
          <a:avLst/>
          <a:gdLst/>
          <a:ahLst/>
          <a:cxnLst/>
          <a:rect l="0" t="0" r="0" b="0"/>
          <a:pathLst>
            <a:path>
              <a:moveTo>
                <a:pt x="0" y="0"/>
              </a:moveTo>
              <a:lnTo>
                <a:pt x="0" y="83268"/>
              </a:lnTo>
              <a:lnTo>
                <a:pt x="1155370" y="83268"/>
              </a:lnTo>
              <a:lnTo>
                <a:pt x="1155370" y="12218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3561FC4-462A-3B49-A493-11B5286B0944}">
      <dsp:nvSpPr>
        <dsp:cNvPr id="0" name=""/>
        <dsp:cNvSpPr/>
      </dsp:nvSpPr>
      <dsp:spPr>
        <a:xfrm>
          <a:off x="1711358" y="656398"/>
          <a:ext cx="256749" cy="122189"/>
        </a:xfrm>
        <a:custGeom>
          <a:avLst/>
          <a:gdLst/>
          <a:ahLst/>
          <a:cxnLst/>
          <a:rect l="0" t="0" r="0" b="0"/>
          <a:pathLst>
            <a:path>
              <a:moveTo>
                <a:pt x="0" y="0"/>
              </a:moveTo>
              <a:lnTo>
                <a:pt x="0" y="83268"/>
              </a:lnTo>
              <a:lnTo>
                <a:pt x="256749" y="83268"/>
              </a:lnTo>
              <a:lnTo>
                <a:pt x="256749" y="122189"/>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992F41E-7352-AD4C-8619-A8D5B404B468}">
      <dsp:nvSpPr>
        <dsp:cNvPr id="0" name=""/>
        <dsp:cNvSpPr/>
      </dsp:nvSpPr>
      <dsp:spPr>
        <a:xfrm>
          <a:off x="1454609" y="656398"/>
          <a:ext cx="256749" cy="122189"/>
        </a:xfrm>
        <a:custGeom>
          <a:avLst/>
          <a:gdLst/>
          <a:ahLst/>
          <a:cxnLst/>
          <a:rect l="0" t="0" r="0" b="0"/>
          <a:pathLst>
            <a:path>
              <a:moveTo>
                <a:pt x="256749" y="0"/>
              </a:moveTo>
              <a:lnTo>
                <a:pt x="256749" y="83268"/>
              </a:lnTo>
              <a:lnTo>
                <a:pt x="0" y="83268"/>
              </a:lnTo>
              <a:lnTo>
                <a:pt x="0" y="122189"/>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AEC6137-3655-4F4D-BAB5-FE040EE08576}">
      <dsp:nvSpPr>
        <dsp:cNvPr id="0" name=""/>
        <dsp:cNvSpPr/>
      </dsp:nvSpPr>
      <dsp:spPr>
        <a:xfrm>
          <a:off x="1711358" y="267423"/>
          <a:ext cx="128374" cy="122189"/>
        </a:xfrm>
        <a:custGeom>
          <a:avLst/>
          <a:gdLst/>
          <a:ahLst/>
          <a:cxnLst/>
          <a:rect l="0" t="0" r="0" b="0"/>
          <a:pathLst>
            <a:path>
              <a:moveTo>
                <a:pt x="128374" y="0"/>
              </a:moveTo>
              <a:lnTo>
                <a:pt x="128374" y="83268"/>
              </a:lnTo>
              <a:lnTo>
                <a:pt x="0" y="83268"/>
              </a:lnTo>
              <a:lnTo>
                <a:pt x="0" y="12218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2C0715C-0C08-C040-8787-F92CEBEB9171}">
      <dsp:nvSpPr>
        <dsp:cNvPr id="0" name=""/>
        <dsp:cNvSpPr/>
      </dsp:nvSpPr>
      <dsp:spPr>
        <a:xfrm>
          <a:off x="684362" y="656398"/>
          <a:ext cx="256749" cy="122189"/>
        </a:xfrm>
        <a:custGeom>
          <a:avLst/>
          <a:gdLst/>
          <a:ahLst/>
          <a:cxnLst/>
          <a:rect l="0" t="0" r="0" b="0"/>
          <a:pathLst>
            <a:path>
              <a:moveTo>
                <a:pt x="0" y="0"/>
              </a:moveTo>
              <a:lnTo>
                <a:pt x="0" y="83268"/>
              </a:lnTo>
              <a:lnTo>
                <a:pt x="256749" y="83268"/>
              </a:lnTo>
              <a:lnTo>
                <a:pt x="256749" y="122189"/>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E3AFF01-3F69-9240-A4AB-E2E887702F53}">
      <dsp:nvSpPr>
        <dsp:cNvPr id="0" name=""/>
        <dsp:cNvSpPr/>
      </dsp:nvSpPr>
      <dsp:spPr>
        <a:xfrm>
          <a:off x="427613" y="656398"/>
          <a:ext cx="256749" cy="122189"/>
        </a:xfrm>
        <a:custGeom>
          <a:avLst/>
          <a:gdLst/>
          <a:ahLst/>
          <a:cxnLst/>
          <a:rect l="0" t="0" r="0" b="0"/>
          <a:pathLst>
            <a:path>
              <a:moveTo>
                <a:pt x="256749" y="0"/>
              </a:moveTo>
              <a:lnTo>
                <a:pt x="256749" y="83268"/>
              </a:lnTo>
              <a:lnTo>
                <a:pt x="0" y="83268"/>
              </a:lnTo>
              <a:lnTo>
                <a:pt x="0" y="122189"/>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51904C7-ECE7-4346-BA17-B63D2640614E}">
      <dsp:nvSpPr>
        <dsp:cNvPr id="0" name=""/>
        <dsp:cNvSpPr/>
      </dsp:nvSpPr>
      <dsp:spPr>
        <a:xfrm>
          <a:off x="684362" y="267423"/>
          <a:ext cx="1155370" cy="122189"/>
        </a:xfrm>
        <a:custGeom>
          <a:avLst/>
          <a:gdLst/>
          <a:ahLst/>
          <a:cxnLst/>
          <a:rect l="0" t="0" r="0" b="0"/>
          <a:pathLst>
            <a:path>
              <a:moveTo>
                <a:pt x="1155370" y="0"/>
              </a:moveTo>
              <a:lnTo>
                <a:pt x="1155370" y="83268"/>
              </a:lnTo>
              <a:lnTo>
                <a:pt x="0" y="83268"/>
              </a:lnTo>
              <a:lnTo>
                <a:pt x="0" y="12218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68D38A0-8A8F-FD41-9E3A-19AE49813050}">
      <dsp:nvSpPr>
        <dsp:cNvPr id="0" name=""/>
        <dsp:cNvSpPr/>
      </dsp:nvSpPr>
      <dsp:spPr>
        <a:xfrm>
          <a:off x="1629665" y="637"/>
          <a:ext cx="420134" cy="26678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586DCA-5287-6146-A2FA-A2D4A0241D4A}">
      <dsp:nvSpPr>
        <dsp:cNvPr id="0" name=""/>
        <dsp:cNvSpPr/>
      </dsp:nvSpPr>
      <dsp:spPr>
        <a:xfrm>
          <a:off x="1676347" y="44985"/>
          <a:ext cx="420134" cy="26678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t>base</a:t>
          </a:r>
        </a:p>
      </dsp:txBody>
      <dsp:txXfrm>
        <a:off x="1684161" y="52799"/>
        <a:ext cx="404506" cy="251157"/>
      </dsp:txXfrm>
    </dsp:sp>
    <dsp:sp modelId="{B7842A77-AFBD-324F-BAF7-EC1ABEDA16FD}">
      <dsp:nvSpPr>
        <dsp:cNvPr id="0" name=""/>
        <dsp:cNvSpPr/>
      </dsp:nvSpPr>
      <dsp:spPr>
        <a:xfrm>
          <a:off x="474294" y="389612"/>
          <a:ext cx="420134" cy="26678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4BFFFD-374E-1D43-B287-4EAE7B18A8DA}">
      <dsp:nvSpPr>
        <dsp:cNvPr id="0" name=""/>
        <dsp:cNvSpPr/>
      </dsp:nvSpPr>
      <dsp:spPr>
        <a:xfrm>
          <a:off x="520976" y="433960"/>
          <a:ext cx="420134" cy="266785"/>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t>fungible</a:t>
          </a:r>
        </a:p>
      </dsp:txBody>
      <dsp:txXfrm>
        <a:off x="528790" y="441774"/>
        <a:ext cx="404506" cy="251157"/>
      </dsp:txXfrm>
    </dsp:sp>
    <dsp:sp modelId="{5C30E85A-8802-3246-978E-96CF65CF6A3F}">
      <dsp:nvSpPr>
        <dsp:cNvPr id="0" name=""/>
        <dsp:cNvSpPr/>
      </dsp:nvSpPr>
      <dsp:spPr>
        <a:xfrm>
          <a:off x="217545" y="778587"/>
          <a:ext cx="420134" cy="26678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E6FDF3-066E-C744-8A57-CDBB7BBBF8BB}">
      <dsp:nvSpPr>
        <dsp:cNvPr id="0" name=""/>
        <dsp:cNvSpPr/>
      </dsp:nvSpPr>
      <dsp:spPr>
        <a:xfrm>
          <a:off x="264227" y="822934"/>
          <a:ext cx="420134" cy="266785"/>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t>fractional</a:t>
          </a:r>
        </a:p>
      </dsp:txBody>
      <dsp:txXfrm>
        <a:off x="272041" y="830748"/>
        <a:ext cx="404506" cy="251157"/>
      </dsp:txXfrm>
    </dsp:sp>
    <dsp:sp modelId="{A0198492-21A3-0C44-B1B5-4B64BDC54E3D}">
      <dsp:nvSpPr>
        <dsp:cNvPr id="0" name=""/>
        <dsp:cNvSpPr/>
      </dsp:nvSpPr>
      <dsp:spPr>
        <a:xfrm>
          <a:off x="731043" y="778587"/>
          <a:ext cx="420134" cy="26678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15816C-85D2-5746-91F1-17E7ECEF7CB1}">
      <dsp:nvSpPr>
        <dsp:cNvPr id="0" name=""/>
        <dsp:cNvSpPr/>
      </dsp:nvSpPr>
      <dsp:spPr>
        <a:xfrm>
          <a:off x="777725" y="822934"/>
          <a:ext cx="420134" cy="266785"/>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t>whole</a:t>
          </a:r>
        </a:p>
      </dsp:txBody>
      <dsp:txXfrm>
        <a:off x="785539" y="830748"/>
        <a:ext cx="404506" cy="251157"/>
      </dsp:txXfrm>
    </dsp:sp>
    <dsp:sp modelId="{A2E2FA6E-8373-D04B-8369-E6B5454622CD}">
      <dsp:nvSpPr>
        <dsp:cNvPr id="0" name=""/>
        <dsp:cNvSpPr/>
      </dsp:nvSpPr>
      <dsp:spPr>
        <a:xfrm>
          <a:off x="1501291" y="389612"/>
          <a:ext cx="420134" cy="26678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BC6627-1E55-904D-BB65-545B9AF152EF}">
      <dsp:nvSpPr>
        <dsp:cNvPr id="0" name=""/>
        <dsp:cNvSpPr/>
      </dsp:nvSpPr>
      <dsp:spPr>
        <a:xfrm>
          <a:off x="1547972" y="433960"/>
          <a:ext cx="420134" cy="266785"/>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t>non-fungible</a:t>
          </a:r>
        </a:p>
      </dsp:txBody>
      <dsp:txXfrm>
        <a:off x="1555786" y="441774"/>
        <a:ext cx="404506" cy="251157"/>
      </dsp:txXfrm>
    </dsp:sp>
    <dsp:sp modelId="{57E3ABB9-1A94-5B41-9648-9D3B2F3C7789}">
      <dsp:nvSpPr>
        <dsp:cNvPr id="0" name=""/>
        <dsp:cNvSpPr/>
      </dsp:nvSpPr>
      <dsp:spPr>
        <a:xfrm>
          <a:off x="1244542" y="778587"/>
          <a:ext cx="420134" cy="26678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DF4037-EEAD-EB47-A8ED-4ED76E2A1279}">
      <dsp:nvSpPr>
        <dsp:cNvPr id="0" name=""/>
        <dsp:cNvSpPr/>
      </dsp:nvSpPr>
      <dsp:spPr>
        <a:xfrm>
          <a:off x="1291223" y="822934"/>
          <a:ext cx="420134" cy="266785"/>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t>fractional</a:t>
          </a:r>
        </a:p>
      </dsp:txBody>
      <dsp:txXfrm>
        <a:off x="1299037" y="830748"/>
        <a:ext cx="404506" cy="251157"/>
      </dsp:txXfrm>
    </dsp:sp>
    <dsp:sp modelId="{52EBB0CB-B5BC-5445-8361-383538D7CB7B}">
      <dsp:nvSpPr>
        <dsp:cNvPr id="0" name=""/>
        <dsp:cNvSpPr/>
      </dsp:nvSpPr>
      <dsp:spPr>
        <a:xfrm>
          <a:off x="1758040" y="778587"/>
          <a:ext cx="420134" cy="26678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23F5CC-D54C-3543-97C7-1242365C7807}">
      <dsp:nvSpPr>
        <dsp:cNvPr id="0" name=""/>
        <dsp:cNvSpPr/>
      </dsp:nvSpPr>
      <dsp:spPr>
        <a:xfrm>
          <a:off x="1804721" y="822934"/>
          <a:ext cx="420134" cy="266785"/>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t>whole</a:t>
          </a:r>
        </a:p>
      </dsp:txBody>
      <dsp:txXfrm>
        <a:off x="1812535" y="830748"/>
        <a:ext cx="404506" cy="251157"/>
      </dsp:txXfrm>
    </dsp:sp>
    <dsp:sp modelId="{CE8BF0A0-E325-B344-9707-0800F143E097}">
      <dsp:nvSpPr>
        <dsp:cNvPr id="0" name=""/>
        <dsp:cNvSpPr/>
      </dsp:nvSpPr>
      <dsp:spPr>
        <a:xfrm>
          <a:off x="2785036" y="389612"/>
          <a:ext cx="420134" cy="26678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042BAE-1D54-8A4E-81C6-4D8DB4ACB4A4}">
      <dsp:nvSpPr>
        <dsp:cNvPr id="0" name=""/>
        <dsp:cNvSpPr/>
      </dsp:nvSpPr>
      <dsp:spPr>
        <a:xfrm>
          <a:off x="2831718" y="433960"/>
          <a:ext cx="420134" cy="266785"/>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t>hybrid</a:t>
          </a:r>
        </a:p>
      </dsp:txBody>
      <dsp:txXfrm>
        <a:off x="2839532" y="441774"/>
        <a:ext cx="404506" cy="251157"/>
      </dsp:txXfrm>
    </dsp:sp>
    <dsp:sp modelId="{E4FE7F77-7941-3543-A2C6-44EEF563F2C1}">
      <dsp:nvSpPr>
        <dsp:cNvPr id="0" name=""/>
        <dsp:cNvSpPr/>
      </dsp:nvSpPr>
      <dsp:spPr>
        <a:xfrm>
          <a:off x="2271538" y="778587"/>
          <a:ext cx="420134" cy="26678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F9EE2F-AA08-7243-B215-A35A1F2A522E}">
      <dsp:nvSpPr>
        <dsp:cNvPr id="0" name=""/>
        <dsp:cNvSpPr/>
      </dsp:nvSpPr>
      <dsp:spPr>
        <a:xfrm>
          <a:off x="2318220" y="822934"/>
          <a:ext cx="420134" cy="266785"/>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t>fungible</a:t>
          </a:r>
        </a:p>
      </dsp:txBody>
      <dsp:txXfrm>
        <a:off x="2326034" y="830748"/>
        <a:ext cx="404506" cy="251157"/>
      </dsp:txXfrm>
    </dsp:sp>
    <dsp:sp modelId="{07DA146E-52C2-F047-A3E8-E2081478CB18}">
      <dsp:nvSpPr>
        <dsp:cNvPr id="0" name=""/>
        <dsp:cNvSpPr/>
      </dsp:nvSpPr>
      <dsp:spPr>
        <a:xfrm>
          <a:off x="2014789" y="1167562"/>
          <a:ext cx="420134" cy="26678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1D9237-A5E2-0A40-A073-483CF069240F}">
      <dsp:nvSpPr>
        <dsp:cNvPr id="0" name=""/>
        <dsp:cNvSpPr/>
      </dsp:nvSpPr>
      <dsp:spPr>
        <a:xfrm>
          <a:off x="2061470" y="1211909"/>
          <a:ext cx="420134" cy="266785"/>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t>fractional</a:t>
          </a:r>
        </a:p>
      </dsp:txBody>
      <dsp:txXfrm>
        <a:off x="2069284" y="1219723"/>
        <a:ext cx="404506" cy="251157"/>
      </dsp:txXfrm>
    </dsp:sp>
    <dsp:sp modelId="{A895FB30-301E-B041-85DE-36BE40356BC0}">
      <dsp:nvSpPr>
        <dsp:cNvPr id="0" name=""/>
        <dsp:cNvSpPr/>
      </dsp:nvSpPr>
      <dsp:spPr>
        <a:xfrm>
          <a:off x="2528287" y="1167562"/>
          <a:ext cx="420134" cy="26678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5F682F-A4EC-DC41-8A4D-CBBCB5FE5A12}">
      <dsp:nvSpPr>
        <dsp:cNvPr id="0" name=""/>
        <dsp:cNvSpPr/>
      </dsp:nvSpPr>
      <dsp:spPr>
        <a:xfrm>
          <a:off x="2574969" y="1211909"/>
          <a:ext cx="420134" cy="266785"/>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t>whole</a:t>
          </a:r>
        </a:p>
      </dsp:txBody>
      <dsp:txXfrm>
        <a:off x="2582783" y="1219723"/>
        <a:ext cx="404506" cy="251157"/>
      </dsp:txXfrm>
    </dsp:sp>
    <dsp:sp modelId="{F1CD6B84-BD00-7C43-BD1B-3A72FC2AF0A2}">
      <dsp:nvSpPr>
        <dsp:cNvPr id="0" name=""/>
        <dsp:cNvSpPr/>
      </dsp:nvSpPr>
      <dsp:spPr>
        <a:xfrm>
          <a:off x="3298534" y="778587"/>
          <a:ext cx="420134" cy="26678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525DB7-5C55-484E-B622-01572D228171}">
      <dsp:nvSpPr>
        <dsp:cNvPr id="0" name=""/>
        <dsp:cNvSpPr/>
      </dsp:nvSpPr>
      <dsp:spPr>
        <a:xfrm>
          <a:off x="3345216" y="822934"/>
          <a:ext cx="420134" cy="266785"/>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t>non-fungible</a:t>
          </a:r>
        </a:p>
      </dsp:txBody>
      <dsp:txXfrm>
        <a:off x="3353030" y="830748"/>
        <a:ext cx="404506" cy="251157"/>
      </dsp:txXfrm>
    </dsp:sp>
    <dsp:sp modelId="{5E1CC310-A310-8746-A324-BE33BAEBFE1C}">
      <dsp:nvSpPr>
        <dsp:cNvPr id="0" name=""/>
        <dsp:cNvSpPr/>
      </dsp:nvSpPr>
      <dsp:spPr>
        <a:xfrm>
          <a:off x="3041785" y="1167562"/>
          <a:ext cx="420134" cy="26678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1FE441-771A-AA46-956C-50BC16E567EE}">
      <dsp:nvSpPr>
        <dsp:cNvPr id="0" name=""/>
        <dsp:cNvSpPr/>
      </dsp:nvSpPr>
      <dsp:spPr>
        <a:xfrm>
          <a:off x="3088467" y="1211909"/>
          <a:ext cx="420134" cy="266785"/>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t>fractional</a:t>
          </a:r>
        </a:p>
      </dsp:txBody>
      <dsp:txXfrm>
        <a:off x="3096281" y="1219723"/>
        <a:ext cx="404506" cy="251157"/>
      </dsp:txXfrm>
    </dsp:sp>
    <dsp:sp modelId="{BF65FA90-1C9D-2641-A4AD-50B003D3CEA5}">
      <dsp:nvSpPr>
        <dsp:cNvPr id="0" name=""/>
        <dsp:cNvSpPr/>
      </dsp:nvSpPr>
      <dsp:spPr>
        <a:xfrm>
          <a:off x="3555283" y="1167562"/>
          <a:ext cx="420134" cy="26678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F70900-C9EB-0E46-AA66-D3ECD12472C0}">
      <dsp:nvSpPr>
        <dsp:cNvPr id="0" name=""/>
        <dsp:cNvSpPr/>
      </dsp:nvSpPr>
      <dsp:spPr>
        <a:xfrm>
          <a:off x="3601965" y="1211909"/>
          <a:ext cx="420134" cy="266785"/>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t>whole</a:t>
          </a:r>
        </a:p>
      </dsp:txBody>
      <dsp:txXfrm>
        <a:off x="3609779" y="1219723"/>
        <a:ext cx="404506" cy="251157"/>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637AEA-95D9-1340-9872-B3BC3B74F38F}">
      <dsp:nvSpPr>
        <dsp:cNvPr id="0" name=""/>
        <dsp:cNvSpPr/>
      </dsp:nvSpPr>
      <dsp:spPr>
        <a:xfrm>
          <a:off x="374" y="1653307"/>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behaviors</a:t>
          </a:r>
        </a:p>
      </dsp:txBody>
      <dsp:txXfrm>
        <a:off x="9597" y="1662530"/>
        <a:ext cx="611346" cy="296450"/>
      </dsp:txXfrm>
    </dsp:sp>
    <dsp:sp modelId="{2516218B-7769-B145-8B60-94B022A96D82}">
      <dsp:nvSpPr>
        <dsp:cNvPr id="0" name=""/>
        <dsp:cNvSpPr/>
      </dsp:nvSpPr>
      <dsp:spPr>
        <a:xfrm rot="17945813">
          <a:off x="497105" y="1575217"/>
          <a:ext cx="518040" cy="18413"/>
        </a:xfrm>
        <a:custGeom>
          <a:avLst/>
          <a:gdLst/>
          <a:ahLst/>
          <a:cxnLst/>
          <a:rect l="0" t="0" r="0" b="0"/>
          <a:pathLst>
            <a:path>
              <a:moveTo>
                <a:pt x="0" y="9206"/>
              </a:moveTo>
              <a:lnTo>
                <a:pt x="518040" y="920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174" y="1571473"/>
        <a:ext cx="25902" cy="25902"/>
      </dsp:txXfrm>
    </dsp:sp>
    <dsp:sp modelId="{9FF8C7EB-AF3C-FB4A-A758-AA5E1827FE59}">
      <dsp:nvSpPr>
        <dsp:cNvPr id="0" name=""/>
        <dsp:cNvSpPr/>
      </dsp:nvSpPr>
      <dsp:spPr>
        <a:xfrm>
          <a:off x="882083" y="1200644"/>
          <a:ext cx="629792" cy="31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mint</a:t>
          </a:r>
        </a:p>
      </dsp:txBody>
      <dsp:txXfrm>
        <a:off x="891306" y="1209867"/>
        <a:ext cx="611346" cy="296450"/>
      </dsp:txXfrm>
    </dsp:sp>
    <dsp:sp modelId="{663A36C6-70BB-7B40-8B9D-1076CC29D3DB}">
      <dsp:nvSpPr>
        <dsp:cNvPr id="0" name=""/>
        <dsp:cNvSpPr/>
      </dsp:nvSpPr>
      <dsp:spPr>
        <a:xfrm rot="17692822">
          <a:off x="1338450" y="1077288"/>
          <a:ext cx="598768" cy="18413"/>
        </a:xfrm>
        <a:custGeom>
          <a:avLst/>
          <a:gdLst/>
          <a:ahLst/>
          <a:cxnLst/>
          <a:rect l="0" t="0" r="0" b="0"/>
          <a:pathLst>
            <a:path>
              <a:moveTo>
                <a:pt x="0" y="9206"/>
              </a:moveTo>
              <a:lnTo>
                <a:pt x="598768"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071525"/>
        <a:ext cx="29938" cy="29938"/>
      </dsp:txXfrm>
    </dsp:sp>
    <dsp:sp modelId="{7E2336FF-6AFB-FA48-A50E-83B1127949D5}">
      <dsp:nvSpPr>
        <dsp:cNvPr id="0" name=""/>
        <dsp:cNvSpPr/>
      </dsp:nvSpPr>
      <dsp:spPr>
        <a:xfrm>
          <a:off x="1763792" y="657448"/>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Ethereum</a:t>
          </a:r>
        </a:p>
      </dsp:txBody>
      <dsp:txXfrm>
        <a:off x="1773015" y="666671"/>
        <a:ext cx="611346" cy="296450"/>
      </dsp:txXfrm>
    </dsp:sp>
    <dsp:sp modelId="{873CC47A-5ECB-5543-9EBC-C54BBB9946F4}">
      <dsp:nvSpPr>
        <dsp:cNvPr id="0" name=""/>
        <dsp:cNvSpPr/>
      </dsp:nvSpPr>
      <dsp:spPr>
        <a:xfrm>
          <a:off x="2393585" y="805690"/>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808599"/>
        <a:ext cx="12595" cy="12595"/>
      </dsp:txXfrm>
    </dsp:sp>
    <dsp:sp modelId="{A75FA488-9212-DE4E-BE54-CAE5B587F4A1}">
      <dsp:nvSpPr>
        <dsp:cNvPr id="0" name=""/>
        <dsp:cNvSpPr/>
      </dsp:nvSpPr>
      <dsp:spPr>
        <a:xfrm>
          <a:off x="2645502" y="657448"/>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Open Zeppelin</a:t>
          </a:r>
        </a:p>
      </dsp:txBody>
      <dsp:txXfrm>
        <a:off x="2654725" y="666671"/>
        <a:ext cx="611346" cy="296450"/>
      </dsp:txXfrm>
    </dsp:sp>
    <dsp:sp modelId="{D2357713-18DA-884B-B644-BCCDA5FAA618}">
      <dsp:nvSpPr>
        <dsp:cNvPr id="0" name=""/>
        <dsp:cNvSpPr/>
      </dsp:nvSpPr>
      <dsp:spPr>
        <a:xfrm rot="19457599">
          <a:off x="1482716" y="1258353"/>
          <a:ext cx="310236" cy="18413"/>
        </a:xfrm>
        <a:custGeom>
          <a:avLst/>
          <a:gdLst/>
          <a:ahLst/>
          <a:cxnLst/>
          <a:rect l="0" t="0" r="0" b="0"/>
          <a:pathLst>
            <a:path>
              <a:moveTo>
                <a:pt x="0" y="9206"/>
              </a:moveTo>
              <a:lnTo>
                <a:pt x="310236"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259804"/>
        <a:ext cx="15511" cy="15511"/>
      </dsp:txXfrm>
    </dsp:sp>
    <dsp:sp modelId="{75BA03FB-703A-CA47-A15B-3DCA3760B1DE}">
      <dsp:nvSpPr>
        <dsp:cNvPr id="0" name=""/>
        <dsp:cNvSpPr/>
      </dsp:nvSpPr>
      <dsp:spPr>
        <a:xfrm>
          <a:off x="1763792" y="1019579"/>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Fabric</a:t>
          </a:r>
        </a:p>
      </dsp:txBody>
      <dsp:txXfrm>
        <a:off x="1773015" y="1028802"/>
        <a:ext cx="611346" cy="296450"/>
      </dsp:txXfrm>
    </dsp:sp>
    <dsp:sp modelId="{B7DC6195-385E-2949-809B-BAD59C65AB2E}">
      <dsp:nvSpPr>
        <dsp:cNvPr id="0" name=""/>
        <dsp:cNvSpPr/>
      </dsp:nvSpPr>
      <dsp:spPr>
        <a:xfrm>
          <a:off x="2393585" y="1167820"/>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170729"/>
        <a:ext cx="12595" cy="12595"/>
      </dsp:txXfrm>
    </dsp:sp>
    <dsp:sp modelId="{A1BF66D6-CE99-E04B-843D-90A2BE62618C}">
      <dsp:nvSpPr>
        <dsp:cNvPr id="0" name=""/>
        <dsp:cNvSpPr/>
      </dsp:nvSpPr>
      <dsp:spPr>
        <a:xfrm>
          <a:off x="2645502" y="1019579"/>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Chaincode Source</a:t>
          </a:r>
        </a:p>
      </dsp:txBody>
      <dsp:txXfrm>
        <a:off x="2654725" y="1028802"/>
        <a:ext cx="611346" cy="296450"/>
      </dsp:txXfrm>
    </dsp:sp>
    <dsp:sp modelId="{54CC033E-03F0-E647-9895-0D8A02067F05}">
      <dsp:nvSpPr>
        <dsp:cNvPr id="0" name=""/>
        <dsp:cNvSpPr/>
      </dsp:nvSpPr>
      <dsp:spPr>
        <a:xfrm rot="2142401">
          <a:off x="1482716" y="1439418"/>
          <a:ext cx="310236" cy="18413"/>
        </a:xfrm>
        <a:custGeom>
          <a:avLst/>
          <a:gdLst/>
          <a:ahLst/>
          <a:cxnLst/>
          <a:rect l="0" t="0" r="0" b="0"/>
          <a:pathLst>
            <a:path>
              <a:moveTo>
                <a:pt x="0" y="9206"/>
              </a:moveTo>
              <a:lnTo>
                <a:pt x="310236"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440869"/>
        <a:ext cx="15511" cy="15511"/>
      </dsp:txXfrm>
    </dsp:sp>
    <dsp:sp modelId="{643BBAA8-1E60-FB48-B094-7C1727D18ED1}">
      <dsp:nvSpPr>
        <dsp:cNvPr id="0" name=""/>
        <dsp:cNvSpPr/>
      </dsp:nvSpPr>
      <dsp:spPr>
        <a:xfrm>
          <a:off x="1763792" y="1381709"/>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Corda</a:t>
          </a:r>
        </a:p>
      </dsp:txBody>
      <dsp:txXfrm>
        <a:off x="1773015" y="1390932"/>
        <a:ext cx="611346" cy="296450"/>
      </dsp:txXfrm>
    </dsp:sp>
    <dsp:sp modelId="{7A365A98-8FD0-8A4D-8D79-D2516375E225}">
      <dsp:nvSpPr>
        <dsp:cNvPr id="0" name=""/>
        <dsp:cNvSpPr/>
      </dsp:nvSpPr>
      <dsp:spPr>
        <a:xfrm>
          <a:off x="2393585" y="1529951"/>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532860"/>
        <a:ext cx="12595" cy="12595"/>
      </dsp:txXfrm>
    </dsp:sp>
    <dsp:sp modelId="{5CED553E-9F4F-3F45-A0A4-34916CF03C67}">
      <dsp:nvSpPr>
        <dsp:cNvPr id="0" name=""/>
        <dsp:cNvSpPr/>
      </dsp:nvSpPr>
      <dsp:spPr>
        <a:xfrm>
          <a:off x="2645502" y="1381709"/>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Kotlin Source</a:t>
          </a:r>
        </a:p>
      </dsp:txBody>
      <dsp:txXfrm>
        <a:off x="2654725" y="1390932"/>
        <a:ext cx="611346" cy="296450"/>
      </dsp:txXfrm>
    </dsp:sp>
    <dsp:sp modelId="{FDF0F3EB-67A4-6B4F-94A9-CDCF2425D41B}">
      <dsp:nvSpPr>
        <dsp:cNvPr id="0" name=""/>
        <dsp:cNvSpPr/>
      </dsp:nvSpPr>
      <dsp:spPr>
        <a:xfrm rot="3907178">
          <a:off x="1338450" y="1620484"/>
          <a:ext cx="598768" cy="18413"/>
        </a:xfrm>
        <a:custGeom>
          <a:avLst/>
          <a:gdLst/>
          <a:ahLst/>
          <a:cxnLst/>
          <a:rect l="0" t="0" r="0" b="0"/>
          <a:pathLst>
            <a:path>
              <a:moveTo>
                <a:pt x="0" y="9206"/>
              </a:moveTo>
              <a:lnTo>
                <a:pt x="598768"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614721"/>
        <a:ext cx="29938" cy="29938"/>
      </dsp:txXfrm>
    </dsp:sp>
    <dsp:sp modelId="{30170449-3099-C646-AC5C-A9B453BDBC77}">
      <dsp:nvSpPr>
        <dsp:cNvPr id="0" name=""/>
        <dsp:cNvSpPr/>
      </dsp:nvSpPr>
      <dsp:spPr>
        <a:xfrm>
          <a:off x="1763792" y="1743840"/>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DAML</a:t>
          </a:r>
        </a:p>
      </dsp:txBody>
      <dsp:txXfrm>
        <a:off x="1773015" y="1753063"/>
        <a:ext cx="611346" cy="296450"/>
      </dsp:txXfrm>
    </dsp:sp>
    <dsp:sp modelId="{134521BF-3B27-7245-AD6A-90D1FCC7B249}">
      <dsp:nvSpPr>
        <dsp:cNvPr id="0" name=""/>
        <dsp:cNvSpPr/>
      </dsp:nvSpPr>
      <dsp:spPr>
        <a:xfrm>
          <a:off x="2393585" y="1892081"/>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894990"/>
        <a:ext cx="12595" cy="12595"/>
      </dsp:txXfrm>
    </dsp:sp>
    <dsp:sp modelId="{E41FDAD1-9B44-7247-8A98-B0128B6368FE}">
      <dsp:nvSpPr>
        <dsp:cNvPr id="0" name=""/>
        <dsp:cNvSpPr/>
      </dsp:nvSpPr>
      <dsp:spPr>
        <a:xfrm>
          <a:off x="2645502" y="1743840"/>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DAML Source</a:t>
          </a:r>
        </a:p>
      </dsp:txBody>
      <dsp:txXfrm>
        <a:off x="2654725" y="1753063"/>
        <a:ext cx="611346" cy="296450"/>
      </dsp:txXfrm>
    </dsp:sp>
    <dsp:sp modelId="{49225FFD-92E3-2142-81F2-B75BABA8198E}">
      <dsp:nvSpPr>
        <dsp:cNvPr id="0" name=""/>
        <dsp:cNvSpPr/>
      </dsp:nvSpPr>
      <dsp:spPr>
        <a:xfrm rot="3654187">
          <a:off x="497105" y="2027880"/>
          <a:ext cx="518040" cy="18413"/>
        </a:xfrm>
        <a:custGeom>
          <a:avLst/>
          <a:gdLst/>
          <a:ahLst/>
          <a:cxnLst/>
          <a:rect l="0" t="0" r="0" b="0"/>
          <a:pathLst>
            <a:path>
              <a:moveTo>
                <a:pt x="0" y="9206"/>
              </a:moveTo>
              <a:lnTo>
                <a:pt x="518040" y="920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174" y="2024136"/>
        <a:ext cx="25902" cy="25902"/>
      </dsp:txXfrm>
    </dsp:sp>
    <dsp:sp modelId="{FA75FFCC-4186-CF47-B745-A70119E3B51C}">
      <dsp:nvSpPr>
        <dsp:cNvPr id="0" name=""/>
        <dsp:cNvSpPr/>
      </dsp:nvSpPr>
      <dsp:spPr>
        <a:xfrm>
          <a:off x="882083" y="2105970"/>
          <a:ext cx="629792" cy="31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burn</a:t>
          </a:r>
        </a:p>
      </dsp:txBody>
      <dsp:txXfrm>
        <a:off x="891306" y="2115193"/>
        <a:ext cx="611346" cy="296450"/>
      </dsp:txXfrm>
    </dsp:sp>
    <dsp:sp modelId="{6B0C4C60-7454-9F44-9D28-A02293FA3287}">
      <dsp:nvSpPr>
        <dsp:cNvPr id="0" name=""/>
        <dsp:cNvSpPr/>
      </dsp:nvSpPr>
      <dsp:spPr>
        <a:xfrm>
          <a:off x="1511876" y="2254212"/>
          <a:ext cx="251916" cy="18413"/>
        </a:xfrm>
        <a:custGeom>
          <a:avLst/>
          <a:gdLst/>
          <a:ahLst/>
          <a:cxnLst/>
          <a:rect l="0" t="0" r="0" b="0"/>
          <a:pathLst>
            <a:path>
              <a:moveTo>
                <a:pt x="0" y="9206"/>
              </a:moveTo>
              <a:lnTo>
                <a:pt x="251916"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1536" y="2257121"/>
        <a:ext cx="12595" cy="12595"/>
      </dsp:txXfrm>
    </dsp:sp>
    <dsp:sp modelId="{50ADC08C-D82B-634E-945E-B5187B9CFBCB}">
      <dsp:nvSpPr>
        <dsp:cNvPr id="0" name=""/>
        <dsp:cNvSpPr/>
      </dsp:nvSpPr>
      <dsp:spPr>
        <a:xfrm>
          <a:off x="1763792" y="2105970"/>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a:t>
          </a:r>
        </a:p>
      </dsp:txBody>
      <dsp:txXfrm>
        <a:off x="1773015" y="2115193"/>
        <a:ext cx="611346" cy="29645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637AEA-95D9-1340-9872-B3BC3B74F38F}">
      <dsp:nvSpPr>
        <dsp:cNvPr id="0" name=""/>
        <dsp:cNvSpPr/>
      </dsp:nvSpPr>
      <dsp:spPr>
        <a:xfrm>
          <a:off x="374" y="1653307"/>
          <a:ext cx="629792" cy="31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token-templates</a:t>
          </a:r>
        </a:p>
      </dsp:txBody>
      <dsp:txXfrm>
        <a:off x="9597" y="1662530"/>
        <a:ext cx="611346" cy="296450"/>
      </dsp:txXfrm>
    </dsp:sp>
    <dsp:sp modelId="{2516218B-7769-B145-8B60-94B022A96D82}">
      <dsp:nvSpPr>
        <dsp:cNvPr id="0" name=""/>
        <dsp:cNvSpPr/>
      </dsp:nvSpPr>
      <dsp:spPr>
        <a:xfrm rot="17945813">
          <a:off x="497105" y="1575217"/>
          <a:ext cx="518040" cy="18413"/>
        </a:xfrm>
        <a:custGeom>
          <a:avLst/>
          <a:gdLst/>
          <a:ahLst/>
          <a:cxnLst/>
          <a:rect l="0" t="0" r="0" b="0"/>
          <a:pathLst>
            <a:path>
              <a:moveTo>
                <a:pt x="0" y="9206"/>
              </a:moveTo>
              <a:lnTo>
                <a:pt x="518040"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174" y="1571473"/>
        <a:ext cx="25902" cy="25902"/>
      </dsp:txXfrm>
    </dsp:sp>
    <dsp:sp modelId="{9FF8C7EB-AF3C-FB4A-A758-AA5E1827FE59}">
      <dsp:nvSpPr>
        <dsp:cNvPr id="0" name=""/>
        <dsp:cNvSpPr/>
      </dsp:nvSpPr>
      <dsp:spPr>
        <a:xfrm>
          <a:off x="882083" y="1200644"/>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tF</a:t>
          </a:r>
          <a:r>
            <a:rPr lang="en-US" sz="700" kern="1200" dirty="0"/>
            <a:t>{~</a:t>
          </a:r>
          <a:r>
            <a:rPr lang="en-US" sz="700" kern="1200" dirty="0" err="1"/>
            <a:t>d,SC</a:t>
          </a:r>
          <a:r>
            <a:rPr lang="en-US" sz="700" kern="1200" dirty="0"/>
            <a:t>}</a:t>
          </a:r>
        </a:p>
      </dsp:txBody>
      <dsp:txXfrm>
        <a:off x="891306" y="1209867"/>
        <a:ext cx="611346" cy="296450"/>
      </dsp:txXfrm>
    </dsp:sp>
    <dsp:sp modelId="{663A36C6-70BB-7B40-8B9D-1076CC29D3DB}">
      <dsp:nvSpPr>
        <dsp:cNvPr id="0" name=""/>
        <dsp:cNvSpPr/>
      </dsp:nvSpPr>
      <dsp:spPr>
        <a:xfrm rot="17692822">
          <a:off x="1338450" y="1077288"/>
          <a:ext cx="598768" cy="18413"/>
        </a:xfrm>
        <a:custGeom>
          <a:avLst/>
          <a:gdLst/>
          <a:ahLst/>
          <a:cxnLst/>
          <a:rect l="0" t="0" r="0" b="0"/>
          <a:pathLst>
            <a:path>
              <a:moveTo>
                <a:pt x="0" y="9206"/>
              </a:moveTo>
              <a:lnTo>
                <a:pt x="598768"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071525"/>
        <a:ext cx="29938" cy="29938"/>
      </dsp:txXfrm>
    </dsp:sp>
    <dsp:sp modelId="{7E2336FF-6AFB-FA48-A50E-83B1127949D5}">
      <dsp:nvSpPr>
        <dsp:cNvPr id="0" name=""/>
        <dsp:cNvSpPr/>
      </dsp:nvSpPr>
      <dsp:spPr>
        <a:xfrm>
          <a:off x="1763792" y="657448"/>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Ethereum</a:t>
          </a:r>
        </a:p>
      </dsp:txBody>
      <dsp:txXfrm>
        <a:off x="1773015" y="666671"/>
        <a:ext cx="611346" cy="296450"/>
      </dsp:txXfrm>
    </dsp:sp>
    <dsp:sp modelId="{873CC47A-5ECB-5543-9EBC-C54BBB9946F4}">
      <dsp:nvSpPr>
        <dsp:cNvPr id="0" name=""/>
        <dsp:cNvSpPr/>
      </dsp:nvSpPr>
      <dsp:spPr>
        <a:xfrm>
          <a:off x="2393585" y="805690"/>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808599"/>
        <a:ext cx="12595" cy="12595"/>
      </dsp:txXfrm>
    </dsp:sp>
    <dsp:sp modelId="{A75FA488-9212-DE4E-BE54-CAE5B587F4A1}">
      <dsp:nvSpPr>
        <dsp:cNvPr id="0" name=""/>
        <dsp:cNvSpPr/>
      </dsp:nvSpPr>
      <dsp:spPr>
        <a:xfrm>
          <a:off x="2645502" y="657448"/>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Open Zeppelin</a:t>
          </a:r>
        </a:p>
      </dsp:txBody>
      <dsp:txXfrm>
        <a:off x="2654725" y="666671"/>
        <a:ext cx="611346" cy="296450"/>
      </dsp:txXfrm>
    </dsp:sp>
    <dsp:sp modelId="{D2357713-18DA-884B-B644-BCCDA5FAA618}">
      <dsp:nvSpPr>
        <dsp:cNvPr id="0" name=""/>
        <dsp:cNvSpPr/>
      </dsp:nvSpPr>
      <dsp:spPr>
        <a:xfrm rot="19457599">
          <a:off x="1482716" y="1258353"/>
          <a:ext cx="310236" cy="18413"/>
        </a:xfrm>
        <a:custGeom>
          <a:avLst/>
          <a:gdLst/>
          <a:ahLst/>
          <a:cxnLst/>
          <a:rect l="0" t="0" r="0" b="0"/>
          <a:pathLst>
            <a:path>
              <a:moveTo>
                <a:pt x="0" y="9206"/>
              </a:moveTo>
              <a:lnTo>
                <a:pt x="310236"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259804"/>
        <a:ext cx="15511" cy="15511"/>
      </dsp:txXfrm>
    </dsp:sp>
    <dsp:sp modelId="{75BA03FB-703A-CA47-A15B-3DCA3760B1DE}">
      <dsp:nvSpPr>
        <dsp:cNvPr id="0" name=""/>
        <dsp:cNvSpPr/>
      </dsp:nvSpPr>
      <dsp:spPr>
        <a:xfrm>
          <a:off x="1763792" y="1019579"/>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Fabric</a:t>
          </a:r>
        </a:p>
      </dsp:txBody>
      <dsp:txXfrm>
        <a:off x="1773015" y="1028802"/>
        <a:ext cx="611346" cy="296450"/>
      </dsp:txXfrm>
    </dsp:sp>
    <dsp:sp modelId="{B7DC6195-385E-2949-809B-BAD59C65AB2E}">
      <dsp:nvSpPr>
        <dsp:cNvPr id="0" name=""/>
        <dsp:cNvSpPr/>
      </dsp:nvSpPr>
      <dsp:spPr>
        <a:xfrm>
          <a:off x="2393585" y="1167820"/>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170729"/>
        <a:ext cx="12595" cy="12595"/>
      </dsp:txXfrm>
    </dsp:sp>
    <dsp:sp modelId="{A1BF66D6-CE99-E04B-843D-90A2BE62618C}">
      <dsp:nvSpPr>
        <dsp:cNvPr id="0" name=""/>
        <dsp:cNvSpPr/>
      </dsp:nvSpPr>
      <dsp:spPr>
        <a:xfrm>
          <a:off x="2645502" y="1019579"/>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IBM Product</a:t>
          </a:r>
        </a:p>
      </dsp:txBody>
      <dsp:txXfrm>
        <a:off x="2654725" y="1028802"/>
        <a:ext cx="611346" cy="296450"/>
      </dsp:txXfrm>
    </dsp:sp>
    <dsp:sp modelId="{54CC033E-03F0-E647-9895-0D8A02067F05}">
      <dsp:nvSpPr>
        <dsp:cNvPr id="0" name=""/>
        <dsp:cNvSpPr/>
      </dsp:nvSpPr>
      <dsp:spPr>
        <a:xfrm rot="2142401">
          <a:off x="1482716" y="1439418"/>
          <a:ext cx="310236" cy="18413"/>
        </a:xfrm>
        <a:custGeom>
          <a:avLst/>
          <a:gdLst/>
          <a:ahLst/>
          <a:cxnLst/>
          <a:rect l="0" t="0" r="0" b="0"/>
          <a:pathLst>
            <a:path>
              <a:moveTo>
                <a:pt x="0" y="9206"/>
              </a:moveTo>
              <a:lnTo>
                <a:pt x="310236"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440869"/>
        <a:ext cx="15511" cy="15511"/>
      </dsp:txXfrm>
    </dsp:sp>
    <dsp:sp modelId="{643BBAA8-1E60-FB48-B094-7C1727D18ED1}">
      <dsp:nvSpPr>
        <dsp:cNvPr id="0" name=""/>
        <dsp:cNvSpPr/>
      </dsp:nvSpPr>
      <dsp:spPr>
        <a:xfrm>
          <a:off x="1763792" y="1381709"/>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Corda</a:t>
          </a:r>
        </a:p>
      </dsp:txBody>
      <dsp:txXfrm>
        <a:off x="1773015" y="1390932"/>
        <a:ext cx="611346" cy="296450"/>
      </dsp:txXfrm>
    </dsp:sp>
    <dsp:sp modelId="{7A365A98-8FD0-8A4D-8D79-D2516375E225}">
      <dsp:nvSpPr>
        <dsp:cNvPr id="0" name=""/>
        <dsp:cNvSpPr/>
      </dsp:nvSpPr>
      <dsp:spPr>
        <a:xfrm>
          <a:off x="2393585" y="1529951"/>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532860"/>
        <a:ext cx="12595" cy="12595"/>
      </dsp:txXfrm>
    </dsp:sp>
    <dsp:sp modelId="{5CED553E-9F4F-3F45-A0A4-34916CF03C67}">
      <dsp:nvSpPr>
        <dsp:cNvPr id="0" name=""/>
        <dsp:cNvSpPr/>
      </dsp:nvSpPr>
      <dsp:spPr>
        <a:xfrm>
          <a:off x="2645502" y="1381709"/>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3</a:t>
          </a:r>
          <a:r>
            <a:rPr lang="en-US" sz="700" kern="1200" baseline="30000" dirty="0"/>
            <a:t>rd</a:t>
          </a:r>
          <a:r>
            <a:rPr lang="en-US" sz="700" kern="1200" dirty="0"/>
            <a:t> Party Solution</a:t>
          </a:r>
        </a:p>
      </dsp:txBody>
      <dsp:txXfrm>
        <a:off x="2654725" y="1390932"/>
        <a:ext cx="611346" cy="296450"/>
      </dsp:txXfrm>
    </dsp:sp>
    <dsp:sp modelId="{FDF0F3EB-67A4-6B4F-94A9-CDCF2425D41B}">
      <dsp:nvSpPr>
        <dsp:cNvPr id="0" name=""/>
        <dsp:cNvSpPr/>
      </dsp:nvSpPr>
      <dsp:spPr>
        <a:xfrm rot="3907178">
          <a:off x="1338450" y="1620484"/>
          <a:ext cx="598768" cy="18413"/>
        </a:xfrm>
        <a:custGeom>
          <a:avLst/>
          <a:gdLst/>
          <a:ahLst/>
          <a:cxnLst/>
          <a:rect l="0" t="0" r="0" b="0"/>
          <a:pathLst>
            <a:path>
              <a:moveTo>
                <a:pt x="0" y="9206"/>
              </a:moveTo>
              <a:lnTo>
                <a:pt x="598768"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614721"/>
        <a:ext cx="29938" cy="29938"/>
      </dsp:txXfrm>
    </dsp:sp>
    <dsp:sp modelId="{30170449-3099-C646-AC5C-A9B453BDBC77}">
      <dsp:nvSpPr>
        <dsp:cNvPr id="0" name=""/>
        <dsp:cNvSpPr/>
      </dsp:nvSpPr>
      <dsp:spPr>
        <a:xfrm>
          <a:off x="1763792" y="1743840"/>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DAML</a:t>
          </a:r>
        </a:p>
      </dsp:txBody>
      <dsp:txXfrm>
        <a:off x="1773015" y="1753063"/>
        <a:ext cx="611346" cy="296450"/>
      </dsp:txXfrm>
    </dsp:sp>
    <dsp:sp modelId="{134521BF-3B27-7245-AD6A-90D1FCC7B249}">
      <dsp:nvSpPr>
        <dsp:cNvPr id="0" name=""/>
        <dsp:cNvSpPr/>
      </dsp:nvSpPr>
      <dsp:spPr>
        <a:xfrm>
          <a:off x="2393585" y="1892081"/>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894990"/>
        <a:ext cx="12595" cy="12595"/>
      </dsp:txXfrm>
    </dsp:sp>
    <dsp:sp modelId="{E41FDAD1-9B44-7247-8A98-B0128B6368FE}">
      <dsp:nvSpPr>
        <dsp:cNvPr id="0" name=""/>
        <dsp:cNvSpPr/>
      </dsp:nvSpPr>
      <dsp:spPr>
        <a:xfrm>
          <a:off x="2645502" y="1743840"/>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Packaged Solution</a:t>
          </a:r>
        </a:p>
      </dsp:txBody>
      <dsp:txXfrm>
        <a:off x="2654725" y="1753063"/>
        <a:ext cx="611346" cy="296450"/>
      </dsp:txXfrm>
    </dsp:sp>
    <dsp:sp modelId="{49225FFD-92E3-2142-81F2-B75BABA8198E}">
      <dsp:nvSpPr>
        <dsp:cNvPr id="0" name=""/>
        <dsp:cNvSpPr/>
      </dsp:nvSpPr>
      <dsp:spPr>
        <a:xfrm rot="3654187">
          <a:off x="497105" y="2027880"/>
          <a:ext cx="518040" cy="18413"/>
        </a:xfrm>
        <a:custGeom>
          <a:avLst/>
          <a:gdLst/>
          <a:ahLst/>
          <a:cxnLst/>
          <a:rect l="0" t="0" r="0" b="0"/>
          <a:pathLst>
            <a:path>
              <a:moveTo>
                <a:pt x="0" y="9206"/>
              </a:moveTo>
              <a:lnTo>
                <a:pt x="518040"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174" y="2024136"/>
        <a:ext cx="25902" cy="25902"/>
      </dsp:txXfrm>
    </dsp:sp>
    <dsp:sp modelId="{FA75FFCC-4186-CF47-B745-A70119E3B51C}">
      <dsp:nvSpPr>
        <dsp:cNvPr id="0" name=""/>
        <dsp:cNvSpPr/>
      </dsp:nvSpPr>
      <dsp:spPr>
        <a:xfrm>
          <a:off x="882083" y="2105970"/>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t>
          </a:r>
          <a:r>
            <a:rPr lang="en-US" sz="700" kern="1200" dirty="0" err="1"/>
            <a:t>tN</a:t>
          </a:r>
          <a:r>
            <a:rPr lang="en-US" sz="700" kern="1200" dirty="0"/>
            <a:t>{~</a:t>
          </a:r>
          <a:r>
            <a:rPr lang="en-US" sz="700" kern="1200" dirty="0" err="1"/>
            <a:t>d,s</a:t>
          </a:r>
          <a:r>
            <a:rPr lang="en-US" sz="700" kern="1200" dirty="0"/>
            <a:t>}]+</a:t>
          </a:r>
          <a:r>
            <a:rPr lang="en-US" sz="700" kern="1200" dirty="0" err="1"/>
            <a:t>phM</a:t>
          </a:r>
          <a:endParaRPr lang="en-US" sz="700" kern="1200" dirty="0"/>
        </a:p>
      </dsp:txBody>
      <dsp:txXfrm>
        <a:off x="891306" y="2115193"/>
        <a:ext cx="611346" cy="296450"/>
      </dsp:txXfrm>
    </dsp:sp>
    <dsp:sp modelId="{6B0C4C60-7454-9F44-9D28-A02293FA3287}">
      <dsp:nvSpPr>
        <dsp:cNvPr id="0" name=""/>
        <dsp:cNvSpPr/>
      </dsp:nvSpPr>
      <dsp:spPr>
        <a:xfrm>
          <a:off x="1511876" y="2254212"/>
          <a:ext cx="251916" cy="18413"/>
        </a:xfrm>
        <a:custGeom>
          <a:avLst/>
          <a:gdLst/>
          <a:ahLst/>
          <a:cxnLst/>
          <a:rect l="0" t="0" r="0" b="0"/>
          <a:pathLst>
            <a:path>
              <a:moveTo>
                <a:pt x="0" y="9206"/>
              </a:moveTo>
              <a:lnTo>
                <a:pt x="251916"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1536" y="2257121"/>
        <a:ext cx="12595" cy="12595"/>
      </dsp:txXfrm>
    </dsp:sp>
    <dsp:sp modelId="{50ADC08C-D82B-634E-945E-B5187B9CFBCB}">
      <dsp:nvSpPr>
        <dsp:cNvPr id="0" name=""/>
        <dsp:cNvSpPr/>
      </dsp:nvSpPr>
      <dsp:spPr>
        <a:xfrm>
          <a:off x="1763792" y="2105970"/>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t>
          </a:r>
        </a:p>
      </dsp:txBody>
      <dsp:txXfrm>
        <a:off x="1773015" y="2115193"/>
        <a:ext cx="611346" cy="29645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400CA4-7F3C-0444-8B04-6BA06692FEA7}">
      <dsp:nvSpPr>
        <dsp:cNvPr id="0" name=""/>
        <dsp:cNvSpPr/>
      </dsp:nvSpPr>
      <dsp:spPr>
        <a:xfrm>
          <a:off x="9172075" y="2764947"/>
          <a:ext cx="494908" cy="235531"/>
        </a:xfrm>
        <a:custGeom>
          <a:avLst/>
          <a:gdLst/>
          <a:ahLst/>
          <a:cxnLst/>
          <a:rect l="0" t="0" r="0" b="0"/>
          <a:pathLst>
            <a:path>
              <a:moveTo>
                <a:pt x="0" y="0"/>
              </a:moveTo>
              <a:lnTo>
                <a:pt x="0" y="160507"/>
              </a:lnTo>
              <a:lnTo>
                <a:pt x="494908" y="160507"/>
              </a:lnTo>
              <a:lnTo>
                <a:pt x="494908"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8BA2E82-4020-2E4B-AE60-52AB16D252DA}">
      <dsp:nvSpPr>
        <dsp:cNvPr id="0" name=""/>
        <dsp:cNvSpPr/>
      </dsp:nvSpPr>
      <dsp:spPr>
        <a:xfrm>
          <a:off x="8677167" y="2764947"/>
          <a:ext cx="494908" cy="235531"/>
        </a:xfrm>
        <a:custGeom>
          <a:avLst/>
          <a:gdLst/>
          <a:ahLst/>
          <a:cxnLst/>
          <a:rect l="0" t="0" r="0" b="0"/>
          <a:pathLst>
            <a:path>
              <a:moveTo>
                <a:pt x="494908" y="0"/>
              </a:moveTo>
              <a:lnTo>
                <a:pt x="494908" y="160507"/>
              </a:lnTo>
              <a:lnTo>
                <a:pt x="0" y="160507"/>
              </a:lnTo>
              <a:lnTo>
                <a:pt x="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E72CF41-678A-4F4C-A020-59F9522FD70F}">
      <dsp:nvSpPr>
        <dsp:cNvPr id="0" name=""/>
        <dsp:cNvSpPr/>
      </dsp:nvSpPr>
      <dsp:spPr>
        <a:xfrm>
          <a:off x="8429712" y="2015161"/>
          <a:ext cx="742362" cy="235531"/>
        </a:xfrm>
        <a:custGeom>
          <a:avLst/>
          <a:gdLst/>
          <a:ahLst/>
          <a:cxnLst/>
          <a:rect l="0" t="0" r="0" b="0"/>
          <a:pathLst>
            <a:path>
              <a:moveTo>
                <a:pt x="0" y="0"/>
              </a:moveTo>
              <a:lnTo>
                <a:pt x="0" y="160507"/>
              </a:lnTo>
              <a:lnTo>
                <a:pt x="742362" y="160507"/>
              </a:lnTo>
              <a:lnTo>
                <a:pt x="742362"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A115499-A1FD-3E4C-9F8D-0F158E97CE78}">
      <dsp:nvSpPr>
        <dsp:cNvPr id="0" name=""/>
        <dsp:cNvSpPr/>
      </dsp:nvSpPr>
      <dsp:spPr>
        <a:xfrm>
          <a:off x="7641630" y="3514733"/>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D1FA9AA-17E6-7446-A1E2-7A9945A296DC}">
      <dsp:nvSpPr>
        <dsp:cNvPr id="0" name=""/>
        <dsp:cNvSpPr/>
      </dsp:nvSpPr>
      <dsp:spPr>
        <a:xfrm>
          <a:off x="7641630" y="2764947"/>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A70BB91-0948-264A-B2EA-433175DDE9A3}">
      <dsp:nvSpPr>
        <dsp:cNvPr id="0" name=""/>
        <dsp:cNvSpPr/>
      </dsp:nvSpPr>
      <dsp:spPr>
        <a:xfrm>
          <a:off x="7687350" y="2015161"/>
          <a:ext cx="742362" cy="235531"/>
        </a:xfrm>
        <a:custGeom>
          <a:avLst/>
          <a:gdLst/>
          <a:ahLst/>
          <a:cxnLst/>
          <a:rect l="0" t="0" r="0" b="0"/>
          <a:pathLst>
            <a:path>
              <a:moveTo>
                <a:pt x="742362" y="0"/>
              </a:moveTo>
              <a:lnTo>
                <a:pt x="742362" y="160507"/>
              </a:lnTo>
              <a:lnTo>
                <a:pt x="0" y="160507"/>
              </a:lnTo>
              <a:lnTo>
                <a:pt x="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D2CCAA6-C4BD-684B-8E13-E397C8585B48}">
      <dsp:nvSpPr>
        <dsp:cNvPr id="0" name=""/>
        <dsp:cNvSpPr/>
      </dsp:nvSpPr>
      <dsp:spPr>
        <a:xfrm>
          <a:off x="7563623" y="1265374"/>
          <a:ext cx="866089" cy="235531"/>
        </a:xfrm>
        <a:custGeom>
          <a:avLst/>
          <a:gdLst/>
          <a:ahLst/>
          <a:cxnLst/>
          <a:rect l="0" t="0" r="0" b="0"/>
          <a:pathLst>
            <a:path>
              <a:moveTo>
                <a:pt x="0" y="0"/>
              </a:moveTo>
              <a:lnTo>
                <a:pt x="0" y="160507"/>
              </a:lnTo>
              <a:lnTo>
                <a:pt x="866089" y="160507"/>
              </a:lnTo>
              <a:lnTo>
                <a:pt x="866089" y="235531"/>
              </a:lnTo>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51FAD05-6E08-084A-8C84-49C636BA2903}">
      <dsp:nvSpPr>
        <dsp:cNvPr id="0" name=""/>
        <dsp:cNvSpPr/>
      </dsp:nvSpPr>
      <dsp:spPr>
        <a:xfrm>
          <a:off x="6651813" y="2015161"/>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BF34C35-61F3-6647-BF9F-94B2BD97DE2B}">
      <dsp:nvSpPr>
        <dsp:cNvPr id="0" name=""/>
        <dsp:cNvSpPr/>
      </dsp:nvSpPr>
      <dsp:spPr>
        <a:xfrm>
          <a:off x="6697533" y="1265374"/>
          <a:ext cx="866089" cy="235531"/>
        </a:xfrm>
        <a:custGeom>
          <a:avLst/>
          <a:gdLst/>
          <a:ahLst/>
          <a:cxnLst/>
          <a:rect l="0" t="0" r="0" b="0"/>
          <a:pathLst>
            <a:path>
              <a:moveTo>
                <a:pt x="866089" y="0"/>
              </a:moveTo>
              <a:lnTo>
                <a:pt x="866089" y="160507"/>
              </a:lnTo>
              <a:lnTo>
                <a:pt x="0" y="160507"/>
              </a:lnTo>
              <a:lnTo>
                <a:pt x="0" y="235531"/>
              </a:lnTo>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9D80310-6E71-B04C-B42B-B49AE178A562}">
      <dsp:nvSpPr>
        <dsp:cNvPr id="0" name=""/>
        <dsp:cNvSpPr/>
      </dsp:nvSpPr>
      <dsp:spPr>
        <a:xfrm>
          <a:off x="5274671" y="515588"/>
          <a:ext cx="2288951" cy="235531"/>
        </a:xfrm>
        <a:custGeom>
          <a:avLst/>
          <a:gdLst/>
          <a:ahLst/>
          <a:cxnLst/>
          <a:rect l="0" t="0" r="0" b="0"/>
          <a:pathLst>
            <a:path>
              <a:moveTo>
                <a:pt x="0" y="0"/>
              </a:moveTo>
              <a:lnTo>
                <a:pt x="0" y="160507"/>
              </a:lnTo>
              <a:lnTo>
                <a:pt x="2288951" y="160507"/>
              </a:lnTo>
              <a:lnTo>
                <a:pt x="2288951" y="235531"/>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B1A8213-3358-3B45-BE3D-788D956B7654}">
      <dsp:nvSpPr>
        <dsp:cNvPr id="0" name=""/>
        <dsp:cNvSpPr/>
      </dsp:nvSpPr>
      <dsp:spPr>
        <a:xfrm>
          <a:off x="5661996" y="2764947"/>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181B171-CFCF-2141-8A6A-01FCA424459A}">
      <dsp:nvSpPr>
        <dsp:cNvPr id="0" name=""/>
        <dsp:cNvSpPr/>
      </dsp:nvSpPr>
      <dsp:spPr>
        <a:xfrm>
          <a:off x="4717899" y="2015161"/>
          <a:ext cx="989816" cy="235531"/>
        </a:xfrm>
        <a:custGeom>
          <a:avLst/>
          <a:gdLst/>
          <a:ahLst/>
          <a:cxnLst/>
          <a:rect l="0" t="0" r="0" b="0"/>
          <a:pathLst>
            <a:path>
              <a:moveTo>
                <a:pt x="0" y="0"/>
              </a:moveTo>
              <a:lnTo>
                <a:pt x="0" y="160507"/>
              </a:lnTo>
              <a:lnTo>
                <a:pt x="989816" y="160507"/>
              </a:lnTo>
              <a:lnTo>
                <a:pt x="989816"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048DC7E-A4FE-7449-B5B8-7E29FFE0FB25}">
      <dsp:nvSpPr>
        <dsp:cNvPr id="0" name=""/>
        <dsp:cNvSpPr/>
      </dsp:nvSpPr>
      <dsp:spPr>
        <a:xfrm>
          <a:off x="3728083" y="2764947"/>
          <a:ext cx="989816" cy="235531"/>
        </a:xfrm>
        <a:custGeom>
          <a:avLst/>
          <a:gdLst/>
          <a:ahLst/>
          <a:cxnLst/>
          <a:rect l="0" t="0" r="0" b="0"/>
          <a:pathLst>
            <a:path>
              <a:moveTo>
                <a:pt x="0" y="0"/>
              </a:moveTo>
              <a:lnTo>
                <a:pt x="0" y="160507"/>
              </a:lnTo>
              <a:lnTo>
                <a:pt x="989816" y="160507"/>
              </a:lnTo>
              <a:lnTo>
                <a:pt x="989816"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CDF2655-D9D9-0A4E-9668-844CDA870438}">
      <dsp:nvSpPr>
        <dsp:cNvPr id="0" name=""/>
        <dsp:cNvSpPr/>
      </dsp:nvSpPr>
      <dsp:spPr>
        <a:xfrm>
          <a:off x="3682363" y="2764947"/>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52FD89C-1DBE-FF48-9E33-8B4634C1F09B}">
      <dsp:nvSpPr>
        <dsp:cNvPr id="0" name=""/>
        <dsp:cNvSpPr/>
      </dsp:nvSpPr>
      <dsp:spPr>
        <a:xfrm>
          <a:off x="2738266" y="2764947"/>
          <a:ext cx="989816" cy="235531"/>
        </a:xfrm>
        <a:custGeom>
          <a:avLst/>
          <a:gdLst/>
          <a:ahLst/>
          <a:cxnLst/>
          <a:rect l="0" t="0" r="0" b="0"/>
          <a:pathLst>
            <a:path>
              <a:moveTo>
                <a:pt x="989816" y="0"/>
              </a:moveTo>
              <a:lnTo>
                <a:pt x="989816" y="160507"/>
              </a:lnTo>
              <a:lnTo>
                <a:pt x="0" y="160507"/>
              </a:lnTo>
              <a:lnTo>
                <a:pt x="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216152D-56A2-5C4A-82D3-AF71511D6C79}">
      <dsp:nvSpPr>
        <dsp:cNvPr id="0" name=""/>
        <dsp:cNvSpPr/>
      </dsp:nvSpPr>
      <dsp:spPr>
        <a:xfrm>
          <a:off x="3728083" y="2015161"/>
          <a:ext cx="989816" cy="235531"/>
        </a:xfrm>
        <a:custGeom>
          <a:avLst/>
          <a:gdLst/>
          <a:ahLst/>
          <a:cxnLst/>
          <a:rect l="0" t="0" r="0" b="0"/>
          <a:pathLst>
            <a:path>
              <a:moveTo>
                <a:pt x="989816" y="0"/>
              </a:moveTo>
              <a:lnTo>
                <a:pt x="989816" y="160507"/>
              </a:lnTo>
              <a:lnTo>
                <a:pt x="0" y="160507"/>
              </a:lnTo>
              <a:lnTo>
                <a:pt x="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A294CA-07B3-744C-89B0-19AE85109177}">
      <dsp:nvSpPr>
        <dsp:cNvPr id="0" name=""/>
        <dsp:cNvSpPr/>
      </dsp:nvSpPr>
      <dsp:spPr>
        <a:xfrm>
          <a:off x="2985720" y="1265374"/>
          <a:ext cx="1732179" cy="235531"/>
        </a:xfrm>
        <a:custGeom>
          <a:avLst/>
          <a:gdLst/>
          <a:ahLst/>
          <a:cxnLst/>
          <a:rect l="0" t="0" r="0" b="0"/>
          <a:pathLst>
            <a:path>
              <a:moveTo>
                <a:pt x="0" y="0"/>
              </a:moveTo>
              <a:lnTo>
                <a:pt x="0" y="160507"/>
              </a:lnTo>
              <a:lnTo>
                <a:pt x="1732179" y="160507"/>
              </a:lnTo>
              <a:lnTo>
                <a:pt x="1732179" y="235531"/>
              </a:lnTo>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6CACDF-0BBD-1049-88B4-690224146466}">
      <dsp:nvSpPr>
        <dsp:cNvPr id="0" name=""/>
        <dsp:cNvSpPr/>
      </dsp:nvSpPr>
      <dsp:spPr>
        <a:xfrm>
          <a:off x="1702729" y="2764947"/>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B3B243-4478-264C-960C-14D9537F96CF}">
      <dsp:nvSpPr>
        <dsp:cNvPr id="0" name=""/>
        <dsp:cNvSpPr/>
      </dsp:nvSpPr>
      <dsp:spPr>
        <a:xfrm>
          <a:off x="1253541" y="2015161"/>
          <a:ext cx="494908" cy="235531"/>
        </a:xfrm>
        <a:custGeom>
          <a:avLst/>
          <a:gdLst/>
          <a:ahLst/>
          <a:cxnLst/>
          <a:rect l="0" t="0" r="0" b="0"/>
          <a:pathLst>
            <a:path>
              <a:moveTo>
                <a:pt x="0" y="0"/>
              </a:moveTo>
              <a:lnTo>
                <a:pt x="0" y="160507"/>
              </a:lnTo>
              <a:lnTo>
                <a:pt x="494908" y="160507"/>
              </a:lnTo>
              <a:lnTo>
                <a:pt x="494908"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E5FB35-713A-7E49-AC6A-0624AE8B3E46}">
      <dsp:nvSpPr>
        <dsp:cNvPr id="0" name=""/>
        <dsp:cNvSpPr/>
      </dsp:nvSpPr>
      <dsp:spPr>
        <a:xfrm>
          <a:off x="712912" y="2764947"/>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6084207-FD15-1C43-98B4-7DDBE842C58D}">
      <dsp:nvSpPr>
        <dsp:cNvPr id="0" name=""/>
        <dsp:cNvSpPr/>
      </dsp:nvSpPr>
      <dsp:spPr>
        <a:xfrm>
          <a:off x="758632" y="2015161"/>
          <a:ext cx="494908" cy="235531"/>
        </a:xfrm>
        <a:custGeom>
          <a:avLst/>
          <a:gdLst/>
          <a:ahLst/>
          <a:cxnLst/>
          <a:rect l="0" t="0" r="0" b="0"/>
          <a:pathLst>
            <a:path>
              <a:moveTo>
                <a:pt x="494908" y="0"/>
              </a:moveTo>
              <a:lnTo>
                <a:pt x="494908" y="160507"/>
              </a:lnTo>
              <a:lnTo>
                <a:pt x="0" y="160507"/>
              </a:lnTo>
              <a:lnTo>
                <a:pt x="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EB214D7-2F73-544B-B197-706936D6A1A2}">
      <dsp:nvSpPr>
        <dsp:cNvPr id="0" name=""/>
        <dsp:cNvSpPr/>
      </dsp:nvSpPr>
      <dsp:spPr>
        <a:xfrm>
          <a:off x="1253541" y="1265374"/>
          <a:ext cx="1732179" cy="235531"/>
        </a:xfrm>
        <a:custGeom>
          <a:avLst/>
          <a:gdLst/>
          <a:ahLst/>
          <a:cxnLst/>
          <a:rect l="0" t="0" r="0" b="0"/>
          <a:pathLst>
            <a:path>
              <a:moveTo>
                <a:pt x="1732179" y="0"/>
              </a:moveTo>
              <a:lnTo>
                <a:pt x="1732179" y="160507"/>
              </a:lnTo>
              <a:lnTo>
                <a:pt x="0" y="160507"/>
              </a:lnTo>
              <a:lnTo>
                <a:pt x="0" y="235531"/>
              </a:lnTo>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E771C8-AC92-AF43-BF5A-8DD740B5D5B0}">
      <dsp:nvSpPr>
        <dsp:cNvPr id="0" name=""/>
        <dsp:cNvSpPr/>
      </dsp:nvSpPr>
      <dsp:spPr>
        <a:xfrm>
          <a:off x="2985720" y="515588"/>
          <a:ext cx="2288951" cy="235531"/>
        </a:xfrm>
        <a:custGeom>
          <a:avLst/>
          <a:gdLst/>
          <a:ahLst/>
          <a:cxnLst/>
          <a:rect l="0" t="0" r="0" b="0"/>
          <a:pathLst>
            <a:path>
              <a:moveTo>
                <a:pt x="2288951" y="0"/>
              </a:moveTo>
              <a:lnTo>
                <a:pt x="2288951" y="160507"/>
              </a:lnTo>
              <a:lnTo>
                <a:pt x="0" y="160507"/>
              </a:lnTo>
              <a:lnTo>
                <a:pt x="0" y="235531"/>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B6F38B6-FD27-9E43-8039-D48F47F26967}">
      <dsp:nvSpPr>
        <dsp:cNvPr id="0" name=""/>
        <dsp:cNvSpPr/>
      </dsp:nvSpPr>
      <dsp:spPr>
        <a:xfrm>
          <a:off x="4869746" y="1333"/>
          <a:ext cx="809850" cy="514254"/>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02B1E4D-AF2B-914C-AEC7-D31E24426CCE}">
      <dsp:nvSpPr>
        <dsp:cNvPr id="0" name=""/>
        <dsp:cNvSpPr/>
      </dsp:nvSpPr>
      <dsp:spPr>
        <a:xfrm>
          <a:off x="4959730" y="86818"/>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base </a:t>
          </a:r>
          <a14:m xmlns:a14="http://schemas.microsoft.com/office/drawing/2010/main">
            <m:oMath xmlns:m="http://schemas.openxmlformats.org/officeDocument/2006/math">
              <m:r>
                <a:rPr lang="en-US" sz="1000" i="1" kern="1200" dirty="0" smtClean="0">
                  <a:latin typeface="Cambria Math" panose="02040503050406030204" pitchFamily="18" charset="0"/>
                  <a:ea typeface="Cambria Math" panose="02040503050406030204" pitchFamily="18" charset="0"/>
                </a:rPr>
                <m:t>𝜏</m:t>
              </m:r>
            </m:oMath>
          </a14:m>
          <a:endParaRPr lang="en-US" sz="1000" kern="1200" dirty="0"/>
        </a:p>
      </dsp:txBody>
      <dsp:txXfrm>
        <a:off x="4974792" y="101880"/>
        <a:ext cx="779726" cy="484130"/>
      </dsp:txXfrm>
    </dsp:sp>
    <dsp:sp modelId="{F2E8FE57-4968-0B42-A685-EE63BD2B1E4D}">
      <dsp:nvSpPr>
        <dsp:cNvPr id="0" name=""/>
        <dsp:cNvSpPr/>
      </dsp:nvSpPr>
      <dsp:spPr>
        <a:xfrm>
          <a:off x="2580795" y="751120"/>
          <a:ext cx="809850" cy="514254"/>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9B8B36C-60E9-7643-8A59-4415D6613DA2}">
      <dsp:nvSpPr>
        <dsp:cNvPr id="0" name=""/>
        <dsp:cNvSpPr/>
      </dsp:nvSpPr>
      <dsp:spPr>
        <a:xfrm>
          <a:off x="2670778" y="836604"/>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fungible </a:t>
          </a:r>
          <a14:m xmlns:a14="http://schemas.microsoft.com/office/drawing/2010/main">
            <m:oMath xmlns:m="http://schemas.openxmlformats.org/officeDocument/2006/math">
              <m:sSub>
                <m:sSubPr>
                  <m:ctrlPr>
                    <a:rPr lang="en-US" sz="1000" i="1" kern="1200" smtClean="0">
                      <a:latin typeface="Cambria Math" panose="02040503050406030204" pitchFamily="18" charset="0"/>
                    </a:rPr>
                  </m:ctrlPr>
                </m:sSubPr>
                <m:e>
                  <m:r>
                    <a:rPr lang="en-US" sz="1000" i="1" kern="1200" smtClean="0">
                      <a:latin typeface="Cambria Math" panose="02040503050406030204" pitchFamily="18" charset="0"/>
                      <a:ea typeface="Cambria Math" panose="02040503050406030204" pitchFamily="18" charset="0"/>
                    </a:rPr>
                    <m:t>𝜏</m:t>
                  </m:r>
                </m:e>
                <m:sub>
                  <m:r>
                    <m:rPr>
                      <m:sty m:val="p"/>
                    </m:rPr>
                    <a:rPr lang="el-GR" sz="1000" i="1" kern="1200" smtClean="0">
                      <a:latin typeface="Cambria Math" panose="02040503050406030204" pitchFamily="18" charset="0"/>
                      <a:ea typeface="Cambria Math" panose="02040503050406030204" pitchFamily="18" charset="0"/>
                    </a:rPr>
                    <m:t>Ϝ</m:t>
                  </m:r>
                </m:sub>
              </m:sSub>
            </m:oMath>
          </a14:m>
          <a:endParaRPr lang="en-US" sz="1000" kern="1200" dirty="0"/>
        </a:p>
      </dsp:txBody>
      <dsp:txXfrm>
        <a:off x="2685840" y="851666"/>
        <a:ext cx="779726" cy="484130"/>
      </dsp:txXfrm>
    </dsp:sp>
    <dsp:sp modelId="{4FF53408-12B9-FA40-9C13-BDBDDF47F8F1}">
      <dsp:nvSpPr>
        <dsp:cNvPr id="0" name=""/>
        <dsp:cNvSpPr/>
      </dsp:nvSpPr>
      <dsp:spPr>
        <a:xfrm>
          <a:off x="848616" y="1500906"/>
          <a:ext cx="809850" cy="51425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FA0D484-D2DD-7445-B5A4-D44BCD20B7C5}">
      <dsp:nvSpPr>
        <dsp:cNvPr id="0" name=""/>
        <dsp:cNvSpPr/>
      </dsp:nvSpPr>
      <dsp:spPr>
        <a:xfrm>
          <a:off x="938599" y="1586390"/>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fractional</a:t>
          </a:r>
        </a:p>
        <a:p>
          <a:pPr marL="0" lvl="0" indent="0" algn="ctr" defTabSz="4445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000" b="0" i="1" kern="1200" smtClean="0">
                    <a:latin typeface="Cambria Math" panose="02040503050406030204" pitchFamily="18" charset="0"/>
                  </a:rPr>
                  <m:t>𝑑</m:t>
                </m:r>
              </m:oMath>
            </m:oMathPara>
          </a14:m>
          <a:endParaRPr lang="en-US" sz="1000" i="1" kern="1200" dirty="0"/>
        </a:p>
      </dsp:txBody>
      <dsp:txXfrm>
        <a:off x="953661" y="1601452"/>
        <a:ext cx="779726" cy="484130"/>
      </dsp:txXfrm>
    </dsp:sp>
    <dsp:sp modelId="{45692843-84B7-B349-8289-8253DBA0FA30}">
      <dsp:nvSpPr>
        <dsp:cNvPr id="0" name=""/>
        <dsp:cNvSpPr/>
      </dsp:nvSpPr>
      <dsp:spPr>
        <a:xfrm>
          <a:off x="353707"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6DEDC6-FD43-DC41-9A85-3E4892CBFCC1}">
      <dsp:nvSpPr>
        <dsp:cNvPr id="0" name=""/>
        <dsp:cNvSpPr/>
      </dsp:nvSpPr>
      <dsp:spPr>
        <a:xfrm>
          <a:off x="443691"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variable quantity</a:t>
          </a:r>
        </a:p>
      </dsp:txBody>
      <dsp:txXfrm>
        <a:off x="458753" y="2351238"/>
        <a:ext cx="779726" cy="484130"/>
      </dsp:txXfrm>
    </dsp:sp>
    <dsp:sp modelId="{34D8D8BD-C34E-704D-AD6A-647EAE115A36}">
      <dsp:nvSpPr>
        <dsp:cNvPr id="0" name=""/>
        <dsp:cNvSpPr/>
      </dsp:nvSpPr>
      <dsp:spPr>
        <a:xfrm>
          <a:off x="353707"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CB548EF-150E-7642-B14F-962E515E024F}">
      <dsp:nvSpPr>
        <dsp:cNvPr id="0" name=""/>
        <dsp:cNvSpPr/>
      </dsp:nvSpPr>
      <dsp:spPr>
        <a:xfrm>
          <a:off x="443691"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Fiat Currency</a:t>
          </a:r>
        </a:p>
      </dsp:txBody>
      <dsp:txXfrm>
        <a:off x="458753" y="3101025"/>
        <a:ext cx="779726" cy="484130"/>
      </dsp:txXfrm>
    </dsp:sp>
    <dsp:sp modelId="{D1512AA4-7C16-CF4C-B253-EFB2B9E47017}">
      <dsp:nvSpPr>
        <dsp:cNvPr id="0" name=""/>
        <dsp:cNvSpPr/>
      </dsp:nvSpPr>
      <dsp:spPr>
        <a:xfrm>
          <a:off x="1343524"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669F9A0-5B32-0148-8A28-009118DEBB10}">
      <dsp:nvSpPr>
        <dsp:cNvPr id="0" name=""/>
        <dsp:cNvSpPr/>
      </dsp:nvSpPr>
      <dsp:spPr>
        <a:xfrm>
          <a:off x="1433507"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fixed quantity</a:t>
          </a:r>
        </a:p>
      </dsp:txBody>
      <dsp:txXfrm>
        <a:off x="1448569" y="2351238"/>
        <a:ext cx="779726" cy="484130"/>
      </dsp:txXfrm>
    </dsp:sp>
    <dsp:sp modelId="{56F689D2-A965-304D-B1DC-01442ABF3038}">
      <dsp:nvSpPr>
        <dsp:cNvPr id="0" name=""/>
        <dsp:cNvSpPr/>
      </dsp:nvSpPr>
      <dsp:spPr>
        <a:xfrm>
          <a:off x="1343524"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1AF647-FAD6-404D-8C54-8319E393F368}">
      <dsp:nvSpPr>
        <dsp:cNvPr id="0" name=""/>
        <dsp:cNvSpPr/>
      </dsp:nvSpPr>
      <dsp:spPr>
        <a:xfrm>
          <a:off x="1433507"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ICO</a:t>
          </a:r>
        </a:p>
      </dsp:txBody>
      <dsp:txXfrm>
        <a:off x="1448569" y="3101025"/>
        <a:ext cx="779726" cy="484130"/>
      </dsp:txXfrm>
    </dsp:sp>
    <dsp:sp modelId="{B6156677-1472-D648-BBDF-3B8E7D8C9535}">
      <dsp:nvSpPr>
        <dsp:cNvPr id="0" name=""/>
        <dsp:cNvSpPr/>
      </dsp:nvSpPr>
      <dsp:spPr>
        <a:xfrm>
          <a:off x="4312974" y="1500906"/>
          <a:ext cx="809850" cy="51425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08741F9-0289-3046-8CC2-17EA4DD821EE}">
      <dsp:nvSpPr>
        <dsp:cNvPr id="0" name=""/>
        <dsp:cNvSpPr/>
      </dsp:nvSpPr>
      <dsp:spPr>
        <a:xfrm>
          <a:off x="4402958" y="1586390"/>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whole</a:t>
          </a:r>
        </a:p>
        <a:p>
          <a:pPr marL="0" lvl="0" indent="0" algn="ctr" defTabSz="444500">
            <a:lnSpc>
              <a:spcPct val="90000"/>
            </a:lnSpc>
            <a:spcBef>
              <a:spcPct val="0"/>
            </a:spcBef>
            <a:spcAft>
              <a:spcPct val="35000"/>
            </a:spcAft>
            <a:buNone/>
          </a:pPr>
          <a:r>
            <a:rPr lang="en-US" sz="1000" i="1" kern="1200" dirty="0"/>
            <a:t>~d</a:t>
          </a:r>
        </a:p>
      </dsp:txBody>
      <dsp:txXfrm>
        <a:off x="4418020" y="1601452"/>
        <a:ext cx="779726" cy="484130"/>
      </dsp:txXfrm>
    </dsp:sp>
    <dsp:sp modelId="{6256CD7E-3FDF-A14E-A8D3-0CD197A2270B}">
      <dsp:nvSpPr>
        <dsp:cNvPr id="0" name=""/>
        <dsp:cNvSpPr/>
      </dsp:nvSpPr>
      <dsp:spPr>
        <a:xfrm>
          <a:off x="3323158"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0BCFFE6-AF4B-FA42-845C-702F0E8FD2AB}">
      <dsp:nvSpPr>
        <dsp:cNvPr id="0" name=""/>
        <dsp:cNvSpPr/>
      </dsp:nvSpPr>
      <dsp:spPr>
        <a:xfrm>
          <a:off x="3413141"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variable quantity</a:t>
          </a:r>
        </a:p>
      </dsp:txBody>
      <dsp:txXfrm>
        <a:off x="3428203" y="2351238"/>
        <a:ext cx="779726" cy="484130"/>
      </dsp:txXfrm>
    </dsp:sp>
    <dsp:sp modelId="{A1C457A2-E85B-094E-AA70-5F16348EC89E}">
      <dsp:nvSpPr>
        <dsp:cNvPr id="0" name=""/>
        <dsp:cNvSpPr/>
      </dsp:nvSpPr>
      <dsp:spPr>
        <a:xfrm>
          <a:off x="2333341"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952410C-94E4-8B49-8D4E-835337212FD0}">
      <dsp:nvSpPr>
        <dsp:cNvPr id="0" name=""/>
        <dsp:cNvSpPr/>
      </dsp:nvSpPr>
      <dsp:spPr>
        <a:xfrm>
          <a:off x="2423324"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SKU</a:t>
          </a:r>
        </a:p>
      </dsp:txBody>
      <dsp:txXfrm>
        <a:off x="2438386" y="3101025"/>
        <a:ext cx="779726" cy="484130"/>
      </dsp:txXfrm>
    </dsp:sp>
    <dsp:sp modelId="{6B307CA7-63B7-6F45-ACF4-A6B40CFDADE8}">
      <dsp:nvSpPr>
        <dsp:cNvPr id="0" name=""/>
        <dsp:cNvSpPr/>
      </dsp:nvSpPr>
      <dsp:spPr>
        <a:xfrm>
          <a:off x="3323158"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CAE5794-AEC1-2742-894D-C37EE33339FE}">
      <dsp:nvSpPr>
        <dsp:cNvPr id="0" name=""/>
        <dsp:cNvSpPr/>
      </dsp:nvSpPr>
      <dsp:spPr>
        <a:xfrm>
          <a:off x="3413141"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Stock</a:t>
          </a:r>
        </a:p>
      </dsp:txBody>
      <dsp:txXfrm>
        <a:off x="3428203" y="3101025"/>
        <a:ext cx="779726" cy="484130"/>
      </dsp:txXfrm>
    </dsp:sp>
    <dsp:sp modelId="{B07781EF-691D-4441-9320-DCD6BCB0AF63}">
      <dsp:nvSpPr>
        <dsp:cNvPr id="0" name=""/>
        <dsp:cNvSpPr/>
      </dsp:nvSpPr>
      <dsp:spPr>
        <a:xfrm>
          <a:off x="4312974"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EA1E11A-4274-9E46-B82A-456F3191C3B5}">
      <dsp:nvSpPr>
        <dsp:cNvPr id="0" name=""/>
        <dsp:cNvSpPr/>
      </dsp:nvSpPr>
      <dsp:spPr>
        <a:xfrm>
          <a:off x="4402958"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Loyalty</a:t>
          </a:r>
        </a:p>
      </dsp:txBody>
      <dsp:txXfrm>
        <a:off x="4418020" y="3101025"/>
        <a:ext cx="779726" cy="484130"/>
      </dsp:txXfrm>
    </dsp:sp>
    <dsp:sp modelId="{BB8DB9B8-FE23-AE41-BF5C-B262EF10691A}">
      <dsp:nvSpPr>
        <dsp:cNvPr id="0" name=""/>
        <dsp:cNvSpPr/>
      </dsp:nvSpPr>
      <dsp:spPr>
        <a:xfrm>
          <a:off x="5302791"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25E2BA3-A3B7-5D48-9C6B-E8B28E67F229}">
      <dsp:nvSpPr>
        <dsp:cNvPr id="0" name=""/>
        <dsp:cNvSpPr/>
      </dsp:nvSpPr>
      <dsp:spPr>
        <a:xfrm>
          <a:off x="5392775"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fixed quantity</a:t>
          </a:r>
        </a:p>
      </dsp:txBody>
      <dsp:txXfrm>
        <a:off x="5407837" y="2351238"/>
        <a:ext cx="779726" cy="484130"/>
      </dsp:txXfrm>
    </dsp:sp>
    <dsp:sp modelId="{B64202D5-9866-7A4E-808A-731671CD3A2C}">
      <dsp:nvSpPr>
        <dsp:cNvPr id="0" name=""/>
        <dsp:cNvSpPr/>
      </dsp:nvSpPr>
      <dsp:spPr>
        <a:xfrm>
          <a:off x="5302791"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6851DD7-0F9B-BA48-8046-368FE8F4F984}">
      <dsp:nvSpPr>
        <dsp:cNvPr id="0" name=""/>
        <dsp:cNvSpPr/>
      </dsp:nvSpPr>
      <dsp:spPr>
        <a:xfrm>
          <a:off x="5392775"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Bond</a:t>
          </a:r>
        </a:p>
      </dsp:txBody>
      <dsp:txXfrm>
        <a:off x="5407837" y="3101025"/>
        <a:ext cx="779726" cy="484130"/>
      </dsp:txXfrm>
    </dsp:sp>
    <dsp:sp modelId="{25BA7415-94A1-A94F-93CF-D8D33FEEE3B9}">
      <dsp:nvSpPr>
        <dsp:cNvPr id="0" name=""/>
        <dsp:cNvSpPr/>
      </dsp:nvSpPr>
      <dsp:spPr>
        <a:xfrm>
          <a:off x="7158698" y="751120"/>
          <a:ext cx="809850" cy="514254"/>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2EFE8A0-28CA-A141-B4A5-7EF71D9B91C5}">
      <dsp:nvSpPr>
        <dsp:cNvPr id="0" name=""/>
        <dsp:cNvSpPr/>
      </dsp:nvSpPr>
      <dsp:spPr>
        <a:xfrm>
          <a:off x="7248681" y="836604"/>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non-fungible </a:t>
          </a:r>
          <a14:m xmlns:a14="http://schemas.microsoft.com/office/drawing/2010/main">
            <m:oMath xmlns:m="http://schemas.openxmlformats.org/officeDocument/2006/math">
              <m:sSub>
                <m:sSubPr>
                  <m:ctrlPr>
                    <a:rPr lang="en-US" sz="1000" i="1" kern="1200" smtClean="0">
                      <a:latin typeface="Cambria Math" panose="02040503050406030204" pitchFamily="18" charset="0"/>
                    </a:rPr>
                  </m:ctrlPr>
                </m:sSubPr>
                <m:e>
                  <m:r>
                    <a:rPr lang="en-US" sz="1000" i="1" kern="1200" smtClean="0">
                      <a:latin typeface="Cambria Math" panose="02040503050406030204" pitchFamily="18" charset="0"/>
                      <a:ea typeface="Cambria Math" panose="02040503050406030204" pitchFamily="18" charset="0"/>
                    </a:rPr>
                    <m:t>𝜏</m:t>
                  </m:r>
                </m:e>
                <m:sub>
                  <m:r>
                    <m:rPr>
                      <m:sty m:val="p"/>
                    </m:rPr>
                    <a:rPr lang="el-GR" sz="1000" i="1" kern="1200" smtClean="0">
                      <a:latin typeface="Cambria Math" panose="02040503050406030204" pitchFamily="18" charset="0"/>
                      <a:ea typeface="Cambria Math" panose="02040503050406030204" pitchFamily="18" charset="0"/>
                    </a:rPr>
                    <m:t>Ν</m:t>
                  </m:r>
                </m:sub>
              </m:sSub>
            </m:oMath>
          </a14:m>
          <a:endParaRPr lang="en-US" sz="1000" kern="1200" dirty="0"/>
        </a:p>
      </dsp:txBody>
      <dsp:txXfrm>
        <a:off x="7263743" y="851666"/>
        <a:ext cx="779726" cy="484130"/>
      </dsp:txXfrm>
    </dsp:sp>
    <dsp:sp modelId="{6986B7E6-7277-8045-A036-C6AAFAF52FA3}">
      <dsp:nvSpPr>
        <dsp:cNvPr id="0" name=""/>
        <dsp:cNvSpPr/>
      </dsp:nvSpPr>
      <dsp:spPr>
        <a:xfrm>
          <a:off x="6292608" y="1500906"/>
          <a:ext cx="809850" cy="51425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D0BF6CE-D069-6E42-9F1C-57799F5B1699}">
      <dsp:nvSpPr>
        <dsp:cNvPr id="0" name=""/>
        <dsp:cNvSpPr/>
      </dsp:nvSpPr>
      <dsp:spPr>
        <a:xfrm>
          <a:off x="6382591" y="1586390"/>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fractional</a:t>
          </a:r>
        </a:p>
        <a:p>
          <a:pPr marL="0" lvl="0" indent="0" algn="ctr" defTabSz="444500">
            <a:lnSpc>
              <a:spcPct val="90000"/>
            </a:lnSpc>
            <a:spcBef>
              <a:spcPct val="0"/>
            </a:spcBef>
            <a:spcAft>
              <a:spcPct val="35000"/>
            </a:spcAft>
            <a:buNone/>
          </a:pPr>
          <a:r>
            <a:rPr lang="en-US" sz="1000" kern="1200" dirty="0"/>
            <a:t> </a:t>
          </a:r>
          <a14:m xmlns:a14="http://schemas.microsoft.com/office/drawing/2010/main">
            <m:oMath xmlns:m="http://schemas.openxmlformats.org/officeDocument/2006/math">
              <m:r>
                <a:rPr lang="en-US" sz="1000" b="0" i="1" kern="1200" smtClean="0">
                  <a:latin typeface="Cambria Math" panose="02040503050406030204" pitchFamily="18" charset="0"/>
                </a:rPr>
                <m:t>𝑑</m:t>
              </m:r>
            </m:oMath>
          </a14:m>
          <a:endParaRPr lang="en-US" sz="1000" i="1" kern="1200" dirty="0"/>
        </a:p>
      </dsp:txBody>
      <dsp:txXfrm>
        <a:off x="6397653" y="1601452"/>
        <a:ext cx="779726" cy="484130"/>
      </dsp:txXfrm>
    </dsp:sp>
    <dsp:sp modelId="{7E34F603-D52E-2A49-886A-FF1747189D43}">
      <dsp:nvSpPr>
        <dsp:cNvPr id="0" name=""/>
        <dsp:cNvSpPr/>
      </dsp:nvSpPr>
      <dsp:spPr>
        <a:xfrm>
          <a:off x="6292608"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151BA4A-56EE-114D-B5A1-5835C6CE7881}">
      <dsp:nvSpPr>
        <dsp:cNvPr id="0" name=""/>
        <dsp:cNvSpPr/>
      </dsp:nvSpPr>
      <dsp:spPr>
        <a:xfrm>
          <a:off x="6382591"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composites</a:t>
          </a:r>
        </a:p>
      </dsp:txBody>
      <dsp:txXfrm>
        <a:off x="6397653" y="2351238"/>
        <a:ext cx="779726" cy="484130"/>
      </dsp:txXfrm>
    </dsp:sp>
    <dsp:sp modelId="{275C4045-9F54-3F4C-BE62-9DA97D9736E3}">
      <dsp:nvSpPr>
        <dsp:cNvPr id="0" name=""/>
        <dsp:cNvSpPr/>
      </dsp:nvSpPr>
      <dsp:spPr>
        <a:xfrm>
          <a:off x="8024787" y="1500906"/>
          <a:ext cx="809850" cy="51425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73FF100-B240-7541-9C0F-42C603752E0A}">
      <dsp:nvSpPr>
        <dsp:cNvPr id="0" name=""/>
        <dsp:cNvSpPr/>
      </dsp:nvSpPr>
      <dsp:spPr>
        <a:xfrm>
          <a:off x="8114771" y="1586390"/>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singleton</a:t>
          </a:r>
        </a:p>
        <a:p>
          <a:pPr marL="0" lvl="0" indent="0" algn="ctr" defTabSz="444500">
            <a:lnSpc>
              <a:spcPct val="90000"/>
            </a:lnSpc>
            <a:spcBef>
              <a:spcPct val="0"/>
            </a:spcBef>
            <a:spcAft>
              <a:spcPct val="35000"/>
            </a:spcAft>
            <a:buNone/>
          </a:pPr>
          <a:r>
            <a:rPr lang="en-US" sz="1000" i="1" kern="1200" dirty="0"/>
            <a:t>~d</a:t>
          </a:r>
        </a:p>
      </dsp:txBody>
      <dsp:txXfrm>
        <a:off x="8129833" y="1601452"/>
        <a:ext cx="779726" cy="484130"/>
      </dsp:txXfrm>
    </dsp:sp>
    <dsp:sp modelId="{85E0FE02-5FD3-B141-81EF-B4073127AF72}">
      <dsp:nvSpPr>
        <dsp:cNvPr id="0" name=""/>
        <dsp:cNvSpPr/>
      </dsp:nvSpPr>
      <dsp:spPr>
        <a:xfrm>
          <a:off x="7282425"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40D46E4-766D-8042-8E55-B064E3E6EDF6}">
      <dsp:nvSpPr>
        <dsp:cNvPr id="0" name=""/>
        <dsp:cNvSpPr/>
      </dsp:nvSpPr>
      <dsp:spPr>
        <a:xfrm>
          <a:off x="7372408"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non-transferable</a:t>
          </a:r>
        </a:p>
      </dsp:txBody>
      <dsp:txXfrm>
        <a:off x="7387470" y="2351238"/>
        <a:ext cx="779726" cy="484130"/>
      </dsp:txXfrm>
    </dsp:sp>
    <dsp:sp modelId="{1BB5BB44-D1D5-1742-8775-7D5ED74502D0}">
      <dsp:nvSpPr>
        <dsp:cNvPr id="0" name=""/>
        <dsp:cNvSpPr/>
      </dsp:nvSpPr>
      <dsp:spPr>
        <a:xfrm>
          <a:off x="7282425"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27BEF3A-56F8-B14D-B77C-929DC0AA79BB}">
      <dsp:nvSpPr>
        <dsp:cNvPr id="0" name=""/>
        <dsp:cNvSpPr/>
      </dsp:nvSpPr>
      <dsp:spPr>
        <a:xfrm>
          <a:off x="7372408"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singleton</a:t>
          </a:r>
        </a:p>
      </dsp:txBody>
      <dsp:txXfrm>
        <a:off x="7387470" y="3101025"/>
        <a:ext cx="779726" cy="484130"/>
      </dsp:txXfrm>
    </dsp:sp>
    <dsp:sp modelId="{AA904E09-1F2F-DA46-886F-D49BFEBF103F}">
      <dsp:nvSpPr>
        <dsp:cNvPr id="0" name=""/>
        <dsp:cNvSpPr/>
      </dsp:nvSpPr>
      <dsp:spPr>
        <a:xfrm>
          <a:off x="7282425" y="3750265"/>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89D78F7-EF78-E94D-BA54-BA8C64CF3837}">
      <dsp:nvSpPr>
        <dsp:cNvPr id="0" name=""/>
        <dsp:cNvSpPr/>
      </dsp:nvSpPr>
      <dsp:spPr>
        <a:xfrm>
          <a:off x="7372408" y="3835749"/>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vote</a:t>
          </a:r>
        </a:p>
      </dsp:txBody>
      <dsp:txXfrm>
        <a:off x="7387470" y="3850811"/>
        <a:ext cx="779726" cy="484130"/>
      </dsp:txXfrm>
    </dsp:sp>
    <dsp:sp modelId="{F25AC4FF-7084-F944-BE11-39A575C9446E}">
      <dsp:nvSpPr>
        <dsp:cNvPr id="0" name=""/>
        <dsp:cNvSpPr/>
      </dsp:nvSpPr>
      <dsp:spPr>
        <a:xfrm>
          <a:off x="8767150"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0AB08C7-28D1-3B49-B531-67A59C337451}">
      <dsp:nvSpPr>
        <dsp:cNvPr id="0" name=""/>
        <dsp:cNvSpPr/>
      </dsp:nvSpPr>
      <dsp:spPr>
        <a:xfrm>
          <a:off x="8857133"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transferable</a:t>
          </a:r>
        </a:p>
      </dsp:txBody>
      <dsp:txXfrm>
        <a:off x="8872195" y="2351238"/>
        <a:ext cx="779726" cy="484130"/>
      </dsp:txXfrm>
    </dsp:sp>
    <dsp:sp modelId="{9D639884-F99A-624F-B4DA-03DE43146C61}">
      <dsp:nvSpPr>
        <dsp:cNvPr id="0" name=""/>
        <dsp:cNvSpPr/>
      </dsp:nvSpPr>
      <dsp:spPr>
        <a:xfrm>
          <a:off x="8272242"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C8A5239-8F8E-D84F-8C62-52E4844260EA}">
      <dsp:nvSpPr>
        <dsp:cNvPr id="0" name=""/>
        <dsp:cNvSpPr/>
      </dsp:nvSpPr>
      <dsp:spPr>
        <a:xfrm>
          <a:off x="8362225"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deed</a:t>
          </a:r>
        </a:p>
      </dsp:txBody>
      <dsp:txXfrm>
        <a:off x="8377287" y="3101025"/>
        <a:ext cx="779726" cy="484130"/>
      </dsp:txXfrm>
    </dsp:sp>
    <dsp:sp modelId="{6E59670B-955F-FE48-BF89-832CCB9A58A0}">
      <dsp:nvSpPr>
        <dsp:cNvPr id="0" name=""/>
        <dsp:cNvSpPr/>
      </dsp:nvSpPr>
      <dsp:spPr>
        <a:xfrm>
          <a:off x="9262058"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C0A1A98-8EAC-4641-B43A-DDF4BE60CECF}">
      <dsp:nvSpPr>
        <dsp:cNvPr id="0" name=""/>
        <dsp:cNvSpPr/>
      </dsp:nvSpPr>
      <dsp:spPr>
        <a:xfrm>
          <a:off x="9352042"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title</a:t>
          </a:r>
        </a:p>
      </dsp:txBody>
      <dsp:txXfrm>
        <a:off x="9367104" y="3101025"/>
        <a:ext cx="779726" cy="48413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DA4B86-FD0E-A24B-B40C-F8EB5D8C50D7}">
      <dsp:nvSpPr>
        <dsp:cNvPr id="0" name=""/>
        <dsp:cNvSpPr/>
      </dsp:nvSpPr>
      <dsp:spPr>
        <a:xfrm>
          <a:off x="2415854" y="882710"/>
          <a:ext cx="345318" cy="164340"/>
        </a:xfrm>
        <a:custGeom>
          <a:avLst/>
          <a:gdLst/>
          <a:ahLst/>
          <a:cxnLst/>
          <a:rect l="0" t="0" r="0" b="0"/>
          <a:pathLst>
            <a:path>
              <a:moveTo>
                <a:pt x="0" y="0"/>
              </a:moveTo>
              <a:lnTo>
                <a:pt x="0" y="111992"/>
              </a:lnTo>
              <a:lnTo>
                <a:pt x="345318" y="111992"/>
              </a:lnTo>
              <a:lnTo>
                <a:pt x="345318" y="16434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18C9CAF-5D5C-F144-A8C8-D252B7EE40F3}">
      <dsp:nvSpPr>
        <dsp:cNvPr id="0" name=""/>
        <dsp:cNvSpPr/>
      </dsp:nvSpPr>
      <dsp:spPr>
        <a:xfrm>
          <a:off x="2070536" y="882710"/>
          <a:ext cx="345318" cy="164340"/>
        </a:xfrm>
        <a:custGeom>
          <a:avLst/>
          <a:gdLst/>
          <a:ahLst/>
          <a:cxnLst/>
          <a:rect l="0" t="0" r="0" b="0"/>
          <a:pathLst>
            <a:path>
              <a:moveTo>
                <a:pt x="345318" y="0"/>
              </a:moveTo>
              <a:lnTo>
                <a:pt x="345318" y="111992"/>
              </a:lnTo>
              <a:lnTo>
                <a:pt x="0" y="111992"/>
              </a:lnTo>
              <a:lnTo>
                <a:pt x="0" y="16434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5305EBA-EB73-9F4B-99A8-E75702235DBE}">
      <dsp:nvSpPr>
        <dsp:cNvPr id="0" name=""/>
        <dsp:cNvSpPr/>
      </dsp:nvSpPr>
      <dsp:spPr>
        <a:xfrm>
          <a:off x="1725217" y="359553"/>
          <a:ext cx="690636" cy="164340"/>
        </a:xfrm>
        <a:custGeom>
          <a:avLst/>
          <a:gdLst/>
          <a:ahLst/>
          <a:cxnLst/>
          <a:rect l="0" t="0" r="0" b="0"/>
          <a:pathLst>
            <a:path>
              <a:moveTo>
                <a:pt x="0" y="0"/>
              </a:moveTo>
              <a:lnTo>
                <a:pt x="0" y="111992"/>
              </a:lnTo>
              <a:lnTo>
                <a:pt x="690636" y="111992"/>
              </a:lnTo>
              <a:lnTo>
                <a:pt x="690636" y="16434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7AB150D-98F3-9845-9295-C97F7C1369CC}">
      <dsp:nvSpPr>
        <dsp:cNvPr id="0" name=""/>
        <dsp:cNvSpPr/>
      </dsp:nvSpPr>
      <dsp:spPr>
        <a:xfrm>
          <a:off x="1034581" y="882710"/>
          <a:ext cx="345318" cy="164340"/>
        </a:xfrm>
        <a:custGeom>
          <a:avLst/>
          <a:gdLst/>
          <a:ahLst/>
          <a:cxnLst/>
          <a:rect l="0" t="0" r="0" b="0"/>
          <a:pathLst>
            <a:path>
              <a:moveTo>
                <a:pt x="0" y="0"/>
              </a:moveTo>
              <a:lnTo>
                <a:pt x="0" y="111992"/>
              </a:lnTo>
              <a:lnTo>
                <a:pt x="345318" y="111992"/>
              </a:lnTo>
              <a:lnTo>
                <a:pt x="345318" y="16434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F1CED46-ACCD-AA42-814A-053A04E98FAC}">
      <dsp:nvSpPr>
        <dsp:cNvPr id="0" name=""/>
        <dsp:cNvSpPr/>
      </dsp:nvSpPr>
      <dsp:spPr>
        <a:xfrm>
          <a:off x="689263" y="882710"/>
          <a:ext cx="345318" cy="164340"/>
        </a:xfrm>
        <a:custGeom>
          <a:avLst/>
          <a:gdLst/>
          <a:ahLst/>
          <a:cxnLst/>
          <a:rect l="0" t="0" r="0" b="0"/>
          <a:pathLst>
            <a:path>
              <a:moveTo>
                <a:pt x="345318" y="0"/>
              </a:moveTo>
              <a:lnTo>
                <a:pt x="345318" y="111992"/>
              </a:lnTo>
              <a:lnTo>
                <a:pt x="0" y="111992"/>
              </a:lnTo>
              <a:lnTo>
                <a:pt x="0" y="16434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8B00EF-65A5-BD43-9B69-71F6ED390272}">
      <dsp:nvSpPr>
        <dsp:cNvPr id="0" name=""/>
        <dsp:cNvSpPr/>
      </dsp:nvSpPr>
      <dsp:spPr>
        <a:xfrm>
          <a:off x="1034581" y="359553"/>
          <a:ext cx="690636" cy="164340"/>
        </a:xfrm>
        <a:custGeom>
          <a:avLst/>
          <a:gdLst/>
          <a:ahLst/>
          <a:cxnLst/>
          <a:rect l="0" t="0" r="0" b="0"/>
          <a:pathLst>
            <a:path>
              <a:moveTo>
                <a:pt x="690636" y="0"/>
              </a:moveTo>
              <a:lnTo>
                <a:pt x="690636" y="111992"/>
              </a:lnTo>
              <a:lnTo>
                <a:pt x="0" y="111992"/>
              </a:lnTo>
              <a:lnTo>
                <a:pt x="0" y="16434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A04958-8391-ED4E-AC28-BEABC50ED0F6}">
      <dsp:nvSpPr>
        <dsp:cNvPr id="0" name=""/>
        <dsp:cNvSpPr/>
      </dsp:nvSpPr>
      <dsp:spPr>
        <a:xfrm>
          <a:off x="1442684" y="736"/>
          <a:ext cx="565065" cy="358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95E3F2-7A9D-2D4C-842C-6C313559712D}">
      <dsp:nvSpPr>
        <dsp:cNvPr id="0" name=""/>
        <dsp:cNvSpPr/>
      </dsp:nvSpPr>
      <dsp:spPr>
        <a:xfrm>
          <a:off x="1505470" y="60382"/>
          <a:ext cx="565065" cy="358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200" i="1" kern="1200" smtClean="0">
                    <a:latin typeface="Cambria Math" panose="02040503050406030204" pitchFamily="18" charset="0"/>
                    <a:ea typeface="Cambria Math" panose="02040503050406030204" pitchFamily="18" charset="0"/>
                  </a:rPr>
                  <m:t>𝜏</m:t>
                </m:r>
              </m:oMath>
            </m:oMathPara>
          </a14:m>
          <a:endParaRPr lang="en-US" sz="1200" kern="1200" dirty="0"/>
        </a:p>
      </dsp:txBody>
      <dsp:txXfrm>
        <a:off x="1515979" y="70891"/>
        <a:ext cx="544047" cy="337798"/>
      </dsp:txXfrm>
    </dsp:sp>
    <dsp:sp modelId="{24A2C43E-629D-A345-A353-2731F1B435F7}">
      <dsp:nvSpPr>
        <dsp:cNvPr id="0" name=""/>
        <dsp:cNvSpPr/>
      </dsp:nvSpPr>
      <dsp:spPr>
        <a:xfrm>
          <a:off x="752048" y="523893"/>
          <a:ext cx="565065" cy="358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4CEF05-BAE2-2341-B905-D5316CE6172E}">
      <dsp:nvSpPr>
        <dsp:cNvPr id="0" name=""/>
        <dsp:cNvSpPr/>
      </dsp:nvSpPr>
      <dsp:spPr>
        <a:xfrm>
          <a:off x="814833" y="583538"/>
          <a:ext cx="565065" cy="358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1200" i="1" kern="1200" smtClean="0">
                        <a:latin typeface="Cambria Math" panose="02040503050406030204" pitchFamily="18" charset="0"/>
                      </a:rPr>
                    </m:ctrlPr>
                  </m:sSubPr>
                  <m:e>
                    <m:r>
                      <a:rPr lang="en-US" sz="1200" i="1" kern="1200" smtClean="0">
                        <a:latin typeface="Cambria Math" panose="02040503050406030204" pitchFamily="18" charset="0"/>
                        <a:ea typeface="Cambria Math" panose="02040503050406030204" pitchFamily="18" charset="0"/>
                      </a:rPr>
                      <m:t>𝜏</m:t>
                    </m:r>
                  </m:e>
                  <m:sub>
                    <m:r>
                      <m:rPr>
                        <m:sty m:val="p"/>
                      </m:rPr>
                      <a:rPr lang="el-GR" sz="1200" i="1" kern="1200" smtClean="0">
                        <a:latin typeface="Cambria Math" panose="02040503050406030204" pitchFamily="18" charset="0"/>
                        <a:ea typeface="Cambria Math" panose="02040503050406030204" pitchFamily="18" charset="0"/>
                      </a:rPr>
                      <m:t>Ϝ</m:t>
                    </m:r>
                  </m:sub>
                </m:sSub>
              </m:oMath>
            </m:oMathPara>
          </a14:m>
          <a:endParaRPr lang="en-US" sz="1200" kern="1200" dirty="0"/>
        </a:p>
      </dsp:txBody>
      <dsp:txXfrm>
        <a:off x="825342" y="594047"/>
        <a:ext cx="544047" cy="337798"/>
      </dsp:txXfrm>
    </dsp:sp>
    <dsp:sp modelId="{CCCFFB02-7E32-024E-84D2-F698F1A7D9A3}">
      <dsp:nvSpPr>
        <dsp:cNvPr id="0" name=""/>
        <dsp:cNvSpPr/>
      </dsp:nvSpPr>
      <dsp:spPr>
        <a:xfrm>
          <a:off x="406730" y="1047050"/>
          <a:ext cx="565065" cy="358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793D31-41F4-8D41-9610-F60D714BBD60}">
      <dsp:nvSpPr>
        <dsp:cNvPr id="0" name=""/>
        <dsp:cNvSpPr/>
      </dsp:nvSpPr>
      <dsp:spPr>
        <a:xfrm>
          <a:off x="469515" y="1106695"/>
          <a:ext cx="565065" cy="358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200" i="1" kern="1200" dirty="0" smtClean="0">
                    <a:latin typeface="Cambria Math" panose="02040503050406030204" pitchFamily="18" charset="0"/>
                  </a:rPr>
                  <m:t>𝑑</m:t>
                </m:r>
              </m:oMath>
            </m:oMathPara>
          </a14:m>
          <a:endParaRPr lang="en-US" sz="1200" kern="1200" dirty="0"/>
        </a:p>
      </dsp:txBody>
      <dsp:txXfrm>
        <a:off x="480024" y="1117204"/>
        <a:ext cx="544047" cy="337798"/>
      </dsp:txXfrm>
    </dsp:sp>
    <dsp:sp modelId="{A9AFAE91-E8D8-3D44-B4D2-41674D5B35A7}">
      <dsp:nvSpPr>
        <dsp:cNvPr id="0" name=""/>
        <dsp:cNvSpPr/>
      </dsp:nvSpPr>
      <dsp:spPr>
        <a:xfrm>
          <a:off x="1097366" y="1047050"/>
          <a:ext cx="565065" cy="358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C30694-52DC-C947-8ABF-186E6A5FD3EF}">
      <dsp:nvSpPr>
        <dsp:cNvPr id="0" name=""/>
        <dsp:cNvSpPr/>
      </dsp:nvSpPr>
      <dsp:spPr>
        <a:xfrm>
          <a:off x="1160152" y="1106695"/>
          <a:ext cx="565065" cy="358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i="1" kern="1200" dirty="0"/>
            <a:t>~</a:t>
          </a:r>
          <a14:m xmlns:a14="http://schemas.microsoft.com/office/drawing/2010/main">
            <m:oMath xmlns:m="http://schemas.openxmlformats.org/officeDocument/2006/math">
              <m:r>
                <a:rPr lang="en-US" sz="1200" i="1" kern="1200" dirty="0" smtClean="0">
                  <a:latin typeface="Cambria Math" panose="02040503050406030204" pitchFamily="18" charset="0"/>
                </a:rPr>
                <m:t>𝑑</m:t>
              </m:r>
            </m:oMath>
          </a14:m>
          <a:endParaRPr lang="en-US" sz="1200" i="1" kern="1200" dirty="0"/>
        </a:p>
      </dsp:txBody>
      <dsp:txXfrm>
        <a:off x="1170661" y="1117204"/>
        <a:ext cx="544047" cy="337798"/>
      </dsp:txXfrm>
    </dsp:sp>
    <dsp:sp modelId="{7CBF69B0-7CDC-B243-9473-E2BB93287CFC}">
      <dsp:nvSpPr>
        <dsp:cNvPr id="0" name=""/>
        <dsp:cNvSpPr/>
      </dsp:nvSpPr>
      <dsp:spPr>
        <a:xfrm>
          <a:off x="2133321" y="523893"/>
          <a:ext cx="565065" cy="358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6C1E66-DF80-104E-A2F4-0A8BD4E72F40}">
      <dsp:nvSpPr>
        <dsp:cNvPr id="0" name=""/>
        <dsp:cNvSpPr/>
      </dsp:nvSpPr>
      <dsp:spPr>
        <a:xfrm>
          <a:off x="2196106" y="583538"/>
          <a:ext cx="565065" cy="358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1200" i="1" kern="1200" smtClean="0">
                        <a:latin typeface="Cambria Math" panose="02040503050406030204" pitchFamily="18" charset="0"/>
                      </a:rPr>
                    </m:ctrlPr>
                  </m:sSubPr>
                  <m:e>
                    <m:r>
                      <a:rPr lang="en-US" sz="1200" i="1" kern="1200" smtClean="0">
                        <a:latin typeface="Cambria Math" panose="02040503050406030204" pitchFamily="18" charset="0"/>
                        <a:ea typeface="Cambria Math" panose="02040503050406030204" pitchFamily="18" charset="0"/>
                      </a:rPr>
                      <m:t>𝜏</m:t>
                    </m:r>
                  </m:e>
                  <m:sub>
                    <m:r>
                      <m:rPr>
                        <m:sty m:val="p"/>
                      </m:rPr>
                      <a:rPr lang="el-GR" sz="1200" i="1" kern="1200" smtClean="0">
                        <a:latin typeface="Cambria Math" panose="02040503050406030204" pitchFamily="18" charset="0"/>
                        <a:ea typeface="Cambria Math" panose="02040503050406030204" pitchFamily="18" charset="0"/>
                      </a:rPr>
                      <m:t>Ν</m:t>
                    </m:r>
                  </m:sub>
                </m:sSub>
              </m:oMath>
            </m:oMathPara>
          </a14:m>
          <a:endParaRPr lang="en-US" sz="1200" kern="1200" dirty="0"/>
        </a:p>
      </dsp:txBody>
      <dsp:txXfrm>
        <a:off x="2206615" y="594047"/>
        <a:ext cx="544047" cy="337798"/>
      </dsp:txXfrm>
    </dsp:sp>
    <dsp:sp modelId="{B6EAC4D7-0598-4343-AB68-1F8FCE202A60}">
      <dsp:nvSpPr>
        <dsp:cNvPr id="0" name=""/>
        <dsp:cNvSpPr/>
      </dsp:nvSpPr>
      <dsp:spPr>
        <a:xfrm>
          <a:off x="1788003" y="1047050"/>
          <a:ext cx="565065" cy="358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2610A2-3EDE-704D-9AB5-CCA4CC880E5D}">
      <dsp:nvSpPr>
        <dsp:cNvPr id="0" name=""/>
        <dsp:cNvSpPr/>
      </dsp:nvSpPr>
      <dsp:spPr>
        <a:xfrm>
          <a:off x="1850788" y="1106695"/>
          <a:ext cx="565065" cy="358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200" b="0" i="1" kern="1200" smtClean="0">
                    <a:latin typeface="Cambria Math" panose="02040503050406030204" pitchFamily="18" charset="0"/>
                  </a:rPr>
                  <m:t>𝑑</m:t>
                </m:r>
              </m:oMath>
            </m:oMathPara>
          </a14:m>
          <a:endParaRPr lang="en-US" sz="1200" kern="1200"/>
        </a:p>
      </dsp:txBody>
      <dsp:txXfrm>
        <a:off x="1861297" y="1117204"/>
        <a:ext cx="544047" cy="337798"/>
      </dsp:txXfrm>
    </dsp:sp>
    <dsp:sp modelId="{B87F910A-E1B5-084C-A8CB-71B60707BC8D}">
      <dsp:nvSpPr>
        <dsp:cNvPr id="0" name=""/>
        <dsp:cNvSpPr/>
      </dsp:nvSpPr>
      <dsp:spPr>
        <a:xfrm>
          <a:off x="2478639" y="1047050"/>
          <a:ext cx="565065" cy="358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F3D417-4361-664E-9CAC-F7394D089421}">
      <dsp:nvSpPr>
        <dsp:cNvPr id="0" name=""/>
        <dsp:cNvSpPr/>
      </dsp:nvSpPr>
      <dsp:spPr>
        <a:xfrm>
          <a:off x="2541424" y="1106695"/>
          <a:ext cx="565065" cy="358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i="1" kern="1200" dirty="0"/>
            <a:t>~</a:t>
          </a:r>
          <a14:m xmlns:a14="http://schemas.microsoft.com/office/drawing/2010/main">
            <m:oMath xmlns:m="http://schemas.openxmlformats.org/officeDocument/2006/math">
              <m:r>
                <a:rPr lang="en-US" sz="1200" i="1" kern="1200" dirty="0" smtClean="0">
                  <a:latin typeface="Cambria Math" panose="02040503050406030204" pitchFamily="18" charset="0"/>
                </a:rPr>
                <m:t>𝑑</m:t>
              </m:r>
            </m:oMath>
          </a14:m>
          <a:endParaRPr lang="en-US" sz="1200" i="1" kern="1200" dirty="0"/>
        </a:p>
      </dsp:txBody>
      <dsp:txXfrm>
        <a:off x="2551933" y="1117204"/>
        <a:ext cx="544047" cy="337798"/>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E84F6F-3E41-FC49-AAAE-A1ED07DFB894}">
      <dsp:nvSpPr>
        <dsp:cNvPr id="0" name=""/>
        <dsp:cNvSpPr/>
      </dsp:nvSpPr>
      <dsp:spPr>
        <a:xfrm>
          <a:off x="-2991108" y="-341574"/>
          <a:ext cx="3568297" cy="3568297"/>
        </a:xfrm>
        <a:prstGeom prst="blockArc">
          <a:avLst>
            <a:gd name="adj1" fmla="val 18900000"/>
            <a:gd name="adj2" fmla="val 2700000"/>
            <a:gd name="adj3" fmla="val 605"/>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CFE800-11FE-5749-9D31-7EC412F613E3}">
      <dsp:nvSpPr>
        <dsp:cNvPr id="0" name=""/>
        <dsp:cNvSpPr/>
      </dsp:nvSpPr>
      <dsp:spPr>
        <a:xfrm>
          <a:off x="188214" y="239430"/>
          <a:ext cx="1896537" cy="24055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smtClean="0">
                  <a:latin typeface="Cambria Math" panose="02040503050406030204" pitchFamily="18" charset="0"/>
                </a:rPr>
                <m:t>𝑡</m:t>
              </m:r>
            </m:oMath>
          </a14:m>
          <a:r>
            <a:rPr lang="en-US" sz="1200" kern="1200"/>
            <a:t> - Transferable</a:t>
          </a:r>
        </a:p>
      </dsp:txBody>
      <dsp:txXfrm>
        <a:off x="188214" y="239430"/>
        <a:ext cx="1896537" cy="240554"/>
      </dsp:txXfrm>
    </dsp:sp>
    <dsp:sp modelId="{7BC825BC-8483-1642-B630-78D4C15E4137}">
      <dsp:nvSpPr>
        <dsp:cNvPr id="0" name=""/>
        <dsp:cNvSpPr/>
      </dsp:nvSpPr>
      <dsp:spPr>
        <a:xfrm>
          <a:off x="37867" y="209361"/>
          <a:ext cx="300693" cy="300693"/>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371B63-A78A-DC47-8098-E6665CD707BD}">
      <dsp:nvSpPr>
        <dsp:cNvPr id="0" name=""/>
        <dsp:cNvSpPr/>
      </dsp:nvSpPr>
      <dsp:spPr>
        <a:xfrm>
          <a:off x="406058" y="600474"/>
          <a:ext cx="1678694" cy="240554"/>
        </a:xfrm>
        <a:prstGeom prst="rect">
          <a:avLst/>
        </a:prstGeom>
        <a:solidFill>
          <a:schemeClr val="accent4">
            <a:hueOff val="1633482"/>
            <a:satOff val="-6796"/>
            <a:lumOff val="160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r>
            <a:rPr lang="en-US" sz="1200" i="1" kern="1200" dirty="0"/>
            <a:t>~t </a:t>
          </a:r>
          <a:r>
            <a:rPr lang="en-US" sz="1200" kern="1200" dirty="0"/>
            <a:t>- Non-transferable</a:t>
          </a:r>
        </a:p>
      </dsp:txBody>
      <dsp:txXfrm>
        <a:off x="406058" y="600474"/>
        <a:ext cx="1678694" cy="240554"/>
      </dsp:txXfrm>
    </dsp:sp>
    <dsp:sp modelId="{B698D128-02A0-034C-8BC9-88836C4EBE50}">
      <dsp:nvSpPr>
        <dsp:cNvPr id="0" name=""/>
        <dsp:cNvSpPr/>
      </dsp:nvSpPr>
      <dsp:spPr>
        <a:xfrm>
          <a:off x="255711" y="570405"/>
          <a:ext cx="300693" cy="300693"/>
        </a:xfrm>
        <a:prstGeom prst="ellipse">
          <a:avLst/>
        </a:prstGeom>
        <a:solidFill>
          <a:schemeClr val="lt1">
            <a:hueOff val="0"/>
            <a:satOff val="0"/>
            <a:lumOff val="0"/>
            <a:alphaOff val="0"/>
          </a:schemeClr>
        </a:solidFill>
        <a:ln w="12700" cap="flat" cmpd="sng" algn="ctr">
          <a:solidFill>
            <a:schemeClr val="accent4">
              <a:hueOff val="1633482"/>
              <a:satOff val="-6796"/>
              <a:lumOff val="1601"/>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74DF9F-D583-534C-97B7-6F872E87AE57}">
      <dsp:nvSpPr>
        <dsp:cNvPr id="0" name=""/>
        <dsp:cNvSpPr/>
      </dsp:nvSpPr>
      <dsp:spPr>
        <a:xfrm>
          <a:off x="525435" y="961253"/>
          <a:ext cx="1559316" cy="240554"/>
        </a:xfrm>
        <a:prstGeom prst="rect">
          <a:avLst/>
        </a:prstGeom>
        <a:solidFill>
          <a:schemeClr val="accent4">
            <a:hueOff val="3266964"/>
            <a:satOff val="-13592"/>
            <a:lumOff val="32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i="1" kern="1200" dirty="0" smtClean="0">
                  <a:latin typeface="Cambria Math" panose="02040503050406030204" pitchFamily="18" charset="0"/>
                </a:rPr>
                <m:t>𝑑</m:t>
              </m:r>
            </m:oMath>
          </a14:m>
          <a:r>
            <a:rPr lang="en-US" sz="1200" kern="1200"/>
            <a:t> - Sub-dividable </a:t>
          </a:r>
        </a:p>
      </dsp:txBody>
      <dsp:txXfrm>
        <a:off x="525435" y="961253"/>
        <a:ext cx="1559316" cy="240554"/>
      </dsp:txXfrm>
    </dsp:sp>
    <dsp:sp modelId="{3C8A1BB7-0C64-4A4A-91B2-56E5F6AADBF3}">
      <dsp:nvSpPr>
        <dsp:cNvPr id="0" name=""/>
        <dsp:cNvSpPr/>
      </dsp:nvSpPr>
      <dsp:spPr>
        <a:xfrm>
          <a:off x="375088" y="931184"/>
          <a:ext cx="300693" cy="300693"/>
        </a:xfrm>
        <a:prstGeom prst="ellipse">
          <a:avLst/>
        </a:prstGeom>
        <a:solidFill>
          <a:schemeClr val="lt1">
            <a:hueOff val="0"/>
            <a:satOff val="0"/>
            <a:lumOff val="0"/>
            <a:alphaOff val="0"/>
          </a:schemeClr>
        </a:solidFill>
        <a:ln w="12700" cap="flat" cmpd="sng" algn="ctr">
          <a:solidFill>
            <a:schemeClr val="accent4">
              <a:hueOff val="3266964"/>
              <a:satOff val="-13592"/>
              <a:lumOff val="3203"/>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3C9260-C621-994D-BFDE-A459CC401B86}">
      <dsp:nvSpPr>
        <dsp:cNvPr id="0" name=""/>
        <dsp:cNvSpPr/>
      </dsp:nvSpPr>
      <dsp:spPr>
        <a:xfrm>
          <a:off x="563551" y="1322297"/>
          <a:ext cx="1521200" cy="240554"/>
        </a:xfrm>
        <a:prstGeom prst="rect">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𝑠</m:t>
              </m:r>
            </m:oMath>
          </a14:m>
          <a:r>
            <a:rPr lang="en-US" sz="1200" kern="1200"/>
            <a:t> - Singleton</a:t>
          </a:r>
        </a:p>
      </dsp:txBody>
      <dsp:txXfrm>
        <a:off x="563551" y="1322297"/>
        <a:ext cx="1521200" cy="240554"/>
      </dsp:txXfrm>
    </dsp:sp>
    <dsp:sp modelId="{1E14E220-4FB7-BC4F-9F02-44CC32FCC099}">
      <dsp:nvSpPr>
        <dsp:cNvPr id="0" name=""/>
        <dsp:cNvSpPr/>
      </dsp:nvSpPr>
      <dsp:spPr>
        <a:xfrm>
          <a:off x="413204" y="1292227"/>
          <a:ext cx="300693" cy="300693"/>
        </a:xfrm>
        <a:prstGeom prst="ellipse">
          <a:avLst/>
        </a:prstGeom>
        <a:solidFill>
          <a:schemeClr val="lt1">
            <a:hueOff val="0"/>
            <a:satOff val="0"/>
            <a:lumOff val="0"/>
            <a:alphaOff val="0"/>
          </a:schemeClr>
        </a:solidFill>
        <a:ln w="12700" cap="flat" cmpd="sng" algn="ctr">
          <a:solidFill>
            <a:schemeClr val="accent4">
              <a:hueOff val="4900445"/>
              <a:satOff val="-20388"/>
              <a:lumOff val="48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85A536-5A96-5840-AAE2-FBACA0F81732}">
      <dsp:nvSpPr>
        <dsp:cNvPr id="0" name=""/>
        <dsp:cNvSpPr/>
      </dsp:nvSpPr>
      <dsp:spPr>
        <a:xfrm>
          <a:off x="525435" y="1683340"/>
          <a:ext cx="1559316" cy="240554"/>
        </a:xfrm>
        <a:prstGeom prst="rect">
          <a:avLst/>
        </a:prstGeom>
        <a:solidFill>
          <a:schemeClr val="accent4">
            <a:hueOff val="6533927"/>
            <a:satOff val="-27185"/>
            <a:lumOff val="64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𝑚</m:t>
              </m:r>
            </m:oMath>
          </a14:m>
          <a:r>
            <a:rPr lang="en-US" sz="1200" kern="1200"/>
            <a:t> - Mint-able</a:t>
          </a:r>
        </a:p>
      </dsp:txBody>
      <dsp:txXfrm>
        <a:off x="525435" y="1683340"/>
        <a:ext cx="1559316" cy="240554"/>
      </dsp:txXfrm>
    </dsp:sp>
    <dsp:sp modelId="{A0E5CF66-5DF3-0345-A57F-405CC751B73E}">
      <dsp:nvSpPr>
        <dsp:cNvPr id="0" name=""/>
        <dsp:cNvSpPr/>
      </dsp:nvSpPr>
      <dsp:spPr>
        <a:xfrm>
          <a:off x="375088" y="1653271"/>
          <a:ext cx="300693" cy="300693"/>
        </a:xfrm>
        <a:prstGeom prst="ellipse">
          <a:avLst/>
        </a:prstGeom>
        <a:solidFill>
          <a:schemeClr val="lt1">
            <a:hueOff val="0"/>
            <a:satOff val="0"/>
            <a:lumOff val="0"/>
            <a:alphaOff val="0"/>
          </a:schemeClr>
        </a:solidFill>
        <a:ln w="12700" cap="flat" cmpd="sng" algn="ctr">
          <a:solidFill>
            <a:schemeClr val="accent4">
              <a:hueOff val="6533927"/>
              <a:satOff val="-27185"/>
              <a:lumOff val="6405"/>
              <a:alphaOff val="0"/>
            </a:schemeClr>
          </a:solidFill>
          <a:prstDash val="solid"/>
          <a:miter lim="800000"/>
        </a:ln>
        <a:effectLst/>
      </dsp:spPr>
      <dsp:style>
        <a:lnRef idx="2">
          <a:scrgbClr r="0" g="0" b="0"/>
        </a:lnRef>
        <a:fillRef idx="1">
          <a:scrgbClr r="0" g="0" b="0"/>
        </a:fillRef>
        <a:effectRef idx="0">
          <a:scrgbClr r="0" g="0" b="0"/>
        </a:effectRef>
        <a:fontRef idx="minor"/>
      </dsp:style>
    </dsp:sp>
    <dsp:sp modelId="{5D2A40E5-9DCF-4343-B955-9B4412D42632}">
      <dsp:nvSpPr>
        <dsp:cNvPr id="0" name=""/>
        <dsp:cNvSpPr/>
      </dsp:nvSpPr>
      <dsp:spPr>
        <a:xfrm>
          <a:off x="406058" y="2044119"/>
          <a:ext cx="1678694" cy="240554"/>
        </a:xfrm>
        <a:prstGeom prst="rect">
          <a:avLst/>
        </a:prstGeom>
        <a:solidFill>
          <a:schemeClr val="accent4">
            <a:hueOff val="8167408"/>
            <a:satOff val="-33981"/>
            <a:lumOff val="80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𝑟</m:t>
              </m:r>
            </m:oMath>
          </a14:m>
          <a:r>
            <a:rPr lang="en-US" sz="1200" kern="1200"/>
            <a:t> - Role Support</a:t>
          </a:r>
        </a:p>
      </dsp:txBody>
      <dsp:txXfrm>
        <a:off x="406058" y="2044119"/>
        <a:ext cx="1678694" cy="240554"/>
      </dsp:txXfrm>
    </dsp:sp>
    <dsp:sp modelId="{2746489E-DA0E-C041-A4F5-59FCC7C4D61E}">
      <dsp:nvSpPr>
        <dsp:cNvPr id="0" name=""/>
        <dsp:cNvSpPr/>
      </dsp:nvSpPr>
      <dsp:spPr>
        <a:xfrm>
          <a:off x="255711" y="2014050"/>
          <a:ext cx="300693" cy="300693"/>
        </a:xfrm>
        <a:prstGeom prst="ellipse">
          <a:avLst/>
        </a:prstGeom>
        <a:solidFill>
          <a:schemeClr val="lt1">
            <a:hueOff val="0"/>
            <a:satOff val="0"/>
            <a:lumOff val="0"/>
            <a:alphaOff val="0"/>
          </a:schemeClr>
        </a:solidFill>
        <a:ln w="12700" cap="flat" cmpd="sng" algn="ctr">
          <a:solidFill>
            <a:schemeClr val="accent4">
              <a:hueOff val="8167408"/>
              <a:satOff val="-33981"/>
              <a:lumOff val="8007"/>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48E835-B77F-BE4C-8855-B666C810050D}">
      <dsp:nvSpPr>
        <dsp:cNvPr id="0" name=""/>
        <dsp:cNvSpPr/>
      </dsp:nvSpPr>
      <dsp:spPr>
        <a:xfrm>
          <a:off x="188214" y="2405163"/>
          <a:ext cx="1896537" cy="240554"/>
        </a:xfrm>
        <a:prstGeom prst="rect">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𝑏</m:t>
              </m:r>
            </m:oMath>
          </a14:m>
          <a:r>
            <a:rPr lang="en-US" sz="1200" kern="1200"/>
            <a:t> - Burnable</a:t>
          </a:r>
        </a:p>
      </dsp:txBody>
      <dsp:txXfrm>
        <a:off x="188214" y="2405163"/>
        <a:ext cx="1896537" cy="240554"/>
      </dsp:txXfrm>
    </dsp:sp>
    <dsp:sp modelId="{3E7A4FA8-B64A-794A-833A-2FC4BD5287E1}">
      <dsp:nvSpPr>
        <dsp:cNvPr id="0" name=""/>
        <dsp:cNvSpPr/>
      </dsp:nvSpPr>
      <dsp:spPr>
        <a:xfrm>
          <a:off x="37867" y="2375094"/>
          <a:ext cx="300693" cy="300693"/>
        </a:xfrm>
        <a:prstGeom prst="ellipse">
          <a:avLst/>
        </a:prstGeom>
        <a:solidFill>
          <a:schemeClr val="lt1">
            <a:hueOff val="0"/>
            <a:satOff val="0"/>
            <a:lumOff val="0"/>
            <a:alphaOff val="0"/>
          </a:schemeClr>
        </a:solidFill>
        <a:ln w="12700" cap="flat" cmpd="sng" algn="ctr">
          <a:solidFill>
            <a:schemeClr val="accent4">
              <a:hueOff val="9800891"/>
              <a:satOff val="-40777"/>
              <a:lumOff val="9608"/>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051064-B8B4-45D1-8529-2425C13CE824}">
      <dsp:nvSpPr>
        <dsp:cNvPr id="0" name=""/>
        <dsp:cNvSpPr/>
      </dsp:nvSpPr>
      <dsp:spPr>
        <a:xfrm>
          <a:off x="0" y="459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4C382E-CF82-43E8-9B7E-75B7B8C83BEB}">
      <dsp:nvSpPr>
        <dsp:cNvPr id="0" name=""/>
        <dsp:cNvSpPr/>
      </dsp:nvSpPr>
      <dsp:spPr>
        <a:xfrm>
          <a:off x="296259" y="224956"/>
          <a:ext cx="538654" cy="538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0488F0-B643-4449-928B-F93AE4E323CF}">
      <dsp:nvSpPr>
        <dsp:cNvPr id="0" name=""/>
        <dsp:cNvSpPr/>
      </dsp:nvSpPr>
      <dsp:spPr>
        <a:xfrm>
          <a:off x="1131174" y="459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a:t>Tokens are comprised of properties and behaviors that are interacted with using standard control messages  </a:t>
          </a:r>
        </a:p>
      </dsp:txBody>
      <dsp:txXfrm>
        <a:off x="1131174" y="4597"/>
        <a:ext cx="5382429" cy="979371"/>
      </dsp:txXfrm>
    </dsp:sp>
    <dsp:sp modelId="{A6192711-E5C9-48CC-835E-6A9C3CFE58D5}">
      <dsp:nvSpPr>
        <dsp:cNvPr id="0" name=""/>
        <dsp:cNvSpPr/>
      </dsp:nvSpPr>
      <dsp:spPr>
        <a:xfrm>
          <a:off x="0" y="1228812"/>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AD27FF-6168-46DE-885B-E468C739BF24}">
      <dsp:nvSpPr>
        <dsp:cNvPr id="0" name=""/>
        <dsp:cNvSpPr/>
      </dsp:nvSpPr>
      <dsp:spPr>
        <a:xfrm>
          <a:off x="296259" y="1449171"/>
          <a:ext cx="538654" cy="53865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B798A9-5969-4C7C-90B9-FFF5B647CCD9}">
      <dsp:nvSpPr>
        <dsp:cNvPr id="0" name=""/>
        <dsp:cNvSpPr/>
      </dsp:nvSpPr>
      <dsp:spPr>
        <a:xfrm>
          <a:off x="1131174" y="1228812"/>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All Tokens will have a common set of base token properties including simple name/value pair generic properties.</a:t>
          </a:r>
        </a:p>
      </dsp:txBody>
      <dsp:txXfrm>
        <a:off x="1131174" y="1228812"/>
        <a:ext cx="5382429" cy="979371"/>
      </dsp:txXfrm>
    </dsp:sp>
    <dsp:sp modelId="{874EECE9-7796-4518-877D-2A9F5A70C762}">
      <dsp:nvSpPr>
        <dsp:cNvPr id="0" name=""/>
        <dsp:cNvSpPr/>
      </dsp:nvSpPr>
      <dsp:spPr>
        <a:xfrm>
          <a:off x="0" y="245302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61C0CE-99B1-4C07-BBBC-B52A07B0DA79}">
      <dsp:nvSpPr>
        <dsp:cNvPr id="0" name=""/>
        <dsp:cNvSpPr/>
      </dsp:nvSpPr>
      <dsp:spPr>
        <a:xfrm>
          <a:off x="296259" y="2673385"/>
          <a:ext cx="538654" cy="538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4D832A-20A9-466A-8AF0-EFAA575D1797}">
      <dsp:nvSpPr>
        <dsp:cNvPr id="0" name=""/>
        <dsp:cNvSpPr/>
      </dsp:nvSpPr>
      <dsp:spPr>
        <a:xfrm>
          <a:off x="1131174" y="245302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Tokens differentiate themselves based on their behaviors and property sets.</a:t>
          </a:r>
        </a:p>
      </dsp:txBody>
      <dsp:txXfrm>
        <a:off x="1131174" y="2453027"/>
        <a:ext cx="5382429" cy="979371"/>
      </dsp:txXfrm>
    </dsp:sp>
    <dsp:sp modelId="{EE611467-6309-4FD6-8FCC-55EA462DE8D2}">
      <dsp:nvSpPr>
        <dsp:cNvPr id="0" name=""/>
        <dsp:cNvSpPr/>
      </dsp:nvSpPr>
      <dsp:spPr>
        <a:xfrm>
          <a:off x="0" y="3677241"/>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DAEBB1-794A-4BEE-88DA-78ADD1C6A681}">
      <dsp:nvSpPr>
        <dsp:cNvPr id="0" name=""/>
        <dsp:cNvSpPr/>
      </dsp:nvSpPr>
      <dsp:spPr>
        <a:xfrm>
          <a:off x="296259" y="3897600"/>
          <a:ext cx="538654" cy="5386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AB23A5-72B0-4029-99E5-C989F7B5340D}">
      <dsp:nvSpPr>
        <dsp:cNvPr id="0" name=""/>
        <dsp:cNvSpPr/>
      </dsp:nvSpPr>
      <dsp:spPr>
        <a:xfrm>
          <a:off x="1131174" y="3677241"/>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The Taxonomy defines behaviors and properties that are the building blocks of tokens.  Some behaviors are already known, the taxonomy just defines them in a standard way and organizes them.</a:t>
          </a:r>
        </a:p>
      </dsp:txBody>
      <dsp:txXfrm>
        <a:off x="1131174" y="3677241"/>
        <a:ext cx="5382429" cy="979371"/>
      </dsp:txXfrm>
    </dsp:sp>
    <dsp:sp modelId="{F82ACEF8-D071-4248-A970-24F0BFDD5122}">
      <dsp:nvSpPr>
        <dsp:cNvPr id="0" name=""/>
        <dsp:cNvSpPr/>
      </dsp:nvSpPr>
      <dsp:spPr>
        <a:xfrm>
          <a:off x="0" y="4901456"/>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D709A7-3C3F-401B-9739-2625F939BE4D}">
      <dsp:nvSpPr>
        <dsp:cNvPr id="0" name=""/>
        <dsp:cNvSpPr/>
      </dsp:nvSpPr>
      <dsp:spPr>
        <a:xfrm>
          <a:off x="296259" y="5121814"/>
          <a:ext cx="538654" cy="538654"/>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4382B6-563C-40F0-AFED-838E3DF7A53C}">
      <dsp:nvSpPr>
        <dsp:cNvPr id="0" name=""/>
        <dsp:cNvSpPr/>
      </dsp:nvSpPr>
      <dsp:spPr>
        <a:xfrm>
          <a:off x="1131174" y="4901456"/>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Controls are actions described as messages that are used to invoke a behavior and represent properties.</a:t>
          </a:r>
        </a:p>
      </dsp:txBody>
      <dsp:txXfrm>
        <a:off x="1131174" y="4901456"/>
        <a:ext cx="5382429" cy="979371"/>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E84F6F-3E41-FC49-AAAE-A1ED07DFB894}">
      <dsp:nvSpPr>
        <dsp:cNvPr id="0" name=""/>
        <dsp:cNvSpPr/>
      </dsp:nvSpPr>
      <dsp:spPr>
        <a:xfrm>
          <a:off x="-2236759" y="-188282"/>
          <a:ext cx="2672185" cy="2672185"/>
        </a:xfrm>
        <a:prstGeom prst="blockArc">
          <a:avLst>
            <a:gd name="adj1" fmla="val 18900000"/>
            <a:gd name="adj2" fmla="val 2700000"/>
            <a:gd name="adj3" fmla="val 808"/>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CFE800-11FE-5749-9D31-7EC412F613E3}">
      <dsp:nvSpPr>
        <dsp:cNvPr id="0" name=""/>
        <dsp:cNvSpPr/>
      </dsp:nvSpPr>
      <dsp:spPr>
        <a:xfrm>
          <a:off x="228813" y="309948"/>
          <a:ext cx="1333068" cy="30463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𝑆𝐶</m:t>
              </m:r>
            </m:oMath>
          </a14:m>
          <a:r>
            <a:rPr lang="en-US" sz="1000" kern="1200"/>
            <a:t> - Supply Control</a:t>
          </a:r>
        </a:p>
      </dsp:txBody>
      <dsp:txXfrm>
        <a:off x="228813" y="309948"/>
        <a:ext cx="1333068" cy="304633"/>
      </dsp:txXfrm>
    </dsp:sp>
    <dsp:sp modelId="{7BC825BC-8483-1642-B630-78D4C15E4137}">
      <dsp:nvSpPr>
        <dsp:cNvPr id="0" name=""/>
        <dsp:cNvSpPr/>
      </dsp:nvSpPr>
      <dsp:spPr>
        <a:xfrm>
          <a:off x="38417" y="271869"/>
          <a:ext cx="380791" cy="380791"/>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156DDAB-C5BD-5E4A-B84E-D3139C53C2D9}">
      <dsp:nvSpPr>
        <dsp:cNvPr id="0" name=""/>
        <dsp:cNvSpPr/>
      </dsp:nvSpPr>
      <dsp:spPr>
        <a:xfrm>
          <a:off x="425742" y="779239"/>
          <a:ext cx="1158415" cy="304633"/>
        </a:xfrm>
        <a:prstGeom prst="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𝐹</m:t>
              </m:r>
            </m:oMath>
          </a14:m>
          <a:r>
            <a:rPr lang="en-US" sz="1000" kern="1200"/>
            <a:t> - Financeable</a:t>
          </a:r>
        </a:p>
      </dsp:txBody>
      <dsp:txXfrm>
        <a:off x="425742" y="779239"/>
        <a:ext cx="1158415" cy="304633"/>
      </dsp:txXfrm>
    </dsp:sp>
    <dsp:sp modelId="{F2C81A5D-E10C-8D41-88AB-3AE7D4523106}">
      <dsp:nvSpPr>
        <dsp:cNvPr id="0" name=""/>
        <dsp:cNvSpPr/>
      </dsp:nvSpPr>
      <dsp:spPr>
        <a:xfrm>
          <a:off x="213071" y="728899"/>
          <a:ext cx="380791" cy="380791"/>
        </a:xfrm>
        <a:prstGeom prst="ellipse">
          <a:avLst/>
        </a:prstGeom>
        <a:solidFill>
          <a:schemeClr val="lt1">
            <a:hueOff val="0"/>
            <a:satOff val="0"/>
            <a:lumOff val="0"/>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dsp:style>
    </dsp:sp>
    <dsp:sp modelId="{BD8E4B7F-C46E-6645-AC72-D3062AB309DC}">
      <dsp:nvSpPr>
        <dsp:cNvPr id="0" name=""/>
        <dsp:cNvSpPr/>
      </dsp:nvSpPr>
      <dsp:spPr>
        <a:xfrm>
          <a:off x="403467" y="1224007"/>
          <a:ext cx="1158415" cy="304633"/>
        </a:xfrm>
        <a:prstGeom prst="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𝐶</m:t>
              </m:r>
            </m:oMath>
          </a14:m>
          <a:r>
            <a:rPr lang="en-US" sz="1000" kern="1200"/>
            <a:t> – Custodial</a:t>
          </a:r>
        </a:p>
      </dsp:txBody>
      <dsp:txXfrm>
        <a:off x="403467" y="1224007"/>
        <a:ext cx="1158415" cy="304633"/>
      </dsp:txXfrm>
    </dsp:sp>
    <dsp:sp modelId="{50B736F2-4387-8B46-B4AA-C00EA73CECCB}">
      <dsp:nvSpPr>
        <dsp:cNvPr id="0" name=""/>
        <dsp:cNvSpPr/>
      </dsp:nvSpPr>
      <dsp:spPr>
        <a:xfrm>
          <a:off x="213071" y="1185928"/>
          <a:ext cx="380791" cy="380791"/>
        </a:xfrm>
        <a:prstGeom prst="ellipse">
          <a:avLst/>
        </a:prstGeom>
        <a:solidFill>
          <a:schemeClr val="lt1">
            <a:hueOff val="0"/>
            <a:satOff val="0"/>
            <a:lumOff val="0"/>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dsp:style>
    </dsp:sp>
    <dsp:sp modelId="{E44D7DD9-019E-EB48-84DC-C23C6AC23101}">
      <dsp:nvSpPr>
        <dsp:cNvPr id="0" name=""/>
        <dsp:cNvSpPr/>
      </dsp:nvSpPr>
      <dsp:spPr>
        <a:xfrm>
          <a:off x="228813" y="1681037"/>
          <a:ext cx="1333068" cy="304633"/>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𝑆𝑊</m:t>
              </m:r>
            </m:oMath>
          </a14:m>
          <a:r>
            <a:rPr lang="en-US" sz="1000" kern="1200"/>
            <a:t> - Swappable</a:t>
          </a:r>
        </a:p>
      </dsp:txBody>
      <dsp:txXfrm>
        <a:off x="228813" y="1681037"/>
        <a:ext cx="1333068" cy="304633"/>
      </dsp:txXfrm>
    </dsp:sp>
    <dsp:sp modelId="{B52F61EA-173F-2245-91D8-D79CE5E7B3AC}">
      <dsp:nvSpPr>
        <dsp:cNvPr id="0" name=""/>
        <dsp:cNvSpPr/>
      </dsp:nvSpPr>
      <dsp:spPr>
        <a:xfrm>
          <a:off x="38417" y="1642958"/>
          <a:ext cx="380791" cy="380791"/>
        </a:xfrm>
        <a:prstGeom prst="ellipse">
          <a:avLst/>
        </a:prstGeom>
        <a:solidFill>
          <a:schemeClr val="lt1">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93CFC5-9DFE-E742-B14B-E7CF6E90D084}">
      <dsp:nvSpPr>
        <dsp:cNvPr id="0" name=""/>
        <dsp:cNvSpPr/>
      </dsp:nvSpPr>
      <dsp:spPr>
        <a:xfrm>
          <a:off x="3247399" y="591049"/>
          <a:ext cx="123282" cy="540092"/>
        </a:xfrm>
        <a:custGeom>
          <a:avLst/>
          <a:gdLst/>
          <a:ahLst/>
          <a:cxnLst/>
          <a:rect l="0" t="0" r="0" b="0"/>
          <a:pathLst>
            <a:path>
              <a:moveTo>
                <a:pt x="0" y="0"/>
              </a:moveTo>
              <a:lnTo>
                <a:pt x="0" y="540092"/>
              </a:lnTo>
              <a:lnTo>
                <a:pt x="123282" y="54009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DF98E4-08C4-524E-AE54-2A399357C001}">
      <dsp:nvSpPr>
        <dsp:cNvPr id="0" name=""/>
        <dsp:cNvSpPr/>
      </dsp:nvSpPr>
      <dsp:spPr>
        <a:xfrm>
          <a:off x="3124117" y="591049"/>
          <a:ext cx="123282" cy="748902"/>
        </a:xfrm>
        <a:custGeom>
          <a:avLst/>
          <a:gdLst/>
          <a:ahLst/>
          <a:cxnLst/>
          <a:rect l="0" t="0" r="0" b="0"/>
          <a:pathLst>
            <a:path>
              <a:moveTo>
                <a:pt x="123282" y="0"/>
              </a:moveTo>
              <a:lnTo>
                <a:pt x="123282" y="748902"/>
              </a:lnTo>
              <a:lnTo>
                <a:pt x="0" y="74890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AD5C6B-05C1-EB4D-8102-8CD21FE98B60}">
      <dsp:nvSpPr>
        <dsp:cNvPr id="0" name=""/>
        <dsp:cNvSpPr/>
      </dsp:nvSpPr>
      <dsp:spPr>
        <a:xfrm>
          <a:off x="3589301" y="2675912"/>
          <a:ext cx="176117" cy="2207335"/>
        </a:xfrm>
        <a:custGeom>
          <a:avLst/>
          <a:gdLst/>
          <a:ahLst/>
          <a:cxnLst/>
          <a:rect l="0" t="0" r="0" b="0"/>
          <a:pathLst>
            <a:path>
              <a:moveTo>
                <a:pt x="0" y="0"/>
              </a:moveTo>
              <a:lnTo>
                <a:pt x="0" y="2207335"/>
              </a:lnTo>
              <a:lnTo>
                <a:pt x="176117" y="220733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863BE9-F363-B64B-98E3-198CAA6E2C9F}">
      <dsp:nvSpPr>
        <dsp:cNvPr id="0" name=""/>
        <dsp:cNvSpPr/>
      </dsp:nvSpPr>
      <dsp:spPr>
        <a:xfrm>
          <a:off x="3589301" y="2675912"/>
          <a:ext cx="176117" cy="1373713"/>
        </a:xfrm>
        <a:custGeom>
          <a:avLst/>
          <a:gdLst/>
          <a:ahLst/>
          <a:cxnLst/>
          <a:rect l="0" t="0" r="0" b="0"/>
          <a:pathLst>
            <a:path>
              <a:moveTo>
                <a:pt x="0" y="0"/>
              </a:moveTo>
              <a:lnTo>
                <a:pt x="0" y="1373713"/>
              </a:lnTo>
              <a:lnTo>
                <a:pt x="176117" y="137371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1AD34F-6132-F74F-8E13-5A092059FB8F}">
      <dsp:nvSpPr>
        <dsp:cNvPr id="0" name=""/>
        <dsp:cNvSpPr/>
      </dsp:nvSpPr>
      <dsp:spPr>
        <a:xfrm>
          <a:off x="3589301" y="2675912"/>
          <a:ext cx="176117" cy="540092"/>
        </a:xfrm>
        <a:custGeom>
          <a:avLst/>
          <a:gdLst/>
          <a:ahLst/>
          <a:cxnLst/>
          <a:rect l="0" t="0" r="0" b="0"/>
          <a:pathLst>
            <a:path>
              <a:moveTo>
                <a:pt x="0" y="0"/>
              </a:moveTo>
              <a:lnTo>
                <a:pt x="0" y="540092"/>
              </a:lnTo>
              <a:lnTo>
                <a:pt x="176117" y="54009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66FC2C-228F-9E40-A2D3-3018CCDB7027}">
      <dsp:nvSpPr>
        <dsp:cNvPr id="0" name=""/>
        <dsp:cNvSpPr/>
      </dsp:nvSpPr>
      <dsp:spPr>
        <a:xfrm>
          <a:off x="3247399" y="591049"/>
          <a:ext cx="811547" cy="1497805"/>
        </a:xfrm>
        <a:custGeom>
          <a:avLst/>
          <a:gdLst/>
          <a:ahLst/>
          <a:cxnLst/>
          <a:rect l="0" t="0" r="0" b="0"/>
          <a:pathLst>
            <a:path>
              <a:moveTo>
                <a:pt x="0" y="0"/>
              </a:moveTo>
              <a:lnTo>
                <a:pt x="0" y="1374523"/>
              </a:lnTo>
              <a:lnTo>
                <a:pt x="811547" y="1374523"/>
              </a:lnTo>
              <a:lnTo>
                <a:pt x="811547" y="1497805"/>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CDA806-FCE8-8D4C-9F08-03BFD0DFBBA3}">
      <dsp:nvSpPr>
        <dsp:cNvPr id="0" name=""/>
        <dsp:cNvSpPr/>
      </dsp:nvSpPr>
      <dsp:spPr>
        <a:xfrm>
          <a:off x="2537060" y="591049"/>
          <a:ext cx="710339" cy="1497805"/>
        </a:xfrm>
        <a:custGeom>
          <a:avLst/>
          <a:gdLst/>
          <a:ahLst/>
          <a:cxnLst/>
          <a:rect l="0" t="0" r="0" b="0"/>
          <a:pathLst>
            <a:path>
              <a:moveTo>
                <a:pt x="710339" y="0"/>
              </a:moveTo>
              <a:lnTo>
                <a:pt x="710339" y="1374523"/>
              </a:lnTo>
              <a:lnTo>
                <a:pt x="0" y="1374523"/>
              </a:lnTo>
              <a:lnTo>
                <a:pt x="0" y="1497805"/>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8F93A2-B615-5B43-AA79-BCC6E7555349}">
      <dsp:nvSpPr>
        <dsp:cNvPr id="0" name=""/>
        <dsp:cNvSpPr/>
      </dsp:nvSpPr>
      <dsp:spPr>
        <a:xfrm>
          <a:off x="2486438" y="3992"/>
          <a:ext cx="1521922" cy="587057"/>
        </a:xfrm>
        <a:prstGeom prst="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000" b="0" i="1" kern="1200" smtClean="0">
                        <a:solidFill>
                          <a:schemeClr val="bg1"/>
                        </a:solidFill>
                        <a:latin typeface="Cambria Math" panose="02040503050406030204" pitchFamily="18" charset="0"/>
                        <a:ea typeface="Cambria Math" panose="02040503050406030204" pitchFamily="18" charset="0"/>
                      </a:rPr>
                    </m:ctrlPr>
                  </m:sSubPr>
                  <m:e>
                    <m:r>
                      <a:rPr lang="en-US" sz="2000" b="0" i="1" kern="1200" smtClean="0">
                        <a:solidFill>
                          <a:schemeClr val="bg1"/>
                        </a:solidFill>
                        <a:latin typeface="Cambria Math" panose="02040503050406030204" pitchFamily="18" charset="0"/>
                        <a:ea typeface="Cambria Math" panose="02040503050406030204" pitchFamily="18" charset="0"/>
                      </a:rPr>
                      <m:t>𝜏</m:t>
                    </m:r>
                  </m:e>
                  <m:sub>
                    <m:r>
                      <m:rPr>
                        <m:sty m:val="p"/>
                      </m:rPr>
                      <a:rPr lang="el-GR" sz="2000" b="0" i="1" kern="1200" smtClean="0">
                        <a:solidFill>
                          <a:schemeClr val="bg1"/>
                        </a:solidFill>
                        <a:latin typeface="Cambria Math" panose="02040503050406030204" pitchFamily="18" charset="0"/>
                        <a:ea typeface="Cambria Math" panose="02040503050406030204" pitchFamily="18" charset="0"/>
                      </a:rPr>
                      <m:t>Ϝ</m:t>
                    </m:r>
                  </m:sub>
                </m:sSub>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𝑑</m:t>
                </m:r>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𝑆𝐶</m:t>
                </m:r>
                <m:r>
                  <a:rPr lang="en-US" sz="2000" b="0" i="1" kern="1200" smtClean="0">
                    <a:solidFill>
                      <a:schemeClr val="bg1"/>
                    </a:solidFill>
                    <a:latin typeface="Cambria Math" panose="02040503050406030204" pitchFamily="18" charset="0"/>
                    <a:ea typeface="Cambria Math" panose="02040503050406030204" pitchFamily="18" charset="0"/>
                  </a:rPr>
                  <m:t>}</m:t>
                </m:r>
              </m:oMath>
            </m:oMathPara>
          </a14:m>
          <a:endParaRPr lang="en-US" sz="2000" kern="1200" dirty="0">
            <a:solidFill>
              <a:schemeClr val="bg1"/>
            </a:solidFill>
          </a:endParaRPr>
        </a:p>
      </dsp:txBody>
      <dsp:txXfrm>
        <a:off x="2486438" y="3992"/>
        <a:ext cx="1521922" cy="587057"/>
      </dsp:txXfrm>
    </dsp:sp>
    <dsp:sp modelId="{719D2221-BBB3-794E-897F-C58FCD2D5C60}">
      <dsp:nvSpPr>
        <dsp:cNvPr id="0" name=""/>
        <dsp:cNvSpPr/>
      </dsp:nvSpPr>
      <dsp:spPr>
        <a:xfrm>
          <a:off x="1848794" y="2088855"/>
          <a:ext cx="1376531" cy="587057"/>
        </a:xfrm>
        <a:prstGeom prst="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1" kern="1200" dirty="0">
              <a:solidFill>
                <a:schemeClr val="bg1"/>
              </a:solidFill>
            </a:rPr>
            <a:t>~d</a:t>
          </a:r>
        </a:p>
        <a:p>
          <a:pPr marL="0" lvl="0" indent="0" algn="l" defTabSz="800100">
            <a:lnSpc>
              <a:spcPct val="90000"/>
            </a:lnSpc>
            <a:spcBef>
              <a:spcPct val="0"/>
            </a:spcBef>
            <a:spcAft>
              <a:spcPct val="35000"/>
            </a:spcAft>
            <a:buNone/>
          </a:pPr>
          <a:r>
            <a:rPr lang="en-US" sz="1400" kern="1200" dirty="0">
              <a:solidFill>
                <a:schemeClr val="bg1"/>
              </a:solidFill>
            </a:rPr>
            <a:t>Decimals: 0</a:t>
          </a:r>
        </a:p>
      </dsp:txBody>
      <dsp:txXfrm>
        <a:off x="1848794" y="2088855"/>
        <a:ext cx="1376531" cy="587057"/>
      </dsp:txXfrm>
    </dsp:sp>
    <dsp:sp modelId="{BE049AAD-3B54-E14C-8F17-C5FC4F8F510E}">
      <dsp:nvSpPr>
        <dsp:cNvPr id="0" name=""/>
        <dsp:cNvSpPr/>
      </dsp:nvSpPr>
      <dsp:spPr>
        <a:xfrm>
          <a:off x="3471890" y="2088855"/>
          <a:ext cx="1174114" cy="587057"/>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b="0" i="1" kern="1200" smtClean="0">
                    <a:solidFill>
                      <a:schemeClr val="bg1"/>
                    </a:solidFill>
                    <a:latin typeface="Cambria Math" panose="02040503050406030204" pitchFamily="18" charset="0"/>
                  </a:rPr>
                  <m:t>𝑆𝐶</m:t>
                </m:r>
              </m:oMath>
            </m:oMathPara>
          </a14:m>
          <a:endParaRPr lang="en-US" sz="1800" kern="1200">
            <a:solidFill>
              <a:schemeClr val="bg1"/>
            </a:solidFill>
          </a:endParaRPr>
        </a:p>
      </dsp:txBody>
      <dsp:txXfrm>
        <a:off x="3471890" y="2088855"/>
        <a:ext cx="1174114" cy="587057"/>
      </dsp:txXfrm>
    </dsp:sp>
    <dsp:sp modelId="{DBED8CF7-2CF0-E840-9700-DA7DBA8EA5C5}">
      <dsp:nvSpPr>
        <dsp:cNvPr id="0" name=""/>
        <dsp:cNvSpPr/>
      </dsp:nvSpPr>
      <dsp:spPr>
        <a:xfrm>
          <a:off x="3765419" y="2922476"/>
          <a:ext cx="1174114" cy="587057"/>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𝑚</m:t>
                </m:r>
              </m:oMath>
            </m:oMathPara>
          </a14:m>
          <a:endParaRPr lang="en-US" sz="1800" kern="1200" dirty="0">
            <a:solidFill>
              <a:schemeClr val="bg1"/>
            </a:solidFill>
          </a:endParaRPr>
        </a:p>
      </dsp:txBody>
      <dsp:txXfrm>
        <a:off x="3765419" y="2922476"/>
        <a:ext cx="1174114" cy="587057"/>
      </dsp:txXfrm>
    </dsp:sp>
    <dsp:sp modelId="{A28335A1-5EAB-8541-908A-A589325AFA45}">
      <dsp:nvSpPr>
        <dsp:cNvPr id="0" name=""/>
        <dsp:cNvSpPr/>
      </dsp:nvSpPr>
      <dsp:spPr>
        <a:xfrm>
          <a:off x="3765419" y="3756098"/>
          <a:ext cx="1174114" cy="587057"/>
        </a:xfrm>
        <a:prstGeom prst="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𝑏</m:t>
                </m:r>
              </m:oMath>
            </m:oMathPara>
          </a14:m>
          <a:endParaRPr lang="en-US" sz="1800" kern="1200" dirty="0">
            <a:solidFill>
              <a:schemeClr val="bg1"/>
            </a:solidFill>
          </a:endParaRPr>
        </a:p>
      </dsp:txBody>
      <dsp:txXfrm>
        <a:off x="3765419" y="3756098"/>
        <a:ext cx="1174114" cy="587057"/>
      </dsp:txXfrm>
    </dsp:sp>
    <dsp:sp modelId="{083C94B8-CBAD-014C-91DD-A6E1629DF607}">
      <dsp:nvSpPr>
        <dsp:cNvPr id="0" name=""/>
        <dsp:cNvSpPr/>
      </dsp:nvSpPr>
      <dsp:spPr>
        <a:xfrm>
          <a:off x="3765419" y="4589719"/>
          <a:ext cx="1174114" cy="587057"/>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𝑟</m:t>
                </m:r>
              </m:oMath>
            </m:oMathPara>
          </a14:m>
          <a:endParaRPr lang="en-US" sz="1800" kern="1200" dirty="0">
            <a:solidFill>
              <a:schemeClr val="bg1"/>
            </a:solidFill>
          </a:endParaRPr>
        </a:p>
      </dsp:txBody>
      <dsp:txXfrm>
        <a:off x="3765419" y="4589719"/>
        <a:ext cx="1174114" cy="587057"/>
      </dsp:txXfrm>
    </dsp:sp>
    <dsp:sp modelId="{E2C33039-6ACB-6E4C-A378-8653FDA19533}">
      <dsp:nvSpPr>
        <dsp:cNvPr id="0" name=""/>
        <dsp:cNvSpPr/>
      </dsp:nvSpPr>
      <dsp:spPr>
        <a:xfrm>
          <a:off x="1346966" y="837613"/>
          <a:ext cx="1777151" cy="1004677"/>
        </a:xfrm>
        <a:prstGeom prst="rect">
          <a:avLst/>
        </a:prstGeom>
        <a:solidFill>
          <a:schemeClr val="accent1">
            <a:lumMod val="60000"/>
            <a:lumOff val="4000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l" defTabSz="488950">
            <a:lnSpc>
              <a:spcPct val="90000"/>
            </a:lnSpc>
            <a:spcBef>
              <a:spcPct val="0"/>
            </a:spcBef>
            <a:spcAft>
              <a:spcPct val="35000"/>
            </a:spcAft>
            <a:buNone/>
          </a:pPr>
          <a:r>
            <a:rPr lang="en-US" sz="1100" kern="1200" dirty="0" err="1">
              <a:solidFill>
                <a:schemeClr val="bg1"/>
              </a:solidFill>
            </a:rPr>
            <a:t>OwnerId</a:t>
          </a:r>
          <a:r>
            <a:rPr lang="en-US" sz="1100" kern="1200" dirty="0">
              <a:solidFill>
                <a:schemeClr val="bg1"/>
              </a:solidFill>
            </a:rPr>
            <a:t>:</a:t>
          </a:r>
          <a:br>
            <a:rPr lang="en-US" sz="1100" kern="1200" dirty="0">
              <a:solidFill>
                <a:schemeClr val="bg1"/>
              </a:solidFill>
            </a:rPr>
          </a:br>
          <a:r>
            <a:rPr lang="en-US" sz="1100" kern="1200" dirty="0">
              <a:solidFill>
                <a:schemeClr val="bg1"/>
              </a:solidFill>
            </a:rPr>
            <a:t>Name:</a:t>
          </a:r>
          <a:br>
            <a:rPr lang="en-US" sz="1100" kern="1200" dirty="0">
              <a:solidFill>
                <a:schemeClr val="bg1"/>
              </a:solidFill>
            </a:rPr>
          </a:br>
          <a:r>
            <a:rPr lang="en-US" sz="1100" kern="1200" dirty="0">
              <a:solidFill>
                <a:schemeClr val="bg1"/>
              </a:solidFill>
            </a:rPr>
            <a:t>Symbol:</a:t>
          </a:r>
        </a:p>
        <a:p>
          <a:pPr marL="0" lvl="0" indent="0" algn="l" defTabSz="488950">
            <a:lnSpc>
              <a:spcPct val="90000"/>
            </a:lnSpc>
            <a:spcBef>
              <a:spcPct val="0"/>
            </a:spcBef>
            <a:spcAft>
              <a:spcPct val="35000"/>
            </a:spcAft>
            <a:buNone/>
          </a:pPr>
          <a:r>
            <a:rPr lang="en-US" sz="1100" kern="1200" dirty="0">
              <a:solidFill>
                <a:schemeClr val="bg1"/>
              </a:solidFill>
            </a:rPr>
            <a:t>Quantity:</a:t>
          </a:r>
        </a:p>
        <a:p>
          <a:pPr marL="0" lvl="0" indent="0" algn="l" defTabSz="488950">
            <a:lnSpc>
              <a:spcPct val="90000"/>
            </a:lnSpc>
            <a:spcBef>
              <a:spcPct val="0"/>
            </a:spcBef>
            <a:spcAft>
              <a:spcPct val="35000"/>
            </a:spcAft>
            <a:buNone/>
          </a:pPr>
          <a:r>
            <a:rPr lang="en-US" sz="1100" kern="1200" dirty="0">
              <a:solidFill>
                <a:schemeClr val="bg1"/>
              </a:solidFill>
            </a:rPr>
            <a:t>Decimals:</a:t>
          </a:r>
        </a:p>
      </dsp:txBody>
      <dsp:txXfrm>
        <a:off x="1346966" y="837613"/>
        <a:ext cx="1777151" cy="1004677"/>
      </dsp:txXfrm>
    </dsp:sp>
    <dsp:sp modelId="{BC9F48D0-9F74-F846-BC9B-E4F5174211F2}">
      <dsp:nvSpPr>
        <dsp:cNvPr id="0" name=""/>
        <dsp:cNvSpPr/>
      </dsp:nvSpPr>
      <dsp:spPr>
        <a:xfrm>
          <a:off x="3370681" y="837613"/>
          <a:ext cx="1174114" cy="587057"/>
        </a:xfrm>
        <a:prstGeom prst="rect">
          <a:avLst/>
        </a:prstGeom>
        <a:solidFill>
          <a:schemeClr val="accent6">
            <a:alpha val="5900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2400" i="1" kern="1200" smtClean="0">
                    <a:solidFill>
                      <a:schemeClr val="bg1"/>
                    </a:solidFill>
                    <a:latin typeface="Cambria Math" panose="02040503050406030204" pitchFamily="18" charset="0"/>
                    <a:ea typeface="Cambria Math" panose="02040503050406030204" pitchFamily="18" charset="0"/>
                  </a:rPr>
                  <m:t>𝜏</m:t>
                </m:r>
              </m:oMath>
            </m:oMathPara>
          </a14:m>
          <a:endParaRPr lang="en-US" sz="2400" kern="1200" dirty="0">
            <a:solidFill>
              <a:schemeClr val="bg1"/>
            </a:solidFill>
          </a:endParaRPr>
        </a:p>
      </dsp:txBody>
      <dsp:txXfrm>
        <a:off x="3370681" y="837613"/>
        <a:ext cx="1174114" cy="587057"/>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8DAF7C-0CB7-DC4B-A3F8-0AC3AD5BE47F}">
      <dsp:nvSpPr>
        <dsp:cNvPr id="0" name=""/>
        <dsp:cNvSpPr/>
      </dsp:nvSpPr>
      <dsp:spPr>
        <a:xfrm>
          <a:off x="4977337" y="392"/>
          <a:ext cx="1161559" cy="1161559"/>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Describe  Token Business and Function</a:t>
          </a:r>
        </a:p>
      </dsp:txBody>
      <dsp:txXfrm>
        <a:off x="5147443" y="170498"/>
        <a:ext cx="821347" cy="821347"/>
      </dsp:txXfrm>
    </dsp:sp>
    <dsp:sp modelId="{C7B72510-D828-8244-821B-0BC517049D59}">
      <dsp:nvSpPr>
        <dsp:cNvPr id="0" name=""/>
        <dsp:cNvSpPr/>
      </dsp:nvSpPr>
      <dsp:spPr>
        <a:xfrm rot="1800000">
          <a:off x="6151660" y="817231"/>
          <a:ext cx="309656" cy="392026"/>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6157883" y="872412"/>
        <a:ext cx="216759" cy="235216"/>
      </dsp:txXfrm>
    </dsp:sp>
    <dsp:sp modelId="{B70747CF-0D25-4C43-BCF5-D59C2AA5AD5E}">
      <dsp:nvSpPr>
        <dsp:cNvPr id="0" name=""/>
        <dsp:cNvSpPr/>
      </dsp:nvSpPr>
      <dsp:spPr>
        <a:xfrm>
          <a:off x="6489259" y="873301"/>
          <a:ext cx="1161559" cy="1161559"/>
        </a:xfrm>
        <a:prstGeom prst="ellipse">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Select a Token Base Type</a:t>
          </a:r>
        </a:p>
      </dsp:txBody>
      <dsp:txXfrm>
        <a:off x="6659365" y="1043407"/>
        <a:ext cx="821347" cy="821347"/>
      </dsp:txXfrm>
    </dsp:sp>
    <dsp:sp modelId="{3DAF4819-0FC9-644D-881E-47FEEB84D9BC}">
      <dsp:nvSpPr>
        <dsp:cNvPr id="0" name=""/>
        <dsp:cNvSpPr/>
      </dsp:nvSpPr>
      <dsp:spPr>
        <a:xfrm rot="5400000">
          <a:off x="6915211" y="2122212"/>
          <a:ext cx="309656" cy="392026"/>
        </a:xfrm>
        <a:prstGeom prst="rightArrow">
          <a:avLst>
            <a:gd name="adj1" fmla="val 60000"/>
            <a:gd name="adj2" fmla="val 50000"/>
          </a:avLst>
        </a:prstGeom>
        <a:solidFill>
          <a:schemeClr val="accent2">
            <a:hueOff val="-291073"/>
            <a:satOff val="-16786"/>
            <a:lumOff val="172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6961660" y="2154169"/>
        <a:ext cx="216759" cy="235216"/>
      </dsp:txXfrm>
    </dsp:sp>
    <dsp:sp modelId="{C319A09B-1D62-BD44-9F36-5F4F899D8167}">
      <dsp:nvSpPr>
        <dsp:cNvPr id="0" name=""/>
        <dsp:cNvSpPr/>
      </dsp:nvSpPr>
      <dsp:spPr>
        <a:xfrm>
          <a:off x="6489259" y="2619118"/>
          <a:ext cx="1161559" cy="1161559"/>
        </a:xfrm>
        <a:prstGeom prst="ellipse">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A la Carte behaviors and groups</a:t>
          </a:r>
        </a:p>
      </dsp:txBody>
      <dsp:txXfrm>
        <a:off x="6659365" y="2789224"/>
        <a:ext cx="821347" cy="821347"/>
      </dsp:txXfrm>
    </dsp:sp>
    <dsp:sp modelId="{5CEF8B3E-7860-4645-96BF-78EB928B0AC2}">
      <dsp:nvSpPr>
        <dsp:cNvPr id="0" name=""/>
        <dsp:cNvSpPr/>
      </dsp:nvSpPr>
      <dsp:spPr>
        <a:xfrm rot="9000000">
          <a:off x="6166840" y="3435957"/>
          <a:ext cx="309656" cy="392026"/>
        </a:xfrm>
        <a:prstGeom prst="rightArrow">
          <a:avLst>
            <a:gd name="adj1" fmla="val 60000"/>
            <a:gd name="adj2" fmla="val 50000"/>
          </a:avLst>
        </a:prstGeom>
        <a:solidFill>
          <a:schemeClr val="accent2">
            <a:hueOff val="-582145"/>
            <a:satOff val="-33571"/>
            <a:lumOff val="345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6253514" y="3491138"/>
        <a:ext cx="216759" cy="235216"/>
      </dsp:txXfrm>
    </dsp:sp>
    <dsp:sp modelId="{7DACC3FE-D436-A84E-AD79-E76C9DA00698}">
      <dsp:nvSpPr>
        <dsp:cNvPr id="0" name=""/>
        <dsp:cNvSpPr/>
      </dsp:nvSpPr>
      <dsp:spPr>
        <a:xfrm>
          <a:off x="4977337" y="3492027"/>
          <a:ext cx="1161559" cy="1161559"/>
        </a:xfrm>
        <a:prstGeom prst="ellipse">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Missing a behavior or Group?</a:t>
          </a:r>
        </a:p>
      </dsp:txBody>
      <dsp:txXfrm>
        <a:off x="5147443" y="3662133"/>
        <a:ext cx="821347" cy="821347"/>
      </dsp:txXfrm>
    </dsp:sp>
    <dsp:sp modelId="{B6ABD583-3DB0-004A-8D09-2F832A0575AF}">
      <dsp:nvSpPr>
        <dsp:cNvPr id="0" name=""/>
        <dsp:cNvSpPr/>
      </dsp:nvSpPr>
      <dsp:spPr>
        <a:xfrm rot="12600000">
          <a:off x="4654917" y="3444721"/>
          <a:ext cx="309656" cy="392026"/>
        </a:xfrm>
        <a:prstGeom prst="rightArrow">
          <a:avLst>
            <a:gd name="adj1" fmla="val 60000"/>
            <a:gd name="adj2" fmla="val 50000"/>
          </a:avLst>
        </a:prstGeom>
        <a:solidFill>
          <a:schemeClr val="accent2">
            <a:hueOff val="-873218"/>
            <a:satOff val="-50357"/>
            <a:lumOff val="517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4741591" y="3546350"/>
        <a:ext cx="216759" cy="235216"/>
      </dsp:txXfrm>
    </dsp:sp>
    <dsp:sp modelId="{C3E07FAD-16F3-F641-88C3-EA80E2FDCA59}">
      <dsp:nvSpPr>
        <dsp:cNvPr id="0" name=""/>
        <dsp:cNvSpPr/>
      </dsp:nvSpPr>
      <dsp:spPr>
        <a:xfrm>
          <a:off x="3465415" y="2619118"/>
          <a:ext cx="1161559" cy="1161559"/>
        </a:xfrm>
        <a:prstGeom prst="ellipse">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Complete taxonomy formula definition</a:t>
          </a:r>
        </a:p>
      </dsp:txBody>
      <dsp:txXfrm>
        <a:off x="3635521" y="2789224"/>
        <a:ext cx="821347" cy="821347"/>
      </dsp:txXfrm>
    </dsp:sp>
    <dsp:sp modelId="{CCBF84DC-9571-944A-A688-B6FA78DD4519}">
      <dsp:nvSpPr>
        <dsp:cNvPr id="0" name=""/>
        <dsp:cNvSpPr/>
      </dsp:nvSpPr>
      <dsp:spPr>
        <a:xfrm rot="16200000">
          <a:off x="3891367" y="2139740"/>
          <a:ext cx="309656" cy="392026"/>
        </a:xfrm>
        <a:prstGeom prst="rightArrow">
          <a:avLst>
            <a:gd name="adj1" fmla="val 60000"/>
            <a:gd name="adj2" fmla="val 50000"/>
          </a:avLst>
        </a:prstGeom>
        <a:solidFill>
          <a:schemeClr val="accent2">
            <a:hueOff val="-1164290"/>
            <a:satOff val="-67142"/>
            <a:lumOff val="690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3937816" y="2264594"/>
        <a:ext cx="216759" cy="235216"/>
      </dsp:txXfrm>
    </dsp:sp>
    <dsp:sp modelId="{B33FA2A1-207F-DD42-8806-25AB5CDB1838}">
      <dsp:nvSpPr>
        <dsp:cNvPr id="0" name=""/>
        <dsp:cNvSpPr/>
      </dsp:nvSpPr>
      <dsp:spPr>
        <a:xfrm>
          <a:off x="3465415" y="873301"/>
          <a:ext cx="1161559" cy="1161559"/>
        </a:xfrm>
        <a:prstGeom prst="ellipse">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Submit Pull Request</a:t>
          </a:r>
        </a:p>
      </dsp:txBody>
      <dsp:txXfrm>
        <a:off x="3635521" y="1043407"/>
        <a:ext cx="821347" cy="821347"/>
      </dsp:txXfrm>
    </dsp:sp>
    <dsp:sp modelId="{182FB8E1-CE32-634D-A5B4-AAA84A5FB00E}">
      <dsp:nvSpPr>
        <dsp:cNvPr id="0" name=""/>
        <dsp:cNvSpPr/>
      </dsp:nvSpPr>
      <dsp:spPr>
        <a:xfrm rot="19800000">
          <a:off x="4639738" y="825995"/>
          <a:ext cx="309656" cy="392026"/>
        </a:xfrm>
        <a:prstGeom prst="rightArrow">
          <a:avLst>
            <a:gd name="adj1" fmla="val 60000"/>
            <a:gd name="adj2" fmla="val 50000"/>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4645961" y="927624"/>
        <a:ext cx="216759" cy="235216"/>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302F0D-BEB4-924C-9F83-9DDA846D50AD}">
      <dsp:nvSpPr>
        <dsp:cNvPr id="0" name=""/>
        <dsp:cNvSpPr/>
      </dsp:nvSpPr>
      <dsp:spPr>
        <a:xfrm>
          <a:off x="2449740" y="1134848"/>
          <a:ext cx="832061" cy="1452009"/>
        </a:xfrm>
        <a:custGeom>
          <a:avLst/>
          <a:gdLst/>
          <a:ahLst/>
          <a:cxnLst/>
          <a:rect l="0" t="0" r="0" b="0"/>
          <a:pathLst>
            <a:path>
              <a:moveTo>
                <a:pt x="832061" y="0"/>
              </a:moveTo>
              <a:lnTo>
                <a:pt x="832061" y="1452009"/>
              </a:lnTo>
              <a:lnTo>
                <a:pt x="0" y="145200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C93CFC5-9DFE-E742-B14B-E7CF6E90D084}">
      <dsp:nvSpPr>
        <dsp:cNvPr id="0" name=""/>
        <dsp:cNvSpPr/>
      </dsp:nvSpPr>
      <dsp:spPr>
        <a:xfrm>
          <a:off x="3236081" y="1134848"/>
          <a:ext cx="91440" cy="386095"/>
        </a:xfrm>
        <a:custGeom>
          <a:avLst/>
          <a:gdLst/>
          <a:ahLst/>
          <a:cxnLst/>
          <a:rect l="0" t="0" r="0" b="0"/>
          <a:pathLst>
            <a:path>
              <a:moveTo>
                <a:pt x="45720" y="0"/>
              </a:moveTo>
              <a:lnTo>
                <a:pt x="45720" y="386095"/>
              </a:lnTo>
              <a:lnTo>
                <a:pt x="133850" y="38609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DF98E4-08C4-524E-AE54-2A399357C001}">
      <dsp:nvSpPr>
        <dsp:cNvPr id="0" name=""/>
        <dsp:cNvSpPr/>
      </dsp:nvSpPr>
      <dsp:spPr>
        <a:xfrm>
          <a:off x="3147951" y="1134848"/>
          <a:ext cx="91440" cy="621087"/>
        </a:xfrm>
        <a:custGeom>
          <a:avLst/>
          <a:gdLst/>
          <a:ahLst/>
          <a:cxnLst/>
          <a:rect l="0" t="0" r="0" b="0"/>
          <a:pathLst>
            <a:path>
              <a:moveTo>
                <a:pt x="133850" y="0"/>
              </a:moveTo>
              <a:lnTo>
                <a:pt x="133850" y="621087"/>
              </a:lnTo>
              <a:lnTo>
                <a:pt x="45720" y="621087"/>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AD5C6B-05C1-EB4D-8102-8CD21FE98B60}">
      <dsp:nvSpPr>
        <dsp:cNvPr id="0" name=""/>
        <dsp:cNvSpPr/>
      </dsp:nvSpPr>
      <dsp:spPr>
        <a:xfrm>
          <a:off x="3710858" y="3392621"/>
          <a:ext cx="125900" cy="1577956"/>
        </a:xfrm>
        <a:custGeom>
          <a:avLst/>
          <a:gdLst/>
          <a:ahLst/>
          <a:cxnLst/>
          <a:rect l="0" t="0" r="0" b="0"/>
          <a:pathLst>
            <a:path>
              <a:moveTo>
                <a:pt x="0" y="0"/>
              </a:moveTo>
              <a:lnTo>
                <a:pt x="0" y="1577956"/>
              </a:lnTo>
              <a:lnTo>
                <a:pt x="125900" y="157795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863BE9-F363-B64B-98E3-198CAA6E2C9F}">
      <dsp:nvSpPr>
        <dsp:cNvPr id="0" name=""/>
        <dsp:cNvSpPr/>
      </dsp:nvSpPr>
      <dsp:spPr>
        <a:xfrm>
          <a:off x="3710858" y="3392621"/>
          <a:ext cx="125900" cy="982025"/>
        </a:xfrm>
        <a:custGeom>
          <a:avLst/>
          <a:gdLst/>
          <a:ahLst/>
          <a:cxnLst/>
          <a:rect l="0" t="0" r="0" b="0"/>
          <a:pathLst>
            <a:path>
              <a:moveTo>
                <a:pt x="0" y="0"/>
              </a:moveTo>
              <a:lnTo>
                <a:pt x="0" y="982025"/>
              </a:lnTo>
              <a:lnTo>
                <a:pt x="125900" y="9820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1AD34F-6132-F74F-8E13-5A092059FB8F}">
      <dsp:nvSpPr>
        <dsp:cNvPr id="0" name=""/>
        <dsp:cNvSpPr/>
      </dsp:nvSpPr>
      <dsp:spPr>
        <a:xfrm>
          <a:off x="3710858" y="3392621"/>
          <a:ext cx="125900" cy="386095"/>
        </a:xfrm>
        <a:custGeom>
          <a:avLst/>
          <a:gdLst/>
          <a:ahLst/>
          <a:cxnLst/>
          <a:rect l="0" t="0" r="0" b="0"/>
          <a:pathLst>
            <a:path>
              <a:moveTo>
                <a:pt x="0" y="0"/>
              </a:moveTo>
              <a:lnTo>
                <a:pt x="0" y="386095"/>
              </a:lnTo>
              <a:lnTo>
                <a:pt x="125900" y="38609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66FC2C-228F-9E40-A2D3-3018CCDB7027}">
      <dsp:nvSpPr>
        <dsp:cNvPr id="0" name=""/>
        <dsp:cNvSpPr/>
      </dsp:nvSpPr>
      <dsp:spPr>
        <a:xfrm>
          <a:off x="3281801" y="1134848"/>
          <a:ext cx="764792" cy="1838104"/>
        </a:xfrm>
        <a:custGeom>
          <a:avLst/>
          <a:gdLst/>
          <a:ahLst/>
          <a:cxnLst/>
          <a:rect l="0" t="0" r="0" b="0"/>
          <a:pathLst>
            <a:path>
              <a:moveTo>
                <a:pt x="0" y="0"/>
              </a:moveTo>
              <a:lnTo>
                <a:pt x="0" y="1749974"/>
              </a:lnTo>
              <a:lnTo>
                <a:pt x="764792" y="1749974"/>
              </a:lnTo>
              <a:lnTo>
                <a:pt x="764792" y="183810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CDA806-FCE8-8D4C-9F08-03BFD0DFBBA3}">
      <dsp:nvSpPr>
        <dsp:cNvPr id="0" name=""/>
        <dsp:cNvSpPr/>
      </dsp:nvSpPr>
      <dsp:spPr>
        <a:xfrm>
          <a:off x="2774001" y="1134848"/>
          <a:ext cx="507799" cy="1838104"/>
        </a:xfrm>
        <a:custGeom>
          <a:avLst/>
          <a:gdLst/>
          <a:ahLst/>
          <a:cxnLst/>
          <a:rect l="0" t="0" r="0" b="0"/>
          <a:pathLst>
            <a:path>
              <a:moveTo>
                <a:pt x="507799" y="0"/>
              </a:moveTo>
              <a:lnTo>
                <a:pt x="507799" y="1749974"/>
              </a:lnTo>
              <a:lnTo>
                <a:pt x="0" y="1749974"/>
              </a:lnTo>
              <a:lnTo>
                <a:pt x="0" y="183810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153AC3-3657-F34D-8BE7-4175EBD71F10}">
      <dsp:nvSpPr>
        <dsp:cNvPr id="0" name=""/>
        <dsp:cNvSpPr/>
      </dsp:nvSpPr>
      <dsp:spPr>
        <a:xfrm>
          <a:off x="3236081" y="420025"/>
          <a:ext cx="91440" cy="176261"/>
        </a:xfrm>
        <a:custGeom>
          <a:avLst/>
          <a:gdLst/>
          <a:ahLst/>
          <a:cxnLst/>
          <a:rect l="0" t="0" r="0" b="0"/>
          <a:pathLst>
            <a:path>
              <a:moveTo>
                <a:pt x="45720" y="0"/>
              </a:moveTo>
              <a:lnTo>
                <a:pt x="45720" y="176261"/>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5CC53B-B685-7A44-8C5C-D1956EE35DCD}">
      <dsp:nvSpPr>
        <dsp:cNvPr id="0" name=""/>
        <dsp:cNvSpPr/>
      </dsp:nvSpPr>
      <dsp:spPr>
        <a:xfrm>
          <a:off x="2862132" y="356"/>
          <a:ext cx="839338" cy="419669"/>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2000" i="1" kern="1200" smtClean="0">
                    <a:solidFill>
                      <a:schemeClr val="bg1"/>
                    </a:solidFill>
                    <a:latin typeface="Cambria Math" panose="02040503050406030204" pitchFamily="18" charset="0"/>
                    <a:ea typeface="Cambria Math" panose="02040503050406030204" pitchFamily="18" charset="0"/>
                  </a:rPr>
                  <m:t>𝜏</m:t>
                </m:r>
              </m:oMath>
            </m:oMathPara>
          </a14:m>
          <a:endParaRPr lang="en-US" sz="2000" kern="1200" dirty="0">
            <a:solidFill>
              <a:schemeClr val="bg1"/>
            </a:solidFill>
          </a:endParaRPr>
        </a:p>
      </dsp:txBody>
      <dsp:txXfrm>
        <a:off x="2862132" y="356"/>
        <a:ext cx="839338" cy="419669"/>
      </dsp:txXfrm>
    </dsp:sp>
    <dsp:sp modelId="{599DCB4D-1C3A-6544-87F5-812051421160}">
      <dsp:nvSpPr>
        <dsp:cNvPr id="0" name=""/>
        <dsp:cNvSpPr/>
      </dsp:nvSpPr>
      <dsp:spPr>
        <a:xfrm>
          <a:off x="2467878" y="596286"/>
          <a:ext cx="1627846" cy="538561"/>
        </a:xfrm>
        <a:prstGeom prst="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 xmlns:m="http://schemas.openxmlformats.org/officeDocument/2006/math">
              <m:sSub>
                <m:sSubPr>
                  <m:ctrlPr>
                    <a:rPr lang="en-US" sz="2000" b="0" i="1" kern="1200" smtClean="0">
                      <a:solidFill>
                        <a:schemeClr val="bg1"/>
                      </a:solidFill>
                      <a:latin typeface="Cambria Math" panose="02040503050406030204" pitchFamily="18" charset="0"/>
                      <a:ea typeface="Cambria Math" panose="02040503050406030204" pitchFamily="18" charset="0"/>
                    </a:rPr>
                  </m:ctrlPr>
                </m:sSubPr>
                <m:e>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𝜏</m:t>
                  </m:r>
                </m:e>
                <m:sub>
                  <m:r>
                    <m:rPr>
                      <m:sty m:val="p"/>
                    </m:rPr>
                    <a:rPr lang="el-GR" sz="2000" b="0" i="1" kern="1200" smtClean="0">
                      <a:solidFill>
                        <a:schemeClr val="bg1"/>
                      </a:solidFill>
                      <a:latin typeface="Cambria Math" panose="02040503050406030204" pitchFamily="18" charset="0"/>
                      <a:ea typeface="Cambria Math" panose="02040503050406030204" pitchFamily="18" charset="0"/>
                    </a:rPr>
                    <m:t>Ϝ</m:t>
                  </m:r>
                </m:sub>
              </m:sSub>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𝑑</m:t>
              </m:r>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𝑆𝐶</m:t>
              </m:r>
              <m:r>
                <a:rPr lang="en-US" sz="2000" b="0" i="1" kern="1200" smtClean="0">
                  <a:solidFill>
                    <a:schemeClr val="bg1"/>
                  </a:solidFill>
                  <a:latin typeface="Cambria Math" panose="02040503050406030204" pitchFamily="18" charset="0"/>
                  <a:ea typeface="Cambria Math" panose="02040503050406030204" pitchFamily="18" charset="0"/>
                </a:rPr>
                <m:t>}</m:t>
              </m:r>
            </m:oMath>
          </a14:m>
          <a:r>
            <a:rPr lang="en-US" sz="2000" kern="1200" dirty="0">
              <a:solidFill>
                <a:schemeClr val="bg1"/>
              </a:solidFill>
            </a:rPr>
            <a:t>]+</a:t>
          </a:r>
          <a14:m xmlns:a14="http://schemas.microsoft.com/office/drawing/2010/main">
            <m:oMath xmlns:m="http://schemas.openxmlformats.org/officeDocument/2006/math">
              <m:r>
                <a:rPr lang="en-US" sz="2000" i="1" kern="1200" dirty="0" smtClean="0">
                  <a:solidFill>
                    <a:schemeClr val="bg1"/>
                  </a:solidFill>
                  <a:latin typeface="Cambria Math" panose="02040503050406030204" pitchFamily="18" charset="0"/>
                  <a:ea typeface="Cambria Math" panose="02040503050406030204" pitchFamily="18" charset="0"/>
                </a:rPr>
                <m:t>𝜙</m:t>
              </m:r>
              <m:r>
                <a:rPr lang="en-US" sz="2000" b="0" i="1" kern="1200" dirty="0" smtClean="0">
                  <a:solidFill>
                    <a:schemeClr val="bg1"/>
                  </a:solidFill>
                  <a:latin typeface="Cambria Math" panose="02040503050406030204" pitchFamily="18" charset="0"/>
                  <a:ea typeface="Cambria Math" panose="02040503050406030204" pitchFamily="18" charset="0"/>
                </a:rPr>
                <m:t>𝑆𝐾𝑈</m:t>
              </m:r>
            </m:oMath>
          </a14:m>
          <a:endParaRPr lang="en-US" sz="2000" kern="1200" dirty="0">
            <a:solidFill>
              <a:schemeClr val="bg1"/>
            </a:solidFill>
          </a:endParaRPr>
        </a:p>
      </dsp:txBody>
      <dsp:txXfrm>
        <a:off x="2467878" y="596286"/>
        <a:ext cx="1627846" cy="538561"/>
      </dsp:txXfrm>
    </dsp:sp>
    <dsp:sp modelId="{719D2221-BBB3-794E-897F-C58FCD2D5C60}">
      <dsp:nvSpPr>
        <dsp:cNvPr id="0" name=""/>
        <dsp:cNvSpPr/>
      </dsp:nvSpPr>
      <dsp:spPr>
        <a:xfrm>
          <a:off x="2097340" y="2972952"/>
          <a:ext cx="1353323" cy="587167"/>
        </a:xfrm>
        <a:prstGeom prst="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1" kern="1200" dirty="0">
              <a:solidFill>
                <a:schemeClr val="bg1"/>
              </a:solidFill>
            </a:rPr>
            <a:t>~d</a:t>
          </a:r>
        </a:p>
        <a:p>
          <a:pPr marL="0" lvl="0" indent="0" algn="l" defTabSz="800100">
            <a:lnSpc>
              <a:spcPct val="90000"/>
            </a:lnSpc>
            <a:spcBef>
              <a:spcPct val="0"/>
            </a:spcBef>
            <a:spcAft>
              <a:spcPct val="35000"/>
            </a:spcAft>
            <a:buNone/>
          </a:pPr>
          <a:r>
            <a:rPr lang="en-US" sz="1400" kern="1200" dirty="0">
              <a:solidFill>
                <a:schemeClr val="bg1"/>
              </a:solidFill>
            </a:rPr>
            <a:t>Decimals: 0</a:t>
          </a:r>
        </a:p>
      </dsp:txBody>
      <dsp:txXfrm>
        <a:off x="2097340" y="2972952"/>
        <a:ext cx="1353323" cy="587167"/>
      </dsp:txXfrm>
    </dsp:sp>
    <dsp:sp modelId="{BE049AAD-3B54-E14C-8F17-C5FC4F8F510E}">
      <dsp:nvSpPr>
        <dsp:cNvPr id="0" name=""/>
        <dsp:cNvSpPr/>
      </dsp:nvSpPr>
      <dsp:spPr>
        <a:xfrm>
          <a:off x="3626924" y="2972952"/>
          <a:ext cx="839338" cy="419669"/>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b="0" i="1" kern="1200" smtClean="0">
                    <a:solidFill>
                      <a:schemeClr val="bg1"/>
                    </a:solidFill>
                    <a:latin typeface="Cambria Math" panose="02040503050406030204" pitchFamily="18" charset="0"/>
                  </a:rPr>
                  <m:t>𝑆𝐶</m:t>
                </m:r>
              </m:oMath>
            </m:oMathPara>
          </a14:m>
          <a:endParaRPr lang="en-US" sz="1800" kern="1200">
            <a:solidFill>
              <a:schemeClr val="bg1"/>
            </a:solidFill>
          </a:endParaRPr>
        </a:p>
      </dsp:txBody>
      <dsp:txXfrm>
        <a:off x="3626924" y="2972952"/>
        <a:ext cx="839338" cy="419669"/>
      </dsp:txXfrm>
    </dsp:sp>
    <dsp:sp modelId="{DBED8CF7-2CF0-E840-9700-DA7DBA8EA5C5}">
      <dsp:nvSpPr>
        <dsp:cNvPr id="0" name=""/>
        <dsp:cNvSpPr/>
      </dsp:nvSpPr>
      <dsp:spPr>
        <a:xfrm>
          <a:off x="3836759" y="3568882"/>
          <a:ext cx="839338" cy="419669"/>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𝑚</m:t>
                </m:r>
              </m:oMath>
            </m:oMathPara>
          </a14:m>
          <a:endParaRPr lang="en-US" sz="1800" kern="1200" dirty="0">
            <a:solidFill>
              <a:schemeClr val="bg1"/>
            </a:solidFill>
          </a:endParaRPr>
        </a:p>
      </dsp:txBody>
      <dsp:txXfrm>
        <a:off x="3836759" y="3568882"/>
        <a:ext cx="839338" cy="419669"/>
      </dsp:txXfrm>
    </dsp:sp>
    <dsp:sp modelId="{A28335A1-5EAB-8541-908A-A589325AFA45}">
      <dsp:nvSpPr>
        <dsp:cNvPr id="0" name=""/>
        <dsp:cNvSpPr/>
      </dsp:nvSpPr>
      <dsp:spPr>
        <a:xfrm>
          <a:off x="3836759" y="4164813"/>
          <a:ext cx="839338" cy="419669"/>
        </a:xfrm>
        <a:prstGeom prst="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𝑏</m:t>
                </m:r>
              </m:oMath>
            </m:oMathPara>
          </a14:m>
          <a:endParaRPr lang="en-US" sz="1800" kern="1200" dirty="0">
            <a:solidFill>
              <a:schemeClr val="bg1"/>
            </a:solidFill>
          </a:endParaRPr>
        </a:p>
      </dsp:txBody>
      <dsp:txXfrm>
        <a:off x="3836759" y="4164813"/>
        <a:ext cx="839338" cy="419669"/>
      </dsp:txXfrm>
    </dsp:sp>
    <dsp:sp modelId="{083C94B8-CBAD-014C-91DD-A6E1629DF607}">
      <dsp:nvSpPr>
        <dsp:cNvPr id="0" name=""/>
        <dsp:cNvSpPr/>
      </dsp:nvSpPr>
      <dsp:spPr>
        <a:xfrm>
          <a:off x="3836759" y="4760743"/>
          <a:ext cx="839338" cy="419669"/>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𝑟</m:t>
                </m:r>
              </m:oMath>
            </m:oMathPara>
          </a14:m>
          <a:endParaRPr lang="en-US" sz="1800" kern="1200" dirty="0">
            <a:solidFill>
              <a:schemeClr val="bg1"/>
            </a:solidFill>
          </a:endParaRPr>
        </a:p>
      </dsp:txBody>
      <dsp:txXfrm>
        <a:off x="3836759" y="4760743"/>
        <a:ext cx="839338" cy="419669"/>
      </dsp:txXfrm>
    </dsp:sp>
    <dsp:sp modelId="{E2C33039-6ACB-6E4C-A378-8653FDA19533}">
      <dsp:nvSpPr>
        <dsp:cNvPr id="0" name=""/>
        <dsp:cNvSpPr/>
      </dsp:nvSpPr>
      <dsp:spPr>
        <a:xfrm>
          <a:off x="1610402" y="1311109"/>
          <a:ext cx="1583269" cy="889652"/>
        </a:xfrm>
        <a:prstGeom prst="rect">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l" defTabSz="488950">
            <a:lnSpc>
              <a:spcPct val="90000"/>
            </a:lnSpc>
            <a:spcBef>
              <a:spcPct val="0"/>
            </a:spcBef>
            <a:spcAft>
              <a:spcPct val="35000"/>
            </a:spcAft>
            <a:buNone/>
          </a:pPr>
          <a:r>
            <a:rPr lang="en-US" sz="1100" kern="1200" dirty="0" err="1">
              <a:solidFill>
                <a:schemeClr val="bg1"/>
              </a:solidFill>
            </a:rPr>
            <a:t>OwnerId</a:t>
          </a:r>
          <a:r>
            <a:rPr lang="en-US" sz="1100" kern="1200" dirty="0">
              <a:solidFill>
                <a:schemeClr val="bg1"/>
              </a:solidFill>
            </a:rPr>
            <a:t>:</a:t>
          </a:r>
          <a:br>
            <a:rPr lang="en-US" sz="1100" kern="1200" dirty="0">
              <a:solidFill>
                <a:schemeClr val="bg1"/>
              </a:solidFill>
            </a:rPr>
          </a:br>
          <a:r>
            <a:rPr lang="en-US" sz="1100" kern="1200" dirty="0">
              <a:solidFill>
                <a:schemeClr val="bg1"/>
              </a:solidFill>
            </a:rPr>
            <a:t>Name:</a:t>
          </a:r>
          <a:br>
            <a:rPr lang="en-US" sz="1100" kern="1200" dirty="0">
              <a:solidFill>
                <a:schemeClr val="bg1"/>
              </a:solidFill>
            </a:rPr>
          </a:br>
          <a:r>
            <a:rPr lang="en-US" sz="1100" kern="1200" dirty="0">
              <a:solidFill>
                <a:schemeClr val="bg1"/>
              </a:solidFill>
            </a:rPr>
            <a:t>Symbol:</a:t>
          </a:r>
        </a:p>
        <a:p>
          <a:pPr marL="0" lvl="0" indent="0" algn="l" defTabSz="488950">
            <a:lnSpc>
              <a:spcPct val="90000"/>
            </a:lnSpc>
            <a:spcBef>
              <a:spcPct val="0"/>
            </a:spcBef>
            <a:spcAft>
              <a:spcPct val="35000"/>
            </a:spcAft>
            <a:buNone/>
          </a:pPr>
          <a:r>
            <a:rPr lang="en-US" sz="1100" kern="1200" dirty="0">
              <a:solidFill>
                <a:schemeClr val="bg1"/>
              </a:solidFill>
            </a:rPr>
            <a:t>Quantity:</a:t>
          </a:r>
        </a:p>
        <a:p>
          <a:pPr marL="0" lvl="0" indent="0" algn="l" defTabSz="488950">
            <a:lnSpc>
              <a:spcPct val="90000"/>
            </a:lnSpc>
            <a:spcBef>
              <a:spcPct val="0"/>
            </a:spcBef>
            <a:spcAft>
              <a:spcPct val="35000"/>
            </a:spcAft>
            <a:buNone/>
          </a:pPr>
          <a:r>
            <a:rPr lang="en-US" sz="1100" kern="1200" dirty="0">
              <a:solidFill>
                <a:schemeClr val="bg1"/>
              </a:solidFill>
            </a:rPr>
            <a:t>Decimals:</a:t>
          </a:r>
        </a:p>
      </dsp:txBody>
      <dsp:txXfrm>
        <a:off x="1610402" y="1311109"/>
        <a:ext cx="1583269" cy="889652"/>
      </dsp:txXfrm>
    </dsp:sp>
    <dsp:sp modelId="{BC9F48D0-9F74-F846-BC9B-E4F5174211F2}">
      <dsp:nvSpPr>
        <dsp:cNvPr id="0" name=""/>
        <dsp:cNvSpPr/>
      </dsp:nvSpPr>
      <dsp:spPr>
        <a:xfrm>
          <a:off x="3369932" y="1311109"/>
          <a:ext cx="839338" cy="419669"/>
        </a:xfrm>
        <a:prstGeom prst="rect">
          <a:avLst/>
        </a:prstGeom>
        <a:solidFill>
          <a:schemeClr val="accent6">
            <a:alpha val="59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smtClean="0">
                    <a:solidFill>
                      <a:schemeClr val="bg1"/>
                    </a:solidFill>
                    <a:latin typeface="Cambria Math" panose="02040503050406030204" pitchFamily="18" charset="0"/>
                    <a:ea typeface="Cambria Math" panose="02040503050406030204" pitchFamily="18" charset="0"/>
                  </a:rPr>
                  <m:t>𝜏</m:t>
                </m:r>
              </m:oMath>
            </m:oMathPara>
          </a14:m>
          <a:endParaRPr lang="en-US" sz="1800" kern="1200" dirty="0">
            <a:solidFill>
              <a:schemeClr val="bg1"/>
            </a:solidFill>
          </a:endParaRPr>
        </a:p>
      </dsp:txBody>
      <dsp:txXfrm>
        <a:off x="3369932" y="1311109"/>
        <a:ext cx="839338" cy="419669"/>
      </dsp:txXfrm>
    </dsp:sp>
    <dsp:sp modelId="{1E1A2D09-D7ED-BF47-AB3B-D32A022E48C7}">
      <dsp:nvSpPr>
        <dsp:cNvPr id="0" name=""/>
        <dsp:cNvSpPr/>
      </dsp:nvSpPr>
      <dsp:spPr>
        <a:xfrm>
          <a:off x="1610402" y="2377022"/>
          <a:ext cx="839338" cy="419669"/>
        </a:xfrm>
        <a:prstGeom prst="rect">
          <a:avLst/>
        </a:prstGeom>
        <a:solidFill>
          <a:schemeClr val="accent2">
            <a:alpha val="59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400" i="1" kern="1200" smtClean="0">
                    <a:solidFill>
                      <a:schemeClr val="bg1"/>
                    </a:solidFill>
                    <a:latin typeface="Cambria Math" panose="02040503050406030204" pitchFamily="18" charset="0"/>
                    <a:ea typeface="Cambria Math" panose="02040503050406030204" pitchFamily="18" charset="0"/>
                  </a:rPr>
                  <m:t>𝜙</m:t>
                </m:r>
                <m:r>
                  <a:rPr lang="en-US" sz="1400" b="0" i="1" kern="1200" smtClean="0">
                    <a:solidFill>
                      <a:schemeClr val="bg1"/>
                    </a:solidFill>
                    <a:latin typeface="Cambria Math" panose="02040503050406030204" pitchFamily="18" charset="0"/>
                    <a:ea typeface="Cambria Math" panose="02040503050406030204" pitchFamily="18" charset="0"/>
                  </a:rPr>
                  <m:t>𝑆𝐾𝑈</m:t>
                </m:r>
              </m:oMath>
            </m:oMathPara>
          </a14:m>
          <a:endParaRPr lang="en-US" sz="1400" kern="1200" dirty="0">
            <a:solidFill>
              <a:schemeClr val="bg1"/>
            </a:solidFill>
          </a:endParaRPr>
        </a:p>
      </dsp:txBody>
      <dsp:txXfrm>
        <a:off x="1610402" y="2377022"/>
        <a:ext cx="839338" cy="4196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246C06-1DE2-124D-ADA7-8EF8F03BF4D3}">
      <dsp:nvSpPr>
        <dsp:cNvPr id="0" name=""/>
        <dsp:cNvSpPr/>
      </dsp:nvSpPr>
      <dsp:spPr>
        <a:xfrm>
          <a:off x="1651801" y="2171006"/>
          <a:ext cx="685873" cy="34293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artifacts</a:t>
          </a:r>
        </a:p>
      </dsp:txBody>
      <dsp:txXfrm>
        <a:off x="1661845" y="2181050"/>
        <a:ext cx="665785" cy="322848"/>
      </dsp:txXfrm>
    </dsp:sp>
    <dsp:sp modelId="{40441118-4E5F-5041-B978-621E4BF47925}">
      <dsp:nvSpPr>
        <dsp:cNvPr id="0" name=""/>
        <dsp:cNvSpPr/>
      </dsp:nvSpPr>
      <dsp:spPr>
        <a:xfrm rot="16675244">
          <a:off x="1479409" y="1349654"/>
          <a:ext cx="1990880" cy="13754"/>
        </a:xfrm>
        <a:custGeom>
          <a:avLst/>
          <a:gdLst/>
          <a:ahLst/>
          <a:cxnLst/>
          <a:rect l="0" t="0" r="0" b="0"/>
          <a:pathLst>
            <a:path>
              <a:moveTo>
                <a:pt x="0" y="6877"/>
              </a:moveTo>
              <a:lnTo>
                <a:pt x="1990880" y="6877"/>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2425077" y="1306759"/>
        <a:ext cx="99544" cy="99544"/>
      </dsp:txXfrm>
    </dsp:sp>
    <dsp:sp modelId="{1E9B937D-DD83-8347-87AE-EE5326010ACA}">
      <dsp:nvSpPr>
        <dsp:cNvPr id="0" name=""/>
        <dsp:cNvSpPr/>
      </dsp:nvSpPr>
      <dsp:spPr>
        <a:xfrm>
          <a:off x="2612024" y="199119"/>
          <a:ext cx="685873" cy="34293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base</a:t>
          </a:r>
        </a:p>
      </dsp:txBody>
      <dsp:txXfrm>
        <a:off x="2622068" y="209163"/>
        <a:ext cx="665785" cy="322848"/>
      </dsp:txXfrm>
    </dsp:sp>
    <dsp:sp modelId="{771EF1CC-FF5D-664B-BE8C-1729435DC991}">
      <dsp:nvSpPr>
        <dsp:cNvPr id="0" name=""/>
        <dsp:cNvSpPr/>
      </dsp:nvSpPr>
      <dsp:spPr>
        <a:xfrm rot="19457599">
          <a:off x="3266141" y="265116"/>
          <a:ext cx="337862" cy="13754"/>
        </a:xfrm>
        <a:custGeom>
          <a:avLst/>
          <a:gdLst/>
          <a:ahLst/>
          <a:cxnLst/>
          <a:rect l="0" t="0" r="0" b="0"/>
          <a:pathLst>
            <a:path>
              <a:moveTo>
                <a:pt x="0" y="6877"/>
              </a:moveTo>
              <a:lnTo>
                <a:pt x="337862" y="687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6626" y="263547"/>
        <a:ext cx="16893" cy="16893"/>
      </dsp:txXfrm>
    </dsp:sp>
    <dsp:sp modelId="{5F91173B-5609-454A-954E-716B7383A022}">
      <dsp:nvSpPr>
        <dsp:cNvPr id="0" name=""/>
        <dsp:cNvSpPr/>
      </dsp:nvSpPr>
      <dsp:spPr>
        <a:xfrm>
          <a:off x="3572247" y="1931"/>
          <a:ext cx="685873" cy="34293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fungible</a:t>
          </a:r>
        </a:p>
      </dsp:txBody>
      <dsp:txXfrm>
        <a:off x="3582291" y="11975"/>
        <a:ext cx="665785" cy="322848"/>
      </dsp:txXfrm>
    </dsp:sp>
    <dsp:sp modelId="{9559C214-1EC8-9F48-8201-D74C016B4969}">
      <dsp:nvSpPr>
        <dsp:cNvPr id="0" name=""/>
        <dsp:cNvSpPr/>
      </dsp:nvSpPr>
      <dsp:spPr>
        <a:xfrm rot="2142401">
          <a:off x="3266141" y="462305"/>
          <a:ext cx="337862" cy="13754"/>
        </a:xfrm>
        <a:custGeom>
          <a:avLst/>
          <a:gdLst/>
          <a:ahLst/>
          <a:cxnLst/>
          <a:rect l="0" t="0" r="0" b="0"/>
          <a:pathLst>
            <a:path>
              <a:moveTo>
                <a:pt x="0" y="6877"/>
              </a:moveTo>
              <a:lnTo>
                <a:pt x="337862" y="687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6626" y="460735"/>
        <a:ext cx="16893" cy="16893"/>
      </dsp:txXfrm>
    </dsp:sp>
    <dsp:sp modelId="{1006A253-5558-C84C-981E-BA5CFF5D34FF}">
      <dsp:nvSpPr>
        <dsp:cNvPr id="0" name=""/>
        <dsp:cNvSpPr/>
      </dsp:nvSpPr>
      <dsp:spPr>
        <a:xfrm>
          <a:off x="3572247" y="396308"/>
          <a:ext cx="685873" cy="34293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non-fungible</a:t>
          </a:r>
        </a:p>
      </dsp:txBody>
      <dsp:txXfrm>
        <a:off x="3582291" y="406352"/>
        <a:ext cx="665785" cy="322848"/>
      </dsp:txXfrm>
    </dsp:sp>
    <dsp:sp modelId="{0F9DFC85-D070-E842-90CD-AFD86671F8C4}">
      <dsp:nvSpPr>
        <dsp:cNvPr id="0" name=""/>
        <dsp:cNvSpPr/>
      </dsp:nvSpPr>
      <dsp:spPr>
        <a:xfrm rot="17350740">
          <a:off x="2057297" y="1941220"/>
          <a:ext cx="835105" cy="13754"/>
        </a:xfrm>
        <a:custGeom>
          <a:avLst/>
          <a:gdLst/>
          <a:ahLst/>
          <a:cxnLst/>
          <a:rect l="0" t="0" r="0" b="0"/>
          <a:pathLst>
            <a:path>
              <a:moveTo>
                <a:pt x="0" y="6877"/>
              </a:moveTo>
              <a:lnTo>
                <a:pt x="835105" y="6877"/>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53972" y="1927219"/>
        <a:ext cx="41755" cy="41755"/>
      </dsp:txXfrm>
    </dsp:sp>
    <dsp:sp modelId="{AF2AE564-D418-0446-921F-B2EC7F5E96EA}">
      <dsp:nvSpPr>
        <dsp:cNvPr id="0" name=""/>
        <dsp:cNvSpPr/>
      </dsp:nvSpPr>
      <dsp:spPr>
        <a:xfrm>
          <a:off x="2612024" y="1382251"/>
          <a:ext cx="685873" cy="34293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behaviors</a:t>
          </a:r>
        </a:p>
      </dsp:txBody>
      <dsp:txXfrm>
        <a:off x="2622068" y="1392295"/>
        <a:ext cx="665785" cy="322848"/>
      </dsp:txXfrm>
    </dsp:sp>
    <dsp:sp modelId="{A3DECA81-C0B4-3C4C-AF51-E0054EB1FE41}">
      <dsp:nvSpPr>
        <dsp:cNvPr id="0" name=""/>
        <dsp:cNvSpPr/>
      </dsp:nvSpPr>
      <dsp:spPr>
        <a:xfrm rot="18289469">
          <a:off x="3194864" y="1349654"/>
          <a:ext cx="480417" cy="13754"/>
        </a:xfrm>
        <a:custGeom>
          <a:avLst/>
          <a:gdLst/>
          <a:ahLst/>
          <a:cxnLst/>
          <a:rect l="0" t="0" r="0" b="0"/>
          <a:pathLst>
            <a:path>
              <a:moveTo>
                <a:pt x="0" y="6877"/>
              </a:moveTo>
              <a:lnTo>
                <a:pt x="480417" y="687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3062" y="1344521"/>
        <a:ext cx="24020" cy="24020"/>
      </dsp:txXfrm>
    </dsp:sp>
    <dsp:sp modelId="{A05504E5-A433-614F-8902-02C10C413641}">
      <dsp:nvSpPr>
        <dsp:cNvPr id="0" name=""/>
        <dsp:cNvSpPr/>
      </dsp:nvSpPr>
      <dsp:spPr>
        <a:xfrm>
          <a:off x="3572247" y="987874"/>
          <a:ext cx="685873" cy="34293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mintable</a:t>
          </a:r>
          <a:endParaRPr lang="en-US" sz="1100" kern="1200" dirty="0"/>
        </a:p>
      </dsp:txBody>
      <dsp:txXfrm>
        <a:off x="3582291" y="997918"/>
        <a:ext cx="665785" cy="322848"/>
      </dsp:txXfrm>
    </dsp:sp>
    <dsp:sp modelId="{E71F0000-DBDF-E84C-9504-D4D53C019629}">
      <dsp:nvSpPr>
        <dsp:cNvPr id="0" name=""/>
        <dsp:cNvSpPr/>
      </dsp:nvSpPr>
      <dsp:spPr>
        <a:xfrm rot="19457599">
          <a:off x="4226364" y="1053871"/>
          <a:ext cx="337862" cy="13754"/>
        </a:xfrm>
        <a:custGeom>
          <a:avLst/>
          <a:gdLst/>
          <a:ahLst/>
          <a:cxnLst/>
          <a:rect l="0" t="0" r="0" b="0"/>
          <a:pathLst>
            <a:path>
              <a:moveTo>
                <a:pt x="0" y="6877"/>
              </a:moveTo>
              <a:lnTo>
                <a:pt x="337862" y="6877"/>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86849" y="1052301"/>
        <a:ext cx="16893" cy="16893"/>
      </dsp:txXfrm>
    </dsp:sp>
    <dsp:sp modelId="{9EACE343-4992-9345-8872-4A5359CC352A}">
      <dsp:nvSpPr>
        <dsp:cNvPr id="0" name=""/>
        <dsp:cNvSpPr/>
      </dsp:nvSpPr>
      <dsp:spPr>
        <a:xfrm>
          <a:off x="4532470" y="790685"/>
          <a:ext cx="685873" cy="34293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latest</a:t>
          </a:r>
        </a:p>
      </dsp:txBody>
      <dsp:txXfrm>
        <a:off x="4542514" y="800729"/>
        <a:ext cx="665785" cy="322848"/>
      </dsp:txXfrm>
    </dsp:sp>
    <dsp:sp modelId="{16E2DA98-AAB7-DF42-A8FE-384FE7DCF5F8}">
      <dsp:nvSpPr>
        <dsp:cNvPr id="0" name=""/>
        <dsp:cNvSpPr/>
      </dsp:nvSpPr>
      <dsp:spPr>
        <a:xfrm rot="2142401">
          <a:off x="4226364" y="1251059"/>
          <a:ext cx="337862" cy="13754"/>
        </a:xfrm>
        <a:custGeom>
          <a:avLst/>
          <a:gdLst/>
          <a:ahLst/>
          <a:cxnLst/>
          <a:rect l="0" t="0" r="0" b="0"/>
          <a:pathLst>
            <a:path>
              <a:moveTo>
                <a:pt x="0" y="6877"/>
              </a:moveTo>
              <a:lnTo>
                <a:pt x="337862" y="6877"/>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86849" y="1249490"/>
        <a:ext cx="16893" cy="16893"/>
      </dsp:txXfrm>
    </dsp:sp>
    <dsp:sp modelId="{4D68E7B0-C2EC-584F-B95B-FBFDD7EDA686}">
      <dsp:nvSpPr>
        <dsp:cNvPr id="0" name=""/>
        <dsp:cNvSpPr/>
      </dsp:nvSpPr>
      <dsp:spPr>
        <a:xfrm>
          <a:off x="4532470" y="1185063"/>
          <a:ext cx="685873" cy="34293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1.0</a:t>
          </a:r>
        </a:p>
      </dsp:txBody>
      <dsp:txXfrm>
        <a:off x="4542514" y="1195107"/>
        <a:ext cx="665785" cy="322848"/>
      </dsp:txXfrm>
    </dsp:sp>
    <dsp:sp modelId="{816F84FF-8F2E-684C-AECB-761E19FD87C5}">
      <dsp:nvSpPr>
        <dsp:cNvPr id="0" name=""/>
        <dsp:cNvSpPr/>
      </dsp:nvSpPr>
      <dsp:spPr>
        <a:xfrm>
          <a:off x="3297898" y="1546842"/>
          <a:ext cx="274349" cy="13754"/>
        </a:xfrm>
        <a:custGeom>
          <a:avLst/>
          <a:gdLst/>
          <a:ahLst/>
          <a:cxnLst/>
          <a:rect l="0" t="0" r="0" b="0"/>
          <a:pathLst>
            <a:path>
              <a:moveTo>
                <a:pt x="0" y="6877"/>
              </a:moveTo>
              <a:lnTo>
                <a:pt x="274349" y="687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8214" y="1546861"/>
        <a:ext cx="13717" cy="13717"/>
      </dsp:txXfrm>
    </dsp:sp>
    <dsp:sp modelId="{ECD9BD29-47F4-7946-82F5-057A929936D8}">
      <dsp:nvSpPr>
        <dsp:cNvPr id="0" name=""/>
        <dsp:cNvSpPr/>
      </dsp:nvSpPr>
      <dsp:spPr>
        <a:xfrm>
          <a:off x="3572247" y="1382251"/>
          <a:ext cx="685873" cy="34293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burnable</a:t>
          </a:r>
        </a:p>
      </dsp:txBody>
      <dsp:txXfrm>
        <a:off x="3582291" y="1392295"/>
        <a:ext cx="665785" cy="322848"/>
      </dsp:txXfrm>
    </dsp:sp>
    <dsp:sp modelId="{F91E13A9-3795-164F-AC25-A1FB50E22232}">
      <dsp:nvSpPr>
        <dsp:cNvPr id="0" name=""/>
        <dsp:cNvSpPr/>
      </dsp:nvSpPr>
      <dsp:spPr>
        <a:xfrm rot="3310531">
          <a:off x="3194864" y="1744031"/>
          <a:ext cx="480417" cy="13754"/>
        </a:xfrm>
        <a:custGeom>
          <a:avLst/>
          <a:gdLst/>
          <a:ahLst/>
          <a:cxnLst/>
          <a:rect l="0" t="0" r="0" b="0"/>
          <a:pathLst>
            <a:path>
              <a:moveTo>
                <a:pt x="0" y="6877"/>
              </a:moveTo>
              <a:lnTo>
                <a:pt x="480417" y="687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3062" y="1738898"/>
        <a:ext cx="24020" cy="24020"/>
      </dsp:txXfrm>
    </dsp:sp>
    <dsp:sp modelId="{E05D4FFB-C155-4345-95DA-485CE0BE34BA}">
      <dsp:nvSpPr>
        <dsp:cNvPr id="0" name=""/>
        <dsp:cNvSpPr/>
      </dsp:nvSpPr>
      <dsp:spPr>
        <a:xfrm>
          <a:off x="3572247" y="1776629"/>
          <a:ext cx="685873" cy="34293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a:t>
          </a:r>
        </a:p>
      </dsp:txBody>
      <dsp:txXfrm>
        <a:off x="3582291" y="1786673"/>
        <a:ext cx="665785" cy="322848"/>
      </dsp:txXfrm>
    </dsp:sp>
    <dsp:sp modelId="{E6134FA6-FADE-1545-BEAA-CAA1A6570211}">
      <dsp:nvSpPr>
        <dsp:cNvPr id="0" name=""/>
        <dsp:cNvSpPr/>
      </dsp:nvSpPr>
      <dsp:spPr>
        <a:xfrm rot="2142401">
          <a:off x="2305918" y="2434191"/>
          <a:ext cx="337862" cy="13754"/>
        </a:xfrm>
        <a:custGeom>
          <a:avLst/>
          <a:gdLst/>
          <a:ahLst/>
          <a:cxnLst/>
          <a:rect l="0" t="0" r="0" b="0"/>
          <a:pathLst>
            <a:path>
              <a:moveTo>
                <a:pt x="0" y="6877"/>
              </a:moveTo>
              <a:lnTo>
                <a:pt x="337862" y="6877"/>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66403" y="2432622"/>
        <a:ext cx="16893" cy="16893"/>
      </dsp:txXfrm>
    </dsp:sp>
    <dsp:sp modelId="{0247E392-0923-3242-8613-CEEB472FB5C8}">
      <dsp:nvSpPr>
        <dsp:cNvPr id="0" name=""/>
        <dsp:cNvSpPr/>
      </dsp:nvSpPr>
      <dsp:spPr>
        <a:xfrm>
          <a:off x="2612024" y="2368195"/>
          <a:ext cx="685873" cy="34293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behavior-groups</a:t>
          </a:r>
        </a:p>
      </dsp:txBody>
      <dsp:txXfrm>
        <a:off x="2622068" y="2378239"/>
        <a:ext cx="665785" cy="322848"/>
      </dsp:txXfrm>
    </dsp:sp>
    <dsp:sp modelId="{5F5BA7C9-1BAA-024C-80AA-226BCEC3151D}">
      <dsp:nvSpPr>
        <dsp:cNvPr id="0" name=""/>
        <dsp:cNvSpPr/>
      </dsp:nvSpPr>
      <dsp:spPr>
        <a:xfrm rot="19457599">
          <a:off x="3266141" y="2434191"/>
          <a:ext cx="337862" cy="13754"/>
        </a:xfrm>
        <a:custGeom>
          <a:avLst/>
          <a:gdLst/>
          <a:ahLst/>
          <a:cxnLst/>
          <a:rect l="0" t="0" r="0" b="0"/>
          <a:pathLst>
            <a:path>
              <a:moveTo>
                <a:pt x="0" y="6877"/>
              </a:moveTo>
              <a:lnTo>
                <a:pt x="337862" y="687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6626" y="2432622"/>
        <a:ext cx="16893" cy="16893"/>
      </dsp:txXfrm>
    </dsp:sp>
    <dsp:sp modelId="{92BD3403-A691-544B-A8EE-CAB23D2980D8}">
      <dsp:nvSpPr>
        <dsp:cNvPr id="0" name=""/>
        <dsp:cNvSpPr/>
      </dsp:nvSpPr>
      <dsp:spPr>
        <a:xfrm>
          <a:off x="3572247" y="2171006"/>
          <a:ext cx="685873" cy="34293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supply-control</a:t>
          </a:r>
        </a:p>
      </dsp:txBody>
      <dsp:txXfrm>
        <a:off x="3582291" y="2181050"/>
        <a:ext cx="665785" cy="322848"/>
      </dsp:txXfrm>
    </dsp:sp>
    <dsp:sp modelId="{FFCCB93C-0273-B048-98F9-E20A9CE442C1}">
      <dsp:nvSpPr>
        <dsp:cNvPr id="0" name=""/>
        <dsp:cNvSpPr/>
      </dsp:nvSpPr>
      <dsp:spPr>
        <a:xfrm rot="2142401">
          <a:off x="3266141" y="2631380"/>
          <a:ext cx="337862" cy="13754"/>
        </a:xfrm>
        <a:custGeom>
          <a:avLst/>
          <a:gdLst/>
          <a:ahLst/>
          <a:cxnLst/>
          <a:rect l="0" t="0" r="0" b="0"/>
          <a:pathLst>
            <a:path>
              <a:moveTo>
                <a:pt x="0" y="6877"/>
              </a:moveTo>
              <a:lnTo>
                <a:pt x="337862" y="687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6626" y="2629811"/>
        <a:ext cx="16893" cy="16893"/>
      </dsp:txXfrm>
    </dsp:sp>
    <dsp:sp modelId="{316CC3D8-9F78-DA4B-9BD4-43C7D23B5B86}">
      <dsp:nvSpPr>
        <dsp:cNvPr id="0" name=""/>
        <dsp:cNvSpPr/>
      </dsp:nvSpPr>
      <dsp:spPr>
        <a:xfrm>
          <a:off x="3572247" y="2565383"/>
          <a:ext cx="685873" cy="34293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a:t>
          </a:r>
        </a:p>
      </dsp:txBody>
      <dsp:txXfrm>
        <a:off x="3582291" y="2575427"/>
        <a:ext cx="665785" cy="322848"/>
      </dsp:txXfrm>
    </dsp:sp>
    <dsp:sp modelId="{CCC6CBD4-99BE-F448-843E-EDC1921005F4}">
      <dsp:nvSpPr>
        <dsp:cNvPr id="0" name=""/>
        <dsp:cNvSpPr/>
      </dsp:nvSpPr>
      <dsp:spPr>
        <a:xfrm rot="4725511">
          <a:off x="1771189" y="3025757"/>
          <a:ext cx="1407321" cy="13754"/>
        </a:xfrm>
        <a:custGeom>
          <a:avLst/>
          <a:gdLst/>
          <a:ahLst/>
          <a:cxnLst/>
          <a:rect l="0" t="0" r="0" b="0"/>
          <a:pathLst>
            <a:path>
              <a:moveTo>
                <a:pt x="0" y="6877"/>
              </a:moveTo>
              <a:lnTo>
                <a:pt x="1407321" y="6877"/>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39666" y="2997452"/>
        <a:ext cx="70366" cy="70366"/>
      </dsp:txXfrm>
    </dsp:sp>
    <dsp:sp modelId="{F974B399-30C5-F741-8D48-972B59429A52}">
      <dsp:nvSpPr>
        <dsp:cNvPr id="0" name=""/>
        <dsp:cNvSpPr/>
      </dsp:nvSpPr>
      <dsp:spPr>
        <a:xfrm>
          <a:off x="2612024" y="3551327"/>
          <a:ext cx="685873" cy="34293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property-sets</a:t>
          </a:r>
        </a:p>
      </dsp:txBody>
      <dsp:txXfrm>
        <a:off x="2622068" y="3561371"/>
        <a:ext cx="665785" cy="322848"/>
      </dsp:txXfrm>
    </dsp:sp>
    <dsp:sp modelId="{238BC29B-B51A-AA47-ABEB-4D474911DA6C}">
      <dsp:nvSpPr>
        <dsp:cNvPr id="0" name=""/>
        <dsp:cNvSpPr/>
      </dsp:nvSpPr>
      <dsp:spPr>
        <a:xfrm rot="19457599">
          <a:off x="3266141" y="3617323"/>
          <a:ext cx="337862" cy="13754"/>
        </a:xfrm>
        <a:custGeom>
          <a:avLst/>
          <a:gdLst/>
          <a:ahLst/>
          <a:cxnLst/>
          <a:rect l="0" t="0" r="0" b="0"/>
          <a:pathLst>
            <a:path>
              <a:moveTo>
                <a:pt x="0" y="6877"/>
              </a:moveTo>
              <a:lnTo>
                <a:pt x="337862" y="687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6626" y="3615754"/>
        <a:ext cx="16893" cy="16893"/>
      </dsp:txXfrm>
    </dsp:sp>
    <dsp:sp modelId="{14C7CD3C-761B-B94E-A7BD-43B67BA4A913}">
      <dsp:nvSpPr>
        <dsp:cNvPr id="0" name=""/>
        <dsp:cNvSpPr/>
      </dsp:nvSpPr>
      <dsp:spPr>
        <a:xfrm>
          <a:off x="3572247" y="3354138"/>
          <a:ext cx="685873" cy="34293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SKU</a:t>
          </a:r>
        </a:p>
      </dsp:txBody>
      <dsp:txXfrm>
        <a:off x="3582291" y="3364182"/>
        <a:ext cx="665785" cy="322848"/>
      </dsp:txXfrm>
    </dsp:sp>
    <dsp:sp modelId="{3888B4B5-62A6-644B-96A0-A6274A16EB4E}">
      <dsp:nvSpPr>
        <dsp:cNvPr id="0" name=""/>
        <dsp:cNvSpPr/>
      </dsp:nvSpPr>
      <dsp:spPr>
        <a:xfrm rot="18289469">
          <a:off x="4155087" y="3321540"/>
          <a:ext cx="480417" cy="13754"/>
        </a:xfrm>
        <a:custGeom>
          <a:avLst/>
          <a:gdLst/>
          <a:ahLst/>
          <a:cxnLst/>
          <a:rect l="0" t="0" r="0" b="0"/>
          <a:pathLst>
            <a:path>
              <a:moveTo>
                <a:pt x="0" y="6877"/>
              </a:moveTo>
              <a:lnTo>
                <a:pt x="480417" y="6877"/>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83285" y="3316407"/>
        <a:ext cx="24020" cy="24020"/>
      </dsp:txXfrm>
    </dsp:sp>
    <dsp:sp modelId="{789E2809-8262-0643-A7E1-538641697CBC}">
      <dsp:nvSpPr>
        <dsp:cNvPr id="0" name=""/>
        <dsp:cNvSpPr/>
      </dsp:nvSpPr>
      <dsp:spPr>
        <a:xfrm>
          <a:off x="4532470" y="2959761"/>
          <a:ext cx="685873" cy="34293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latest</a:t>
          </a:r>
        </a:p>
      </dsp:txBody>
      <dsp:txXfrm>
        <a:off x="4542514" y="2969805"/>
        <a:ext cx="665785" cy="322848"/>
      </dsp:txXfrm>
    </dsp:sp>
    <dsp:sp modelId="{B7BCEF41-32CE-F94A-A7DC-6DFE8751236D}">
      <dsp:nvSpPr>
        <dsp:cNvPr id="0" name=""/>
        <dsp:cNvSpPr/>
      </dsp:nvSpPr>
      <dsp:spPr>
        <a:xfrm>
          <a:off x="4258121" y="3518729"/>
          <a:ext cx="274349" cy="13754"/>
        </a:xfrm>
        <a:custGeom>
          <a:avLst/>
          <a:gdLst/>
          <a:ahLst/>
          <a:cxnLst/>
          <a:rect l="0" t="0" r="0" b="0"/>
          <a:pathLst>
            <a:path>
              <a:moveTo>
                <a:pt x="0" y="6877"/>
              </a:moveTo>
              <a:lnTo>
                <a:pt x="274349" y="6877"/>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88437" y="3518748"/>
        <a:ext cx="13717" cy="13717"/>
      </dsp:txXfrm>
    </dsp:sp>
    <dsp:sp modelId="{25A08C2E-E0ED-824A-9A48-4FB6EFA90843}">
      <dsp:nvSpPr>
        <dsp:cNvPr id="0" name=""/>
        <dsp:cNvSpPr/>
      </dsp:nvSpPr>
      <dsp:spPr>
        <a:xfrm>
          <a:off x="4532470" y="3354138"/>
          <a:ext cx="685873" cy="34293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2.0</a:t>
          </a:r>
        </a:p>
      </dsp:txBody>
      <dsp:txXfrm>
        <a:off x="4542514" y="3364182"/>
        <a:ext cx="665785" cy="322848"/>
      </dsp:txXfrm>
    </dsp:sp>
    <dsp:sp modelId="{1FA29736-831A-3646-85FD-58A0EF8E64DF}">
      <dsp:nvSpPr>
        <dsp:cNvPr id="0" name=""/>
        <dsp:cNvSpPr/>
      </dsp:nvSpPr>
      <dsp:spPr>
        <a:xfrm rot="3310531">
          <a:off x="4155087" y="3715918"/>
          <a:ext cx="480417" cy="13754"/>
        </a:xfrm>
        <a:custGeom>
          <a:avLst/>
          <a:gdLst/>
          <a:ahLst/>
          <a:cxnLst/>
          <a:rect l="0" t="0" r="0" b="0"/>
          <a:pathLst>
            <a:path>
              <a:moveTo>
                <a:pt x="0" y="6877"/>
              </a:moveTo>
              <a:lnTo>
                <a:pt x="480417" y="6877"/>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83285" y="3710785"/>
        <a:ext cx="24020" cy="24020"/>
      </dsp:txXfrm>
    </dsp:sp>
    <dsp:sp modelId="{09A12FC9-56B1-B545-9BEF-FEE43B983434}">
      <dsp:nvSpPr>
        <dsp:cNvPr id="0" name=""/>
        <dsp:cNvSpPr/>
      </dsp:nvSpPr>
      <dsp:spPr>
        <a:xfrm>
          <a:off x="4532470" y="3748515"/>
          <a:ext cx="685873" cy="34293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1.0.1</a:t>
          </a:r>
        </a:p>
      </dsp:txBody>
      <dsp:txXfrm>
        <a:off x="4542514" y="3758559"/>
        <a:ext cx="665785" cy="322848"/>
      </dsp:txXfrm>
    </dsp:sp>
    <dsp:sp modelId="{97787625-6832-F745-BB6F-732C0F4BBC60}">
      <dsp:nvSpPr>
        <dsp:cNvPr id="0" name=""/>
        <dsp:cNvSpPr/>
      </dsp:nvSpPr>
      <dsp:spPr>
        <a:xfrm rot="2142401">
          <a:off x="3266141" y="3814512"/>
          <a:ext cx="337862" cy="13754"/>
        </a:xfrm>
        <a:custGeom>
          <a:avLst/>
          <a:gdLst/>
          <a:ahLst/>
          <a:cxnLst/>
          <a:rect l="0" t="0" r="0" b="0"/>
          <a:pathLst>
            <a:path>
              <a:moveTo>
                <a:pt x="0" y="6877"/>
              </a:moveTo>
              <a:lnTo>
                <a:pt x="337862" y="687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6626" y="3812943"/>
        <a:ext cx="16893" cy="16893"/>
      </dsp:txXfrm>
    </dsp:sp>
    <dsp:sp modelId="{1BF7A1AB-E3EB-8D45-AB4F-66DC8A7F8BED}">
      <dsp:nvSpPr>
        <dsp:cNvPr id="0" name=""/>
        <dsp:cNvSpPr/>
      </dsp:nvSpPr>
      <dsp:spPr>
        <a:xfrm>
          <a:off x="3572247" y="3748515"/>
          <a:ext cx="685873" cy="34293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a:t>
          </a:r>
        </a:p>
      </dsp:txBody>
      <dsp:txXfrm>
        <a:off x="3582291" y="3758559"/>
        <a:ext cx="665785" cy="322848"/>
      </dsp:txXfrm>
    </dsp:sp>
    <dsp:sp modelId="{2765342C-21B6-E84C-94B9-A0FBCD7BD1E1}">
      <dsp:nvSpPr>
        <dsp:cNvPr id="0" name=""/>
        <dsp:cNvSpPr/>
      </dsp:nvSpPr>
      <dsp:spPr>
        <a:xfrm rot="4924756">
          <a:off x="1479409" y="3321540"/>
          <a:ext cx="1990880" cy="13754"/>
        </a:xfrm>
        <a:custGeom>
          <a:avLst/>
          <a:gdLst/>
          <a:ahLst/>
          <a:cxnLst/>
          <a:rect l="0" t="0" r="0" b="0"/>
          <a:pathLst>
            <a:path>
              <a:moveTo>
                <a:pt x="0" y="6877"/>
              </a:moveTo>
              <a:lnTo>
                <a:pt x="1990880" y="6877"/>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2425077" y="3278646"/>
        <a:ext cx="99544" cy="99544"/>
      </dsp:txXfrm>
    </dsp:sp>
    <dsp:sp modelId="{B81C31AD-F28A-174B-8587-92965EBF6A02}">
      <dsp:nvSpPr>
        <dsp:cNvPr id="0" name=""/>
        <dsp:cNvSpPr/>
      </dsp:nvSpPr>
      <dsp:spPr>
        <a:xfrm>
          <a:off x="2612024" y="4142893"/>
          <a:ext cx="685873" cy="34293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token-templates</a:t>
          </a:r>
        </a:p>
      </dsp:txBody>
      <dsp:txXfrm>
        <a:off x="2622068" y="4152937"/>
        <a:ext cx="665785" cy="322848"/>
      </dsp:txXfrm>
    </dsp:sp>
    <dsp:sp modelId="{FF783198-4C3E-B94D-AADF-651D90D0447D}">
      <dsp:nvSpPr>
        <dsp:cNvPr id="0" name=""/>
        <dsp:cNvSpPr/>
      </dsp:nvSpPr>
      <dsp:spPr>
        <a:xfrm>
          <a:off x="3297898" y="4307484"/>
          <a:ext cx="274349" cy="13754"/>
        </a:xfrm>
        <a:custGeom>
          <a:avLst/>
          <a:gdLst/>
          <a:ahLst/>
          <a:cxnLst/>
          <a:rect l="0" t="0" r="0" b="0"/>
          <a:pathLst>
            <a:path>
              <a:moveTo>
                <a:pt x="0" y="6877"/>
              </a:moveTo>
              <a:lnTo>
                <a:pt x="274349" y="687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8214" y="4307502"/>
        <a:ext cx="13717" cy="13717"/>
      </dsp:txXfrm>
    </dsp:sp>
    <dsp:sp modelId="{911E9568-B413-6E4B-B5C5-0A66CE117A37}">
      <dsp:nvSpPr>
        <dsp:cNvPr id="0" name=""/>
        <dsp:cNvSpPr/>
      </dsp:nvSpPr>
      <dsp:spPr>
        <a:xfrm>
          <a:off x="3572247" y="4142893"/>
          <a:ext cx="685873" cy="34293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LogToken</a:t>
          </a:r>
          <a:endParaRPr lang="en-US" sz="1100" kern="1200" dirty="0"/>
        </a:p>
      </dsp:txBody>
      <dsp:txXfrm>
        <a:off x="3582291" y="4152937"/>
        <a:ext cx="665785" cy="3228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CD0CDA-1788-FA4F-85BA-A8B4117EDB87}">
      <dsp:nvSpPr>
        <dsp:cNvPr id="0" name=""/>
        <dsp:cNvSpPr/>
      </dsp:nvSpPr>
      <dsp:spPr>
        <a:xfrm>
          <a:off x="821" y="0"/>
          <a:ext cx="3327201" cy="3676671"/>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ctr" anchorCtr="0">
          <a:noAutofit/>
        </a:bodyPr>
        <a:lstStyle/>
        <a:p>
          <a:pPr marL="0" lvl="0" indent="0" algn="l" defTabSz="889000">
            <a:lnSpc>
              <a:spcPct val="90000"/>
            </a:lnSpc>
            <a:spcBef>
              <a:spcPct val="0"/>
            </a:spcBef>
            <a:spcAft>
              <a:spcPct val="35000"/>
            </a:spcAft>
            <a:buNone/>
          </a:pPr>
          <a:r>
            <a:rPr lang="en-US" sz="2000" kern="1200"/>
            <a:t>Interchangeable having the same value with other tokens of the same class</a:t>
          </a:r>
        </a:p>
        <a:p>
          <a:pPr marL="171450" lvl="1" indent="-171450" algn="l" defTabSz="711200">
            <a:lnSpc>
              <a:spcPct val="90000"/>
            </a:lnSpc>
            <a:spcBef>
              <a:spcPct val="0"/>
            </a:spcBef>
            <a:spcAft>
              <a:spcPct val="15000"/>
            </a:spcAft>
            <a:buChar char="•"/>
          </a:pPr>
          <a:r>
            <a:rPr lang="en-US" sz="1600" kern="1200"/>
            <a:t>Physical money</a:t>
          </a:r>
        </a:p>
        <a:p>
          <a:pPr marL="171450" lvl="1" indent="-171450" algn="l" defTabSz="711200">
            <a:lnSpc>
              <a:spcPct val="90000"/>
            </a:lnSpc>
            <a:spcBef>
              <a:spcPct val="0"/>
            </a:spcBef>
            <a:spcAft>
              <a:spcPct val="15000"/>
            </a:spcAft>
            <a:buChar char="•"/>
          </a:pPr>
          <a:r>
            <a:rPr lang="en-US" sz="1600" kern="1200"/>
            <a:t>Loyalty points</a:t>
          </a:r>
        </a:p>
      </dsp:txBody>
      <dsp:txXfrm>
        <a:off x="821" y="1470668"/>
        <a:ext cx="3327201" cy="2206002"/>
      </dsp:txXfrm>
    </dsp:sp>
    <dsp:sp modelId="{F5A8E73D-CCDE-864F-A956-D35E215F973B}">
      <dsp:nvSpPr>
        <dsp:cNvPr id="0" name=""/>
        <dsp:cNvSpPr/>
      </dsp:nvSpPr>
      <dsp:spPr>
        <a:xfrm>
          <a:off x="821" y="303641"/>
          <a:ext cx="3327201" cy="83908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1422400">
            <a:lnSpc>
              <a:spcPct val="90000"/>
            </a:lnSpc>
            <a:spcBef>
              <a:spcPct val="0"/>
            </a:spcBef>
            <a:spcAft>
              <a:spcPct val="35000"/>
            </a:spcAft>
            <a:buNone/>
          </a:pPr>
          <a14:m xmlns:a14="http://schemas.microsoft.com/office/drawing/2010/main">
            <m:oMath xmlns:m="http://schemas.openxmlformats.org/officeDocument/2006/math">
              <m:sSub>
                <m:sSubPr>
                  <m:ctrlPr>
                    <a:rPr lang="en-US" sz="3200" i="1" kern="1200" smtClean="0">
                      <a:latin typeface="Cambria Math" panose="02040503050406030204" pitchFamily="18" charset="0"/>
                      <a:ea typeface="Cambria Math" panose="02040503050406030204" pitchFamily="18" charset="0"/>
                    </a:rPr>
                  </m:ctrlPr>
                </m:sSubPr>
                <m:e>
                  <m:r>
                    <a:rPr lang="en-US" sz="3200" kern="1200" smtClean="0">
                      <a:latin typeface="Cambria Math" panose="02040503050406030204" pitchFamily="18" charset="0"/>
                    </a:rPr>
                    <m:t> </m:t>
                  </m:r>
                  <m:r>
                    <a:rPr lang="en-US" sz="3200" i="1" kern="1200" smtClean="0">
                      <a:latin typeface="Cambria Math" panose="02040503050406030204" pitchFamily="18" charset="0"/>
                      <a:ea typeface="Cambria Math" panose="02040503050406030204" pitchFamily="18" charset="0"/>
                    </a:rPr>
                    <m:t>𝜏</m:t>
                  </m:r>
                </m:e>
                <m:sub>
                  <m:r>
                    <m:rPr>
                      <m:sty m:val="p"/>
                    </m:rPr>
                    <a:rPr lang="el-GR" sz="3200" i="1" kern="1200" smtClean="0">
                      <a:latin typeface="Cambria Math" panose="02040503050406030204" pitchFamily="18" charset="0"/>
                      <a:ea typeface="Cambria Math" panose="02040503050406030204" pitchFamily="18" charset="0"/>
                    </a:rPr>
                    <m:t>Ϝ</m:t>
                  </m:r>
                </m:sub>
              </m:sSub>
            </m:oMath>
          </a14:m>
          <a:r>
            <a:rPr lang="en-US" sz="3000" kern="1200" dirty="0"/>
            <a:t> - Fungible</a:t>
          </a:r>
        </a:p>
      </dsp:txBody>
      <dsp:txXfrm>
        <a:off x="821" y="303641"/>
        <a:ext cx="3327201" cy="839089"/>
      </dsp:txXfrm>
    </dsp:sp>
    <dsp:sp modelId="{697BFB2E-AD8D-EE49-A5E8-2647E13B17A3}">
      <dsp:nvSpPr>
        <dsp:cNvPr id="0" name=""/>
        <dsp:cNvSpPr/>
      </dsp:nvSpPr>
      <dsp:spPr>
        <a:xfrm>
          <a:off x="3594199" y="0"/>
          <a:ext cx="3327201" cy="3676671"/>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889000">
            <a:lnSpc>
              <a:spcPct val="90000"/>
            </a:lnSpc>
            <a:spcBef>
              <a:spcPct val="0"/>
            </a:spcBef>
            <a:spcAft>
              <a:spcPct val="35000"/>
            </a:spcAft>
            <a:buNone/>
          </a:pPr>
          <a:r>
            <a:rPr lang="en-US" sz="2000" kern="1200"/>
            <a:t>Different values and should not be interchangeable.</a:t>
          </a:r>
        </a:p>
        <a:p>
          <a:pPr marL="171450" lvl="1" indent="-171450" algn="l" defTabSz="711200">
            <a:lnSpc>
              <a:spcPct val="90000"/>
            </a:lnSpc>
            <a:spcBef>
              <a:spcPct val="0"/>
            </a:spcBef>
            <a:spcAft>
              <a:spcPct val="15000"/>
            </a:spcAft>
            <a:buChar char="•"/>
          </a:pPr>
          <a:r>
            <a:rPr lang="en-US" sz="1600" kern="1200"/>
            <a:t>Property title</a:t>
          </a:r>
        </a:p>
        <a:p>
          <a:pPr marL="171450" lvl="1" indent="-171450" algn="l" defTabSz="711200">
            <a:lnSpc>
              <a:spcPct val="90000"/>
            </a:lnSpc>
            <a:spcBef>
              <a:spcPct val="0"/>
            </a:spcBef>
            <a:spcAft>
              <a:spcPct val="15000"/>
            </a:spcAft>
            <a:buChar char="•"/>
          </a:pPr>
          <a:r>
            <a:rPr lang="en-US" sz="1600" kern="1200"/>
            <a:t>Art token</a:t>
          </a:r>
        </a:p>
      </dsp:txBody>
      <dsp:txXfrm>
        <a:off x="3594199" y="1470668"/>
        <a:ext cx="3327201" cy="2206002"/>
      </dsp:txXfrm>
    </dsp:sp>
    <dsp:sp modelId="{4759CB34-353D-DA4B-B976-AF36E9426670}">
      <dsp:nvSpPr>
        <dsp:cNvPr id="0" name=""/>
        <dsp:cNvSpPr/>
      </dsp:nvSpPr>
      <dsp:spPr>
        <a:xfrm>
          <a:off x="3594199" y="146662"/>
          <a:ext cx="3327201" cy="117734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1333500">
            <a:lnSpc>
              <a:spcPct val="90000"/>
            </a:lnSpc>
            <a:spcBef>
              <a:spcPct val="0"/>
            </a:spcBef>
            <a:spcAft>
              <a:spcPct val="35000"/>
            </a:spcAft>
            <a:buNone/>
          </a:pPr>
          <a14:m xmlns:a14="http://schemas.microsoft.com/office/drawing/2010/main">
            <m:oMath xmlns:m="http://schemas.openxmlformats.org/officeDocument/2006/math">
              <m:sSub>
                <m:sSubPr>
                  <m:ctrlPr>
                    <a:rPr lang="en-US" sz="3000" i="1" kern="1200" smtClean="0">
                      <a:latin typeface="Cambria Math" panose="02040503050406030204" pitchFamily="18" charset="0"/>
                    </a:rPr>
                  </m:ctrlPr>
                </m:sSubPr>
                <m:e>
                  <m:r>
                    <a:rPr lang="en-US" sz="3000" i="1" kern="1200" smtClean="0">
                      <a:latin typeface="Cambria Math" panose="02040503050406030204" pitchFamily="18" charset="0"/>
                      <a:ea typeface="Cambria Math" panose="02040503050406030204" pitchFamily="18" charset="0"/>
                    </a:rPr>
                    <m:t>𝜏</m:t>
                  </m:r>
                </m:e>
                <m:sub>
                  <m:r>
                    <m:rPr>
                      <m:sty m:val="p"/>
                    </m:rPr>
                    <a:rPr lang="el-GR" sz="3000" i="1" kern="1200" smtClean="0">
                      <a:latin typeface="Cambria Math" panose="02040503050406030204" pitchFamily="18" charset="0"/>
                      <a:ea typeface="Cambria Math" panose="02040503050406030204" pitchFamily="18" charset="0"/>
                    </a:rPr>
                    <m:t>Ν</m:t>
                  </m:r>
                </m:sub>
              </m:sSub>
            </m:oMath>
          </a14:m>
          <a:r>
            <a:rPr lang="en-US" sz="3000" kern="1200" dirty="0"/>
            <a:t>- Non-fungible</a:t>
          </a:r>
        </a:p>
      </dsp:txBody>
      <dsp:txXfrm>
        <a:off x="3594199" y="146662"/>
        <a:ext cx="3327201" cy="1177343"/>
      </dsp:txXfrm>
    </dsp:sp>
    <dsp:sp modelId="{682F3279-FED3-6A41-A761-4E233B66EFCB}">
      <dsp:nvSpPr>
        <dsp:cNvPr id="0" name=""/>
        <dsp:cNvSpPr/>
      </dsp:nvSpPr>
      <dsp:spPr>
        <a:xfrm>
          <a:off x="7188398" y="0"/>
          <a:ext cx="3327201" cy="3676671"/>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ctr" anchorCtr="0">
          <a:noAutofit/>
        </a:bodyPr>
        <a:lstStyle/>
        <a:p>
          <a:pPr marL="0" lvl="0" indent="0" algn="l" defTabSz="800100">
            <a:lnSpc>
              <a:spcPct val="90000"/>
            </a:lnSpc>
            <a:spcBef>
              <a:spcPct val="0"/>
            </a:spcBef>
            <a:spcAft>
              <a:spcPct val="35000"/>
            </a:spcAft>
            <a:buNone/>
          </a:pPr>
          <a:r>
            <a:rPr lang="en-US" sz="1800" kern="1200" dirty="0"/>
            <a:t>- Theater ticket – non-fungible base – Play name, show date + classes of non-fungible tokens for theater sections.</a:t>
          </a:r>
        </a:p>
        <a:p>
          <a:pPr marL="0" lvl="0" indent="0" algn="l" defTabSz="800100">
            <a:lnSpc>
              <a:spcPct val="90000"/>
            </a:lnSpc>
            <a:spcBef>
              <a:spcPct val="0"/>
            </a:spcBef>
            <a:spcAft>
              <a:spcPct val="35000"/>
            </a:spcAft>
            <a:buNone/>
          </a:pPr>
          <a:r>
            <a:rPr lang="en-US" sz="1800" kern="1200" dirty="0"/>
            <a:t>- Artifact  group of tokens owned by other tokens and represent them as a single token. </a:t>
          </a:r>
        </a:p>
      </dsp:txBody>
      <dsp:txXfrm>
        <a:off x="7188398" y="1470668"/>
        <a:ext cx="3327201" cy="2206002"/>
      </dsp:txXfrm>
    </dsp:sp>
    <dsp:sp modelId="{07E383F6-F3BF-7742-8CDA-937392B66C68}">
      <dsp:nvSpPr>
        <dsp:cNvPr id="0" name=""/>
        <dsp:cNvSpPr/>
      </dsp:nvSpPr>
      <dsp:spPr>
        <a:xfrm>
          <a:off x="7187576" y="64003"/>
          <a:ext cx="3327201" cy="13426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t" anchorCtr="0">
          <a:noAutofit/>
        </a:bodyPr>
        <a:lstStyle/>
        <a:p>
          <a:pPr marL="0" lvl="0" indent="0" algn="l" defTabSz="1244600">
            <a:lnSpc>
              <a:spcPct val="90000"/>
            </a:lnSpc>
            <a:spcBef>
              <a:spcPct val="0"/>
            </a:spcBef>
            <a:spcAft>
              <a:spcPct val="35000"/>
            </a:spcAft>
            <a:buNone/>
          </a:pPr>
          <a:endParaRPr lang="en-US" sz="2800" kern="1200" dirty="0"/>
        </a:p>
      </dsp:txBody>
      <dsp:txXfrm>
        <a:off x="7187576" y="64003"/>
        <a:ext cx="3327201" cy="134266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E75560-C5D0-496A-931C-6C2FDED494D4}">
      <dsp:nvSpPr>
        <dsp:cNvPr id="0" name=""/>
        <dsp:cNvSpPr/>
      </dsp:nvSpPr>
      <dsp:spPr>
        <a:xfrm>
          <a:off x="0" y="663158"/>
          <a:ext cx="10515600" cy="12242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0E1A65-0737-4333-89A8-E15BD316B8B0}">
      <dsp:nvSpPr>
        <dsp:cNvPr id="0" name=""/>
        <dsp:cNvSpPr/>
      </dsp:nvSpPr>
      <dsp:spPr>
        <a:xfrm>
          <a:off x="370348" y="938624"/>
          <a:ext cx="673360" cy="6733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9E02BF-C994-4834-9F9C-1A9EB909DD34}">
      <dsp:nvSpPr>
        <dsp:cNvPr id="0" name=""/>
        <dsp:cNvSpPr/>
      </dsp:nvSpPr>
      <dsp:spPr>
        <a:xfrm>
          <a:off x="1427283" y="666414"/>
          <a:ext cx="6809708"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977900">
            <a:lnSpc>
              <a:spcPct val="90000"/>
            </a:lnSpc>
            <a:spcBef>
              <a:spcPct val="0"/>
            </a:spcBef>
            <a:spcAft>
              <a:spcPct val="35000"/>
            </a:spcAft>
            <a:buNone/>
          </a:pPr>
          <a:r>
            <a:rPr lang="en-US" sz="2200" b="1" kern="1200"/>
            <a:t>Behavior</a:t>
          </a:r>
          <a:r>
            <a:rPr lang="en-US" sz="2200" kern="1200"/>
            <a:t> – describes a capability or restriction.  I.e. Transferable or Non-transferable.</a:t>
          </a:r>
        </a:p>
      </dsp:txBody>
      <dsp:txXfrm>
        <a:off x="1427283" y="666414"/>
        <a:ext cx="6809708" cy="1224292"/>
      </dsp:txXfrm>
    </dsp:sp>
    <dsp:sp modelId="{E23D98C9-459C-490F-93FA-A5ED41B7EA06}">
      <dsp:nvSpPr>
        <dsp:cNvPr id="0" name=""/>
        <dsp:cNvSpPr/>
      </dsp:nvSpPr>
      <dsp:spPr>
        <a:xfrm>
          <a:off x="6146077" y="663158"/>
          <a:ext cx="4369522"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755650">
            <a:lnSpc>
              <a:spcPct val="90000"/>
            </a:lnSpc>
            <a:spcBef>
              <a:spcPct val="0"/>
            </a:spcBef>
            <a:spcAft>
              <a:spcPct val="35000"/>
            </a:spcAft>
            <a:buNone/>
          </a:pPr>
          <a:endParaRPr lang="en-US" sz="1700" kern="1200"/>
        </a:p>
      </dsp:txBody>
      <dsp:txXfrm>
        <a:off x="6146077" y="663158"/>
        <a:ext cx="4369522" cy="1224292"/>
      </dsp:txXfrm>
    </dsp:sp>
    <dsp:sp modelId="{31B4D506-3A8F-49AD-993E-5D8FAC6EE431}">
      <dsp:nvSpPr>
        <dsp:cNvPr id="0" name=""/>
        <dsp:cNvSpPr/>
      </dsp:nvSpPr>
      <dsp:spPr>
        <a:xfrm>
          <a:off x="0" y="2193523"/>
          <a:ext cx="10515600" cy="12242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454302-180B-4A39-A716-E8635FBC022D}">
      <dsp:nvSpPr>
        <dsp:cNvPr id="0" name=""/>
        <dsp:cNvSpPr/>
      </dsp:nvSpPr>
      <dsp:spPr>
        <a:xfrm>
          <a:off x="370348" y="2468989"/>
          <a:ext cx="673360" cy="6733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A3B0E5-9DCE-4C32-B557-A59F3EDD873F}">
      <dsp:nvSpPr>
        <dsp:cNvPr id="0" name=""/>
        <dsp:cNvSpPr/>
      </dsp:nvSpPr>
      <dsp:spPr>
        <a:xfrm>
          <a:off x="1440627" y="2229738"/>
          <a:ext cx="6278775"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977900">
            <a:lnSpc>
              <a:spcPct val="90000"/>
            </a:lnSpc>
            <a:spcBef>
              <a:spcPct val="0"/>
            </a:spcBef>
            <a:spcAft>
              <a:spcPct val="35000"/>
            </a:spcAft>
            <a:buNone/>
          </a:pPr>
          <a:r>
            <a:rPr lang="en-US" sz="2200" b="1" kern="1200"/>
            <a:t>Behavior Property</a:t>
          </a:r>
          <a:r>
            <a:rPr lang="en-US" sz="2200" kern="1200"/>
            <a:t> – a property or data element that is required for a behavior.  I.e. Sub-dividable requires a decimals property.</a:t>
          </a:r>
        </a:p>
      </dsp:txBody>
      <dsp:txXfrm>
        <a:off x="1440627" y="2229738"/>
        <a:ext cx="6278775" cy="1224292"/>
      </dsp:txXfrm>
    </dsp:sp>
    <dsp:sp modelId="{E1B5D769-7B1F-4488-BC24-92BB15271956}">
      <dsp:nvSpPr>
        <dsp:cNvPr id="0" name=""/>
        <dsp:cNvSpPr/>
      </dsp:nvSpPr>
      <dsp:spPr>
        <a:xfrm>
          <a:off x="6146077" y="2193523"/>
          <a:ext cx="4369522"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755650">
            <a:lnSpc>
              <a:spcPct val="90000"/>
            </a:lnSpc>
            <a:spcBef>
              <a:spcPct val="0"/>
            </a:spcBef>
            <a:spcAft>
              <a:spcPct val="35000"/>
            </a:spcAft>
            <a:buNone/>
          </a:pPr>
          <a:endParaRPr lang="en-US" sz="1700" kern="1200"/>
        </a:p>
      </dsp:txBody>
      <dsp:txXfrm>
        <a:off x="6146077" y="2193523"/>
        <a:ext cx="4369522" cy="122429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28C925-C5A0-7446-A576-BCD2806E366E}">
      <dsp:nvSpPr>
        <dsp:cNvPr id="0" name=""/>
        <dsp:cNvSpPr/>
      </dsp:nvSpPr>
      <dsp:spPr>
        <a:xfrm>
          <a:off x="-7747655" y="-1184976"/>
          <a:ext cx="9227952" cy="9227952"/>
        </a:xfrm>
        <a:prstGeom prst="blockArc">
          <a:avLst>
            <a:gd name="adj1" fmla="val 18900000"/>
            <a:gd name="adj2" fmla="val 2700000"/>
            <a:gd name="adj3" fmla="val 234"/>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22FF664-E761-6343-9E83-04B72110F359}">
      <dsp:nvSpPr>
        <dsp:cNvPr id="0" name=""/>
        <dsp:cNvSpPr/>
      </dsp:nvSpPr>
      <dsp:spPr>
        <a:xfrm>
          <a:off x="481088" y="311764"/>
          <a:ext cx="7663181" cy="623255"/>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𝑡</m:t>
              </m:r>
            </m:oMath>
          </a14:m>
          <a:r>
            <a:rPr lang="en-US" sz="1600" kern="1200" dirty="0"/>
            <a:t> - Transferable</a:t>
          </a:r>
        </a:p>
        <a:p>
          <a:pPr marL="57150" lvl="1" indent="-57150" algn="l" defTabSz="466725">
            <a:lnSpc>
              <a:spcPct val="90000"/>
            </a:lnSpc>
            <a:spcBef>
              <a:spcPct val="0"/>
            </a:spcBef>
            <a:spcAft>
              <a:spcPct val="15000"/>
            </a:spcAft>
            <a:buChar char="•"/>
          </a:pPr>
          <a:r>
            <a:rPr lang="en-US" sz="1050" kern="1200" dirty="0"/>
            <a:t>Ability to transfer ownership of the token.  Basic fungible behavior when using cash money, but also applies to non-fungible tokens.</a:t>
          </a:r>
        </a:p>
      </dsp:txBody>
      <dsp:txXfrm>
        <a:off x="481088" y="311764"/>
        <a:ext cx="7663181" cy="623255"/>
      </dsp:txXfrm>
    </dsp:sp>
    <dsp:sp modelId="{98F8FEEF-1A87-6F41-AF17-13021478EE20}">
      <dsp:nvSpPr>
        <dsp:cNvPr id="0" name=""/>
        <dsp:cNvSpPr/>
      </dsp:nvSpPr>
      <dsp:spPr>
        <a:xfrm>
          <a:off x="91554" y="233857"/>
          <a:ext cx="779068" cy="779068"/>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00A859-3E73-C642-8EDD-B805930991A7}">
      <dsp:nvSpPr>
        <dsp:cNvPr id="0" name=""/>
        <dsp:cNvSpPr/>
      </dsp:nvSpPr>
      <dsp:spPr>
        <a:xfrm>
          <a:off x="1045502" y="1247195"/>
          <a:ext cx="7098767" cy="623255"/>
        </a:xfrm>
        <a:prstGeom prst="rect">
          <a:avLst/>
        </a:prstGeom>
        <a:solidFill>
          <a:schemeClr val="accent5">
            <a:hueOff val="-1126424"/>
            <a:satOff val="-2903"/>
            <a:lumOff val="-1961"/>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r>
            <a:rPr lang="en-US" sz="1600" i="1" kern="1200" dirty="0"/>
            <a:t>~t</a:t>
          </a:r>
          <a:r>
            <a:rPr lang="en-US" sz="1600" kern="1200" dirty="0"/>
            <a:t>- Non-transferable</a:t>
          </a:r>
        </a:p>
        <a:p>
          <a:pPr marL="57150" lvl="1" indent="-57150" algn="l" defTabSz="466725">
            <a:lnSpc>
              <a:spcPct val="90000"/>
            </a:lnSpc>
            <a:spcBef>
              <a:spcPct val="0"/>
            </a:spcBef>
            <a:spcAft>
              <a:spcPct val="15000"/>
            </a:spcAft>
            <a:buChar char="•"/>
          </a:pPr>
          <a:r>
            <a:rPr lang="en-US" sz="1050" kern="1200" dirty="0"/>
            <a:t>Restriction of preventing a change of ownership from the initial issued owner.  A vote token for an election or an airline ticket are examples.</a:t>
          </a:r>
        </a:p>
      </dsp:txBody>
      <dsp:txXfrm>
        <a:off x="1045502" y="1247195"/>
        <a:ext cx="7098767" cy="623255"/>
      </dsp:txXfrm>
    </dsp:sp>
    <dsp:sp modelId="{BF843E9F-A073-174B-94EF-D543587823AA}">
      <dsp:nvSpPr>
        <dsp:cNvPr id="0" name=""/>
        <dsp:cNvSpPr/>
      </dsp:nvSpPr>
      <dsp:spPr>
        <a:xfrm>
          <a:off x="655967" y="1169289"/>
          <a:ext cx="779068" cy="779068"/>
        </a:xfrm>
        <a:prstGeom prst="ellipse">
          <a:avLst/>
        </a:prstGeom>
        <a:solidFill>
          <a:schemeClr val="lt1">
            <a:hueOff val="0"/>
            <a:satOff val="0"/>
            <a:lumOff val="0"/>
            <a:alphaOff val="0"/>
          </a:schemeClr>
        </a:solidFill>
        <a:ln w="12700" cap="flat" cmpd="sng" algn="ctr">
          <a:solidFill>
            <a:schemeClr val="accent5">
              <a:hueOff val="-1126424"/>
              <a:satOff val="-2903"/>
              <a:lumOff val="-1961"/>
              <a:alphaOff val="0"/>
            </a:schemeClr>
          </a:solidFill>
          <a:prstDash val="solid"/>
          <a:miter lim="800000"/>
        </a:ln>
        <a:effectLst/>
      </dsp:spPr>
      <dsp:style>
        <a:lnRef idx="2">
          <a:scrgbClr r="0" g="0" b="0"/>
        </a:lnRef>
        <a:fillRef idx="1">
          <a:scrgbClr r="0" g="0" b="0"/>
        </a:fillRef>
        <a:effectRef idx="0">
          <a:scrgbClr r="0" g="0" b="0"/>
        </a:effectRef>
        <a:fontRef idx="minor"/>
      </dsp:style>
    </dsp:sp>
    <dsp:sp modelId="{0D2D25C6-7C0B-5543-88D7-E9C0607B377F}">
      <dsp:nvSpPr>
        <dsp:cNvPr id="0" name=""/>
        <dsp:cNvSpPr/>
      </dsp:nvSpPr>
      <dsp:spPr>
        <a:xfrm>
          <a:off x="1354797" y="2181941"/>
          <a:ext cx="6789471" cy="623255"/>
        </a:xfrm>
        <a:prstGeom prst="rect">
          <a:avLst/>
        </a:prstGeom>
        <a:solidFill>
          <a:schemeClr val="accent5">
            <a:hueOff val="-2252848"/>
            <a:satOff val="-5806"/>
            <a:lumOff val="-3922"/>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smtClean="0">
                  <a:latin typeface="Cambria Math" panose="02040503050406030204" pitchFamily="18" charset="0"/>
                </a:rPr>
                <m:t>𝑑</m:t>
              </m:r>
            </m:oMath>
          </a14:m>
          <a:r>
            <a:rPr lang="en-US" sz="1600" kern="1200" dirty="0"/>
            <a:t> - Sub-dividable or </a:t>
          </a:r>
          <a:r>
            <a:rPr lang="en-US" sz="1600" i="1" kern="1200" dirty="0"/>
            <a:t>~</a:t>
          </a:r>
          <a14:m xmlns:a14="http://schemas.microsoft.com/office/drawing/2010/main">
            <m:oMath xmlns:m="http://schemas.openxmlformats.org/officeDocument/2006/math">
              <m:r>
                <a:rPr lang="en-US" sz="1600" b="0" i="1" kern="1200" smtClean="0">
                  <a:latin typeface="Cambria Math" panose="02040503050406030204" pitchFamily="18" charset="0"/>
                </a:rPr>
                <m:t>𝑑</m:t>
              </m:r>
            </m:oMath>
          </a14:m>
          <a:r>
            <a:rPr lang="en-US" sz="1600" i="1" kern="1200" dirty="0"/>
            <a:t> - </a:t>
          </a:r>
          <a:r>
            <a:rPr lang="en-US" sz="1600" kern="1200" dirty="0"/>
            <a:t>Whole</a:t>
          </a:r>
        </a:p>
        <a:p>
          <a:pPr marL="57150" lvl="1" indent="-57150" algn="l" defTabSz="466725">
            <a:lnSpc>
              <a:spcPct val="90000"/>
            </a:lnSpc>
            <a:spcBef>
              <a:spcPct val="0"/>
            </a:spcBef>
            <a:spcAft>
              <a:spcPct val="15000"/>
            </a:spcAft>
            <a:buChar char="•"/>
          </a:pPr>
          <a:r>
            <a:rPr lang="en-US" sz="1050" kern="1200" dirty="0"/>
            <a:t>Decimal places a token can be subdivided into.  </a:t>
          </a:r>
        </a:p>
      </dsp:txBody>
      <dsp:txXfrm>
        <a:off x="1354797" y="2181941"/>
        <a:ext cx="6789471" cy="623255"/>
      </dsp:txXfrm>
    </dsp:sp>
    <dsp:sp modelId="{98127897-AAF9-5740-A65E-CABFB02A32A8}">
      <dsp:nvSpPr>
        <dsp:cNvPr id="0" name=""/>
        <dsp:cNvSpPr/>
      </dsp:nvSpPr>
      <dsp:spPr>
        <a:xfrm>
          <a:off x="965263" y="2104034"/>
          <a:ext cx="779068" cy="779068"/>
        </a:xfrm>
        <a:prstGeom prst="ellipse">
          <a:avLst/>
        </a:prstGeom>
        <a:solidFill>
          <a:schemeClr val="lt1">
            <a:hueOff val="0"/>
            <a:satOff val="0"/>
            <a:lumOff val="0"/>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 modelId="{4DA4861B-C916-6F43-B324-C4C20905FC2F}">
      <dsp:nvSpPr>
        <dsp:cNvPr id="0" name=""/>
        <dsp:cNvSpPr/>
      </dsp:nvSpPr>
      <dsp:spPr>
        <a:xfrm>
          <a:off x="1453553" y="3117372"/>
          <a:ext cx="6690716" cy="623255"/>
        </a:xfrm>
        <a:prstGeom prst="rect">
          <a:avLst/>
        </a:prstGeom>
        <a:solidFill>
          <a:schemeClr val="accent5">
            <a:hueOff val="-3379271"/>
            <a:satOff val="-8710"/>
            <a:lumOff val="-588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𝑠</m:t>
              </m:r>
            </m:oMath>
          </a14:m>
          <a:r>
            <a:rPr lang="en-US" sz="1600" kern="1200"/>
            <a:t> - Singleton</a:t>
          </a:r>
        </a:p>
        <a:p>
          <a:pPr marL="57150" lvl="1" indent="-57150" algn="l" defTabSz="466725">
            <a:lnSpc>
              <a:spcPct val="90000"/>
            </a:lnSpc>
            <a:spcBef>
              <a:spcPct val="0"/>
            </a:spcBef>
            <a:spcAft>
              <a:spcPct val="15000"/>
            </a:spcAft>
            <a:buChar char="•"/>
          </a:pPr>
          <a:r>
            <a:rPr lang="en-US" sz="1050" kern="1200" dirty="0"/>
            <a:t>There can only be a quantity of one, where the token class represents the only instrument.  Like a piece of fine art.</a:t>
          </a:r>
        </a:p>
      </dsp:txBody>
      <dsp:txXfrm>
        <a:off x="1453553" y="3117372"/>
        <a:ext cx="6690716" cy="623255"/>
      </dsp:txXfrm>
    </dsp:sp>
    <dsp:sp modelId="{A181B085-66EC-1946-B5BA-246BE492FDC4}">
      <dsp:nvSpPr>
        <dsp:cNvPr id="0" name=""/>
        <dsp:cNvSpPr/>
      </dsp:nvSpPr>
      <dsp:spPr>
        <a:xfrm>
          <a:off x="1064018" y="3039465"/>
          <a:ext cx="779068" cy="779068"/>
        </a:xfrm>
        <a:prstGeom prst="ellipse">
          <a:avLst/>
        </a:prstGeom>
        <a:solidFill>
          <a:schemeClr val="lt1">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E19E713D-252C-F447-A2A0-6271A3B16F89}">
      <dsp:nvSpPr>
        <dsp:cNvPr id="0" name=""/>
        <dsp:cNvSpPr/>
      </dsp:nvSpPr>
      <dsp:spPr>
        <a:xfrm>
          <a:off x="1354797" y="4052803"/>
          <a:ext cx="6789471" cy="623255"/>
        </a:xfrm>
        <a:prstGeom prst="rect">
          <a:avLst/>
        </a:prstGeom>
        <a:solidFill>
          <a:schemeClr val="accent5">
            <a:hueOff val="-4505695"/>
            <a:satOff val="-11613"/>
            <a:lumOff val="-784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𝑚</m:t>
              </m:r>
            </m:oMath>
          </a14:m>
          <a:r>
            <a:rPr lang="en-US" sz="1600" kern="1200"/>
            <a:t> - Mint-able</a:t>
          </a:r>
        </a:p>
        <a:p>
          <a:pPr marL="57150" lvl="1" indent="-57150" algn="l" defTabSz="466725">
            <a:lnSpc>
              <a:spcPct val="90000"/>
            </a:lnSpc>
            <a:spcBef>
              <a:spcPct val="0"/>
            </a:spcBef>
            <a:spcAft>
              <a:spcPct val="15000"/>
            </a:spcAft>
            <a:buChar char="•"/>
          </a:pPr>
          <a:r>
            <a:rPr lang="en-US" sz="1050" kern="1200" dirty="0"/>
            <a:t>Ability to issue new tokens of the class.  Creating a new property deed or adding money to the overall supply.</a:t>
          </a:r>
        </a:p>
      </dsp:txBody>
      <dsp:txXfrm>
        <a:off x="1354797" y="4052803"/>
        <a:ext cx="6789471" cy="623255"/>
      </dsp:txXfrm>
    </dsp:sp>
    <dsp:sp modelId="{645FE42A-DE76-C04F-B5C1-42B512EA9029}">
      <dsp:nvSpPr>
        <dsp:cNvPr id="0" name=""/>
        <dsp:cNvSpPr/>
      </dsp:nvSpPr>
      <dsp:spPr>
        <a:xfrm>
          <a:off x="965263" y="3974896"/>
          <a:ext cx="779068" cy="779068"/>
        </a:xfrm>
        <a:prstGeom prst="ellipse">
          <a:avLst/>
        </a:prstGeom>
        <a:solidFill>
          <a:schemeClr val="lt1">
            <a:hueOff val="0"/>
            <a:satOff val="0"/>
            <a:lumOff val="0"/>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6DD9F7-5E31-0F4F-9348-B17FD6D0E2C1}">
      <dsp:nvSpPr>
        <dsp:cNvPr id="0" name=""/>
        <dsp:cNvSpPr/>
      </dsp:nvSpPr>
      <dsp:spPr>
        <a:xfrm>
          <a:off x="1045502" y="4987549"/>
          <a:ext cx="7098767" cy="623255"/>
        </a:xfrm>
        <a:prstGeom prst="rect">
          <a:avLst/>
        </a:prstGeom>
        <a:solidFill>
          <a:schemeClr val="accent5">
            <a:hueOff val="-5632119"/>
            <a:satOff val="-14516"/>
            <a:lumOff val="-980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𝑟</m:t>
              </m:r>
            </m:oMath>
          </a14:m>
          <a:r>
            <a:rPr lang="en-US" sz="1600" kern="1200"/>
            <a:t> - Role Support</a:t>
          </a:r>
        </a:p>
        <a:p>
          <a:pPr marL="57150" lvl="1" indent="-57150" algn="l" defTabSz="466725">
            <a:lnSpc>
              <a:spcPct val="90000"/>
            </a:lnSpc>
            <a:spcBef>
              <a:spcPct val="0"/>
            </a:spcBef>
            <a:spcAft>
              <a:spcPct val="15000"/>
            </a:spcAft>
            <a:buChar char="•"/>
          </a:pPr>
          <a:r>
            <a:rPr lang="en-US" sz="1050" kern="1200" dirty="0"/>
            <a:t>Ability to have roles defined within the class to allow or prevent certain actions.</a:t>
          </a:r>
        </a:p>
      </dsp:txBody>
      <dsp:txXfrm>
        <a:off x="1045502" y="4987549"/>
        <a:ext cx="7098767" cy="623255"/>
      </dsp:txXfrm>
    </dsp:sp>
    <dsp:sp modelId="{57906C18-26E4-114B-BA3E-3818B341BF01}">
      <dsp:nvSpPr>
        <dsp:cNvPr id="0" name=""/>
        <dsp:cNvSpPr/>
      </dsp:nvSpPr>
      <dsp:spPr>
        <a:xfrm>
          <a:off x="655967" y="4909642"/>
          <a:ext cx="779068" cy="779068"/>
        </a:xfrm>
        <a:prstGeom prst="ellipse">
          <a:avLst/>
        </a:prstGeom>
        <a:solidFill>
          <a:schemeClr val="lt1">
            <a:hueOff val="0"/>
            <a:satOff val="0"/>
            <a:lumOff val="0"/>
            <a:alphaOff val="0"/>
          </a:schemeClr>
        </a:solidFill>
        <a:ln w="12700" cap="flat" cmpd="sng" algn="ctr">
          <a:solidFill>
            <a:schemeClr val="accent5">
              <a:hueOff val="-5632119"/>
              <a:satOff val="-14516"/>
              <a:lumOff val="-98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493222-AF93-FB4F-A126-7ED4C3CADB5C}">
      <dsp:nvSpPr>
        <dsp:cNvPr id="0" name=""/>
        <dsp:cNvSpPr/>
      </dsp:nvSpPr>
      <dsp:spPr>
        <a:xfrm>
          <a:off x="481088" y="5922980"/>
          <a:ext cx="7663181" cy="623255"/>
        </a:xfrm>
        <a:prstGeom prst="rect">
          <a:avLst/>
        </a:prstGeom>
        <a:solidFill>
          <a:schemeClr val="accent5">
            <a:hueOff val="-6758543"/>
            <a:satOff val="-17419"/>
            <a:lumOff val="-1176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𝑏</m:t>
              </m:r>
            </m:oMath>
          </a14:m>
          <a:r>
            <a:rPr lang="en-US" sz="1600" kern="1200" dirty="0"/>
            <a:t> - Burnable</a:t>
          </a:r>
        </a:p>
        <a:p>
          <a:pPr marL="57150" lvl="1" indent="-57150" algn="l" defTabSz="466725">
            <a:lnSpc>
              <a:spcPct val="90000"/>
            </a:lnSpc>
            <a:spcBef>
              <a:spcPct val="0"/>
            </a:spcBef>
            <a:spcAft>
              <a:spcPct val="15000"/>
            </a:spcAft>
            <a:buChar char="•"/>
          </a:pPr>
          <a:r>
            <a:rPr lang="en-US" sz="1050" kern="1200" dirty="0"/>
            <a:t>Ability to remove tokens from the supply.  A token representing a barrel of oil that gets burned when it is refined is a good example.</a:t>
          </a:r>
        </a:p>
      </dsp:txBody>
      <dsp:txXfrm>
        <a:off x="481088" y="5922980"/>
        <a:ext cx="7663181" cy="623255"/>
      </dsp:txXfrm>
    </dsp:sp>
    <dsp:sp modelId="{D9AFCFBA-9611-EE43-8BD8-59B156ACA771}">
      <dsp:nvSpPr>
        <dsp:cNvPr id="0" name=""/>
        <dsp:cNvSpPr/>
      </dsp:nvSpPr>
      <dsp:spPr>
        <a:xfrm>
          <a:off x="91554" y="5845073"/>
          <a:ext cx="779068" cy="779068"/>
        </a:xfrm>
        <a:prstGeom prst="ellipse">
          <a:avLst/>
        </a:prstGeom>
        <a:solidFill>
          <a:schemeClr val="lt1">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380111" y="1420602"/>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1526682"/>
        <a:ext cx="16580" cy="16580"/>
      </dsp:txXfrm>
    </dsp:sp>
    <dsp:sp modelId="{62D6F0F0-43C3-6A48-870D-A245F2CC9D7B}">
      <dsp:nvSpPr>
        <dsp:cNvPr id="0" name=""/>
        <dsp:cNvSpPr/>
      </dsp:nvSpPr>
      <dsp:spPr>
        <a:xfrm>
          <a:off x="2380111" y="1191861"/>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1297941"/>
        <a:ext cx="16580" cy="16580"/>
      </dsp:txXfrm>
    </dsp:sp>
    <dsp:sp modelId="{39D284C1-1B33-D749-B3B5-9CB19CBD7159}">
      <dsp:nvSpPr>
        <dsp:cNvPr id="0" name=""/>
        <dsp:cNvSpPr/>
      </dsp:nvSpPr>
      <dsp:spPr>
        <a:xfrm>
          <a:off x="939591"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46718" y="1178944"/>
        <a:ext cx="25832" cy="25832"/>
      </dsp:txXfrm>
    </dsp:sp>
    <dsp:sp modelId="{45FC82CD-8FD3-764E-BA9B-27EF8E5BB52C}">
      <dsp:nvSpPr>
        <dsp:cNvPr id="0" name=""/>
        <dsp:cNvSpPr/>
      </dsp:nvSpPr>
      <dsp:spPr>
        <a:xfrm>
          <a:off x="2380111" y="505637"/>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611718"/>
        <a:ext cx="16580" cy="16580"/>
      </dsp:txXfrm>
    </dsp:sp>
    <dsp:sp modelId="{C21C7386-7023-2D4D-A532-0631A3B1A61A}">
      <dsp:nvSpPr>
        <dsp:cNvPr id="0" name=""/>
        <dsp:cNvSpPr/>
      </dsp:nvSpPr>
      <dsp:spPr>
        <a:xfrm>
          <a:off x="2380111" y="276896"/>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382977"/>
        <a:ext cx="16580" cy="16580"/>
      </dsp:txXfrm>
    </dsp:sp>
    <dsp:sp modelId="{2A08C9C9-08DC-3447-A65D-1A874CA863FF}">
      <dsp:nvSpPr>
        <dsp:cNvPr id="0" name=""/>
        <dsp:cNvSpPr/>
      </dsp:nvSpPr>
      <dsp:spPr>
        <a:xfrm>
          <a:off x="939591" y="505637"/>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46718" y="721462"/>
        <a:ext cx="25832" cy="25832"/>
      </dsp:txXfrm>
    </dsp:sp>
    <dsp:sp modelId="{0EBAD5F1-D554-494B-9CEC-1C32BA079E10}">
      <dsp:nvSpPr>
        <dsp:cNvPr id="0" name=""/>
        <dsp:cNvSpPr/>
      </dsp:nvSpPr>
      <dsp:spPr>
        <a:xfrm rot="16200000">
          <a:off x="-206520" y="780127"/>
          <a:ext cx="1926240" cy="3659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a:latin typeface="Cambria Math" panose="02040503050406030204" pitchFamily="18" charset="0"/>
                  </a:rPr>
                  <m:t>𝑏</m:t>
                </m:r>
              </m:oMath>
            </m:oMathPara>
          </a14:m>
          <a:endParaRPr lang="en-US" sz="1700" kern="1200" dirty="0"/>
        </a:p>
      </dsp:txBody>
      <dsp:txXfrm>
        <a:off x="-206520" y="780127"/>
        <a:ext cx="1926240" cy="365985"/>
      </dsp:txXfrm>
    </dsp:sp>
    <dsp:sp modelId="{C114DDFF-0552-804A-9F05-95FD78DB978C}">
      <dsp:nvSpPr>
        <dsp:cNvPr id="0" name=""/>
        <dsp:cNvSpPr/>
      </dsp:nvSpPr>
      <dsp:spPr>
        <a:xfrm>
          <a:off x="1179678" y="322645"/>
          <a:ext cx="1200432"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Burn</a:t>
          </a:r>
        </a:p>
      </dsp:txBody>
      <dsp:txXfrm>
        <a:off x="1179678" y="322645"/>
        <a:ext cx="1200432" cy="365985"/>
      </dsp:txXfrm>
    </dsp:sp>
    <dsp:sp modelId="{B7DF4AB0-21E8-0F49-86FE-23236CEE8247}">
      <dsp:nvSpPr>
        <dsp:cNvPr id="0" name=""/>
        <dsp:cNvSpPr/>
      </dsp:nvSpPr>
      <dsp:spPr>
        <a:xfrm>
          <a:off x="2620197" y="93904"/>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BurnRequest</a:t>
          </a:r>
          <a:endParaRPr lang="en-US" sz="1100" kern="1200" dirty="0"/>
        </a:p>
      </dsp:txBody>
      <dsp:txXfrm>
        <a:off x="2620197" y="93904"/>
        <a:ext cx="1200432" cy="365985"/>
      </dsp:txXfrm>
    </dsp:sp>
    <dsp:sp modelId="{41C344FA-88C9-024F-A55E-DEE23E3AAD7D}">
      <dsp:nvSpPr>
        <dsp:cNvPr id="0" name=""/>
        <dsp:cNvSpPr/>
      </dsp:nvSpPr>
      <dsp:spPr>
        <a:xfrm>
          <a:off x="2620197" y="551386"/>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BurnResponse</a:t>
          </a:r>
          <a:endParaRPr lang="en-US" sz="1100" kern="1200" dirty="0"/>
        </a:p>
      </dsp:txBody>
      <dsp:txXfrm>
        <a:off x="2620197" y="551386"/>
        <a:ext cx="1200432" cy="365985"/>
      </dsp:txXfrm>
    </dsp:sp>
    <dsp:sp modelId="{BC1C9FC3-6540-2440-8DB2-DF7E060F6E9C}">
      <dsp:nvSpPr>
        <dsp:cNvPr id="0" name=""/>
        <dsp:cNvSpPr/>
      </dsp:nvSpPr>
      <dsp:spPr>
        <a:xfrm>
          <a:off x="1179678" y="1237609"/>
          <a:ext cx="1200432"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BurnFrom</a:t>
          </a:r>
          <a:endParaRPr lang="en-US" sz="1100" kern="1200" dirty="0"/>
        </a:p>
      </dsp:txBody>
      <dsp:txXfrm>
        <a:off x="1179678" y="1237609"/>
        <a:ext cx="1200432" cy="365985"/>
      </dsp:txXfrm>
    </dsp:sp>
    <dsp:sp modelId="{336E12B0-4711-DD49-8920-5A1ED78F0AC8}">
      <dsp:nvSpPr>
        <dsp:cNvPr id="0" name=""/>
        <dsp:cNvSpPr/>
      </dsp:nvSpPr>
      <dsp:spPr>
        <a:xfrm>
          <a:off x="2620197" y="1008868"/>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BurnFromRequest</a:t>
          </a:r>
          <a:endParaRPr lang="en-US" sz="1100" kern="1200" dirty="0"/>
        </a:p>
      </dsp:txBody>
      <dsp:txXfrm>
        <a:off x="2620197" y="1008868"/>
        <a:ext cx="1200432" cy="365985"/>
      </dsp:txXfrm>
    </dsp:sp>
    <dsp:sp modelId="{DDBFCC67-0BD8-164F-852D-AC8B7ADD2337}">
      <dsp:nvSpPr>
        <dsp:cNvPr id="0" name=""/>
        <dsp:cNvSpPr/>
      </dsp:nvSpPr>
      <dsp:spPr>
        <a:xfrm>
          <a:off x="2620197" y="1466350"/>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BurnFromResponse</a:t>
          </a:r>
          <a:endParaRPr lang="en-US" sz="1100" kern="1200" dirty="0"/>
        </a:p>
      </dsp:txBody>
      <dsp:txXfrm>
        <a:off x="2620197" y="1466350"/>
        <a:ext cx="1200432" cy="36598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564626" y="1420602"/>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1526682"/>
        <a:ext cx="16580" cy="16580"/>
      </dsp:txXfrm>
    </dsp:sp>
    <dsp:sp modelId="{62D6F0F0-43C3-6A48-870D-A245F2CC9D7B}">
      <dsp:nvSpPr>
        <dsp:cNvPr id="0" name=""/>
        <dsp:cNvSpPr/>
      </dsp:nvSpPr>
      <dsp:spPr>
        <a:xfrm>
          <a:off x="2564626" y="1191861"/>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1297941"/>
        <a:ext cx="16580" cy="16580"/>
      </dsp:txXfrm>
    </dsp:sp>
    <dsp:sp modelId="{39D284C1-1B33-D749-B3B5-9CB19CBD7159}">
      <dsp:nvSpPr>
        <dsp:cNvPr id="0" name=""/>
        <dsp:cNvSpPr/>
      </dsp:nvSpPr>
      <dsp:spPr>
        <a:xfrm>
          <a:off x="1124107"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231234" y="1178944"/>
        <a:ext cx="25832" cy="25832"/>
      </dsp:txXfrm>
    </dsp:sp>
    <dsp:sp modelId="{45FC82CD-8FD3-764E-BA9B-27EF8E5BB52C}">
      <dsp:nvSpPr>
        <dsp:cNvPr id="0" name=""/>
        <dsp:cNvSpPr/>
      </dsp:nvSpPr>
      <dsp:spPr>
        <a:xfrm>
          <a:off x="2564626" y="505637"/>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611718"/>
        <a:ext cx="16580" cy="16580"/>
      </dsp:txXfrm>
    </dsp:sp>
    <dsp:sp modelId="{C21C7386-7023-2D4D-A532-0631A3B1A61A}">
      <dsp:nvSpPr>
        <dsp:cNvPr id="0" name=""/>
        <dsp:cNvSpPr/>
      </dsp:nvSpPr>
      <dsp:spPr>
        <a:xfrm>
          <a:off x="2564626" y="276896"/>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382977"/>
        <a:ext cx="16580" cy="16580"/>
      </dsp:txXfrm>
    </dsp:sp>
    <dsp:sp modelId="{2A08C9C9-08DC-3447-A65D-1A874CA863FF}">
      <dsp:nvSpPr>
        <dsp:cNvPr id="0" name=""/>
        <dsp:cNvSpPr/>
      </dsp:nvSpPr>
      <dsp:spPr>
        <a:xfrm>
          <a:off x="1124107" y="505637"/>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231234" y="721462"/>
        <a:ext cx="25832" cy="25832"/>
      </dsp:txXfrm>
    </dsp:sp>
    <dsp:sp modelId="{0EBAD5F1-D554-494B-9CEC-1C32BA079E10}">
      <dsp:nvSpPr>
        <dsp:cNvPr id="0" name=""/>
        <dsp:cNvSpPr/>
      </dsp:nvSpPr>
      <dsp:spPr>
        <a:xfrm rot="16200000">
          <a:off x="-22005" y="780127"/>
          <a:ext cx="1926240"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a:latin typeface="Cambria Math" panose="02040503050406030204" pitchFamily="18" charset="0"/>
                  </a:rPr>
                  <m:t>𝑟</m:t>
                </m:r>
              </m:oMath>
            </m:oMathPara>
          </a14:m>
          <a:endParaRPr lang="en-US" sz="1700" kern="1200" dirty="0"/>
        </a:p>
      </dsp:txBody>
      <dsp:txXfrm>
        <a:off x="-22005" y="780127"/>
        <a:ext cx="1926240" cy="365985"/>
      </dsp:txXfrm>
    </dsp:sp>
    <dsp:sp modelId="{C114DDFF-0552-804A-9F05-95FD78DB978C}">
      <dsp:nvSpPr>
        <dsp:cNvPr id="0" name=""/>
        <dsp:cNvSpPr/>
      </dsp:nvSpPr>
      <dsp:spPr>
        <a:xfrm>
          <a:off x="1364194" y="322645"/>
          <a:ext cx="1200432" cy="365985"/>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AddRoleMember</a:t>
          </a:r>
          <a:endParaRPr lang="en-US" sz="800" kern="1200" dirty="0"/>
        </a:p>
      </dsp:txBody>
      <dsp:txXfrm>
        <a:off x="1364194" y="322645"/>
        <a:ext cx="1200432" cy="365985"/>
      </dsp:txXfrm>
    </dsp:sp>
    <dsp:sp modelId="{B7DF4AB0-21E8-0F49-86FE-23236CEE8247}">
      <dsp:nvSpPr>
        <dsp:cNvPr id="0" name=""/>
        <dsp:cNvSpPr/>
      </dsp:nvSpPr>
      <dsp:spPr>
        <a:xfrm>
          <a:off x="2804713" y="93904"/>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AddRoleMemberRequest</a:t>
          </a:r>
          <a:endParaRPr lang="en-US" sz="600" kern="1200" dirty="0"/>
        </a:p>
      </dsp:txBody>
      <dsp:txXfrm>
        <a:off x="2804713" y="93904"/>
        <a:ext cx="1200432" cy="365985"/>
      </dsp:txXfrm>
    </dsp:sp>
    <dsp:sp modelId="{41C344FA-88C9-024F-A55E-DEE23E3AAD7D}">
      <dsp:nvSpPr>
        <dsp:cNvPr id="0" name=""/>
        <dsp:cNvSpPr/>
      </dsp:nvSpPr>
      <dsp:spPr>
        <a:xfrm>
          <a:off x="2804713" y="551386"/>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AddRoleMemeberResponse</a:t>
          </a:r>
          <a:endParaRPr lang="en-US" sz="600" kern="1200" dirty="0"/>
        </a:p>
      </dsp:txBody>
      <dsp:txXfrm>
        <a:off x="2804713" y="551386"/>
        <a:ext cx="1200432" cy="365985"/>
      </dsp:txXfrm>
    </dsp:sp>
    <dsp:sp modelId="{BC1C9FC3-6540-2440-8DB2-DF7E060F6E9C}">
      <dsp:nvSpPr>
        <dsp:cNvPr id="0" name=""/>
        <dsp:cNvSpPr/>
      </dsp:nvSpPr>
      <dsp:spPr>
        <a:xfrm>
          <a:off x="1364194" y="1237609"/>
          <a:ext cx="1200432" cy="365985"/>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RemoveRoleMember</a:t>
          </a:r>
          <a:endParaRPr lang="en-US" sz="600" kern="1200" dirty="0"/>
        </a:p>
      </dsp:txBody>
      <dsp:txXfrm>
        <a:off x="1364194" y="1237609"/>
        <a:ext cx="1200432" cy="365985"/>
      </dsp:txXfrm>
    </dsp:sp>
    <dsp:sp modelId="{336E12B0-4711-DD49-8920-5A1ED78F0AC8}">
      <dsp:nvSpPr>
        <dsp:cNvPr id="0" name=""/>
        <dsp:cNvSpPr/>
      </dsp:nvSpPr>
      <dsp:spPr>
        <a:xfrm>
          <a:off x="2804713" y="1008868"/>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RemoveRoleMemeberFromRequest</a:t>
          </a:r>
          <a:endParaRPr lang="en-US" sz="600" kern="1200" dirty="0"/>
        </a:p>
      </dsp:txBody>
      <dsp:txXfrm>
        <a:off x="2804713" y="1008868"/>
        <a:ext cx="1200432" cy="365985"/>
      </dsp:txXfrm>
    </dsp:sp>
    <dsp:sp modelId="{DDBFCC67-0BD8-164F-852D-AC8B7ADD2337}">
      <dsp:nvSpPr>
        <dsp:cNvPr id="0" name=""/>
        <dsp:cNvSpPr/>
      </dsp:nvSpPr>
      <dsp:spPr>
        <a:xfrm>
          <a:off x="2804713" y="1466350"/>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RemoveRoleMemeberFromResponse</a:t>
          </a:r>
          <a:endParaRPr lang="en-US" sz="600" kern="1200" dirty="0"/>
        </a:p>
      </dsp:txBody>
      <dsp:txXfrm>
        <a:off x="2804713" y="1466350"/>
        <a:ext cx="1200432" cy="36598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51C663-96B6-0C48-ADF9-B8C80A4B2256}">
      <dsp:nvSpPr>
        <dsp:cNvPr id="0" name=""/>
        <dsp:cNvSpPr/>
      </dsp:nvSpPr>
      <dsp:spPr>
        <a:xfrm>
          <a:off x="1659851"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66978" y="1178944"/>
        <a:ext cx="25832" cy="25832"/>
      </dsp:txXfrm>
    </dsp:sp>
    <dsp:sp modelId="{39D284C1-1B33-D749-B3B5-9CB19CBD7159}">
      <dsp:nvSpPr>
        <dsp:cNvPr id="0" name=""/>
        <dsp:cNvSpPr/>
      </dsp:nvSpPr>
      <dsp:spPr>
        <a:xfrm>
          <a:off x="1659851" y="917400"/>
          <a:ext cx="240086" cy="91440"/>
        </a:xfrm>
        <a:custGeom>
          <a:avLst/>
          <a:gdLst/>
          <a:ahLst/>
          <a:cxnLst/>
          <a:rect l="0" t="0" r="0" b="0"/>
          <a:pathLst>
            <a:path>
              <a:moveTo>
                <a:pt x="0" y="45720"/>
              </a:moveTo>
              <a:lnTo>
                <a:pt x="240086" y="4572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73892" y="957117"/>
        <a:ext cx="12004" cy="12004"/>
      </dsp:txXfrm>
    </dsp:sp>
    <dsp:sp modelId="{2A08C9C9-08DC-3447-A65D-1A874CA863FF}">
      <dsp:nvSpPr>
        <dsp:cNvPr id="0" name=""/>
        <dsp:cNvSpPr/>
      </dsp:nvSpPr>
      <dsp:spPr>
        <a:xfrm>
          <a:off x="1659851" y="505638"/>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66978" y="721462"/>
        <a:ext cx="25832" cy="25832"/>
      </dsp:txXfrm>
    </dsp:sp>
    <dsp:sp modelId="{0EBAD5F1-D554-494B-9CEC-1C32BA079E10}">
      <dsp:nvSpPr>
        <dsp:cNvPr id="0" name=""/>
        <dsp:cNvSpPr/>
      </dsp:nvSpPr>
      <dsp:spPr>
        <a:xfrm rot="16200000">
          <a:off x="513738" y="780127"/>
          <a:ext cx="1926240"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a:latin typeface="Cambria Math" panose="02040503050406030204" pitchFamily="18" charset="0"/>
                  </a:rPr>
                  <m:t>𝑆𝐶</m:t>
                </m:r>
              </m:oMath>
            </m:oMathPara>
          </a14:m>
          <a:endParaRPr lang="en-US" sz="1700" kern="1200" dirty="0"/>
        </a:p>
      </dsp:txBody>
      <dsp:txXfrm>
        <a:off x="513738" y="780127"/>
        <a:ext cx="1926240" cy="365985"/>
      </dsp:txXfrm>
    </dsp:sp>
    <dsp:sp modelId="{C114DDFF-0552-804A-9F05-95FD78DB978C}">
      <dsp:nvSpPr>
        <dsp:cNvPr id="0" name=""/>
        <dsp:cNvSpPr/>
      </dsp:nvSpPr>
      <dsp:spPr>
        <a:xfrm>
          <a:off x="1899938" y="322645"/>
          <a:ext cx="1200432" cy="365985"/>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m</a:t>
          </a:r>
        </a:p>
      </dsp:txBody>
      <dsp:txXfrm>
        <a:off x="1899938" y="322645"/>
        <a:ext cx="1200432" cy="365985"/>
      </dsp:txXfrm>
    </dsp:sp>
    <dsp:sp modelId="{BC1C9FC3-6540-2440-8DB2-DF7E060F6E9C}">
      <dsp:nvSpPr>
        <dsp:cNvPr id="0" name=""/>
        <dsp:cNvSpPr/>
      </dsp:nvSpPr>
      <dsp:spPr>
        <a:xfrm>
          <a:off x="1899938" y="780127"/>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b</a:t>
          </a:r>
        </a:p>
      </dsp:txBody>
      <dsp:txXfrm>
        <a:off x="1899938" y="780127"/>
        <a:ext cx="1200432" cy="365985"/>
      </dsp:txXfrm>
    </dsp:sp>
    <dsp:sp modelId="{EB6D9A5D-61A3-8542-8285-AF2A36824B88}">
      <dsp:nvSpPr>
        <dsp:cNvPr id="0" name=""/>
        <dsp:cNvSpPr/>
      </dsp:nvSpPr>
      <dsp:spPr>
        <a:xfrm>
          <a:off x="1899938" y="1237609"/>
          <a:ext cx="1200432" cy="365985"/>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r</a:t>
          </a:r>
        </a:p>
      </dsp:txBody>
      <dsp:txXfrm>
        <a:off x="1899938" y="1237609"/>
        <a:ext cx="1200432" cy="365985"/>
      </dsp:txXfrm>
    </dsp:sp>
  </dsp:spTree>
</dsp:drawing>
</file>

<file path=ppt/diagrams/layout1.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0.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13F9EE-546F-F94B-AA97-D1AE3791A433}" type="datetimeFigureOut">
              <a:rPr lang="en-US" smtClean="0"/>
              <a:t>7/2/19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4B5A23-0948-BC48-B555-0D889E08C7BE}" type="slidenum">
              <a:rPr lang="en-US" smtClean="0"/>
              <a:t>‹#›</a:t>
            </a:fld>
            <a:endParaRPr lang="en-US"/>
          </a:p>
        </p:txBody>
      </p:sp>
    </p:spTree>
    <p:extLst>
      <p:ext uri="{BB962C8B-B14F-4D97-AF65-F5344CB8AC3E}">
        <p14:creationId xmlns:p14="http://schemas.microsoft.com/office/powerpoint/2010/main" val="3752421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3</a:t>
            </a:fld>
            <a:endParaRPr lang="en-US"/>
          </a:p>
        </p:txBody>
      </p:sp>
    </p:spTree>
    <p:extLst>
      <p:ext uri="{BB962C8B-B14F-4D97-AF65-F5344CB8AC3E}">
        <p14:creationId xmlns:p14="http://schemas.microsoft.com/office/powerpoint/2010/main" val="12523783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24</a:t>
            </a:fld>
            <a:endParaRPr lang="en-US"/>
          </a:p>
        </p:txBody>
      </p:sp>
    </p:spTree>
    <p:extLst>
      <p:ext uri="{BB962C8B-B14F-4D97-AF65-F5344CB8AC3E}">
        <p14:creationId xmlns:p14="http://schemas.microsoft.com/office/powerpoint/2010/main" val="1131791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25</a:t>
            </a:fld>
            <a:endParaRPr lang="en-US"/>
          </a:p>
        </p:txBody>
      </p:sp>
    </p:spTree>
    <p:extLst>
      <p:ext uri="{BB962C8B-B14F-4D97-AF65-F5344CB8AC3E}">
        <p14:creationId xmlns:p14="http://schemas.microsoft.com/office/powerpoint/2010/main" val="2728126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4</a:t>
            </a:fld>
            <a:endParaRPr lang="en-US"/>
          </a:p>
        </p:txBody>
      </p:sp>
    </p:spTree>
    <p:extLst>
      <p:ext uri="{BB962C8B-B14F-4D97-AF65-F5344CB8AC3E}">
        <p14:creationId xmlns:p14="http://schemas.microsoft.com/office/powerpoint/2010/main" val="3605279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a token can be capable of being subdivided, be restricted to a single owner or be non-transferable</a:t>
            </a:r>
          </a:p>
          <a:p>
            <a:pPr lvl="0"/>
            <a:r>
              <a:rPr lang="en-US" dirty="0"/>
              <a:t>For example, a sub-dividable token must have a decimals property with a number representing the decimal places supported.</a:t>
            </a:r>
          </a:p>
          <a:p>
            <a:pPr lvl="1"/>
            <a:r>
              <a:rPr lang="en-US" dirty="0"/>
              <a:t>$ Token – Decimals = 2 ($.43 or $1.43)</a:t>
            </a:r>
          </a:p>
          <a:p>
            <a:pPr lvl="1"/>
            <a:r>
              <a:rPr lang="en-US" dirty="0"/>
              <a:t>Oil Token - Decimals = 0 (you cannot own a fraction)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11</a:t>
            </a:fld>
            <a:endParaRPr lang="en-US"/>
          </a:p>
        </p:txBody>
      </p:sp>
    </p:spTree>
    <p:extLst>
      <p:ext uri="{BB962C8B-B14F-4D97-AF65-F5344CB8AC3E}">
        <p14:creationId xmlns:p14="http://schemas.microsoft.com/office/powerpoint/2010/main" val="5695942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13</a:t>
            </a:fld>
            <a:endParaRPr lang="en-US"/>
          </a:p>
        </p:txBody>
      </p:sp>
    </p:spTree>
    <p:extLst>
      <p:ext uri="{BB962C8B-B14F-4D97-AF65-F5344CB8AC3E}">
        <p14:creationId xmlns:p14="http://schemas.microsoft.com/office/powerpoint/2010/main" val="3916230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14</a:t>
            </a:fld>
            <a:endParaRPr lang="en-US"/>
          </a:p>
        </p:txBody>
      </p:sp>
    </p:spTree>
    <p:extLst>
      <p:ext uri="{BB962C8B-B14F-4D97-AF65-F5344CB8AC3E}">
        <p14:creationId xmlns:p14="http://schemas.microsoft.com/office/powerpoint/2010/main" val="37253250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B5A23-0948-BC48-B555-0D889E08C7B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7381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B5A23-0948-BC48-B555-0D889E08C7B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93148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20</a:t>
            </a:fld>
            <a:endParaRPr lang="en-US"/>
          </a:p>
        </p:txBody>
      </p:sp>
    </p:spTree>
    <p:extLst>
      <p:ext uri="{BB962C8B-B14F-4D97-AF65-F5344CB8AC3E}">
        <p14:creationId xmlns:p14="http://schemas.microsoft.com/office/powerpoint/2010/main" val="27985552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B5A23-0948-BC48-B555-0D889E08C7B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8049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8305E-6383-FC41-831A-1DD9510475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8498A5-AED5-3348-BEEC-D3BEF096F4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a:extLst>
              <a:ext uri="{FF2B5EF4-FFF2-40B4-BE49-F238E27FC236}">
                <a16:creationId xmlns:a16="http://schemas.microsoft.com/office/drawing/2014/main" id="{79297985-206F-9D4E-9BA0-C2C3EF2EC26C}"/>
              </a:ext>
            </a:extLst>
          </p:cNvPr>
          <p:cNvSpPr>
            <a:spLocks noGrp="1"/>
          </p:cNvSpPr>
          <p:nvPr>
            <p:ph type="dt" sz="half" idx="10"/>
          </p:nvPr>
        </p:nvSpPr>
        <p:spPr/>
        <p:txBody>
          <a:bodyPr/>
          <a:lstStyle/>
          <a:p>
            <a:fld id="{8FB96D9D-38FC-CC46-A0CB-E098219B0086}" type="datetime1">
              <a:rPr lang="en-US" smtClean="0"/>
              <a:t>7/2/19</a:t>
            </a:fld>
            <a:endParaRPr lang="en-US"/>
          </a:p>
        </p:txBody>
      </p:sp>
      <p:sp>
        <p:nvSpPr>
          <p:cNvPr id="8" name="Footer Placeholder 7">
            <a:extLst>
              <a:ext uri="{FF2B5EF4-FFF2-40B4-BE49-F238E27FC236}">
                <a16:creationId xmlns:a16="http://schemas.microsoft.com/office/drawing/2014/main" id="{4443BD66-9FD7-684B-AACF-BA239211369D}"/>
              </a:ext>
            </a:extLst>
          </p:cNvPr>
          <p:cNvSpPr>
            <a:spLocks noGrp="1"/>
          </p:cNvSpPr>
          <p:nvPr>
            <p:ph type="ftr" sz="quarter" idx="11"/>
          </p:nvPr>
        </p:nvSpPr>
        <p:spPr/>
        <p:txBody>
          <a:bodyPr/>
          <a:lstStyle/>
          <a:p>
            <a:r>
              <a:rPr lang="en-US" dirty="0"/>
              <a:t>©2019 Token Taxonomy Initiative Inc. (“TTI”).  All Rights Reserved. </a:t>
            </a:r>
          </a:p>
        </p:txBody>
      </p:sp>
      <p:sp>
        <p:nvSpPr>
          <p:cNvPr id="9" name="Slide Number Placeholder 8">
            <a:extLst>
              <a:ext uri="{FF2B5EF4-FFF2-40B4-BE49-F238E27FC236}">
                <a16:creationId xmlns:a16="http://schemas.microsoft.com/office/drawing/2014/main" id="{8FE72D68-FE3D-B347-924B-8EBBB0E18442}"/>
              </a:ext>
            </a:extLst>
          </p:cNvPr>
          <p:cNvSpPr>
            <a:spLocks noGrp="1"/>
          </p:cNvSpPr>
          <p:nvPr>
            <p:ph type="sldNum" sz="quarter" idx="12"/>
          </p:nvPr>
        </p:nvSpPr>
        <p:spPr/>
        <p:txBody>
          <a:bodyPr/>
          <a:lstStyle>
            <a:lvl1pPr>
              <a:defRPr lang="en-US" b="0" i="0" u="none" strike="noStrike" smtClean="0">
                <a:effectLst/>
              </a:defRPr>
            </a:lvl1pPr>
          </a:lstStyle>
          <a:p>
            <a:r>
              <a:rPr lang="en-US" dirty="0"/>
              <a:t>©2019 Token Taxonomy Initiative Inc. (“TTI”).  All Rights Reserved. </a:t>
            </a:r>
          </a:p>
        </p:txBody>
      </p:sp>
    </p:spTree>
    <p:extLst>
      <p:ext uri="{BB962C8B-B14F-4D97-AF65-F5344CB8AC3E}">
        <p14:creationId xmlns:p14="http://schemas.microsoft.com/office/powerpoint/2010/main" val="2152149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01313-50A4-2545-8ED0-6E2A8A392A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B09AFE-69EB-FC40-AB55-B9545C8020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4C6451-C8D0-C24A-B313-5B520BBDCAFB}"/>
              </a:ext>
            </a:extLst>
          </p:cNvPr>
          <p:cNvSpPr>
            <a:spLocks noGrp="1"/>
          </p:cNvSpPr>
          <p:nvPr>
            <p:ph type="dt" sz="half" idx="10"/>
          </p:nvPr>
        </p:nvSpPr>
        <p:spPr/>
        <p:txBody>
          <a:bodyPr/>
          <a:lstStyle/>
          <a:p>
            <a:fld id="{942A70B8-4309-F34F-96D0-97FCD407878B}" type="datetime1">
              <a:rPr lang="en-US" smtClean="0"/>
              <a:t>7/2/19</a:t>
            </a:fld>
            <a:endParaRPr lang="en-US"/>
          </a:p>
        </p:txBody>
      </p:sp>
      <p:sp>
        <p:nvSpPr>
          <p:cNvPr id="5" name="Footer Placeholder 4">
            <a:extLst>
              <a:ext uri="{FF2B5EF4-FFF2-40B4-BE49-F238E27FC236}">
                <a16:creationId xmlns:a16="http://schemas.microsoft.com/office/drawing/2014/main" id="{3FA44667-717A-5740-8588-03B047449E5A}"/>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324A54B3-D66E-F74C-ABA5-53673EF441A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56563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8ED72A-6727-5743-84D9-A1F5957592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629A05-BAC3-344D-9AE8-345A4BF93F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D57E34-8733-E34B-8156-8B359630F4E1}"/>
              </a:ext>
            </a:extLst>
          </p:cNvPr>
          <p:cNvSpPr>
            <a:spLocks noGrp="1"/>
          </p:cNvSpPr>
          <p:nvPr>
            <p:ph type="dt" sz="half" idx="10"/>
          </p:nvPr>
        </p:nvSpPr>
        <p:spPr/>
        <p:txBody>
          <a:bodyPr/>
          <a:lstStyle/>
          <a:p>
            <a:fld id="{89C80109-A0CB-5341-BC57-ABFEFDDC8893}" type="datetime1">
              <a:rPr lang="en-US" smtClean="0"/>
              <a:t>7/2/19</a:t>
            </a:fld>
            <a:endParaRPr lang="en-US"/>
          </a:p>
        </p:txBody>
      </p:sp>
      <p:sp>
        <p:nvSpPr>
          <p:cNvPr id="5" name="Footer Placeholder 4">
            <a:extLst>
              <a:ext uri="{FF2B5EF4-FFF2-40B4-BE49-F238E27FC236}">
                <a16:creationId xmlns:a16="http://schemas.microsoft.com/office/drawing/2014/main" id="{03CF346A-B684-9B41-8EF3-DF9716CFC763}"/>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3F54DD5E-D539-C840-BB7A-4F0CF9FFE914}"/>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727361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5576FC-1766-F843-BB75-067B6BD64EC3}" type="datetime1">
              <a:rPr lang="en-US" smtClean="0"/>
              <a:t>7/2/19</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7897584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C365CD-08D1-D24D-AC28-FD23EDBB0C64}" type="datetime1">
              <a:rPr lang="en-US" smtClean="0"/>
              <a:t>7/2/19</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7081134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C3D740-DFBE-F246-83C9-546F1986BB90}" type="datetime1">
              <a:rPr lang="en-US" smtClean="0"/>
              <a:t>7/2/19</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7258729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06CAC2-0336-8946-86E9-0C6B32FE78DE}" type="datetime1">
              <a:rPr lang="en-US" smtClean="0"/>
              <a:t>7/2/19</a:t>
            </a:fld>
            <a:endParaRPr lang="en-US"/>
          </a:p>
        </p:txBody>
      </p:sp>
      <p:sp>
        <p:nvSpPr>
          <p:cNvPr id="6" name="Footer Placeholder 5"/>
          <p:cNvSpPr>
            <a:spLocks noGrp="1"/>
          </p:cNvSpPr>
          <p:nvPr>
            <p:ph type="ftr" sz="quarter" idx="11"/>
          </p:nvPr>
        </p:nvSpPr>
        <p:spPr/>
        <p:txBody>
          <a:bodyPr/>
          <a:lstStyle/>
          <a:p>
            <a:r>
              <a:rPr lang="en-US"/>
              <a:t>©2019 Token Taxonomy Initiative Inc. (“TTI”).  All Rights Reserved. </a:t>
            </a:r>
            <a:endParaRPr lang="en-US" dirty="0"/>
          </a:p>
        </p:txBody>
      </p:sp>
      <p:sp>
        <p:nvSpPr>
          <p:cNvPr id="7" name="Slide Number Placeholder 6"/>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0303569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B412A1-252D-E444-8FFF-24F55A89A023}" type="datetime1">
              <a:rPr lang="en-US" smtClean="0"/>
              <a:t>7/2/19</a:t>
            </a:fld>
            <a:endParaRPr lang="en-US"/>
          </a:p>
        </p:txBody>
      </p:sp>
      <p:sp>
        <p:nvSpPr>
          <p:cNvPr id="8" name="Footer Placeholder 7"/>
          <p:cNvSpPr>
            <a:spLocks noGrp="1"/>
          </p:cNvSpPr>
          <p:nvPr>
            <p:ph type="ftr" sz="quarter" idx="11"/>
          </p:nvPr>
        </p:nvSpPr>
        <p:spPr/>
        <p:txBody>
          <a:bodyPr/>
          <a:lstStyle/>
          <a:p>
            <a:r>
              <a:rPr lang="en-US"/>
              <a:t>©2019 Token Taxonomy Initiative Inc. (“TTI”).  All Rights Reserved. </a:t>
            </a:r>
            <a:endParaRPr lang="en-US" dirty="0"/>
          </a:p>
        </p:txBody>
      </p:sp>
      <p:sp>
        <p:nvSpPr>
          <p:cNvPr id="9" name="Slide Number Placeholder 8"/>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9098463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122B0E-03BB-8E4D-8DBC-9BF813902EC7}" type="datetime1">
              <a:rPr lang="en-US" smtClean="0"/>
              <a:t>7/2/19</a:t>
            </a:fld>
            <a:endParaRPr lang="en-US"/>
          </a:p>
        </p:txBody>
      </p:sp>
      <p:sp>
        <p:nvSpPr>
          <p:cNvPr id="4" name="Footer Placeholder 3"/>
          <p:cNvSpPr>
            <a:spLocks noGrp="1"/>
          </p:cNvSpPr>
          <p:nvPr>
            <p:ph type="ftr" sz="quarter" idx="11"/>
          </p:nvPr>
        </p:nvSpPr>
        <p:spPr/>
        <p:txBody>
          <a:bodyPr/>
          <a:lstStyle/>
          <a:p>
            <a:r>
              <a:rPr lang="en-US"/>
              <a:t>©2019 Token Taxonomy Initiative Inc. (“TTI”).  All Rights Reserved. </a:t>
            </a:r>
            <a:endParaRPr lang="en-US" dirty="0"/>
          </a:p>
        </p:txBody>
      </p:sp>
      <p:sp>
        <p:nvSpPr>
          <p:cNvPr id="5" name="Slide Number Placeholder 4"/>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8720775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3F48D8-10FB-B140-9C61-6E02D387C19F}" type="datetime1">
              <a:rPr lang="en-US" smtClean="0"/>
              <a:t>7/2/19</a:t>
            </a:fld>
            <a:endParaRPr lang="en-US"/>
          </a:p>
        </p:txBody>
      </p:sp>
      <p:sp>
        <p:nvSpPr>
          <p:cNvPr id="3" name="Footer Placeholder 2"/>
          <p:cNvSpPr>
            <a:spLocks noGrp="1"/>
          </p:cNvSpPr>
          <p:nvPr>
            <p:ph type="ftr" sz="quarter" idx="11"/>
          </p:nvPr>
        </p:nvSpPr>
        <p:spPr/>
        <p:txBody>
          <a:bodyPr/>
          <a:lstStyle/>
          <a:p>
            <a:r>
              <a:rPr lang="en-US"/>
              <a:t>©2019 Token Taxonomy Initiative Inc. (“TTI”).  All Rights Reserved. </a:t>
            </a:r>
            <a:endParaRPr lang="en-US" dirty="0"/>
          </a:p>
        </p:txBody>
      </p:sp>
      <p:sp>
        <p:nvSpPr>
          <p:cNvPr id="4" name="Slide Number Placeholder 3"/>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8337498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53D73A-AAB5-0A49-887A-D4C7CA2BE3FE}" type="datetime1">
              <a:rPr lang="en-US" smtClean="0"/>
              <a:t>7/2/19</a:t>
            </a:fld>
            <a:endParaRPr lang="en-US"/>
          </a:p>
        </p:txBody>
      </p:sp>
      <p:sp>
        <p:nvSpPr>
          <p:cNvPr id="6" name="Footer Placeholder 5"/>
          <p:cNvSpPr>
            <a:spLocks noGrp="1"/>
          </p:cNvSpPr>
          <p:nvPr>
            <p:ph type="ftr" sz="quarter" idx="11"/>
          </p:nvPr>
        </p:nvSpPr>
        <p:spPr/>
        <p:txBody>
          <a:bodyPr/>
          <a:lstStyle/>
          <a:p>
            <a:r>
              <a:rPr lang="en-US"/>
              <a:t>©2019 Token Taxonomy Initiative Inc. (“TTI”).  All Rights Reserved. </a:t>
            </a:r>
            <a:endParaRPr lang="en-US" dirty="0"/>
          </a:p>
        </p:txBody>
      </p:sp>
      <p:sp>
        <p:nvSpPr>
          <p:cNvPr id="7" name="Slide Number Placeholder 6"/>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571498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F0AAA-535E-264C-9B6C-91687E8785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A2368D-A33C-984B-A1D8-F1BBF974F8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8726A8-FE34-F444-B5ED-E60FD2FD60D2}"/>
              </a:ext>
            </a:extLst>
          </p:cNvPr>
          <p:cNvSpPr>
            <a:spLocks noGrp="1"/>
          </p:cNvSpPr>
          <p:nvPr>
            <p:ph type="dt" sz="half" idx="10"/>
          </p:nvPr>
        </p:nvSpPr>
        <p:spPr/>
        <p:txBody>
          <a:bodyPr/>
          <a:lstStyle/>
          <a:p>
            <a:fld id="{BAA7B42C-993D-274B-B3BA-F75F4CCEEEC2}" type="datetime1">
              <a:rPr lang="en-US" smtClean="0"/>
              <a:t>7/2/19</a:t>
            </a:fld>
            <a:endParaRPr lang="en-US"/>
          </a:p>
        </p:txBody>
      </p:sp>
      <p:sp>
        <p:nvSpPr>
          <p:cNvPr id="5" name="Footer Placeholder 4">
            <a:extLst>
              <a:ext uri="{FF2B5EF4-FFF2-40B4-BE49-F238E27FC236}">
                <a16:creationId xmlns:a16="http://schemas.microsoft.com/office/drawing/2014/main" id="{9ACE653A-7A9B-0745-83A9-43B54E7CA5D6}"/>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712337AA-866D-2147-B78F-010FD66008A6}"/>
              </a:ext>
            </a:extLst>
          </p:cNvPr>
          <p:cNvSpPr>
            <a:spLocks noGrp="1"/>
          </p:cNvSpPr>
          <p:nvPr>
            <p:ph type="sldNum" sz="quarter" idx="12"/>
          </p:nvPr>
        </p:nvSpPr>
        <p:spPr/>
        <p:txBody>
          <a:bodyPr/>
          <a:lstStyle>
            <a:lvl1pPr>
              <a:defRPr lang="en-US" b="0" i="0" u="none" strike="noStrike" smtClean="0">
                <a:effectLst/>
              </a:defRPr>
            </a:lvl1pPr>
          </a:lstStyle>
          <a:p>
            <a:r>
              <a:rPr lang="en-US" dirty="0"/>
              <a:t>©2019 Token Taxonomy Initiative Inc. (“TTI”).  All Rights Reserved. </a:t>
            </a:r>
          </a:p>
        </p:txBody>
      </p:sp>
    </p:spTree>
    <p:extLst>
      <p:ext uri="{BB962C8B-B14F-4D97-AF65-F5344CB8AC3E}">
        <p14:creationId xmlns:p14="http://schemas.microsoft.com/office/powerpoint/2010/main" val="38898648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B51EFF-B2BD-4045-B410-9FB7888CD61E}" type="datetime1">
              <a:rPr lang="en-US" smtClean="0"/>
              <a:t>7/2/19</a:t>
            </a:fld>
            <a:endParaRPr lang="en-US"/>
          </a:p>
        </p:txBody>
      </p:sp>
      <p:sp>
        <p:nvSpPr>
          <p:cNvPr id="6" name="Footer Placeholder 5"/>
          <p:cNvSpPr>
            <a:spLocks noGrp="1"/>
          </p:cNvSpPr>
          <p:nvPr>
            <p:ph type="ftr" sz="quarter" idx="11"/>
          </p:nvPr>
        </p:nvSpPr>
        <p:spPr/>
        <p:txBody>
          <a:bodyPr/>
          <a:lstStyle/>
          <a:p>
            <a:r>
              <a:rPr lang="en-US"/>
              <a:t>©2019 Token Taxonomy Initiative Inc. (“TTI”).  All Rights Reserved. </a:t>
            </a:r>
            <a:endParaRPr lang="en-US" dirty="0"/>
          </a:p>
        </p:txBody>
      </p:sp>
      <p:sp>
        <p:nvSpPr>
          <p:cNvPr id="7" name="Slide Number Placeholder 6"/>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38588825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04594E-57E5-8349-9025-F5D0C2BAEC72}" type="datetime1">
              <a:rPr lang="en-US" smtClean="0"/>
              <a:t>7/2/19</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6527270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92944C-9999-6948-835E-77D9B9B1DDE6}" type="datetime1">
              <a:rPr lang="en-US" smtClean="0"/>
              <a:t>7/2/19</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3564439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61322-4F51-704A-A76D-655E45C687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6625A4-7B84-1D42-B194-ECBB5EB59C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B14D23-BBBB-924C-9F6F-6F401A8898D4}"/>
              </a:ext>
            </a:extLst>
          </p:cNvPr>
          <p:cNvSpPr>
            <a:spLocks noGrp="1"/>
          </p:cNvSpPr>
          <p:nvPr>
            <p:ph type="dt" sz="half" idx="10"/>
          </p:nvPr>
        </p:nvSpPr>
        <p:spPr/>
        <p:txBody>
          <a:bodyPr/>
          <a:lstStyle/>
          <a:p>
            <a:fld id="{8F5AFB48-8B18-D340-A907-4693B63406A7}" type="datetime1">
              <a:rPr lang="en-US" smtClean="0"/>
              <a:t>7/2/19</a:t>
            </a:fld>
            <a:endParaRPr lang="en-US"/>
          </a:p>
        </p:txBody>
      </p:sp>
      <p:sp>
        <p:nvSpPr>
          <p:cNvPr id="5" name="Footer Placeholder 4">
            <a:extLst>
              <a:ext uri="{FF2B5EF4-FFF2-40B4-BE49-F238E27FC236}">
                <a16:creationId xmlns:a16="http://schemas.microsoft.com/office/drawing/2014/main" id="{02095071-BE03-7243-812D-296C55338217}"/>
              </a:ext>
            </a:extLst>
          </p:cNvPr>
          <p:cNvSpPr>
            <a:spLocks noGrp="1"/>
          </p:cNvSpPr>
          <p:nvPr>
            <p:ph type="ftr" sz="quarter" idx="11"/>
          </p:nvPr>
        </p:nvSpPr>
        <p:spPr/>
        <p:txBody>
          <a:bodyPr/>
          <a:lstStyle>
            <a:lvl1pPr>
              <a:defRPr lang="en-US" b="0" i="0" u="none" strike="noStrike" smtClean="0">
                <a:effectLst/>
              </a:defRPr>
            </a:lvl1p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D4D64BF3-C10A-5543-8CCB-FE0F8BA1A3A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539966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2F535-08A3-824A-B81B-38D5770A93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687971-CF0A-B44D-97F2-6A5F4A142A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3D3181-294E-0543-8C1C-76291D33FF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5273F4-EA2B-244E-8D6A-A7B942E53F6C}"/>
              </a:ext>
            </a:extLst>
          </p:cNvPr>
          <p:cNvSpPr>
            <a:spLocks noGrp="1"/>
          </p:cNvSpPr>
          <p:nvPr>
            <p:ph type="dt" sz="half" idx="10"/>
          </p:nvPr>
        </p:nvSpPr>
        <p:spPr/>
        <p:txBody>
          <a:bodyPr/>
          <a:lstStyle/>
          <a:p>
            <a:fld id="{79170321-5248-5D47-965E-40E4540BD6B0}" type="datetime1">
              <a:rPr lang="en-US" smtClean="0"/>
              <a:t>7/2/19</a:t>
            </a:fld>
            <a:endParaRPr lang="en-US"/>
          </a:p>
        </p:txBody>
      </p:sp>
      <p:sp>
        <p:nvSpPr>
          <p:cNvPr id="6" name="Footer Placeholder 5">
            <a:extLst>
              <a:ext uri="{FF2B5EF4-FFF2-40B4-BE49-F238E27FC236}">
                <a16:creationId xmlns:a16="http://schemas.microsoft.com/office/drawing/2014/main" id="{001F673D-606D-A943-AC39-0033A02C4549}"/>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5D627636-107B-CF43-AF76-7699F0F7D3B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296960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E6E19-E35B-B943-811E-B5BD0D8DDF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6E5C66-A256-7A44-93F2-176EF8A848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2F9883-9E1D-0444-90A6-50B4D2A7DD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C00DAF-C644-8448-81BB-4408B6D245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F3C45A-63BB-4748-B09A-8597417989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751A86-71F4-444B-8E77-64C149508283}"/>
              </a:ext>
            </a:extLst>
          </p:cNvPr>
          <p:cNvSpPr>
            <a:spLocks noGrp="1"/>
          </p:cNvSpPr>
          <p:nvPr>
            <p:ph type="dt" sz="half" idx="10"/>
          </p:nvPr>
        </p:nvSpPr>
        <p:spPr/>
        <p:txBody>
          <a:bodyPr/>
          <a:lstStyle/>
          <a:p>
            <a:fld id="{E8E7030F-BB52-314F-94F2-2E12B55397BB}" type="datetime1">
              <a:rPr lang="en-US" smtClean="0"/>
              <a:t>7/2/19</a:t>
            </a:fld>
            <a:endParaRPr lang="en-US"/>
          </a:p>
        </p:txBody>
      </p:sp>
      <p:sp>
        <p:nvSpPr>
          <p:cNvPr id="8" name="Footer Placeholder 7">
            <a:extLst>
              <a:ext uri="{FF2B5EF4-FFF2-40B4-BE49-F238E27FC236}">
                <a16:creationId xmlns:a16="http://schemas.microsoft.com/office/drawing/2014/main" id="{1865FBBE-6319-674F-95E3-9F39A5CA703D}"/>
              </a:ext>
            </a:extLst>
          </p:cNvPr>
          <p:cNvSpPr>
            <a:spLocks noGrp="1"/>
          </p:cNvSpPr>
          <p:nvPr>
            <p:ph type="ftr" sz="quarter" idx="11"/>
          </p:nvPr>
        </p:nvSpPr>
        <p:spPr/>
        <p:txBody>
          <a:bodyPr/>
          <a:lstStyle/>
          <a:p>
            <a:r>
              <a:rPr lang="en-US" dirty="0"/>
              <a:t>©2019 Token Taxonomy Initiative Inc. (“TTI”).  All Rights Reserved. </a:t>
            </a:r>
          </a:p>
        </p:txBody>
      </p:sp>
      <p:sp>
        <p:nvSpPr>
          <p:cNvPr id="9" name="Slide Number Placeholder 8">
            <a:extLst>
              <a:ext uri="{FF2B5EF4-FFF2-40B4-BE49-F238E27FC236}">
                <a16:creationId xmlns:a16="http://schemas.microsoft.com/office/drawing/2014/main" id="{5100A94E-D60F-5E4D-AB01-1A81F01F5BB5}"/>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992510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3F263-CA0A-1140-BACF-C877D06B0A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02F3D9-1CED-EB41-B89F-F31BF77DE9A0}"/>
              </a:ext>
            </a:extLst>
          </p:cNvPr>
          <p:cNvSpPr>
            <a:spLocks noGrp="1"/>
          </p:cNvSpPr>
          <p:nvPr>
            <p:ph type="dt" sz="half" idx="10"/>
          </p:nvPr>
        </p:nvSpPr>
        <p:spPr/>
        <p:txBody>
          <a:bodyPr/>
          <a:lstStyle/>
          <a:p>
            <a:fld id="{C27E58A0-BB55-0148-878B-2816E139BA78}" type="datetime1">
              <a:rPr lang="en-US" smtClean="0"/>
              <a:t>7/2/19</a:t>
            </a:fld>
            <a:endParaRPr lang="en-US"/>
          </a:p>
        </p:txBody>
      </p:sp>
      <p:sp>
        <p:nvSpPr>
          <p:cNvPr id="4" name="Footer Placeholder 3">
            <a:extLst>
              <a:ext uri="{FF2B5EF4-FFF2-40B4-BE49-F238E27FC236}">
                <a16:creationId xmlns:a16="http://schemas.microsoft.com/office/drawing/2014/main" id="{F0660A15-6D7C-0D48-B49E-FA61517D720E}"/>
              </a:ext>
            </a:extLst>
          </p:cNvPr>
          <p:cNvSpPr>
            <a:spLocks noGrp="1"/>
          </p:cNvSpPr>
          <p:nvPr>
            <p:ph type="ftr" sz="quarter" idx="11"/>
          </p:nvPr>
        </p:nvSpPr>
        <p:spPr/>
        <p:txBody>
          <a:bodyPr/>
          <a:lstStyle/>
          <a:p>
            <a:r>
              <a:rPr lang="en-US" dirty="0"/>
              <a:t>©2019 Token Taxonomy Initiative Inc. (“TTI”).  All Rights Reserved. </a:t>
            </a:r>
          </a:p>
        </p:txBody>
      </p:sp>
      <p:sp>
        <p:nvSpPr>
          <p:cNvPr id="5" name="Slide Number Placeholder 4">
            <a:extLst>
              <a:ext uri="{FF2B5EF4-FFF2-40B4-BE49-F238E27FC236}">
                <a16:creationId xmlns:a16="http://schemas.microsoft.com/office/drawing/2014/main" id="{8909291B-4E8A-5A46-90BA-8767E9D9AA28}"/>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299480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180B63-F4E0-5040-8F00-9C007AD81D2C}"/>
              </a:ext>
            </a:extLst>
          </p:cNvPr>
          <p:cNvSpPr>
            <a:spLocks noGrp="1"/>
          </p:cNvSpPr>
          <p:nvPr>
            <p:ph type="dt" sz="half" idx="10"/>
          </p:nvPr>
        </p:nvSpPr>
        <p:spPr/>
        <p:txBody>
          <a:bodyPr/>
          <a:lstStyle/>
          <a:p>
            <a:fld id="{5116CE3B-2606-EB4F-B179-D486B484EF6E}" type="datetime1">
              <a:rPr lang="en-US" smtClean="0"/>
              <a:t>7/2/19</a:t>
            </a:fld>
            <a:endParaRPr lang="en-US"/>
          </a:p>
        </p:txBody>
      </p:sp>
      <p:sp>
        <p:nvSpPr>
          <p:cNvPr id="3" name="Footer Placeholder 2">
            <a:extLst>
              <a:ext uri="{FF2B5EF4-FFF2-40B4-BE49-F238E27FC236}">
                <a16:creationId xmlns:a16="http://schemas.microsoft.com/office/drawing/2014/main" id="{DB076003-8D76-A242-9110-A93A5B1D94A8}"/>
              </a:ext>
            </a:extLst>
          </p:cNvPr>
          <p:cNvSpPr>
            <a:spLocks noGrp="1"/>
          </p:cNvSpPr>
          <p:nvPr>
            <p:ph type="ftr" sz="quarter" idx="11"/>
          </p:nvPr>
        </p:nvSpPr>
        <p:spPr/>
        <p:txBody>
          <a:bodyPr/>
          <a:lstStyle/>
          <a:p>
            <a:r>
              <a:rPr lang="en-US" dirty="0"/>
              <a:t>©2019 Token Taxonomy Initiative Inc. (“TTI”).  All Rights Reserved. </a:t>
            </a:r>
          </a:p>
        </p:txBody>
      </p:sp>
      <p:sp>
        <p:nvSpPr>
          <p:cNvPr id="4" name="Slide Number Placeholder 3">
            <a:extLst>
              <a:ext uri="{FF2B5EF4-FFF2-40B4-BE49-F238E27FC236}">
                <a16:creationId xmlns:a16="http://schemas.microsoft.com/office/drawing/2014/main" id="{51CC078C-9FCF-FA4A-B728-9BABAD7D8CD6}"/>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23670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E3C0C-0366-AB40-B0ED-3241DD3E5C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918687-2B78-2341-BC51-CDF7299035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220EAC-EE3D-9549-A5B9-57269FE2CF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2651FC-9686-3847-AAA7-DE713B32BE88}"/>
              </a:ext>
            </a:extLst>
          </p:cNvPr>
          <p:cNvSpPr>
            <a:spLocks noGrp="1"/>
          </p:cNvSpPr>
          <p:nvPr>
            <p:ph type="dt" sz="half" idx="10"/>
          </p:nvPr>
        </p:nvSpPr>
        <p:spPr/>
        <p:txBody>
          <a:bodyPr/>
          <a:lstStyle/>
          <a:p>
            <a:fld id="{89F1CDCB-590D-CB49-8A9B-46077D7ADF33}" type="datetime1">
              <a:rPr lang="en-US" smtClean="0"/>
              <a:t>7/2/19</a:t>
            </a:fld>
            <a:endParaRPr lang="en-US"/>
          </a:p>
        </p:txBody>
      </p:sp>
      <p:sp>
        <p:nvSpPr>
          <p:cNvPr id="6" name="Footer Placeholder 5">
            <a:extLst>
              <a:ext uri="{FF2B5EF4-FFF2-40B4-BE49-F238E27FC236}">
                <a16:creationId xmlns:a16="http://schemas.microsoft.com/office/drawing/2014/main" id="{5DB59BF1-FCA2-2045-A8AA-8B93F5036F39}"/>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EDD5D244-E9B7-E041-B0B0-059074B0EF0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733714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D1E4B-CC12-0A40-A646-088F85FFDE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6DF33D-AD91-F144-8359-B3CA5183D6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FE2754-33CA-3A4D-AF99-35AE0A001A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98F0DE-5F45-944E-9174-CB1DF43BD280}"/>
              </a:ext>
            </a:extLst>
          </p:cNvPr>
          <p:cNvSpPr>
            <a:spLocks noGrp="1"/>
          </p:cNvSpPr>
          <p:nvPr>
            <p:ph type="dt" sz="half" idx="10"/>
          </p:nvPr>
        </p:nvSpPr>
        <p:spPr/>
        <p:txBody>
          <a:bodyPr/>
          <a:lstStyle/>
          <a:p>
            <a:fld id="{7D96C9D8-BC1D-4648-B77D-F9F743ABE8E0}" type="datetime1">
              <a:rPr lang="en-US" smtClean="0"/>
              <a:t>7/2/19</a:t>
            </a:fld>
            <a:endParaRPr lang="en-US"/>
          </a:p>
        </p:txBody>
      </p:sp>
      <p:sp>
        <p:nvSpPr>
          <p:cNvPr id="6" name="Footer Placeholder 5">
            <a:extLst>
              <a:ext uri="{FF2B5EF4-FFF2-40B4-BE49-F238E27FC236}">
                <a16:creationId xmlns:a16="http://schemas.microsoft.com/office/drawing/2014/main" id="{A443CAB9-2ABE-7F48-92B3-0D5F848BC52B}"/>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2EA653DF-731A-A640-AF71-CB3178ECAEC7}"/>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4122087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754F92-6239-1C46-9B35-9DF39A03E9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9E3942-8EDA-2048-9D7F-77D2B51B49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FE59C7-8BE7-614F-9751-C3ADD835BC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A11AF7-B255-CD4A-98A8-E461D6BAC0E7}" type="datetime1">
              <a:rPr lang="en-US" smtClean="0"/>
              <a:t>7/2/19</a:t>
            </a:fld>
            <a:endParaRPr lang="en-US"/>
          </a:p>
        </p:txBody>
      </p:sp>
      <p:sp>
        <p:nvSpPr>
          <p:cNvPr id="5" name="Footer Placeholder 4">
            <a:extLst>
              <a:ext uri="{FF2B5EF4-FFF2-40B4-BE49-F238E27FC236}">
                <a16:creationId xmlns:a16="http://schemas.microsoft.com/office/drawing/2014/main" id="{16B2D5A0-7325-244A-A8A3-CD1EE36C78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6C29F936-34F1-5948-BF9B-581EAB6610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CB3B01-8F6A-5D44-99D1-EA1E7201102B}" type="slidenum">
              <a:rPr lang="en-US" smtClean="0"/>
              <a:t>‹#›</a:t>
            </a:fld>
            <a:endParaRPr lang="en-US"/>
          </a:p>
        </p:txBody>
      </p:sp>
    </p:spTree>
    <p:extLst>
      <p:ext uri="{BB962C8B-B14F-4D97-AF65-F5344CB8AC3E}">
        <p14:creationId xmlns:p14="http://schemas.microsoft.com/office/powerpoint/2010/main" val="36940384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A11AF7-B255-CD4A-98A8-E461D6BAC0E7}" type="datetime1">
              <a:rPr lang="en-US" smtClean="0"/>
              <a:t>7/2/19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©2019 Token Taxonomy Initiative Inc. (“TTI”).  All Rights Reserved. </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CB3B01-8F6A-5D44-99D1-EA1E7201102B}" type="slidenum">
              <a:rPr lang="en-US" smtClean="0"/>
              <a:t>‹#›</a:t>
            </a:fld>
            <a:endParaRPr lang="en-US"/>
          </a:p>
        </p:txBody>
      </p:sp>
    </p:spTree>
    <p:extLst>
      <p:ext uri="{BB962C8B-B14F-4D97-AF65-F5344CB8AC3E}">
        <p14:creationId xmlns:p14="http://schemas.microsoft.com/office/powerpoint/2010/main" val="128507171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 Id="rId4" Type="http://schemas.openxmlformats.org/officeDocument/2006/relationships/image" Target="../media/image19.sv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8" Type="http://schemas.openxmlformats.org/officeDocument/2006/relationships/diagramData" Target="../diagrams/data9.xml"/><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diagramColors" Target="../diagrams/colors6.xml"/><Relationship Id="rId11" Type="http://schemas.openxmlformats.org/officeDocument/2006/relationships/diagramColors" Target="../diagrams/colors6.xml"/><Relationship Id="rId5" Type="http://schemas.openxmlformats.org/officeDocument/2006/relationships/diagramQuickStyle" Target="../diagrams/quickStyle6.xml"/><Relationship Id="rId10" Type="http://schemas.openxmlformats.org/officeDocument/2006/relationships/diagramQuickStyle" Target="../diagrams/quickStyle6.xml"/><Relationship Id="rId4" Type="http://schemas.openxmlformats.org/officeDocument/2006/relationships/diagramLayout" Target="../diagrams/layout6.xml"/><Relationship Id="rId9"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13" Type="http://schemas.openxmlformats.org/officeDocument/2006/relationships/diagramLayout" Target="../diagrams/layout8.xml"/><Relationship Id="rId18" Type="http://schemas.openxmlformats.org/officeDocument/2006/relationships/diagramLayout" Target="../diagrams/layout8.xml"/><Relationship Id="rId26" Type="http://schemas.openxmlformats.org/officeDocument/2006/relationships/diagramData" Target="../diagrams/data13.xml"/><Relationship Id="rId21" Type="http://schemas.openxmlformats.org/officeDocument/2006/relationships/diagramData" Target="../diagrams/data12.xml"/><Relationship Id="rId34" Type="http://schemas.microsoft.com/office/2007/relationships/diagramDrawing" Target="../diagrams/drawing10.xml"/><Relationship Id="rId7" Type="http://schemas.microsoft.com/office/2007/relationships/diagramDrawing" Target="../diagrams/drawing7.xml"/><Relationship Id="rId12" Type="http://schemas.openxmlformats.org/officeDocument/2006/relationships/diagramData" Target="../diagrams/data10.xml"/><Relationship Id="rId17" Type="http://schemas.openxmlformats.org/officeDocument/2006/relationships/diagramData" Target="../diagrams/data11.xml"/><Relationship Id="rId25" Type="http://schemas.microsoft.com/office/2007/relationships/diagramDrawing" Target="../diagrams/drawing9.xml"/><Relationship Id="rId33" Type="http://schemas.openxmlformats.org/officeDocument/2006/relationships/diagramColors" Target="../diagrams/colors10.xml"/><Relationship Id="rId38" Type="http://schemas.openxmlformats.org/officeDocument/2006/relationships/diagramColors" Target="../diagrams/colors10.xml"/><Relationship Id="rId2" Type="http://schemas.openxmlformats.org/officeDocument/2006/relationships/notesSlide" Target="../notesSlides/notesSlide5.xml"/><Relationship Id="rId16" Type="http://schemas.microsoft.com/office/2007/relationships/diagramDrawing" Target="../diagrams/drawing8.xml"/><Relationship Id="rId20" Type="http://schemas.openxmlformats.org/officeDocument/2006/relationships/diagramColors" Target="../diagrams/colors8.xml"/><Relationship Id="rId29" Type="http://schemas.openxmlformats.org/officeDocument/2006/relationships/diagramColors" Target="../diagrams/colors9.xml"/><Relationship Id="rId1" Type="http://schemas.openxmlformats.org/officeDocument/2006/relationships/slideLayout" Target="../slideLayouts/slideLayout13.xml"/><Relationship Id="rId6" Type="http://schemas.openxmlformats.org/officeDocument/2006/relationships/diagramColors" Target="../diagrams/colors7.xml"/><Relationship Id="rId11" Type="http://schemas.openxmlformats.org/officeDocument/2006/relationships/diagramColors" Target="../diagrams/colors7.xml"/><Relationship Id="rId24" Type="http://schemas.openxmlformats.org/officeDocument/2006/relationships/diagramColors" Target="../diagrams/colors9.xml"/><Relationship Id="rId32" Type="http://schemas.openxmlformats.org/officeDocument/2006/relationships/diagramQuickStyle" Target="../diagrams/quickStyle10.xml"/><Relationship Id="rId37" Type="http://schemas.openxmlformats.org/officeDocument/2006/relationships/diagramQuickStyle" Target="../diagrams/quickStyle10.xml"/><Relationship Id="rId5" Type="http://schemas.openxmlformats.org/officeDocument/2006/relationships/diagramQuickStyle" Target="../diagrams/quickStyle7.xml"/><Relationship Id="rId15" Type="http://schemas.openxmlformats.org/officeDocument/2006/relationships/diagramColors" Target="../diagrams/colors8.xml"/><Relationship Id="rId23" Type="http://schemas.openxmlformats.org/officeDocument/2006/relationships/diagramQuickStyle" Target="../diagrams/quickStyle9.xml"/><Relationship Id="rId28" Type="http://schemas.openxmlformats.org/officeDocument/2006/relationships/diagramQuickStyle" Target="../diagrams/quickStyle9.xml"/><Relationship Id="rId36" Type="http://schemas.openxmlformats.org/officeDocument/2006/relationships/diagramLayout" Target="../diagrams/layout10.xml"/><Relationship Id="rId10" Type="http://schemas.openxmlformats.org/officeDocument/2006/relationships/diagramQuickStyle" Target="../diagrams/quickStyle7.xml"/><Relationship Id="rId19" Type="http://schemas.openxmlformats.org/officeDocument/2006/relationships/diagramQuickStyle" Target="../diagrams/quickStyle8.xml"/><Relationship Id="rId31" Type="http://schemas.openxmlformats.org/officeDocument/2006/relationships/diagramLayout" Target="../diagrams/layout10.xml"/><Relationship Id="rId4" Type="http://schemas.openxmlformats.org/officeDocument/2006/relationships/diagramLayout" Target="../diagrams/layout7.xml"/><Relationship Id="rId9" Type="http://schemas.openxmlformats.org/officeDocument/2006/relationships/diagramLayout" Target="../diagrams/layout7.xml"/><Relationship Id="rId14" Type="http://schemas.openxmlformats.org/officeDocument/2006/relationships/diagramQuickStyle" Target="../diagrams/quickStyle8.xml"/><Relationship Id="rId22" Type="http://schemas.openxmlformats.org/officeDocument/2006/relationships/diagramLayout" Target="../diagrams/layout9.xml"/><Relationship Id="rId27" Type="http://schemas.openxmlformats.org/officeDocument/2006/relationships/diagramLayout" Target="../diagrams/layout9.xml"/><Relationship Id="rId30" Type="http://schemas.openxmlformats.org/officeDocument/2006/relationships/diagramData" Target="../diagrams/data14.xml"/><Relationship Id="rId35" Type="http://schemas.openxmlformats.org/officeDocument/2006/relationships/diagramData" Target="../diagrams/data15.xml"/><Relationship Id="rId8" Type="http://schemas.openxmlformats.org/officeDocument/2006/relationships/diagramData" Target="../diagrams/data8.xml"/><Relationship Id="rId3" Type="http://schemas.openxmlformats.org/officeDocument/2006/relationships/diagramData" Target="../diagrams/data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71.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11.xml"/><Relationship Id="rId3" Type="http://schemas.openxmlformats.org/officeDocument/2006/relationships/diagramLayout" Target="../diagrams/layout11.xml"/><Relationship Id="rId7" Type="http://schemas.openxmlformats.org/officeDocument/2006/relationships/diagramData" Target="../diagrams/data17.xml"/><Relationship Id="rId2" Type="http://schemas.openxmlformats.org/officeDocument/2006/relationships/diagramData" Target="../diagrams/data16.xml"/><Relationship Id="rId1" Type="http://schemas.openxmlformats.org/officeDocument/2006/relationships/slideLayout" Target="../slideLayouts/slideLayout13.xml"/><Relationship Id="rId6" Type="http://schemas.microsoft.com/office/2007/relationships/diagramDrawing" Target="../diagrams/drawing11.xml"/><Relationship Id="rId5" Type="http://schemas.openxmlformats.org/officeDocument/2006/relationships/diagramColors" Target="../diagrams/colors11.xml"/><Relationship Id="rId10" Type="http://schemas.openxmlformats.org/officeDocument/2006/relationships/diagramColors" Target="../diagrams/colors11.xml"/><Relationship Id="rId4" Type="http://schemas.openxmlformats.org/officeDocument/2006/relationships/diagramQuickStyle" Target="../diagrams/quickStyle11.xml"/><Relationship Id="rId9" Type="http://schemas.openxmlformats.org/officeDocument/2006/relationships/diagramQuickStyle" Target="../diagrams/quickStyle11.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2.xml"/><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8" Type="http://schemas.openxmlformats.org/officeDocument/2006/relationships/diagramData" Target="../diagrams/data20.xml"/><Relationship Id="rId13" Type="http://schemas.openxmlformats.org/officeDocument/2006/relationships/diagramColors" Target="../diagrams/colors14.xml"/><Relationship Id="rId3" Type="http://schemas.openxmlformats.org/officeDocument/2006/relationships/diagramData" Target="../diagrams/data19.xml"/><Relationship Id="rId7" Type="http://schemas.microsoft.com/office/2007/relationships/diagramDrawing" Target="../diagrams/drawing13.xml"/><Relationship Id="rId12" Type="http://schemas.openxmlformats.org/officeDocument/2006/relationships/diagramQuickStyle" Target="../diagrams/quickStyle14.xml"/><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diagramColors" Target="../diagrams/colors13.xml"/><Relationship Id="rId11" Type="http://schemas.openxmlformats.org/officeDocument/2006/relationships/diagramLayout" Target="../diagrams/layout14.xml"/><Relationship Id="rId5" Type="http://schemas.openxmlformats.org/officeDocument/2006/relationships/diagramQuickStyle" Target="../diagrams/quickStyle13.xml"/><Relationship Id="rId10" Type="http://schemas.openxmlformats.org/officeDocument/2006/relationships/diagramData" Target="../diagrams/data21.xml"/><Relationship Id="rId4" Type="http://schemas.openxmlformats.org/officeDocument/2006/relationships/diagramLayout" Target="../diagrams/layout13.xml"/><Relationship Id="rId9" Type="http://schemas.openxmlformats.org/officeDocument/2006/relationships/image" Target="../media/image38.png"/><Relationship Id="rId14" Type="http://schemas.microsoft.com/office/2007/relationships/diagramDrawing" Target="../diagrams/drawing14.xml"/></Relationships>
</file>

<file path=ppt/slides/_rels/slide2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410.png"/></Relationships>
</file>

<file path=ppt/slides/_rels/slide22.xml.rels><?xml version="1.0" encoding="UTF-8" standalone="yes"?>
<Relationships xmlns="http://schemas.openxmlformats.org/package/2006/relationships"><Relationship Id="rId8" Type="http://schemas.openxmlformats.org/officeDocument/2006/relationships/diagramLayout" Target="../diagrams/layout16.xml"/><Relationship Id="rId3" Type="http://schemas.openxmlformats.org/officeDocument/2006/relationships/diagramLayout" Target="../diagrams/layout15.xml"/><Relationship Id="rId7" Type="http://schemas.openxmlformats.org/officeDocument/2006/relationships/diagramData" Target="../diagrams/data23.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15.xml"/><Relationship Id="rId11" Type="http://schemas.microsoft.com/office/2007/relationships/diagramDrawing" Target="../diagrams/drawing16.xml"/><Relationship Id="rId5" Type="http://schemas.openxmlformats.org/officeDocument/2006/relationships/diagramColors" Target="../diagrams/colors15.xml"/><Relationship Id="rId10" Type="http://schemas.openxmlformats.org/officeDocument/2006/relationships/diagramColors" Target="../diagrams/colors16.xml"/><Relationship Id="rId4" Type="http://schemas.openxmlformats.org/officeDocument/2006/relationships/diagramQuickStyle" Target="../diagrams/quickStyle15.xml"/><Relationship Id="rId9" Type="http://schemas.openxmlformats.org/officeDocument/2006/relationships/diagramQuickStyle" Target="../diagrams/quickStyle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8" Type="http://schemas.openxmlformats.org/officeDocument/2006/relationships/diagramData" Target="../diagrams/data25.xml"/><Relationship Id="rId3" Type="http://schemas.openxmlformats.org/officeDocument/2006/relationships/diagramData" Target="../diagrams/data24.xml"/><Relationship Id="rId7" Type="http://schemas.microsoft.com/office/2007/relationships/diagramDrawing" Target="../diagrams/drawing17.xml"/><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25.xml.rels><?xml version="1.0" encoding="UTF-8" standalone="yes"?>
<Relationships xmlns="http://schemas.openxmlformats.org/package/2006/relationships"><Relationship Id="rId13" Type="http://schemas.openxmlformats.org/officeDocument/2006/relationships/diagramLayout" Target="../diagrams/layout19.xml"/><Relationship Id="rId18" Type="http://schemas.openxmlformats.org/officeDocument/2006/relationships/diagramLayout" Target="../diagrams/layout19.xml"/><Relationship Id="rId26" Type="http://schemas.openxmlformats.org/officeDocument/2006/relationships/diagramData" Target="../diagrams/data34.xml"/><Relationship Id="rId21" Type="http://schemas.openxmlformats.org/officeDocument/2006/relationships/diagramData" Target="../diagrams/data28.xml"/><Relationship Id="rId34" Type="http://schemas.microsoft.com/office/2007/relationships/diagramDrawing" Target="../diagrams/drawing21.xml"/><Relationship Id="rId7" Type="http://schemas.microsoft.com/office/2007/relationships/diagramDrawing" Target="../diagrams/drawing18.xml"/><Relationship Id="rId12" Type="http://schemas.openxmlformats.org/officeDocument/2006/relationships/diagramData" Target="../diagrams/data27.xml"/><Relationship Id="rId17" Type="http://schemas.openxmlformats.org/officeDocument/2006/relationships/diagramData" Target="../diagrams/data32.xml"/><Relationship Id="rId25" Type="http://schemas.microsoft.com/office/2007/relationships/diagramDrawing" Target="../diagrams/drawing20.xml"/><Relationship Id="rId33" Type="http://schemas.openxmlformats.org/officeDocument/2006/relationships/diagramColors" Target="../diagrams/colors21.xml"/><Relationship Id="rId38" Type="http://schemas.openxmlformats.org/officeDocument/2006/relationships/diagramColors" Target="../diagrams/colors21.xml"/><Relationship Id="rId2" Type="http://schemas.openxmlformats.org/officeDocument/2006/relationships/notesSlide" Target="../notesSlides/notesSlide11.xml"/><Relationship Id="rId16" Type="http://schemas.microsoft.com/office/2007/relationships/diagramDrawing" Target="../diagrams/drawing19.xml"/><Relationship Id="rId20" Type="http://schemas.openxmlformats.org/officeDocument/2006/relationships/diagramColors" Target="../diagrams/colors19.xml"/><Relationship Id="rId29" Type="http://schemas.openxmlformats.org/officeDocument/2006/relationships/diagramColors" Target="../diagrams/colors20.xml"/><Relationship Id="rId1" Type="http://schemas.openxmlformats.org/officeDocument/2006/relationships/slideLayout" Target="../slideLayouts/slideLayout13.xml"/><Relationship Id="rId6" Type="http://schemas.openxmlformats.org/officeDocument/2006/relationships/diagramColors" Target="../diagrams/colors18.xml"/><Relationship Id="rId11" Type="http://schemas.openxmlformats.org/officeDocument/2006/relationships/diagramColors" Target="../diagrams/colors18.xml"/><Relationship Id="rId24" Type="http://schemas.openxmlformats.org/officeDocument/2006/relationships/diagramColors" Target="../diagrams/colors20.xml"/><Relationship Id="rId32" Type="http://schemas.openxmlformats.org/officeDocument/2006/relationships/diagramQuickStyle" Target="../diagrams/quickStyle21.xml"/><Relationship Id="rId37" Type="http://schemas.openxmlformats.org/officeDocument/2006/relationships/diagramQuickStyle" Target="../diagrams/quickStyle21.xml"/><Relationship Id="rId5" Type="http://schemas.openxmlformats.org/officeDocument/2006/relationships/diagramQuickStyle" Target="../diagrams/quickStyle18.xml"/><Relationship Id="rId15" Type="http://schemas.openxmlformats.org/officeDocument/2006/relationships/diagramColors" Target="../diagrams/colors19.xml"/><Relationship Id="rId23" Type="http://schemas.openxmlformats.org/officeDocument/2006/relationships/diagramQuickStyle" Target="../diagrams/quickStyle20.xml"/><Relationship Id="rId28" Type="http://schemas.openxmlformats.org/officeDocument/2006/relationships/diagramQuickStyle" Target="../diagrams/quickStyle20.xml"/><Relationship Id="rId36" Type="http://schemas.openxmlformats.org/officeDocument/2006/relationships/diagramLayout" Target="../diagrams/layout21.xml"/><Relationship Id="rId10" Type="http://schemas.openxmlformats.org/officeDocument/2006/relationships/diagramQuickStyle" Target="../diagrams/quickStyle18.xml"/><Relationship Id="rId19" Type="http://schemas.openxmlformats.org/officeDocument/2006/relationships/diagramQuickStyle" Target="../diagrams/quickStyle19.xml"/><Relationship Id="rId31" Type="http://schemas.openxmlformats.org/officeDocument/2006/relationships/diagramLayout" Target="../diagrams/layout21.xml"/><Relationship Id="rId4" Type="http://schemas.openxmlformats.org/officeDocument/2006/relationships/diagramLayout" Target="../diagrams/layout18.xml"/><Relationship Id="rId9" Type="http://schemas.openxmlformats.org/officeDocument/2006/relationships/diagramLayout" Target="../diagrams/layout18.xml"/><Relationship Id="rId14" Type="http://schemas.openxmlformats.org/officeDocument/2006/relationships/diagramQuickStyle" Target="../diagrams/quickStyle19.xml"/><Relationship Id="rId22" Type="http://schemas.openxmlformats.org/officeDocument/2006/relationships/diagramLayout" Target="../diagrams/layout20.xml"/><Relationship Id="rId27" Type="http://schemas.openxmlformats.org/officeDocument/2006/relationships/diagramLayout" Target="../diagrams/layout20.xml"/><Relationship Id="rId30" Type="http://schemas.openxmlformats.org/officeDocument/2006/relationships/diagramData" Target="../diagrams/data29.xml"/><Relationship Id="rId35" Type="http://schemas.openxmlformats.org/officeDocument/2006/relationships/diagramData" Target="../diagrams/data290.xml"/><Relationship Id="rId8" Type="http://schemas.openxmlformats.org/officeDocument/2006/relationships/diagramData" Target="../diagrams/data30.xml"/><Relationship Id="rId3" Type="http://schemas.openxmlformats.org/officeDocument/2006/relationships/diagramData" Target="../diagrams/data26.xml"/></Relationships>
</file>

<file path=ppt/slides/_rels/slide26.xml.rels><?xml version="1.0" encoding="UTF-8" standalone="yes"?>
<Relationships xmlns="http://schemas.openxmlformats.org/package/2006/relationships"><Relationship Id="rId8" Type="http://schemas.openxmlformats.org/officeDocument/2006/relationships/image" Target="../media/image46.svg"/><Relationship Id="rId13" Type="http://schemas.openxmlformats.org/officeDocument/2006/relationships/image" Target="../media/image52.png"/><Relationship Id="rId3" Type="http://schemas.openxmlformats.org/officeDocument/2006/relationships/diagramLayout" Target="../diagrams/layout22.xml"/><Relationship Id="rId7" Type="http://schemas.openxmlformats.org/officeDocument/2006/relationships/image" Target="../media/image45.png"/><Relationship Id="rId12" Type="http://schemas.openxmlformats.org/officeDocument/2006/relationships/image" Target="../media/image51.svg"/><Relationship Id="rId2" Type="http://schemas.openxmlformats.org/officeDocument/2006/relationships/diagramData" Target="../diagrams/data31.xml"/><Relationship Id="rId16" Type="http://schemas.openxmlformats.org/officeDocument/2006/relationships/image" Target="../media/image55.svg"/><Relationship Id="rId1" Type="http://schemas.openxmlformats.org/officeDocument/2006/relationships/slideLayout" Target="../slideLayouts/slideLayout2.xml"/><Relationship Id="rId6" Type="http://schemas.microsoft.com/office/2007/relationships/diagramDrawing" Target="../diagrams/drawing22.xml"/><Relationship Id="rId11" Type="http://schemas.openxmlformats.org/officeDocument/2006/relationships/image" Target="../media/image50.png"/><Relationship Id="rId5" Type="http://schemas.openxmlformats.org/officeDocument/2006/relationships/diagramColors" Target="../diagrams/colors22.xml"/><Relationship Id="rId15" Type="http://schemas.openxmlformats.org/officeDocument/2006/relationships/image" Target="../media/image54.png"/><Relationship Id="rId10" Type="http://schemas.openxmlformats.org/officeDocument/2006/relationships/image" Target="../media/image49.svg"/><Relationship Id="rId4" Type="http://schemas.openxmlformats.org/officeDocument/2006/relationships/diagramQuickStyle" Target="../diagrams/quickStyle22.xml"/><Relationship Id="rId9" Type="http://schemas.openxmlformats.org/officeDocument/2006/relationships/image" Target="../media/image48.png"/><Relationship Id="rId14" Type="http://schemas.openxmlformats.org/officeDocument/2006/relationships/image" Target="../media/image53.sv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8" Type="http://schemas.openxmlformats.org/officeDocument/2006/relationships/diagramLayout" Target="../diagrams/layout23.xml"/><Relationship Id="rId3" Type="http://schemas.openxmlformats.org/officeDocument/2006/relationships/diagramLayout" Target="../diagrams/layout23.xml"/><Relationship Id="rId7" Type="http://schemas.openxmlformats.org/officeDocument/2006/relationships/diagramData" Target="../diagrams/data38.xml"/><Relationship Id="rId2" Type="http://schemas.openxmlformats.org/officeDocument/2006/relationships/diagramData" Target="../diagrams/data33.xml"/><Relationship Id="rId1" Type="http://schemas.openxmlformats.org/officeDocument/2006/relationships/slideLayout" Target="../slideLayouts/slideLayout13.xml"/><Relationship Id="rId6" Type="http://schemas.microsoft.com/office/2007/relationships/diagramDrawing" Target="../diagrams/drawing23.xml"/><Relationship Id="rId5" Type="http://schemas.openxmlformats.org/officeDocument/2006/relationships/diagramColors" Target="../diagrams/colors23.xml"/><Relationship Id="rId10" Type="http://schemas.openxmlformats.org/officeDocument/2006/relationships/diagramColors" Target="../diagrams/colors23.xml"/><Relationship Id="rId4" Type="http://schemas.openxmlformats.org/officeDocument/2006/relationships/diagramQuickStyle" Target="../diagrams/quickStyle23.xml"/><Relationship Id="rId9" Type="http://schemas.openxmlformats.org/officeDocument/2006/relationships/diagramQuickStyle" Target="../diagrams/quickStyle2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4.xml"/><Relationship Id="rId7" Type="http://schemas.openxmlformats.org/officeDocument/2006/relationships/diagramData" Target="../diagrams/data35.xml"/><Relationship Id="rId2" Type="http://schemas.openxmlformats.org/officeDocument/2006/relationships/diagramData" Target="../diagrams/data4.xml"/><Relationship Id="rId1" Type="http://schemas.openxmlformats.org/officeDocument/2006/relationships/slideLayout" Target="../slideLayouts/slideLayout13.xml"/><Relationship Id="rId6" Type="http://schemas.microsoft.com/office/2007/relationships/diagramDrawing" Target="../diagrams/drawing4.xml"/><Relationship Id="rId11" Type="http://schemas.openxmlformats.org/officeDocument/2006/relationships/image" Target="../media/image40.png"/><Relationship Id="rId5" Type="http://schemas.openxmlformats.org/officeDocument/2006/relationships/diagramColors" Target="../diagrams/colors4.xml"/><Relationship Id="rId10" Type="http://schemas.openxmlformats.org/officeDocument/2006/relationships/diagramColors" Target="../diagrams/colors4.xml"/><Relationship Id="rId4" Type="http://schemas.openxmlformats.org/officeDocument/2006/relationships/diagramQuickStyle" Target="../diagrams/quickStyle4.xml"/><Relationship Id="rId9"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572C0-A49E-5341-A3C7-3392AFAC707B}"/>
              </a:ext>
            </a:extLst>
          </p:cNvPr>
          <p:cNvSpPr>
            <a:spLocks noGrp="1"/>
          </p:cNvSpPr>
          <p:nvPr>
            <p:ph type="ctrTitle"/>
          </p:nvPr>
        </p:nvSpPr>
        <p:spPr>
          <a:xfrm>
            <a:off x="2370667" y="2187743"/>
            <a:ext cx="5293449" cy="2482515"/>
          </a:xfrm>
        </p:spPr>
        <p:txBody>
          <a:bodyPr anchor="ctr">
            <a:normAutofit/>
          </a:bodyPr>
          <a:lstStyle/>
          <a:p>
            <a:pPr algn="l"/>
            <a:r>
              <a:rPr lang="en-US" sz="4200" dirty="0"/>
              <a:t>Token Taxonomy Framework (TTF)</a:t>
            </a:r>
          </a:p>
        </p:txBody>
      </p:sp>
      <p:sp>
        <p:nvSpPr>
          <p:cNvPr id="3" name="Subtitle 2">
            <a:extLst>
              <a:ext uri="{FF2B5EF4-FFF2-40B4-BE49-F238E27FC236}">
                <a16:creationId xmlns:a16="http://schemas.microsoft.com/office/drawing/2014/main" id="{D8B30425-0FFC-0640-8048-C1C6FAFC5AE8}"/>
              </a:ext>
            </a:extLst>
          </p:cNvPr>
          <p:cNvSpPr>
            <a:spLocks noGrp="1"/>
          </p:cNvSpPr>
          <p:nvPr>
            <p:ph type="subTitle" idx="1"/>
          </p:nvPr>
        </p:nvSpPr>
        <p:spPr>
          <a:xfrm>
            <a:off x="2370667" y="4670258"/>
            <a:ext cx="5293449" cy="1371405"/>
          </a:xfrm>
        </p:spPr>
        <p:txBody>
          <a:bodyPr>
            <a:normAutofit/>
          </a:bodyPr>
          <a:lstStyle/>
          <a:p>
            <a:pPr algn="l"/>
            <a:r>
              <a:rPr lang="en-US"/>
              <a:t>Moving Tokens Forward</a:t>
            </a:r>
          </a:p>
        </p:txBody>
      </p:sp>
      <p:sp>
        <p:nvSpPr>
          <p:cNvPr id="4" name="Footer Placeholder 3">
            <a:extLst>
              <a:ext uri="{FF2B5EF4-FFF2-40B4-BE49-F238E27FC236}">
                <a16:creationId xmlns:a16="http://schemas.microsoft.com/office/drawing/2014/main" id="{B2D1C780-2288-164A-BAC2-EEF62DBE4B31}"/>
              </a:ext>
            </a:extLst>
          </p:cNvPr>
          <p:cNvSpPr>
            <a:spLocks noGrp="1"/>
          </p:cNvSpPr>
          <p:nvPr>
            <p:ph type="ftr" sz="quarter" idx="11"/>
          </p:nvPr>
        </p:nvSpPr>
        <p:spPr/>
        <p:txBody>
          <a:bodyPr/>
          <a:lstStyle/>
          <a:p>
            <a:r>
              <a:rPr lang="en-US" dirty="0"/>
              <a:t>©2019 Token Taxonomy Initiative Inc. (“TTI”).  All Rights Reserved. </a:t>
            </a:r>
          </a:p>
        </p:txBody>
      </p:sp>
      <p:pic>
        <p:nvPicPr>
          <p:cNvPr id="7" name="Graphic 6" descr="Hierarchy">
            <a:extLst>
              <a:ext uri="{FF2B5EF4-FFF2-40B4-BE49-F238E27FC236}">
                <a16:creationId xmlns:a16="http://schemas.microsoft.com/office/drawing/2014/main" id="{AAB8779E-99F3-4E03-A441-04B684F1AD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1" y="2743201"/>
            <a:ext cx="1371600" cy="1371600"/>
          </a:xfrm>
          <a:prstGeom prst="rect">
            <a:avLst/>
          </a:prstGeom>
        </p:spPr>
      </p:pic>
      <p:sp>
        <p:nvSpPr>
          <p:cNvPr id="8" name="TextBox 7">
            <a:extLst>
              <a:ext uri="{FF2B5EF4-FFF2-40B4-BE49-F238E27FC236}">
                <a16:creationId xmlns:a16="http://schemas.microsoft.com/office/drawing/2014/main" id="{262C75DC-DA9E-0947-80CA-72C0B7C26CE4}"/>
              </a:ext>
            </a:extLst>
          </p:cNvPr>
          <p:cNvSpPr txBox="1"/>
          <p:nvPr/>
        </p:nvSpPr>
        <p:spPr>
          <a:xfrm>
            <a:off x="11159986" y="6534834"/>
            <a:ext cx="380232" cy="276999"/>
          </a:xfrm>
          <a:prstGeom prst="rect">
            <a:avLst/>
          </a:prstGeom>
          <a:noFill/>
        </p:spPr>
        <p:txBody>
          <a:bodyPr wrap="none" rtlCol="0">
            <a:spAutoFit/>
          </a:bodyPr>
          <a:lstStyle/>
          <a:p>
            <a:r>
              <a:rPr lang="en-US" sz="1200" dirty="0"/>
              <a:t>1.0</a:t>
            </a:r>
          </a:p>
        </p:txBody>
      </p:sp>
    </p:spTree>
    <p:extLst>
      <p:ext uri="{BB962C8B-B14F-4D97-AF65-F5344CB8AC3E}">
        <p14:creationId xmlns:p14="http://schemas.microsoft.com/office/powerpoint/2010/main" val="2824828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34BCA-447E-5A48-A6E0-82D00BD09954}"/>
              </a:ext>
            </a:extLst>
          </p:cNvPr>
          <p:cNvSpPr>
            <a:spLocks noGrp="1"/>
          </p:cNvSpPr>
          <p:nvPr>
            <p:ph type="title"/>
          </p:nvPr>
        </p:nvSpPr>
        <p:spPr>
          <a:xfrm>
            <a:off x="1136429" y="136525"/>
            <a:ext cx="7474172" cy="1325563"/>
          </a:xfrm>
        </p:spPr>
        <p:txBody>
          <a:bodyPr>
            <a:normAutofit/>
          </a:bodyPr>
          <a:lstStyle/>
          <a:p>
            <a:r>
              <a:rPr lang="en-US" dirty="0"/>
              <a:t>Properties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166FE3-552F-BE46-871D-F99D1028C3AE}"/>
                  </a:ext>
                </a:extLst>
              </p:cNvPr>
              <p:cNvSpPr>
                <a:spLocks noGrp="1"/>
              </p:cNvSpPr>
              <p:nvPr>
                <p:ph idx="1"/>
              </p:nvPr>
            </p:nvSpPr>
            <p:spPr>
              <a:xfrm>
                <a:off x="1136429" y="1322024"/>
                <a:ext cx="7588930" cy="5034326"/>
              </a:xfrm>
            </p:spPr>
            <p:txBody>
              <a:bodyPr anchor="ctr">
                <a:normAutofit fontScale="92500" lnSpcReduction="20000"/>
              </a:bodyPr>
              <a:lstStyle/>
              <a:p>
                <a:r>
                  <a:rPr lang="en-US" sz="2400" b="1" dirty="0"/>
                  <a:t>Behavioral property</a:t>
                </a:r>
                <a:r>
                  <a:rPr lang="en-US" sz="2400" dirty="0"/>
                  <a:t> – represent a value that is determined through logic or calculation and not set directly. </a:t>
                </a:r>
              </a:p>
              <a:p>
                <a:r>
                  <a:rPr lang="en-US" sz="2400" b="1" dirty="0"/>
                  <a:t>Non-behavioral property </a:t>
                </a:r>
                <a:r>
                  <a:rPr lang="en-US" sz="2400" dirty="0"/>
                  <a:t> - represent a value where the value can be set directly without computation by the token implementation. </a:t>
                </a:r>
              </a:p>
              <a:p>
                <a:r>
                  <a:rPr lang="en-US" sz="2400" b="1" dirty="0"/>
                  <a:t>A Property-Set artifact </a:t>
                </a:r>
                <a:r>
                  <a:rPr lang="en-US" sz="2400" dirty="0"/>
                  <a:t>can contain the definition of a single or multiple properties like a </a:t>
                </a:r>
                <a:r>
                  <a:rPr lang="en-US" sz="2400" b="1" i="1" dirty="0"/>
                  <a:t>SKU</a:t>
                </a:r>
                <a:r>
                  <a:rPr lang="en-US" sz="2400" dirty="0"/>
                  <a:t> property or </a:t>
                </a:r>
                <a:r>
                  <a:rPr lang="en-US" sz="2400" b="1" i="1" dirty="0"/>
                  <a:t>Issuing Organization</a:t>
                </a:r>
                <a:r>
                  <a:rPr lang="en-US" sz="2400" dirty="0"/>
                  <a:t>.</a:t>
                </a:r>
              </a:p>
              <a:p>
                <a:r>
                  <a:rPr lang="en-US" sz="2400" dirty="0"/>
                  <a:t>Property sets have a </a:t>
                </a:r>
                <a14:m>
                  <m:oMath xmlns:m="http://schemas.openxmlformats.org/officeDocument/2006/math">
                    <m:r>
                      <a:rPr lang="en-US" sz="2400" i="1">
                        <a:latin typeface="Cambria Math" panose="02040503050406030204" pitchFamily="18" charset="0"/>
                        <a:ea typeface="Cambria Math" panose="02040503050406030204" pitchFamily="18" charset="0"/>
                      </a:rPr>
                      <m:t>𝜙</m:t>
                    </m:r>
                    <m:r>
                      <a:rPr lang="en-US" sz="2400" b="0" i="1">
                        <a:latin typeface="Cambria Math" panose="02040503050406030204" pitchFamily="18" charset="0"/>
                        <a:ea typeface="Cambria Math" panose="02040503050406030204" pitchFamily="18" charset="0"/>
                      </a:rPr>
                      <m:t> </m:t>
                    </m:r>
                  </m:oMath>
                </a14:m>
                <a:r>
                  <a:rPr lang="en-US" sz="2400" dirty="0"/>
                  <a:t>prefix and a capital letter or acronym that is unique for the taxonomy. For example, </a:t>
                </a:r>
                <a14:m>
                  <m:oMath xmlns:m="http://schemas.openxmlformats.org/officeDocument/2006/math">
                    <m:r>
                      <a:rPr lang="en-US" sz="2400" i="1">
                        <a:latin typeface="Cambria Math" panose="02040503050406030204" pitchFamily="18" charset="0"/>
                        <a:ea typeface="Cambria Math" panose="02040503050406030204" pitchFamily="18" charset="0"/>
                      </a:rPr>
                      <m:t>𝜙</m:t>
                    </m:r>
                    <m:r>
                      <a:rPr lang="en-US" sz="2400" b="0" i="1">
                        <a:latin typeface="Cambria Math" panose="02040503050406030204" pitchFamily="18" charset="0"/>
                        <a:ea typeface="Cambria Math" panose="02040503050406030204" pitchFamily="18" charset="0"/>
                      </a:rPr>
                      <m:t>𝑆𝐾𝑈</m:t>
                    </m:r>
                  </m:oMath>
                </a14:m>
                <a:r>
                  <a:rPr lang="en-US" sz="2400" dirty="0"/>
                  <a:t> could be used for the `SKU` property set.</a:t>
                </a:r>
              </a:p>
              <a:p>
                <a:r>
                  <a:rPr lang="en-US" sz="2400" dirty="0"/>
                  <a:t>A property defined in a set artifact is explicit.</a:t>
                </a:r>
              </a:p>
              <a:p>
                <a:pPr lvl="1"/>
                <a:r>
                  <a:rPr lang="en-US" sz="2200" dirty="0"/>
                  <a:t>Behavioral properties may have a query control message but not define a control message.  Setting the value for the property is done by its behavior.</a:t>
                </a:r>
              </a:p>
              <a:p>
                <a:pPr lvl="1"/>
                <a:r>
                  <a:rPr lang="en-US" sz="2200" dirty="0"/>
                  <a:t>Non-behavioral properties will have control messages to query and set values.</a:t>
                </a:r>
              </a:p>
            </p:txBody>
          </p:sp>
        </mc:Choice>
        <mc:Fallback xmlns="">
          <p:sp>
            <p:nvSpPr>
              <p:cNvPr id="3" name="Content Placeholder 2">
                <a:extLst>
                  <a:ext uri="{FF2B5EF4-FFF2-40B4-BE49-F238E27FC236}">
                    <a16:creationId xmlns:a16="http://schemas.microsoft.com/office/drawing/2014/main" id="{B8166FE3-552F-BE46-871D-F99D1028C3AE}"/>
                  </a:ext>
                </a:extLst>
              </p:cNvPr>
              <p:cNvSpPr>
                <a:spLocks noGrp="1" noRot="1" noChangeAspect="1" noMove="1" noResize="1" noEditPoints="1" noAdjustHandles="1" noChangeArrowheads="1" noChangeShapeType="1" noTextEdit="1"/>
              </p:cNvSpPr>
              <p:nvPr>
                <p:ph idx="1"/>
              </p:nvPr>
            </p:nvSpPr>
            <p:spPr>
              <a:xfrm>
                <a:off x="1136429" y="1322024"/>
                <a:ext cx="7588930" cy="5034326"/>
              </a:xfrm>
              <a:blipFill>
                <a:blip r:embed="rId2"/>
                <a:stretch>
                  <a:fillRect l="-668" r="-50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D8E05463-7373-974E-B7D5-F55314C9EE39}"/>
              </a:ext>
            </a:extLst>
          </p:cNvPr>
          <p:cNvSpPr>
            <a:spLocks noGrp="1"/>
          </p:cNvSpPr>
          <p:nvPr>
            <p:ph type="ftr" sz="quarter" idx="11"/>
          </p:nvPr>
        </p:nvSpPr>
        <p:spPr>
          <a:xfrm>
            <a:off x="1103859" y="6356350"/>
            <a:ext cx="4894169" cy="365125"/>
          </a:xfrm>
        </p:spPr>
        <p:txBody>
          <a:bodyPr>
            <a:normAutofit/>
          </a:bodyPr>
          <a:lstStyle/>
          <a:p>
            <a:pPr algn="l">
              <a:spcAft>
                <a:spcPts val="600"/>
              </a:spcAft>
            </a:pPr>
            <a:r>
              <a:rPr lang="en-US" sz="1050" dirty="0">
                <a:solidFill>
                  <a:schemeClr val="tx1">
                    <a:lumMod val="75000"/>
                    <a:lumOff val="25000"/>
                  </a:schemeClr>
                </a:solidFill>
              </a:rPr>
              <a:t>©2019 Token Taxonomy Initiative Inc. (“TTI”).  All Rights Reserved.</a:t>
            </a:r>
          </a:p>
        </p:txBody>
      </p:sp>
      <p:pic>
        <p:nvPicPr>
          <p:cNvPr id="8" name="Graphic 7" descr="VennDiagramOutline">
            <a:extLst>
              <a:ext uri="{FF2B5EF4-FFF2-40B4-BE49-F238E27FC236}">
                <a16:creationId xmlns:a16="http://schemas.microsoft.com/office/drawing/2014/main" id="{611D245F-80CF-469F-9675-2801A6AD27B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418052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B9593-7977-044D-BAC3-37D43891CB9C}"/>
              </a:ext>
            </a:extLst>
          </p:cNvPr>
          <p:cNvSpPr>
            <a:spLocks noGrp="1"/>
          </p:cNvSpPr>
          <p:nvPr>
            <p:ph type="title"/>
          </p:nvPr>
        </p:nvSpPr>
        <p:spPr>
          <a:xfrm>
            <a:off x="838200" y="5529884"/>
            <a:ext cx="7719381" cy="1096331"/>
          </a:xfrm>
          <a:prstGeom prst="ellipse">
            <a:avLst/>
          </a:prstGeom>
        </p:spPr>
        <p:txBody>
          <a:bodyPr>
            <a:normAutofit/>
          </a:bodyPr>
          <a:lstStyle/>
          <a:p>
            <a:r>
              <a:rPr lang="en-US" dirty="0"/>
              <a:t>Behaviors</a:t>
            </a:r>
          </a:p>
        </p:txBody>
      </p:sp>
      <p:graphicFrame>
        <p:nvGraphicFramePr>
          <p:cNvPr id="36" name="Content Placeholder 4">
            <a:extLst>
              <a:ext uri="{FF2B5EF4-FFF2-40B4-BE49-F238E27FC236}">
                <a16:creationId xmlns:a16="http://schemas.microsoft.com/office/drawing/2014/main" id="{556B3D63-0C87-4CE5-B01D-96229F4F7D1A}"/>
              </a:ext>
            </a:extLst>
          </p:cNvPr>
          <p:cNvGraphicFramePr>
            <a:graphicFrameLocks noGrp="1"/>
          </p:cNvGraphicFramePr>
          <p:nvPr>
            <p:ph idx="1"/>
            <p:extLst>
              <p:ext uri="{D42A27DB-BD31-4B8C-83A1-F6EECF244321}">
                <p14:modId xmlns:p14="http://schemas.microsoft.com/office/powerpoint/2010/main" val="4040052889"/>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6DCCC040-5DE4-4447-8D64-8ABE5F95A7CD}"/>
              </a:ext>
            </a:extLst>
          </p:cNvPr>
          <p:cNvSpPr>
            <a:spLocks noGrp="1"/>
          </p:cNvSpPr>
          <p:nvPr>
            <p:ph type="ftr" sz="quarter" idx="11"/>
          </p:nvPr>
        </p:nvSpPr>
        <p:spPr>
          <a:xfrm>
            <a:off x="9414844" y="5529884"/>
            <a:ext cx="2127913" cy="365125"/>
          </a:xfrm>
          <a:noFill/>
        </p:spPr>
        <p:txBody>
          <a:bodyPr>
            <a:normAutofit/>
          </a:bodyPr>
          <a:lstStyle/>
          <a:p>
            <a:pPr algn="r">
              <a:lnSpc>
                <a:spcPct val="90000"/>
              </a:lnSpc>
              <a:spcAft>
                <a:spcPts val="600"/>
              </a:spcAft>
            </a:pPr>
            <a:r>
              <a:rPr lang="en-US" sz="900">
                <a:solidFill>
                  <a:schemeClr val="bg1">
                    <a:alpha val="80000"/>
                  </a:schemeClr>
                </a:solidFill>
              </a:rPr>
              <a:t>©2019 Token Taxonomy Initiative Inc. (“TTI”).  All Rights Reserved. </a:t>
            </a:r>
          </a:p>
        </p:txBody>
      </p:sp>
      <p:sp>
        <p:nvSpPr>
          <p:cNvPr id="8" name="Rectangle 4">
            <a:extLst>
              <a:ext uri="{FF2B5EF4-FFF2-40B4-BE49-F238E27FC236}">
                <a16:creationId xmlns:a16="http://schemas.microsoft.com/office/drawing/2014/main" id="{FBD1558C-A368-D44E-8426-11BC0349A8CC}"/>
              </a:ext>
            </a:extLst>
          </p:cNvPr>
          <p:cNvSpPr>
            <a:spLocks noChangeArrowheads="1"/>
          </p:cNvSpPr>
          <p:nvPr/>
        </p:nvSpPr>
        <p:spPr bwMode="auto">
          <a:xfrm>
            <a:off x="7374835" y="2403448"/>
            <a:ext cx="929888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sz="1400"/>
          </a:p>
        </p:txBody>
      </p:sp>
      <p:sp>
        <p:nvSpPr>
          <p:cNvPr id="13" name="Rectangle 8">
            <a:extLst>
              <a:ext uri="{FF2B5EF4-FFF2-40B4-BE49-F238E27FC236}">
                <a16:creationId xmlns:a16="http://schemas.microsoft.com/office/drawing/2014/main" id="{A62E79A8-9110-694D-BCEB-64B92625FBF4}"/>
              </a:ext>
            </a:extLst>
          </p:cNvPr>
          <p:cNvSpPr>
            <a:spLocks noChangeArrowheads="1"/>
          </p:cNvSpPr>
          <p:nvPr/>
        </p:nvSpPr>
        <p:spPr bwMode="auto">
          <a:xfrm flipV="1">
            <a:off x="11519639" y="2150725"/>
            <a:ext cx="69865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6" name="Rectangle 12">
            <a:extLst>
              <a:ext uri="{FF2B5EF4-FFF2-40B4-BE49-F238E27FC236}">
                <a16:creationId xmlns:a16="http://schemas.microsoft.com/office/drawing/2014/main" id="{5BCFDD59-76D6-5B47-808E-B95D4222821C}"/>
              </a:ext>
            </a:extLst>
          </p:cNvPr>
          <p:cNvSpPr>
            <a:spLocks noChangeArrowheads="1"/>
          </p:cNvSpPr>
          <p:nvPr/>
        </p:nvSpPr>
        <p:spPr bwMode="auto">
          <a:xfrm>
            <a:off x="8745066" y="3674060"/>
            <a:ext cx="696996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 name="Rectangle 2">
            <a:extLst>
              <a:ext uri="{FF2B5EF4-FFF2-40B4-BE49-F238E27FC236}">
                <a16:creationId xmlns:a16="http://schemas.microsoft.com/office/drawing/2014/main" id="{0BEC6961-373E-4045-BE58-5117F6E36EB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56DAA646-51A6-2447-B41D-664820195DBD}"/>
              </a:ext>
            </a:extLst>
          </p:cNvPr>
          <p:cNvSpPr txBox="1"/>
          <p:nvPr/>
        </p:nvSpPr>
        <p:spPr>
          <a:xfrm>
            <a:off x="17174818" y="4502426"/>
            <a:ext cx="249659" cy="892552"/>
          </a:xfrm>
          <a:prstGeom prst="rect">
            <a:avLst/>
          </a:prstGeom>
          <a:noFill/>
        </p:spPr>
        <p:txBody>
          <a:bodyPr wrap="square" rtlCol="0">
            <a:spAutoFit/>
          </a:bodyPr>
          <a:lstStyle/>
          <a:p>
            <a:pPr>
              <a:spcAft>
                <a:spcPts val="600"/>
              </a:spcAft>
            </a:pPr>
            <a:r>
              <a:rPr lang="en-US" sz="1400"/>
              <a:t>D</a:t>
            </a:r>
          </a:p>
          <a:p>
            <a:pPr>
              <a:spcAft>
                <a:spcPts val="600"/>
              </a:spcAft>
            </a:pPr>
            <a:endParaRPr lang="en-US" sz="1400"/>
          </a:p>
          <a:p>
            <a:pPr>
              <a:spcAft>
                <a:spcPts val="600"/>
              </a:spcAft>
            </a:pPr>
            <a:endParaRPr lang="en-US" sz="1400"/>
          </a:p>
        </p:txBody>
      </p:sp>
    </p:spTree>
    <p:extLst>
      <p:ext uri="{BB962C8B-B14F-4D97-AF65-F5344CB8AC3E}">
        <p14:creationId xmlns:p14="http://schemas.microsoft.com/office/powerpoint/2010/main" val="1070235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8B1C0-008A-2C49-ACB6-6B0D74818EAF}"/>
              </a:ext>
            </a:extLst>
          </p:cNvPr>
          <p:cNvSpPr>
            <a:spLocks noGrp="1"/>
          </p:cNvSpPr>
          <p:nvPr>
            <p:ph type="title"/>
          </p:nvPr>
        </p:nvSpPr>
        <p:spPr/>
        <p:txBody>
          <a:bodyPr>
            <a:normAutofit/>
          </a:bodyPr>
          <a:lstStyle/>
          <a:p>
            <a:r>
              <a:rPr lang="en-US" dirty="0"/>
              <a:t>Control Messages</a:t>
            </a:r>
          </a:p>
        </p:txBody>
      </p:sp>
      <p:sp>
        <p:nvSpPr>
          <p:cNvPr id="3" name="Content Placeholder 2">
            <a:extLst>
              <a:ext uri="{FF2B5EF4-FFF2-40B4-BE49-F238E27FC236}">
                <a16:creationId xmlns:a16="http://schemas.microsoft.com/office/drawing/2014/main" id="{88668F1B-5428-5844-A99B-F764FCD8E29B}"/>
              </a:ext>
            </a:extLst>
          </p:cNvPr>
          <p:cNvSpPr>
            <a:spLocks noGrp="1"/>
          </p:cNvSpPr>
          <p:nvPr>
            <p:ph idx="1"/>
          </p:nvPr>
        </p:nvSpPr>
        <p:spPr>
          <a:xfrm>
            <a:off x="838200" y="2015406"/>
            <a:ext cx="5097779" cy="2251794"/>
          </a:xfrm>
        </p:spPr>
        <p:txBody>
          <a:bodyPr anchor="t">
            <a:normAutofit/>
          </a:bodyPr>
          <a:lstStyle/>
          <a:p>
            <a:pPr lvl="0"/>
            <a:r>
              <a:rPr lang="en-US" sz="2000" dirty="0">
                <a:solidFill>
                  <a:srgbClr val="FFFFFF"/>
                </a:solidFill>
              </a:rPr>
              <a:t>Property-Sets and Behaviors have Control Messages that describe how to get or set the property or invoke a behavior.</a:t>
            </a:r>
          </a:p>
          <a:p>
            <a:pPr lvl="0"/>
            <a:r>
              <a:rPr lang="en-US" sz="2000" dirty="0">
                <a:solidFill>
                  <a:srgbClr val="FFFFFF"/>
                </a:solidFill>
              </a:rPr>
              <a:t>Messages usually named starting with a verb like Get or Add</a:t>
            </a:r>
          </a:p>
          <a:p>
            <a:pPr marL="457200" lvl="1" indent="0">
              <a:buNone/>
            </a:pPr>
            <a:endParaRPr lang="en-US" sz="2000" dirty="0">
              <a:solidFill>
                <a:srgbClr val="FFFFFF"/>
              </a:solidFill>
            </a:endParaRPr>
          </a:p>
          <a:p>
            <a:endParaRPr lang="en-US" sz="2000" dirty="0">
              <a:solidFill>
                <a:srgbClr val="FFFFFF"/>
              </a:solidFill>
            </a:endParaRPr>
          </a:p>
        </p:txBody>
      </p:sp>
      <p:sp>
        <p:nvSpPr>
          <p:cNvPr id="4" name="Footer Placeholder 3">
            <a:extLst>
              <a:ext uri="{FF2B5EF4-FFF2-40B4-BE49-F238E27FC236}">
                <a16:creationId xmlns:a16="http://schemas.microsoft.com/office/drawing/2014/main" id="{16E27951-C3C9-5D45-B337-A6FF111DC716}"/>
              </a:ext>
            </a:extLst>
          </p:cNvPr>
          <p:cNvSpPr>
            <a:spLocks noGrp="1"/>
          </p:cNvSpPr>
          <p:nvPr>
            <p:ph type="ftr" sz="quarter" idx="11"/>
          </p:nvPr>
        </p:nvSpPr>
        <p:spPr>
          <a:xfrm>
            <a:off x="6096000" y="6356350"/>
            <a:ext cx="3704317" cy="365125"/>
          </a:xfrm>
          <a:effectLst/>
        </p:spPr>
        <p:txBody>
          <a:bodyPr anchor="ctr">
            <a:normAutofit/>
          </a:bodyPr>
          <a:lstStyle/>
          <a:p>
            <a:pPr algn="l">
              <a:lnSpc>
                <a:spcPct val="90000"/>
              </a:lnSpc>
              <a:spcAft>
                <a:spcPts val="600"/>
              </a:spcAft>
            </a:pPr>
            <a:r>
              <a:rPr lang="en-US" sz="1000">
                <a:solidFill>
                  <a:schemeClr val="tx1">
                    <a:lumMod val="75000"/>
                    <a:lumOff val="25000"/>
                  </a:schemeClr>
                </a:solidFill>
              </a:rPr>
              <a:t>©2019 Token Taxonomy Initiative Inc. (“TTI”).  All Rights Reserved. </a:t>
            </a:r>
          </a:p>
        </p:txBody>
      </p:sp>
      <p:pic>
        <p:nvPicPr>
          <p:cNvPr id="6" name="Picture 5" descr="A screenshot of a cell phone&#10;&#10;Description automatically generated">
            <a:extLst>
              <a:ext uri="{FF2B5EF4-FFF2-40B4-BE49-F238E27FC236}">
                <a16:creationId xmlns:a16="http://schemas.microsoft.com/office/drawing/2014/main" id="{20266E86-DE6E-624F-AF27-CB664632CC28}"/>
              </a:ext>
            </a:extLst>
          </p:cNvPr>
          <p:cNvPicPr>
            <a:picLocks noChangeAspect="1"/>
          </p:cNvPicPr>
          <p:nvPr/>
        </p:nvPicPr>
        <p:blipFill>
          <a:blip r:embed="rId2"/>
          <a:stretch>
            <a:fillRect/>
          </a:stretch>
        </p:blipFill>
        <p:spPr>
          <a:xfrm>
            <a:off x="7798474" y="3854397"/>
            <a:ext cx="4166313" cy="1072825"/>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pic>
        <p:nvPicPr>
          <p:cNvPr id="8" name="Picture 7" descr="A screenshot of a cell phone&#10;&#10;Description automatically generated">
            <a:extLst>
              <a:ext uri="{FF2B5EF4-FFF2-40B4-BE49-F238E27FC236}">
                <a16:creationId xmlns:a16="http://schemas.microsoft.com/office/drawing/2014/main" id="{206F0429-0DA8-2645-B736-FC7673691136}"/>
              </a:ext>
            </a:extLst>
          </p:cNvPr>
          <p:cNvPicPr>
            <a:picLocks noChangeAspect="1"/>
          </p:cNvPicPr>
          <p:nvPr/>
        </p:nvPicPr>
        <p:blipFill>
          <a:blip r:embed="rId3"/>
          <a:stretch>
            <a:fillRect/>
          </a:stretch>
        </p:blipFill>
        <p:spPr>
          <a:xfrm>
            <a:off x="6908800" y="5063747"/>
            <a:ext cx="5116410" cy="1292127"/>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
        <p:nvSpPr>
          <p:cNvPr id="14" name="Rectangle 13">
            <a:extLst>
              <a:ext uri="{FF2B5EF4-FFF2-40B4-BE49-F238E27FC236}">
                <a16:creationId xmlns:a16="http://schemas.microsoft.com/office/drawing/2014/main" id="{21B92905-D4E1-9F4B-A9C7-51094688D277}"/>
              </a:ext>
            </a:extLst>
          </p:cNvPr>
          <p:cNvSpPr/>
          <p:nvPr/>
        </p:nvSpPr>
        <p:spPr>
          <a:xfrm>
            <a:off x="838200" y="3615035"/>
            <a:ext cx="4739149" cy="2923877"/>
          </a:xfrm>
          <a:prstGeom prst="rect">
            <a:avLst/>
          </a:prstGeom>
        </p:spPr>
        <p:txBody>
          <a:bodyPr wrap="square">
            <a:spAutoFit/>
          </a:bodyPr>
          <a:lstStyle/>
          <a:p>
            <a:pPr marL="342900" lvl="0" indent="-342900">
              <a:buFont typeface="Arial" panose="020B0604020202020204" pitchFamily="34" charset="0"/>
              <a:buChar char="•"/>
            </a:pPr>
            <a:r>
              <a:rPr lang="en-US" sz="2000" dirty="0">
                <a:solidFill>
                  <a:schemeClr val="bg1"/>
                </a:solidFill>
              </a:rPr>
              <a:t>Control messages are paired together with a Request and a Response.</a:t>
            </a:r>
          </a:p>
          <a:p>
            <a:pPr marL="742950" lvl="1" indent="-285750">
              <a:buFont typeface="Arial" panose="020B0604020202020204" pitchFamily="34" charset="0"/>
              <a:buChar char="•"/>
            </a:pPr>
            <a:r>
              <a:rPr lang="en-US" sz="1600" dirty="0">
                <a:solidFill>
                  <a:schemeClr val="bg1"/>
                </a:solidFill>
              </a:rPr>
              <a:t>Request messages describe what property to get or behavior to invoke along with any parameters needed for the Control.  For example, a </a:t>
            </a:r>
            <a:r>
              <a:rPr lang="en-US" sz="1600" dirty="0" err="1">
                <a:solidFill>
                  <a:schemeClr val="bg1"/>
                </a:solidFill>
              </a:rPr>
              <a:t>TransferRequest</a:t>
            </a:r>
            <a:r>
              <a:rPr lang="en-US" sz="1600" dirty="0">
                <a:solidFill>
                  <a:schemeClr val="bg1"/>
                </a:solidFill>
              </a:rPr>
              <a:t> message will need to have To and Amount parameters to successfully invoke the Transferable behavior.</a:t>
            </a:r>
          </a:p>
          <a:p>
            <a:pPr marL="742950" lvl="1" indent="-285750">
              <a:buFont typeface="Arial" panose="020B0604020202020204" pitchFamily="34" charset="0"/>
              <a:buChar char="•"/>
            </a:pPr>
            <a:r>
              <a:rPr lang="en-US" sz="1600" dirty="0">
                <a:solidFill>
                  <a:schemeClr val="bg1"/>
                </a:solidFill>
              </a:rPr>
              <a:t>A Response message describes what the Requestor is expecting in return from their response.  I.e. a receipt, query result, etc.</a:t>
            </a:r>
          </a:p>
        </p:txBody>
      </p:sp>
    </p:spTree>
    <p:extLst>
      <p:ext uri="{BB962C8B-B14F-4D97-AF65-F5344CB8AC3E}">
        <p14:creationId xmlns:p14="http://schemas.microsoft.com/office/powerpoint/2010/main" val="4141255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331D0-AD68-C248-8316-CC2C5E7D3BD7}"/>
              </a:ext>
            </a:extLst>
          </p:cNvPr>
          <p:cNvSpPr>
            <a:spLocks noGrp="1"/>
          </p:cNvSpPr>
          <p:nvPr>
            <p:ph type="title"/>
          </p:nvPr>
        </p:nvSpPr>
        <p:spPr>
          <a:xfrm>
            <a:off x="0" y="1065862"/>
            <a:ext cx="3313164" cy="4726276"/>
          </a:xfrm>
        </p:spPr>
        <p:txBody>
          <a:bodyPr>
            <a:normAutofit/>
          </a:bodyPr>
          <a:lstStyle/>
          <a:p>
            <a:pPr algn="r"/>
            <a:r>
              <a:rPr lang="en-US" sz="4000">
                <a:solidFill>
                  <a:srgbClr val="FFFFFF"/>
                </a:solidFill>
              </a:rPr>
              <a:t>Common Behaviors</a:t>
            </a:r>
          </a:p>
        </p:txBody>
      </p:sp>
      <p:sp>
        <p:nvSpPr>
          <p:cNvPr id="3" name="Footer Placeholder 2">
            <a:extLst>
              <a:ext uri="{FF2B5EF4-FFF2-40B4-BE49-F238E27FC236}">
                <a16:creationId xmlns:a16="http://schemas.microsoft.com/office/drawing/2014/main" id="{8C7879B2-7A1D-1043-A657-17448F1B161B}"/>
              </a:ext>
            </a:extLst>
          </p:cNvPr>
          <p:cNvSpPr>
            <a:spLocks noGrp="1"/>
          </p:cNvSpPr>
          <p:nvPr>
            <p:ph type="ftr" sz="quarter" idx="11"/>
          </p:nvPr>
        </p:nvSpPr>
        <p:spPr>
          <a:xfrm>
            <a:off x="0" y="6492875"/>
            <a:ext cx="4114800" cy="365125"/>
          </a:xfrm>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B6D84AFC-3840-D44D-A46A-0363BD856BB3}"/>
                  </a:ext>
                </a:extLst>
              </p:cNvPr>
              <p:cNvGraphicFramePr/>
              <p:nvPr>
                <p:extLst>
                  <p:ext uri="{D42A27DB-BD31-4B8C-83A1-F6EECF244321}">
                    <p14:modId xmlns:p14="http://schemas.microsoft.com/office/powerpoint/2010/main" val="3268115927"/>
                  </p:ext>
                </p:extLst>
              </p:nvPr>
            </p:nvGraphicFramePr>
            <p:xfrm>
              <a:off x="3816626" y="0"/>
              <a:ext cx="8235824"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5" name="Diagram 4">
                <a:extLst>
                  <a:ext uri="{FF2B5EF4-FFF2-40B4-BE49-F238E27FC236}">
                    <a16:creationId xmlns:a16="http://schemas.microsoft.com/office/drawing/2014/main" id="{B6D84AFC-3840-D44D-A46A-0363BD856BB3}"/>
                  </a:ext>
                </a:extLst>
              </p:cNvPr>
              <p:cNvGraphicFramePr/>
              <p:nvPr>
                <p:extLst>
                  <p:ext uri="{D42A27DB-BD31-4B8C-83A1-F6EECF244321}">
                    <p14:modId xmlns:p14="http://schemas.microsoft.com/office/powerpoint/2010/main" val="3268115927"/>
                  </p:ext>
                </p:extLst>
              </p:nvPr>
            </p:nvGraphicFramePr>
            <p:xfrm>
              <a:off x="3816626" y="0"/>
              <a:ext cx="8235824" cy="6858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Tree>
    <p:extLst>
      <p:ext uri="{BB962C8B-B14F-4D97-AF65-F5344CB8AC3E}">
        <p14:creationId xmlns:p14="http://schemas.microsoft.com/office/powerpoint/2010/main" val="4076908276"/>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7432D-72C6-E94B-A8CF-3C3C61C3715B}"/>
              </a:ext>
            </a:extLst>
          </p:cNvPr>
          <p:cNvSpPr>
            <a:spLocks noGrp="1"/>
          </p:cNvSpPr>
          <p:nvPr>
            <p:ph type="title"/>
          </p:nvPr>
        </p:nvSpPr>
        <p:spPr>
          <a:xfrm>
            <a:off x="468832" y="5471352"/>
            <a:ext cx="8078342" cy="1096331"/>
          </a:xfrm>
        </p:spPr>
        <p:txBody>
          <a:bodyPr>
            <a:normAutofit/>
          </a:bodyPr>
          <a:lstStyle/>
          <a:p>
            <a:r>
              <a:rPr lang="en-US" dirty="0"/>
              <a:t>Behavior Groups</a:t>
            </a:r>
          </a:p>
        </p:txBody>
      </p:sp>
      <p:sp>
        <p:nvSpPr>
          <p:cNvPr id="4" name="Content Placeholder 3">
            <a:extLst>
              <a:ext uri="{FF2B5EF4-FFF2-40B4-BE49-F238E27FC236}">
                <a16:creationId xmlns:a16="http://schemas.microsoft.com/office/drawing/2014/main" id="{08308E91-47EE-D440-AD66-67676811AF2A}"/>
              </a:ext>
            </a:extLst>
          </p:cNvPr>
          <p:cNvSpPr>
            <a:spLocks noGrp="1"/>
          </p:cNvSpPr>
          <p:nvPr>
            <p:ph idx="1"/>
          </p:nvPr>
        </p:nvSpPr>
        <p:spPr>
          <a:xfrm>
            <a:off x="838200" y="415964"/>
            <a:ext cx="10515600" cy="4351338"/>
          </a:xfrm>
        </p:spPr>
        <p:txBody>
          <a:bodyPr/>
          <a:lstStyle/>
          <a:p>
            <a:r>
              <a:rPr lang="en-US" dirty="0"/>
              <a:t>Behavior Groups are a collection behaviors that are frequently used together.</a:t>
            </a:r>
          </a:p>
          <a:p>
            <a:r>
              <a:rPr lang="en-US" dirty="0"/>
              <a:t>Encourages Decomposition of lowest level behaviors being defined and combined for maximum re-use.</a:t>
            </a:r>
          </a:p>
          <a:p>
            <a:pPr marL="0" indent="0">
              <a:buNone/>
            </a:pPr>
            <a:endParaRPr lang="en-US" dirty="0"/>
          </a:p>
        </p:txBody>
      </p:sp>
      <p:sp>
        <p:nvSpPr>
          <p:cNvPr id="3" name="Footer Placeholder 2">
            <a:extLst>
              <a:ext uri="{FF2B5EF4-FFF2-40B4-BE49-F238E27FC236}">
                <a16:creationId xmlns:a16="http://schemas.microsoft.com/office/drawing/2014/main" id="{28A9BA98-D59E-E54C-80D1-8C1B90C24889}"/>
              </a:ext>
            </a:extLst>
          </p:cNvPr>
          <p:cNvSpPr>
            <a:spLocks noGrp="1"/>
          </p:cNvSpPr>
          <p:nvPr>
            <p:ph type="ftr" sz="quarter" idx="11"/>
          </p:nvPr>
        </p:nvSpPr>
        <p:spPr>
          <a:xfrm>
            <a:off x="4028661" y="6356350"/>
            <a:ext cx="4114800" cy="365125"/>
          </a:xfrm>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8" name="Diagram 7">
                <a:extLst>
                  <a:ext uri="{FF2B5EF4-FFF2-40B4-BE49-F238E27FC236}">
                    <a16:creationId xmlns:a16="http://schemas.microsoft.com/office/drawing/2014/main" id="{43884A8C-748D-334C-A5F4-3C061C650B35}"/>
                  </a:ext>
                </a:extLst>
              </p:cNvPr>
              <p:cNvGraphicFramePr/>
              <p:nvPr>
                <p:extLst>
                  <p:ext uri="{D42A27DB-BD31-4B8C-83A1-F6EECF244321}">
                    <p14:modId xmlns:p14="http://schemas.microsoft.com/office/powerpoint/2010/main" val="2435215994"/>
                  </p:ext>
                </p:extLst>
              </p:nvPr>
            </p:nvGraphicFramePr>
            <p:xfrm>
              <a:off x="7115006" y="1841536"/>
              <a:ext cx="4394237" cy="19262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8" name="Diagram 7">
                <a:extLst>
                  <a:ext uri="{FF2B5EF4-FFF2-40B4-BE49-F238E27FC236}">
                    <a16:creationId xmlns:a16="http://schemas.microsoft.com/office/drawing/2014/main" id="{43884A8C-748D-334C-A5F4-3C061C650B35}"/>
                  </a:ext>
                </a:extLst>
              </p:cNvPr>
              <p:cNvGraphicFramePr/>
              <p:nvPr>
                <p:extLst>
                  <p:ext uri="{D42A27DB-BD31-4B8C-83A1-F6EECF244321}">
                    <p14:modId xmlns:p14="http://schemas.microsoft.com/office/powerpoint/2010/main" val="2435215994"/>
                  </p:ext>
                </p:extLst>
              </p:nvPr>
            </p:nvGraphicFramePr>
            <p:xfrm>
              <a:off x="7115006" y="1841536"/>
              <a:ext cx="4394237" cy="192624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mc:AlternateContent xmlns:mc="http://schemas.openxmlformats.org/markup-compatibility/2006" xmlns:a14="http://schemas.microsoft.com/office/drawing/2010/main">
        <mc:Choice Requires="a14">
          <p:graphicFrame>
            <p:nvGraphicFramePr>
              <p:cNvPr id="10" name="Diagram 9">
                <a:extLst>
                  <a:ext uri="{FF2B5EF4-FFF2-40B4-BE49-F238E27FC236}">
                    <a16:creationId xmlns:a16="http://schemas.microsoft.com/office/drawing/2014/main" id="{709997B5-AFD4-A74A-B52D-8952661687D7}"/>
                  </a:ext>
                </a:extLst>
              </p:cNvPr>
              <p:cNvGraphicFramePr/>
              <p:nvPr>
                <p:extLst>
                  <p:ext uri="{D42A27DB-BD31-4B8C-83A1-F6EECF244321}">
                    <p14:modId xmlns:p14="http://schemas.microsoft.com/office/powerpoint/2010/main" val="1313664996"/>
                  </p:ext>
                </p:extLst>
              </p:nvPr>
            </p:nvGraphicFramePr>
            <p:xfrm>
              <a:off x="6930491" y="3904302"/>
              <a:ext cx="4763268" cy="192624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mc:Choice>
        <mc:Fallback xmlns="">
          <p:graphicFrame>
            <p:nvGraphicFramePr>
              <p:cNvPr id="10" name="Diagram 9">
                <a:extLst>
                  <a:ext uri="{FF2B5EF4-FFF2-40B4-BE49-F238E27FC236}">
                    <a16:creationId xmlns:a16="http://schemas.microsoft.com/office/drawing/2014/main" id="{709997B5-AFD4-A74A-B52D-8952661687D7}"/>
                  </a:ext>
                </a:extLst>
              </p:cNvPr>
              <p:cNvGraphicFramePr/>
              <p:nvPr>
                <p:extLst>
                  <p:ext uri="{D42A27DB-BD31-4B8C-83A1-F6EECF244321}">
                    <p14:modId xmlns:p14="http://schemas.microsoft.com/office/powerpoint/2010/main" val="1313664996"/>
                  </p:ext>
                </p:extLst>
              </p:nvPr>
            </p:nvGraphicFramePr>
            <p:xfrm>
              <a:off x="6930491" y="3904302"/>
              <a:ext cx="4763268" cy="192624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mc:Fallback>
      </mc:AlternateContent>
      <mc:AlternateContent xmlns:mc="http://schemas.openxmlformats.org/markup-compatibility/2006" xmlns:a14="http://schemas.microsoft.com/office/drawing/2010/main">
        <mc:Choice Requires="a14">
          <p:graphicFrame>
            <p:nvGraphicFramePr>
              <p:cNvPr id="14" name="Diagram 13">
                <a:extLst>
                  <a:ext uri="{FF2B5EF4-FFF2-40B4-BE49-F238E27FC236}">
                    <a16:creationId xmlns:a16="http://schemas.microsoft.com/office/drawing/2014/main" id="{C6F18980-B5D2-B14F-98B1-BDC31FF1ED9E}"/>
                  </a:ext>
                </a:extLst>
              </p:cNvPr>
              <p:cNvGraphicFramePr/>
              <p:nvPr>
                <p:extLst>
                  <p:ext uri="{D42A27DB-BD31-4B8C-83A1-F6EECF244321}">
                    <p14:modId xmlns:p14="http://schemas.microsoft.com/office/powerpoint/2010/main" val="2614847789"/>
                  </p:ext>
                </p:extLst>
              </p:nvPr>
            </p:nvGraphicFramePr>
            <p:xfrm>
              <a:off x="0" y="2847498"/>
              <a:ext cx="4394237" cy="1926240"/>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mc:Choice>
        <mc:Fallback xmlns="">
          <p:graphicFrame>
            <p:nvGraphicFramePr>
              <p:cNvPr id="14" name="Diagram 13">
                <a:extLst>
                  <a:ext uri="{FF2B5EF4-FFF2-40B4-BE49-F238E27FC236}">
                    <a16:creationId xmlns:a16="http://schemas.microsoft.com/office/drawing/2014/main" id="{C6F18980-B5D2-B14F-98B1-BDC31FF1ED9E}"/>
                  </a:ext>
                </a:extLst>
              </p:cNvPr>
              <p:cNvGraphicFramePr/>
              <p:nvPr>
                <p:extLst>
                  <p:ext uri="{D42A27DB-BD31-4B8C-83A1-F6EECF244321}">
                    <p14:modId xmlns:p14="http://schemas.microsoft.com/office/powerpoint/2010/main" val="2614847789"/>
                  </p:ext>
                </p:extLst>
              </p:nvPr>
            </p:nvGraphicFramePr>
            <p:xfrm>
              <a:off x="0" y="2847498"/>
              <a:ext cx="4394237" cy="1926240"/>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mc:Fallback>
      </mc:AlternateContent>
      <p:cxnSp>
        <p:nvCxnSpPr>
          <p:cNvPr id="6" name="Straight Arrow Connector 5">
            <a:extLst>
              <a:ext uri="{FF2B5EF4-FFF2-40B4-BE49-F238E27FC236}">
                <a16:creationId xmlns:a16="http://schemas.microsoft.com/office/drawing/2014/main" id="{F9E59513-B3E0-C241-8BA4-33F31D3D819C}"/>
              </a:ext>
            </a:extLst>
          </p:cNvPr>
          <p:cNvCxnSpPr/>
          <p:nvPr/>
        </p:nvCxnSpPr>
        <p:spPr>
          <a:xfrm>
            <a:off x="3189176" y="3810618"/>
            <a:ext cx="8348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a:extLst>
              <a:ext uri="{FF2B5EF4-FFF2-40B4-BE49-F238E27FC236}">
                <a16:creationId xmlns:a16="http://schemas.microsoft.com/office/drawing/2014/main" id="{224E5005-D4B0-474B-8343-3D9B1F9B2287}"/>
              </a:ext>
            </a:extLst>
          </p:cNvPr>
          <p:cNvCxnSpPr/>
          <p:nvPr/>
        </p:nvCxnSpPr>
        <p:spPr>
          <a:xfrm flipV="1">
            <a:off x="3119602" y="2762407"/>
            <a:ext cx="4412974" cy="606287"/>
          </a:xfrm>
          <a:prstGeom prst="bentConnector3">
            <a:avLst>
              <a:gd name="adj1" fmla="val 1486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a:extLst>
              <a:ext uri="{FF2B5EF4-FFF2-40B4-BE49-F238E27FC236}">
                <a16:creationId xmlns:a16="http://schemas.microsoft.com/office/drawing/2014/main" id="{9DCBF2E8-3F61-E449-9637-3D587441E646}"/>
              </a:ext>
            </a:extLst>
          </p:cNvPr>
          <p:cNvCxnSpPr>
            <a:cxnSpLocks/>
          </p:cNvCxnSpPr>
          <p:nvPr/>
        </p:nvCxnSpPr>
        <p:spPr>
          <a:xfrm>
            <a:off x="3183949" y="4265099"/>
            <a:ext cx="4412974" cy="662194"/>
          </a:xfrm>
          <a:prstGeom prst="bentConnector3">
            <a:avLst>
              <a:gd name="adj1" fmla="val 13739"/>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17" name="Diagram 16">
                <a:extLst>
                  <a:ext uri="{FF2B5EF4-FFF2-40B4-BE49-F238E27FC236}">
                    <a16:creationId xmlns:a16="http://schemas.microsoft.com/office/drawing/2014/main" id="{BA136633-366C-6A41-A78D-6892B4FB25E0}"/>
                  </a:ext>
                </a:extLst>
              </p:cNvPr>
              <p:cNvGraphicFramePr/>
              <p:nvPr>
                <p:extLst>
                  <p:ext uri="{D42A27DB-BD31-4B8C-83A1-F6EECF244321}">
                    <p14:modId xmlns:p14="http://schemas.microsoft.com/office/powerpoint/2010/main" val="3713809852"/>
                  </p:ext>
                </p:extLst>
              </p:nvPr>
            </p:nvGraphicFramePr>
            <p:xfrm>
              <a:off x="3183949" y="2983170"/>
              <a:ext cx="4852574" cy="1705477"/>
            </p:xfrm>
            <a:graphic>
              <a:graphicData uri="http://schemas.openxmlformats.org/drawingml/2006/diagram">
                <dgm:relIds xmlns:dgm="http://schemas.openxmlformats.org/drawingml/2006/diagram" xmlns:r="http://schemas.openxmlformats.org/officeDocument/2006/relationships" r:dm="rId30" r:lo="rId31" r:qs="rId32" r:cs="rId33"/>
              </a:graphicData>
            </a:graphic>
          </p:graphicFrame>
        </mc:Choice>
        <mc:Fallback xmlns="">
          <p:graphicFrame>
            <p:nvGraphicFramePr>
              <p:cNvPr id="17" name="Diagram 16">
                <a:extLst>
                  <a:ext uri="{FF2B5EF4-FFF2-40B4-BE49-F238E27FC236}">
                    <a16:creationId xmlns:a16="http://schemas.microsoft.com/office/drawing/2014/main" id="{BA136633-366C-6A41-A78D-6892B4FB25E0}"/>
                  </a:ext>
                </a:extLst>
              </p:cNvPr>
              <p:cNvGraphicFramePr/>
              <p:nvPr>
                <p:extLst>
                  <p:ext uri="{D42A27DB-BD31-4B8C-83A1-F6EECF244321}">
                    <p14:modId xmlns:p14="http://schemas.microsoft.com/office/powerpoint/2010/main" val="3713809852"/>
                  </p:ext>
                </p:extLst>
              </p:nvPr>
            </p:nvGraphicFramePr>
            <p:xfrm>
              <a:off x="3183949" y="2983170"/>
              <a:ext cx="4852574" cy="1705477"/>
            </p:xfrm>
            <a:graphic>
              <a:graphicData uri="http://schemas.openxmlformats.org/drawingml/2006/diagram">
                <dgm:relIds xmlns:dgm="http://schemas.openxmlformats.org/drawingml/2006/diagram" xmlns:r="http://schemas.openxmlformats.org/officeDocument/2006/relationships" r:dm="rId35" r:lo="rId36" r:qs="rId37" r:cs="rId38"/>
              </a:graphicData>
            </a:graphic>
          </p:graphicFrame>
        </mc:Fallback>
      </mc:AlternateContent>
    </p:spTree>
    <p:extLst>
      <p:ext uri="{BB962C8B-B14F-4D97-AF65-F5344CB8AC3E}">
        <p14:creationId xmlns:p14="http://schemas.microsoft.com/office/powerpoint/2010/main" val="3813568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D1410-5367-D243-9058-9C45AC5D92D1}"/>
              </a:ext>
            </a:extLst>
          </p:cNvPr>
          <p:cNvSpPr>
            <a:spLocks noGrp="1"/>
          </p:cNvSpPr>
          <p:nvPr>
            <p:ph type="title"/>
          </p:nvPr>
        </p:nvSpPr>
        <p:spPr/>
        <p:txBody>
          <a:bodyPr>
            <a:normAutofit/>
          </a:bodyPr>
          <a:lstStyle/>
          <a:p>
            <a:r>
              <a:rPr lang="en-US" sz="4800" dirty="0"/>
              <a:t>Templates</a:t>
            </a:r>
            <a:br>
              <a:rPr lang="en-US" dirty="0"/>
            </a:br>
            <a:r>
              <a:rPr lang="en-US" sz="3600" dirty="0">
                <a:solidFill>
                  <a:schemeClr val="tx2"/>
                </a:solidFill>
              </a:rPr>
              <a:t>Setting Context for Artifacts working together</a:t>
            </a:r>
            <a:endParaRPr lang="en-US" dirty="0">
              <a:solidFill>
                <a:schemeClr val="tx2"/>
              </a:solidFill>
            </a:endParaRPr>
          </a:p>
        </p:txBody>
      </p:sp>
      <p:sp>
        <p:nvSpPr>
          <p:cNvPr id="3" name="Content Placeholder 2">
            <a:extLst>
              <a:ext uri="{FF2B5EF4-FFF2-40B4-BE49-F238E27FC236}">
                <a16:creationId xmlns:a16="http://schemas.microsoft.com/office/drawing/2014/main" id="{57365CB5-F433-684D-A089-0B8224C0DCD9}"/>
              </a:ext>
            </a:extLst>
          </p:cNvPr>
          <p:cNvSpPr>
            <a:spLocks noGrp="1"/>
          </p:cNvSpPr>
          <p:nvPr>
            <p:ph idx="1"/>
          </p:nvPr>
        </p:nvSpPr>
        <p:spPr>
          <a:xfrm>
            <a:off x="164517" y="1927271"/>
            <a:ext cx="5771462" cy="4065986"/>
          </a:xfrm>
        </p:spPr>
        <p:txBody>
          <a:bodyPr anchor="t">
            <a:normAutofit/>
          </a:bodyPr>
          <a:lstStyle/>
          <a:p>
            <a:r>
              <a:rPr lang="en-US" dirty="0">
                <a:solidFill>
                  <a:srgbClr val="FFFFFF"/>
                </a:solidFill>
              </a:rPr>
              <a:t>Artifacts are composed to create a token template.</a:t>
            </a:r>
          </a:p>
          <a:p>
            <a:r>
              <a:rPr lang="en-US" dirty="0">
                <a:solidFill>
                  <a:srgbClr val="FFFFFF"/>
                </a:solidFill>
              </a:rPr>
              <a:t>Artifacts used have generically isolated definitions and will need context for implementation within the template.</a:t>
            </a:r>
          </a:p>
          <a:p>
            <a:r>
              <a:rPr lang="en-US" dirty="0">
                <a:solidFill>
                  <a:srgbClr val="FFFFFF"/>
                </a:solidFill>
              </a:rPr>
              <a:t>Grammar rules will provide the first level of component compatibility.</a:t>
            </a:r>
          </a:p>
        </p:txBody>
      </p:sp>
      <p:sp>
        <p:nvSpPr>
          <p:cNvPr id="4" name="Footer Placeholder 3">
            <a:extLst>
              <a:ext uri="{FF2B5EF4-FFF2-40B4-BE49-F238E27FC236}">
                <a16:creationId xmlns:a16="http://schemas.microsoft.com/office/drawing/2014/main" id="{9C583B11-E228-0E47-8A9A-52B853E23E48}"/>
              </a:ext>
            </a:extLst>
          </p:cNvPr>
          <p:cNvSpPr>
            <a:spLocks noGrp="1"/>
          </p:cNvSpPr>
          <p:nvPr>
            <p:ph type="ftr" sz="quarter" idx="11"/>
          </p:nvPr>
        </p:nvSpPr>
        <p:spPr>
          <a:xfrm>
            <a:off x="6096000" y="6356350"/>
            <a:ext cx="3704317" cy="365125"/>
          </a:xfrm>
          <a:effectLst/>
        </p:spPr>
        <p:txBody>
          <a:bodyPr anchor="ct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rPr>
              <a:t>©2019 Token Taxonomy Initiative Inc. (“TTI”).  All Rights Reserved. </a:t>
            </a:r>
          </a:p>
        </p:txBody>
      </p:sp>
      <p:pic>
        <p:nvPicPr>
          <p:cNvPr id="20" name="Picture 19" descr="A close up of a sign&#10;&#10;Description automatically generated">
            <a:extLst>
              <a:ext uri="{FF2B5EF4-FFF2-40B4-BE49-F238E27FC236}">
                <a16:creationId xmlns:a16="http://schemas.microsoft.com/office/drawing/2014/main" id="{2A19D3ED-6768-3543-8405-827FFB30940D}"/>
              </a:ext>
            </a:extLst>
          </p:cNvPr>
          <p:cNvPicPr>
            <a:picLocks noChangeAspect="1"/>
          </p:cNvPicPr>
          <p:nvPr/>
        </p:nvPicPr>
        <p:blipFill>
          <a:blip r:embed="rId3"/>
          <a:stretch>
            <a:fillRect/>
          </a:stretch>
        </p:blipFill>
        <p:spPr>
          <a:xfrm>
            <a:off x="7165390" y="2143237"/>
            <a:ext cx="5116410" cy="1880281"/>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mc:AlternateContent xmlns:mc="http://schemas.openxmlformats.org/markup-compatibility/2006" xmlns:a14="http://schemas.microsoft.com/office/drawing/2010/main">
        <mc:Choice Requires="a14">
          <p:sp>
            <p:nvSpPr>
              <p:cNvPr id="7" name="Snip Single Corner Rectangle 6">
                <a:extLst>
                  <a:ext uri="{FF2B5EF4-FFF2-40B4-BE49-F238E27FC236}">
                    <a16:creationId xmlns:a16="http://schemas.microsoft.com/office/drawing/2014/main" id="{D8115328-5C2F-6B47-98A0-74E01839A414}"/>
                  </a:ext>
                </a:extLst>
              </p:cNvPr>
              <p:cNvSpPr/>
              <p:nvPr/>
            </p:nvSpPr>
            <p:spPr>
              <a:xfrm>
                <a:off x="10976648" y="5082363"/>
                <a:ext cx="813070" cy="1063256"/>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400" dirty="0"/>
                  <a:t>Artifact </a:t>
                </a:r>
                <a14:m>
                  <m:oMath xmlns:m="http://schemas.openxmlformats.org/officeDocument/2006/math">
                    <m:r>
                      <a:rPr lang="en-US" i="1" smtClean="0">
                        <a:latin typeface="Cambria Math" panose="02040503050406030204" pitchFamily="18" charset="0"/>
                        <a:ea typeface="Cambria Math" panose="02040503050406030204" pitchFamily="18" charset="0"/>
                      </a:rPr>
                      <m:t>𝜙</m:t>
                    </m:r>
                    <m:r>
                      <a:rPr lang="en-US" b="0" i="1" smtClean="0">
                        <a:latin typeface="Cambria Math" panose="02040503050406030204" pitchFamily="18" charset="0"/>
                        <a:ea typeface="Cambria Math" panose="02040503050406030204" pitchFamily="18" charset="0"/>
                      </a:rPr>
                      <m:t>𝑆𝐾𝑈</m:t>
                    </m:r>
                  </m:oMath>
                </a14:m>
                <a:endParaRPr lang="en-US" dirty="0"/>
              </a:p>
            </p:txBody>
          </p:sp>
        </mc:Choice>
        <mc:Fallback xmlns="">
          <p:sp>
            <p:nvSpPr>
              <p:cNvPr id="7" name="Snip Single Corner Rectangle 6">
                <a:extLst>
                  <a:ext uri="{FF2B5EF4-FFF2-40B4-BE49-F238E27FC236}">
                    <a16:creationId xmlns:a16="http://schemas.microsoft.com/office/drawing/2014/main" id="{D8115328-5C2F-6B47-98A0-74E01839A414}"/>
                  </a:ext>
                </a:extLst>
              </p:cNvPr>
              <p:cNvSpPr>
                <a:spLocks noRot="1" noChangeAspect="1" noMove="1" noResize="1" noEditPoints="1" noAdjustHandles="1" noChangeArrowheads="1" noChangeShapeType="1" noTextEdit="1"/>
              </p:cNvSpPr>
              <p:nvPr/>
            </p:nvSpPr>
            <p:spPr>
              <a:xfrm>
                <a:off x="10976648" y="5082363"/>
                <a:ext cx="813070" cy="1063256"/>
              </a:xfrm>
              <a:prstGeom prst="snip1Rect">
                <a:avLst/>
              </a:prstGeom>
              <a:blipFill>
                <a:blip r:embed="rId4"/>
                <a:stretch>
                  <a:fillRect l="-1538"/>
                </a:stretch>
              </a:blipFill>
            </p:spPr>
            <p:txBody>
              <a:bodyPr/>
              <a:lstStyle/>
              <a:p>
                <a:r>
                  <a:rPr lang="en-US">
                    <a:noFill/>
                  </a:rPr>
                  <a:t> </a:t>
                </a:r>
              </a:p>
            </p:txBody>
          </p:sp>
        </mc:Fallback>
      </mc:AlternateContent>
      <p:sp>
        <p:nvSpPr>
          <p:cNvPr id="8" name="Rounded Rectangle 7">
            <a:extLst>
              <a:ext uri="{FF2B5EF4-FFF2-40B4-BE49-F238E27FC236}">
                <a16:creationId xmlns:a16="http://schemas.microsoft.com/office/drawing/2014/main" id="{3341A924-9B06-C043-B7F0-0DD88108475E}"/>
              </a:ext>
            </a:extLst>
          </p:cNvPr>
          <p:cNvSpPr/>
          <p:nvPr/>
        </p:nvSpPr>
        <p:spPr>
          <a:xfrm>
            <a:off x="10738884" y="4475591"/>
            <a:ext cx="1288599" cy="3515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Implementation</a:t>
            </a:r>
          </a:p>
          <a:p>
            <a:pPr algn="ctr"/>
            <a:r>
              <a:rPr lang="en-US" sz="1200" dirty="0"/>
              <a:t>Detail</a:t>
            </a:r>
          </a:p>
        </p:txBody>
      </p:sp>
      <p:cxnSp>
        <p:nvCxnSpPr>
          <p:cNvPr id="10" name="Straight Arrow Connector 9">
            <a:extLst>
              <a:ext uri="{FF2B5EF4-FFF2-40B4-BE49-F238E27FC236}">
                <a16:creationId xmlns:a16="http://schemas.microsoft.com/office/drawing/2014/main" id="{BFE571C8-C9A4-024F-8F4F-768144258A85}"/>
              </a:ext>
            </a:extLst>
          </p:cNvPr>
          <p:cNvCxnSpPr/>
          <p:nvPr/>
        </p:nvCxnSpPr>
        <p:spPr>
          <a:xfrm>
            <a:off x="11353800" y="3668233"/>
            <a:ext cx="0" cy="8073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AB2C890-AD9A-2B41-854F-38DAAC24D0F3}"/>
              </a:ext>
            </a:extLst>
          </p:cNvPr>
          <p:cNvCxnSpPr>
            <a:cxnSpLocks/>
            <a:stCxn id="8" idx="2"/>
            <a:endCxn id="7" idx="3"/>
          </p:cNvCxnSpPr>
          <p:nvPr/>
        </p:nvCxnSpPr>
        <p:spPr>
          <a:xfrm flipH="1">
            <a:off x="11383183" y="4827181"/>
            <a:ext cx="1" cy="255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Left Brace 13">
            <a:extLst>
              <a:ext uri="{FF2B5EF4-FFF2-40B4-BE49-F238E27FC236}">
                <a16:creationId xmlns:a16="http://schemas.microsoft.com/office/drawing/2014/main" id="{D05978A4-A63B-4242-ADB2-FC89DF88AD3A}"/>
              </a:ext>
            </a:extLst>
          </p:cNvPr>
          <p:cNvSpPr/>
          <p:nvPr/>
        </p:nvSpPr>
        <p:spPr>
          <a:xfrm>
            <a:off x="10175358" y="4274344"/>
            <a:ext cx="563526" cy="1977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B2BECCF5-41C8-B644-A512-1968D5013FD6}"/>
              </a:ext>
            </a:extLst>
          </p:cNvPr>
          <p:cNvSpPr txBox="1"/>
          <p:nvPr/>
        </p:nvSpPr>
        <p:spPr>
          <a:xfrm rot="16200000">
            <a:off x="9107380" y="5156795"/>
            <a:ext cx="1796517" cy="369332"/>
          </a:xfrm>
          <a:prstGeom prst="rect">
            <a:avLst/>
          </a:prstGeom>
          <a:noFill/>
        </p:spPr>
        <p:txBody>
          <a:bodyPr wrap="none" rtlCol="0">
            <a:spAutoFit/>
          </a:bodyPr>
          <a:lstStyle/>
          <a:p>
            <a:r>
              <a:rPr lang="en-US" dirty="0"/>
              <a:t>Template Artifact</a:t>
            </a:r>
          </a:p>
        </p:txBody>
      </p:sp>
    </p:spTree>
    <p:extLst>
      <p:ext uri="{BB962C8B-B14F-4D97-AF65-F5344CB8AC3E}">
        <p14:creationId xmlns:p14="http://schemas.microsoft.com/office/powerpoint/2010/main" val="2468705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13212-8DC5-B048-A953-72467BD05E80}"/>
              </a:ext>
            </a:extLst>
          </p:cNvPr>
          <p:cNvSpPr>
            <a:spLocks noGrp="1"/>
          </p:cNvSpPr>
          <p:nvPr>
            <p:ph type="title"/>
          </p:nvPr>
        </p:nvSpPr>
        <p:spPr>
          <a:xfrm>
            <a:off x="960100" y="978102"/>
            <a:ext cx="10588434" cy="1062644"/>
          </a:xfrm>
        </p:spPr>
        <p:txBody>
          <a:bodyPr anchor="b">
            <a:normAutofit/>
          </a:bodyPr>
          <a:lstStyle/>
          <a:p>
            <a:r>
              <a:rPr lang="en-US" dirty="0"/>
              <a:t>Templates – Filling in the details</a:t>
            </a:r>
          </a:p>
        </p:txBody>
      </p:sp>
      <p:sp>
        <p:nvSpPr>
          <p:cNvPr id="3" name="Content Placeholder 2">
            <a:extLst>
              <a:ext uri="{FF2B5EF4-FFF2-40B4-BE49-F238E27FC236}">
                <a16:creationId xmlns:a16="http://schemas.microsoft.com/office/drawing/2014/main" id="{6501C60E-1072-914C-8D70-E855080A7A2B}"/>
              </a:ext>
            </a:extLst>
          </p:cNvPr>
          <p:cNvSpPr>
            <a:spLocks noGrp="1"/>
          </p:cNvSpPr>
          <p:nvPr>
            <p:ph idx="1"/>
          </p:nvPr>
        </p:nvSpPr>
        <p:spPr>
          <a:xfrm>
            <a:off x="4955354" y="2682433"/>
            <a:ext cx="6282169" cy="3215749"/>
          </a:xfrm>
        </p:spPr>
        <p:txBody>
          <a:bodyPr>
            <a:normAutofit/>
          </a:bodyPr>
          <a:lstStyle/>
          <a:p>
            <a:r>
              <a:rPr lang="en-US" sz="2200" dirty="0"/>
              <a:t>Individual Taxonomy Artifacts are defined in relative isolation to facilitate reuse.</a:t>
            </a:r>
          </a:p>
          <a:p>
            <a:r>
              <a:rPr lang="en-US" sz="2200" dirty="0"/>
              <a:t>A single artifact may list a dependency on another artifact but leave details like property values or settings as TBD.</a:t>
            </a:r>
          </a:p>
          <a:p>
            <a:r>
              <a:rPr lang="en-US" sz="2200" dirty="0"/>
              <a:t>When artifacts are composed together into a Template, the TDB values can be specified, settings can be set or recommended for these artifacts in the context of the template.</a:t>
            </a:r>
          </a:p>
          <a:p>
            <a:endParaRPr lang="en-US" sz="2200" dirty="0"/>
          </a:p>
          <a:p>
            <a:pPr marL="0" indent="0">
              <a:buNone/>
            </a:pPr>
            <a:endParaRPr lang="en-US" sz="2200" dirty="0"/>
          </a:p>
        </p:txBody>
      </p:sp>
      <p:sp>
        <p:nvSpPr>
          <p:cNvPr id="4" name="Footer Placeholder 3">
            <a:extLst>
              <a:ext uri="{FF2B5EF4-FFF2-40B4-BE49-F238E27FC236}">
                <a16:creationId xmlns:a16="http://schemas.microsoft.com/office/drawing/2014/main" id="{004845B0-025A-AC46-A34F-F0DA37847118}"/>
              </a:ext>
            </a:extLst>
          </p:cNvPr>
          <p:cNvSpPr>
            <a:spLocks noGrp="1"/>
          </p:cNvSpPr>
          <p:nvPr>
            <p:ph type="ftr" sz="quarter" idx="11"/>
          </p:nvPr>
        </p:nvSpPr>
        <p:spPr>
          <a:xfrm>
            <a:off x="997792" y="6217920"/>
            <a:ext cx="4114800" cy="365125"/>
          </a:xfrm>
        </p:spPr>
        <p:txBody>
          <a:bodyPr>
            <a:normAutofit/>
          </a:bodyPr>
          <a:lstStyle/>
          <a:p>
            <a:pPr algn="l">
              <a:spcAft>
                <a:spcPts val="600"/>
              </a:spcAft>
            </a:pPr>
            <a:r>
              <a:rPr lang="en-US" sz="1100">
                <a:solidFill>
                  <a:prstClr val="black">
                    <a:lumMod val="50000"/>
                    <a:lumOff val="50000"/>
                  </a:prstClr>
                </a:solidFill>
              </a:rPr>
              <a:t>©2019 Token Taxonomy Initiative Inc. (“TTI”).  All Rights Reserved. </a:t>
            </a:r>
          </a:p>
        </p:txBody>
      </p:sp>
      <p:pic>
        <p:nvPicPr>
          <p:cNvPr id="6" name="Picture 5" descr="A close up of a sign&#10;&#10;Description automatically generated">
            <a:extLst>
              <a:ext uri="{FF2B5EF4-FFF2-40B4-BE49-F238E27FC236}">
                <a16:creationId xmlns:a16="http://schemas.microsoft.com/office/drawing/2014/main" id="{50F856EA-0819-774E-A165-C04FFB6AE0F9}"/>
              </a:ext>
            </a:extLst>
          </p:cNvPr>
          <p:cNvPicPr>
            <a:picLocks noChangeAspect="1"/>
          </p:cNvPicPr>
          <p:nvPr/>
        </p:nvPicPr>
        <p:blipFill>
          <a:blip r:embed="rId2"/>
          <a:stretch>
            <a:fillRect/>
          </a:stretch>
        </p:blipFill>
        <p:spPr>
          <a:xfrm>
            <a:off x="1114023" y="2811104"/>
            <a:ext cx="3366480" cy="2735265"/>
          </a:xfrm>
          <a:prstGeom prst="rect">
            <a:avLst/>
          </a:prstGeom>
        </p:spPr>
      </p:pic>
      <p:sp>
        <p:nvSpPr>
          <p:cNvPr id="7" name="Line Callout 1 6">
            <a:extLst>
              <a:ext uri="{FF2B5EF4-FFF2-40B4-BE49-F238E27FC236}">
                <a16:creationId xmlns:a16="http://schemas.microsoft.com/office/drawing/2014/main" id="{654F03BB-136F-8C4D-AC7C-4EAFFD03C7F0}"/>
              </a:ext>
            </a:extLst>
          </p:cNvPr>
          <p:cNvSpPr/>
          <p:nvPr/>
        </p:nvSpPr>
        <p:spPr>
          <a:xfrm>
            <a:off x="639172" y="4300819"/>
            <a:ext cx="1799229" cy="1451762"/>
          </a:xfrm>
          <a:prstGeom prst="borderCallout1">
            <a:avLst>
              <a:gd name="adj1" fmla="val 29044"/>
              <a:gd name="adj2" fmla="val 99074"/>
              <a:gd name="adj3" fmla="val 13854"/>
              <a:gd name="adj4" fmla="val 156293"/>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a:t>The SKU Property should be 15 characters long, starting with a capital letter T.</a:t>
            </a:r>
          </a:p>
        </p:txBody>
      </p:sp>
    </p:spTree>
    <p:extLst>
      <p:ext uri="{BB962C8B-B14F-4D97-AF65-F5344CB8AC3E}">
        <p14:creationId xmlns:p14="http://schemas.microsoft.com/office/powerpoint/2010/main" val="1624009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BE5AF-9F98-CA4E-BD15-B3400915BA3B}"/>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3200">
                <a:solidFill>
                  <a:schemeClr val="bg1"/>
                </a:solidFill>
              </a:rPr>
              <a:t>Taxonomy Grammar</a:t>
            </a:r>
          </a:p>
        </p:txBody>
      </p:sp>
      <p:sp>
        <p:nvSpPr>
          <p:cNvPr id="3" name="Content Placeholder 2">
            <a:extLst>
              <a:ext uri="{FF2B5EF4-FFF2-40B4-BE49-F238E27FC236}">
                <a16:creationId xmlns:a16="http://schemas.microsoft.com/office/drawing/2014/main" id="{62F7BCD1-8796-314E-B902-B834E9F2592C}"/>
              </a:ext>
            </a:extLst>
          </p:cNvPr>
          <p:cNvSpPr>
            <a:spLocks noGrp="1"/>
          </p:cNvSpPr>
          <p:nvPr>
            <p:ph idx="1"/>
          </p:nvPr>
        </p:nvSpPr>
        <p:spPr>
          <a:xfrm>
            <a:off x="643468" y="2638044"/>
            <a:ext cx="3363974" cy="3415622"/>
          </a:xfrm>
        </p:spPr>
        <p:txBody>
          <a:bodyPr>
            <a:normAutofit/>
          </a:bodyPr>
          <a:lstStyle/>
          <a:p>
            <a:r>
              <a:rPr lang="en-US" sz="1800" dirty="0">
                <a:solidFill>
                  <a:schemeClr val="bg1"/>
                </a:solidFill>
              </a:rPr>
              <a:t>Grammar defines how to construct a token or behavior group formula that is recorded as metadata in the artifact for the respective token, behavior or group.</a:t>
            </a:r>
          </a:p>
          <a:p>
            <a:r>
              <a:rPr lang="en-US" sz="1800" dirty="0">
                <a:solidFill>
                  <a:schemeClr val="bg1"/>
                </a:solidFill>
              </a:rPr>
              <a:t>The grammar has a visual and tooling format where the tooling does not include presentation characters for </a:t>
            </a:r>
            <a:r>
              <a:rPr lang="en-US" sz="1800" i="1" dirty="0">
                <a:solidFill>
                  <a:schemeClr val="bg1"/>
                </a:solidFill>
              </a:rPr>
              <a:t>italics</a:t>
            </a:r>
            <a:r>
              <a:rPr lang="en-US" sz="1800" dirty="0">
                <a:solidFill>
                  <a:schemeClr val="bg1"/>
                </a:solidFill>
              </a:rPr>
              <a:t>, Greek, super or subscript, etc.</a:t>
            </a:r>
          </a:p>
          <a:p>
            <a:pPr lvl="2" defTabSz="1244600">
              <a:spcBef>
                <a:spcPct val="0"/>
              </a:spcBef>
              <a:spcAft>
                <a:spcPct val="35000"/>
              </a:spcAft>
            </a:pPr>
            <a:endParaRPr lang="en-US" sz="1800" dirty="0">
              <a:solidFill>
                <a:schemeClr val="bg1"/>
              </a:solidFill>
            </a:endParaRPr>
          </a:p>
          <a:p>
            <a:pPr marL="457200" lvl="1" indent="0">
              <a:buNone/>
            </a:pPr>
            <a:endParaRPr lang="en-US" sz="1800" dirty="0">
              <a:solidFill>
                <a:schemeClr val="bg1"/>
              </a:solidFill>
            </a:endParaRPr>
          </a:p>
          <a:p>
            <a:pPr lvl="1"/>
            <a:endParaRPr lang="en-US" sz="1800" dirty="0">
              <a:solidFill>
                <a:schemeClr val="bg1"/>
              </a:solidFill>
            </a:endParaRPr>
          </a:p>
          <a:p>
            <a:pPr lvl="1"/>
            <a:endParaRPr lang="en-US" sz="1800" dirty="0">
              <a:solidFill>
                <a:schemeClr val="bg1"/>
              </a:solidFill>
            </a:endParaRPr>
          </a:p>
          <a:p>
            <a:pPr lvl="1"/>
            <a:endParaRPr lang="en-US" sz="1800" dirty="0">
              <a:solidFill>
                <a:schemeClr val="bg1"/>
              </a:solidFill>
            </a:endParaRPr>
          </a:p>
          <a:p>
            <a:pPr lvl="1"/>
            <a:endParaRPr lang="en-US" sz="1800" dirty="0">
              <a:solidFill>
                <a:schemeClr val="bg1"/>
              </a:solidFill>
            </a:endParaRPr>
          </a:p>
        </p:txBody>
      </p:sp>
      <p:sp>
        <p:nvSpPr>
          <p:cNvPr id="4" name="Footer Placeholder 3">
            <a:extLst>
              <a:ext uri="{FF2B5EF4-FFF2-40B4-BE49-F238E27FC236}">
                <a16:creationId xmlns:a16="http://schemas.microsoft.com/office/drawing/2014/main" id="{FEA6CDBF-0537-504C-A368-4C66D073EA07}"/>
              </a:ext>
            </a:extLst>
          </p:cNvPr>
          <p:cNvSpPr>
            <a:spLocks noGrp="1"/>
          </p:cNvSpPr>
          <p:nvPr>
            <p:ph type="ftr" sz="quarter" idx="11"/>
          </p:nvPr>
        </p:nvSpPr>
        <p:spPr>
          <a:xfrm>
            <a:off x="5297762" y="6356350"/>
            <a:ext cx="4579768" cy="365125"/>
          </a:xfrm>
        </p:spPr>
        <p:txBody>
          <a:bodyPr>
            <a:normAutofit/>
          </a:bodyPr>
          <a:lstStyle/>
          <a:p>
            <a:pPr algn="l">
              <a:lnSpc>
                <a:spcPct val="90000"/>
              </a:lnSpc>
              <a:spcAft>
                <a:spcPts val="600"/>
              </a:spcAft>
            </a:pPr>
            <a:r>
              <a:rPr lang="en-US" sz="900" dirty="0">
                <a:solidFill>
                  <a:schemeClr val="tx1">
                    <a:alpha val="80000"/>
                  </a:schemeClr>
                </a:solidFill>
              </a:rPr>
              <a:t>©2019 Token Taxonomy Initiative Inc. (“TTI”).  All Rights Reserved. </a:t>
            </a: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95BACB55-2B27-3048-B461-E14497AF91FE}"/>
                  </a:ext>
                </a:extLst>
              </p:cNvPr>
              <p:cNvGraphicFramePr>
                <a:graphicFrameLocks noGrp="1"/>
              </p:cNvGraphicFramePr>
              <p:nvPr>
                <p:extLst>
                  <p:ext uri="{D42A27DB-BD31-4B8C-83A1-F6EECF244321}">
                    <p14:modId xmlns:p14="http://schemas.microsoft.com/office/powerpoint/2010/main" val="432735616"/>
                  </p:ext>
                </p:extLst>
              </p:nvPr>
            </p:nvGraphicFramePr>
            <p:xfrm>
              <a:off x="5297763" y="960957"/>
              <a:ext cx="6250770" cy="4775222"/>
            </p:xfrm>
            <a:graphic>
              <a:graphicData uri="http://schemas.openxmlformats.org/drawingml/2006/table">
                <a:tbl>
                  <a:tblPr firstRow="1" bandRow="1">
                    <a:tableStyleId>{5C22544A-7EE6-4342-B048-85BDC9FD1C3A}</a:tableStyleId>
                  </a:tblPr>
                  <a:tblGrid>
                    <a:gridCol w="2627966">
                      <a:extLst>
                        <a:ext uri="{9D8B030D-6E8A-4147-A177-3AD203B41FA5}">
                          <a16:colId xmlns:a16="http://schemas.microsoft.com/office/drawing/2014/main" val="3934338737"/>
                        </a:ext>
                      </a:extLst>
                    </a:gridCol>
                    <a:gridCol w="1805169">
                      <a:extLst>
                        <a:ext uri="{9D8B030D-6E8A-4147-A177-3AD203B41FA5}">
                          <a16:colId xmlns:a16="http://schemas.microsoft.com/office/drawing/2014/main" val="2403502592"/>
                        </a:ext>
                      </a:extLst>
                    </a:gridCol>
                    <a:gridCol w="1817635">
                      <a:extLst>
                        <a:ext uri="{9D8B030D-6E8A-4147-A177-3AD203B41FA5}">
                          <a16:colId xmlns:a16="http://schemas.microsoft.com/office/drawing/2014/main" val="3592413325"/>
                        </a:ext>
                      </a:extLst>
                    </a:gridCol>
                  </a:tblGrid>
                  <a:tr h="394943">
                    <a:tc>
                      <a:txBody>
                        <a:bodyPr/>
                        <a:lstStyle/>
                        <a:p>
                          <a:pPr algn="ctr"/>
                          <a:r>
                            <a:rPr lang="en-US" sz="1800" dirty="0"/>
                            <a:t>Token Base Type</a:t>
                          </a:r>
                        </a:p>
                      </a:txBody>
                      <a:tcPr marL="89760" marR="89760" marT="44880" marB="44880"/>
                    </a:tc>
                    <a:tc>
                      <a:txBody>
                        <a:bodyPr/>
                        <a:lstStyle/>
                        <a:p>
                          <a:pPr algn="ctr"/>
                          <a:r>
                            <a:rPr lang="en-US" sz="1800" dirty="0"/>
                            <a:t>Visual Formula</a:t>
                          </a:r>
                        </a:p>
                      </a:txBody>
                      <a:tcPr marL="89760" marR="89760" marT="44880" marB="44880"/>
                    </a:tc>
                    <a:tc>
                      <a:txBody>
                        <a:bodyPr/>
                        <a:lstStyle/>
                        <a:p>
                          <a:pPr algn="ctr"/>
                          <a:r>
                            <a:rPr lang="en-US" sz="1800" dirty="0"/>
                            <a:t>Tooling Format</a:t>
                          </a:r>
                        </a:p>
                      </a:txBody>
                      <a:tcPr marL="89760" marR="89760" marT="44880" marB="44880"/>
                    </a:tc>
                    <a:extLst>
                      <a:ext uri="{0D108BD9-81ED-4DB2-BD59-A6C34878D82A}">
                        <a16:rowId xmlns:a16="http://schemas.microsoft.com/office/drawing/2014/main" val="674401657"/>
                      </a:ext>
                    </a:extLst>
                  </a:tr>
                  <a:tr h="394943">
                    <a:tc>
                      <a:txBody>
                        <a:bodyPr/>
                        <a:lstStyle/>
                        <a:p>
                          <a:pPr algn="ctr"/>
                          <a:r>
                            <a:rPr lang="en-US" sz="1800" dirty="0"/>
                            <a:t>Fungible</a:t>
                          </a:r>
                        </a:p>
                      </a:txBody>
                      <a:tcPr marL="89760" marR="89760" marT="44880" marB="44880"/>
                    </a:tc>
                    <a:tc>
                      <a:txBody>
                        <a:bodyPr/>
                        <a:lstStyle/>
                        <a:p>
                          <a:pPr algn="ctr"/>
                          <a14:m>
                            <m:oMath xmlns:m="http://schemas.openxmlformats.org/officeDocument/2006/math">
                              <m:sSub>
                                <m:sSubPr>
                                  <m:ctrlPr>
                                    <a:rPr lang="en-US" sz="1800" i="1" smtClean="0">
                                      <a:latin typeface="Cambria Math" panose="02040503050406030204" pitchFamily="18" charset="0"/>
                                      <a:ea typeface="Cambria Math" panose="02040503050406030204" pitchFamily="18" charset="0"/>
                                    </a:rPr>
                                  </m:ctrlPr>
                                </m:sSubPr>
                                <m:e>
                                  <m:r>
                                    <a:rPr lang="en-US" sz="1800">
                                      <a:latin typeface="Cambria Math" panose="02040503050406030204" pitchFamily="18" charset="0"/>
                                    </a:rPr>
                                    <m:t> </m:t>
                                  </m:r>
                                  <m:r>
                                    <a:rPr lang="en-US" sz="1800" i="1">
                                      <a:latin typeface="Cambria Math" panose="02040503050406030204" pitchFamily="18" charset="0"/>
                                      <a:ea typeface="Cambria Math" panose="02040503050406030204" pitchFamily="18" charset="0"/>
                                    </a:rPr>
                                    <m:t>𝜏</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 </a:t>
                          </a:r>
                        </a:p>
                      </a:txBody>
                      <a:tcPr marL="89760" marR="89760" marT="44880" marB="44880"/>
                    </a:tc>
                    <a:tc>
                      <a:txBody>
                        <a:bodyPr/>
                        <a:lstStyle/>
                        <a:p>
                          <a:pPr algn="ctr"/>
                          <a:r>
                            <a:rPr lang="en-US" sz="1800" dirty="0" err="1"/>
                            <a:t>tF</a:t>
                          </a:r>
                          <a:endParaRPr lang="en-US" sz="1800" dirty="0"/>
                        </a:p>
                      </a:txBody>
                      <a:tcPr marL="89760" marR="89760" marT="44880" marB="44880"/>
                    </a:tc>
                    <a:extLst>
                      <a:ext uri="{0D108BD9-81ED-4DB2-BD59-A6C34878D82A}">
                        <a16:rowId xmlns:a16="http://schemas.microsoft.com/office/drawing/2014/main" val="1336730651"/>
                      </a:ext>
                    </a:extLst>
                  </a:tr>
                  <a:tr h="394943">
                    <a:tc>
                      <a:txBody>
                        <a:bodyPr/>
                        <a:lstStyle/>
                        <a:p>
                          <a:pPr algn="ctr"/>
                          <a:r>
                            <a:rPr lang="en-US" sz="1800" dirty="0"/>
                            <a:t>Non-fungible</a:t>
                          </a:r>
                        </a:p>
                      </a:txBody>
                      <a:tcPr marL="89760" marR="89760" marT="44880" marB="44880"/>
                    </a:tc>
                    <a:tc>
                      <a:txBody>
                        <a:bodyPr/>
                        <a:lstStyle/>
                        <a:p>
                          <a:pPr algn="ctr"/>
                          <a14:m>
                            <m:oMathPara xmlns:m="http://schemas.openxmlformats.org/officeDocument/2006/math">
                              <m:oMathParaPr>
                                <m:jc m:val="center"/>
                              </m:oMathParaPr>
                              <m:oMath xmlns:m="http://schemas.openxmlformats.org/officeDocument/2006/math">
                                <m:sSub>
                                  <m:sSubPr>
                                    <m:ctrlPr>
                                      <a:rPr lang="en-US" sz="1800" i="1" smtClean="0">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𝜏</m:t>
                                    </m:r>
                                  </m:e>
                                  <m:sub>
                                    <m:r>
                                      <m:rPr>
                                        <m:sty m:val="p"/>
                                      </m:rPr>
                                      <a:rPr lang="el-GR" sz="1800" i="1">
                                        <a:latin typeface="Cambria Math" panose="02040503050406030204" pitchFamily="18" charset="0"/>
                                        <a:ea typeface="Cambria Math" panose="02040503050406030204" pitchFamily="18" charset="0"/>
                                      </a:rPr>
                                      <m:t>Ν</m:t>
                                    </m:r>
                                  </m:sub>
                                </m:sSub>
                              </m:oMath>
                            </m:oMathPara>
                          </a14:m>
                          <a:endParaRPr lang="en-US" sz="1800"/>
                        </a:p>
                      </a:txBody>
                      <a:tcPr marL="89760" marR="89760" marT="44880" marB="44880"/>
                    </a:tc>
                    <a:tc>
                      <a:txBody>
                        <a:bodyPr/>
                        <a:lstStyle/>
                        <a:p>
                          <a:pPr algn="ctr"/>
                          <a:r>
                            <a:rPr lang="en-US" sz="1800" dirty="0" err="1"/>
                            <a:t>tN</a:t>
                          </a:r>
                          <a:endParaRPr lang="en-US" sz="1800" dirty="0"/>
                        </a:p>
                      </a:txBody>
                      <a:tcPr marL="89760" marR="89760" marT="44880" marB="44880"/>
                    </a:tc>
                    <a:extLst>
                      <a:ext uri="{0D108BD9-81ED-4DB2-BD59-A6C34878D82A}">
                        <a16:rowId xmlns:a16="http://schemas.microsoft.com/office/drawing/2014/main" val="2984767067"/>
                      </a:ext>
                    </a:extLst>
                  </a:tr>
                  <a:tr h="394943">
                    <a:tc>
                      <a:txBody>
                        <a:bodyPr/>
                        <a:lstStyle/>
                        <a:p>
                          <a:pPr algn="ctr"/>
                          <a:r>
                            <a:rPr lang="en-US" sz="1800" dirty="0"/>
                            <a:t>Hybrid – classes in (,)</a:t>
                          </a:r>
                        </a:p>
                      </a:txBody>
                      <a:tcPr marL="89760" marR="89760" marT="44880" marB="44880"/>
                    </a:tc>
                    <a:tc>
                      <a:txBody>
                        <a:bodyPr/>
                        <a:lstStyle/>
                        <a:p>
                          <a:pPr algn="ctr"/>
                          <a:endParaRPr lang="en-US" sz="1800"/>
                        </a:p>
                      </a:txBody>
                      <a:tcPr marL="89760" marR="89760" marT="44880" marB="44880"/>
                    </a:tc>
                    <a:tc>
                      <a:txBody>
                        <a:bodyPr/>
                        <a:lstStyle/>
                        <a:p>
                          <a:pPr algn="ctr"/>
                          <a:endParaRPr lang="en-US" sz="1800"/>
                        </a:p>
                      </a:txBody>
                      <a:tcPr marL="89760" marR="89760" marT="44880" marB="44880"/>
                    </a:tc>
                    <a:extLst>
                      <a:ext uri="{0D108BD9-81ED-4DB2-BD59-A6C34878D82A}">
                        <a16:rowId xmlns:a16="http://schemas.microsoft.com/office/drawing/2014/main" val="170263386"/>
                      </a:ext>
                    </a:extLst>
                  </a:tr>
                  <a:tr h="664223">
                    <a:tc>
                      <a:txBody>
                        <a:bodyPr/>
                        <a:lstStyle/>
                        <a:p>
                          <a:pPr algn="ctr"/>
                          <a:r>
                            <a:rPr lang="en-US" sz="1800" dirty="0"/>
                            <a:t>Non-fungible with a class of fungibles</a:t>
                          </a:r>
                        </a:p>
                      </a:txBody>
                      <a:tcPr marL="89760" marR="89760" marT="44880" marB="44880"/>
                    </a:tc>
                    <a:tc>
                      <a:txBody>
                        <a:bodyPr/>
                        <a:lstStyle/>
                        <a:p>
                          <a:pPr algn="ctr"/>
                          <a14:m>
                            <m:oMath xmlns:m="http://schemas.openxmlformats.org/officeDocument/2006/math">
                              <m:sSub>
                                <m:sSubPr>
                                  <m:ctrlPr>
                                    <a:rPr lang="en-US" sz="1800" i="1" dirty="0" smtClean="0">
                                      <a:latin typeface="Cambria Math" panose="02040503050406030204" pitchFamily="18" charset="0"/>
                                    </a:rPr>
                                  </m:ctrlPr>
                                </m:sSubPr>
                                <m:e>
                                  <m:r>
                                    <a:rPr lang="en-US" sz="180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Ν</m:t>
                                  </m:r>
                                </m:sub>
                              </m:sSub>
                            </m:oMath>
                          </a14:m>
                          <a:r>
                            <a:rPr lang="en-US" sz="180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Ϝ</m:t>
                                  </m:r>
                                </m:sub>
                              </m:sSub>
                            </m:oMath>
                          </a14:m>
                          <a:r>
                            <a:rPr lang="en-US" sz="1800"/>
                            <a:t>) </a:t>
                          </a:r>
                        </a:p>
                      </a:txBody>
                      <a:tcPr marL="89760" marR="89760" marT="44880" marB="44880"/>
                    </a:tc>
                    <a:tc>
                      <a:txBody>
                        <a:bodyPr/>
                        <a:lstStyle/>
                        <a:p>
                          <a:pPr algn="ctr"/>
                          <a:r>
                            <a:rPr lang="en-US" sz="1800" dirty="0" err="1"/>
                            <a:t>tN</a:t>
                          </a:r>
                          <a:r>
                            <a:rPr lang="en-US" sz="1800" dirty="0"/>
                            <a:t>(</a:t>
                          </a:r>
                          <a:r>
                            <a:rPr lang="en-US" sz="1800" dirty="0" err="1"/>
                            <a:t>tF</a:t>
                          </a:r>
                          <a:r>
                            <a:rPr lang="en-US" sz="1800" dirty="0"/>
                            <a:t>)</a:t>
                          </a:r>
                        </a:p>
                      </a:txBody>
                      <a:tcPr marL="89760" marR="89760" marT="44880" marB="44880"/>
                    </a:tc>
                    <a:extLst>
                      <a:ext uri="{0D108BD9-81ED-4DB2-BD59-A6C34878D82A}">
                        <a16:rowId xmlns:a16="http://schemas.microsoft.com/office/drawing/2014/main" val="222499730"/>
                      </a:ext>
                    </a:extLst>
                  </a:tr>
                  <a:tr h="664223">
                    <a:tc>
                      <a:txBody>
                        <a:bodyPr/>
                        <a:lstStyle/>
                        <a:p>
                          <a:pPr algn="ctr"/>
                          <a:r>
                            <a:rPr lang="en-US" sz="1800" dirty="0"/>
                            <a:t>Fungible with a class of non-fungibles</a:t>
                          </a:r>
                        </a:p>
                      </a:txBody>
                      <a:tcPr marL="89760" marR="89760" marT="44880" marB="44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i="1" dirty="0" smtClean="0">
                                      <a:latin typeface="Cambria Math" panose="02040503050406030204" pitchFamily="18" charset="0"/>
                                    </a:rPr>
                                  </m:ctrlPr>
                                </m:sSubPr>
                                <m:e>
                                  <m:r>
                                    <a:rPr lang="en-US" sz="1800" b="0" i="0" dirty="0" smtClean="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Ν</m:t>
                                  </m:r>
                                </m:sub>
                              </m:sSub>
                            </m:oMath>
                          </a14:m>
                          <a:r>
                            <a:rPr lang="en-US" sz="1800" dirty="0"/>
                            <a:t>)</a:t>
                          </a:r>
                        </a:p>
                      </a:txBody>
                      <a:tcPr marL="89760" marR="89760" marT="44880" marB="44880"/>
                    </a:tc>
                    <a:tc>
                      <a:txBody>
                        <a:bodyPr/>
                        <a:lstStyle/>
                        <a:p>
                          <a:pPr algn="ctr"/>
                          <a:r>
                            <a:rPr lang="en-US" sz="1800" dirty="0" err="1"/>
                            <a:t>tF</a:t>
                          </a:r>
                          <a:r>
                            <a:rPr lang="en-US" sz="1800" dirty="0"/>
                            <a:t>(</a:t>
                          </a:r>
                          <a:r>
                            <a:rPr lang="en-US" sz="1800" dirty="0" err="1"/>
                            <a:t>tN</a:t>
                          </a:r>
                          <a:r>
                            <a:rPr lang="en-US" sz="1800" dirty="0"/>
                            <a:t>)</a:t>
                          </a:r>
                        </a:p>
                      </a:txBody>
                      <a:tcPr marL="89760" marR="89760" marT="44880" marB="44880"/>
                    </a:tc>
                    <a:extLst>
                      <a:ext uri="{0D108BD9-81ED-4DB2-BD59-A6C34878D82A}">
                        <a16:rowId xmlns:a16="http://schemas.microsoft.com/office/drawing/2014/main" val="1156572807"/>
                      </a:ext>
                    </a:extLst>
                  </a:tr>
                  <a:tr h="933502">
                    <a:tc>
                      <a:txBody>
                        <a:bodyPr/>
                        <a:lstStyle/>
                        <a:p>
                          <a:pPr algn="ctr"/>
                          <a:r>
                            <a:rPr lang="en-US" sz="1800" dirty="0"/>
                            <a:t>Fungible with a class of non-fungibles and fungibles</a:t>
                          </a:r>
                        </a:p>
                      </a:txBody>
                      <a:tcPr marL="89760" marR="89760" marT="44880" marB="44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i="1" dirty="0" smtClean="0">
                                      <a:latin typeface="Cambria Math" panose="02040503050406030204" pitchFamily="18" charset="0"/>
                                    </a:rPr>
                                  </m:ctrlPr>
                                </m:sSubPr>
                                <m:e>
                                  <m:r>
                                    <a:rPr lang="en-US" sz="1800" dirty="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Ν</m:t>
                                  </m:r>
                                </m:sub>
                              </m:sSub>
                              <m:r>
                                <a:rPr lang="en-US" sz="1800" b="0" i="1" dirty="0" smtClean="0">
                                  <a:latin typeface="Cambria Math" panose="02040503050406030204" pitchFamily="18" charset="0"/>
                                  <a:ea typeface="Cambria Math" panose="02040503050406030204" pitchFamily="18" charset="0"/>
                                </a:rPr>
                                <m:t>,</m:t>
                              </m:r>
                              <m:sSub>
                                <m:sSubPr>
                                  <m:ctrlPr>
                                    <a:rPr lang="en-US" sz="1800" i="1" dirty="0">
                                      <a:latin typeface="Cambria Math" panose="02040503050406030204" pitchFamily="18" charset="0"/>
                                    </a:rPr>
                                  </m:ctrlPr>
                                </m:sSubPr>
                                <m:e>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a:t>
                          </a:r>
                        </a:p>
                      </a:txBody>
                      <a:tcPr marL="89760" marR="89760" marT="44880" marB="44880"/>
                    </a:tc>
                    <a:tc>
                      <a:txBody>
                        <a:bodyPr/>
                        <a:lstStyle/>
                        <a:p>
                          <a:pPr algn="ctr"/>
                          <a:r>
                            <a:rPr lang="en-US" sz="1800" dirty="0" err="1"/>
                            <a:t>tF</a:t>
                          </a:r>
                          <a:r>
                            <a:rPr lang="en-US" sz="1800" dirty="0"/>
                            <a:t>(</a:t>
                          </a:r>
                          <a:r>
                            <a:rPr lang="en-US" sz="1800" dirty="0" err="1"/>
                            <a:t>tN,tF</a:t>
                          </a:r>
                          <a:r>
                            <a:rPr lang="en-US" sz="1800" dirty="0"/>
                            <a:t>)</a:t>
                          </a:r>
                        </a:p>
                      </a:txBody>
                      <a:tcPr marL="89760" marR="89760" marT="44880" marB="44880"/>
                    </a:tc>
                    <a:extLst>
                      <a:ext uri="{0D108BD9-81ED-4DB2-BD59-A6C34878D82A}">
                        <a16:rowId xmlns:a16="http://schemas.microsoft.com/office/drawing/2014/main" val="2318256815"/>
                      </a:ext>
                    </a:extLst>
                  </a:tr>
                  <a:tr h="933502">
                    <a:tc>
                      <a:txBody>
                        <a:bodyPr/>
                        <a:lstStyle/>
                        <a:p>
                          <a:pPr algn="ctr"/>
                          <a:r>
                            <a:rPr lang="en-US" sz="1800" dirty="0"/>
                            <a:t>Non-fungible with </a:t>
                          </a:r>
                          <a:r>
                            <a:rPr lang="en-US" sz="1800"/>
                            <a:t>a class </a:t>
                          </a:r>
                          <a:r>
                            <a:rPr lang="en-US" sz="1800" dirty="0"/>
                            <a:t>of fungibles and non-fungibles</a:t>
                          </a:r>
                        </a:p>
                      </a:txBody>
                      <a:tcPr marL="89760" marR="89760" marT="44880" marB="44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i="1" dirty="0" smtClean="0">
                                      <a:latin typeface="Cambria Math" panose="02040503050406030204" pitchFamily="18" charset="0"/>
                                    </a:rPr>
                                  </m:ctrlPr>
                                </m:sSubPr>
                                <m:e>
                                  <m:r>
                                    <a:rPr lang="en-US" sz="180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Ν</m:t>
                                  </m:r>
                                </m:sub>
                              </m:sSub>
                            </m:oMath>
                          </a14:m>
                          <a:r>
                            <a:rPr lang="en-US" sz="1800" dirty="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Ϝ</m:t>
                                  </m:r>
                                </m:sub>
                              </m:sSub>
                              <m:sSub>
                                <m:sSubPr>
                                  <m:ctrlPr>
                                    <a:rPr lang="en-US" sz="1800" i="1" dirty="0">
                                      <a:latin typeface="Cambria Math" panose="02040503050406030204" pitchFamily="18" charset="0"/>
                                    </a:rPr>
                                  </m:ctrlPr>
                                </m:sSubPr>
                                <m:e>
                                  <m:r>
                                    <a:rPr lang="en-US" sz="1800" b="0" i="1" dirty="0" smtClean="0">
                                      <a:latin typeface="Cambria Math" panose="02040503050406030204" pitchFamily="18" charset="0"/>
                                    </a:rPr>
                                    <m:t>,</m:t>
                                  </m:r>
                                  <m:r>
                                    <a:rPr lang="en-US" sz="180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Ν</m:t>
                                  </m:r>
                                </m:sub>
                              </m:sSub>
                            </m:oMath>
                          </a14:m>
                          <a:r>
                            <a:rPr lang="en-US" sz="1800" dirty="0"/>
                            <a:t>)</a:t>
                          </a:r>
                        </a:p>
                      </a:txBody>
                      <a:tcPr marL="89760" marR="89760" marT="44880" marB="44880"/>
                    </a:tc>
                    <a:tc>
                      <a:txBody>
                        <a:bodyPr/>
                        <a:lstStyle/>
                        <a:p>
                          <a:pPr algn="ctr"/>
                          <a:r>
                            <a:rPr lang="en-US" sz="1800" dirty="0" err="1"/>
                            <a:t>tN</a:t>
                          </a:r>
                          <a:r>
                            <a:rPr lang="en-US" sz="1800" dirty="0"/>
                            <a:t>(</a:t>
                          </a:r>
                          <a:r>
                            <a:rPr lang="en-US" sz="1800" dirty="0" err="1"/>
                            <a:t>tF,tN</a:t>
                          </a:r>
                          <a:r>
                            <a:rPr lang="en-US" sz="1800" dirty="0"/>
                            <a:t>)</a:t>
                          </a:r>
                        </a:p>
                      </a:txBody>
                      <a:tcPr marL="89760" marR="89760" marT="44880" marB="44880"/>
                    </a:tc>
                    <a:extLst>
                      <a:ext uri="{0D108BD9-81ED-4DB2-BD59-A6C34878D82A}">
                        <a16:rowId xmlns:a16="http://schemas.microsoft.com/office/drawing/2014/main" val="4294823176"/>
                      </a:ext>
                    </a:extLst>
                  </a:tr>
                </a:tbl>
              </a:graphicData>
            </a:graphic>
          </p:graphicFrame>
        </mc:Choice>
        <mc:Fallback xmlns="">
          <p:graphicFrame>
            <p:nvGraphicFramePr>
              <p:cNvPr id="5" name="Table 4">
                <a:extLst>
                  <a:ext uri="{FF2B5EF4-FFF2-40B4-BE49-F238E27FC236}">
                    <a16:creationId xmlns:a16="http://schemas.microsoft.com/office/drawing/2014/main" id="{95BACB55-2B27-3048-B461-E14497AF91FE}"/>
                  </a:ext>
                </a:extLst>
              </p:cNvPr>
              <p:cNvGraphicFramePr>
                <a:graphicFrameLocks noGrp="1"/>
              </p:cNvGraphicFramePr>
              <p:nvPr>
                <p:extLst>
                  <p:ext uri="{D42A27DB-BD31-4B8C-83A1-F6EECF244321}">
                    <p14:modId xmlns:p14="http://schemas.microsoft.com/office/powerpoint/2010/main" val="432735616"/>
                  </p:ext>
                </p:extLst>
              </p:nvPr>
            </p:nvGraphicFramePr>
            <p:xfrm>
              <a:off x="5297763" y="960957"/>
              <a:ext cx="6250770" cy="4775222"/>
            </p:xfrm>
            <a:graphic>
              <a:graphicData uri="http://schemas.openxmlformats.org/drawingml/2006/table">
                <a:tbl>
                  <a:tblPr firstRow="1" bandRow="1">
                    <a:tableStyleId>{5C22544A-7EE6-4342-B048-85BDC9FD1C3A}</a:tableStyleId>
                  </a:tblPr>
                  <a:tblGrid>
                    <a:gridCol w="2627966">
                      <a:extLst>
                        <a:ext uri="{9D8B030D-6E8A-4147-A177-3AD203B41FA5}">
                          <a16:colId xmlns:a16="http://schemas.microsoft.com/office/drawing/2014/main" val="3934338737"/>
                        </a:ext>
                      </a:extLst>
                    </a:gridCol>
                    <a:gridCol w="1805169">
                      <a:extLst>
                        <a:ext uri="{9D8B030D-6E8A-4147-A177-3AD203B41FA5}">
                          <a16:colId xmlns:a16="http://schemas.microsoft.com/office/drawing/2014/main" val="2403502592"/>
                        </a:ext>
                      </a:extLst>
                    </a:gridCol>
                    <a:gridCol w="1817635">
                      <a:extLst>
                        <a:ext uri="{9D8B030D-6E8A-4147-A177-3AD203B41FA5}">
                          <a16:colId xmlns:a16="http://schemas.microsoft.com/office/drawing/2014/main" val="3592413325"/>
                        </a:ext>
                      </a:extLst>
                    </a:gridCol>
                  </a:tblGrid>
                  <a:tr h="394943">
                    <a:tc>
                      <a:txBody>
                        <a:bodyPr/>
                        <a:lstStyle/>
                        <a:p>
                          <a:pPr algn="ctr"/>
                          <a:r>
                            <a:rPr lang="en-US" sz="1800" dirty="0"/>
                            <a:t>Token Base Type</a:t>
                          </a:r>
                        </a:p>
                      </a:txBody>
                      <a:tcPr marL="89760" marR="89760" marT="44880" marB="44880"/>
                    </a:tc>
                    <a:tc>
                      <a:txBody>
                        <a:bodyPr/>
                        <a:lstStyle/>
                        <a:p>
                          <a:pPr algn="ctr"/>
                          <a:r>
                            <a:rPr lang="en-US" sz="1800" dirty="0"/>
                            <a:t>Visual Formula</a:t>
                          </a:r>
                        </a:p>
                      </a:txBody>
                      <a:tcPr marL="89760" marR="89760" marT="44880" marB="44880"/>
                    </a:tc>
                    <a:tc>
                      <a:txBody>
                        <a:bodyPr/>
                        <a:lstStyle/>
                        <a:p>
                          <a:pPr algn="ctr"/>
                          <a:r>
                            <a:rPr lang="en-US" sz="1800" dirty="0"/>
                            <a:t>Tooling Format</a:t>
                          </a:r>
                        </a:p>
                      </a:txBody>
                      <a:tcPr marL="89760" marR="89760" marT="44880" marB="44880"/>
                    </a:tc>
                    <a:extLst>
                      <a:ext uri="{0D108BD9-81ED-4DB2-BD59-A6C34878D82A}">
                        <a16:rowId xmlns:a16="http://schemas.microsoft.com/office/drawing/2014/main" val="674401657"/>
                      </a:ext>
                    </a:extLst>
                  </a:tr>
                  <a:tr h="394943">
                    <a:tc>
                      <a:txBody>
                        <a:bodyPr/>
                        <a:lstStyle/>
                        <a:p>
                          <a:pPr algn="ctr"/>
                          <a:r>
                            <a:rPr lang="en-US" sz="1800" dirty="0"/>
                            <a:t>Fungible</a:t>
                          </a:r>
                        </a:p>
                      </a:txBody>
                      <a:tcPr marL="89760" marR="89760" marT="44880" marB="44880"/>
                    </a:tc>
                    <a:tc>
                      <a:txBody>
                        <a:bodyPr/>
                        <a:lstStyle/>
                        <a:p>
                          <a:endParaRPr lang="en-US"/>
                        </a:p>
                      </a:txBody>
                      <a:tcPr marL="89760" marR="89760" marT="44880" marB="44880">
                        <a:blipFill>
                          <a:blip r:embed="rId2"/>
                          <a:stretch>
                            <a:fillRect l="-145455" t="-106452" r="-100699" b="-1032258"/>
                          </a:stretch>
                        </a:blipFill>
                      </a:tcPr>
                    </a:tc>
                    <a:tc>
                      <a:txBody>
                        <a:bodyPr/>
                        <a:lstStyle/>
                        <a:p>
                          <a:pPr algn="ctr"/>
                          <a:r>
                            <a:rPr lang="en-US" sz="1800" dirty="0" err="1"/>
                            <a:t>tF</a:t>
                          </a:r>
                          <a:endParaRPr lang="en-US" sz="1800" dirty="0"/>
                        </a:p>
                      </a:txBody>
                      <a:tcPr marL="89760" marR="89760" marT="44880" marB="44880"/>
                    </a:tc>
                    <a:extLst>
                      <a:ext uri="{0D108BD9-81ED-4DB2-BD59-A6C34878D82A}">
                        <a16:rowId xmlns:a16="http://schemas.microsoft.com/office/drawing/2014/main" val="1336730651"/>
                      </a:ext>
                    </a:extLst>
                  </a:tr>
                  <a:tr h="394943">
                    <a:tc>
                      <a:txBody>
                        <a:bodyPr/>
                        <a:lstStyle/>
                        <a:p>
                          <a:pPr algn="ctr"/>
                          <a:r>
                            <a:rPr lang="en-US" sz="1800" dirty="0"/>
                            <a:t>Non-fungible</a:t>
                          </a:r>
                        </a:p>
                      </a:txBody>
                      <a:tcPr marL="89760" marR="89760" marT="44880" marB="44880"/>
                    </a:tc>
                    <a:tc>
                      <a:txBody>
                        <a:bodyPr/>
                        <a:lstStyle/>
                        <a:p>
                          <a:endParaRPr lang="en-US"/>
                        </a:p>
                      </a:txBody>
                      <a:tcPr marL="89760" marR="89760" marT="44880" marB="44880">
                        <a:blipFill>
                          <a:blip r:embed="rId2"/>
                          <a:stretch>
                            <a:fillRect l="-145455" t="-200000" r="-100699" b="-900000"/>
                          </a:stretch>
                        </a:blipFill>
                      </a:tcPr>
                    </a:tc>
                    <a:tc>
                      <a:txBody>
                        <a:bodyPr/>
                        <a:lstStyle/>
                        <a:p>
                          <a:pPr algn="ctr"/>
                          <a:r>
                            <a:rPr lang="en-US" sz="1800" dirty="0" err="1"/>
                            <a:t>tN</a:t>
                          </a:r>
                          <a:endParaRPr lang="en-US" sz="1800" dirty="0"/>
                        </a:p>
                      </a:txBody>
                      <a:tcPr marL="89760" marR="89760" marT="44880" marB="44880"/>
                    </a:tc>
                    <a:extLst>
                      <a:ext uri="{0D108BD9-81ED-4DB2-BD59-A6C34878D82A}">
                        <a16:rowId xmlns:a16="http://schemas.microsoft.com/office/drawing/2014/main" val="2984767067"/>
                      </a:ext>
                    </a:extLst>
                  </a:tr>
                  <a:tr h="394943">
                    <a:tc>
                      <a:txBody>
                        <a:bodyPr/>
                        <a:lstStyle/>
                        <a:p>
                          <a:pPr algn="ctr"/>
                          <a:r>
                            <a:rPr lang="en-US" sz="1800" dirty="0"/>
                            <a:t>Hybrid – classes in (,)</a:t>
                          </a:r>
                        </a:p>
                      </a:txBody>
                      <a:tcPr marL="89760" marR="89760" marT="44880" marB="44880"/>
                    </a:tc>
                    <a:tc>
                      <a:txBody>
                        <a:bodyPr/>
                        <a:lstStyle/>
                        <a:p>
                          <a:pPr algn="ctr"/>
                          <a:endParaRPr lang="en-US" sz="1800"/>
                        </a:p>
                      </a:txBody>
                      <a:tcPr marL="89760" marR="89760" marT="44880" marB="44880"/>
                    </a:tc>
                    <a:tc>
                      <a:txBody>
                        <a:bodyPr/>
                        <a:lstStyle/>
                        <a:p>
                          <a:pPr algn="ctr"/>
                          <a:endParaRPr lang="en-US" sz="1800"/>
                        </a:p>
                      </a:txBody>
                      <a:tcPr marL="89760" marR="89760" marT="44880" marB="44880"/>
                    </a:tc>
                    <a:extLst>
                      <a:ext uri="{0D108BD9-81ED-4DB2-BD59-A6C34878D82A}">
                        <a16:rowId xmlns:a16="http://schemas.microsoft.com/office/drawing/2014/main" val="170263386"/>
                      </a:ext>
                    </a:extLst>
                  </a:tr>
                  <a:tr h="664223">
                    <a:tc>
                      <a:txBody>
                        <a:bodyPr/>
                        <a:lstStyle/>
                        <a:p>
                          <a:pPr algn="ctr"/>
                          <a:r>
                            <a:rPr lang="en-US" sz="1800" dirty="0"/>
                            <a:t>Non-fungible with a class of fungibles</a:t>
                          </a:r>
                        </a:p>
                      </a:txBody>
                      <a:tcPr marL="89760" marR="89760" marT="44880" marB="44880"/>
                    </a:tc>
                    <a:tc>
                      <a:txBody>
                        <a:bodyPr/>
                        <a:lstStyle/>
                        <a:p>
                          <a:endParaRPr lang="en-US"/>
                        </a:p>
                      </a:txBody>
                      <a:tcPr marL="89760" marR="89760" marT="44880" marB="44880">
                        <a:blipFill>
                          <a:blip r:embed="rId2"/>
                          <a:stretch>
                            <a:fillRect l="-145455" t="-244231" r="-100699" b="-394231"/>
                          </a:stretch>
                        </a:blipFill>
                      </a:tcPr>
                    </a:tc>
                    <a:tc>
                      <a:txBody>
                        <a:bodyPr/>
                        <a:lstStyle/>
                        <a:p>
                          <a:pPr algn="ctr"/>
                          <a:r>
                            <a:rPr lang="en-US" sz="1800" dirty="0" err="1"/>
                            <a:t>tN</a:t>
                          </a:r>
                          <a:r>
                            <a:rPr lang="en-US" sz="1800" dirty="0"/>
                            <a:t>(</a:t>
                          </a:r>
                          <a:r>
                            <a:rPr lang="en-US" sz="1800" dirty="0" err="1"/>
                            <a:t>tF</a:t>
                          </a:r>
                          <a:r>
                            <a:rPr lang="en-US" sz="1800" dirty="0"/>
                            <a:t>)</a:t>
                          </a:r>
                        </a:p>
                      </a:txBody>
                      <a:tcPr marL="89760" marR="89760" marT="44880" marB="44880"/>
                    </a:tc>
                    <a:extLst>
                      <a:ext uri="{0D108BD9-81ED-4DB2-BD59-A6C34878D82A}">
                        <a16:rowId xmlns:a16="http://schemas.microsoft.com/office/drawing/2014/main" val="222499730"/>
                      </a:ext>
                    </a:extLst>
                  </a:tr>
                  <a:tr h="664223">
                    <a:tc>
                      <a:txBody>
                        <a:bodyPr/>
                        <a:lstStyle/>
                        <a:p>
                          <a:pPr algn="ctr"/>
                          <a:r>
                            <a:rPr lang="en-US" sz="1800" dirty="0"/>
                            <a:t>Fungible with a class of non-fungibles</a:t>
                          </a:r>
                        </a:p>
                      </a:txBody>
                      <a:tcPr marL="89760" marR="89760" marT="44880" marB="44880"/>
                    </a:tc>
                    <a:tc>
                      <a:txBody>
                        <a:bodyPr/>
                        <a:lstStyle/>
                        <a:p>
                          <a:endParaRPr lang="en-US"/>
                        </a:p>
                      </a:txBody>
                      <a:tcPr marL="89760" marR="89760" marT="44880" marB="44880">
                        <a:blipFill>
                          <a:blip r:embed="rId2"/>
                          <a:stretch>
                            <a:fillRect l="-145455" t="-337736" r="-100699" b="-286792"/>
                          </a:stretch>
                        </a:blipFill>
                      </a:tcPr>
                    </a:tc>
                    <a:tc>
                      <a:txBody>
                        <a:bodyPr/>
                        <a:lstStyle/>
                        <a:p>
                          <a:pPr algn="ctr"/>
                          <a:r>
                            <a:rPr lang="en-US" sz="1800" dirty="0" err="1"/>
                            <a:t>tF</a:t>
                          </a:r>
                          <a:r>
                            <a:rPr lang="en-US" sz="1800" dirty="0"/>
                            <a:t>(</a:t>
                          </a:r>
                          <a:r>
                            <a:rPr lang="en-US" sz="1800" dirty="0" err="1"/>
                            <a:t>tN</a:t>
                          </a:r>
                          <a:r>
                            <a:rPr lang="en-US" sz="1800" dirty="0"/>
                            <a:t>)</a:t>
                          </a:r>
                        </a:p>
                      </a:txBody>
                      <a:tcPr marL="89760" marR="89760" marT="44880" marB="44880"/>
                    </a:tc>
                    <a:extLst>
                      <a:ext uri="{0D108BD9-81ED-4DB2-BD59-A6C34878D82A}">
                        <a16:rowId xmlns:a16="http://schemas.microsoft.com/office/drawing/2014/main" val="1156572807"/>
                      </a:ext>
                    </a:extLst>
                  </a:tr>
                  <a:tr h="933502">
                    <a:tc>
                      <a:txBody>
                        <a:bodyPr/>
                        <a:lstStyle/>
                        <a:p>
                          <a:pPr algn="ctr"/>
                          <a:r>
                            <a:rPr lang="en-US" sz="1800" dirty="0"/>
                            <a:t>Fungible with a class of non-fungibles and fungibles</a:t>
                          </a:r>
                        </a:p>
                      </a:txBody>
                      <a:tcPr marL="89760" marR="89760" marT="44880" marB="44880"/>
                    </a:tc>
                    <a:tc>
                      <a:txBody>
                        <a:bodyPr/>
                        <a:lstStyle/>
                        <a:p>
                          <a:endParaRPr lang="en-US"/>
                        </a:p>
                      </a:txBody>
                      <a:tcPr marL="89760" marR="89760" marT="44880" marB="44880">
                        <a:blipFill>
                          <a:blip r:embed="rId2"/>
                          <a:stretch>
                            <a:fillRect l="-145455" t="-317808" r="-100699" b="-108219"/>
                          </a:stretch>
                        </a:blipFill>
                      </a:tcPr>
                    </a:tc>
                    <a:tc>
                      <a:txBody>
                        <a:bodyPr/>
                        <a:lstStyle/>
                        <a:p>
                          <a:pPr algn="ctr"/>
                          <a:r>
                            <a:rPr lang="en-US" sz="1800" dirty="0" err="1"/>
                            <a:t>tF</a:t>
                          </a:r>
                          <a:r>
                            <a:rPr lang="en-US" sz="1800" dirty="0"/>
                            <a:t>(</a:t>
                          </a:r>
                          <a:r>
                            <a:rPr lang="en-US" sz="1800" dirty="0" err="1"/>
                            <a:t>tN,tF</a:t>
                          </a:r>
                          <a:r>
                            <a:rPr lang="en-US" sz="1800" dirty="0"/>
                            <a:t>)</a:t>
                          </a:r>
                        </a:p>
                      </a:txBody>
                      <a:tcPr marL="89760" marR="89760" marT="44880" marB="44880"/>
                    </a:tc>
                    <a:extLst>
                      <a:ext uri="{0D108BD9-81ED-4DB2-BD59-A6C34878D82A}">
                        <a16:rowId xmlns:a16="http://schemas.microsoft.com/office/drawing/2014/main" val="2318256815"/>
                      </a:ext>
                    </a:extLst>
                  </a:tr>
                  <a:tr h="933502">
                    <a:tc>
                      <a:txBody>
                        <a:bodyPr/>
                        <a:lstStyle/>
                        <a:p>
                          <a:pPr algn="ctr"/>
                          <a:r>
                            <a:rPr lang="en-US" sz="1800" dirty="0"/>
                            <a:t>Non-fungible with </a:t>
                          </a:r>
                          <a:r>
                            <a:rPr lang="en-US" sz="1800"/>
                            <a:t>a class </a:t>
                          </a:r>
                          <a:r>
                            <a:rPr lang="en-US" sz="1800" dirty="0"/>
                            <a:t>of fungibles and non-fungibles</a:t>
                          </a:r>
                        </a:p>
                      </a:txBody>
                      <a:tcPr marL="89760" marR="89760" marT="44880" marB="44880"/>
                    </a:tc>
                    <a:tc>
                      <a:txBody>
                        <a:bodyPr/>
                        <a:lstStyle/>
                        <a:p>
                          <a:endParaRPr lang="en-US"/>
                        </a:p>
                      </a:txBody>
                      <a:tcPr marL="89760" marR="89760" marT="44880" marB="44880">
                        <a:blipFill>
                          <a:blip r:embed="rId2"/>
                          <a:stretch>
                            <a:fillRect l="-145455" t="-412162" r="-100699" b="-6757"/>
                          </a:stretch>
                        </a:blipFill>
                      </a:tcPr>
                    </a:tc>
                    <a:tc>
                      <a:txBody>
                        <a:bodyPr/>
                        <a:lstStyle/>
                        <a:p>
                          <a:pPr algn="ctr"/>
                          <a:r>
                            <a:rPr lang="en-US" sz="1800" dirty="0" err="1"/>
                            <a:t>tN</a:t>
                          </a:r>
                          <a:r>
                            <a:rPr lang="en-US" sz="1800" dirty="0"/>
                            <a:t>(</a:t>
                          </a:r>
                          <a:r>
                            <a:rPr lang="en-US" sz="1800" dirty="0" err="1"/>
                            <a:t>tF,tN</a:t>
                          </a:r>
                          <a:r>
                            <a:rPr lang="en-US" sz="1800" dirty="0"/>
                            <a:t>)</a:t>
                          </a:r>
                        </a:p>
                      </a:txBody>
                      <a:tcPr marL="89760" marR="89760" marT="44880" marB="44880"/>
                    </a:tc>
                    <a:extLst>
                      <a:ext uri="{0D108BD9-81ED-4DB2-BD59-A6C34878D82A}">
                        <a16:rowId xmlns:a16="http://schemas.microsoft.com/office/drawing/2014/main" val="4294823176"/>
                      </a:ext>
                    </a:extLst>
                  </a:tr>
                </a:tbl>
              </a:graphicData>
            </a:graphic>
          </p:graphicFrame>
        </mc:Fallback>
      </mc:AlternateContent>
    </p:spTree>
    <p:extLst>
      <p:ext uri="{BB962C8B-B14F-4D97-AF65-F5344CB8AC3E}">
        <p14:creationId xmlns:p14="http://schemas.microsoft.com/office/powerpoint/2010/main" val="2364362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C75D-1FB0-4E4F-96F1-E46D33A39338}"/>
              </a:ext>
            </a:extLst>
          </p:cNvPr>
          <p:cNvSpPr>
            <a:spLocks noGrp="1"/>
          </p:cNvSpPr>
          <p:nvPr>
            <p:ph type="title"/>
          </p:nvPr>
        </p:nvSpPr>
        <p:spPr>
          <a:xfrm rot="16200000">
            <a:off x="-4834907" y="810689"/>
            <a:ext cx="10515600" cy="1325563"/>
          </a:xfrm>
        </p:spPr>
        <p:txBody>
          <a:bodyPr>
            <a:normAutofit/>
          </a:bodyPr>
          <a:lstStyle/>
          <a:p>
            <a:r>
              <a:rPr lang="en-US" dirty="0"/>
              <a:t>Taxonomy Grammar</a:t>
            </a:r>
          </a:p>
        </p:txBody>
      </p:sp>
      <p:sp>
        <p:nvSpPr>
          <p:cNvPr id="7" name="Content Placeholder 6">
            <a:extLst>
              <a:ext uri="{FF2B5EF4-FFF2-40B4-BE49-F238E27FC236}">
                <a16:creationId xmlns:a16="http://schemas.microsoft.com/office/drawing/2014/main" id="{91840FE8-62BE-AB4B-BA83-C53ED4BB10B0}"/>
              </a:ext>
            </a:extLst>
          </p:cNvPr>
          <p:cNvSpPr>
            <a:spLocks noGrp="1"/>
          </p:cNvSpPr>
          <p:nvPr>
            <p:ph idx="1"/>
          </p:nvPr>
        </p:nvSpPr>
        <p:spPr>
          <a:xfrm>
            <a:off x="894522" y="126730"/>
            <a:ext cx="11221277" cy="4351338"/>
          </a:xfrm>
        </p:spPr>
        <p:txBody>
          <a:bodyPr>
            <a:normAutofit/>
          </a:bodyPr>
          <a:lstStyle/>
          <a:p>
            <a:pPr lvl="0"/>
            <a:r>
              <a:rPr lang="en-US" sz="2400" dirty="0"/>
              <a:t>Behavior: single </a:t>
            </a:r>
            <a:r>
              <a:rPr lang="en-US" sz="2400" i="1" dirty="0"/>
              <a:t>italic</a:t>
            </a:r>
            <a:r>
              <a:rPr lang="en-US" sz="2400" dirty="0"/>
              <a:t> lower-case letter or letters that are unique</a:t>
            </a:r>
          </a:p>
          <a:p>
            <a:pPr lvl="0"/>
            <a:r>
              <a:rPr lang="en-US" sz="2400" dirty="0"/>
              <a:t>Behavior Group: upper-case letter or letters that are unique with behavior formula encased in {,} Supply Control: SC{</a:t>
            </a:r>
            <a:r>
              <a:rPr lang="en-US" sz="2400" i="1" dirty="0" err="1"/>
              <a:t>m,b,r</a:t>
            </a:r>
            <a:r>
              <a:rPr lang="en-US" sz="2400" dirty="0"/>
              <a:t>}</a:t>
            </a:r>
          </a:p>
          <a:p>
            <a:pPr lvl="0"/>
            <a:r>
              <a:rPr lang="en-US" sz="2400" dirty="0"/>
              <a:t>Whole Token Formulas start with the base token type, followed by a collection of behaviors and groups in {,}</a:t>
            </a:r>
          </a:p>
          <a:p>
            <a:pPr lvl="0"/>
            <a:r>
              <a:rPr lang="en-US" sz="2400" dirty="0"/>
              <a:t>Property Sets used to create a node or leaf from a base formula are added by wrapping the the formula in brackets [] and then adding + the property-set(s) using braces if there a multiple sets required. </a:t>
            </a:r>
          </a:p>
          <a:p>
            <a:pPr marL="0" indent="0">
              <a:buNone/>
            </a:pPr>
            <a:endParaRPr lang="en-US" sz="2400" dirty="0"/>
          </a:p>
        </p:txBody>
      </p:sp>
      <p:sp>
        <p:nvSpPr>
          <p:cNvPr id="4" name="Footer Placeholder 3">
            <a:extLst>
              <a:ext uri="{FF2B5EF4-FFF2-40B4-BE49-F238E27FC236}">
                <a16:creationId xmlns:a16="http://schemas.microsoft.com/office/drawing/2014/main" id="{761DA75E-9AFE-E24F-AC89-E57DA8C9E0AC}"/>
              </a:ext>
            </a:extLst>
          </p:cNvPr>
          <p:cNvSpPr>
            <a:spLocks noGrp="1"/>
          </p:cNvSpPr>
          <p:nvPr>
            <p:ph type="ftr" sz="quarter" idx="11"/>
          </p:nvPr>
        </p:nvSpPr>
        <p:spPr/>
        <p:txBody>
          <a:bodyPr>
            <a:normAutofit/>
          </a:bodyPr>
          <a:lstStyle/>
          <a:p>
            <a:pPr>
              <a:lnSpc>
                <a:spcPct val="90000"/>
              </a:lnSpc>
              <a:spcAft>
                <a:spcPts val="600"/>
              </a:spcAft>
            </a:pPr>
            <a:r>
              <a:rPr lang="en-US" sz="900"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1291062651"/>
                  </p:ext>
                </p:extLst>
              </p:nvPr>
            </p:nvGraphicFramePr>
            <p:xfrm>
              <a:off x="2316645" y="3130639"/>
              <a:ext cx="9250847" cy="34031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1291062651"/>
                  </p:ext>
                </p:extLst>
              </p:nvPr>
            </p:nvGraphicFramePr>
            <p:xfrm>
              <a:off x="2316645" y="3130639"/>
              <a:ext cx="9250847" cy="340315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8" name="Rectangle 7">
            <a:extLst>
              <a:ext uri="{FF2B5EF4-FFF2-40B4-BE49-F238E27FC236}">
                <a16:creationId xmlns:a16="http://schemas.microsoft.com/office/drawing/2014/main" id="{E65CD7E3-7B34-B940-9B8E-6AA72CF07B78}"/>
              </a:ext>
            </a:extLst>
          </p:cNvPr>
          <p:cNvSpPr/>
          <p:nvPr/>
        </p:nvSpPr>
        <p:spPr>
          <a:xfrm rot="16200000">
            <a:off x="1106893" y="4447494"/>
            <a:ext cx="1744965" cy="769441"/>
          </a:xfrm>
          <a:prstGeom prst="rect">
            <a:avLst/>
          </a:prstGeom>
          <a:noFill/>
        </p:spPr>
        <p:txBody>
          <a:bodyPr wrap="none" lIns="91440" tIns="45720" rIns="91440" bIns="45720">
            <a:spAutoFit/>
          </a:bodyPr>
          <a:lstStyle/>
          <a:p>
            <a:pPr algn="ctr"/>
            <a:r>
              <a:rPr lang="en-US" sz="4400" dirty="0">
                <a:ln w="0"/>
                <a:solidFill>
                  <a:schemeClr val="accent1"/>
                </a:solidFill>
                <a:effectLst>
                  <a:outerShdw blurRad="38100" dist="25400" dir="5400000" algn="ctr" rotWithShape="0">
                    <a:srgbClr val="6E747A">
                      <a:alpha val="43000"/>
                    </a:srgbClr>
                  </a:outerShdw>
                </a:effectLst>
              </a:rPr>
              <a:t>Tokens</a:t>
            </a:r>
          </a:p>
        </p:txBody>
      </p:sp>
    </p:spTree>
    <p:extLst>
      <p:ext uri="{BB962C8B-B14F-4D97-AF65-F5344CB8AC3E}">
        <p14:creationId xmlns:p14="http://schemas.microsoft.com/office/powerpoint/2010/main" val="33101391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F03E6-B4B4-894F-A160-1E629F1531FC}"/>
              </a:ext>
            </a:extLst>
          </p:cNvPr>
          <p:cNvSpPr>
            <a:spLocks noGrp="1"/>
          </p:cNvSpPr>
          <p:nvPr>
            <p:ph type="title"/>
          </p:nvPr>
        </p:nvSpPr>
        <p:spPr>
          <a:xfrm>
            <a:off x="863029" y="1012004"/>
            <a:ext cx="3416158" cy="4795408"/>
          </a:xfrm>
        </p:spPr>
        <p:txBody>
          <a:bodyPr>
            <a:normAutofit/>
          </a:bodyPr>
          <a:lstStyle/>
          <a:p>
            <a:r>
              <a:rPr lang="en-US" sz="4100">
                <a:solidFill>
                  <a:srgbClr val="FFFFFF"/>
                </a:solidFill>
              </a:rPr>
              <a:t>Behavior grammar/rules</a:t>
            </a:r>
          </a:p>
        </p:txBody>
      </p:sp>
      <p:graphicFrame>
        <p:nvGraphicFramePr>
          <p:cNvPr id="80" name="Content Placeholder 2">
            <a:extLst>
              <a:ext uri="{FF2B5EF4-FFF2-40B4-BE49-F238E27FC236}">
                <a16:creationId xmlns:a16="http://schemas.microsoft.com/office/drawing/2014/main" id="{00FAD85D-EFD8-4B37-9B5C-F6E806732276}"/>
              </a:ext>
            </a:extLst>
          </p:cNvPr>
          <p:cNvGraphicFramePr>
            <a:graphicFrameLocks noGrp="1"/>
          </p:cNvGraphicFramePr>
          <p:nvPr>
            <p:ph idx="1"/>
            <p:extLst>
              <p:ext uri="{D42A27DB-BD31-4B8C-83A1-F6EECF244321}">
                <p14:modId xmlns:p14="http://schemas.microsoft.com/office/powerpoint/2010/main" val="344601664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259E8130-1CBE-3F4E-A06D-42763276EF23}"/>
              </a:ext>
            </a:extLst>
          </p:cNvPr>
          <p:cNvSpPr>
            <a:spLocks noGrp="1"/>
          </p:cNvSpPr>
          <p:nvPr>
            <p:ph type="ftr" sz="quarter" idx="11"/>
          </p:nvPr>
        </p:nvSpPr>
        <p:spPr>
          <a:xfrm>
            <a:off x="750305" y="6356350"/>
            <a:ext cx="4114800" cy="365125"/>
          </a:xfrm>
        </p:spPr>
        <p:txBody>
          <a:bodyP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©2019 Token Taxonomy Initiative Inc. (“TTI”).  All Rights Reserved. </a:t>
            </a:r>
          </a:p>
        </p:txBody>
      </p:sp>
    </p:spTree>
    <p:extLst>
      <p:ext uri="{BB962C8B-B14F-4D97-AF65-F5344CB8AC3E}">
        <p14:creationId xmlns:p14="http://schemas.microsoft.com/office/powerpoint/2010/main" val="3874031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2A927-2995-134A-B724-7C136CBCD920}"/>
              </a:ext>
            </a:extLst>
          </p:cNvPr>
          <p:cNvSpPr>
            <a:spLocks noGrp="1"/>
          </p:cNvSpPr>
          <p:nvPr>
            <p:ph type="title"/>
          </p:nvPr>
        </p:nvSpPr>
        <p:spPr>
          <a:xfrm>
            <a:off x="838200" y="5529884"/>
            <a:ext cx="8078342" cy="1096331"/>
          </a:xfrm>
        </p:spPr>
        <p:txBody>
          <a:bodyPr>
            <a:normAutofit/>
          </a:bodyPr>
          <a:lstStyle/>
          <a:p>
            <a:r>
              <a:rPr lang="en-US"/>
              <a:t>Introduction</a:t>
            </a:r>
          </a:p>
        </p:txBody>
      </p:sp>
      <p:graphicFrame>
        <p:nvGraphicFramePr>
          <p:cNvPr id="5" name="Content Placeholder 2">
            <a:extLst>
              <a:ext uri="{FF2B5EF4-FFF2-40B4-BE49-F238E27FC236}">
                <a16:creationId xmlns:a16="http://schemas.microsoft.com/office/drawing/2014/main" id="{CCBC3738-B90C-415F-B023-75F7EDCA463C}"/>
              </a:ext>
            </a:extLst>
          </p:cNvPr>
          <p:cNvGraphicFramePr>
            <a:graphicFrameLocks noGrp="1"/>
          </p:cNvGraphicFramePr>
          <p:nvPr>
            <p:ph idx="1"/>
            <p:extLst>
              <p:ext uri="{D42A27DB-BD31-4B8C-83A1-F6EECF244321}">
                <p14:modId xmlns:p14="http://schemas.microsoft.com/office/powerpoint/2010/main" val="3669406485"/>
              </p:ext>
            </p:extLst>
          </p:nvPr>
        </p:nvGraphicFramePr>
        <p:xfrm>
          <a:off x="387627" y="603892"/>
          <a:ext cx="11628782" cy="49575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FC724E2D-AA0D-CD4A-AA86-7DF7A933E6E6}"/>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116978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4B27F-3799-EE4F-92FE-B2977CF99AB2}"/>
              </a:ext>
            </a:extLst>
          </p:cNvPr>
          <p:cNvSpPr>
            <a:spLocks noGrp="1"/>
          </p:cNvSpPr>
          <p:nvPr>
            <p:ph type="title"/>
          </p:nvPr>
        </p:nvSpPr>
        <p:spPr>
          <a:xfrm>
            <a:off x="838200" y="5529884"/>
            <a:ext cx="7719381" cy="1096331"/>
          </a:xfrm>
        </p:spPr>
        <p:txBody>
          <a:bodyPr>
            <a:normAutofit/>
          </a:bodyPr>
          <a:lstStyle/>
          <a:p>
            <a:r>
              <a:rPr lang="en-US" dirty="0"/>
              <a:t>Classification</a:t>
            </a:r>
          </a:p>
        </p:txBody>
      </p:sp>
      <mc:AlternateContent xmlns:mc="http://schemas.openxmlformats.org/markup-compatibility/2006">
        <mc:Choice xmlns:a14="http://schemas.microsoft.com/office/drawing/2010/main" Requires="a14">
          <p:graphicFrame>
            <p:nvGraphicFramePr>
              <p:cNvPr id="5" name="Content Placeholder 2">
                <a:extLst>
                  <a:ext uri="{FF2B5EF4-FFF2-40B4-BE49-F238E27FC236}">
                    <a16:creationId xmlns:a16="http://schemas.microsoft.com/office/drawing/2014/main" id="{AF20B6FD-F6B4-4072-BC12-932B1CA92C13}"/>
                  </a:ext>
                </a:extLst>
              </p:cNvPr>
              <p:cNvGraphicFramePr>
                <a:graphicFrameLocks noGrp="1"/>
              </p:cNvGraphicFramePr>
              <p:nvPr>
                <p:ph idx="1"/>
                <p:extLst>
                  <p:ext uri="{D42A27DB-BD31-4B8C-83A1-F6EECF244321}">
                    <p14:modId xmlns:p14="http://schemas.microsoft.com/office/powerpoint/2010/main" val="1767267009"/>
                  </p:ext>
                </p:extLst>
              </p:nvPr>
            </p:nvGraphicFramePr>
            <p:xfrm>
              <a:off x="757082" y="106731"/>
              <a:ext cx="10936389" cy="47291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p:graphicFrame>
            <p:nvGraphicFramePr>
              <p:cNvPr id="5" name="Content Placeholder 2">
                <a:extLst>
                  <a:ext uri="{FF2B5EF4-FFF2-40B4-BE49-F238E27FC236}">
                    <a16:creationId xmlns:a16="http://schemas.microsoft.com/office/drawing/2014/main" id="{AF20B6FD-F6B4-4072-BC12-932B1CA92C13}"/>
                  </a:ext>
                </a:extLst>
              </p:cNvPr>
              <p:cNvGraphicFramePr>
                <a:graphicFrameLocks noGrp="1"/>
              </p:cNvGraphicFramePr>
              <p:nvPr>
                <p:ph idx="1"/>
                <p:extLst>
                  <p:ext uri="{D42A27DB-BD31-4B8C-83A1-F6EECF244321}">
                    <p14:modId xmlns:p14="http://schemas.microsoft.com/office/powerpoint/2010/main" val="1767267009"/>
                  </p:ext>
                </p:extLst>
              </p:nvPr>
            </p:nvGraphicFramePr>
            <p:xfrm>
              <a:off x="757082" y="106731"/>
              <a:ext cx="10936389" cy="4729193"/>
            </p:xfrm>
            <a:graphic>
              <a:graphicData uri="http://schemas.openxmlformats.org/drawingml/2006/diagram">
                <dgm:relIds xmlns:dgm="http://schemas.openxmlformats.org/drawingml/2006/diagram" xmlns:r="http://schemas.openxmlformats.org/officeDocument/2006/relationships" r:dm="rId8" r:lo="rId4" r:qs="rId5" r:cs="rId6"/>
              </a:graphicData>
            </a:graphic>
          </p:graphicFrame>
        </mc:Fallback>
      </mc:AlternateContent>
      <p:sp>
        <p:nvSpPr>
          <p:cNvPr id="3" name="Footer Placeholder 2">
            <a:extLst>
              <a:ext uri="{FF2B5EF4-FFF2-40B4-BE49-F238E27FC236}">
                <a16:creationId xmlns:a16="http://schemas.microsoft.com/office/drawing/2014/main" id="{98082EA2-A2A8-A843-8DFC-36A37167297E}"/>
              </a:ext>
            </a:extLst>
          </p:cNvPr>
          <p:cNvSpPr>
            <a:spLocks noGrp="1"/>
          </p:cNvSpPr>
          <p:nvPr>
            <p:ph type="ftr" sz="quarter" idx="11"/>
          </p:nvPr>
        </p:nvSpPr>
        <p:spPr>
          <a:xfrm>
            <a:off x="3822272" y="6386144"/>
            <a:ext cx="4596384"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©2019 Token Taxonomy Initiative Inc. (“TTI”).  All Rights Reserved. </a:t>
            </a:r>
          </a:p>
        </p:txBody>
      </p:sp>
      <p:pic>
        <p:nvPicPr>
          <p:cNvPr id="6" name="Picture 5">
            <a:extLst>
              <a:ext uri="{FF2B5EF4-FFF2-40B4-BE49-F238E27FC236}">
                <a16:creationId xmlns:a16="http://schemas.microsoft.com/office/drawing/2014/main" id="{5D97B15E-C410-E240-8CC5-710CE5291983}"/>
              </a:ext>
            </a:extLst>
          </p:cNvPr>
          <p:cNvPicPr>
            <a:picLocks noChangeAspect="1"/>
          </p:cNvPicPr>
          <p:nvPr/>
        </p:nvPicPr>
        <p:blipFill>
          <a:blip r:embed="rId9"/>
          <a:srcRect/>
          <a:stretch/>
        </p:blipFill>
        <p:spPr>
          <a:xfrm>
            <a:off x="4824925" y="4891698"/>
            <a:ext cx="2628900" cy="1104900"/>
          </a:xfrm>
          <a:prstGeom prst="rect">
            <a:avLst/>
          </a:prstGeom>
        </p:spPr>
      </p:pic>
      <p:graphicFrame>
        <p:nvGraphicFramePr>
          <p:cNvPr id="4" name="Diagram 3">
            <a:extLst>
              <a:ext uri="{FF2B5EF4-FFF2-40B4-BE49-F238E27FC236}">
                <a16:creationId xmlns:a16="http://schemas.microsoft.com/office/drawing/2014/main" id="{C9AC91C2-C00B-9742-B504-0E33BF3DD222}"/>
              </a:ext>
            </a:extLst>
          </p:cNvPr>
          <p:cNvGraphicFramePr/>
          <p:nvPr>
            <p:extLst>
              <p:ext uri="{D42A27DB-BD31-4B8C-83A1-F6EECF244321}">
                <p14:modId xmlns:p14="http://schemas.microsoft.com/office/powerpoint/2010/main" val="1106173018"/>
              </p:ext>
            </p:extLst>
          </p:nvPr>
        </p:nvGraphicFramePr>
        <p:xfrm>
          <a:off x="7453825" y="4952517"/>
          <a:ext cx="4239646" cy="1479333"/>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
        <p:nvSpPr>
          <p:cNvPr id="7" name="Left-Right Arrow 6">
            <a:extLst>
              <a:ext uri="{FF2B5EF4-FFF2-40B4-BE49-F238E27FC236}">
                <a16:creationId xmlns:a16="http://schemas.microsoft.com/office/drawing/2014/main" id="{349518C0-0A93-374C-A4BB-3410F1716ABF}"/>
              </a:ext>
            </a:extLst>
          </p:cNvPr>
          <p:cNvSpPr/>
          <p:nvPr/>
        </p:nvSpPr>
        <p:spPr>
          <a:xfrm>
            <a:off x="7158343" y="4952517"/>
            <a:ext cx="1069383" cy="15799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07040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9ED70-B4A8-4346-8922-C9EA84F284A2}"/>
              </a:ext>
            </a:extLst>
          </p:cNvPr>
          <p:cNvSpPr>
            <a:spLocks noGrp="1"/>
          </p:cNvSpPr>
          <p:nvPr>
            <p:ph type="title"/>
          </p:nvPr>
        </p:nvSpPr>
        <p:spPr>
          <a:xfrm>
            <a:off x="5722507" y="415699"/>
            <a:ext cx="6132444" cy="1325563"/>
          </a:xfrm>
        </p:spPr>
        <p:txBody>
          <a:bodyPr>
            <a:normAutofit/>
          </a:bodyPr>
          <a:lstStyle/>
          <a:p>
            <a:pPr algn="ctr"/>
            <a:r>
              <a:rPr lang="en-US" dirty="0"/>
              <a:t>Classification Hierarchy</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045153F7-6317-AE45-82AB-7485C150BCB8}"/>
                  </a:ext>
                </a:extLst>
              </p:cNvPr>
              <p:cNvSpPr>
                <a:spLocks noGrp="1"/>
              </p:cNvSpPr>
              <p:nvPr>
                <p:ph idx="1"/>
              </p:nvPr>
            </p:nvSpPr>
            <p:spPr>
              <a:xfrm>
                <a:off x="5590867" y="1523663"/>
                <a:ext cx="6395724" cy="4675970"/>
              </a:xfrm>
            </p:spPr>
            <p:txBody>
              <a:bodyPr anchor="t">
                <a:normAutofit/>
              </a:bodyPr>
              <a:lstStyle/>
              <a:p>
                <a:pPr lvl="0"/>
                <a:r>
                  <a:rPr lang="en-US" sz="2000" dirty="0"/>
                  <a:t>A Token Node or Leaf represents an end-point or destination in classification hierarchy.</a:t>
                </a:r>
              </a:p>
              <a:p>
                <a:pPr lvl="0"/>
                <a:r>
                  <a:rPr lang="en-US" sz="2000" dirty="0"/>
                  <a:t>A generic taxonomy formula can represent a node or a branch.  It becomes a branch if there are nodes with the same formula but with added non-behavior property sets. </a:t>
                </a:r>
              </a:p>
              <a:p>
                <a:pPr lvl="0"/>
                <a:r>
                  <a:rPr lang="en-US" sz="2000" dirty="0"/>
                  <a:t>For example, you can have multiple template that share the same base formula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𝜏</m:t>
                        </m:r>
                      </m:e>
                      <m:sub>
                        <m:r>
                          <a:rPr lang="en-US" sz="2000" b="0" i="1">
                            <a:latin typeface="Cambria Math" panose="02040503050406030204" pitchFamily="18" charset="0"/>
                            <a:ea typeface="Cambria Math" panose="02040503050406030204" pitchFamily="18" charset="0"/>
                          </a:rPr>
                          <m:t>𝐹</m:t>
                        </m:r>
                      </m:sub>
                    </m:sSub>
                  </m:oMath>
                </a14:m>
                <a:r>
                  <a:rPr lang="en-US" sz="2000" dirty="0"/>
                  <a:t>{~d, SC} or Whole Fungible Token with Supply Control, but differ based on the property-sets they require. </a:t>
                </a:r>
              </a:p>
              <a:p>
                <a:pPr lvl="0"/>
                <a:r>
                  <a:rPr lang="en-US" sz="2000" dirty="0"/>
                  <a:t>Nodes from a branch surround the base formula with [] and + </a:t>
                </a:r>
                <a14:m>
                  <m:oMath xmlns:m="http://schemas.openxmlformats.org/officeDocument/2006/math">
                    <m:r>
                      <a:rPr lang="en-US" sz="2000" i="1">
                        <a:latin typeface="Cambria Math" panose="02040503050406030204" pitchFamily="18" charset="0"/>
                        <a:ea typeface="Cambria Math" panose="02040503050406030204" pitchFamily="18" charset="0"/>
                      </a:rPr>
                      <m:t>𝜙</m:t>
                    </m:r>
                    <m:r>
                      <a:rPr lang="en-US" sz="2000" b="0" i="1">
                        <a:latin typeface="Cambria Math" panose="02040503050406030204" pitchFamily="18" charset="0"/>
                        <a:ea typeface="Cambria Math" panose="02040503050406030204" pitchFamily="18" charset="0"/>
                      </a:rPr>
                      <m:t>𝑆𝐾𝑈</m:t>
                    </m:r>
                    <m:r>
                      <a:rPr lang="en-US" sz="2000" b="0" i="0" smtClean="0">
                        <a:latin typeface="Cambria Math" panose="02040503050406030204" pitchFamily="18" charset="0"/>
                        <a:ea typeface="Cambria Math" panose="02040503050406030204" pitchFamily="18" charset="0"/>
                      </a:rPr>
                      <m:t>.</m:t>
                    </m:r>
                  </m:oMath>
                </a14:m>
                <a:endParaRPr lang="en-US" sz="2000" b="0" dirty="0">
                  <a:ea typeface="Cambria Math" panose="02040503050406030204" pitchFamily="18" charset="0"/>
                </a:endParaRPr>
              </a:p>
              <a:p>
                <a:pPr lvl="0"/>
                <a:r>
                  <a:rPr lang="en-US" sz="2000" dirty="0"/>
                  <a:t>When using multiple property sets, they should be placed in (,).</a:t>
                </a:r>
              </a:p>
              <a:p>
                <a:pPr marL="0" indent="0">
                  <a:buNone/>
                </a:pPr>
                <a:endParaRPr lang="en-US" sz="1400" dirty="0"/>
              </a:p>
            </p:txBody>
          </p:sp>
        </mc:Choice>
        <mc:Fallback xmlns="">
          <p:sp>
            <p:nvSpPr>
              <p:cNvPr id="6" name="Content Placeholder 5">
                <a:extLst>
                  <a:ext uri="{FF2B5EF4-FFF2-40B4-BE49-F238E27FC236}">
                    <a16:creationId xmlns:a16="http://schemas.microsoft.com/office/drawing/2014/main" id="{045153F7-6317-AE45-82AB-7485C150BCB8}"/>
                  </a:ext>
                </a:extLst>
              </p:cNvPr>
              <p:cNvSpPr>
                <a:spLocks noGrp="1" noRot="1" noChangeAspect="1" noMove="1" noResize="1" noEditPoints="1" noAdjustHandles="1" noChangeArrowheads="1" noChangeShapeType="1" noTextEdit="1"/>
              </p:cNvSpPr>
              <p:nvPr>
                <p:ph idx="1"/>
              </p:nvPr>
            </p:nvSpPr>
            <p:spPr>
              <a:xfrm>
                <a:off x="5590867" y="1523663"/>
                <a:ext cx="6395724" cy="4675970"/>
              </a:xfrm>
              <a:blipFill>
                <a:blip r:embed="rId3"/>
                <a:stretch>
                  <a:fillRect l="-594" t="-1630" r="-1188"/>
                </a:stretch>
              </a:blipFill>
            </p:spPr>
            <p:txBody>
              <a:bodyPr/>
              <a:lstStyle/>
              <a:p>
                <a:r>
                  <a:rPr lang="en-US">
                    <a:noFill/>
                  </a:rPr>
                  <a:t> </a:t>
                </a:r>
              </a:p>
            </p:txBody>
          </p:sp>
        </mc:Fallback>
      </mc:AlternateContent>
      <p:sp>
        <p:nvSpPr>
          <p:cNvPr id="3" name="Footer Placeholder 2">
            <a:extLst>
              <a:ext uri="{FF2B5EF4-FFF2-40B4-BE49-F238E27FC236}">
                <a16:creationId xmlns:a16="http://schemas.microsoft.com/office/drawing/2014/main" id="{DAF7239F-43B6-F544-A191-10C4A1125C5C}"/>
              </a:ext>
            </a:extLst>
          </p:cNvPr>
          <p:cNvSpPr>
            <a:spLocks noGrp="1"/>
          </p:cNvSpPr>
          <p:nvPr>
            <p:ph type="ftr" sz="quarter" idx="11"/>
          </p:nvPr>
        </p:nvSpPr>
        <p:spPr>
          <a:xfrm>
            <a:off x="6053666" y="6199632"/>
            <a:ext cx="4802755" cy="365760"/>
          </a:xfr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dirty="0">
                <a:ln>
                  <a:noFill/>
                </a:ln>
                <a:solidFill>
                  <a:prstClr val="white">
                    <a:alpha val="80000"/>
                  </a:prstClr>
                </a:solidFill>
                <a:effectLst/>
                <a:uLnTx/>
                <a:uFillTx/>
                <a:latin typeface="Calibri" panose="020F0502020204030204"/>
                <a:ea typeface="+mn-ea"/>
                <a:cs typeface="+mn-cs"/>
              </a:rPr>
              <a:t>©2019 Token Taxonomy Initiative Inc. (“TTI”).  All Rights Reserved. </a:t>
            </a:r>
          </a:p>
        </p:txBody>
      </p:sp>
      <mc:AlternateContent xmlns:mc="http://schemas.openxmlformats.org/markup-compatibility/2006" xmlns:a14="http://schemas.microsoft.com/office/drawing/2010/main">
        <mc:Choice Requires="a14">
          <p:graphicFrame>
            <p:nvGraphicFramePr>
              <p:cNvPr id="29" name="Table 28">
                <a:extLst>
                  <a:ext uri="{FF2B5EF4-FFF2-40B4-BE49-F238E27FC236}">
                    <a16:creationId xmlns:a16="http://schemas.microsoft.com/office/drawing/2014/main" id="{2749F9A5-F119-AC41-9CF7-DE6F6BEC54E8}"/>
                  </a:ext>
                </a:extLst>
              </p:cNvPr>
              <p:cNvGraphicFramePr>
                <a:graphicFrameLocks noGrp="1"/>
              </p:cNvGraphicFramePr>
              <p:nvPr/>
            </p:nvGraphicFramePr>
            <p:xfrm>
              <a:off x="132892" y="1523662"/>
              <a:ext cx="4777041" cy="1980675"/>
            </p:xfrm>
            <a:graphic>
              <a:graphicData uri="http://schemas.openxmlformats.org/drawingml/2006/table">
                <a:tbl>
                  <a:tblPr firstRow="1" bandRow="1">
                    <a:tableStyleId>{5C22544A-7EE6-4342-B048-85BDC9FD1C3A}</a:tableStyleId>
                  </a:tblPr>
                  <a:tblGrid>
                    <a:gridCol w="994712">
                      <a:extLst>
                        <a:ext uri="{9D8B030D-6E8A-4147-A177-3AD203B41FA5}">
                          <a16:colId xmlns:a16="http://schemas.microsoft.com/office/drawing/2014/main" val="4222123826"/>
                        </a:ext>
                      </a:extLst>
                    </a:gridCol>
                    <a:gridCol w="1144415">
                      <a:extLst>
                        <a:ext uri="{9D8B030D-6E8A-4147-A177-3AD203B41FA5}">
                          <a16:colId xmlns:a16="http://schemas.microsoft.com/office/drawing/2014/main" val="2609849642"/>
                        </a:ext>
                      </a:extLst>
                    </a:gridCol>
                    <a:gridCol w="1569444">
                      <a:extLst>
                        <a:ext uri="{9D8B030D-6E8A-4147-A177-3AD203B41FA5}">
                          <a16:colId xmlns:a16="http://schemas.microsoft.com/office/drawing/2014/main" val="1182345498"/>
                        </a:ext>
                      </a:extLst>
                    </a:gridCol>
                    <a:gridCol w="1068470">
                      <a:extLst>
                        <a:ext uri="{9D8B030D-6E8A-4147-A177-3AD203B41FA5}">
                          <a16:colId xmlns:a16="http://schemas.microsoft.com/office/drawing/2014/main" val="135949100"/>
                        </a:ext>
                      </a:extLst>
                    </a:gridCol>
                  </a:tblGrid>
                  <a:tr h="393717">
                    <a:tc>
                      <a:txBody>
                        <a:bodyPr/>
                        <a:lstStyle/>
                        <a:p>
                          <a:r>
                            <a:rPr lang="en-US" sz="1200"/>
                            <a:t>Formula Branch</a:t>
                          </a:r>
                        </a:p>
                      </a:txBody>
                      <a:tcPr marL="64898" marR="64898" marT="32449" marB="32449"/>
                    </a:tc>
                    <a:tc>
                      <a:txBody>
                        <a:bodyPr/>
                        <a:lstStyle/>
                        <a:p>
                          <a:r>
                            <a:rPr lang="en-US" sz="1200"/>
                            <a:t>Visual Format</a:t>
                          </a:r>
                        </a:p>
                      </a:txBody>
                      <a:tcPr marL="64898" marR="64898" marT="32449" marB="32449"/>
                    </a:tc>
                    <a:tc>
                      <a:txBody>
                        <a:bodyPr/>
                        <a:lstStyle/>
                        <a:p>
                          <a:r>
                            <a:rPr lang="en-US" sz="1200"/>
                            <a:t>Tooling Format</a:t>
                          </a:r>
                        </a:p>
                      </a:txBody>
                      <a:tcPr marL="64898" marR="64898" marT="32449" marB="32449"/>
                    </a:tc>
                    <a:tc>
                      <a:txBody>
                        <a:bodyPr/>
                        <a:lstStyle/>
                        <a:p>
                          <a:r>
                            <a:rPr lang="en-US" sz="1200" dirty="0"/>
                            <a:t>Token Name</a:t>
                          </a:r>
                        </a:p>
                      </a:txBody>
                      <a:tcPr marL="64898" marR="64898" marT="32449" marB="32449"/>
                    </a:tc>
                    <a:extLst>
                      <a:ext uri="{0D108BD9-81ED-4DB2-BD59-A6C34878D82A}">
                        <a16:rowId xmlns:a16="http://schemas.microsoft.com/office/drawing/2014/main" val="1334226977"/>
                      </a:ext>
                    </a:extLst>
                  </a:tr>
                  <a:tr h="696575">
                    <a:tc>
                      <a:txBody>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𝜏</m:t>
                                  </m:r>
                                </m:e>
                                <m:sub>
                                  <m:r>
                                    <a:rPr lang="en-US" sz="1200" b="0" i="1" smtClean="0">
                                      <a:latin typeface="Cambria Math" panose="02040503050406030204" pitchFamily="18" charset="0"/>
                                      <a:ea typeface="Cambria Math" panose="02040503050406030204" pitchFamily="18" charset="0"/>
                                    </a:rPr>
                                    <m:t>𝐹</m:t>
                                  </m:r>
                                </m:sub>
                              </m:sSub>
                            </m:oMath>
                          </a14:m>
                          <a:r>
                            <a:rPr lang="en-US" sz="1200" i="1" dirty="0"/>
                            <a:t>{~d, SC</a:t>
                          </a:r>
                          <a:r>
                            <a:rPr lang="en-US" sz="1200" dirty="0"/>
                            <a:t>} </a:t>
                          </a:r>
                        </a:p>
                        <a:p>
                          <a:endParaRPr lang="en-US" sz="1200" dirty="0"/>
                        </a:p>
                      </a:txBody>
                      <a:tcPr marL="64898" marR="64898" marT="32449" marB="32449"/>
                    </a:tc>
                    <a:tc>
                      <a:txBody>
                        <a:bodyPr/>
                        <a:lstStyle/>
                        <a:p>
                          <a:endParaRPr lang="en-US" sz="1200"/>
                        </a:p>
                      </a:txBody>
                      <a:tcPr marL="64898" marR="64898" marT="32449" marB="32449"/>
                    </a:tc>
                    <a:tc>
                      <a:txBody>
                        <a:bodyPr/>
                        <a:lstStyle/>
                        <a:p>
                          <a:endParaRPr lang="en-US" sz="1200"/>
                        </a:p>
                      </a:txBody>
                      <a:tcPr marL="64898" marR="64898" marT="32449" marB="32449"/>
                    </a:tc>
                    <a:tc>
                      <a:txBody>
                        <a:bodyPr/>
                        <a:lstStyle/>
                        <a:p>
                          <a:r>
                            <a:rPr lang="en-US" sz="1200"/>
                            <a:t>Whole Fungible with Supply Control</a:t>
                          </a:r>
                        </a:p>
                      </a:txBody>
                      <a:tcPr marL="64898" marR="64898" marT="32449" marB="32449"/>
                    </a:tc>
                    <a:extLst>
                      <a:ext uri="{0D108BD9-81ED-4DB2-BD59-A6C34878D82A}">
                        <a16:rowId xmlns:a16="http://schemas.microsoft.com/office/drawing/2014/main" val="1245890972"/>
                      </a:ext>
                    </a:extLst>
                  </a:tr>
                  <a:tr h="393717">
                    <a:tc>
                      <a:txBody>
                        <a:bodyPr/>
                        <a:lstStyle/>
                        <a:p>
                          <a:endParaRPr lang="en-US" sz="1200"/>
                        </a:p>
                      </a:txBody>
                      <a:tcPr marL="64898" marR="64898" marT="32449" marB="32449"/>
                    </a:tc>
                    <a:tc>
                      <a:txBody>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𝜏</m:t>
                                  </m:r>
                                </m:e>
                                <m:sub>
                                  <m:r>
                                    <a:rPr lang="en-US" sz="1200" b="0" i="1" smtClean="0">
                                      <a:latin typeface="Cambria Math" panose="02040503050406030204" pitchFamily="18" charset="0"/>
                                      <a:ea typeface="Cambria Math" panose="02040503050406030204" pitchFamily="18" charset="0"/>
                                    </a:rPr>
                                    <m:t>𝐹</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𝑑</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𝑆𝐶</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𝑆𝐾𝑈</m:t>
                              </m:r>
                            </m:oMath>
                          </a14:m>
                          <a:r>
                            <a:rPr lang="en-US" sz="1200" dirty="0"/>
                            <a:t> </a:t>
                          </a:r>
                        </a:p>
                      </a:txBody>
                      <a:tcPr marL="64898" marR="64898" marT="32449" marB="32449"/>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phSKU</a:t>
                          </a:r>
                          <a:endParaRPr lang="en-US" sz="1200" dirty="0"/>
                        </a:p>
                      </a:txBody>
                      <a:tcPr marL="64898" marR="64898" marT="32449" marB="32449"/>
                    </a:tc>
                    <a:tc>
                      <a:txBody>
                        <a:bodyPr/>
                        <a:lstStyle/>
                        <a:p>
                          <a:r>
                            <a:rPr lang="en-US" sz="1200"/>
                            <a:t>Inventory Item</a:t>
                          </a:r>
                        </a:p>
                      </a:txBody>
                      <a:tcPr marL="64898" marR="64898" marT="32449" marB="32449"/>
                    </a:tc>
                    <a:extLst>
                      <a:ext uri="{0D108BD9-81ED-4DB2-BD59-A6C34878D82A}">
                        <a16:rowId xmlns:a16="http://schemas.microsoft.com/office/drawing/2014/main" val="3663910443"/>
                      </a:ext>
                    </a:extLst>
                  </a:tr>
                  <a:tr h="390427">
                    <a:tc>
                      <a:txBody>
                        <a:bodyPr/>
                        <a:lstStyle/>
                        <a:p>
                          <a:endParaRPr lang="en-US" sz="1200"/>
                        </a:p>
                      </a:txBody>
                      <a:tcPr marL="64898" marR="64898" marT="32449" marB="32449"/>
                    </a:tc>
                    <a:tc>
                      <a:txBody>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𝜏</m:t>
                                  </m:r>
                                </m:e>
                                <m:sub>
                                  <m:r>
                                    <a:rPr lang="en-US" sz="1200" b="0" i="1" smtClean="0">
                                      <a:latin typeface="Cambria Math" panose="02040503050406030204" pitchFamily="18" charset="0"/>
                                      <a:ea typeface="Cambria Math" panose="02040503050406030204" pitchFamily="18" charset="0"/>
                                    </a:rPr>
                                    <m:t>𝐹</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𝑑</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𝑆𝐶</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𝐶𝑈</m:t>
                              </m:r>
                            </m:oMath>
                          </a14:m>
                          <a:r>
                            <a:rPr lang="en-US" sz="1200" dirty="0"/>
                            <a:t> </a:t>
                          </a:r>
                        </a:p>
                      </a:txBody>
                      <a:tcPr marL="64898" marR="64898" marT="32449" marB="32449"/>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phCU</a:t>
                          </a:r>
                          <a:endParaRPr lang="en-US" sz="1200" dirty="0"/>
                        </a:p>
                      </a:txBody>
                      <a:tcPr marL="64898" marR="64898" marT="32449" marB="32449"/>
                    </a:tc>
                    <a:tc>
                      <a:txBody>
                        <a:bodyPr/>
                        <a:lstStyle/>
                        <a:p>
                          <a:r>
                            <a:rPr lang="en-US" sz="1200" dirty="0"/>
                            <a:t>Bond</a:t>
                          </a:r>
                        </a:p>
                      </a:txBody>
                      <a:tcPr marL="64898" marR="64898" marT="32449" marB="32449"/>
                    </a:tc>
                    <a:extLst>
                      <a:ext uri="{0D108BD9-81ED-4DB2-BD59-A6C34878D82A}">
                        <a16:rowId xmlns:a16="http://schemas.microsoft.com/office/drawing/2014/main" val="3839588349"/>
                      </a:ext>
                    </a:extLst>
                  </a:tr>
                </a:tbl>
              </a:graphicData>
            </a:graphic>
          </p:graphicFrame>
        </mc:Choice>
        <mc:Fallback xmlns="">
          <p:graphicFrame>
            <p:nvGraphicFramePr>
              <p:cNvPr id="29" name="Table 28">
                <a:extLst>
                  <a:ext uri="{FF2B5EF4-FFF2-40B4-BE49-F238E27FC236}">
                    <a16:creationId xmlns:a16="http://schemas.microsoft.com/office/drawing/2014/main" id="{2749F9A5-F119-AC41-9CF7-DE6F6BEC54E8}"/>
                  </a:ext>
                </a:extLst>
              </p:cNvPr>
              <p:cNvGraphicFramePr>
                <a:graphicFrameLocks noGrp="1"/>
              </p:cNvGraphicFramePr>
              <p:nvPr>
                <p:extLst>
                  <p:ext uri="{D42A27DB-BD31-4B8C-83A1-F6EECF244321}">
                    <p14:modId xmlns:p14="http://schemas.microsoft.com/office/powerpoint/2010/main" val="3480341167"/>
                  </p:ext>
                </p:extLst>
              </p:nvPr>
            </p:nvGraphicFramePr>
            <p:xfrm>
              <a:off x="132892" y="1523662"/>
              <a:ext cx="4777041" cy="1980675"/>
            </p:xfrm>
            <a:graphic>
              <a:graphicData uri="http://schemas.openxmlformats.org/drawingml/2006/table">
                <a:tbl>
                  <a:tblPr firstRow="1" bandRow="1">
                    <a:tableStyleId>{5C22544A-7EE6-4342-B048-85BDC9FD1C3A}</a:tableStyleId>
                  </a:tblPr>
                  <a:tblGrid>
                    <a:gridCol w="994712">
                      <a:extLst>
                        <a:ext uri="{9D8B030D-6E8A-4147-A177-3AD203B41FA5}">
                          <a16:colId xmlns:a16="http://schemas.microsoft.com/office/drawing/2014/main" val="4222123826"/>
                        </a:ext>
                      </a:extLst>
                    </a:gridCol>
                    <a:gridCol w="1144415">
                      <a:extLst>
                        <a:ext uri="{9D8B030D-6E8A-4147-A177-3AD203B41FA5}">
                          <a16:colId xmlns:a16="http://schemas.microsoft.com/office/drawing/2014/main" val="2609849642"/>
                        </a:ext>
                      </a:extLst>
                    </a:gridCol>
                    <a:gridCol w="1569444">
                      <a:extLst>
                        <a:ext uri="{9D8B030D-6E8A-4147-A177-3AD203B41FA5}">
                          <a16:colId xmlns:a16="http://schemas.microsoft.com/office/drawing/2014/main" val="1182345498"/>
                        </a:ext>
                      </a:extLst>
                    </a:gridCol>
                    <a:gridCol w="1068470">
                      <a:extLst>
                        <a:ext uri="{9D8B030D-6E8A-4147-A177-3AD203B41FA5}">
                          <a16:colId xmlns:a16="http://schemas.microsoft.com/office/drawing/2014/main" val="135949100"/>
                        </a:ext>
                      </a:extLst>
                    </a:gridCol>
                  </a:tblGrid>
                  <a:tr h="430658">
                    <a:tc>
                      <a:txBody>
                        <a:bodyPr/>
                        <a:lstStyle/>
                        <a:p>
                          <a:r>
                            <a:rPr lang="en-US" sz="1200"/>
                            <a:t>Formula Branch</a:t>
                          </a:r>
                        </a:p>
                      </a:txBody>
                      <a:tcPr marL="64898" marR="64898" marT="32449" marB="32449"/>
                    </a:tc>
                    <a:tc>
                      <a:txBody>
                        <a:bodyPr/>
                        <a:lstStyle/>
                        <a:p>
                          <a:r>
                            <a:rPr lang="en-US" sz="1200"/>
                            <a:t>Visual Format</a:t>
                          </a:r>
                        </a:p>
                      </a:txBody>
                      <a:tcPr marL="64898" marR="64898" marT="32449" marB="32449"/>
                    </a:tc>
                    <a:tc>
                      <a:txBody>
                        <a:bodyPr/>
                        <a:lstStyle/>
                        <a:p>
                          <a:r>
                            <a:rPr lang="en-US" sz="1200"/>
                            <a:t>Tooling Format</a:t>
                          </a:r>
                        </a:p>
                      </a:txBody>
                      <a:tcPr marL="64898" marR="64898" marT="32449" marB="32449"/>
                    </a:tc>
                    <a:tc>
                      <a:txBody>
                        <a:bodyPr/>
                        <a:lstStyle/>
                        <a:p>
                          <a:r>
                            <a:rPr lang="en-US" sz="1200" dirty="0"/>
                            <a:t>Token Name</a:t>
                          </a:r>
                        </a:p>
                      </a:txBody>
                      <a:tcPr marL="64898" marR="64898" marT="32449" marB="32449"/>
                    </a:tc>
                    <a:extLst>
                      <a:ext uri="{0D108BD9-81ED-4DB2-BD59-A6C34878D82A}">
                        <a16:rowId xmlns:a16="http://schemas.microsoft.com/office/drawing/2014/main" val="1334226977"/>
                      </a:ext>
                    </a:extLst>
                  </a:tr>
                  <a:tr h="696575">
                    <a:tc>
                      <a:txBody>
                        <a:bodyPr/>
                        <a:lstStyle/>
                        <a:p>
                          <a:endParaRPr lang="en-US"/>
                        </a:p>
                      </a:txBody>
                      <a:tcPr marL="64898" marR="64898" marT="32449" marB="32449">
                        <a:blipFill>
                          <a:blip r:embed="rId4"/>
                          <a:stretch>
                            <a:fillRect l="-1266" t="-63636" r="-378481" b="-127273"/>
                          </a:stretch>
                        </a:blipFill>
                      </a:tcPr>
                    </a:tc>
                    <a:tc>
                      <a:txBody>
                        <a:bodyPr/>
                        <a:lstStyle/>
                        <a:p>
                          <a:endParaRPr lang="en-US" sz="1200"/>
                        </a:p>
                      </a:txBody>
                      <a:tcPr marL="64898" marR="64898" marT="32449" marB="32449"/>
                    </a:tc>
                    <a:tc>
                      <a:txBody>
                        <a:bodyPr/>
                        <a:lstStyle/>
                        <a:p>
                          <a:endParaRPr lang="en-US" sz="1200"/>
                        </a:p>
                      </a:txBody>
                      <a:tcPr marL="64898" marR="64898" marT="32449" marB="32449"/>
                    </a:tc>
                    <a:tc>
                      <a:txBody>
                        <a:bodyPr/>
                        <a:lstStyle/>
                        <a:p>
                          <a:r>
                            <a:rPr lang="en-US" sz="1200"/>
                            <a:t>Whole Fungible with Supply Control</a:t>
                          </a:r>
                        </a:p>
                      </a:txBody>
                      <a:tcPr marL="64898" marR="64898" marT="32449" marB="32449"/>
                    </a:tc>
                    <a:extLst>
                      <a:ext uri="{0D108BD9-81ED-4DB2-BD59-A6C34878D82A}">
                        <a16:rowId xmlns:a16="http://schemas.microsoft.com/office/drawing/2014/main" val="1245890972"/>
                      </a:ext>
                    </a:extLst>
                  </a:tr>
                  <a:tr h="426721">
                    <a:tc>
                      <a:txBody>
                        <a:bodyPr/>
                        <a:lstStyle/>
                        <a:p>
                          <a:endParaRPr lang="en-US" sz="1200"/>
                        </a:p>
                      </a:txBody>
                      <a:tcPr marL="64898" marR="64898" marT="32449" marB="32449"/>
                    </a:tc>
                    <a:tc>
                      <a:txBody>
                        <a:bodyPr/>
                        <a:lstStyle/>
                        <a:p>
                          <a:endParaRPr lang="en-US"/>
                        </a:p>
                      </a:txBody>
                      <a:tcPr marL="64898" marR="64898" marT="32449" marB="32449">
                        <a:blipFill>
                          <a:blip r:embed="rId4"/>
                          <a:stretch>
                            <a:fillRect l="-88889" t="-264706" r="-232222" b="-105882"/>
                          </a:stretch>
                        </a:blipFill>
                      </a:tcPr>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phSKU</a:t>
                          </a:r>
                          <a:endParaRPr lang="en-US" sz="1200" dirty="0"/>
                        </a:p>
                      </a:txBody>
                      <a:tcPr marL="64898" marR="64898" marT="32449" marB="32449"/>
                    </a:tc>
                    <a:tc>
                      <a:txBody>
                        <a:bodyPr/>
                        <a:lstStyle/>
                        <a:p>
                          <a:r>
                            <a:rPr lang="en-US" sz="1200"/>
                            <a:t>Inventory Item</a:t>
                          </a:r>
                        </a:p>
                      </a:txBody>
                      <a:tcPr marL="64898" marR="64898" marT="32449" marB="32449"/>
                    </a:tc>
                    <a:extLst>
                      <a:ext uri="{0D108BD9-81ED-4DB2-BD59-A6C34878D82A}">
                        <a16:rowId xmlns:a16="http://schemas.microsoft.com/office/drawing/2014/main" val="3663910443"/>
                      </a:ext>
                    </a:extLst>
                  </a:tr>
                  <a:tr h="426721">
                    <a:tc>
                      <a:txBody>
                        <a:bodyPr/>
                        <a:lstStyle/>
                        <a:p>
                          <a:endParaRPr lang="en-US" sz="1200"/>
                        </a:p>
                      </a:txBody>
                      <a:tcPr marL="64898" marR="64898" marT="32449" marB="32449"/>
                    </a:tc>
                    <a:tc>
                      <a:txBody>
                        <a:bodyPr/>
                        <a:lstStyle/>
                        <a:p>
                          <a:endParaRPr lang="en-US"/>
                        </a:p>
                      </a:txBody>
                      <a:tcPr marL="64898" marR="64898" marT="32449" marB="32449">
                        <a:blipFill>
                          <a:blip r:embed="rId4"/>
                          <a:stretch>
                            <a:fillRect l="-88889" t="-364706" r="-232222" b="-5882"/>
                          </a:stretch>
                        </a:blipFill>
                      </a:tcPr>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phCU</a:t>
                          </a:r>
                          <a:endParaRPr lang="en-US" sz="1200" dirty="0"/>
                        </a:p>
                      </a:txBody>
                      <a:tcPr marL="64898" marR="64898" marT="32449" marB="32449"/>
                    </a:tc>
                    <a:tc>
                      <a:txBody>
                        <a:bodyPr/>
                        <a:lstStyle/>
                        <a:p>
                          <a:r>
                            <a:rPr lang="en-US" sz="1200" dirty="0"/>
                            <a:t>Bond</a:t>
                          </a:r>
                        </a:p>
                      </a:txBody>
                      <a:tcPr marL="64898" marR="64898" marT="32449" marB="32449"/>
                    </a:tc>
                    <a:extLst>
                      <a:ext uri="{0D108BD9-81ED-4DB2-BD59-A6C34878D82A}">
                        <a16:rowId xmlns:a16="http://schemas.microsoft.com/office/drawing/2014/main" val="3839588349"/>
                      </a:ext>
                    </a:extLst>
                  </a:tr>
                </a:tbl>
              </a:graphicData>
            </a:graphic>
          </p:graphicFrame>
        </mc:Fallback>
      </mc:AlternateContent>
    </p:spTree>
    <p:extLst>
      <p:ext uri="{BB962C8B-B14F-4D97-AF65-F5344CB8AC3E}">
        <p14:creationId xmlns:p14="http://schemas.microsoft.com/office/powerpoint/2010/main" val="3442840900"/>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2E6C4-456F-7444-A577-F4C00F664028}"/>
              </a:ext>
            </a:extLst>
          </p:cNvPr>
          <p:cNvSpPr>
            <a:spLocks noGrp="1"/>
          </p:cNvSpPr>
          <p:nvPr>
            <p:ph type="title"/>
          </p:nvPr>
        </p:nvSpPr>
        <p:spPr>
          <a:xfrm>
            <a:off x="1296169" y="937368"/>
            <a:ext cx="9122584" cy="1325563"/>
          </a:xfrm>
        </p:spPr>
        <p:txBody>
          <a:bodyPr>
            <a:normAutofit/>
          </a:bodyPr>
          <a:lstStyle/>
          <a:p>
            <a:r>
              <a:rPr lang="en-US" dirty="0"/>
              <a:t>Tooling with Artifacts and Metadata</a:t>
            </a:r>
          </a:p>
        </p:txBody>
      </p:sp>
      <p:sp>
        <p:nvSpPr>
          <p:cNvPr id="15" name="Content Placeholder 2">
            <a:extLst>
              <a:ext uri="{FF2B5EF4-FFF2-40B4-BE49-F238E27FC236}">
                <a16:creationId xmlns:a16="http://schemas.microsoft.com/office/drawing/2014/main" id="{91C5A497-1A3C-D941-8DBA-367965524AC4}"/>
              </a:ext>
            </a:extLst>
          </p:cNvPr>
          <p:cNvSpPr>
            <a:spLocks noGrp="1"/>
          </p:cNvSpPr>
          <p:nvPr>
            <p:ph idx="1"/>
          </p:nvPr>
        </p:nvSpPr>
        <p:spPr>
          <a:xfrm>
            <a:off x="1289543" y="2209727"/>
            <a:ext cx="6066118" cy="3078316"/>
          </a:xfrm>
        </p:spPr>
        <p:txBody>
          <a:bodyPr>
            <a:normAutofit/>
          </a:bodyPr>
          <a:lstStyle/>
          <a:p>
            <a:r>
              <a:rPr lang="en-US" sz="2000" dirty="0"/>
              <a:t>Artifact metadata supports mapping to:</a:t>
            </a:r>
          </a:p>
          <a:p>
            <a:pPr lvl="1"/>
            <a:r>
              <a:rPr lang="en-US" sz="2000" dirty="0"/>
              <a:t>Source code</a:t>
            </a:r>
          </a:p>
          <a:p>
            <a:pPr lvl="1"/>
            <a:r>
              <a:rPr lang="en-US" sz="2000" dirty="0"/>
              <a:t>Finished implementation</a:t>
            </a:r>
          </a:p>
          <a:p>
            <a:pPr lvl="1"/>
            <a:r>
              <a:rPr lang="en-US" sz="2000" dirty="0"/>
              <a:t>Resource (i.e. regulatory framework or guidance)</a:t>
            </a:r>
          </a:p>
          <a:p>
            <a:r>
              <a:rPr lang="en-US" sz="2000" dirty="0"/>
              <a:t>Map for taxonomy behavior or property-set to platform specific code. (Solidity, Chaincode, Kotlin, DAML)</a:t>
            </a:r>
          </a:p>
          <a:p>
            <a:r>
              <a:rPr lang="en-US" sz="2000" dirty="0"/>
              <a:t>Map for token template to a specific implementation. (complete open source, commercial solution, etc.)</a:t>
            </a:r>
          </a:p>
        </p:txBody>
      </p:sp>
      <p:sp>
        <p:nvSpPr>
          <p:cNvPr id="16" name="Freeform 6">
            <a:extLst>
              <a:ext uri="{FF2B5EF4-FFF2-40B4-BE49-F238E27FC236}">
                <a16:creationId xmlns:a16="http://schemas.microsoft.com/office/drawing/2014/main" id="{A9616D99-AEFB-4C95-84EF-5DEC698D9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sp>
        <p:nvSpPr>
          <p:cNvPr id="17" name="Freeform 6">
            <a:extLst>
              <a:ext uri="{FF2B5EF4-FFF2-40B4-BE49-F238E27FC236}">
                <a16:creationId xmlns:a16="http://schemas.microsoft.com/office/drawing/2014/main" id="{D0F97023-F626-4FC5-8C2D-753B5C7F4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sp>
      <p:sp>
        <p:nvSpPr>
          <p:cNvPr id="4" name="Footer Placeholder 3">
            <a:extLst>
              <a:ext uri="{FF2B5EF4-FFF2-40B4-BE49-F238E27FC236}">
                <a16:creationId xmlns:a16="http://schemas.microsoft.com/office/drawing/2014/main" id="{701FB4B4-7759-8443-B8AD-C38AF2E24FB7}"/>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dirty="0">
                <a:solidFill>
                  <a:prstClr val="black">
                    <a:tint val="75000"/>
                  </a:prstClr>
                </a:solidFill>
              </a:rPr>
              <a:t>©2019 Token Taxonomy Initiative Inc. (“TTI”).  All Rights Reserved. </a:t>
            </a:r>
          </a:p>
        </p:txBody>
      </p:sp>
      <p:graphicFrame>
        <p:nvGraphicFramePr>
          <p:cNvPr id="5" name="Diagram 4">
            <a:extLst>
              <a:ext uri="{FF2B5EF4-FFF2-40B4-BE49-F238E27FC236}">
                <a16:creationId xmlns:a16="http://schemas.microsoft.com/office/drawing/2014/main" id="{2A5A2C8A-02A6-4E40-824B-E1F0476F1376}"/>
              </a:ext>
            </a:extLst>
          </p:cNvPr>
          <p:cNvGraphicFramePr/>
          <p:nvPr>
            <p:extLst>
              <p:ext uri="{D42A27DB-BD31-4B8C-83A1-F6EECF244321}">
                <p14:modId xmlns:p14="http://schemas.microsoft.com/office/powerpoint/2010/main" val="4256199845"/>
              </p:ext>
            </p:extLst>
          </p:nvPr>
        </p:nvGraphicFramePr>
        <p:xfrm>
          <a:off x="7543303" y="1239713"/>
          <a:ext cx="3275669" cy="3078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4" name="Diagram 13">
            <a:extLst>
              <a:ext uri="{FF2B5EF4-FFF2-40B4-BE49-F238E27FC236}">
                <a16:creationId xmlns:a16="http://schemas.microsoft.com/office/drawing/2014/main" id="{0C617642-E066-004C-BFA6-B0622ECFFA22}"/>
              </a:ext>
            </a:extLst>
          </p:cNvPr>
          <p:cNvGraphicFramePr/>
          <p:nvPr>
            <p:extLst>
              <p:ext uri="{D42A27DB-BD31-4B8C-83A1-F6EECF244321}">
                <p14:modId xmlns:p14="http://schemas.microsoft.com/office/powerpoint/2010/main" val="279831393"/>
              </p:ext>
            </p:extLst>
          </p:nvPr>
        </p:nvGraphicFramePr>
        <p:xfrm>
          <a:off x="7543303" y="3109115"/>
          <a:ext cx="3275669" cy="307831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9" name="Straight Arrow Connector 8">
            <a:extLst>
              <a:ext uri="{FF2B5EF4-FFF2-40B4-BE49-F238E27FC236}">
                <a16:creationId xmlns:a16="http://schemas.microsoft.com/office/drawing/2014/main" id="{2B488185-13A6-A344-A2CE-E60998FF5550}"/>
              </a:ext>
            </a:extLst>
          </p:cNvPr>
          <p:cNvCxnSpPr/>
          <p:nvPr/>
        </p:nvCxnSpPr>
        <p:spPr>
          <a:xfrm flipV="1">
            <a:off x="7185991" y="3260035"/>
            <a:ext cx="357312" cy="367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092F48B-C184-2D43-8C0C-9B54AEE852EA}"/>
              </a:ext>
            </a:extLst>
          </p:cNvPr>
          <p:cNvCxnSpPr>
            <a:cxnSpLocks/>
          </p:cNvCxnSpPr>
          <p:nvPr/>
        </p:nvCxnSpPr>
        <p:spPr>
          <a:xfrm>
            <a:off x="7083972" y="4931584"/>
            <a:ext cx="3822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01063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D0F56-2563-B445-8F9D-3872D7060289}"/>
              </a:ext>
            </a:extLst>
          </p:cNvPr>
          <p:cNvSpPr>
            <a:spLocks noGrp="1"/>
          </p:cNvSpPr>
          <p:nvPr>
            <p:ph type="title"/>
          </p:nvPr>
        </p:nvSpPr>
        <p:spPr>
          <a:xfrm>
            <a:off x="1571811" y="1573586"/>
            <a:ext cx="9122584" cy="1325563"/>
          </a:xfrm>
        </p:spPr>
        <p:txBody>
          <a:bodyPr>
            <a:normAutofit/>
          </a:bodyPr>
          <a:lstStyle/>
          <a:p>
            <a:r>
              <a:rPr lang="en-US" dirty="0"/>
              <a:t>Contract Interfaces</a:t>
            </a:r>
          </a:p>
        </p:txBody>
      </p:sp>
      <p:sp>
        <p:nvSpPr>
          <p:cNvPr id="3" name="Content Placeholder 2">
            <a:extLst>
              <a:ext uri="{FF2B5EF4-FFF2-40B4-BE49-F238E27FC236}">
                <a16:creationId xmlns:a16="http://schemas.microsoft.com/office/drawing/2014/main" id="{C78EFE76-97CB-4D4E-9AAE-18DE0DDB17EF}"/>
              </a:ext>
            </a:extLst>
          </p:cNvPr>
          <p:cNvSpPr>
            <a:spLocks noGrp="1"/>
          </p:cNvSpPr>
          <p:nvPr>
            <p:ph idx="1"/>
          </p:nvPr>
        </p:nvSpPr>
        <p:spPr>
          <a:xfrm>
            <a:off x="1571811" y="3060017"/>
            <a:ext cx="6066118" cy="2438546"/>
          </a:xfrm>
        </p:spPr>
        <p:txBody>
          <a:bodyPr>
            <a:normAutofit/>
          </a:bodyPr>
          <a:lstStyle/>
          <a:p>
            <a:r>
              <a:rPr lang="en-US" sz="1900" dirty="0"/>
              <a:t>A Taxonomy Definition represents the logical token interface.</a:t>
            </a:r>
          </a:p>
          <a:p>
            <a:r>
              <a:rPr lang="en-US" sz="1900" dirty="0"/>
              <a:t>Internal behaviors apply only to the token itself and are self invoking.</a:t>
            </a:r>
          </a:p>
          <a:p>
            <a:r>
              <a:rPr lang="en-US" sz="1900" dirty="0"/>
              <a:t>External Behaviors provide standard contract interfaces across platforms and consortiums.  These behaviors are often “end point” properties invoked by an external contract or token.</a:t>
            </a:r>
          </a:p>
          <a:p>
            <a:endParaRPr lang="en-US" sz="1900" dirty="0"/>
          </a:p>
        </p:txBody>
      </p:sp>
      <p:sp>
        <p:nvSpPr>
          <p:cNvPr id="4" name="Footer Placeholder 3">
            <a:extLst>
              <a:ext uri="{FF2B5EF4-FFF2-40B4-BE49-F238E27FC236}">
                <a16:creationId xmlns:a16="http://schemas.microsoft.com/office/drawing/2014/main" id="{A7C9DB2E-9107-3448-B96A-A33CC8414C29}"/>
              </a:ext>
            </a:extLst>
          </p:cNvPr>
          <p:cNvSpPr>
            <a:spLocks noGrp="1"/>
          </p:cNvSpPr>
          <p:nvPr>
            <p:ph type="ftr" sz="quarter" idx="11"/>
          </p:nvPr>
        </p:nvSpPr>
        <p:spPr/>
        <p:txBody>
          <a:bodyPr>
            <a:normAutofit/>
          </a:bodyPr>
          <a:lstStyle/>
          <a:p>
            <a:pPr>
              <a:lnSpc>
                <a:spcPct val="90000"/>
              </a:lnSpc>
              <a:spcAft>
                <a:spcPts val="600"/>
              </a:spcAft>
            </a:pPr>
            <a:r>
              <a:rPr lang="en-US" sz="900" dirty="0">
                <a:solidFill>
                  <a:prstClr val="black">
                    <a:tint val="75000"/>
                  </a:prstClr>
                </a:solidFill>
              </a:rPr>
              <a:t>©2019 Token Taxonomy Initiative Inc. (“TTI”).  All Rights Reserved. </a:t>
            </a:r>
          </a:p>
        </p:txBody>
      </p:sp>
      <p:sp>
        <p:nvSpPr>
          <p:cNvPr id="15" name="Snip and Round Single Corner Rectangle 14">
            <a:extLst>
              <a:ext uri="{FF2B5EF4-FFF2-40B4-BE49-F238E27FC236}">
                <a16:creationId xmlns:a16="http://schemas.microsoft.com/office/drawing/2014/main" id="{0F9F766F-5D5A-D340-B5B0-BA9BDBAE7FAD}"/>
              </a:ext>
            </a:extLst>
          </p:cNvPr>
          <p:cNvSpPr/>
          <p:nvPr/>
        </p:nvSpPr>
        <p:spPr>
          <a:xfrm>
            <a:off x="8057837" y="3755865"/>
            <a:ext cx="1248870" cy="1310879"/>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Property</a:t>
            </a:r>
          </a:p>
          <a:p>
            <a:pPr algn="ctr"/>
            <a:r>
              <a:rPr lang="en-US" dirty="0"/>
              <a:t>Title</a:t>
            </a:r>
          </a:p>
        </p:txBody>
      </p:sp>
      <p:sp>
        <p:nvSpPr>
          <p:cNvPr id="16" name="Line Callout 1 15">
            <a:extLst>
              <a:ext uri="{FF2B5EF4-FFF2-40B4-BE49-F238E27FC236}">
                <a16:creationId xmlns:a16="http://schemas.microsoft.com/office/drawing/2014/main" id="{CB0ECB01-6C7F-AE4B-8A58-49424BF400CE}"/>
              </a:ext>
            </a:extLst>
          </p:cNvPr>
          <p:cNvSpPr/>
          <p:nvPr/>
        </p:nvSpPr>
        <p:spPr>
          <a:xfrm>
            <a:off x="7818146" y="2872283"/>
            <a:ext cx="1135545" cy="277863"/>
          </a:xfrm>
          <a:prstGeom prst="borderCallout1">
            <a:avLst>
              <a:gd name="adj1" fmla="val 112298"/>
              <a:gd name="adj2" fmla="val 53962"/>
              <a:gd name="adj3" fmla="val 296524"/>
              <a:gd name="adj4" fmla="val 122952"/>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financeable</a:t>
            </a:r>
          </a:p>
        </p:txBody>
      </p:sp>
      <p:sp>
        <p:nvSpPr>
          <p:cNvPr id="17" name="Rectangle 16">
            <a:extLst>
              <a:ext uri="{FF2B5EF4-FFF2-40B4-BE49-F238E27FC236}">
                <a16:creationId xmlns:a16="http://schemas.microsoft.com/office/drawing/2014/main" id="{756FFCF4-4E11-C444-93DC-73AAC280EE40}"/>
              </a:ext>
            </a:extLst>
          </p:cNvPr>
          <p:cNvSpPr/>
          <p:nvPr/>
        </p:nvSpPr>
        <p:spPr>
          <a:xfrm>
            <a:off x="9571959" y="1624694"/>
            <a:ext cx="1216561" cy="122334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Loan Contract</a:t>
            </a:r>
          </a:p>
        </p:txBody>
      </p:sp>
      <p:cxnSp>
        <p:nvCxnSpPr>
          <p:cNvPr id="20" name="Straight Connector 19">
            <a:extLst>
              <a:ext uri="{FF2B5EF4-FFF2-40B4-BE49-F238E27FC236}">
                <a16:creationId xmlns:a16="http://schemas.microsoft.com/office/drawing/2014/main" id="{50F6059E-8DA1-E643-B235-372CB6693D0C}"/>
              </a:ext>
            </a:extLst>
          </p:cNvPr>
          <p:cNvCxnSpPr>
            <a:cxnSpLocks/>
            <a:stCxn id="17" idx="2"/>
            <a:endCxn id="21" idx="3"/>
          </p:cNvCxnSpPr>
          <p:nvPr/>
        </p:nvCxnSpPr>
        <p:spPr>
          <a:xfrm flipH="1">
            <a:off x="9210708" y="2848040"/>
            <a:ext cx="969532" cy="1009749"/>
          </a:xfrm>
          <a:prstGeom prst="line">
            <a:avLst/>
          </a:prstGeom>
          <a:ln w="63500"/>
        </p:spPr>
        <p:style>
          <a:lnRef idx="1">
            <a:schemeClr val="accent2"/>
          </a:lnRef>
          <a:fillRef idx="0">
            <a:schemeClr val="accent2"/>
          </a:fillRef>
          <a:effectRef idx="0">
            <a:schemeClr val="accent2"/>
          </a:effectRef>
          <a:fontRef idx="minor">
            <a:schemeClr val="tx1"/>
          </a:fontRef>
        </p:style>
      </p:cxnSp>
      <p:sp>
        <p:nvSpPr>
          <p:cNvPr id="21" name="Triangle 20">
            <a:extLst>
              <a:ext uri="{FF2B5EF4-FFF2-40B4-BE49-F238E27FC236}">
                <a16:creationId xmlns:a16="http://schemas.microsoft.com/office/drawing/2014/main" id="{7493ED46-AFDD-4041-9A3D-3FD00CF238E0}"/>
              </a:ext>
            </a:extLst>
          </p:cNvPr>
          <p:cNvSpPr/>
          <p:nvPr/>
        </p:nvSpPr>
        <p:spPr>
          <a:xfrm rot="2748540">
            <a:off x="9141812" y="3641823"/>
            <a:ext cx="320287" cy="254519"/>
          </a:xfrm>
          <a:prstGeom prst="triangl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9995EE8D-FA20-A740-9101-260D224DDAEE}"/>
              </a:ext>
            </a:extLst>
          </p:cNvPr>
          <p:cNvSpPr txBox="1"/>
          <p:nvPr/>
        </p:nvSpPr>
        <p:spPr>
          <a:xfrm>
            <a:off x="8247721" y="5061753"/>
            <a:ext cx="1041385" cy="307777"/>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spAutoFit/>
          </a:bodyPr>
          <a:lstStyle/>
          <a:p>
            <a:r>
              <a:rPr lang="en-US" sz="1400" dirty="0"/>
              <a:t>Network B</a:t>
            </a:r>
          </a:p>
        </p:txBody>
      </p:sp>
      <p:sp>
        <p:nvSpPr>
          <p:cNvPr id="23" name="TextBox 22">
            <a:extLst>
              <a:ext uri="{FF2B5EF4-FFF2-40B4-BE49-F238E27FC236}">
                <a16:creationId xmlns:a16="http://schemas.microsoft.com/office/drawing/2014/main" id="{ABF3AB3D-190B-3D4C-AEC4-855613787973}"/>
              </a:ext>
            </a:extLst>
          </p:cNvPr>
          <p:cNvSpPr txBox="1"/>
          <p:nvPr/>
        </p:nvSpPr>
        <p:spPr>
          <a:xfrm>
            <a:off x="9645888" y="1309937"/>
            <a:ext cx="1048507" cy="307777"/>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rtlCol="0">
            <a:spAutoFit/>
          </a:bodyPr>
          <a:lstStyle/>
          <a:p>
            <a:r>
              <a:rPr lang="en-US" sz="1400" dirty="0"/>
              <a:t>Network A</a:t>
            </a:r>
          </a:p>
        </p:txBody>
      </p:sp>
    </p:spTree>
    <p:extLst>
      <p:ext uri="{BB962C8B-B14F-4D97-AF65-F5344CB8AC3E}">
        <p14:creationId xmlns:p14="http://schemas.microsoft.com/office/powerpoint/2010/main" val="40225320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29846-79E5-C344-8A5E-977671DF0BF4}"/>
              </a:ext>
            </a:extLst>
          </p:cNvPr>
          <p:cNvSpPr>
            <a:spLocks noGrp="1"/>
          </p:cNvSpPr>
          <p:nvPr>
            <p:ph type="title"/>
          </p:nvPr>
        </p:nvSpPr>
        <p:spPr>
          <a:xfrm>
            <a:off x="1913468" y="365125"/>
            <a:ext cx="9440332" cy="1325563"/>
          </a:xfrm>
        </p:spPr>
        <p:txBody>
          <a:bodyPr>
            <a:normAutofit/>
          </a:bodyPr>
          <a:lstStyle/>
          <a:p>
            <a:r>
              <a:rPr lang="en-US"/>
              <a:t>Classification Hierarchy Example</a:t>
            </a:r>
          </a:p>
        </p:txBody>
      </p:sp>
      <p:sp>
        <p:nvSpPr>
          <p:cNvPr id="3" name="Footer Placeholder 2">
            <a:extLst>
              <a:ext uri="{FF2B5EF4-FFF2-40B4-BE49-F238E27FC236}">
                <a16:creationId xmlns:a16="http://schemas.microsoft.com/office/drawing/2014/main" id="{5BDED122-F5A8-5240-AD77-F1D69BE328A1}"/>
              </a:ext>
            </a:extLst>
          </p:cNvPr>
          <p:cNvSpPr>
            <a:spLocks noGrp="1"/>
          </p:cNvSpPr>
          <p:nvPr>
            <p:ph type="ftr" sz="quarter" idx="11"/>
          </p:nvPr>
        </p:nvSpPr>
        <p:spPr/>
        <p:txBody>
          <a:bodyPr/>
          <a:lstStyle/>
          <a:p>
            <a:r>
              <a:rPr lang="en-US" dirty="0"/>
              <a:t>©2019 Token Taxonomy Initiative Inc. (“TTI”).  All Rights Reserved. </a:t>
            </a:r>
          </a:p>
        </p:txBody>
      </p:sp>
      <mc:AlternateContent xmlns:mc="http://schemas.openxmlformats.org/markup-compatibility/2006">
        <mc:Choice xmlns:a14="http://schemas.microsoft.com/office/drawing/2010/main" Requires="a14">
          <p:graphicFrame>
            <p:nvGraphicFramePr>
              <p:cNvPr id="4" name="Diagram 3">
                <a:extLst>
                  <a:ext uri="{FF2B5EF4-FFF2-40B4-BE49-F238E27FC236}">
                    <a16:creationId xmlns:a16="http://schemas.microsoft.com/office/drawing/2014/main" id="{62179C9E-6EE1-6443-B168-271CB8747A40}"/>
                  </a:ext>
                </a:extLst>
              </p:cNvPr>
              <p:cNvGraphicFramePr/>
              <p:nvPr>
                <p:extLst>
                  <p:ext uri="{D42A27DB-BD31-4B8C-83A1-F6EECF244321}">
                    <p14:modId xmlns:p14="http://schemas.microsoft.com/office/powerpoint/2010/main" val="224076791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p:graphicFrame>
            <p:nvGraphicFramePr>
              <p:cNvPr id="4" name="Diagram 3">
                <a:extLst>
                  <a:ext uri="{FF2B5EF4-FFF2-40B4-BE49-F238E27FC236}">
                    <a16:creationId xmlns:a16="http://schemas.microsoft.com/office/drawing/2014/main" id="{62179C9E-6EE1-6443-B168-271CB8747A40}"/>
                  </a:ext>
                </a:extLst>
              </p:cNvPr>
              <p:cNvGraphicFramePr/>
              <p:nvPr>
                <p:extLst>
                  <p:ext uri="{D42A27DB-BD31-4B8C-83A1-F6EECF244321}">
                    <p14:modId xmlns:p14="http://schemas.microsoft.com/office/powerpoint/2010/main" val="224076791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8" r:lo="rId4" r:qs="rId5" r:cs="rId6"/>
              </a:graphicData>
            </a:graphic>
          </p:graphicFrame>
        </mc:Fallback>
      </mc:AlternateContent>
    </p:spTree>
    <p:extLst>
      <p:ext uri="{BB962C8B-B14F-4D97-AF65-F5344CB8AC3E}">
        <p14:creationId xmlns:p14="http://schemas.microsoft.com/office/powerpoint/2010/main" val="5855047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BF50DE44-D4FA-AF44-A3E9-A25CF41530F6}"/>
              </a:ext>
            </a:extLst>
          </p:cNvPr>
          <p:cNvGraphicFramePr>
            <a:graphicFrameLocks noGrp="1"/>
          </p:cNvGraphicFramePr>
          <p:nvPr>
            <p:extLst>
              <p:ext uri="{D42A27DB-BD31-4B8C-83A1-F6EECF244321}">
                <p14:modId xmlns:p14="http://schemas.microsoft.com/office/powerpoint/2010/main" val="3314295909"/>
              </p:ext>
            </p:extLst>
          </p:nvPr>
        </p:nvGraphicFramePr>
        <p:xfrm>
          <a:off x="216568" y="834190"/>
          <a:ext cx="11758863" cy="5763226"/>
        </p:xfrm>
        <a:graphic>
          <a:graphicData uri="http://schemas.openxmlformats.org/drawingml/2006/table">
            <a:tbl>
              <a:tblPr firstRow="1" bandRow="1"/>
              <a:tblGrid>
                <a:gridCol w="3023937">
                  <a:extLst>
                    <a:ext uri="{9D8B030D-6E8A-4147-A177-3AD203B41FA5}">
                      <a16:colId xmlns:a16="http://schemas.microsoft.com/office/drawing/2014/main" val="2173207381"/>
                    </a:ext>
                  </a:extLst>
                </a:gridCol>
                <a:gridCol w="6320590">
                  <a:extLst>
                    <a:ext uri="{9D8B030D-6E8A-4147-A177-3AD203B41FA5}">
                      <a16:colId xmlns:a16="http://schemas.microsoft.com/office/drawing/2014/main" val="2534064013"/>
                    </a:ext>
                  </a:extLst>
                </a:gridCol>
                <a:gridCol w="2414336">
                  <a:extLst>
                    <a:ext uri="{9D8B030D-6E8A-4147-A177-3AD203B41FA5}">
                      <a16:colId xmlns:a16="http://schemas.microsoft.com/office/drawing/2014/main" val="1830096828"/>
                    </a:ext>
                  </a:extLst>
                </a:gridCol>
              </a:tblGrid>
              <a:tr h="288757">
                <a:tc>
                  <a:txBody>
                    <a:bodyPr/>
                    <a:lstStyle/>
                    <a:p>
                      <a:pPr algn="ctr"/>
                      <a:r>
                        <a:rPr lang="en-US"/>
                        <a:t>Hierarchy</a:t>
                      </a:r>
                    </a:p>
                  </a:txBody>
                  <a:tcPr>
                    <a:solidFill>
                      <a:schemeClr val="bg2"/>
                    </a:solidFill>
                  </a:tcPr>
                </a:tc>
                <a:tc>
                  <a:txBody>
                    <a:bodyPr/>
                    <a:lstStyle/>
                    <a:p>
                      <a:pPr algn="ctr"/>
                      <a:r>
                        <a:rPr lang="en-US"/>
                        <a:t>Design</a:t>
                      </a:r>
                    </a:p>
                  </a:txBody>
                  <a:tcPr>
                    <a:solidFill>
                      <a:schemeClr val="bg2"/>
                    </a:solidFill>
                  </a:tcPr>
                </a:tc>
                <a:tc>
                  <a:txBody>
                    <a:bodyPr/>
                    <a:lstStyle/>
                    <a:p>
                      <a:pPr algn="ctr"/>
                      <a:r>
                        <a:rPr lang="en-US"/>
                        <a:t>Behaviors</a:t>
                      </a:r>
                    </a:p>
                  </a:txBody>
                  <a:tcPr>
                    <a:solidFill>
                      <a:schemeClr val="bg2"/>
                    </a:solidFill>
                  </a:tcPr>
                </a:tc>
                <a:extLst>
                  <a:ext uri="{0D108BD9-81ED-4DB2-BD59-A6C34878D82A}">
                    <a16:rowId xmlns:a16="http://schemas.microsoft.com/office/drawing/2014/main" val="3113869243"/>
                  </a:ext>
                </a:extLst>
              </a:tr>
              <a:tr h="5397466">
                <a:tc>
                  <a:txBody>
                    <a:bodyPr/>
                    <a:lstStyle/>
                    <a:p>
                      <a:pPr algn="ctr"/>
                      <a:endParaRPr lang="en-US" dirty="0"/>
                    </a:p>
                  </a:txBody>
                  <a:tcPr>
                    <a:solidFill>
                      <a:schemeClr val="bg2"/>
                    </a:solidFill>
                  </a:tcPr>
                </a:tc>
                <a:tc>
                  <a:txBody>
                    <a:bodyPr/>
                    <a:lstStyle/>
                    <a:p>
                      <a:pPr algn="ctr"/>
                      <a:endParaRPr lang="en-US"/>
                    </a:p>
                  </a:txBody>
                  <a:tcPr>
                    <a:solidFill>
                      <a:schemeClr val="bg2"/>
                    </a:solidFill>
                  </a:tcPr>
                </a:tc>
                <a:tc>
                  <a:txBody>
                    <a:bodyPr/>
                    <a:lstStyle/>
                    <a:p>
                      <a:pPr algn="ctr"/>
                      <a:endParaRPr lang="en-US" dirty="0"/>
                    </a:p>
                  </a:txBody>
                  <a:tcPr>
                    <a:solidFill>
                      <a:schemeClr val="bg2"/>
                    </a:solidFill>
                  </a:tcPr>
                </a:tc>
                <a:extLst>
                  <a:ext uri="{0D108BD9-81ED-4DB2-BD59-A6C34878D82A}">
                    <a16:rowId xmlns:a16="http://schemas.microsoft.com/office/drawing/2014/main" val="2336034505"/>
                  </a:ext>
                </a:extLst>
              </a:tr>
            </a:tbl>
          </a:graphicData>
        </a:graphic>
      </p:graphicFrame>
      <p:sp>
        <p:nvSpPr>
          <p:cNvPr id="2" name="Title 1">
            <a:extLst>
              <a:ext uri="{FF2B5EF4-FFF2-40B4-BE49-F238E27FC236}">
                <a16:creationId xmlns:a16="http://schemas.microsoft.com/office/drawing/2014/main" id="{061E10D1-880D-BC47-A9ED-1079428EDD82}"/>
              </a:ext>
            </a:extLst>
          </p:cNvPr>
          <p:cNvSpPr>
            <a:spLocks noGrp="1"/>
          </p:cNvSpPr>
          <p:nvPr>
            <p:ph type="title"/>
          </p:nvPr>
        </p:nvSpPr>
        <p:spPr>
          <a:xfrm>
            <a:off x="838199" y="-161772"/>
            <a:ext cx="10515600" cy="1325563"/>
          </a:xfrm>
        </p:spPr>
        <p:txBody>
          <a:bodyPr/>
          <a:lstStyle/>
          <a:p>
            <a:r>
              <a:rPr lang="en-US" dirty="0"/>
              <a:t>Example – Fungible with Supply Control</a:t>
            </a:r>
          </a:p>
        </p:txBody>
      </p:sp>
      <p:sp>
        <p:nvSpPr>
          <p:cNvPr id="3" name="Footer Placeholder 2">
            <a:extLst>
              <a:ext uri="{FF2B5EF4-FFF2-40B4-BE49-F238E27FC236}">
                <a16:creationId xmlns:a16="http://schemas.microsoft.com/office/drawing/2014/main" id="{C491E65C-ECB4-5E45-B234-53C8B91A9CE8}"/>
              </a:ext>
            </a:extLst>
          </p:cNvPr>
          <p:cNvSpPr>
            <a:spLocks noGrp="1"/>
          </p:cNvSpPr>
          <p:nvPr>
            <p:ph type="ftr" sz="quarter" idx="11"/>
          </p:nvPr>
        </p:nvSpPr>
        <p:spPr>
          <a:xfrm>
            <a:off x="4508177" y="6606131"/>
            <a:ext cx="3747145" cy="260584"/>
          </a:xfrm>
        </p:spPr>
        <p:txBody>
          <a:bodyPr/>
          <a:lstStyle/>
          <a:p>
            <a:r>
              <a:rPr lang="en-US" sz="1000" dirty="0"/>
              <a:t>©2019 Token Taxonomy Initiative Inc. (“TTI”).  All Rights Reserved. </a:t>
            </a:r>
          </a:p>
        </p:txBody>
      </p:sp>
      <p:sp>
        <p:nvSpPr>
          <p:cNvPr id="4" name="Rectangle 2">
            <a:extLst>
              <a:ext uri="{FF2B5EF4-FFF2-40B4-BE49-F238E27FC236}">
                <a16:creationId xmlns:a16="http://schemas.microsoft.com/office/drawing/2014/main" id="{978A5D40-8EE3-F94C-9669-A30670DE7182}"/>
              </a:ext>
            </a:extLst>
          </p:cNvPr>
          <p:cNvSpPr>
            <a:spLocks noChangeArrowheads="1"/>
          </p:cNvSpPr>
          <p:nvPr/>
        </p:nvSpPr>
        <p:spPr bwMode="auto">
          <a:xfrm>
            <a:off x="-1" y="1844841"/>
            <a:ext cx="1597869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6AD57FBF-4373-C743-A01B-BC4BD319630A}"/>
                  </a:ext>
                </a:extLst>
              </p:cNvPr>
              <p:cNvGraphicFramePr/>
              <p:nvPr>
                <p:extLst>
                  <p:ext uri="{D42A27DB-BD31-4B8C-83A1-F6EECF244321}">
                    <p14:modId xmlns:p14="http://schemas.microsoft.com/office/powerpoint/2010/main" val="3587211193"/>
                  </p:ext>
                </p:extLst>
              </p:nvPr>
            </p:nvGraphicFramePr>
            <p:xfrm>
              <a:off x="-1" y="1426628"/>
              <a:ext cx="3513221" cy="14662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5" name="Diagram 4">
                <a:extLst>
                  <a:ext uri="{FF2B5EF4-FFF2-40B4-BE49-F238E27FC236}">
                    <a16:creationId xmlns:a16="http://schemas.microsoft.com/office/drawing/2014/main" id="{6AD57FBF-4373-C743-A01B-BC4BD319630A}"/>
                  </a:ext>
                </a:extLst>
              </p:cNvPr>
              <p:cNvGraphicFramePr/>
              <p:nvPr>
                <p:extLst>
                  <p:ext uri="{D42A27DB-BD31-4B8C-83A1-F6EECF244321}">
                    <p14:modId xmlns:p14="http://schemas.microsoft.com/office/powerpoint/2010/main" val="3587211193"/>
                  </p:ext>
                </p:extLst>
              </p:nvPr>
            </p:nvGraphicFramePr>
            <p:xfrm>
              <a:off x="-1" y="1426628"/>
              <a:ext cx="3513221" cy="146624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mc:AlternateContent xmlns:mc="http://schemas.openxmlformats.org/markup-compatibility/2006" xmlns:a14="http://schemas.microsoft.com/office/drawing/2010/main">
        <mc:Choice Requires="a14">
          <p:graphicFrame>
            <p:nvGraphicFramePr>
              <p:cNvPr id="8" name="Diagram 7">
                <a:extLst>
                  <a:ext uri="{FF2B5EF4-FFF2-40B4-BE49-F238E27FC236}">
                    <a16:creationId xmlns:a16="http://schemas.microsoft.com/office/drawing/2014/main" id="{07BDAEDF-45C4-3A44-A0DD-6E6D57767FFF}"/>
                  </a:ext>
                </a:extLst>
              </p:cNvPr>
              <p:cNvGraphicFramePr/>
              <p:nvPr>
                <p:extLst>
                  <p:ext uri="{D42A27DB-BD31-4B8C-83A1-F6EECF244321}">
                    <p14:modId xmlns:p14="http://schemas.microsoft.com/office/powerpoint/2010/main" val="546320783"/>
                  </p:ext>
                </p:extLst>
              </p:nvPr>
            </p:nvGraphicFramePr>
            <p:xfrm>
              <a:off x="9769643" y="3541327"/>
              <a:ext cx="2117558" cy="2885149"/>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mc:Choice>
        <mc:Fallback xmlns="">
          <p:graphicFrame>
            <p:nvGraphicFramePr>
              <p:cNvPr id="8" name="Diagram 7">
                <a:extLst>
                  <a:ext uri="{FF2B5EF4-FFF2-40B4-BE49-F238E27FC236}">
                    <a16:creationId xmlns:a16="http://schemas.microsoft.com/office/drawing/2014/main" id="{07BDAEDF-45C4-3A44-A0DD-6E6D57767FFF}"/>
                  </a:ext>
                </a:extLst>
              </p:cNvPr>
              <p:cNvGraphicFramePr/>
              <p:nvPr>
                <p:extLst>
                  <p:ext uri="{D42A27DB-BD31-4B8C-83A1-F6EECF244321}">
                    <p14:modId xmlns:p14="http://schemas.microsoft.com/office/powerpoint/2010/main" val="546320783"/>
                  </p:ext>
                </p:extLst>
              </p:nvPr>
            </p:nvGraphicFramePr>
            <p:xfrm>
              <a:off x="9769643" y="3541327"/>
              <a:ext cx="2117558" cy="2885149"/>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mc:Fallback>
      </mc:AlternateContent>
      <mc:AlternateContent xmlns:mc="http://schemas.openxmlformats.org/markup-compatibility/2006" xmlns:a14="http://schemas.microsoft.com/office/drawing/2010/main">
        <mc:Choice Requires="a14">
          <p:graphicFrame>
            <p:nvGraphicFramePr>
              <p:cNvPr id="9" name="Diagram 8">
                <a:extLst>
                  <a:ext uri="{FF2B5EF4-FFF2-40B4-BE49-F238E27FC236}">
                    <a16:creationId xmlns:a16="http://schemas.microsoft.com/office/drawing/2014/main" id="{8217AEAE-FE2B-914D-9AD1-B607D93C18C9}"/>
                  </a:ext>
                </a:extLst>
              </p:cNvPr>
              <p:cNvGraphicFramePr/>
              <p:nvPr>
                <p:extLst>
                  <p:ext uri="{D42A27DB-BD31-4B8C-83A1-F6EECF244321}">
                    <p14:modId xmlns:p14="http://schemas.microsoft.com/office/powerpoint/2010/main" val="283845307"/>
                  </p:ext>
                </p:extLst>
              </p:nvPr>
            </p:nvGraphicFramePr>
            <p:xfrm>
              <a:off x="10036343" y="1145897"/>
              <a:ext cx="1584158" cy="2295620"/>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mc:Choice>
        <mc:Fallback xmlns="">
          <p:graphicFrame>
            <p:nvGraphicFramePr>
              <p:cNvPr id="9" name="Diagram 8">
                <a:extLst>
                  <a:ext uri="{FF2B5EF4-FFF2-40B4-BE49-F238E27FC236}">
                    <a16:creationId xmlns:a16="http://schemas.microsoft.com/office/drawing/2014/main" id="{8217AEAE-FE2B-914D-9AD1-B607D93C18C9}"/>
                  </a:ext>
                </a:extLst>
              </p:cNvPr>
              <p:cNvGraphicFramePr/>
              <p:nvPr>
                <p:extLst>
                  <p:ext uri="{D42A27DB-BD31-4B8C-83A1-F6EECF244321}">
                    <p14:modId xmlns:p14="http://schemas.microsoft.com/office/powerpoint/2010/main" val="283845307"/>
                  </p:ext>
                </p:extLst>
              </p:nvPr>
            </p:nvGraphicFramePr>
            <p:xfrm>
              <a:off x="10036343" y="1145897"/>
              <a:ext cx="1584158" cy="2295620"/>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mc:Fallback>
      </mc:AlternateContent>
      <mc:AlternateContent xmlns:mc="http://schemas.openxmlformats.org/markup-compatibility/2006" xmlns:a14="http://schemas.microsoft.com/office/drawing/2010/main">
        <mc:Choice Requires="a14">
          <p:graphicFrame>
            <p:nvGraphicFramePr>
              <p:cNvPr id="11" name="Diagram 10">
                <a:extLst>
                  <a:ext uri="{FF2B5EF4-FFF2-40B4-BE49-F238E27FC236}">
                    <a16:creationId xmlns:a16="http://schemas.microsoft.com/office/drawing/2014/main" id="{C08023DD-0DC7-2F4C-9217-8FFFC56EFF4F}"/>
                  </a:ext>
                </a:extLst>
              </p:cNvPr>
              <p:cNvGraphicFramePr/>
              <p:nvPr>
                <p:extLst>
                  <p:ext uri="{D42A27DB-BD31-4B8C-83A1-F6EECF244321}">
                    <p14:modId xmlns:p14="http://schemas.microsoft.com/office/powerpoint/2010/main" val="923631674"/>
                  </p:ext>
                </p:extLst>
              </p:nvPr>
            </p:nvGraphicFramePr>
            <p:xfrm>
              <a:off x="3238500" y="1245706"/>
              <a:ext cx="6286500" cy="5180769"/>
            </p:xfrm>
            <a:graphic>
              <a:graphicData uri="http://schemas.openxmlformats.org/drawingml/2006/diagram">
                <dgm:relIds xmlns:dgm="http://schemas.openxmlformats.org/drawingml/2006/diagram" xmlns:r="http://schemas.openxmlformats.org/officeDocument/2006/relationships" r:dm="rId30" r:lo="rId31" r:qs="rId32" r:cs="rId33"/>
              </a:graphicData>
            </a:graphic>
          </p:graphicFrame>
        </mc:Choice>
        <mc:Fallback xmlns="">
          <p:graphicFrame>
            <p:nvGraphicFramePr>
              <p:cNvPr id="11" name="Diagram 10">
                <a:extLst>
                  <a:ext uri="{FF2B5EF4-FFF2-40B4-BE49-F238E27FC236}">
                    <a16:creationId xmlns:a16="http://schemas.microsoft.com/office/drawing/2014/main" id="{C08023DD-0DC7-2F4C-9217-8FFFC56EFF4F}"/>
                  </a:ext>
                </a:extLst>
              </p:cNvPr>
              <p:cNvGraphicFramePr/>
              <p:nvPr>
                <p:extLst>
                  <p:ext uri="{D42A27DB-BD31-4B8C-83A1-F6EECF244321}">
                    <p14:modId xmlns:p14="http://schemas.microsoft.com/office/powerpoint/2010/main" val="923631674"/>
                  </p:ext>
                </p:extLst>
              </p:nvPr>
            </p:nvGraphicFramePr>
            <p:xfrm>
              <a:off x="3238500" y="1245706"/>
              <a:ext cx="6286500" cy="5180769"/>
            </p:xfrm>
            <a:graphic>
              <a:graphicData uri="http://schemas.openxmlformats.org/drawingml/2006/diagram">
                <dgm:relIds xmlns:dgm="http://schemas.openxmlformats.org/drawingml/2006/diagram" xmlns:r="http://schemas.openxmlformats.org/officeDocument/2006/relationships" r:dm="rId35" r:lo="rId36" r:qs="rId37" r:cs="rId38"/>
              </a:graphicData>
            </a:graphic>
          </p:graphicFrame>
        </mc:Fallback>
      </mc:AlternateContent>
      <p:cxnSp>
        <p:nvCxnSpPr>
          <p:cNvPr id="13" name="Curved Connector 12">
            <a:extLst>
              <a:ext uri="{FF2B5EF4-FFF2-40B4-BE49-F238E27FC236}">
                <a16:creationId xmlns:a16="http://schemas.microsoft.com/office/drawing/2014/main" id="{7B9DBDDC-96AB-F24E-9946-8F54AAFE0963}"/>
              </a:ext>
            </a:extLst>
          </p:cNvPr>
          <p:cNvCxnSpPr>
            <a:cxnSpLocks/>
          </p:cNvCxnSpPr>
          <p:nvPr/>
        </p:nvCxnSpPr>
        <p:spPr>
          <a:xfrm flipV="1">
            <a:off x="1572126" y="1550504"/>
            <a:ext cx="4186463" cy="106435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15">
            <a:extLst>
              <a:ext uri="{FF2B5EF4-FFF2-40B4-BE49-F238E27FC236}">
                <a16:creationId xmlns:a16="http://schemas.microsoft.com/office/drawing/2014/main" id="{9A6E7E4A-8DB0-B144-B175-1558BB0D3578}"/>
              </a:ext>
            </a:extLst>
          </p:cNvPr>
          <p:cNvCxnSpPr/>
          <p:nvPr/>
        </p:nvCxnSpPr>
        <p:spPr>
          <a:xfrm rot="10800000" flipV="1">
            <a:off x="7940843" y="2159752"/>
            <a:ext cx="2095501" cy="138157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F11A855-121E-A94C-A705-1802E8B71BC6}"/>
              </a:ext>
            </a:extLst>
          </p:cNvPr>
          <p:cNvSpPr txBox="1"/>
          <p:nvPr/>
        </p:nvSpPr>
        <p:spPr>
          <a:xfrm rot="16200000">
            <a:off x="9587960" y="2036629"/>
            <a:ext cx="871008" cy="523220"/>
          </a:xfrm>
          <a:prstGeom prst="rect">
            <a:avLst/>
          </a:prstGeom>
          <a:noFill/>
        </p:spPr>
        <p:txBody>
          <a:bodyPr wrap="none" rtlCol="0">
            <a:spAutoFit/>
          </a:bodyPr>
          <a:lstStyle/>
          <a:p>
            <a:pPr algn="ctr"/>
            <a:r>
              <a:rPr lang="en-US" sz="1400"/>
              <a:t>Behavior </a:t>
            </a:r>
          </a:p>
          <a:p>
            <a:pPr algn="ctr"/>
            <a:r>
              <a:rPr lang="en-US" sz="1400"/>
              <a:t>Groups</a:t>
            </a:r>
          </a:p>
        </p:txBody>
      </p:sp>
      <p:sp>
        <p:nvSpPr>
          <p:cNvPr id="18" name="TextBox 17">
            <a:extLst>
              <a:ext uri="{FF2B5EF4-FFF2-40B4-BE49-F238E27FC236}">
                <a16:creationId xmlns:a16="http://schemas.microsoft.com/office/drawing/2014/main" id="{AED1CE2F-3730-7E4C-A1E9-485BB27FEB4D}"/>
              </a:ext>
            </a:extLst>
          </p:cNvPr>
          <p:cNvSpPr txBox="1"/>
          <p:nvPr/>
        </p:nvSpPr>
        <p:spPr>
          <a:xfrm rot="16200000">
            <a:off x="9493830" y="4815673"/>
            <a:ext cx="898387" cy="307777"/>
          </a:xfrm>
          <a:prstGeom prst="rect">
            <a:avLst/>
          </a:prstGeom>
          <a:noFill/>
        </p:spPr>
        <p:txBody>
          <a:bodyPr wrap="none" rtlCol="0">
            <a:spAutoFit/>
          </a:bodyPr>
          <a:lstStyle/>
          <a:p>
            <a:pPr algn="ctr"/>
            <a:r>
              <a:rPr lang="en-US" sz="1400"/>
              <a:t>Behaviors</a:t>
            </a:r>
          </a:p>
        </p:txBody>
      </p:sp>
    </p:spTree>
    <p:extLst>
      <p:ext uri="{BB962C8B-B14F-4D97-AF65-F5344CB8AC3E}">
        <p14:creationId xmlns:p14="http://schemas.microsoft.com/office/powerpoint/2010/main" val="17343289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5140C10-8824-6848-B101-03F32E617B8C}"/>
              </a:ext>
            </a:extLst>
          </p:cNvPr>
          <p:cNvSpPr>
            <a:spLocks noGrp="1"/>
          </p:cNvSpPr>
          <p:nvPr>
            <p:ph type="title"/>
          </p:nvPr>
        </p:nvSpPr>
        <p:spPr>
          <a:xfrm>
            <a:off x="838200" y="5529884"/>
            <a:ext cx="8078342" cy="1096331"/>
          </a:xfrm>
        </p:spPr>
        <p:txBody>
          <a:bodyPr>
            <a:normAutofit/>
          </a:bodyPr>
          <a:lstStyle/>
          <a:p>
            <a:r>
              <a:rPr lang="en-US" dirty="0"/>
              <a:t>Workshop Process</a:t>
            </a:r>
          </a:p>
        </p:txBody>
      </p:sp>
      <p:sp>
        <p:nvSpPr>
          <p:cNvPr id="4" name="Footer Placeholder 3">
            <a:extLst>
              <a:ext uri="{FF2B5EF4-FFF2-40B4-BE49-F238E27FC236}">
                <a16:creationId xmlns:a16="http://schemas.microsoft.com/office/drawing/2014/main" id="{99D2A2B0-9C4E-F948-9364-DD3E54E5324A}"/>
              </a:ext>
            </a:extLst>
          </p:cNvPr>
          <p:cNvSpPr>
            <a:spLocks noGrp="1"/>
          </p:cNvSpPr>
          <p:nvPr>
            <p:ph type="ftr" sz="quarter" idx="11"/>
          </p:nvPr>
        </p:nvSpPr>
        <p:spPr>
          <a:xfrm>
            <a:off x="9665759" y="5524207"/>
            <a:ext cx="2396019" cy="359639"/>
          </a:xfrm>
          <a:noFill/>
        </p:spPr>
        <p:txBody>
          <a:bodyPr>
            <a:norm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600" b="0" i="0" u="none" strike="noStrike" kern="1200" cap="none" spc="0" normalizeH="0" baseline="0" noProof="0" dirty="0">
                <a:ln>
                  <a:noFill/>
                </a:ln>
                <a:solidFill>
                  <a:prstClr val="black">
                    <a:alpha val="80000"/>
                  </a:prstClr>
                </a:solidFill>
                <a:effectLst/>
                <a:uLnTx/>
                <a:uFillTx/>
                <a:latin typeface="Calibri" panose="020F0502020204030204"/>
                <a:ea typeface="+mn-ea"/>
                <a:cs typeface="+mn-cs"/>
              </a:rPr>
              <a:t>©2019 Token Taxonomy Initiative Inc. (“TTI”).  All Rights Reserved. </a:t>
            </a:r>
          </a:p>
        </p:txBody>
      </p:sp>
      <p:graphicFrame>
        <p:nvGraphicFramePr>
          <p:cNvPr id="6" name="Diagram 5">
            <a:extLst>
              <a:ext uri="{FF2B5EF4-FFF2-40B4-BE49-F238E27FC236}">
                <a16:creationId xmlns:a16="http://schemas.microsoft.com/office/drawing/2014/main" id="{13B96E91-0C98-704E-B739-13EA058E262A}"/>
              </a:ext>
            </a:extLst>
          </p:cNvPr>
          <p:cNvGraphicFramePr/>
          <p:nvPr/>
        </p:nvGraphicFramePr>
        <p:xfrm>
          <a:off x="645459" y="231785"/>
          <a:ext cx="11116235" cy="46539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ounded Rectangle 6">
            <a:extLst>
              <a:ext uri="{FF2B5EF4-FFF2-40B4-BE49-F238E27FC236}">
                <a16:creationId xmlns:a16="http://schemas.microsoft.com/office/drawing/2014/main" id="{7273D122-0C31-1B49-ABA7-E6A5264F31A7}"/>
              </a:ext>
            </a:extLst>
          </p:cNvPr>
          <p:cNvSpPr/>
          <p:nvPr/>
        </p:nvSpPr>
        <p:spPr>
          <a:xfrm>
            <a:off x="4303059" y="4437529"/>
            <a:ext cx="1030941" cy="610212"/>
          </a:xfrm>
          <a:prstGeom prst="roundRect">
            <a:avLst/>
          </a:prstGeom>
          <a:solidFill>
            <a:srgbClr val="A5A5A5"/>
          </a:solidFill>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Create New Artifact</a:t>
            </a:r>
          </a:p>
        </p:txBody>
      </p:sp>
      <p:sp>
        <p:nvSpPr>
          <p:cNvPr id="10" name="TextBox 9">
            <a:extLst>
              <a:ext uri="{FF2B5EF4-FFF2-40B4-BE49-F238E27FC236}">
                <a16:creationId xmlns:a16="http://schemas.microsoft.com/office/drawing/2014/main" id="{E1CE608D-90FA-9C49-8F51-D1B8091D06C2}"/>
              </a:ext>
            </a:extLst>
          </p:cNvPr>
          <p:cNvSpPr txBox="1"/>
          <p:nvPr/>
        </p:nvSpPr>
        <p:spPr>
          <a:xfrm rot="17916208">
            <a:off x="5316070" y="3756209"/>
            <a:ext cx="34657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no</a:t>
            </a:r>
          </a:p>
        </p:txBody>
      </p:sp>
      <p:sp>
        <p:nvSpPr>
          <p:cNvPr id="14" name="Left Arrow 13">
            <a:extLst>
              <a:ext uri="{FF2B5EF4-FFF2-40B4-BE49-F238E27FC236}">
                <a16:creationId xmlns:a16="http://schemas.microsoft.com/office/drawing/2014/main" id="{439CFDF9-F21A-9A49-B61F-370E6219D827}"/>
              </a:ext>
            </a:extLst>
          </p:cNvPr>
          <p:cNvSpPr/>
          <p:nvPr/>
        </p:nvSpPr>
        <p:spPr>
          <a:xfrm rot="20804917">
            <a:off x="5363162" y="4464370"/>
            <a:ext cx="288193" cy="404789"/>
          </a:xfrm>
          <a:prstGeom prst="leftArrow">
            <a:avLst>
              <a:gd name="adj1" fmla="val 50000"/>
              <a:gd name="adj2" fmla="val 53380"/>
            </a:avLst>
          </a:prstGeom>
          <a:solidFill>
            <a:srgbClr val="BD867B"/>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Y</a:t>
            </a:r>
          </a:p>
        </p:txBody>
      </p:sp>
      <p:pic>
        <p:nvPicPr>
          <p:cNvPr id="16" name="Graphic 15" descr="Line arrow: Rotate right">
            <a:extLst>
              <a:ext uri="{FF2B5EF4-FFF2-40B4-BE49-F238E27FC236}">
                <a16:creationId xmlns:a16="http://schemas.microsoft.com/office/drawing/2014/main" id="{2447FDD7-7CBD-2D4E-9E67-DE6C6CF39A4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20801802">
            <a:off x="4178369" y="4215372"/>
            <a:ext cx="371910" cy="371910"/>
          </a:xfrm>
          <a:prstGeom prst="rect">
            <a:avLst/>
          </a:prstGeom>
        </p:spPr>
      </p:pic>
      <p:sp>
        <p:nvSpPr>
          <p:cNvPr id="17" name="Left Arrow 16">
            <a:extLst>
              <a:ext uri="{FF2B5EF4-FFF2-40B4-BE49-F238E27FC236}">
                <a16:creationId xmlns:a16="http://schemas.microsoft.com/office/drawing/2014/main" id="{E543A8DE-7ABA-E24F-BBDF-D05D2E64BB7B}"/>
              </a:ext>
            </a:extLst>
          </p:cNvPr>
          <p:cNvSpPr/>
          <p:nvPr/>
        </p:nvSpPr>
        <p:spPr>
          <a:xfrm rot="4755078">
            <a:off x="4674433" y="4010169"/>
            <a:ext cx="288193" cy="404789"/>
          </a:xfrm>
          <a:prstGeom prst="leftArrow">
            <a:avLst>
              <a:gd name="adj1" fmla="val 50000"/>
              <a:gd name="adj2" fmla="val 53380"/>
            </a:avLst>
          </a:prstGeom>
          <a:solidFill>
            <a:srgbClr val="BD867B"/>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Y</a:t>
            </a:r>
          </a:p>
        </p:txBody>
      </p:sp>
      <p:sp>
        <p:nvSpPr>
          <p:cNvPr id="26" name="Rectangle 25">
            <a:extLst>
              <a:ext uri="{FF2B5EF4-FFF2-40B4-BE49-F238E27FC236}">
                <a16:creationId xmlns:a16="http://schemas.microsoft.com/office/drawing/2014/main" id="{82DF61B7-E019-E748-99A1-EFB8A4607F48}"/>
              </a:ext>
            </a:extLst>
          </p:cNvPr>
          <p:cNvSpPr/>
          <p:nvPr/>
        </p:nvSpPr>
        <p:spPr>
          <a:xfrm>
            <a:off x="5764306" y="2277035"/>
            <a:ext cx="995082" cy="550153"/>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TTF</a:t>
            </a:r>
          </a:p>
        </p:txBody>
      </p:sp>
      <p:pic>
        <p:nvPicPr>
          <p:cNvPr id="19" name="Graphic 18" descr="Mining tools">
            <a:extLst>
              <a:ext uri="{FF2B5EF4-FFF2-40B4-BE49-F238E27FC236}">
                <a16:creationId xmlns:a16="http://schemas.microsoft.com/office/drawing/2014/main" id="{D761D168-E275-4D45-A180-637DF05467E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384996" y="2451295"/>
            <a:ext cx="281176" cy="281176"/>
          </a:xfrm>
          <a:prstGeom prst="rect">
            <a:avLst/>
          </a:prstGeom>
        </p:spPr>
      </p:pic>
      <p:pic>
        <p:nvPicPr>
          <p:cNvPr id="21" name="Graphic 20" descr="Wrench">
            <a:extLst>
              <a:ext uri="{FF2B5EF4-FFF2-40B4-BE49-F238E27FC236}">
                <a16:creationId xmlns:a16="http://schemas.microsoft.com/office/drawing/2014/main" id="{09C2E462-7130-1347-B14A-A7E60AFA232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375584" y="2350812"/>
            <a:ext cx="281176" cy="281176"/>
          </a:xfrm>
          <a:prstGeom prst="rect">
            <a:avLst/>
          </a:prstGeom>
        </p:spPr>
      </p:pic>
      <p:pic>
        <p:nvPicPr>
          <p:cNvPr id="23" name="Graphic 22" descr="Hammer">
            <a:extLst>
              <a:ext uri="{FF2B5EF4-FFF2-40B4-BE49-F238E27FC236}">
                <a16:creationId xmlns:a16="http://schemas.microsoft.com/office/drawing/2014/main" id="{C617A182-FEA2-CA4D-BD47-5419C22D026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239702" y="2350812"/>
            <a:ext cx="281176" cy="281176"/>
          </a:xfrm>
          <a:prstGeom prst="rect">
            <a:avLst/>
          </a:prstGeom>
        </p:spPr>
      </p:pic>
      <p:pic>
        <p:nvPicPr>
          <p:cNvPr id="25" name="Graphic 24" descr="Screwdriver">
            <a:extLst>
              <a:ext uri="{FF2B5EF4-FFF2-40B4-BE49-F238E27FC236}">
                <a16:creationId xmlns:a16="http://schemas.microsoft.com/office/drawing/2014/main" id="{369351A7-A450-074F-B5DB-4012D8C2A315}"/>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rot="17990365">
            <a:off x="6426898" y="2393383"/>
            <a:ext cx="281176" cy="281176"/>
          </a:xfrm>
          <a:prstGeom prst="rect">
            <a:avLst/>
          </a:prstGeom>
        </p:spPr>
      </p:pic>
      <p:sp>
        <p:nvSpPr>
          <p:cNvPr id="27" name="Left Arrow 26">
            <a:extLst>
              <a:ext uri="{FF2B5EF4-FFF2-40B4-BE49-F238E27FC236}">
                <a16:creationId xmlns:a16="http://schemas.microsoft.com/office/drawing/2014/main" id="{D0B522B3-372C-0E4A-A9D5-6FFE790C0267}"/>
              </a:ext>
            </a:extLst>
          </p:cNvPr>
          <p:cNvSpPr/>
          <p:nvPr/>
        </p:nvSpPr>
        <p:spPr>
          <a:xfrm rot="13040602">
            <a:off x="5345259" y="1962257"/>
            <a:ext cx="288193" cy="404789"/>
          </a:xfrm>
          <a:prstGeom prst="leftArrow">
            <a:avLst>
              <a:gd name="adj1" fmla="val 50000"/>
              <a:gd name="adj2" fmla="val 53380"/>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D25C0F75-DCC9-314F-9D43-542F1E0EC391}"/>
              </a:ext>
            </a:extLst>
          </p:cNvPr>
          <p:cNvSpPr txBox="1"/>
          <p:nvPr/>
        </p:nvSpPr>
        <p:spPr>
          <a:xfrm>
            <a:off x="193976" y="719390"/>
            <a:ext cx="3946594" cy="3416320"/>
          </a:xfrm>
          <a:prstGeom prst="rect">
            <a:avLst/>
          </a:prstGeom>
          <a:noFill/>
        </p:spPr>
        <p:txBody>
          <a:bodyPr wrap="square" rtlCol="0">
            <a:spAutoFit/>
          </a:bodyPr>
          <a:lstStyle/>
          <a:p>
            <a:r>
              <a:rPr lang="en-US" dirty="0"/>
              <a:t>The TTF is designed for collaboration and extension:</a:t>
            </a:r>
          </a:p>
          <a:p>
            <a:pPr marL="285750" indent="-285750">
              <a:buFont typeface="Arial" panose="020B0604020202020204" pitchFamily="34" charset="0"/>
              <a:buChar char="•"/>
            </a:pPr>
            <a:r>
              <a:rPr lang="en-US" dirty="0"/>
              <a:t>TTF initially has only the most common generic artifacts.</a:t>
            </a:r>
          </a:p>
          <a:p>
            <a:pPr marL="285750" indent="-285750">
              <a:buFont typeface="Arial" panose="020B0604020202020204" pitchFamily="34" charset="0"/>
              <a:buChar char="•"/>
            </a:pPr>
            <a:r>
              <a:rPr lang="en-US" dirty="0"/>
              <a:t>Workshops will contribute most artifacts and token templates.</a:t>
            </a:r>
          </a:p>
          <a:p>
            <a:pPr marL="285750" indent="-285750">
              <a:buFont typeface="Arial" panose="020B0604020202020204" pitchFamily="34" charset="0"/>
              <a:buChar char="•"/>
            </a:pPr>
            <a:r>
              <a:rPr lang="en-US" dirty="0"/>
              <a:t>Subject matter experts in vertical businesses or innovation will define and contribute artifacts in their area of expertise.</a:t>
            </a:r>
          </a:p>
          <a:p>
            <a:pPr marL="285750" indent="-285750">
              <a:buFont typeface="Arial" panose="020B0604020202020204" pitchFamily="34" charset="0"/>
              <a:buChar char="•"/>
            </a:pPr>
            <a:r>
              <a:rPr lang="en-US" dirty="0"/>
              <a:t>Those artifacts are then available for reuse and refinement by all.</a:t>
            </a:r>
          </a:p>
        </p:txBody>
      </p:sp>
    </p:spTree>
    <p:extLst>
      <p:ext uri="{BB962C8B-B14F-4D97-AF65-F5344CB8AC3E}">
        <p14:creationId xmlns:p14="http://schemas.microsoft.com/office/powerpoint/2010/main" val="5527164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32E9122-7074-4D44-953A-E9AE72CA788A}"/>
              </a:ext>
            </a:extLst>
          </p:cNvPr>
          <p:cNvSpPr>
            <a:spLocks noGrp="1"/>
          </p:cNvSpPr>
          <p:nvPr>
            <p:ph type="title"/>
          </p:nvPr>
        </p:nvSpPr>
        <p:spPr>
          <a:xfrm>
            <a:off x="1524000" y="2245809"/>
            <a:ext cx="9144000" cy="1564716"/>
          </a:xfrm>
        </p:spPr>
        <p:txBody>
          <a:bodyPr vert="horz" lIns="91440" tIns="45720" rIns="91440" bIns="45720" rtlCol="0" anchor="b">
            <a:normAutofit/>
          </a:bodyPr>
          <a:lstStyle/>
          <a:p>
            <a:r>
              <a:rPr lang="en-US" sz="4800" kern="1200" dirty="0">
                <a:solidFill>
                  <a:schemeClr val="tx1"/>
                </a:solidFill>
                <a:latin typeface="+mj-lt"/>
                <a:ea typeface="+mj-ea"/>
                <a:cs typeface="+mj-cs"/>
              </a:rPr>
              <a:t>Questions</a:t>
            </a:r>
          </a:p>
        </p:txBody>
      </p:sp>
      <p:sp>
        <p:nvSpPr>
          <p:cNvPr id="6" name="Text Placeholder 5">
            <a:extLst>
              <a:ext uri="{FF2B5EF4-FFF2-40B4-BE49-F238E27FC236}">
                <a16:creationId xmlns:a16="http://schemas.microsoft.com/office/drawing/2014/main" id="{955C6AFB-C29F-6F4F-B1D5-CA88D5E91C2C}"/>
              </a:ext>
            </a:extLst>
          </p:cNvPr>
          <p:cNvSpPr>
            <a:spLocks noGrp="1"/>
          </p:cNvSpPr>
          <p:nvPr>
            <p:ph type="body" idx="1"/>
          </p:nvPr>
        </p:nvSpPr>
        <p:spPr>
          <a:xfrm>
            <a:off x="1524000" y="3947050"/>
            <a:ext cx="9144000" cy="572583"/>
          </a:xfrm>
        </p:spPr>
        <p:txBody>
          <a:bodyPr vert="horz" lIns="91440" tIns="45720" rIns="91440" bIns="45720" rtlCol="0">
            <a:normAutofit/>
          </a:bodyPr>
          <a:lstStyle/>
          <a:p>
            <a:r>
              <a:rPr lang="en-US" sz="2000" kern="1200">
                <a:solidFill>
                  <a:schemeClr val="tx1"/>
                </a:solidFill>
                <a:latin typeface="+mn-lt"/>
                <a:ea typeface="+mn-ea"/>
                <a:cs typeface="+mn-cs"/>
              </a:rPr>
              <a:t>http://tokentaxonomy.org</a:t>
            </a:r>
          </a:p>
        </p:txBody>
      </p:sp>
      <p:sp>
        <p:nvSpPr>
          <p:cNvPr id="11"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14">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7"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05BD2939-5AB6-0E42-9C47-558E64D99664}"/>
              </a:ext>
            </a:extLst>
          </p:cNvPr>
          <p:cNvSpPr>
            <a:spLocks noGrp="1"/>
          </p:cNvSpPr>
          <p:nvPr>
            <p:ph type="ftr" sz="quarter" idx="11"/>
          </p:nvPr>
        </p:nvSpPr>
        <p:spPr>
          <a:xfrm>
            <a:off x="7343775" y="5625144"/>
            <a:ext cx="4010025" cy="365125"/>
          </a:xfrm>
        </p:spPr>
        <p:txBody>
          <a:bodyPr vert="horz" lIns="91440" tIns="45720" rIns="91440" bIns="45720" rtlCol="0" anchor="ctr">
            <a:normAutofit/>
          </a:bodyPr>
          <a:lstStyle/>
          <a:p>
            <a:pPr algn="r">
              <a:spcAft>
                <a:spcPts val="600"/>
              </a:spcAft>
            </a:pPr>
            <a:r>
              <a:rPr lang="en-US" sz="1100" kern="1200">
                <a:solidFill>
                  <a:srgbClr val="FFFFFF">
                    <a:alpha val="80000"/>
                  </a:srgbClr>
                </a:solidFill>
                <a:latin typeface="+mn-lt"/>
                <a:ea typeface="+mn-ea"/>
                <a:cs typeface="+mn-cs"/>
              </a:rPr>
              <a:t>©2019 Token Taxonomy Initiative Inc. (“TTI”).  All Rights Reserved. </a:t>
            </a:r>
          </a:p>
        </p:txBody>
      </p:sp>
    </p:spTree>
    <p:extLst>
      <p:ext uri="{BB962C8B-B14F-4D97-AF65-F5344CB8AC3E}">
        <p14:creationId xmlns:p14="http://schemas.microsoft.com/office/powerpoint/2010/main" val="19829592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3C3A1-7F7B-DD42-AAAB-1F8AE076E51B}"/>
              </a:ext>
            </a:extLst>
          </p:cNvPr>
          <p:cNvSpPr>
            <a:spLocks noGrp="1"/>
          </p:cNvSpPr>
          <p:nvPr>
            <p:ph type="title"/>
          </p:nvPr>
        </p:nvSpPr>
        <p:spPr/>
        <p:txBody>
          <a:bodyPr/>
          <a:lstStyle/>
          <a:p>
            <a:r>
              <a:rPr lang="en-US" dirty="0"/>
              <a:t>Taxonomy Object Model</a:t>
            </a:r>
          </a:p>
        </p:txBody>
      </p:sp>
      <p:sp>
        <p:nvSpPr>
          <p:cNvPr id="3" name="Content Placeholder 2">
            <a:extLst>
              <a:ext uri="{FF2B5EF4-FFF2-40B4-BE49-F238E27FC236}">
                <a16:creationId xmlns:a16="http://schemas.microsoft.com/office/drawing/2014/main" id="{26BC78C0-76FF-E744-9617-61524C74DDC1}"/>
              </a:ext>
            </a:extLst>
          </p:cNvPr>
          <p:cNvSpPr>
            <a:spLocks noGrp="1"/>
          </p:cNvSpPr>
          <p:nvPr>
            <p:ph idx="1"/>
          </p:nvPr>
        </p:nvSpPr>
        <p:spPr/>
        <p:txBody>
          <a:bodyPr>
            <a:normAutofit fontScale="92500"/>
          </a:bodyPr>
          <a:lstStyle/>
          <a:p>
            <a:r>
              <a:rPr lang="en-US" dirty="0"/>
              <a:t>TTF uses GitHub as the backend for storing artifacts.  </a:t>
            </a:r>
          </a:p>
          <a:p>
            <a:r>
              <a:rPr lang="en-US" dirty="0"/>
              <a:t>Developers can consume the GitHub natively and create artifacts manually.</a:t>
            </a:r>
          </a:p>
          <a:p>
            <a:r>
              <a:rPr lang="en-US" dirty="0"/>
              <a:t>The Taxonomy Object Model provides a programmable middle extension for navigating the taxonomy and create/update/delete artifacts.</a:t>
            </a:r>
          </a:p>
          <a:p>
            <a:r>
              <a:rPr lang="en-US" dirty="0"/>
              <a:t>This allows for any application to create a presentation, Web, Mobile or Office experience using the model for general and business users.</a:t>
            </a:r>
          </a:p>
          <a:p>
            <a:r>
              <a:rPr lang="en-US" dirty="0"/>
              <a:t>Because it stores the data as formatted text, JSON, Proto3 and MD, git hub tracks changes and provides the collaboration tools to facilitate the workshop process.</a:t>
            </a:r>
          </a:p>
        </p:txBody>
      </p:sp>
      <p:sp>
        <p:nvSpPr>
          <p:cNvPr id="4" name="Footer Placeholder 3">
            <a:extLst>
              <a:ext uri="{FF2B5EF4-FFF2-40B4-BE49-F238E27FC236}">
                <a16:creationId xmlns:a16="http://schemas.microsoft.com/office/drawing/2014/main" id="{41BF832A-8F6C-FB45-9C9B-DEB44621C83B}"/>
              </a:ext>
            </a:extLst>
          </p:cNvPr>
          <p:cNvSpPr>
            <a:spLocks noGrp="1"/>
          </p:cNvSpPr>
          <p:nvPr>
            <p:ph type="ftr" sz="quarter" idx="11"/>
          </p:nvPr>
        </p:nvSpPr>
        <p:spPr/>
        <p:txBody>
          <a:bodyPr/>
          <a:lstStyle/>
          <a:p>
            <a:r>
              <a:rPr lang="en-US"/>
              <a:t>©2019 Token Taxonomy Initiative Inc. (“TTI”).  All Rights Reserved. </a:t>
            </a:r>
            <a:endParaRPr lang="en-US" dirty="0"/>
          </a:p>
        </p:txBody>
      </p:sp>
    </p:spTree>
    <p:extLst>
      <p:ext uri="{BB962C8B-B14F-4D97-AF65-F5344CB8AC3E}">
        <p14:creationId xmlns:p14="http://schemas.microsoft.com/office/powerpoint/2010/main" val="4349166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49A0A-515F-9247-BFE5-1335A01C589B}"/>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a:solidFill>
                  <a:srgbClr val="FFFFFF"/>
                </a:solidFill>
              </a:rPr>
              <a:t>Interaction Sequences</a:t>
            </a:r>
          </a:p>
        </p:txBody>
      </p:sp>
      <p:sp>
        <p:nvSpPr>
          <p:cNvPr id="4" name="Footer Placeholder 3">
            <a:extLst>
              <a:ext uri="{FF2B5EF4-FFF2-40B4-BE49-F238E27FC236}">
                <a16:creationId xmlns:a16="http://schemas.microsoft.com/office/drawing/2014/main" id="{FB57A9E0-F907-9E4B-81AE-9DD8945152EA}"/>
              </a:ext>
            </a:extLst>
          </p:cNvPr>
          <p:cNvSpPr>
            <a:spLocks noGrp="1"/>
          </p:cNvSpPr>
          <p:nvPr>
            <p:ph type="ftr" sz="quarter" idx="11"/>
          </p:nvPr>
        </p:nvSpPr>
        <p:spPr>
          <a:xfrm>
            <a:off x="4038600" y="6522430"/>
            <a:ext cx="4114800" cy="347472"/>
          </a:xfrm>
        </p:spPr>
        <p:txBody>
          <a:bodyPr vert="horz" lIns="91440" tIns="45720" rIns="91440" bIns="45720" rtlCol="0" anchor="ctr">
            <a:normAutofit/>
          </a:bodyPr>
          <a:lstStyle/>
          <a:p>
            <a:pPr>
              <a:spcAft>
                <a:spcPts val="600"/>
              </a:spcAft>
            </a:pPr>
            <a:r>
              <a:rPr lang="en-US" sz="1100" kern="1200">
                <a:solidFill>
                  <a:srgbClr val="898989"/>
                </a:solidFill>
                <a:latin typeface="+mn-lt"/>
                <a:ea typeface="+mn-ea"/>
                <a:cs typeface="+mn-cs"/>
              </a:rPr>
              <a:t>©2019 Token Taxonomy Initiative Inc. (“TTI”).  All Rights Reserved. </a:t>
            </a:r>
          </a:p>
        </p:txBody>
      </p:sp>
      <p:pic>
        <p:nvPicPr>
          <p:cNvPr id="6" name="Picture 5" descr="A picture containing map, screenshot&#10;&#10;Description automatically generated">
            <a:extLst>
              <a:ext uri="{FF2B5EF4-FFF2-40B4-BE49-F238E27FC236}">
                <a16:creationId xmlns:a16="http://schemas.microsoft.com/office/drawing/2014/main" id="{8F3A065A-76C6-6F4F-ADCE-74826E97AA30}"/>
              </a:ext>
            </a:extLst>
          </p:cNvPr>
          <p:cNvPicPr>
            <a:picLocks noChangeAspect="1"/>
          </p:cNvPicPr>
          <p:nvPr/>
        </p:nvPicPr>
        <p:blipFill>
          <a:blip r:embed="rId2"/>
          <a:stretch>
            <a:fillRect/>
          </a:stretch>
        </p:blipFill>
        <p:spPr>
          <a:xfrm>
            <a:off x="6360944" y="355723"/>
            <a:ext cx="5455917" cy="3805501"/>
          </a:xfrm>
          <a:prstGeom prst="rect">
            <a:avLst/>
          </a:prstGeom>
        </p:spPr>
      </p:pic>
      <p:pic>
        <p:nvPicPr>
          <p:cNvPr id="8" name="Picture 7" descr="A picture containing screenshot, map&#10;&#10;Description automatically generated">
            <a:extLst>
              <a:ext uri="{FF2B5EF4-FFF2-40B4-BE49-F238E27FC236}">
                <a16:creationId xmlns:a16="http://schemas.microsoft.com/office/drawing/2014/main" id="{478108E3-86C8-6F46-A2C6-9D41D8823A04}"/>
              </a:ext>
            </a:extLst>
          </p:cNvPr>
          <p:cNvPicPr>
            <a:picLocks noChangeAspect="1"/>
          </p:cNvPicPr>
          <p:nvPr/>
        </p:nvPicPr>
        <p:blipFill>
          <a:blip r:embed="rId3"/>
          <a:stretch>
            <a:fillRect/>
          </a:stretch>
        </p:blipFill>
        <p:spPr>
          <a:xfrm>
            <a:off x="480062" y="740344"/>
            <a:ext cx="5455917" cy="3437226"/>
          </a:xfrm>
          <a:prstGeom prst="rect">
            <a:avLst/>
          </a:prstGeom>
        </p:spPr>
      </p:pic>
      <p:sp>
        <p:nvSpPr>
          <p:cNvPr id="9" name="TextBox 8">
            <a:extLst>
              <a:ext uri="{FF2B5EF4-FFF2-40B4-BE49-F238E27FC236}">
                <a16:creationId xmlns:a16="http://schemas.microsoft.com/office/drawing/2014/main" id="{D961D0DB-CBA0-2C40-8EE6-ECD132F524C7}"/>
              </a:ext>
            </a:extLst>
          </p:cNvPr>
          <p:cNvSpPr txBox="1"/>
          <p:nvPr/>
        </p:nvSpPr>
        <p:spPr>
          <a:xfrm>
            <a:off x="695739" y="234051"/>
            <a:ext cx="1516121" cy="400110"/>
          </a:xfrm>
          <a:prstGeom prst="rect">
            <a:avLst/>
          </a:prstGeom>
          <a:noFill/>
        </p:spPr>
        <p:txBody>
          <a:bodyPr wrap="none" rtlCol="0">
            <a:spAutoFit/>
          </a:bodyPr>
          <a:lstStyle/>
          <a:p>
            <a:r>
              <a:rPr lang="en-US" sz="2000" dirty="0">
                <a:latin typeface="+mj-lt"/>
              </a:rPr>
              <a:t>Create Token</a:t>
            </a:r>
          </a:p>
        </p:txBody>
      </p:sp>
    </p:spTree>
    <p:extLst>
      <p:ext uri="{BB962C8B-B14F-4D97-AF65-F5344CB8AC3E}">
        <p14:creationId xmlns:p14="http://schemas.microsoft.com/office/powerpoint/2010/main" val="2386833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11FF5-1BC9-ED46-91AB-8AFFFEF129C9}"/>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ormAutofit/>
          </a:bodyPr>
          <a:lstStyle/>
          <a:p>
            <a:pPr algn="ctr"/>
            <a:r>
              <a:rPr lang="en-US" sz="2600" dirty="0">
                <a:solidFill>
                  <a:srgbClr val="FFFFFF"/>
                </a:solidFill>
              </a:rPr>
              <a:t>High Level Terms</a:t>
            </a:r>
            <a:endParaRPr lang="en-US" sz="2600" kern="1200" dirty="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766E7549-E75A-BB4D-B04F-0337C310487B}"/>
              </a:ext>
            </a:extLst>
          </p:cNvPr>
          <p:cNvSpPr>
            <a:spLocks noGrp="1"/>
          </p:cNvSpPr>
          <p:nvPr>
            <p:ph idx="1"/>
          </p:nvPr>
        </p:nvSpPr>
        <p:spPr>
          <a:xfrm>
            <a:off x="3506598" y="4230472"/>
            <a:ext cx="7990892" cy="1292090"/>
          </a:xfrm>
        </p:spPr>
        <p:txBody>
          <a:bodyPr vert="horz" lIns="91440" tIns="45720" rIns="91440" bIns="45720" rtlCol="0">
            <a:noAutofit/>
          </a:bodyPr>
          <a:lstStyle/>
          <a:p>
            <a:pPr marL="0" indent="0">
              <a:buNone/>
            </a:pPr>
            <a:r>
              <a:rPr lang="en-US" sz="1800" kern="1200" dirty="0">
                <a:latin typeface="+mn-lt"/>
                <a:ea typeface="+mn-ea"/>
                <a:cs typeface="+mn-cs"/>
              </a:rPr>
              <a:t>The framework establishes a set of definitions for tokens like template, class and instance</a:t>
            </a:r>
          </a:p>
          <a:p>
            <a:pPr marL="0" indent="0">
              <a:buNone/>
            </a:pPr>
            <a:r>
              <a:rPr lang="en-US" sz="1800" dirty="0"/>
              <a:t>An instance belongs to a class which is created from a template</a:t>
            </a:r>
            <a:endParaRPr lang="en-US" sz="1800" kern="1200" dirty="0">
              <a:latin typeface="+mn-lt"/>
              <a:ea typeface="+mn-ea"/>
              <a:cs typeface="+mn-cs"/>
            </a:endParaRPr>
          </a:p>
          <a:p>
            <a:pPr marL="0" indent="0">
              <a:buNone/>
            </a:pPr>
            <a:r>
              <a:rPr lang="en-US" sz="1800" dirty="0"/>
              <a:t>Artifacts are definitions of a token part or complete token definition, template</a:t>
            </a:r>
            <a:endParaRPr lang="en-US" sz="1800" kern="1200" dirty="0">
              <a:latin typeface="+mn-lt"/>
              <a:ea typeface="+mn-ea"/>
              <a:cs typeface="+mn-cs"/>
            </a:endParaRPr>
          </a:p>
          <a:p>
            <a:pPr marL="0" indent="0">
              <a:buNone/>
            </a:pPr>
            <a:r>
              <a:rPr lang="en-US" sz="1800" dirty="0"/>
              <a:t>The framework consists of the base set of artifacts and any new artifact contributed</a:t>
            </a:r>
            <a:endParaRPr lang="en-US" sz="1800" kern="1200" dirty="0">
              <a:latin typeface="+mn-lt"/>
              <a:ea typeface="+mn-ea"/>
              <a:cs typeface="+mn-cs"/>
            </a:endParaRPr>
          </a:p>
        </p:txBody>
      </p:sp>
      <p:sp>
        <p:nvSpPr>
          <p:cNvPr id="4" name="Footer Placeholder 3">
            <a:extLst>
              <a:ext uri="{FF2B5EF4-FFF2-40B4-BE49-F238E27FC236}">
                <a16:creationId xmlns:a16="http://schemas.microsoft.com/office/drawing/2014/main" id="{45A1C699-49B1-2B4A-B1EF-9623D2A6DF6E}"/>
              </a:ext>
            </a:extLst>
          </p:cNvPr>
          <p:cNvSpPr>
            <a:spLocks noGrp="1"/>
          </p:cNvSpPr>
          <p:nvPr>
            <p:ph type="ftr" sz="quarter" idx="11"/>
          </p:nvPr>
        </p:nvSpPr>
        <p:spPr>
          <a:xfrm>
            <a:off x="4038599" y="6356350"/>
            <a:ext cx="4847897" cy="365125"/>
          </a:xfrm>
        </p:spPr>
        <p:txBody>
          <a:bodyPr vert="horz" lIns="91440" tIns="45720" rIns="91440" bIns="45720" rtlCol="0">
            <a:normAutofit/>
          </a:bodyPr>
          <a:lstStyle/>
          <a:p>
            <a:pPr algn="l">
              <a:lnSpc>
                <a:spcPct val="90000"/>
              </a:lnSpc>
              <a:spcAft>
                <a:spcPts val="600"/>
              </a:spcAft>
            </a:pPr>
            <a:r>
              <a:rPr lang="en-US" sz="900" kern="1200" dirty="0">
                <a:solidFill>
                  <a:prstClr val="black">
                    <a:tint val="75000"/>
                  </a:prstClr>
                </a:solidFill>
                <a:latin typeface="+mn-lt"/>
                <a:ea typeface="+mn-ea"/>
                <a:cs typeface="+mn-cs"/>
              </a:rPr>
              <a:t>©2019 Token Taxonomy Initiative Inc. (“TTI”).  All Rights Reserved. </a:t>
            </a:r>
          </a:p>
        </p:txBody>
      </p:sp>
      <p:pic>
        <p:nvPicPr>
          <p:cNvPr id="6" name="Picture 5" descr="A screenshot of a cell phone&#10;&#10;Description automatically generated">
            <a:extLst>
              <a:ext uri="{FF2B5EF4-FFF2-40B4-BE49-F238E27FC236}">
                <a16:creationId xmlns:a16="http://schemas.microsoft.com/office/drawing/2014/main" id="{37C202F2-B477-C342-A7FC-3C73F774A590}"/>
              </a:ext>
            </a:extLst>
          </p:cNvPr>
          <p:cNvPicPr>
            <a:picLocks noChangeAspect="1"/>
          </p:cNvPicPr>
          <p:nvPr/>
        </p:nvPicPr>
        <p:blipFill>
          <a:blip r:embed="rId3"/>
          <a:stretch>
            <a:fillRect/>
          </a:stretch>
        </p:blipFill>
        <p:spPr>
          <a:xfrm>
            <a:off x="4406348" y="617561"/>
            <a:ext cx="5284009" cy="3091146"/>
          </a:xfrm>
          <a:prstGeom prst="rect">
            <a:avLst/>
          </a:prstGeom>
        </p:spPr>
      </p:pic>
    </p:spTree>
    <p:extLst>
      <p:ext uri="{BB962C8B-B14F-4D97-AF65-F5344CB8AC3E}">
        <p14:creationId xmlns:p14="http://schemas.microsoft.com/office/powerpoint/2010/main" val="14970366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34DD4-1EBD-5845-9B88-0FFDB1738475}"/>
              </a:ext>
            </a:extLst>
          </p:cNvPr>
          <p:cNvSpPr>
            <a:spLocks noGrp="1"/>
          </p:cNvSpPr>
          <p:nvPr>
            <p:ph type="title"/>
          </p:nvPr>
        </p:nvSpPr>
        <p:spPr/>
        <p:txBody>
          <a:bodyPr/>
          <a:lstStyle/>
          <a:p>
            <a:r>
              <a:rPr lang="en-US" dirty="0"/>
              <a:t>Interaction Models</a:t>
            </a:r>
          </a:p>
        </p:txBody>
      </p:sp>
      <p:graphicFrame>
        <p:nvGraphicFramePr>
          <p:cNvPr id="6" name="Content Placeholder 5">
            <a:extLst>
              <a:ext uri="{FF2B5EF4-FFF2-40B4-BE49-F238E27FC236}">
                <a16:creationId xmlns:a16="http://schemas.microsoft.com/office/drawing/2014/main" id="{845C7752-0239-AA40-A3CA-CA63D23D39C5}"/>
              </a:ext>
            </a:extLst>
          </p:cNvPr>
          <p:cNvGraphicFramePr>
            <a:graphicFrameLocks noGrp="1"/>
          </p:cNvGraphicFramePr>
          <p:nvPr>
            <p:ph idx="1"/>
            <p:extLst>
              <p:ext uri="{D42A27DB-BD31-4B8C-83A1-F6EECF244321}">
                <p14:modId xmlns:p14="http://schemas.microsoft.com/office/powerpoint/2010/main" val="4224913373"/>
              </p:ext>
            </p:extLst>
          </p:nvPr>
        </p:nvGraphicFramePr>
        <p:xfrm>
          <a:off x="216310" y="1529936"/>
          <a:ext cx="4983927" cy="2240280"/>
        </p:xfrm>
        <a:graphic>
          <a:graphicData uri="http://schemas.openxmlformats.org/drawingml/2006/table">
            <a:tbl>
              <a:tblPr firstRow="1" bandRow="1">
                <a:tableStyleId>{5C22544A-7EE6-4342-B048-85BDC9FD1C3A}</a:tableStyleId>
              </a:tblPr>
              <a:tblGrid>
                <a:gridCol w="1661309">
                  <a:extLst>
                    <a:ext uri="{9D8B030D-6E8A-4147-A177-3AD203B41FA5}">
                      <a16:colId xmlns:a16="http://schemas.microsoft.com/office/drawing/2014/main" val="760422754"/>
                    </a:ext>
                  </a:extLst>
                </a:gridCol>
                <a:gridCol w="1661309">
                  <a:extLst>
                    <a:ext uri="{9D8B030D-6E8A-4147-A177-3AD203B41FA5}">
                      <a16:colId xmlns:a16="http://schemas.microsoft.com/office/drawing/2014/main" val="2916218602"/>
                    </a:ext>
                  </a:extLst>
                </a:gridCol>
                <a:gridCol w="1661309">
                  <a:extLst>
                    <a:ext uri="{9D8B030D-6E8A-4147-A177-3AD203B41FA5}">
                      <a16:colId xmlns:a16="http://schemas.microsoft.com/office/drawing/2014/main" val="2490897042"/>
                    </a:ext>
                  </a:extLst>
                </a:gridCol>
              </a:tblGrid>
              <a:tr h="370840">
                <a:tc>
                  <a:txBody>
                    <a:bodyPr/>
                    <a:lstStyle/>
                    <a:p>
                      <a:r>
                        <a:rPr lang="en-US" sz="1600" dirty="0"/>
                        <a:t>Behavior</a:t>
                      </a:r>
                    </a:p>
                  </a:txBody>
                  <a:tcPr/>
                </a:tc>
                <a:tc>
                  <a:txBody>
                    <a:bodyPr/>
                    <a:lstStyle/>
                    <a:p>
                      <a:r>
                        <a:rPr lang="en-US" sz="1600" dirty="0"/>
                        <a:t>Control</a:t>
                      </a:r>
                    </a:p>
                  </a:txBody>
                  <a:tcPr/>
                </a:tc>
                <a:tc>
                  <a:txBody>
                    <a:bodyPr/>
                    <a:lstStyle/>
                    <a:p>
                      <a:r>
                        <a:rPr lang="en-US" sz="1600" dirty="0"/>
                        <a:t>Properties</a:t>
                      </a:r>
                    </a:p>
                  </a:txBody>
                  <a:tcPr/>
                </a:tc>
                <a:extLst>
                  <a:ext uri="{0D108BD9-81ED-4DB2-BD59-A6C34878D82A}">
                    <a16:rowId xmlns:a16="http://schemas.microsoft.com/office/drawing/2014/main" val="1328607478"/>
                  </a:ext>
                </a:extLst>
              </a:tr>
              <a:tr h="370840">
                <a:tc>
                  <a:txBody>
                    <a:bodyPr/>
                    <a:lstStyle/>
                    <a:p>
                      <a:r>
                        <a:rPr lang="en-US" sz="1600" dirty="0" err="1"/>
                        <a:t>Constructable</a:t>
                      </a:r>
                      <a:endParaRPr lang="en-US" sz="1600" dirty="0"/>
                    </a:p>
                  </a:txBody>
                  <a:tcPr/>
                </a:tc>
                <a:tc>
                  <a:txBody>
                    <a:bodyPr/>
                    <a:lstStyle/>
                    <a:p>
                      <a:r>
                        <a:rPr lang="en-US" sz="1600" dirty="0"/>
                        <a:t>Constructor</a:t>
                      </a:r>
                    </a:p>
                  </a:txBody>
                  <a:tcPr/>
                </a:tc>
                <a:tc>
                  <a:txBody>
                    <a:bodyPr/>
                    <a:lstStyle/>
                    <a:p>
                      <a:r>
                        <a:rPr lang="en-US" sz="1600" dirty="0"/>
                        <a:t>Name, Symbol, Decimals = 0</a:t>
                      </a:r>
                    </a:p>
                  </a:txBody>
                  <a:tcPr/>
                </a:tc>
                <a:extLst>
                  <a:ext uri="{0D108BD9-81ED-4DB2-BD59-A6C34878D82A}">
                    <a16:rowId xmlns:a16="http://schemas.microsoft.com/office/drawing/2014/main" val="1538551317"/>
                  </a:ext>
                </a:extLst>
              </a:tr>
              <a:tr h="370840">
                <a:tc>
                  <a:txBody>
                    <a:bodyPr/>
                    <a:lstStyle/>
                    <a:p>
                      <a:r>
                        <a:rPr lang="en-US" sz="1600" dirty="0" err="1"/>
                        <a:t>Mintable</a:t>
                      </a:r>
                      <a:endParaRPr lang="en-US" sz="1600" dirty="0"/>
                    </a:p>
                  </a:txBody>
                  <a:tcPr/>
                </a:tc>
                <a:tc>
                  <a:txBody>
                    <a:bodyPr/>
                    <a:lstStyle/>
                    <a:p>
                      <a:r>
                        <a:rPr lang="en-US" sz="1600" dirty="0" err="1"/>
                        <a:t>MintRequest</a:t>
                      </a:r>
                      <a:endParaRPr lang="en-US" sz="1600" dirty="0"/>
                    </a:p>
                  </a:txBody>
                  <a:tcPr/>
                </a:tc>
                <a:tc>
                  <a:txBody>
                    <a:bodyPr/>
                    <a:lstStyle/>
                    <a:p>
                      <a:r>
                        <a:rPr lang="en-US" sz="1600" dirty="0"/>
                        <a:t>Quantity = 100</a:t>
                      </a:r>
                    </a:p>
                  </a:txBody>
                  <a:tcPr/>
                </a:tc>
                <a:extLst>
                  <a:ext uri="{0D108BD9-81ED-4DB2-BD59-A6C34878D82A}">
                    <a16:rowId xmlns:a16="http://schemas.microsoft.com/office/drawing/2014/main" val="1837499857"/>
                  </a:ext>
                </a:extLst>
              </a:tr>
              <a:tr h="370840">
                <a:tc>
                  <a:txBody>
                    <a:bodyPr/>
                    <a:lstStyle/>
                    <a:p>
                      <a:r>
                        <a:rPr lang="en-US" sz="1600" dirty="0"/>
                        <a:t>Base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GetBalanceRequest</a:t>
                      </a:r>
                      <a:endParaRPr lang="en-US" sz="1400" dirty="0"/>
                    </a:p>
                    <a:p>
                      <a:endParaRPr lang="en-US" sz="1600" dirty="0"/>
                    </a:p>
                  </a:txBody>
                  <a:tcPr/>
                </a:tc>
                <a:tc>
                  <a:txBody>
                    <a:bodyPr/>
                    <a:lstStyle/>
                    <a:p>
                      <a:endParaRPr lang="en-US" sz="1600" dirty="0"/>
                    </a:p>
                  </a:txBody>
                  <a:tcPr/>
                </a:tc>
                <a:extLst>
                  <a:ext uri="{0D108BD9-81ED-4DB2-BD59-A6C34878D82A}">
                    <a16:rowId xmlns:a16="http://schemas.microsoft.com/office/drawing/2014/main" val="4206714927"/>
                  </a:ext>
                </a:extLst>
              </a:tr>
              <a:tr h="370840">
                <a:tc>
                  <a:txBody>
                    <a:bodyPr/>
                    <a:lstStyle/>
                    <a:p>
                      <a:r>
                        <a:rPr lang="en-US" sz="1600" dirty="0"/>
                        <a:t>SKU Property-Set</a:t>
                      </a:r>
                    </a:p>
                  </a:txBody>
                  <a:tcPr/>
                </a:tc>
                <a:tc>
                  <a:txBody>
                    <a:bodyPr/>
                    <a:lstStyle/>
                    <a:p>
                      <a:r>
                        <a:rPr lang="en-US" sz="1600" dirty="0" err="1"/>
                        <a:t>GetSKURequest</a:t>
                      </a:r>
                      <a:endParaRPr lang="en-US" sz="1600" dirty="0"/>
                    </a:p>
                  </a:txBody>
                  <a:tcPr/>
                </a:tc>
                <a:tc>
                  <a:txBody>
                    <a:bodyPr/>
                    <a:lstStyle/>
                    <a:p>
                      <a:endParaRPr lang="en-US" sz="1600" dirty="0"/>
                    </a:p>
                  </a:txBody>
                  <a:tcPr/>
                </a:tc>
                <a:extLst>
                  <a:ext uri="{0D108BD9-81ED-4DB2-BD59-A6C34878D82A}">
                    <a16:rowId xmlns:a16="http://schemas.microsoft.com/office/drawing/2014/main" val="2743808619"/>
                  </a:ext>
                </a:extLst>
              </a:tr>
            </a:tbl>
          </a:graphicData>
        </a:graphic>
      </p:graphicFrame>
      <p:sp>
        <p:nvSpPr>
          <p:cNvPr id="4" name="Footer Placeholder 3">
            <a:extLst>
              <a:ext uri="{FF2B5EF4-FFF2-40B4-BE49-F238E27FC236}">
                <a16:creationId xmlns:a16="http://schemas.microsoft.com/office/drawing/2014/main" id="{D6DC767F-A6DA-F544-A7C3-8FDCBE43DE09}"/>
              </a:ext>
            </a:extLst>
          </p:cNvPr>
          <p:cNvSpPr>
            <a:spLocks noGrp="1"/>
          </p:cNvSpPr>
          <p:nvPr>
            <p:ph type="ftr" sz="quarter" idx="11"/>
          </p:nvPr>
        </p:nvSpPr>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6FB8C0AD-F96C-5E46-AD41-8FAC39B7FF1D}"/>
                  </a:ext>
                </a:extLst>
              </p:cNvPr>
              <p:cNvGraphicFramePr/>
              <p:nvPr>
                <p:extLst>
                  <p:ext uri="{D42A27DB-BD31-4B8C-83A1-F6EECF244321}">
                    <p14:modId xmlns:p14="http://schemas.microsoft.com/office/powerpoint/2010/main" val="164976335"/>
                  </p:ext>
                </p:extLst>
              </p:nvPr>
            </p:nvGraphicFramePr>
            <p:xfrm>
              <a:off x="5010150" y="1175581"/>
              <a:ext cx="6286500" cy="51807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5" name="Diagram 4">
                <a:extLst>
                  <a:ext uri="{FF2B5EF4-FFF2-40B4-BE49-F238E27FC236}">
                    <a16:creationId xmlns:a16="http://schemas.microsoft.com/office/drawing/2014/main" id="{6FB8C0AD-F96C-5E46-AD41-8FAC39B7FF1D}"/>
                  </a:ext>
                </a:extLst>
              </p:cNvPr>
              <p:cNvGraphicFramePr/>
              <p:nvPr>
                <p:extLst>
                  <p:ext uri="{D42A27DB-BD31-4B8C-83A1-F6EECF244321}">
                    <p14:modId xmlns:p14="http://schemas.microsoft.com/office/powerpoint/2010/main" val="164976335"/>
                  </p:ext>
                </p:extLst>
              </p:nvPr>
            </p:nvGraphicFramePr>
            <p:xfrm>
              <a:off x="5010150" y="1175581"/>
              <a:ext cx="6286500" cy="518076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cxnSp>
        <p:nvCxnSpPr>
          <p:cNvPr id="8" name="Straight Arrow Connector 7">
            <a:extLst>
              <a:ext uri="{FF2B5EF4-FFF2-40B4-BE49-F238E27FC236}">
                <a16:creationId xmlns:a16="http://schemas.microsoft.com/office/drawing/2014/main" id="{05BCABE1-B0C3-AC48-8111-DA416CC0196D}"/>
              </a:ext>
            </a:extLst>
          </p:cNvPr>
          <p:cNvCxnSpPr>
            <a:cxnSpLocks/>
          </p:cNvCxnSpPr>
          <p:nvPr/>
        </p:nvCxnSpPr>
        <p:spPr>
          <a:xfrm flipV="1">
            <a:off x="5200236" y="1520688"/>
            <a:ext cx="2492651" cy="685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a:extLst>
              <a:ext uri="{FF2B5EF4-FFF2-40B4-BE49-F238E27FC236}">
                <a16:creationId xmlns:a16="http://schemas.microsoft.com/office/drawing/2014/main" id="{1DB89FD8-CD4C-6443-9BC2-B8442B2F175B}"/>
              </a:ext>
            </a:extLst>
          </p:cNvPr>
          <p:cNvCxnSpPr>
            <a:cxnSpLocks/>
          </p:cNvCxnSpPr>
          <p:nvPr/>
        </p:nvCxnSpPr>
        <p:spPr>
          <a:xfrm>
            <a:off x="5200236" y="2723087"/>
            <a:ext cx="3496503" cy="2214127"/>
          </a:xfrm>
          <a:prstGeom prst="bentConnector3">
            <a:avLst>
              <a:gd name="adj1" fmla="val 21574"/>
            </a:avLst>
          </a:prstGeom>
          <a:ln>
            <a:tailEnd type="triangle"/>
          </a:ln>
        </p:spPr>
        <p:style>
          <a:lnRef idx="1">
            <a:schemeClr val="dk1"/>
          </a:lnRef>
          <a:fillRef idx="0">
            <a:schemeClr val="dk1"/>
          </a:fillRef>
          <a:effectRef idx="0">
            <a:schemeClr val="dk1"/>
          </a:effectRef>
          <a:fontRef idx="minor">
            <a:schemeClr val="tx1"/>
          </a:fontRef>
        </p:style>
      </p:cxnSp>
      <p:cxnSp>
        <p:nvCxnSpPr>
          <p:cNvPr id="16" name="Elbow Connector 15">
            <a:extLst>
              <a:ext uri="{FF2B5EF4-FFF2-40B4-BE49-F238E27FC236}">
                <a16:creationId xmlns:a16="http://schemas.microsoft.com/office/drawing/2014/main" id="{6C4C2EF9-43E9-3949-A669-F56E26373C85}"/>
              </a:ext>
            </a:extLst>
          </p:cNvPr>
          <p:cNvCxnSpPr>
            <a:cxnSpLocks/>
          </p:cNvCxnSpPr>
          <p:nvPr/>
        </p:nvCxnSpPr>
        <p:spPr>
          <a:xfrm flipV="1">
            <a:off x="5228811" y="2206487"/>
            <a:ext cx="2175841" cy="1032399"/>
          </a:xfrm>
          <a:prstGeom prst="bentConnector3">
            <a:avLst>
              <a:gd name="adj1" fmla="val 50000"/>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9" name="Elbow Connector 8">
            <a:extLst>
              <a:ext uri="{FF2B5EF4-FFF2-40B4-BE49-F238E27FC236}">
                <a16:creationId xmlns:a16="http://schemas.microsoft.com/office/drawing/2014/main" id="{E416F7F9-CE05-A048-9033-5E2841C22E53}"/>
              </a:ext>
            </a:extLst>
          </p:cNvPr>
          <p:cNvCxnSpPr>
            <a:cxnSpLocks/>
          </p:cNvCxnSpPr>
          <p:nvPr/>
        </p:nvCxnSpPr>
        <p:spPr>
          <a:xfrm flipV="1">
            <a:off x="5200236" y="3736995"/>
            <a:ext cx="1409286" cy="216598"/>
          </a:xfrm>
          <a:prstGeom prst="bentConnector3">
            <a:avLst>
              <a:gd name="adj1" fmla="val 50000"/>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609076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D1410-5367-D243-9058-9C45AC5D92D1}"/>
              </a:ext>
            </a:extLst>
          </p:cNvPr>
          <p:cNvSpPr>
            <a:spLocks noGrp="1"/>
          </p:cNvSpPr>
          <p:nvPr>
            <p:ph type="title"/>
          </p:nvPr>
        </p:nvSpPr>
        <p:spPr/>
        <p:txBody>
          <a:bodyPr>
            <a:normAutofit/>
          </a:bodyPr>
          <a:lstStyle/>
          <a:p>
            <a:r>
              <a:rPr lang="en-US"/>
              <a:t>Token Template</a:t>
            </a:r>
            <a:endParaRPr lang="en-US" dirty="0"/>
          </a:p>
        </p:txBody>
      </p:sp>
      <p:sp>
        <p:nvSpPr>
          <p:cNvPr id="3" name="Content Placeholder 2">
            <a:extLst>
              <a:ext uri="{FF2B5EF4-FFF2-40B4-BE49-F238E27FC236}">
                <a16:creationId xmlns:a16="http://schemas.microsoft.com/office/drawing/2014/main" id="{57365CB5-F433-684D-A089-0B8224C0DCD9}"/>
              </a:ext>
            </a:extLst>
          </p:cNvPr>
          <p:cNvSpPr>
            <a:spLocks noGrp="1"/>
          </p:cNvSpPr>
          <p:nvPr>
            <p:ph idx="1"/>
          </p:nvPr>
        </p:nvSpPr>
        <p:spPr>
          <a:xfrm>
            <a:off x="838200" y="2015406"/>
            <a:ext cx="5097779" cy="4065986"/>
          </a:xfrm>
        </p:spPr>
        <p:txBody>
          <a:bodyPr anchor="t">
            <a:normAutofit/>
          </a:bodyPr>
          <a:lstStyle/>
          <a:p>
            <a:r>
              <a:rPr lang="en-US" dirty="0">
                <a:solidFill>
                  <a:srgbClr val="FFFFFF"/>
                </a:solidFill>
              </a:rPr>
              <a:t>A Token definition is a Template</a:t>
            </a:r>
          </a:p>
          <a:p>
            <a:r>
              <a:rPr lang="en-US" dirty="0">
                <a:solidFill>
                  <a:srgbClr val="FFFFFF"/>
                </a:solidFill>
              </a:rPr>
              <a:t>A recipe </a:t>
            </a:r>
            <a:r>
              <a:rPr lang="en-US">
                <a:solidFill>
                  <a:srgbClr val="FFFFFF"/>
                </a:solidFill>
              </a:rPr>
              <a:t>for creating </a:t>
            </a:r>
            <a:r>
              <a:rPr lang="en-US" dirty="0">
                <a:solidFill>
                  <a:srgbClr val="FFFFFF"/>
                </a:solidFill>
              </a:rPr>
              <a:t>numerous copies of itself</a:t>
            </a:r>
          </a:p>
          <a:p>
            <a:r>
              <a:rPr lang="en-US" dirty="0">
                <a:solidFill>
                  <a:srgbClr val="FFFFFF"/>
                </a:solidFill>
              </a:rPr>
              <a:t>Represented by a Formula of Symbols</a:t>
            </a:r>
          </a:p>
          <a:p>
            <a:r>
              <a:rPr lang="en-US" dirty="0">
                <a:solidFill>
                  <a:srgbClr val="FFFFFF"/>
                </a:solidFill>
              </a:rPr>
              <a:t>Symbols link to individual artifacts</a:t>
            </a:r>
          </a:p>
        </p:txBody>
      </p:sp>
      <p:sp>
        <p:nvSpPr>
          <p:cNvPr id="4" name="Footer Placeholder 3">
            <a:extLst>
              <a:ext uri="{FF2B5EF4-FFF2-40B4-BE49-F238E27FC236}">
                <a16:creationId xmlns:a16="http://schemas.microsoft.com/office/drawing/2014/main" id="{9C583B11-E228-0E47-8A9A-52B853E23E48}"/>
              </a:ext>
            </a:extLst>
          </p:cNvPr>
          <p:cNvSpPr>
            <a:spLocks noGrp="1"/>
          </p:cNvSpPr>
          <p:nvPr>
            <p:ph type="ftr" sz="quarter" idx="11"/>
          </p:nvPr>
        </p:nvSpPr>
        <p:spPr>
          <a:xfrm>
            <a:off x="6096000" y="6356350"/>
            <a:ext cx="3704317" cy="365125"/>
          </a:xfrm>
          <a:effectLst/>
        </p:spPr>
        <p:txBody>
          <a:bodyPr anchor="ctr">
            <a:normAutofit/>
          </a:bodyPr>
          <a:lstStyle/>
          <a:p>
            <a:pPr algn="l">
              <a:lnSpc>
                <a:spcPct val="90000"/>
              </a:lnSpc>
              <a:spcAft>
                <a:spcPts val="600"/>
              </a:spcAft>
            </a:pPr>
            <a:r>
              <a:rPr lang="en-US" sz="1000">
                <a:solidFill>
                  <a:schemeClr val="tx1">
                    <a:lumMod val="75000"/>
                    <a:lumOff val="25000"/>
                  </a:schemeClr>
                </a:solidFill>
              </a:rPr>
              <a:t>©2019 Token Taxonomy Initiative Inc. (“TTI”).  All Rights Reserved. </a:t>
            </a:r>
          </a:p>
        </p:txBody>
      </p:sp>
      <p:pic>
        <p:nvPicPr>
          <p:cNvPr id="5" name="Picture 4" descr="A screenshot of a cell phone&#10;&#10;Description automatically generated">
            <a:extLst>
              <a:ext uri="{FF2B5EF4-FFF2-40B4-BE49-F238E27FC236}">
                <a16:creationId xmlns:a16="http://schemas.microsoft.com/office/drawing/2014/main" id="{59C08644-E06F-4641-BAA0-62522A4359A2}"/>
              </a:ext>
            </a:extLst>
          </p:cNvPr>
          <p:cNvPicPr>
            <a:picLocks noChangeAspect="1"/>
          </p:cNvPicPr>
          <p:nvPr/>
        </p:nvPicPr>
        <p:blipFill>
          <a:blip r:embed="rId3"/>
          <a:stretch>
            <a:fillRect/>
          </a:stretch>
        </p:blipFill>
        <p:spPr>
          <a:xfrm>
            <a:off x="9974580" y="5154925"/>
            <a:ext cx="2052903" cy="1200949"/>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pic>
        <p:nvPicPr>
          <p:cNvPr id="20" name="Picture 19" descr="A close up of a sign&#10;&#10;Description automatically generated">
            <a:extLst>
              <a:ext uri="{FF2B5EF4-FFF2-40B4-BE49-F238E27FC236}">
                <a16:creationId xmlns:a16="http://schemas.microsoft.com/office/drawing/2014/main" id="{2A19D3ED-6768-3543-8405-827FFB30940D}"/>
              </a:ext>
            </a:extLst>
          </p:cNvPr>
          <p:cNvPicPr>
            <a:picLocks noChangeAspect="1"/>
          </p:cNvPicPr>
          <p:nvPr/>
        </p:nvPicPr>
        <p:blipFill>
          <a:blip r:embed="rId4"/>
          <a:stretch>
            <a:fillRect/>
          </a:stretch>
        </p:blipFill>
        <p:spPr>
          <a:xfrm>
            <a:off x="7081908" y="2873147"/>
            <a:ext cx="5116410" cy="1880281"/>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cxnSp>
        <p:nvCxnSpPr>
          <p:cNvPr id="22" name="Straight Connector 21">
            <a:extLst>
              <a:ext uri="{FF2B5EF4-FFF2-40B4-BE49-F238E27FC236}">
                <a16:creationId xmlns:a16="http://schemas.microsoft.com/office/drawing/2014/main" id="{192F9470-48C1-DB49-950A-189D4F69B506}"/>
              </a:ext>
            </a:extLst>
          </p:cNvPr>
          <p:cNvCxnSpPr>
            <a:cxnSpLocks/>
          </p:cNvCxnSpPr>
          <p:nvPr/>
        </p:nvCxnSpPr>
        <p:spPr>
          <a:xfrm flipH="1" flipV="1">
            <a:off x="9567687" y="4982332"/>
            <a:ext cx="313943" cy="375926"/>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ounded Rectangle 5">
            <a:extLst>
              <a:ext uri="{FF2B5EF4-FFF2-40B4-BE49-F238E27FC236}">
                <a16:creationId xmlns:a16="http://schemas.microsoft.com/office/drawing/2014/main" id="{2DE5B182-CAC8-AE48-9EB5-1F12BF3D2984}"/>
              </a:ext>
            </a:extLst>
          </p:cNvPr>
          <p:cNvSpPr/>
          <p:nvPr/>
        </p:nvSpPr>
        <p:spPr>
          <a:xfrm>
            <a:off x="9974580" y="5247860"/>
            <a:ext cx="2052903" cy="304641"/>
          </a:xfrm>
          <a:prstGeom prst="roundRect">
            <a:avLst/>
          </a:prstGeom>
          <a:solidFill>
            <a:schemeClr val="accent1">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5497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32E4B-23A0-DF4E-9BB4-0C1CD1A36DA8}"/>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Token Class and Instance</a:t>
            </a:r>
          </a:p>
        </p:txBody>
      </p:sp>
      <p:sp>
        <p:nvSpPr>
          <p:cNvPr id="3" name="Content Placeholder 2">
            <a:extLst>
              <a:ext uri="{FF2B5EF4-FFF2-40B4-BE49-F238E27FC236}">
                <a16:creationId xmlns:a16="http://schemas.microsoft.com/office/drawing/2014/main" id="{89C69DDB-1C5F-0C4C-939E-6DB9F2980D9B}"/>
              </a:ext>
            </a:extLst>
          </p:cNvPr>
          <p:cNvSpPr>
            <a:spLocks noGrp="1"/>
          </p:cNvSpPr>
          <p:nvPr>
            <p:ph idx="1"/>
          </p:nvPr>
        </p:nvSpPr>
        <p:spPr>
          <a:xfrm>
            <a:off x="643468" y="2638044"/>
            <a:ext cx="3363974" cy="3415622"/>
          </a:xfrm>
        </p:spPr>
        <p:txBody>
          <a:bodyPr>
            <a:normAutofit/>
          </a:bodyPr>
          <a:lstStyle/>
          <a:p>
            <a:r>
              <a:rPr lang="en-US" sz="2000">
                <a:solidFill>
                  <a:schemeClr val="bg1"/>
                </a:solidFill>
              </a:rPr>
              <a:t>A Token Class is a deployed implementation of a Token Template.</a:t>
            </a:r>
          </a:p>
          <a:p>
            <a:r>
              <a:rPr lang="en-US" sz="2000">
                <a:solidFill>
                  <a:schemeClr val="bg1"/>
                </a:solidFill>
              </a:rPr>
              <a:t>A Token Instance is a token of a class.</a:t>
            </a:r>
          </a:p>
          <a:p>
            <a:endParaRPr lang="en-US" sz="2000">
              <a:solidFill>
                <a:schemeClr val="bg1"/>
              </a:solidFill>
            </a:endParaRPr>
          </a:p>
        </p:txBody>
      </p:sp>
      <p:sp>
        <p:nvSpPr>
          <p:cNvPr id="4" name="Footer Placeholder 3">
            <a:extLst>
              <a:ext uri="{FF2B5EF4-FFF2-40B4-BE49-F238E27FC236}">
                <a16:creationId xmlns:a16="http://schemas.microsoft.com/office/drawing/2014/main" id="{2363BF54-C61C-3C43-BCCB-6466B69F9C15}"/>
              </a:ext>
            </a:extLst>
          </p:cNvPr>
          <p:cNvSpPr>
            <a:spLocks noGrp="1"/>
          </p:cNvSpPr>
          <p:nvPr>
            <p:ph type="ftr" sz="quarter" idx="11"/>
          </p:nvPr>
        </p:nvSpPr>
        <p:spPr>
          <a:xfrm>
            <a:off x="5297762" y="6356350"/>
            <a:ext cx="4579768" cy="365125"/>
          </a:xfrm>
        </p:spPr>
        <p:txBody>
          <a:bodyPr>
            <a:normAutofit/>
          </a:bodyPr>
          <a:lstStyle/>
          <a:p>
            <a:pPr algn="l">
              <a:spcAft>
                <a:spcPts val="600"/>
              </a:spcAft>
            </a:pPr>
            <a:r>
              <a:rPr lang="en-US">
                <a:solidFill>
                  <a:schemeClr val="tx1">
                    <a:alpha val="80000"/>
                  </a:schemeClr>
                </a:solidFill>
              </a:rPr>
              <a:t>©2019 Token Taxonomy Initiative Inc. (“TTI”).  All Rights Reserved. </a:t>
            </a:r>
          </a:p>
        </p:txBody>
      </p:sp>
      <p:pic>
        <p:nvPicPr>
          <p:cNvPr id="41" name="Picture 40" descr="A picture containing screenshot&#10;&#10;Description automatically generated">
            <a:extLst>
              <a:ext uri="{FF2B5EF4-FFF2-40B4-BE49-F238E27FC236}">
                <a16:creationId xmlns:a16="http://schemas.microsoft.com/office/drawing/2014/main" id="{2FA93B0F-95AE-F442-BDD5-CC7C5DBA32BA}"/>
              </a:ext>
            </a:extLst>
          </p:cNvPr>
          <p:cNvPicPr>
            <a:picLocks noChangeAspect="1"/>
          </p:cNvPicPr>
          <p:nvPr/>
        </p:nvPicPr>
        <p:blipFill>
          <a:blip r:embed="rId2"/>
          <a:stretch>
            <a:fillRect/>
          </a:stretch>
        </p:blipFill>
        <p:spPr>
          <a:xfrm>
            <a:off x="5575674" y="643467"/>
            <a:ext cx="5694946" cy="5410199"/>
          </a:xfrm>
          <a:prstGeom prst="rect">
            <a:avLst/>
          </a:prstGeom>
        </p:spPr>
      </p:pic>
    </p:spTree>
    <p:extLst>
      <p:ext uri="{BB962C8B-B14F-4D97-AF65-F5344CB8AC3E}">
        <p14:creationId xmlns:p14="http://schemas.microsoft.com/office/powerpoint/2010/main" val="1769230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EF82A-33AB-BC49-A140-84B34813613A}"/>
              </a:ext>
            </a:extLst>
          </p:cNvPr>
          <p:cNvSpPr>
            <a:spLocks noGrp="1"/>
          </p:cNvSpPr>
          <p:nvPr>
            <p:ph type="title"/>
          </p:nvPr>
        </p:nvSpPr>
        <p:spPr>
          <a:xfrm>
            <a:off x="554643" y="1031296"/>
            <a:ext cx="4239913" cy="4795408"/>
          </a:xfrm>
          <a:prstGeom prst="ellipse">
            <a:avLst/>
          </a:prstGeom>
        </p:spPr>
        <p:txBody>
          <a:bodyPr>
            <a:normAutofit/>
          </a:bodyPr>
          <a:lstStyle/>
          <a:p>
            <a:r>
              <a:rPr lang="en-US" sz="3700" u="sng" dirty="0">
                <a:solidFill>
                  <a:srgbClr val="FFFFFF"/>
                </a:solidFill>
              </a:rPr>
              <a:t>Taxonomy Categories:</a:t>
            </a:r>
            <a:br>
              <a:rPr lang="en-US" sz="3700" dirty="0">
                <a:solidFill>
                  <a:srgbClr val="FFFFFF"/>
                </a:solidFill>
              </a:rPr>
            </a:br>
            <a:r>
              <a:rPr lang="en-US" sz="2800" dirty="0">
                <a:solidFill>
                  <a:srgbClr val="FFFFFF"/>
                </a:solidFill>
              </a:rPr>
              <a:t>Base Token,</a:t>
            </a:r>
            <a:br>
              <a:rPr lang="en-US" sz="2800" dirty="0">
                <a:solidFill>
                  <a:srgbClr val="FFFFFF"/>
                </a:solidFill>
              </a:rPr>
            </a:br>
            <a:r>
              <a:rPr lang="en-US" sz="2800" dirty="0">
                <a:solidFill>
                  <a:srgbClr val="FFFFFF"/>
                </a:solidFill>
              </a:rPr>
              <a:t>Property Sets, Behaviors and Behavior Groups</a:t>
            </a:r>
            <a:endParaRPr lang="en-US" sz="3700" dirty="0">
              <a:solidFill>
                <a:srgbClr val="FFFFFF"/>
              </a:solidFill>
            </a:endParaRPr>
          </a:p>
        </p:txBody>
      </p:sp>
      <p:graphicFrame>
        <p:nvGraphicFramePr>
          <p:cNvPr id="5" name="Content Placeholder 2">
            <a:extLst>
              <a:ext uri="{FF2B5EF4-FFF2-40B4-BE49-F238E27FC236}">
                <a16:creationId xmlns:a16="http://schemas.microsoft.com/office/drawing/2014/main" id="{0971AF9F-D0CB-40F3-A612-8F8EAA2D5048}"/>
              </a:ext>
            </a:extLst>
          </p:cNvPr>
          <p:cNvGraphicFramePr>
            <a:graphicFrameLocks noGrp="1"/>
          </p:cNvGraphicFramePr>
          <p:nvPr>
            <p:ph idx="1"/>
            <p:extLst>
              <p:ext uri="{D42A27DB-BD31-4B8C-83A1-F6EECF244321}">
                <p14:modId xmlns:p14="http://schemas.microsoft.com/office/powerpoint/2010/main" val="268178935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8B00BBFA-B2CE-F34E-A97A-0015D93896A6}"/>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815976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2A134-0517-174D-B9C5-D939BF32D723}"/>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Taxonomy Artifacts</a:t>
            </a:r>
          </a:p>
        </p:txBody>
      </p:sp>
      <p:sp>
        <p:nvSpPr>
          <p:cNvPr id="3" name="Content Placeholder 2">
            <a:extLst>
              <a:ext uri="{FF2B5EF4-FFF2-40B4-BE49-F238E27FC236}">
                <a16:creationId xmlns:a16="http://schemas.microsoft.com/office/drawing/2014/main" id="{05E30BA8-1581-974C-9DC5-CD3B842E0C30}"/>
              </a:ext>
            </a:extLst>
          </p:cNvPr>
          <p:cNvSpPr>
            <a:spLocks noGrp="1"/>
          </p:cNvSpPr>
          <p:nvPr>
            <p:ph idx="1"/>
          </p:nvPr>
        </p:nvSpPr>
        <p:spPr>
          <a:xfrm>
            <a:off x="643468" y="2638044"/>
            <a:ext cx="3363974" cy="3415622"/>
          </a:xfrm>
        </p:spPr>
        <p:txBody>
          <a:bodyPr>
            <a:normAutofit/>
          </a:bodyPr>
          <a:lstStyle/>
          <a:p>
            <a:r>
              <a:rPr lang="en-US" sz="2000" dirty="0">
                <a:solidFill>
                  <a:schemeClr val="bg1"/>
                </a:solidFill>
              </a:rPr>
              <a:t>GitHub based</a:t>
            </a:r>
          </a:p>
          <a:p>
            <a:r>
              <a:rPr lang="en-US" sz="2000" dirty="0">
                <a:solidFill>
                  <a:schemeClr val="bg1"/>
                </a:solidFill>
              </a:rPr>
              <a:t>Artifact Categories using File System Folder/Directory structure</a:t>
            </a:r>
          </a:p>
          <a:p>
            <a:r>
              <a:rPr lang="en-US" sz="2000" dirty="0">
                <a:solidFill>
                  <a:schemeClr val="bg1"/>
                </a:solidFill>
              </a:rPr>
              <a:t>Extensible</a:t>
            </a:r>
          </a:p>
        </p:txBody>
      </p:sp>
      <p:sp>
        <p:nvSpPr>
          <p:cNvPr id="4" name="Footer Placeholder 3">
            <a:extLst>
              <a:ext uri="{FF2B5EF4-FFF2-40B4-BE49-F238E27FC236}">
                <a16:creationId xmlns:a16="http://schemas.microsoft.com/office/drawing/2014/main" id="{DCCB827D-5C62-0646-AA97-C2F2124BAF0D}"/>
              </a:ext>
            </a:extLst>
          </p:cNvPr>
          <p:cNvSpPr>
            <a:spLocks noGrp="1"/>
          </p:cNvSpPr>
          <p:nvPr>
            <p:ph type="ftr" sz="quarter" idx="11"/>
          </p:nvPr>
        </p:nvSpPr>
        <p:spPr>
          <a:xfrm>
            <a:off x="5297762" y="6356350"/>
            <a:ext cx="4579768" cy="365125"/>
          </a:xfrm>
        </p:spPr>
        <p:txBody>
          <a:bodyP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dirty="0">
                <a:ln>
                  <a:noFill/>
                </a:ln>
                <a:solidFill>
                  <a:prstClr val="black">
                    <a:alpha val="80000"/>
                  </a:prstClr>
                </a:solidFill>
                <a:effectLst/>
                <a:uLnTx/>
                <a:uFillTx/>
                <a:latin typeface="Calibri" panose="020F0502020204030204"/>
                <a:ea typeface="+mn-ea"/>
                <a:cs typeface="+mn-cs"/>
              </a:rPr>
              <a:t>©2019 Token Taxonomy Initiative Inc. (“TTI”).  All Rights Reserved. </a:t>
            </a:r>
          </a:p>
        </p:txBody>
      </p:sp>
      <p:pic>
        <p:nvPicPr>
          <p:cNvPr id="6" name="Picture 5">
            <a:extLst>
              <a:ext uri="{FF2B5EF4-FFF2-40B4-BE49-F238E27FC236}">
                <a16:creationId xmlns:a16="http://schemas.microsoft.com/office/drawing/2014/main" id="{740CB8C6-AAA2-7B4A-8AA1-A79F481AC6C8}"/>
              </a:ext>
            </a:extLst>
          </p:cNvPr>
          <p:cNvPicPr>
            <a:picLocks noChangeAspect="1"/>
          </p:cNvPicPr>
          <p:nvPr/>
        </p:nvPicPr>
        <p:blipFill rotWithShape="1">
          <a:blip r:embed="rId2"/>
          <a:srcRect b="33642"/>
          <a:stretch/>
        </p:blipFill>
        <p:spPr>
          <a:xfrm>
            <a:off x="5629074" y="3635168"/>
            <a:ext cx="5272390" cy="2721182"/>
          </a:xfrm>
          <a:prstGeom prst="rect">
            <a:avLst/>
          </a:prstGeom>
        </p:spPr>
      </p:pic>
      <p:sp>
        <p:nvSpPr>
          <p:cNvPr id="9" name="Content Placeholder 2">
            <a:extLst>
              <a:ext uri="{FF2B5EF4-FFF2-40B4-BE49-F238E27FC236}">
                <a16:creationId xmlns:a16="http://schemas.microsoft.com/office/drawing/2014/main" id="{1BD68EA6-D1F1-1C4A-8F2E-FAB1E2183742}"/>
              </a:ext>
            </a:extLst>
          </p:cNvPr>
          <p:cNvSpPr txBox="1">
            <a:spLocks/>
          </p:cNvSpPr>
          <p:nvPr/>
        </p:nvSpPr>
        <p:spPr>
          <a:xfrm>
            <a:off x="5297762" y="313700"/>
            <a:ext cx="6250769" cy="35574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Written in common language so anyone can understand the artifact description and what it does.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Metadata for: (hidden from users)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Tokens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Behavior</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Behavior Groups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Property Sets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An artifact is a collection of files placed in a single folder based on the artifact type.</a:t>
            </a:r>
          </a:p>
        </p:txBody>
      </p:sp>
    </p:spTree>
    <p:extLst>
      <p:ext uri="{BB962C8B-B14F-4D97-AF65-F5344CB8AC3E}">
        <p14:creationId xmlns:p14="http://schemas.microsoft.com/office/powerpoint/2010/main" val="2850316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B336162-B533-4EFE-8BB3-8EBB4A5E3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2D14C96-AA7D-B341-A200-6B98DEF19A35}"/>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a:normAutofit/>
          </a:bodyPr>
          <a:lstStyle/>
          <a:p>
            <a:pPr algn="ctr"/>
            <a:r>
              <a:rPr lang="en-US" sz="3200">
                <a:solidFill>
                  <a:srgbClr val="262626"/>
                </a:solidFill>
              </a:rPr>
              <a:t>Artifact Hierarchical File Structure </a:t>
            </a:r>
          </a:p>
        </p:txBody>
      </p:sp>
      <p:sp>
        <p:nvSpPr>
          <p:cNvPr id="3" name="Content Placeholder 2">
            <a:extLst>
              <a:ext uri="{FF2B5EF4-FFF2-40B4-BE49-F238E27FC236}">
                <a16:creationId xmlns:a16="http://schemas.microsoft.com/office/drawing/2014/main" id="{350CB65D-5581-054D-8BE3-85F2752FEB11}"/>
              </a:ext>
            </a:extLst>
          </p:cNvPr>
          <p:cNvSpPr>
            <a:spLocks noGrp="1"/>
          </p:cNvSpPr>
          <p:nvPr>
            <p:ph idx="1"/>
          </p:nvPr>
        </p:nvSpPr>
        <p:spPr>
          <a:xfrm>
            <a:off x="5618602" y="248017"/>
            <a:ext cx="6290632" cy="1461514"/>
          </a:xfrm>
        </p:spPr>
        <p:txBody>
          <a:bodyPr anchor="ctr">
            <a:normAutofit fontScale="77500" lnSpcReduction="20000"/>
          </a:bodyPr>
          <a:lstStyle/>
          <a:p>
            <a:pPr marL="0" indent="0" algn="ctr">
              <a:buNone/>
            </a:pPr>
            <a:r>
              <a:rPr lang="en-US" sz="2400" dirty="0"/>
              <a:t>Taxonomy Framework Repo stores artifacts in folder structures by base type, behaviors, behavior-groups, property-sets and tokens.</a:t>
            </a:r>
          </a:p>
          <a:p>
            <a:pPr marL="0" indent="0" algn="ctr">
              <a:buNone/>
            </a:pPr>
            <a:r>
              <a:rPr lang="en-US" sz="2400" dirty="0"/>
              <a:t>Version specific folders contain all the artifact files for that version.  Latest always contains the latest version regardless of version number.</a:t>
            </a:r>
          </a:p>
        </p:txBody>
      </p:sp>
      <p:sp>
        <p:nvSpPr>
          <p:cNvPr id="4" name="Footer Placeholder 3">
            <a:extLst>
              <a:ext uri="{FF2B5EF4-FFF2-40B4-BE49-F238E27FC236}">
                <a16:creationId xmlns:a16="http://schemas.microsoft.com/office/drawing/2014/main" id="{4BF2CE8F-B747-0B40-9994-BDB4577F0C74}"/>
              </a:ext>
            </a:extLst>
          </p:cNvPr>
          <p:cNvSpPr>
            <a:spLocks noGrp="1"/>
          </p:cNvSpPr>
          <p:nvPr>
            <p:ph type="ftr" sz="quarter" idx="11"/>
          </p:nvPr>
        </p:nvSpPr>
        <p:spPr>
          <a:xfrm>
            <a:off x="5314384" y="6544700"/>
            <a:ext cx="4436815" cy="313300"/>
          </a:xfrm>
        </p:spPr>
        <p:txBody>
          <a:bodyP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800" b="0" i="0" u="none" strike="noStrike" kern="1200" cap="none" spc="0" normalizeH="0" baseline="0" noProof="0" dirty="0">
                <a:ln>
                  <a:noFill/>
                </a:ln>
                <a:solidFill>
                  <a:prstClr val="white">
                    <a:alpha val="80000"/>
                  </a:prstClr>
                </a:solidFill>
                <a:effectLst/>
                <a:uLnTx/>
                <a:uFillTx/>
                <a:latin typeface="Calibri" panose="020F0502020204030204"/>
                <a:ea typeface="+mn-ea"/>
                <a:cs typeface="+mn-cs"/>
              </a:rPr>
              <a:t>©2019 Token Taxonomy Initiative Inc. (“TTI”).  All Rights Reserved. </a:t>
            </a:r>
          </a:p>
        </p:txBody>
      </p:sp>
      <p:graphicFrame>
        <p:nvGraphicFramePr>
          <p:cNvPr id="5" name="Diagram 4">
            <a:extLst>
              <a:ext uri="{FF2B5EF4-FFF2-40B4-BE49-F238E27FC236}">
                <a16:creationId xmlns:a16="http://schemas.microsoft.com/office/drawing/2014/main" id="{AB89DDF8-8D47-1846-BD7D-167C466754F5}"/>
              </a:ext>
            </a:extLst>
          </p:cNvPr>
          <p:cNvGraphicFramePr/>
          <p:nvPr>
            <p:extLst>
              <p:ext uri="{D42A27DB-BD31-4B8C-83A1-F6EECF244321}">
                <p14:modId xmlns:p14="http://schemas.microsoft.com/office/powerpoint/2010/main" val="317429826"/>
              </p:ext>
            </p:extLst>
          </p:nvPr>
        </p:nvGraphicFramePr>
        <p:xfrm>
          <a:off x="5229005" y="1887956"/>
          <a:ext cx="6870146" cy="44877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353676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C78ED-154C-3E41-9035-5C44B0742163}"/>
              </a:ext>
            </a:extLst>
          </p:cNvPr>
          <p:cNvSpPr>
            <a:spLocks noGrp="1"/>
          </p:cNvSpPr>
          <p:nvPr>
            <p:ph type="title"/>
          </p:nvPr>
        </p:nvSpPr>
        <p:spPr/>
        <p:txBody>
          <a:bodyPr>
            <a:normAutofit/>
          </a:bodyPr>
          <a:lstStyle/>
          <a:p>
            <a:r>
              <a:rPr lang="en-US" dirty="0">
                <a:solidFill>
                  <a:schemeClr val="bg1"/>
                </a:solidFill>
              </a:rPr>
              <a:t>Base Token Types </a:t>
            </a:r>
            <a:r>
              <a:rPr lang="en-US">
                <a:solidFill>
                  <a:schemeClr val="bg1"/>
                </a:solidFill>
              </a:rPr>
              <a:t>&amp; Symbols</a:t>
            </a:r>
          </a:p>
        </p:txBody>
      </p:sp>
      <mc:AlternateContent xmlns:mc="http://schemas.openxmlformats.org/markup-compatibility/2006" xmlns:a14="http://schemas.microsoft.com/office/drawing/2010/main">
        <mc:Choice Requires="a14">
          <p:graphicFrame>
            <p:nvGraphicFramePr>
              <p:cNvPr id="20" name="Content Placeholder 2">
                <a:extLst>
                  <a:ext uri="{FF2B5EF4-FFF2-40B4-BE49-F238E27FC236}">
                    <a16:creationId xmlns:a16="http://schemas.microsoft.com/office/drawing/2014/main" id="{9DA7F58D-745A-44E6-B30A-5AC842E1CCFF}"/>
                  </a:ext>
                </a:extLst>
              </p:cNvPr>
              <p:cNvGraphicFramePr>
                <a:graphicFrameLocks noGrp="1"/>
              </p:cNvGraphicFramePr>
              <p:nvPr>
                <p:ph idx="1"/>
                <p:extLst>
                  <p:ext uri="{D42A27DB-BD31-4B8C-83A1-F6EECF244321}">
                    <p14:modId xmlns:p14="http://schemas.microsoft.com/office/powerpoint/2010/main" val="2630516727"/>
                  </p:ext>
                </p:extLst>
              </p:nvPr>
            </p:nvGraphicFramePr>
            <p:xfrm>
              <a:off x="838200" y="2500291"/>
              <a:ext cx="10515600" cy="36766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20" name="Content Placeholder 2">
                <a:extLst>
                  <a:ext uri="{FF2B5EF4-FFF2-40B4-BE49-F238E27FC236}">
                    <a16:creationId xmlns:a16="http://schemas.microsoft.com/office/drawing/2014/main" id="{9DA7F58D-745A-44E6-B30A-5AC842E1CCFF}"/>
                  </a:ext>
                </a:extLst>
              </p:cNvPr>
              <p:cNvGraphicFramePr>
                <a:graphicFrameLocks noGrp="1"/>
              </p:cNvGraphicFramePr>
              <p:nvPr>
                <p:ph idx="1"/>
                <p:extLst>
                  <p:ext uri="{D42A27DB-BD31-4B8C-83A1-F6EECF244321}">
                    <p14:modId xmlns:p14="http://schemas.microsoft.com/office/powerpoint/2010/main" val="2630516727"/>
                  </p:ext>
                </p:extLst>
              </p:nvPr>
            </p:nvGraphicFramePr>
            <p:xfrm>
              <a:off x="838200" y="2500291"/>
              <a:ext cx="10515600" cy="367667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3" name="Footer Placeholder 2">
            <a:extLst>
              <a:ext uri="{FF2B5EF4-FFF2-40B4-BE49-F238E27FC236}">
                <a16:creationId xmlns:a16="http://schemas.microsoft.com/office/drawing/2014/main" id="{2A038926-00A6-E746-84A5-AD2C5FD8C539}"/>
              </a:ext>
            </a:extLst>
          </p:cNvPr>
          <p:cNvSpPr>
            <a:spLocks noGrp="1"/>
          </p:cNvSpPr>
          <p:nvPr>
            <p:ph type="ftr" sz="quarter" idx="11"/>
          </p:nvPr>
        </p:nvSpPr>
        <p:spPr/>
        <p:txBody>
          <a:bodyPr/>
          <a:lstStyle/>
          <a:p>
            <a:r>
              <a:rPr lang="en-US" dirty="0"/>
              <a:t>©2019 Token Taxonomy Initiative Inc. (“TTI”).  All Rights Reserved. </a:t>
            </a:r>
          </a:p>
        </p:txBody>
      </p:sp>
      <p:grpSp>
        <p:nvGrpSpPr>
          <p:cNvPr id="6" name="Group 5">
            <a:extLst>
              <a:ext uri="{FF2B5EF4-FFF2-40B4-BE49-F238E27FC236}">
                <a16:creationId xmlns:a16="http://schemas.microsoft.com/office/drawing/2014/main" id="{0D3FBF75-6B2C-B14F-9E93-5D2A4A0429EE}"/>
              </a:ext>
            </a:extLst>
          </p:cNvPr>
          <p:cNvGrpSpPr/>
          <p:nvPr/>
        </p:nvGrpSpPr>
        <p:grpSpPr>
          <a:xfrm>
            <a:off x="7871333" y="2519133"/>
            <a:ext cx="3327201" cy="1342661"/>
            <a:chOff x="7187576" y="64003"/>
            <a:chExt cx="3327201" cy="1342661"/>
          </a:xfrm>
        </p:grpSpPr>
        <p:sp>
          <p:nvSpPr>
            <p:cNvPr id="7" name="Rectangle 6">
              <a:extLst>
                <a:ext uri="{FF2B5EF4-FFF2-40B4-BE49-F238E27FC236}">
                  <a16:creationId xmlns:a16="http://schemas.microsoft.com/office/drawing/2014/main" id="{C7FB5DE1-3218-BC43-9080-657E7FD4075C}"/>
                </a:ext>
              </a:extLst>
            </p:cNvPr>
            <p:cNvSpPr/>
            <p:nvPr/>
          </p:nvSpPr>
          <p:spPr>
            <a:xfrm>
              <a:off x="7187576" y="64003"/>
              <a:ext cx="3327201" cy="1342661"/>
            </a:xfrm>
            <a:prstGeom prst="rect">
              <a:avLst/>
            </a:prstGeom>
            <a:noFill/>
            <a:ln>
              <a:noFill/>
            </a:ln>
            <a:sp3d/>
          </p:spPr>
          <p:style>
            <a:lnRef idx="2">
              <a:scrgbClr r="0" g="0" b="0"/>
            </a:lnRef>
            <a:fillRef idx="1">
              <a:scrgbClr r="0" g="0" b="0"/>
            </a:fillRef>
            <a:effectRef idx="0">
              <a:schemeClr val="accent2">
                <a:hueOff val="-1455363"/>
                <a:satOff val="-83928"/>
                <a:lumOff val="8628"/>
                <a:alphaOff val="0"/>
              </a:schemeClr>
            </a:effectRef>
            <a:fontRef idx="minor">
              <a:schemeClr val="lt1"/>
            </a:fontRef>
          </p:style>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9773C58-655E-1A43-BFD5-26E5337C293E}"/>
                    </a:ext>
                  </a:extLst>
                </p:cNvPr>
                <p:cNvSpPr txBox="1"/>
                <p:nvPr/>
              </p:nvSpPr>
              <p:spPr>
                <a:xfrm>
                  <a:off x="7187576" y="64003"/>
                  <a:ext cx="3327201" cy="1342661"/>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328654" tIns="165100" rIns="328654" bIns="165100" numCol="1" spcCol="1270" anchor="t" anchorCtr="0">
                  <a:noAutofit/>
                </a:bodyPr>
                <a:lstStyle/>
                <a:p>
                  <a:pPr marL="0" lvl="0" indent="0" algn="l" defTabSz="1244600">
                    <a:lnSpc>
                      <a:spcPct val="90000"/>
                    </a:lnSpc>
                    <a:spcBef>
                      <a:spcPct val="0"/>
                    </a:spcBef>
                    <a:spcAft>
                      <a:spcPct val="35000"/>
                    </a:spcAft>
                    <a:buNone/>
                  </a:pPr>
                  <a14:m>
                    <m:oMath xmlns:m="http://schemas.openxmlformats.org/officeDocument/2006/math">
                      <m:sSub>
                        <m:sSubPr>
                          <m:ctrlPr>
                            <a:rPr lang="en-US" sz="2800" b="0" i="1" u="none" kern="1200" dirty="0" smtClean="0">
                              <a:latin typeface="Cambria Math" panose="02040503050406030204" pitchFamily="18" charset="0"/>
                            </a:rPr>
                          </m:ctrlPr>
                        </m:sSubPr>
                        <m:e>
                          <m:r>
                            <a:rPr lang="en-US" sz="2800" kern="1200" smtClean="0">
                              <a:latin typeface="Cambria Math" panose="02040503050406030204" pitchFamily="18" charset="0"/>
                            </a:rPr>
                            <m:t> </m:t>
                          </m:r>
                          <m:r>
                            <m:rPr>
                              <m:sty m:val="p"/>
                            </m:rPr>
                            <a:rPr lang="el-GR" sz="2800" b="0" i="0" u="none" kern="1200" smtClean="0">
                              <a:latin typeface="Cambria Math" panose="02040503050406030204" pitchFamily="18" charset="0"/>
                            </a:rPr>
                            <m:t>τ</m:t>
                          </m:r>
                        </m:e>
                        <m:sub>
                          <m:r>
                            <m:rPr>
                              <m:sty m:val="p"/>
                            </m:rPr>
                            <a:rPr lang="el-GR" sz="2800" i="1" kern="1200" smtClean="0">
                              <a:latin typeface="Cambria Math" panose="02040503050406030204" pitchFamily="18" charset="0"/>
                              <a:ea typeface="Cambria Math" panose="02040503050406030204" pitchFamily="18" charset="0"/>
                            </a:rPr>
                            <m:t>Ν</m:t>
                          </m:r>
                        </m:sub>
                      </m:sSub>
                    </m:oMath>
                  </a14:m>
                  <a:r>
                    <a:rPr lang="en-US" sz="2800" b="0" i="0" u="none" kern="1200" dirty="0"/>
                    <a:t>(</a:t>
                  </a:r>
                  <a14:m>
                    <m:oMath xmlns:m="http://schemas.openxmlformats.org/officeDocument/2006/math">
                      <m:sSub>
                        <m:sSubPr>
                          <m:ctrlPr>
                            <a:rPr lang="en-US" sz="2800" b="0" i="1" u="none" kern="1200" dirty="0" smtClean="0">
                              <a:latin typeface="Cambria Math" panose="02040503050406030204" pitchFamily="18" charset="0"/>
                            </a:rPr>
                          </m:ctrlPr>
                        </m:sSubPr>
                        <m:e>
                          <m:r>
                            <a:rPr lang="en-US" sz="2800" b="0" i="1" u="none" kern="1200" dirty="0" smtClean="0">
                              <a:latin typeface="Cambria Math" panose="02040503050406030204" pitchFamily="18" charset="0"/>
                              <a:ea typeface="Cambria Math" panose="02040503050406030204" pitchFamily="18" charset="0"/>
                            </a:rPr>
                            <m:t>𝜏</m:t>
                          </m:r>
                        </m:e>
                        <m:sub>
                          <m:r>
                            <m:rPr>
                              <m:sty m:val="p"/>
                            </m:rPr>
                            <a:rPr lang="el-GR" sz="2800" b="0" i="1" u="none" kern="1200" dirty="0" smtClean="0">
                              <a:latin typeface="Cambria Math" panose="02040503050406030204" pitchFamily="18" charset="0"/>
                              <a:ea typeface="Cambria Math" panose="02040503050406030204" pitchFamily="18" charset="0"/>
                            </a:rPr>
                            <m:t>Ϝ</m:t>
                          </m:r>
                        </m:sub>
                      </m:sSub>
                    </m:oMath>
                  </a14:m>
                  <a:r>
                    <a:rPr lang="en-US" sz="2800" b="0" i="0" u="none" kern="1200" dirty="0"/>
                    <a:t>)</a:t>
                  </a:r>
                  <a:r>
                    <a:rPr lang="en-US" sz="2800" kern="1200" dirty="0"/>
                    <a:t> </a:t>
                  </a:r>
                </a:p>
                <a:p>
                  <a:pPr marL="0" lvl="0" indent="0" algn="l" defTabSz="1244600">
                    <a:lnSpc>
                      <a:spcPct val="90000"/>
                    </a:lnSpc>
                    <a:spcBef>
                      <a:spcPct val="0"/>
                    </a:spcBef>
                    <a:spcAft>
                      <a:spcPct val="35000"/>
                    </a:spcAft>
                    <a:buNone/>
                  </a:pPr>
                  <a14:m>
                    <m:oMath xmlns:m="http://schemas.openxmlformats.org/officeDocument/2006/math">
                      <m:sSub>
                        <m:sSubPr>
                          <m:ctrlPr>
                            <a:rPr lang="en-US" sz="2800" b="0" i="1" u="none" kern="1200" dirty="0" smtClean="0">
                              <a:latin typeface="Cambria Math" panose="02040503050406030204" pitchFamily="18" charset="0"/>
                            </a:rPr>
                          </m:ctrlPr>
                        </m:sSubPr>
                        <m:e>
                          <m:r>
                            <a:rPr lang="en-US" sz="2800" kern="1200" smtClean="0">
                              <a:latin typeface="Cambria Math" panose="02040503050406030204" pitchFamily="18" charset="0"/>
                            </a:rPr>
                            <m:t> </m:t>
                          </m:r>
                          <m:r>
                            <m:rPr>
                              <m:sty m:val="p"/>
                            </m:rPr>
                            <a:rPr lang="el-GR" sz="2800" b="0" i="0" u="none" kern="1200" smtClean="0">
                              <a:latin typeface="Cambria Math" panose="02040503050406030204" pitchFamily="18" charset="0"/>
                            </a:rPr>
                            <m:t>τ</m:t>
                          </m:r>
                        </m:e>
                        <m:sub>
                          <m:r>
                            <m:rPr>
                              <m:sty m:val="p"/>
                            </m:rPr>
                            <a:rPr lang="el-GR" sz="2800" b="0" i="1" u="none" kern="1200" smtClean="0">
                              <a:latin typeface="Cambria Math" panose="02040503050406030204" pitchFamily="18" charset="0"/>
                              <a:ea typeface="Cambria Math" panose="02040503050406030204" pitchFamily="18" charset="0"/>
                            </a:rPr>
                            <m:t>Ϝ</m:t>
                          </m:r>
                        </m:sub>
                      </m:sSub>
                    </m:oMath>
                  </a14:m>
                  <a:r>
                    <a:rPr lang="en-US" sz="2800" b="0" i="0" u="none" kern="1200" dirty="0"/>
                    <a:t>(</a:t>
                  </a:r>
                  <a14:m>
                    <m:oMath xmlns:m="http://schemas.openxmlformats.org/officeDocument/2006/math">
                      <m:sSub>
                        <m:sSubPr>
                          <m:ctrlPr>
                            <a:rPr lang="en-US" sz="2800" b="0" i="1" u="none" kern="1200" dirty="0" smtClean="0">
                              <a:latin typeface="Cambria Math" panose="02040503050406030204" pitchFamily="18" charset="0"/>
                            </a:rPr>
                          </m:ctrlPr>
                        </m:sSubPr>
                        <m:e>
                          <m:r>
                            <a:rPr lang="en-US" sz="2800" b="0" i="1" u="none" kern="1200" dirty="0" smtClean="0">
                              <a:latin typeface="Cambria Math" panose="02040503050406030204" pitchFamily="18" charset="0"/>
                              <a:ea typeface="Cambria Math" panose="02040503050406030204" pitchFamily="18" charset="0"/>
                            </a:rPr>
                            <m:t>𝜏</m:t>
                          </m:r>
                        </m:e>
                        <m:sub>
                          <m:r>
                            <m:rPr>
                              <m:sty m:val="p"/>
                            </m:rPr>
                            <a:rPr lang="el-GR" sz="2800" b="0" i="1" u="none" kern="1200" dirty="0" smtClean="0">
                              <a:latin typeface="Cambria Math" panose="02040503050406030204" pitchFamily="18" charset="0"/>
                              <a:ea typeface="Cambria Math" panose="02040503050406030204" pitchFamily="18" charset="0"/>
                            </a:rPr>
                            <m:t>Ν</m:t>
                          </m:r>
                        </m:sub>
                      </m:sSub>
                    </m:oMath>
                  </a14:m>
                  <a:r>
                    <a:rPr lang="en-US" sz="2800" b="0" i="0" u="none" kern="1200" dirty="0"/>
                    <a:t>)</a:t>
                  </a:r>
                  <a:r>
                    <a:rPr lang="en-US" sz="2800" kern="1200" dirty="0"/>
                    <a:t> - Hybrids</a:t>
                  </a:r>
                </a:p>
              </p:txBody>
            </p:sp>
          </mc:Choice>
          <mc:Fallback xmlns="">
            <p:sp>
              <p:nvSpPr>
                <p:cNvPr id="8" name="TextBox 7">
                  <a:extLst>
                    <a:ext uri="{FF2B5EF4-FFF2-40B4-BE49-F238E27FC236}">
                      <a16:creationId xmlns:a16="http://schemas.microsoft.com/office/drawing/2014/main" id="{69773C58-655E-1A43-BFD5-26E5337C293E}"/>
                    </a:ext>
                  </a:extLst>
                </p:cNvPr>
                <p:cNvSpPr txBox="1">
                  <a:spLocks noRot="1" noChangeAspect="1" noMove="1" noResize="1" noEditPoints="1" noAdjustHandles="1" noChangeArrowheads="1" noChangeShapeType="1" noTextEdit="1"/>
                </p:cNvSpPr>
                <p:nvPr/>
              </p:nvSpPr>
              <p:spPr>
                <a:xfrm>
                  <a:off x="7187576" y="64003"/>
                  <a:ext cx="3327201" cy="1342661"/>
                </a:xfrm>
                <a:prstGeom prst="rect">
                  <a:avLst/>
                </a:prstGeom>
                <a:blipFill>
                  <a:blip r:embed="rId11"/>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14584227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D5D5817AAF6FF468E5842F2EA41A402" ma:contentTypeVersion="4" ma:contentTypeDescription="Create a new document." ma:contentTypeScope="" ma:versionID="ecf9e8a7ec911af4c88c170c4b707c61">
  <xsd:schema xmlns:xsd="http://www.w3.org/2001/XMLSchema" xmlns:xs="http://www.w3.org/2001/XMLSchema" xmlns:p="http://schemas.microsoft.com/office/2006/metadata/properties" xmlns:ns2="d0b048db-77dc-4b3e-bbad-b83c857b8f52" targetNamespace="http://schemas.microsoft.com/office/2006/metadata/properties" ma:root="true" ma:fieldsID="45abe7fd380e06a45515811480a9472f" ns2:_="">
    <xsd:import namespace="d0b048db-77dc-4b3e-bbad-b83c857b8f5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b048db-77dc-4b3e-bbad-b83c857b8f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300740F-8DFB-471C-9B1F-015DD41307B1}">
  <ds:schemaRefs>
    <ds:schemaRef ds:uri="http://schemas.microsoft.com/sharepoint/v3/contenttype/forms"/>
  </ds:schemaRefs>
</ds:datastoreItem>
</file>

<file path=customXml/itemProps2.xml><?xml version="1.0" encoding="utf-8"?>
<ds:datastoreItem xmlns:ds="http://schemas.openxmlformats.org/officeDocument/2006/customXml" ds:itemID="{4FE95BC6-E305-4FF6-A01F-E77D74A213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0b048db-77dc-4b3e-bbad-b83c857b8f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C7EC15D-9D86-457F-843A-E148EB588346}">
  <ds:schemaRefs>
    <ds:schemaRef ds:uri="http://purl.org/dc/terms/"/>
    <ds:schemaRef ds:uri="http://schemas.microsoft.com/office/2006/documentManagement/types"/>
    <ds:schemaRef ds:uri="http://schemas.microsoft.com/office/2006/metadata/properties"/>
    <ds:schemaRef ds:uri="http://purl.org/dc/elements/1.1/"/>
    <ds:schemaRef ds:uri="http://www.w3.org/XML/1998/namespace"/>
    <ds:schemaRef ds:uri="http://purl.org/dc/dcmitype/"/>
    <ds:schemaRef ds:uri="http://schemas.microsoft.com/office/infopath/2007/PartnerControls"/>
    <ds:schemaRef ds:uri="http://schemas.openxmlformats.org/package/2006/metadata/core-properties"/>
    <ds:schemaRef ds:uri="d0b048db-77dc-4b3e-bbad-b83c857b8f52"/>
  </ds:schemaRefs>
</ds:datastoreItem>
</file>

<file path=docProps/app.xml><?xml version="1.0" encoding="utf-8"?>
<Properties xmlns="http://schemas.openxmlformats.org/officeDocument/2006/extended-properties" xmlns:vt="http://schemas.openxmlformats.org/officeDocument/2006/docPropsVTypes">
  <TotalTime>21</TotalTime>
  <Words>3073</Words>
  <Application>Microsoft Macintosh PowerPoint</Application>
  <PresentationFormat>Widescreen</PresentationFormat>
  <Paragraphs>442</Paragraphs>
  <Slides>30</Slides>
  <Notes>11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30</vt:i4>
      </vt:variant>
    </vt:vector>
  </HeadingPairs>
  <TitlesOfParts>
    <vt:vector size="36" baseType="lpstr">
      <vt:lpstr>Arial</vt:lpstr>
      <vt:lpstr>Calibri</vt:lpstr>
      <vt:lpstr>Calibri Light</vt:lpstr>
      <vt:lpstr>Cambria Math</vt:lpstr>
      <vt:lpstr>1_Office Theme</vt:lpstr>
      <vt:lpstr>Office Theme</vt:lpstr>
      <vt:lpstr>Token Taxonomy Framework (TTF)</vt:lpstr>
      <vt:lpstr>Introduction</vt:lpstr>
      <vt:lpstr>High Level Terms</vt:lpstr>
      <vt:lpstr>Token Template</vt:lpstr>
      <vt:lpstr>Token Class and Instance</vt:lpstr>
      <vt:lpstr>Taxonomy Categories: Base Token, Property Sets, Behaviors and Behavior Groups</vt:lpstr>
      <vt:lpstr>Taxonomy Artifacts</vt:lpstr>
      <vt:lpstr>Artifact Hierarchical File Structure </vt:lpstr>
      <vt:lpstr>Base Token Types &amp; Symbols</vt:lpstr>
      <vt:lpstr>Properties</vt:lpstr>
      <vt:lpstr>Behaviors</vt:lpstr>
      <vt:lpstr>Control Messages</vt:lpstr>
      <vt:lpstr>Common Behaviors</vt:lpstr>
      <vt:lpstr>Behavior Groups</vt:lpstr>
      <vt:lpstr>Templates Setting Context for Artifacts working together</vt:lpstr>
      <vt:lpstr>Templates – Filling in the details</vt:lpstr>
      <vt:lpstr>Taxonomy Grammar</vt:lpstr>
      <vt:lpstr>Taxonomy Grammar</vt:lpstr>
      <vt:lpstr>Behavior grammar/rules</vt:lpstr>
      <vt:lpstr>Classification</vt:lpstr>
      <vt:lpstr>Classification Hierarchy</vt:lpstr>
      <vt:lpstr>Tooling with Artifacts and Metadata</vt:lpstr>
      <vt:lpstr>Contract Interfaces</vt:lpstr>
      <vt:lpstr>Classification Hierarchy Example</vt:lpstr>
      <vt:lpstr>Example – Fungible with Supply Control</vt:lpstr>
      <vt:lpstr>Workshop Process</vt:lpstr>
      <vt:lpstr>Questions</vt:lpstr>
      <vt:lpstr>Taxonomy Object Model</vt:lpstr>
      <vt:lpstr>Interaction Sequences</vt:lpstr>
      <vt:lpstr>Interaction Models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Token Taxonomy Framework (TTF)</dc:title>
  <dc:creator>Marley Gray</dc:creator>
  <cp:lastModifiedBy>Marley Gray</cp:lastModifiedBy>
  <cp:revision>9</cp:revision>
  <dcterms:created xsi:type="dcterms:W3CDTF">2019-05-23T15:01:50Z</dcterms:created>
  <dcterms:modified xsi:type="dcterms:W3CDTF">2019-07-02T17:49:45Z</dcterms:modified>
</cp:coreProperties>
</file>