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7.xml" ContentType="application/vnd.openxmlformats-officedocument.drawingml.diagramData+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2.xml" ContentType="application/vnd.openxmlformats-officedocument.drawingml.diagramData+xml"/>
  <Override PartName="/ppt/notesSlides/notesSlide12.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8.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4.xml" ContentType="application/vnd.openxmlformats-officedocument.presentationml.notesSlide+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0.xml" ContentType="application/vnd.openxmlformats-officedocument.drawingml.diagramData+xml"/>
  <Override PartName="/ppt/notesSlides/notesSlide15.xml" ContentType="application/vnd.openxmlformats-officedocument.presentationml.notesSlide+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2.xml" ContentType="application/vnd.openxmlformats-officedocument.drawingml.diagramData+xml"/>
  <Override PartName="/ppt/diagrams/data33.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4.xml" ContentType="application/vnd.openxmlformats-officedocument.drawingml.diagramData+xml"/>
  <Override PartName="/ppt/diagrams/data36.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7.xml" ContentType="application/vnd.openxmlformats-officedocument.drawingml.diagramData+xml"/>
  <Override PartName="/ppt/diagrams/data38.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9.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40.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41.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42.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3.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8.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9.xml" ContentType="application/vnd.openxmlformats-officedocument.drawingml.diagramData+xml"/>
  <Override PartName="/ppt/diagrams/data240.xml" ContentType="application/vnd.openxmlformats-officedocument.drawingml.diagramData+xml"/>
  <Override PartName="/ppt/diagrams/data260.xml" ContentType="application/vnd.openxmlformats-officedocument.drawingml.diagramData+xml"/>
  <Override PartName="/ppt/diagrams/data380.xml" ContentType="application/vnd.openxmlformats-officedocument.drawingml.diagramData+xml"/>
  <Override PartName="/ppt/diagrams/data42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1"/>
  </p:notesMasterIdLst>
  <p:sldIdLst>
    <p:sldId id="256" r:id="rId6"/>
    <p:sldId id="1537" r:id="rId7"/>
    <p:sldId id="1539" r:id="rId8"/>
    <p:sldId id="1559" r:id="rId9"/>
    <p:sldId id="1552" r:id="rId10"/>
    <p:sldId id="1553" r:id="rId11"/>
    <p:sldId id="258" r:id="rId12"/>
    <p:sldId id="1548" r:id="rId13"/>
    <p:sldId id="1547" r:id="rId14"/>
    <p:sldId id="265" r:id="rId15"/>
    <p:sldId id="1549" r:id="rId16"/>
    <p:sldId id="260" r:id="rId17"/>
    <p:sldId id="1554" r:id="rId18"/>
    <p:sldId id="1535" r:id="rId19"/>
    <p:sldId id="261" r:id="rId20"/>
    <p:sldId id="1560" r:id="rId21"/>
    <p:sldId id="1557" r:id="rId22"/>
    <p:sldId id="1558" r:id="rId23"/>
    <p:sldId id="1540" r:id="rId24"/>
    <p:sldId id="1562" r:id="rId25"/>
    <p:sldId id="262" r:id="rId26"/>
    <p:sldId id="259" r:id="rId27"/>
    <p:sldId id="263" r:id="rId28"/>
    <p:sldId id="1561" r:id="rId29"/>
    <p:sldId id="1541" r:id="rId30"/>
    <p:sldId id="1546" r:id="rId31"/>
    <p:sldId id="1538" r:id="rId32"/>
    <p:sldId id="264" r:id="rId33"/>
    <p:sldId id="1533" r:id="rId34"/>
    <p:sldId id="1545" r:id="rId35"/>
    <p:sldId id="1556" r:id="rId36"/>
    <p:sldId id="1555" r:id="rId37"/>
    <p:sldId id="1551" r:id="rId38"/>
    <p:sldId id="1550" r:id="rId39"/>
    <p:sldId id="15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4"/>
    <p:restoredTop sz="86414"/>
  </p:normalViewPr>
  <p:slideViewPr>
    <p:cSldViewPr snapToGrid="0">
      <p:cViewPr>
        <p:scale>
          <a:sx n="110" d="100"/>
          <a:sy n="110" d="100"/>
        </p:scale>
        <p:origin x="1440" y="416"/>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3.png"/></Relationships>
</file>

<file path=ppt/diagrams/_rels/data1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png"/><Relationship Id="rId1" Type="http://schemas.openxmlformats.org/officeDocument/2006/relationships/image" Target="../media/image431.png"/><Relationship Id="rId5" Type="http://schemas.openxmlformats.org/officeDocument/2006/relationships/image" Target="../media/image470.png"/><Relationship Id="rId4" Type="http://schemas.openxmlformats.org/officeDocument/2006/relationships/image" Target="../media/image460.png"/></Relationships>
</file>

<file path=ppt/diagrams/_rels/data20.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39.svg"/></Relationships>
</file>

<file path=ppt/diagrams/_rels/data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diagrams/_rels/data2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20.png"/><Relationship Id="rId1" Type="http://schemas.openxmlformats.org/officeDocument/2006/relationships/image" Target="../media/image610.png"/><Relationship Id="rId5" Type="http://schemas.openxmlformats.org/officeDocument/2006/relationships/image" Target="../media/image650.png"/><Relationship Id="rId4" Type="http://schemas.openxmlformats.org/officeDocument/2006/relationships/image" Target="../media/image640.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 Id="rId5" Type="http://schemas.openxmlformats.org/officeDocument/2006/relationships/image" Target="../media/image54.png"/><Relationship Id="rId4" Type="http://schemas.openxmlformats.org/officeDocument/2006/relationships/image" Target="../media/image53.png"/></Relationships>
</file>

<file path=ppt/diagrams/_rels/data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diagrams/_rels/data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 Id="rId4" Type="http://schemas.openxmlformats.org/officeDocument/2006/relationships/image" Target="../media/image65.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42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image" Target="../media/image106.png"/><Relationship Id="rId1" Type="http://schemas.openxmlformats.org/officeDocument/2006/relationships/image" Target="../media/image105.png"/><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1.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3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b="-2857"/>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2941"/>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b="-285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5882"/>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b="-285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formulas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1"/>
      <dgm:spPr/>
    </dgm:pt>
    <dgm:pt modelId="{898731E8-1C49-654A-B5E3-2F16E13B919E}" type="pres">
      <dgm:prSet presAssocID="{D2AD3716-03DE-7D4A-BEEF-A1D43254BAF9}" presName="connTx" presStyleLbl="parChTrans1D3" presStyleIdx="0" presStyleCnt="11"/>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1">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1"/>
      <dgm:spPr/>
    </dgm:pt>
    <dgm:pt modelId="{AB4A50DF-606B-DC49-A407-D1D82F94850E}" type="pres">
      <dgm:prSet presAssocID="{0494D77A-7D57-4445-B505-DC67FCD7C228}" presName="connTx" presStyleLbl="parChTrans1D3" presStyleIdx="1" presStyleCnt="11"/>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1">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1"/>
      <dgm:spPr/>
    </dgm:pt>
    <dgm:pt modelId="{4BA8BE47-A6A7-564C-A6AA-438E66248A45}" type="pres">
      <dgm:prSet presAssocID="{A0B132D0-53A9-824C-8263-6473DBC731CD}" presName="connTx" presStyleLbl="parChTrans1D3" presStyleIdx="2" presStyleCnt="11"/>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1">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1"/>
      <dgm:spPr/>
    </dgm:pt>
    <dgm:pt modelId="{550C1189-27E9-9246-A0DF-7AA86962D9BD}" type="pres">
      <dgm:prSet presAssocID="{20693AA4-5E52-CF48-BB4C-345A16FF4368}" presName="connTx" presStyleLbl="parChTrans1D3" presStyleIdx="3" presStyleCnt="11"/>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1">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1"/>
      <dgm:spPr/>
    </dgm:pt>
    <dgm:pt modelId="{80C4FB5D-A509-0244-B0F2-78D46538BADE}" type="pres">
      <dgm:prSet presAssocID="{8D6CBC6E-278B-7A4E-AA8C-A8D5B9ACC76E}" presName="connTx" presStyleLbl="parChTrans1D3" presStyleIdx="4" presStyleCnt="11"/>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1">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1"/>
      <dgm:spPr/>
    </dgm:pt>
    <dgm:pt modelId="{0DDFA560-CE08-A648-97FA-44DE2857B1A6}" type="pres">
      <dgm:prSet presAssocID="{889F7840-0E42-694A-A77B-4A81D1EE8493}" presName="connTx" presStyleLbl="parChTrans1D3" presStyleIdx="5" presStyleCnt="11"/>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1">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1"/>
      <dgm:spPr/>
    </dgm:pt>
    <dgm:pt modelId="{77101F57-D603-E24A-93A2-9A31F4FF4CFD}" type="pres">
      <dgm:prSet presAssocID="{797B8613-9C8F-7340-A964-62E2BBCBBD4A}" presName="connTx" presStyleLbl="parChTrans1D3" presStyleIdx="6" presStyleCnt="11"/>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1">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1"/>
      <dgm:spPr/>
    </dgm:pt>
    <dgm:pt modelId="{19C6FABB-4A55-E04C-8B86-ABAC210C43AA}" type="pres">
      <dgm:prSet presAssocID="{345478CC-7E2E-344D-89F2-C226664740C1}" presName="connTx" presStyleLbl="parChTrans1D3" presStyleIdx="7" presStyleCnt="11"/>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1">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1"/>
      <dgm:spPr/>
    </dgm:pt>
    <dgm:pt modelId="{B15B639F-7E53-4345-8711-F02D4B724BF3}" type="pres">
      <dgm:prSet presAssocID="{DC57BA79-3DF6-CC44-881E-B974B3FEFA58}" presName="connTx" presStyleLbl="parChTrans1D3" presStyleIdx="8" presStyleCnt="11"/>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1">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1"/>
      <dgm:spPr/>
    </dgm:pt>
    <dgm:pt modelId="{71786F09-4D37-0F48-8A91-8A2067105E7E}" type="pres">
      <dgm:prSet presAssocID="{B7405EB0-FDC5-514B-86E7-B0B06AB2FFFA}" presName="connTx" presStyleLbl="parChTrans1D3" presStyleIdx="9" presStyleCnt="11"/>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1">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1"/>
      <dgm:spPr/>
    </dgm:pt>
    <dgm:pt modelId="{3C4921F8-93DA-8941-90BA-34A1F596103D}" type="pres">
      <dgm:prSet presAssocID="{48A580D3-E3BC-1148-BFCE-8F5E2DB7D71B}" presName="connTx" presStyleLbl="parChTrans1D3" presStyleIdx="10" presStyleCnt="11"/>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1">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ADB2BCA-F57F-4E46-B77E-D7F363EB23EC}"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CD5561ED-7990-094D-9275-9A8D1E79779D}">
      <dgm:prSet phldrT="[Text]"/>
      <dgm:spPr/>
      <dgm:t>
        <a:bodyPr/>
        <a:lstStyle/>
        <a:p>
          <a:r>
            <a:rPr lang="en-US" dirty="0"/>
            <a:t>base</a:t>
          </a:r>
        </a:p>
      </dgm:t>
    </dgm:pt>
    <dgm:pt modelId="{25EA7C7E-D8E4-7F45-87E1-54E277FECE40}" type="parTrans" cxnId="{A881F548-DF54-3344-920B-ADE35DB0A1AD}">
      <dgm:prSet/>
      <dgm:spPr/>
      <dgm:t>
        <a:bodyPr/>
        <a:lstStyle/>
        <a:p>
          <a:endParaRPr lang="en-US"/>
        </a:p>
      </dgm:t>
    </dgm:pt>
    <dgm:pt modelId="{10970780-DC8A-2848-B7A3-52E4DCA31056}" type="sibTrans" cxnId="{A881F548-DF54-3344-920B-ADE35DB0A1AD}">
      <dgm:prSet/>
      <dgm:spPr/>
      <dgm:t>
        <a:bodyPr/>
        <a:lstStyle/>
        <a:p>
          <a:endParaRPr lang="en-US"/>
        </a:p>
      </dgm:t>
    </dgm:pt>
    <dgm:pt modelId="{381C3C29-5D05-084D-B1B0-0C7C749BBE59}">
      <dgm:prSet phldrT="[Text]"/>
      <dgm:spPr/>
      <dgm:t>
        <a:bodyPr/>
        <a:lstStyle/>
        <a:p>
          <a:r>
            <a:rPr lang="en-US" dirty="0"/>
            <a:t>fractional fungible</a:t>
          </a:r>
        </a:p>
      </dgm:t>
    </dgm:pt>
    <dgm:pt modelId="{0B1F7D14-FCAA-A843-9B2A-36A654F4AE92}" type="parTrans" cxnId="{6C61941C-6B51-434A-8830-4E9B374580B8}">
      <dgm:prSet/>
      <dgm:spPr/>
      <dgm:t>
        <a:bodyPr/>
        <a:lstStyle/>
        <a:p>
          <a:endParaRPr lang="en-US"/>
        </a:p>
      </dgm:t>
    </dgm:pt>
    <dgm:pt modelId="{85696666-B3FC-5F4F-B737-BE7DD6005424}" type="sibTrans" cxnId="{6C61941C-6B51-434A-8830-4E9B374580B8}">
      <dgm:prSet/>
      <dgm:spPr/>
      <dgm:t>
        <a:bodyPr/>
        <a:lstStyle/>
        <a:p>
          <a:endParaRPr lang="en-US"/>
        </a:p>
      </dgm:t>
    </dgm:pt>
    <dgm:pt modelId="{6915AE60-17FB-A040-BD93-E9E6142B7B70}">
      <dgm:prSet phldrT="[Text]"/>
      <dgm:spPr/>
      <dgm:t>
        <a:bodyPr/>
        <a:lstStyle/>
        <a:p>
          <a:r>
            <a:rPr lang="en-US" dirty="0"/>
            <a:t>whole fungible</a:t>
          </a:r>
        </a:p>
      </dgm:t>
    </dgm:pt>
    <dgm:pt modelId="{54ADF64D-3A52-6046-AE82-E57E117F7B79}" type="parTrans" cxnId="{7C889557-151E-3C46-950C-B7F07D688F90}">
      <dgm:prSet/>
      <dgm:spPr/>
      <dgm:t>
        <a:bodyPr/>
        <a:lstStyle/>
        <a:p>
          <a:endParaRPr lang="en-US"/>
        </a:p>
      </dgm:t>
    </dgm:pt>
    <dgm:pt modelId="{004DEAFF-A0A2-2643-97A6-7C42EB1B8E96}" type="sibTrans" cxnId="{7C889557-151E-3C46-950C-B7F07D688F90}">
      <dgm:prSet/>
      <dgm:spPr/>
      <dgm:t>
        <a:bodyPr/>
        <a:lstStyle/>
        <a:p>
          <a:endParaRPr lang="en-US"/>
        </a:p>
      </dgm:t>
    </dgm:pt>
    <dgm:pt modelId="{078595E3-D566-834F-9BE8-8AAA7FCEF363}">
      <dgm:prSet phldrT="[Text]"/>
      <dgm:spPr/>
      <dgm:t>
        <a:bodyPr/>
        <a:lstStyle/>
        <a:p>
          <a:r>
            <a:rPr lang="en-US" dirty="0"/>
            <a:t>fractional non-fungible</a:t>
          </a:r>
        </a:p>
      </dgm:t>
    </dgm:pt>
    <dgm:pt modelId="{CC7C089C-1E19-F94E-A759-247A94295656}" type="parTrans" cxnId="{781B0D2F-075B-5043-8DE0-6F1DAECF649E}">
      <dgm:prSet/>
      <dgm:spPr/>
      <dgm:t>
        <a:bodyPr/>
        <a:lstStyle/>
        <a:p>
          <a:endParaRPr lang="en-US"/>
        </a:p>
      </dgm:t>
    </dgm:pt>
    <dgm:pt modelId="{07AB44C0-1AA9-5641-A56D-58F71322CD95}" type="sibTrans" cxnId="{781B0D2F-075B-5043-8DE0-6F1DAECF649E}">
      <dgm:prSet/>
      <dgm:spPr/>
      <dgm:t>
        <a:bodyPr/>
        <a:lstStyle/>
        <a:p>
          <a:endParaRPr lang="en-US"/>
        </a:p>
      </dgm:t>
    </dgm:pt>
    <dgm:pt modelId="{B0B2819B-A99C-3D4E-AEBF-8D145DAD2D64}">
      <dgm:prSet phldrT="[Text]"/>
      <dgm:spPr/>
      <dgm:t>
        <a:bodyPr/>
        <a:lstStyle/>
        <a:p>
          <a:r>
            <a:rPr lang="en-US" dirty="0"/>
            <a:t>whole non-fungible</a:t>
          </a:r>
        </a:p>
      </dgm:t>
    </dgm:pt>
    <dgm:pt modelId="{DF6AD7E6-CD74-CA46-84FE-4A49BD89F3FC}" type="parTrans" cxnId="{552D121C-B42C-7A4D-82F2-D76BD37EBBB6}">
      <dgm:prSet/>
      <dgm:spPr/>
      <dgm:t>
        <a:bodyPr/>
        <a:lstStyle/>
        <a:p>
          <a:endParaRPr lang="en-US"/>
        </a:p>
      </dgm:t>
    </dgm:pt>
    <dgm:pt modelId="{82CB1D18-5FA6-C143-962C-A5A7150698E6}" type="sibTrans" cxnId="{552D121C-B42C-7A4D-82F2-D76BD37EBBB6}">
      <dgm:prSet/>
      <dgm:spPr/>
      <dgm:t>
        <a:bodyPr/>
        <a:lstStyle/>
        <a:p>
          <a:endParaRPr lang="en-US"/>
        </a:p>
      </dgm:t>
    </dgm:pt>
    <dgm:pt modelId="{9369CB6D-2322-EB41-8B48-33C07E105A1B}">
      <dgm:prSet phldrT="[Text]"/>
      <dgm:spPr/>
      <dgm:t>
        <a:bodyPr/>
        <a:lstStyle/>
        <a:p>
          <a:r>
            <a:rPr lang="en-US" dirty="0"/>
            <a:t>singleton</a:t>
          </a:r>
        </a:p>
      </dgm:t>
    </dgm:pt>
    <dgm:pt modelId="{3A6D3C41-19FF-E944-9BDA-19A3C98EB7FD}" type="parTrans" cxnId="{33F1EE71-B8EB-644A-9D78-3DE27021E545}">
      <dgm:prSet/>
      <dgm:spPr/>
      <dgm:t>
        <a:bodyPr/>
        <a:lstStyle/>
        <a:p>
          <a:endParaRPr lang="en-US"/>
        </a:p>
      </dgm:t>
    </dgm:pt>
    <dgm:pt modelId="{B0AD3B3F-2965-3F4A-926A-60AF3D4BEB3D}" type="sibTrans" cxnId="{33F1EE71-B8EB-644A-9D78-3DE27021E545}">
      <dgm:prSet/>
      <dgm:spPr/>
      <dgm:t>
        <a:bodyPr/>
        <a:lstStyle/>
        <a:p>
          <a:endParaRPr lang="en-US"/>
        </a:p>
      </dgm:t>
    </dgm:pt>
    <dgm:pt modelId="{2BF503A1-FE1C-3947-8EE0-FF5E7FF473D3}">
      <dgm:prSet phldrT="[Text]"/>
      <dgm:spPr/>
      <dgm:t>
        <a:bodyPr/>
        <a:lstStyle/>
        <a:p>
          <a:r>
            <a:rPr lang="en-US" dirty="0"/>
            <a:t>hybrid</a:t>
          </a:r>
        </a:p>
      </dgm:t>
    </dgm:pt>
    <dgm:pt modelId="{F4096F6E-FF33-194C-B784-F8F27029B98F}" type="parTrans" cxnId="{C6E7536A-1044-7A42-A7A6-E9247CDE3836}">
      <dgm:prSet/>
      <dgm:spPr/>
      <dgm:t>
        <a:bodyPr/>
        <a:lstStyle/>
        <a:p>
          <a:endParaRPr lang="en-US"/>
        </a:p>
      </dgm:t>
    </dgm:pt>
    <dgm:pt modelId="{BD9EE95F-2A38-A242-A6E5-AD3ABE226EF8}" type="sibTrans" cxnId="{C6E7536A-1044-7A42-A7A6-E9247CDE3836}">
      <dgm:prSet/>
      <dgm:spPr/>
      <dgm:t>
        <a:bodyPr/>
        <a:lstStyle/>
        <a:p>
          <a:endParaRPr lang="en-US"/>
        </a:p>
      </dgm:t>
    </dgm:pt>
    <dgm:pt modelId="{A14A8B38-5D09-5D4A-A038-F85C3496B575}">
      <dgm:prSet phldrT="[Text]"/>
      <dgm:spPr/>
      <dgm:t>
        <a:bodyPr/>
        <a:lstStyle/>
        <a:p>
          <a:r>
            <a:rPr lang="en-US" dirty="0"/>
            <a:t>fractional fungible</a:t>
          </a:r>
        </a:p>
      </dgm:t>
    </dgm:pt>
    <dgm:pt modelId="{92DDD8F4-291D-0B47-AA23-E497F3812184}" type="sibTrans" cxnId="{C59A8FA2-2B68-8F4F-ACDA-0BE11E857D8D}">
      <dgm:prSet/>
      <dgm:spPr/>
      <dgm:t>
        <a:bodyPr/>
        <a:lstStyle/>
        <a:p>
          <a:endParaRPr lang="en-US"/>
        </a:p>
      </dgm:t>
    </dgm:pt>
    <dgm:pt modelId="{B3AC611C-32A6-B04C-95D1-AD12970490DB}" type="parTrans" cxnId="{C59A8FA2-2B68-8F4F-ACDA-0BE11E857D8D}">
      <dgm:prSet/>
      <dgm:spPr/>
      <dgm:t>
        <a:bodyPr/>
        <a:lstStyle/>
        <a:p>
          <a:endParaRPr lang="en-US"/>
        </a:p>
      </dgm:t>
    </dgm:pt>
    <dgm:pt modelId="{F45815A0-F9EC-D64A-8749-D098B05D986B}">
      <dgm:prSet phldrT="[Text]"/>
      <dgm:spPr/>
      <dgm:t>
        <a:bodyPr/>
        <a:lstStyle/>
        <a:p>
          <a:r>
            <a:rPr lang="en-US" dirty="0"/>
            <a:t>whole fungible</a:t>
          </a:r>
        </a:p>
      </dgm:t>
    </dgm:pt>
    <dgm:pt modelId="{C69FD463-FBA5-F94D-981A-7FCD4A608513}" type="sibTrans" cxnId="{1D749DBF-D1C9-8540-ADEF-DC73BAADAF89}">
      <dgm:prSet/>
      <dgm:spPr/>
      <dgm:t>
        <a:bodyPr/>
        <a:lstStyle/>
        <a:p>
          <a:endParaRPr lang="en-US"/>
        </a:p>
      </dgm:t>
    </dgm:pt>
    <dgm:pt modelId="{6447BD10-2811-BB4B-881F-D77A1BC782F7}" type="parTrans" cxnId="{1D749DBF-D1C9-8540-ADEF-DC73BAADAF89}">
      <dgm:prSet/>
      <dgm:spPr/>
      <dgm:t>
        <a:bodyPr/>
        <a:lstStyle/>
        <a:p>
          <a:endParaRPr lang="en-US"/>
        </a:p>
      </dgm:t>
    </dgm:pt>
    <dgm:pt modelId="{48C1EB3D-5059-EE49-9D31-31FF7C20E670}">
      <dgm:prSet phldrT="[Text]"/>
      <dgm:spPr/>
      <dgm:t>
        <a:bodyPr/>
        <a:lstStyle/>
        <a:p>
          <a:r>
            <a:rPr lang="en-US" dirty="0"/>
            <a:t>fractional non-fungible</a:t>
          </a:r>
        </a:p>
      </dgm:t>
    </dgm:pt>
    <dgm:pt modelId="{95AE106E-6E61-004B-812B-F894D477FD2A}" type="sibTrans" cxnId="{D6D8B714-F53F-B447-A272-7B27B706BECD}">
      <dgm:prSet/>
      <dgm:spPr/>
      <dgm:t>
        <a:bodyPr/>
        <a:lstStyle/>
        <a:p>
          <a:endParaRPr lang="en-US"/>
        </a:p>
      </dgm:t>
    </dgm:pt>
    <dgm:pt modelId="{3E9222F8-4F15-554A-8FD8-D2709D7BBACB}" type="parTrans" cxnId="{D6D8B714-F53F-B447-A272-7B27B706BECD}">
      <dgm:prSet/>
      <dgm:spPr/>
      <dgm:t>
        <a:bodyPr/>
        <a:lstStyle/>
        <a:p>
          <a:endParaRPr lang="en-US"/>
        </a:p>
      </dgm:t>
    </dgm:pt>
    <dgm:pt modelId="{1D51B755-4C01-D048-AC45-3D38C4C13187}">
      <dgm:prSet phldrT="[Text]"/>
      <dgm:spPr/>
      <dgm:t>
        <a:bodyPr/>
        <a:lstStyle/>
        <a:p>
          <a:r>
            <a:rPr lang="en-US" dirty="0"/>
            <a:t>whole non-fungible</a:t>
          </a:r>
        </a:p>
      </dgm:t>
    </dgm:pt>
    <dgm:pt modelId="{9EC6F255-081F-F849-AAD6-02E3AEABA1F9}" type="sibTrans" cxnId="{C35BE13D-FA52-8147-9D9C-928F1C79AB46}">
      <dgm:prSet/>
      <dgm:spPr/>
      <dgm:t>
        <a:bodyPr/>
        <a:lstStyle/>
        <a:p>
          <a:endParaRPr lang="en-US"/>
        </a:p>
      </dgm:t>
    </dgm:pt>
    <dgm:pt modelId="{164C136A-6750-AB40-91AA-790E0C2F111B}" type="parTrans" cxnId="{C35BE13D-FA52-8147-9D9C-928F1C79AB46}">
      <dgm:prSet/>
      <dgm:spPr/>
      <dgm:t>
        <a:bodyPr/>
        <a:lstStyle/>
        <a:p>
          <a:endParaRPr lang="en-US"/>
        </a:p>
      </dgm:t>
    </dgm:pt>
    <dgm:pt modelId="{AFE523B7-78B4-904B-8A6C-E6820B4BD746}">
      <dgm:prSet phldrT="[Text]"/>
      <dgm:spPr/>
      <dgm:t>
        <a:bodyPr/>
        <a:lstStyle/>
        <a:p>
          <a:r>
            <a:rPr lang="en-US" dirty="0"/>
            <a:t>singleton</a:t>
          </a:r>
        </a:p>
      </dgm:t>
    </dgm:pt>
    <dgm:pt modelId="{FBC81197-13E0-7E4B-A500-F06451EBEEA7}" type="sibTrans" cxnId="{3A75B16B-537A-154C-89C3-3AB006B56BE7}">
      <dgm:prSet/>
      <dgm:spPr/>
      <dgm:t>
        <a:bodyPr/>
        <a:lstStyle/>
        <a:p>
          <a:endParaRPr lang="en-US"/>
        </a:p>
      </dgm:t>
    </dgm:pt>
    <dgm:pt modelId="{74C8E8EC-BD3C-C745-BF2C-B0ADB5B978DE}" type="parTrans" cxnId="{3A75B16B-537A-154C-89C3-3AB006B56BE7}">
      <dgm:prSet/>
      <dgm:spPr/>
      <dgm:t>
        <a:bodyPr/>
        <a:lstStyle/>
        <a:p>
          <a:endParaRPr lang="en-US"/>
        </a:p>
      </dgm:t>
    </dgm:pt>
    <dgm:pt modelId="{761CD6B7-D7D0-7B40-866D-1A7F553E0065}" type="pres">
      <dgm:prSet presAssocID="{9ADB2BCA-F57F-4E46-B77E-D7F363EB23EC}" presName="hierChild1" presStyleCnt="0">
        <dgm:presLayoutVars>
          <dgm:chPref val="1"/>
          <dgm:dir/>
          <dgm:animOne val="branch"/>
          <dgm:animLvl val="lvl"/>
          <dgm:resizeHandles/>
        </dgm:presLayoutVars>
      </dgm:prSet>
      <dgm:spPr/>
    </dgm:pt>
    <dgm:pt modelId="{7FDBAFC6-7090-3B4E-8EC0-EE51ABB850A6}" type="pres">
      <dgm:prSet presAssocID="{CD5561ED-7990-094D-9275-9A8D1E79779D}" presName="hierRoot1" presStyleCnt="0"/>
      <dgm:spPr/>
    </dgm:pt>
    <dgm:pt modelId="{781A2E19-8A39-B842-83C4-0712FE79A9F8}" type="pres">
      <dgm:prSet presAssocID="{CD5561ED-7990-094D-9275-9A8D1E79779D}" presName="composite" presStyleCnt="0"/>
      <dgm:spPr/>
    </dgm:pt>
    <dgm:pt modelId="{C68D38A0-8A8F-FD41-9E3A-19AE49813050}" type="pres">
      <dgm:prSet presAssocID="{CD5561ED-7990-094D-9275-9A8D1E79779D}" presName="background" presStyleLbl="node0" presStyleIdx="0" presStyleCnt="1"/>
      <dgm:spPr/>
    </dgm:pt>
    <dgm:pt modelId="{FA586DCA-5287-6146-A2FA-A2D4A0241D4A}" type="pres">
      <dgm:prSet presAssocID="{CD5561ED-7990-094D-9275-9A8D1E79779D}" presName="text" presStyleLbl="fgAcc0" presStyleIdx="0" presStyleCnt="1">
        <dgm:presLayoutVars>
          <dgm:chPref val="3"/>
        </dgm:presLayoutVars>
      </dgm:prSet>
      <dgm:spPr/>
    </dgm:pt>
    <dgm:pt modelId="{1F203611-87CD-A744-A9EA-1AEDB7C88712}" type="pres">
      <dgm:prSet presAssocID="{CD5561ED-7990-094D-9275-9A8D1E79779D}" presName="hierChild2" presStyleCnt="0"/>
      <dgm:spPr/>
    </dgm:pt>
    <dgm:pt modelId="{651904C7-ECE7-4346-BA17-B63D2640614E}" type="pres">
      <dgm:prSet presAssocID="{0B1F7D14-FCAA-A843-9B2A-36A654F4AE92}" presName="Name10" presStyleLbl="parChTrans1D2" presStyleIdx="0" presStyleCnt="6"/>
      <dgm:spPr/>
    </dgm:pt>
    <dgm:pt modelId="{208B2383-79EC-084D-B527-E069288C73AC}" type="pres">
      <dgm:prSet presAssocID="{381C3C29-5D05-084D-B1B0-0C7C749BBE59}" presName="hierRoot2" presStyleCnt="0"/>
      <dgm:spPr/>
    </dgm:pt>
    <dgm:pt modelId="{5C1BB867-3C60-2849-92C8-F7C9D16190E5}" type="pres">
      <dgm:prSet presAssocID="{381C3C29-5D05-084D-B1B0-0C7C749BBE59}" presName="composite2" presStyleCnt="0"/>
      <dgm:spPr/>
    </dgm:pt>
    <dgm:pt modelId="{B7842A77-AFBD-324F-BAF7-EC1ABEDA16FD}" type="pres">
      <dgm:prSet presAssocID="{381C3C29-5D05-084D-B1B0-0C7C749BBE59}" presName="background2" presStyleLbl="node2" presStyleIdx="0" presStyleCnt="6"/>
      <dgm:spPr/>
    </dgm:pt>
    <dgm:pt modelId="{EA4BFFFD-374E-1D43-B287-4EAE7B18A8DA}" type="pres">
      <dgm:prSet presAssocID="{381C3C29-5D05-084D-B1B0-0C7C749BBE59}" presName="text2" presStyleLbl="fgAcc2" presStyleIdx="0" presStyleCnt="6">
        <dgm:presLayoutVars>
          <dgm:chPref val="3"/>
        </dgm:presLayoutVars>
      </dgm:prSet>
      <dgm:spPr/>
    </dgm:pt>
    <dgm:pt modelId="{650F1F04-C8AF-344B-8BC1-0E5F629D770D}" type="pres">
      <dgm:prSet presAssocID="{381C3C29-5D05-084D-B1B0-0C7C749BBE59}" presName="hierChild3" presStyleCnt="0"/>
      <dgm:spPr/>
    </dgm:pt>
    <dgm:pt modelId="{617643D8-BA60-3F46-8F6F-5E57C906B49E}" type="pres">
      <dgm:prSet presAssocID="{54ADF64D-3A52-6046-AE82-E57E117F7B79}" presName="Name10" presStyleLbl="parChTrans1D2" presStyleIdx="1" presStyleCnt="6"/>
      <dgm:spPr/>
    </dgm:pt>
    <dgm:pt modelId="{AA98448E-8E69-8C43-8356-AFCE983999B8}" type="pres">
      <dgm:prSet presAssocID="{6915AE60-17FB-A040-BD93-E9E6142B7B70}" presName="hierRoot2" presStyleCnt="0"/>
      <dgm:spPr/>
    </dgm:pt>
    <dgm:pt modelId="{3D810CE6-3207-8444-836E-D22D74E1EC32}" type="pres">
      <dgm:prSet presAssocID="{6915AE60-17FB-A040-BD93-E9E6142B7B70}" presName="composite2" presStyleCnt="0"/>
      <dgm:spPr/>
    </dgm:pt>
    <dgm:pt modelId="{9A0915FF-4996-894B-8F13-A89463E3CF10}" type="pres">
      <dgm:prSet presAssocID="{6915AE60-17FB-A040-BD93-E9E6142B7B70}" presName="background2" presStyleLbl="node2" presStyleIdx="1" presStyleCnt="6"/>
      <dgm:spPr/>
    </dgm:pt>
    <dgm:pt modelId="{494D439A-C0D9-6B42-B97D-68034614DEBC}" type="pres">
      <dgm:prSet presAssocID="{6915AE60-17FB-A040-BD93-E9E6142B7B70}" presName="text2" presStyleLbl="fgAcc2" presStyleIdx="1" presStyleCnt="6">
        <dgm:presLayoutVars>
          <dgm:chPref val="3"/>
        </dgm:presLayoutVars>
      </dgm:prSet>
      <dgm:spPr/>
    </dgm:pt>
    <dgm:pt modelId="{059EFADD-2299-B74A-96F1-B853D36BA43E}" type="pres">
      <dgm:prSet presAssocID="{6915AE60-17FB-A040-BD93-E9E6142B7B70}" presName="hierChild3" presStyleCnt="0"/>
      <dgm:spPr/>
    </dgm:pt>
    <dgm:pt modelId="{1AEC6137-3655-4F4D-BAB5-FE040EE08576}" type="pres">
      <dgm:prSet presAssocID="{CC7C089C-1E19-F94E-A759-247A94295656}" presName="Name10" presStyleLbl="parChTrans1D2" presStyleIdx="2" presStyleCnt="6"/>
      <dgm:spPr/>
    </dgm:pt>
    <dgm:pt modelId="{F9A6D42C-4C46-3B49-8B33-C3CB1CBDBFA7}" type="pres">
      <dgm:prSet presAssocID="{078595E3-D566-834F-9BE8-8AAA7FCEF363}" presName="hierRoot2" presStyleCnt="0"/>
      <dgm:spPr/>
    </dgm:pt>
    <dgm:pt modelId="{09485A58-5907-D446-952E-636650E60D82}" type="pres">
      <dgm:prSet presAssocID="{078595E3-D566-834F-9BE8-8AAA7FCEF363}" presName="composite2" presStyleCnt="0"/>
      <dgm:spPr/>
    </dgm:pt>
    <dgm:pt modelId="{A2E2FA6E-8373-D04B-8369-E6B5454622CD}" type="pres">
      <dgm:prSet presAssocID="{078595E3-D566-834F-9BE8-8AAA7FCEF363}" presName="background2" presStyleLbl="node2" presStyleIdx="2" presStyleCnt="6"/>
      <dgm:spPr/>
    </dgm:pt>
    <dgm:pt modelId="{39BC6627-1E55-904D-BB65-545B9AF152EF}" type="pres">
      <dgm:prSet presAssocID="{078595E3-D566-834F-9BE8-8AAA7FCEF363}" presName="text2" presStyleLbl="fgAcc2" presStyleIdx="2" presStyleCnt="6">
        <dgm:presLayoutVars>
          <dgm:chPref val="3"/>
        </dgm:presLayoutVars>
      </dgm:prSet>
      <dgm:spPr/>
    </dgm:pt>
    <dgm:pt modelId="{33E01703-7880-2E4B-8AAF-110F26465096}" type="pres">
      <dgm:prSet presAssocID="{078595E3-D566-834F-9BE8-8AAA7FCEF363}" presName="hierChild3" presStyleCnt="0"/>
      <dgm:spPr/>
    </dgm:pt>
    <dgm:pt modelId="{F44B1BC7-1578-0247-A376-223EDF8CF046}" type="pres">
      <dgm:prSet presAssocID="{DF6AD7E6-CD74-CA46-84FE-4A49BD89F3FC}" presName="Name10" presStyleLbl="parChTrans1D2" presStyleIdx="3" presStyleCnt="6"/>
      <dgm:spPr/>
    </dgm:pt>
    <dgm:pt modelId="{D66E19AE-85F4-8B4D-BE1F-F30637DD11A0}" type="pres">
      <dgm:prSet presAssocID="{B0B2819B-A99C-3D4E-AEBF-8D145DAD2D64}" presName="hierRoot2" presStyleCnt="0"/>
      <dgm:spPr/>
    </dgm:pt>
    <dgm:pt modelId="{DBAC0E6F-86EE-2640-B5F1-1D07FC8A64EF}" type="pres">
      <dgm:prSet presAssocID="{B0B2819B-A99C-3D4E-AEBF-8D145DAD2D64}" presName="composite2" presStyleCnt="0"/>
      <dgm:spPr/>
    </dgm:pt>
    <dgm:pt modelId="{9A948B12-4D85-DD48-AA96-B41E2CB9308E}" type="pres">
      <dgm:prSet presAssocID="{B0B2819B-A99C-3D4E-AEBF-8D145DAD2D64}" presName="background2" presStyleLbl="node2" presStyleIdx="3" presStyleCnt="6"/>
      <dgm:spPr/>
    </dgm:pt>
    <dgm:pt modelId="{A0AC36D4-4C61-5A4F-A323-94518A3719B4}" type="pres">
      <dgm:prSet presAssocID="{B0B2819B-A99C-3D4E-AEBF-8D145DAD2D64}" presName="text2" presStyleLbl="fgAcc2" presStyleIdx="3" presStyleCnt="6">
        <dgm:presLayoutVars>
          <dgm:chPref val="3"/>
        </dgm:presLayoutVars>
      </dgm:prSet>
      <dgm:spPr/>
    </dgm:pt>
    <dgm:pt modelId="{A8492DC3-A6CB-434E-87DD-E3BACEDC2816}" type="pres">
      <dgm:prSet presAssocID="{B0B2819B-A99C-3D4E-AEBF-8D145DAD2D64}" presName="hierChild3" presStyleCnt="0"/>
      <dgm:spPr/>
    </dgm:pt>
    <dgm:pt modelId="{6F9005A3-19D5-E140-A3FA-CB081C02A790}" type="pres">
      <dgm:prSet presAssocID="{3A6D3C41-19FF-E944-9BDA-19A3C98EB7FD}" presName="Name10" presStyleLbl="parChTrans1D2" presStyleIdx="4" presStyleCnt="6"/>
      <dgm:spPr/>
    </dgm:pt>
    <dgm:pt modelId="{F45A72BB-C829-6540-9787-B53BE65EBD68}" type="pres">
      <dgm:prSet presAssocID="{9369CB6D-2322-EB41-8B48-33C07E105A1B}" presName="hierRoot2" presStyleCnt="0"/>
      <dgm:spPr/>
    </dgm:pt>
    <dgm:pt modelId="{F806654F-64DA-2A4B-8C2D-7DBAA56FD3CA}" type="pres">
      <dgm:prSet presAssocID="{9369CB6D-2322-EB41-8B48-33C07E105A1B}" presName="composite2" presStyleCnt="0"/>
      <dgm:spPr/>
    </dgm:pt>
    <dgm:pt modelId="{B522F0A6-0303-2344-AD08-F637CB3D634C}" type="pres">
      <dgm:prSet presAssocID="{9369CB6D-2322-EB41-8B48-33C07E105A1B}" presName="background2" presStyleLbl="node2" presStyleIdx="4" presStyleCnt="6"/>
      <dgm:spPr/>
    </dgm:pt>
    <dgm:pt modelId="{16389456-4476-984E-923C-A64E502D27EF}" type="pres">
      <dgm:prSet presAssocID="{9369CB6D-2322-EB41-8B48-33C07E105A1B}" presName="text2" presStyleLbl="fgAcc2" presStyleIdx="4" presStyleCnt="6">
        <dgm:presLayoutVars>
          <dgm:chPref val="3"/>
        </dgm:presLayoutVars>
      </dgm:prSet>
      <dgm:spPr/>
    </dgm:pt>
    <dgm:pt modelId="{42CD8483-8F97-E54A-8065-58C61F04FE09}" type="pres">
      <dgm:prSet presAssocID="{9369CB6D-2322-EB41-8B48-33C07E105A1B}" presName="hierChild3" presStyleCnt="0"/>
      <dgm:spPr/>
    </dgm:pt>
    <dgm:pt modelId="{DFFB106E-D393-134E-8C0A-D146562EABFB}" type="pres">
      <dgm:prSet presAssocID="{F4096F6E-FF33-194C-B784-F8F27029B98F}" presName="Name10" presStyleLbl="parChTrans1D2" presStyleIdx="5" presStyleCnt="6"/>
      <dgm:spPr/>
    </dgm:pt>
    <dgm:pt modelId="{38EBF398-08E8-CE4A-9B78-1E0F540A1222}" type="pres">
      <dgm:prSet presAssocID="{2BF503A1-FE1C-3947-8EE0-FF5E7FF473D3}" presName="hierRoot2" presStyleCnt="0"/>
      <dgm:spPr/>
    </dgm:pt>
    <dgm:pt modelId="{AF21A06D-B9A0-5042-A21F-5461DD7E3DC2}" type="pres">
      <dgm:prSet presAssocID="{2BF503A1-FE1C-3947-8EE0-FF5E7FF473D3}" presName="composite2" presStyleCnt="0"/>
      <dgm:spPr/>
    </dgm:pt>
    <dgm:pt modelId="{0F1DE93A-AAEE-FE4B-8FB0-A59425D8FC57}" type="pres">
      <dgm:prSet presAssocID="{2BF503A1-FE1C-3947-8EE0-FF5E7FF473D3}" presName="background2" presStyleLbl="node2" presStyleIdx="5" presStyleCnt="6"/>
      <dgm:spPr/>
    </dgm:pt>
    <dgm:pt modelId="{098E1B1C-F24D-D34B-8346-EA4218A461F0}" type="pres">
      <dgm:prSet presAssocID="{2BF503A1-FE1C-3947-8EE0-FF5E7FF473D3}" presName="text2" presStyleLbl="fgAcc2" presStyleIdx="5" presStyleCnt="6">
        <dgm:presLayoutVars>
          <dgm:chPref val="3"/>
        </dgm:presLayoutVars>
      </dgm:prSet>
      <dgm:spPr/>
    </dgm:pt>
    <dgm:pt modelId="{5D703E6E-7770-A945-BFC2-11B8ADD4004D}" type="pres">
      <dgm:prSet presAssocID="{2BF503A1-FE1C-3947-8EE0-FF5E7FF473D3}" presName="hierChild3" presStyleCnt="0"/>
      <dgm:spPr/>
    </dgm:pt>
    <dgm:pt modelId="{EFF60173-3E3D-A14A-A2DC-972FA1759A63}" type="pres">
      <dgm:prSet presAssocID="{B3AC611C-32A6-B04C-95D1-AD12970490DB}" presName="Name17" presStyleLbl="parChTrans1D3" presStyleIdx="0" presStyleCnt="5"/>
      <dgm:spPr/>
    </dgm:pt>
    <dgm:pt modelId="{3FC617F0-FAD9-C24C-B663-0288DD5ECA3A}" type="pres">
      <dgm:prSet presAssocID="{A14A8B38-5D09-5D4A-A038-F85C3496B575}" presName="hierRoot3" presStyleCnt="0"/>
      <dgm:spPr/>
    </dgm:pt>
    <dgm:pt modelId="{878C26B3-6775-3C40-B872-1E37F4FF6F61}" type="pres">
      <dgm:prSet presAssocID="{A14A8B38-5D09-5D4A-A038-F85C3496B575}" presName="composite3" presStyleCnt="0"/>
      <dgm:spPr/>
    </dgm:pt>
    <dgm:pt modelId="{3F7BDD89-B3E3-D04A-A1CC-11B1723E3A92}" type="pres">
      <dgm:prSet presAssocID="{A14A8B38-5D09-5D4A-A038-F85C3496B575}" presName="background3" presStyleLbl="node3" presStyleIdx="0" presStyleCnt="5"/>
      <dgm:spPr/>
    </dgm:pt>
    <dgm:pt modelId="{CE38BA4C-4A44-2043-B847-57D6587C0F77}" type="pres">
      <dgm:prSet presAssocID="{A14A8B38-5D09-5D4A-A038-F85C3496B575}" presName="text3" presStyleLbl="fgAcc3" presStyleIdx="0" presStyleCnt="5">
        <dgm:presLayoutVars>
          <dgm:chPref val="3"/>
        </dgm:presLayoutVars>
      </dgm:prSet>
      <dgm:spPr/>
    </dgm:pt>
    <dgm:pt modelId="{7FBAFB89-656C-D143-894E-8809C3A88360}" type="pres">
      <dgm:prSet presAssocID="{A14A8B38-5D09-5D4A-A038-F85C3496B575}" presName="hierChild4" presStyleCnt="0"/>
      <dgm:spPr/>
    </dgm:pt>
    <dgm:pt modelId="{AD396D92-71F1-6B4F-9D4B-6C2394B46CF2}" type="pres">
      <dgm:prSet presAssocID="{6447BD10-2811-BB4B-881F-D77A1BC782F7}" presName="Name17" presStyleLbl="parChTrans1D3" presStyleIdx="1" presStyleCnt="5"/>
      <dgm:spPr/>
    </dgm:pt>
    <dgm:pt modelId="{F5B54E2A-F58E-0040-8B30-5A8A02DAB094}" type="pres">
      <dgm:prSet presAssocID="{F45815A0-F9EC-D64A-8749-D098B05D986B}" presName="hierRoot3" presStyleCnt="0"/>
      <dgm:spPr/>
    </dgm:pt>
    <dgm:pt modelId="{F95201C3-3224-6F41-9E91-5CE2518D5EA2}" type="pres">
      <dgm:prSet presAssocID="{F45815A0-F9EC-D64A-8749-D098B05D986B}" presName="composite3" presStyleCnt="0"/>
      <dgm:spPr/>
    </dgm:pt>
    <dgm:pt modelId="{E5121643-19A0-0347-AA66-A11CEE15EAE5}" type="pres">
      <dgm:prSet presAssocID="{F45815A0-F9EC-D64A-8749-D098B05D986B}" presName="background3" presStyleLbl="node3" presStyleIdx="1" presStyleCnt="5"/>
      <dgm:spPr/>
    </dgm:pt>
    <dgm:pt modelId="{AA774CA4-8576-5D41-B10B-DFD5D186A5AF}" type="pres">
      <dgm:prSet presAssocID="{F45815A0-F9EC-D64A-8749-D098B05D986B}" presName="text3" presStyleLbl="fgAcc3" presStyleIdx="1" presStyleCnt="5">
        <dgm:presLayoutVars>
          <dgm:chPref val="3"/>
        </dgm:presLayoutVars>
      </dgm:prSet>
      <dgm:spPr/>
    </dgm:pt>
    <dgm:pt modelId="{11A9D443-831A-8A41-B668-3A8E895C52ED}" type="pres">
      <dgm:prSet presAssocID="{F45815A0-F9EC-D64A-8749-D098B05D986B}" presName="hierChild4" presStyleCnt="0"/>
      <dgm:spPr/>
    </dgm:pt>
    <dgm:pt modelId="{BA971320-062F-7847-B360-605709B88F32}" type="pres">
      <dgm:prSet presAssocID="{3E9222F8-4F15-554A-8FD8-D2709D7BBACB}" presName="Name17" presStyleLbl="parChTrans1D3" presStyleIdx="2" presStyleCnt="5"/>
      <dgm:spPr/>
    </dgm:pt>
    <dgm:pt modelId="{42F91029-D012-434F-A8E9-1683478BF344}" type="pres">
      <dgm:prSet presAssocID="{48C1EB3D-5059-EE49-9D31-31FF7C20E670}" presName="hierRoot3" presStyleCnt="0"/>
      <dgm:spPr/>
    </dgm:pt>
    <dgm:pt modelId="{A65D5629-E12E-0F45-9EA8-5D04773CB3E2}" type="pres">
      <dgm:prSet presAssocID="{48C1EB3D-5059-EE49-9D31-31FF7C20E670}" presName="composite3" presStyleCnt="0"/>
      <dgm:spPr/>
    </dgm:pt>
    <dgm:pt modelId="{7FF2AC3C-667C-E54C-B267-18BFEBA428B2}" type="pres">
      <dgm:prSet presAssocID="{48C1EB3D-5059-EE49-9D31-31FF7C20E670}" presName="background3" presStyleLbl="node3" presStyleIdx="2" presStyleCnt="5"/>
      <dgm:spPr/>
    </dgm:pt>
    <dgm:pt modelId="{A1385FC7-9785-A343-8116-8D2E087895E1}" type="pres">
      <dgm:prSet presAssocID="{48C1EB3D-5059-EE49-9D31-31FF7C20E670}" presName="text3" presStyleLbl="fgAcc3" presStyleIdx="2" presStyleCnt="5">
        <dgm:presLayoutVars>
          <dgm:chPref val="3"/>
        </dgm:presLayoutVars>
      </dgm:prSet>
      <dgm:spPr/>
    </dgm:pt>
    <dgm:pt modelId="{AA0150BC-A95F-3440-AD36-3E62666B80A1}" type="pres">
      <dgm:prSet presAssocID="{48C1EB3D-5059-EE49-9D31-31FF7C20E670}" presName="hierChild4" presStyleCnt="0"/>
      <dgm:spPr/>
    </dgm:pt>
    <dgm:pt modelId="{0524ECBB-6EE9-A04A-8B5F-3D7B843F4DCD}" type="pres">
      <dgm:prSet presAssocID="{164C136A-6750-AB40-91AA-790E0C2F111B}" presName="Name17" presStyleLbl="parChTrans1D3" presStyleIdx="3" presStyleCnt="5"/>
      <dgm:spPr/>
    </dgm:pt>
    <dgm:pt modelId="{FC70348A-2832-E947-A0DC-54DEE0433378}" type="pres">
      <dgm:prSet presAssocID="{1D51B755-4C01-D048-AC45-3D38C4C13187}" presName="hierRoot3" presStyleCnt="0"/>
      <dgm:spPr/>
    </dgm:pt>
    <dgm:pt modelId="{F55D4555-84A0-DB4E-A599-01AFA70812F5}" type="pres">
      <dgm:prSet presAssocID="{1D51B755-4C01-D048-AC45-3D38C4C13187}" presName="composite3" presStyleCnt="0"/>
      <dgm:spPr/>
    </dgm:pt>
    <dgm:pt modelId="{79351FB4-860E-FF4D-9856-B08AF35FBFE3}" type="pres">
      <dgm:prSet presAssocID="{1D51B755-4C01-D048-AC45-3D38C4C13187}" presName="background3" presStyleLbl="node3" presStyleIdx="3" presStyleCnt="5"/>
      <dgm:spPr/>
    </dgm:pt>
    <dgm:pt modelId="{2236DFD2-3046-B042-9C91-79537AFE5D03}" type="pres">
      <dgm:prSet presAssocID="{1D51B755-4C01-D048-AC45-3D38C4C13187}" presName="text3" presStyleLbl="fgAcc3" presStyleIdx="3" presStyleCnt="5">
        <dgm:presLayoutVars>
          <dgm:chPref val="3"/>
        </dgm:presLayoutVars>
      </dgm:prSet>
      <dgm:spPr/>
    </dgm:pt>
    <dgm:pt modelId="{110AC46A-8BAB-3746-9F4D-1B7046CADBAC}" type="pres">
      <dgm:prSet presAssocID="{1D51B755-4C01-D048-AC45-3D38C4C13187}" presName="hierChild4" presStyleCnt="0"/>
      <dgm:spPr/>
    </dgm:pt>
    <dgm:pt modelId="{3AD1BB82-7F85-EA41-8855-188139BA8010}" type="pres">
      <dgm:prSet presAssocID="{74C8E8EC-BD3C-C745-BF2C-B0ADB5B978DE}" presName="Name17" presStyleLbl="parChTrans1D3" presStyleIdx="4" presStyleCnt="5"/>
      <dgm:spPr/>
    </dgm:pt>
    <dgm:pt modelId="{D9E2DF96-6192-AC4C-BFE3-F7677F854EC8}" type="pres">
      <dgm:prSet presAssocID="{AFE523B7-78B4-904B-8A6C-E6820B4BD746}" presName="hierRoot3" presStyleCnt="0"/>
      <dgm:spPr/>
    </dgm:pt>
    <dgm:pt modelId="{2CBEC644-9F77-0340-944E-EC5878589AD9}" type="pres">
      <dgm:prSet presAssocID="{AFE523B7-78B4-904B-8A6C-E6820B4BD746}" presName="composite3" presStyleCnt="0"/>
      <dgm:spPr/>
    </dgm:pt>
    <dgm:pt modelId="{B9C12D55-89E3-054D-B0D8-CA6024F4CD8C}" type="pres">
      <dgm:prSet presAssocID="{AFE523B7-78B4-904B-8A6C-E6820B4BD746}" presName="background3" presStyleLbl="node3" presStyleIdx="4" presStyleCnt="5"/>
      <dgm:spPr/>
    </dgm:pt>
    <dgm:pt modelId="{9884081C-CF69-584B-86EA-16709ADD0B65}" type="pres">
      <dgm:prSet presAssocID="{AFE523B7-78B4-904B-8A6C-E6820B4BD746}" presName="text3" presStyleLbl="fgAcc3" presStyleIdx="4" presStyleCnt="5">
        <dgm:presLayoutVars>
          <dgm:chPref val="3"/>
        </dgm:presLayoutVars>
      </dgm:prSet>
      <dgm:spPr/>
    </dgm:pt>
    <dgm:pt modelId="{054638FD-C40A-FB41-9E28-8EEC0EDC95EA}" type="pres">
      <dgm:prSet presAssocID="{AFE523B7-78B4-904B-8A6C-E6820B4BD746}" presName="hierChild4" presStyleCnt="0"/>
      <dgm:spPr/>
    </dgm:pt>
  </dgm:ptLst>
  <dgm:cxnLst>
    <dgm:cxn modelId="{70E1F401-59F9-EE4C-9340-0A0A8B177091}" type="presOf" srcId="{B3AC611C-32A6-B04C-95D1-AD12970490DB}" destId="{EFF60173-3E3D-A14A-A2DC-972FA1759A63}" srcOrd="0" destOrd="0" presId="urn:microsoft.com/office/officeart/2005/8/layout/hierarchy1"/>
    <dgm:cxn modelId="{8473A610-6EBA-F34D-8C48-CB3AC4E96124}" type="presOf" srcId="{2BF503A1-FE1C-3947-8EE0-FF5E7FF473D3}" destId="{098E1B1C-F24D-D34B-8346-EA4218A461F0}" srcOrd="0" destOrd="0" presId="urn:microsoft.com/office/officeart/2005/8/layout/hierarchy1"/>
    <dgm:cxn modelId="{D6D8B714-F53F-B447-A272-7B27B706BECD}" srcId="{2BF503A1-FE1C-3947-8EE0-FF5E7FF473D3}" destId="{48C1EB3D-5059-EE49-9D31-31FF7C20E670}" srcOrd="2" destOrd="0" parTransId="{3E9222F8-4F15-554A-8FD8-D2709D7BBACB}" sibTransId="{95AE106E-6E61-004B-812B-F894D477FD2A}"/>
    <dgm:cxn modelId="{552D121C-B42C-7A4D-82F2-D76BD37EBBB6}" srcId="{CD5561ED-7990-094D-9275-9A8D1E79779D}" destId="{B0B2819B-A99C-3D4E-AEBF-8D145DAD2D64}" srcOrd="3" destOrd="0" parTransId="{DF6AD7E6-CD74-CA46-84FE-4A49BD89F3FC}" sibTransId="{82CB1D18-5FA6-C143-962C-A5A7150698E6}"/>
    <dgm:cxn modelId="{6C61941C-6B51-434A-8830-4E9B374580B8}" srcId="{CD5561ED-7990-094D-9275-9A8D1E79779D}" destId="{381C3C29-5D05-084D-B1B0-0C7C749BBE59}" srcOrd="0" destOrd="0" parTransId="{0B1F7D14-FCAA-A843-9B2A-36A654F4AE92}" sibTransId="{85696666-B3FC-5F4F-B737-BE7DD6005424}"/>
    <dgm:cxn modelId="{157DE31D-D065-8F46-BEB7-DE3A617D005B}" type="presOf" srcId="{1D51B755-4C01-D048-AC45-3D38C4C13187}" destId="{2236DFD2-3046-B042-9C91-79537AFE5D03}" srcOrd="0" destOrd="0" presId="urn:microsoft.com/office/officeart/2005/8/layout/hierarchy1"/>
    <dgm:cxn modelId="{A735021E-5F2E-844E-8337-D2BF51693B1E}" type="presOf" srcId="{0B1F7D14-FCAA-A843-9B2A-36A654F4AE92}" destId="{651904C7-ECE7-4346-BA17-B63D2640614E}" srcOrd="0" destOrd="0" presId="urn:microsoft.com/office/officeart/2005/8/layout/hierarchy1"/>
    <dgm:cxn modelId="{72883921-4EB4-204A-BBFF-243B73C78BF5}" type="presOf" srcId="{3A6D3C41-19FF-E944-9BDA-19A3C98EB7FD}" destId="{6F9005A3-19D5-E140-A3FA-CB081C02A790}" srcOrd="0" destOrd="0" presId="urn:microsoft.com/office/officeart/2005/8/layout/hierarchy1"/>
    <dgm:cxn modelId="{F4D46A22-54E6-7842-BB74-C88E5E758C24}" type="presOf" srcId="{164C136A-6750-AB40-91AA-790E0C2F111B}" destId="{0524ECBB-6EE9-A04A-8B5F-3D7B843F4DCD}" srcOrd="0" destOrd="0" presId="urn:microsoft.com/office/officeart/2005/8/layout/hierarchy1"/>
    <dgm:cxn modelId="{A76F2E23-CD03-4749-8023-C7A99E5F2AF1}" type="presOf" srcId="{381C3C29-5D05-084D-B1B0-0C7C749BBE59}" destId="{EA4BFFFD-374E-1D43-B287-4EAE7B18A8DA}" srcOrd="0" destOrd="0" presId="urn:microsoft.com/office/officeart/2005/8/layout/hierarchy1"/>
    <dgm:cxn modelId="{781B0D2F-075B-5043-8DE0-6F1DAECF649E}" srcId="{CD5561ED-7990-094D-9275-9A8D1E79779D}" destId="{078595E3-D566-834F-9BE8-8AAA7FCEF363}" srcOrd="2" destOrd="0" parTransId="{CC7C089C-1E19-F94E-A759-247A94295656}" sibTransId="{07AB44C0-1AA9-5641-A56D-58F71322CD95}"/>
    <dgm:cxn modelId="{C35BE13D-FA52-8147-9D9C-928F1C79AB46}" srcId="{2BF503A1-FE1C-3947-8EE0-FF5E7FF473D3}" destId="{1D51B755-4C01-D048-AC45-3D38C4C13187}" srcOrd="3" destOrd="0" parTransId="{164C136A-6750-AB40-91AA-790E0C2F111B}" sibTransId="{9EC6F255-081F-F849-AAD6-02E3AEABA1F9}"/>
    <dgm:cxn modelId="{A881F548-DF54-3344-920B-ADE35DB0A1AD}" srcId="{9ADB2BCA-F57F-4E46-B77E-D7F363EB23EC}" destId="{CD5561ED-7990-094D-9275-9A8D1E79779D}" srcOrd="0" destOrd="0" parTransId="{25EA7C7E-D8E4-7F45-87E1-54E277FECE40}" sibTransId="{10970780-DC8A-2848-B7A3-52E4DCA31056}"/>
    <dgm:cxn modelId="{8DE69B51-4B6A-E64C-B297-007E1FE1C96A}" type="presOf" srcId="{A14A8B38-5D09-5D4A-A038-F85C3496B575}" destId="{CE38BA4C-4A44-2043-B847-57D6587C0F77}" srcOrd="0" destOrd="0" presId="urn:microsoft.com/office/officeart/2005/8/layout/hierarchy1"/>
    <dgm:cxn modelId="{D2FE5B56-2C20-0740-86C3-17F520B0D71C}" type="presOf" srcId="{AFE523B7-78B4-904B-8A6C-E6820B4BD746}" destId="{9884081C-CF69-584B-86EA-16709ADD0B65}" srcOrd="0" destOrd="0" presId="urn:microsoft.com/office/officeart/2005/8/layout/hierarchy1"/>
    <dgm:cxn modelId="{7C889557-151E-3C46-950C-B7F07D688F90}" srcId="{CD5561ED-7990-094D-9275-9A8D1E79779D}" destId="{6915AE60-17FB-A040-BD93-E9E6142B7B70}" srcOrd="1" destOrd="0" parTransId="{54ADF64D-3A52-6046-AE82-E57E117F7B79}" sibTransId="{004DEAFF-A0A2-2643-97A6-7C42EB1B8E96}"/>
    <dgm:cxn modelId="{269FBF65-0431-104A-8A43-853C32B26DD0}" type="presOf" srcId="{6447BD10-2811-BB4B-881F-D77A1BC782F7}" destId="{AD396D92-71F1-6B4F-9D4B-6C2394B46CF2}" srcOrd="0" destOrd="0" presId="urn:microsoft.com/office/officeart/2005/8/layout/hierarchy1"/>
    <dgm:cxn modelId="{C6E7536A-1044-7A42-A7A6-E9247CDE3836}" srcId="{CD5561ED-7990-094D-9275-9A8D1E79779D}" destId="{2BF503A1-FE1C-3947-8EE0-FF5E7FF473D3}" srcOrd="5" destOrd="0" parTransId="{F4096F6E-FF33-194C-B784-F8F27029B98F}" sibTransId="{BD9EE95F-2A38-A242-A6E5-AD3ABE226EF8}"/>
    <dgm:cxn modelId="{3A75B16B-537A-154C-89C3-3AB006B56BE7}" srcId="{2BF503A1-FE1C-3947-8EE0-FF5E7FF473D3}" destId="{AFE523B7-78B4-904B-8A6C-E6820B4BD746}" srcOrd="4" destOrd="0" parTransId="{74C8E8EC-BD3C-C745-BF2C-B0ADB5B978DE}" sibTransId="{FBC81197-13E0-7E4B-A500-F06451EBEEA7}"/>
    <dgm:cxn modelId="{33F1EE71-B8EB-644A-9D78-3DE27021E545}" srcId="{CD5561ED-7990-094D-9275-9A8D1E79779D}" destId="{9369CB6D-2322-EB41-8B48-33C07E105A1B}" srcOrd="4" destOrd="0" parTransId="{3A6D3C41-19FF-E944-9BDA-19A3C98EB7FD}" sibTransId="{B0AD3B3F-2965-3F4A-926A-60AF3D4BEB3D}"/>
    <dgm:cxn modelId="{5FCFD475-E316-6F4E-9044-10A50B9CE5F4}" type="presOf" srcId="{74C8E8EC-BD3C-C745-BF2C-B0ADB5B978DE}" destId="{3AD1BB82-7F85-EA41-8855-188139BA8010}" srcOrd="0" destOrd="0" presId="urn:microsoft.com/office/officeart/2005/8/layout/hierarchy1"/>
    <dgm:cxn modelId="{ABEFDD76-EB44-084E-8F58-C4D327605B10}" type="presOf" srcId="{DF6AD7E6-CD74-CA46-84FE-4A49BD89F3FC}" destId="{F44B1BC7-1578-0247-A376-223EDF8CF046}" srcOrd="0" destOrd="0" presId="urn:microsoft.com/office/officeart/2005/8/layout/hierarchy1"/>
    <dgm:cxn modelId="{FA63E079-051B-A04E-AA91-5C68914E2675}" type="presOf" srcId="{F45815A0-F9EC-D64A-8749-D098B05D986B}" destId="{AA774CA4-8576-5D41-B10B-DFD5D186A5AF}" srcOrd="0" destOrd="0" presId="urn:microsoft.com/office/officeart/2005/8/layout/hierarchy1"/>
    <dgm:cxn modelId="{9B607385-75F6-8548-ADE2-743B0B94002A}" type="presOf" srcId="{9369CB6D-2322-EB41-8B48-33C07E105A1B}" destId="{16389456-4476-984E-923C-A64E502D27EF}" srcOrd="0" destOrd="0" presId="urn:microsoft.com/office/officeart/2005/8/layout/hierarchy1"/>
    <dgm:cxn modelId="{58E0308E-6E75-0A49-875E-1120D24921B7}" type="presOf" srcId="{CC7C089C-1E19-F94E-A759-247A94295656}" destId="{1AEC6137-3655-4F4D-BAB5-FE040EE08576}" srcOrd="0" destOrd="0" presId="urn:microsoft.com/office/officeart/2005/8/layout/hierarchy1"/>
    <dgm:cxn modelId="{92685C8F-DA8E-894B-A4AE-1315620BC4CF}" type="presOf" srcId="{078595E3-D566-834F-9BE8-8AAA7FCEF363}" destId="{39BC6627-1E55-904D-BB65-545B9AF152EF}" srcOrd="0" destOrd="0" presId="urn:microsoft.com/office/officeart/2005/8/layout/hierarchy1"/>
    <dgm:cxn modelId="{C59A8FA2-2B68-8F4F-ACDA-0BE11E857D8D}" srcId="{2BF503A1-FE1C-3947-8EE0-FF5E7FF473D3}" destId="{A14A8B38-5D09-5D4A-A038-F85C3496B575}" srcOrd="0" destOrd="0" parTransId="{B3AC611C-32A6-B04C-95D1-AD12970490DB}" sibTransId="{92DDD8F4-291D-0B47-AA23-E497F3812184}"/>
    <dgm:cxn modelId="{D7A4FFA4-554F-B347-A602-6F2B56195DDB}" type="presOf" srcId="{CD5561ED-7990-094D-9275-9A8D1E79779D}" destId="{FA586DCA-5287-6146-A2FA-A2D4A0241D4A}" srcOrd="0" destOrd="0" presId="urn:microsoft.com/office/officeart/2005/8/layout/hierarchy1"/>
    <dgm:cxn modelId="{82CF8CAE-E4A5-E649-9D02-6145827B4C16}" type="presOf" srcId="{3E9222F8-4F15-554A-8FD8-D2709D7BBACB}" destId="{BA971320-062F-7847-B360-605709B88F32}" srcOrd="0" destOrd="0" presId="urn:microsoft.com/office/officeart/2005/8/layout/hierarchy1"/>
    <dgm:cxn modelId="{989467BD-96C5-8C44-8363-B45D02733E73}" type="presOf" srcId="{F4096F6E-FF33-194C-B784-F8F27029B98F}" destId="{DFFB106E-D393-134E-8C0A-D146562EABFB}" srcOrd="0" destOrd="0" presId="urn:microsoft.com/office/officeart/2005/8/layout/hierarchy1"/>
    <dgm:cxn modelId="{1D749DBF-D1C9-8540-ADEF-DC73BAADAF89}" srcId="{2BF503A1-FE1C-3947-8EE0-FF5E7FF473D3}" destId="{F45815A0-F9EC-D64A-8749-D098B05D986B}" srcOrd="1" destOrd="0" parTransId="{6447BD10-2811-BB4B-881F-D77A1BC782F7}" sibTransId="{C69FD463-FBA5-F94D-981A-7FCD4A608513}"/>
    <dgm:cxn modelId="{0C24ABE5-2E91-6048-AE4B-1340D08F9628}" type="presOf" srcId="{54ADF64D-3A52-6046-AE82-E57E117F7B79}" destId="{617643D8-BA60-3F46-8F6F-5E57C906B49E}" srcOrd="0" destOrd="0" presId="urn:microsoft.com/office/officeart/2005/8/layout/hierarchy1"/>
    <dgm:cxn modelId="{46DD2CF0-8852-564F-8C05-8BBAB2B7F467}" type="presOf" srcId="{6915AE60-17FB-A040-BD93-E9E6142B7B70}" destId="{494D439A-C0D9-6B42-B97D-68034614DEBC}" srcOrd="0" destOrd="0" presId="urn:microsoft.com/office/officeart/2005/8/layout/hierarchy1"/>
    <dgm:cxn modelId="{00DCEAF3-FF95-2B4A-8BA4-D16F22D02119}" type="presOf" srcId="{9ADB2BCA-F57F-4E46-B77E-D7F363EB23EC}" destId="{761CD6B7-D7D0-7B40-866D-1A7F553E0065}" srcOrd="0" destOrd="0" presId="urn:microsoft.com/office/officeart/2005/8/layout/hierarchy1"/>
    <dgm:cxn modelId="{5BA96DF6-F5F4-D84D-AB5A-81B94FDFA6EF}" type="presOf" srcId="{B0B2819B-A99C-3D4E-AEBF-8D145DAD2D64}" destId="{A0AC36D4-4C61-5A4F-A323-94518A3719B4}" srcOrd="0" destOrd="0" presId="urn:microsoft.com/office/officeart/2005/8/layout/hierarchy1"/>
    <dgm:cxn modelId="{6ED4DDFA-88AD-584E-AFDC-CEB942A28990}" type="presOf" srcId="{48C1EB3D-5059-EE49-9D31-31FF7C20E670}" destId="{A1385FC7-9785-A343-8116-8D2E087895E1}" srcOrd="0" destOrd="0" presId="urn:microsoft.com/office/officeart/2005/8/layout/hierarchy1"/>
    <dgm:cxn modelId="{0E43F7C0-F463-9744-A06C-D3F63FDB4A4B}" type="presParOf" srcId="{761CD6B7-D7D0-7B40-866D-1A7F553E0065}" destId="{7FDBAFC6-7090-3B4E-8EC0-EE51ABB850A6}" srcOrd="0" destOrd="0" presId="urn:microsoft.com/office/officeart/2005/8/layout/hierarchy1"/>
    <dgm:cxn modelId="{F73A44DC-E608-5D47-B863-DD1BCE523919}" type="presParOf" srcId="{7FDBAFC6-7090-3B4E-8EC0-EE51ABB850A6}" destId="{781A2E19-8A39-B842-83C4-0712FE79A9F8}" srcOrd="0" destOrd="0" presId="urn:microsoft.com/office/officeart/2005/8/layout/hierarchy1"/>
    <dgm:cxn modelId="{0C283AEB-8B3D-AD43-B4C9-798BF197F212}" type="presParOf" srcId="{781A2E19-8A39-B842-83C4-0712FE79A9F8}" destId="{C68D38A0-8A8F-FD41-9E3A-19AE49813050}" srcOrd="0" destOrd="0" presId="urn:microsoft.com/office/officeart/2005/8/layout/hierarchy1"/>
    <dgm:cxn modelId="{803ADC1C-16B7-FA42-8412-C466C8233235}" type="presParOf" srcId="{781A2E19-8A39-B842-83C4-0712FE79A9F8}" destId="{FA586DCA-5287-6146-A2FA-A2D4A0241D4A}" srcOrd="1" destOrd="0" presId="urn:microsoft.com/office/officeart/2005/8/layout/hierarchy1"/>
    <dgm:cxn modelId="{0B3133DB-C1DF-D54F-84E1-B4DE19354884}" type="presParOf" srcId="{7FDBAFC6-7090-3B4E-8EC0-EE51ABB850A6}" destId="{1F203611-87CD-A744-A9EA-1AEDB7C88712}" srcOrd="1" destOrd="0" presId="urn:microsoft.com/office/officeart/2005/8/layout/hierarchy1"/>
    <dgm:cxn modelId="{5899D9A0-0540-5C49-81E2-29D7F7958495}" type="presParOf" srcId="{1F203611-87CD-A744-A9EA-1AEDB7C88712}" destId="{651904C7-ECE7-4346-BA17-B63D2640614E}" srcOrd="0" destOrd="0" presId="urn:microsoft.com/office/officeart/2005/8/layout/hierarchy1"/>
    <dgm:cxn modelId="{C26180C9-2A47-DA44-BFDF-BAD8A822B042}" type="presParOf" srcId="{1F203611-87CD-A744-A9EA-1AEDB7C88712}" destId="{208B2383-79EC-084D-B527-E069288C73AC}" srcOrd="1" destOrd="0" presId="urn:microsoft.com/office/officeart/2005/8/layout/hierarchy1"/>
    <dgm:cxn modelId="{7AAC3370-6B3C-0A49-A857-27079AA86C72}" type="presParOf" srcId="{208B2383-79EC-084D-B527-E069288C73AC}" destId="{5C1BB867-3C60-2849-92C8-F7C9D16190E5}" srcOrd="0" destOrd="0" presId="urn:microsoft.com/office/officeart/2005/8/layout/hierarchy1"/>
    <dgm:cxn modelId="{85CB1D08-4D83-684B-889A-EA3E8171AD28}" type="presParOf" srcId="{5C1BB867-3C60-2849-92C8-F7C9D16190E5}" destId="{B7842A77-AFBD-324F-BAF7-EC1ABEDA16FD}" srcOrd="0" destOrd="0" presId="urn:microsoft.com/office/officeart/2005/8/layout/hierarchy1"/>
    <dgm:cxn modelId="{5CC6CB40-7B1F-1D46-B776-322C676C225E}" type="presParOf" srcId="{5C1BB867-3C60-2849-92C8-F7C9D16190E5}" destId="{EA4BFFFD-374E-1D43-B287-4EAE7B18A8DA}" srcOrd="1" destOrd="0" presId="urn:microsoft.com/office/officeart/2005/8/layout/hierarchy1"/>
    <dgm:cxn modelId="{305C44D3-D88E-9F4A-BB63-2DDB860B5946}" type="presParOf" srcId="{208B2383-79EC-084D-B527-E069288C73AC}" destId="{650F1F04-C8AF-344B-8BC1-0E5F629D770D}" srcOrd="1" destOrd="0" presId="urn:microsoft.com/office/officeart/2005/8/layout/hierarchy1"/>
    <dgm:cxn modelId="{FA8B2C02-17C6-DA44-82E6-7FBE35D028CC}" type="presParOf" srcId="{1F203611-87CD-A744-A9EA-1AEDB7C88712}" destId="{617643D8-BA60-3F46-8F6F-5E57C906B49E}" srcOrd="2" destOrd="0" presId="urn:microsoft.com/office/officeart/2005/8/layout/hierarchy1"/>
    <dgm:cxn modelId="{A264CA47-71F2-0243-A0DA-D8AD3287F4F6}" type="presParOf" srcId="{1F203611-87CD-A744-A9EA-1AEDB7C88712}" destId="{AA98448E-8E69-8C43-8356-AFCE983999B8}" srcOrd="3" destOrd="0" presId="urn:microsoft.com/office/officeart/2005/8/layout/hierarchy1"/>
    <dgm:cxn modelId="{BE56E63A-11A4-BC4F-8A75-76762E421E77}" type="presParOf" srcId="{AA98448E-8E69-8C43-8356-AFCE983999B8}" destId="{3D810CE6-3207-8444-836E-D22D74E1EC32}" srcOrd="0" destOrd="0" presId="urn:microsoft.com/office/officeart/2005/8/layout/hierarchy1"/>
    <dgm:cxn modelId="{86098EE2-248D-7F4C-88F8-AF51E467464D}" type="presParOf" srcId="{3D810CE6-3207-8444-836E-D22D74E1EC32}" destId="{9A0915FF-4996-894B-8F13-A89463E3CF10}" srcOrd="0" destOrd="0" presId="urn:microsoft.com/office/officeart/2005/8/layout/hierarchy1"/>
    <dgm:cxn modelId="{FA22D729-81B2-8A41-980E-AAC420F98DEB}" type="presParOf" srcId="{3D810CE6-3207-8444-836E-D22D74E1EC32}" destId="{494D439A-C0D9-6B42-B97D-68034614DEBC}" srcOrd="1" destOrd="0" presId="urn:microsoft.com/office/officeart/2005/8/layout/hierarchy1"/>
    <dgm:cxn modelId="{7527838F-55ED-D94F-BF11-55F5AA0C820F}" type="presParOf" srcId="{AA98448E-8E69-8C43-8356-AFCE983999B8}" destId="{059EFADD-2299-B74A-96F1-B853D36BA43E}" srcOrd="1" destOrd="0" presId="urn:microsoft.com/office/officeart/2005/8/layout/hierarchy1"/>
    <dgm:cxn modelId="{E83D3BC4-1010-0A48-89AD-1663DF7A4202}" type="presParOf" srcId="{1F203611-87CD-A744-A9EA-1AEDB7C88712}" destId="{1AEC6137-3655-4F4D-BAB5-FE040EE08576}" srcOrd="4" destOrd="0" presId="urn:microsoft.com/office/officeart/2005/8/layout/hierarchy1"/>
    <dgm:cxn modelId="{EFACF839-F47E-0A45-95F0-2EF1D0FB6435}" type="presParOf" srcId="{1F203611-87CD-A744-A9EA-1AEDB7C88712}" destId="{F9A6D42C-4C46-3B49-8B33-C3CB1CBDBFA7}" srcOrd="5" destOrd="0" presId="urn:microsoft.com/office/officeart/2005/8/layout/hierarchy1"/>
    <dgm:cxn modelId="{C73E96E6-B4DB-704B-B514-973800A957F3}" type="presParOf" srcId="{F9A6D42C-4C46-3B49-8B33-C3CB1CBDBFA7}" destId="{09485A58-5907-D446-952E-636650E60D82}" srcOrd="0" destOrd="0" presId="urn:microsoft.com/office/officeart/2005/8/layout/hierarchy1"/>
    <dgm:cxn modelId="{6DA38A19-7A4B-314B-B691-D873A372BABF}" type="presParOf" srcId="{09485A58-5907-D446-952E-636650E60D82}" destId="{A2E2FA6E-8373-D04B-8369-E6B5454622CD}" srcOrd="0" destOrd="0" presId="urn:microsoft.com/office/officeart/2005/8/layout/hierarchy1"/>
    <dgm:cxn modelId="{B47A1602-4F4D-9846-8B2D-A0DCF0451267}" type="presParOf" srcId="{09485A58-5907-D446-952E-636650E60D82}" destId="{39BC6627-1E55-904D-BB65-545B9AF152EF}" srcOrd="1" destOrd="0" presId="urn:microsoft.com/office/officeart/2005/8/layout/hierarchy1"/>
    <dgm:cxn modelId="{E179F47E-BF6A-A042-801D-CA0EF1A26AC2}" type="presParOf" srcId="{F9A6D42C-4C46-3B49-8B33-C3CB1CBDBFA7}" destId="{33E01703-7880-2E4B-8AAF-110F26465096}" srcOrd="1" destOrd="0" presId="urn:microsoft.com/office/officeart/2005/8/layout/hierarchy1"/>
    <dgm:cxn modelId="{7B2F3187-981E-E548-A5BE-60D4F9EFA740}" type="presParOf" srcId="{1F203611-87CD-A744-A9EA-1AEDB7C88712}" destId="{F44B1BC7-1578-0247-A376-223EDF8CF046}" srcOrd="6" destOrd="0" presId="urn:microsoft.com/office/officeart/2005/8/layout/hierarchy1"/>
    <dgm:cxn modelId="{2E6CC754-9F40-B240-8428-F1B00785E3E1}" type="presParOf" srcId="{1F203611-87CD-A744-A9EA-1AEDB7C88712}" destId="{D66E19AE-85F4-8B4D-BE1F-F30637DD11A0}" srcOrd="7" destOrd="0" presId="urn:microsoft.com/office/officeart/2005/8/layout/hierarchy1"/>
    <dgm:cxn modelId="{A33E57ED-AA1D-B440-9411-DC630430C093}" type="presParOf" srcId="{D66E19AE-85F4-8B4D-BE1F-F30637DD11A0}" destId="{DBAC0E6F-86EE-2640-B5F1-1D07FC8A64EF}" srcOrd="0" destOrd="0" presId="urn:microsoft.com/office/officeart/2005/8/layout/hierarchy1"/>
    <dgm:cxn modelId="{5B37F2FD-086F-EF42-BCE7-C43289F36EDB}" type="presParOf" srcId="{DBAC0E6F-86EE-2640-B5F1-1D07FC8A64EF}" destId="{9A948B12-4D85-DD48-AA96-B41E2CB9308E}" srcOrd="0" destOrd="0" presId="urn:microsoft.com/office/officeart/2005/8/layout/hierarchy1"/>
    <dgm:cxn modelId="{183400DC-7CBC-9040-A216-6A2F5BAF6FF7}" type="presParOf" srcId="{DBAC0E6F-86EE-2640-B5F1-1D07FC8A64EF}" destId="{A0AC36D4-4C61-5A4F-A323-94518A3719B4}" srcOrd="1" destOrd="0" presId="urn:microsoft.com/office/officeart/2005/8/layout/hierarchy1"/>
    <dgm:cxn modelId="{6996F122-7C50-8042-A464-BA73EB89DC0A}" type="presParOf" srcId="{D66E19AE-85F4-8B4D-BE1F-F30637DD11A0}" destId="{A8492DC3-A6CB-434E-87DD-E3BACEDC2816}" srcOrd="1" destOrd="0" presId="urn:microsoft.com/office/officeart/2005/8/layout/hierarchy1"/>
    <dgm:cxn modelId="{8157F53C-2AC1-F84D-B8D8-ABC557DA89D6}" type="presParOf" srcId="{1F203611-87CD-A744-A9EA-1AEDB7C88712}" destId="{6F9005A3-19D5-E140-A3FA-CB081C02A790}" srcOrd="8" destOrd="0" presId="urn:microsoft.com/office/officeart/2005/8/layout/hierarchy1"/>
    <dgm:cxn modelId="{9485D3B4-5E68-674C-8E77-146A91AA727C}" type="presParOf" srcId="{1F203611-87CD-A744-A9EA-1AEDB7C88712}" destId="{F45A72BB-C829-6540-9787-B53BE65EBD68}" srcOrd="9" destOrd="0" presId="urn:microsoft.com/office/officeart/2005/8/layout/hierarchy1"/>
    <dgm:cxn modelId="{8B5BFCA8-62FF-2D43-ADBA-A86DE1939F7E}" type="presParOf" srcId="{F45A72BB-C829-6540-9787-B53BE65EBD68}" destId="{F806654F-64DA-2A4B-8C2D-7DBAA56FD3CA}" srcOrd="0" destOrd="0" presId="urn:microsoft.com/office/officeart/2005/8/layout/hierarchy1"/>
    <dgm:cxn modelId="{5292D8B4-4DBF-5040-A798-AF96836F36AE}" type="presParOf" srcId="{F806654F-64DA-2A4B-8C2D-7DBAA56FD3CA}" destId="{B522F0A6-0303-2344-AD08-F637CB3D634C}" srcOrd="0" destOrd="0" presId="urn:microsoft.com/office/officeart/2005/8/layout/hierarchy1"/>
    <dgm:cxn modelId="{22735D83-B72B-894C-A0F1-E0AD9EEEC46A}" type="presParOf" srcId="{F806654F-64DA-2A4B-8C2D-7DBAA56FD3CA}" destId="{16389456-4476-984E-923C-A64E502D27EF}" srcOrd="1" destOrd="0" presId="urn:microsoft.com/office/officeart/2005/8/layout/hierarchy1"/>
    <dgm:cxn modelId="{589E5608-0491-4542-80C0-6B4BFBCB2CF6}" type="presParOf" srcId="{F45A72BB-C829-6540-9787-B53BE65EBD68}" destId="{42CD8483-8F97-E54A-8065-58C61F04FE09}" srcOrd="1" destOrd="0" presId="urn:microsoft.com/office/officeart/2005/8/layout/hierarchy1"/>
    <dgm:cxn modelId="{336B5F10-A4F4-0B44-B43F-607A0671753B}" type="presParOf" srcId="{1F203611-87CD-A744-A9EA-1AEDB7C88712}" destId="{DFFB106E-D393-134E-8C0A-D146562EABFB}" srcOrd="10" destOrd="0" presId="urn:microsoft.com/office/officeart/2005/8/layout/hierarchy1"/>
    <dgm:cxn modelId="{101A7A89-91C7-4649-B699-A01BA5E7FECD}" type="presParOf" srcId="{1F203611-87CD-A744-A9EA-1AEDB7C88712}" destId="{38EBF398-08E8-CE4A-9B78-1E0F540A1222}" srcOrd="11" destOrd="0" presId="urn:microsoft.com/office/officeart/2005/8/layout/hierarchy1"/>
    <dgm:cxn modelId="{901C1200-3976-A945-B7A5-97CBB721F6E7}" type="presParOf" srcId="{38EBF398-08E8-CE4A-9B78-1E0F540A1222}" destId="{AF21A06D-B9A0-5042-A21F-5461DD7E3DC2}" srcOrd="0" destOrd="0" presId="urn:microsoft.com/office/officeart/2005/8/layout/hierarchy1"/>
    <dgm:cxn modelId="{A20B2F82-4AAB-DA40-A244-D96A48643FCB}" type="presParOf" srcId="{AF21A06D-B9A0-5042-A21F-5461DD7E3DC2}" destId="{0F1DE93A-AAEE-FE4B-8FB0-A59425D8FC57}" srcOrd="0" destOrd="0" presId="urn:microsoft.com/office/officeart/2005/8/layout/hierarchy1"/>
    <dgm:cxn modelId="{B303BF3A-87A0-B349-BF9C-C05C2FD72FB2}" type="presParOf" srcId="{AF21A06D-B9A0-5042-A21F-5461DD7E3DC2}" destId="{098E1B1C-F24D-D34B-8346-EA4218A461F0}" srcOrd="1" destOrd="0" presId="urn:microsoft.com/office/officeart/2005/8/layout/hierarchy1"/>
    <dgm:cxn modelId="{089D9BA9-F88B-D840-AD8A-198274B914D3}" type="presParOf" srcId="{38EBF398-08E8-CE4A-9B78-1E0F540A1222}" destId="{5D703E6E-7770-A945-BFC2-11B8ADD4004D}" srcOrd="1" destOrd="0" presId="urn:microsoft.com/office/officeart/2005/8/layout/hierarchy1"/>
    <dgm:cxn modelId="{ECE2E7AC-D576-354E-8991-EC4F4A9D87CF}" type="presParOf" srcId="{5D703E6E-7770-A945-BFC2-11B8ADD4004D}" destId="{EFF60173-3E3D-A14A-A2DC-972FA1759A63}" srcOrd="0" destOrd="0" presId="urn:microsoft.com/office/officeart/2005/8/layout/hierarchy1"/>
    <dgm:cxn modelId="{1A6EFDDD-8A8B-EE49-81DD-A719A7F07168}" type="presParOf" srcId="{5D703E6E-7770-A945-BFC2-11B8ADD4004D}" destId="{3FC617F0-FAD9-C24C-B663-0288DD5ECA3A}" srcOrd="1" destOrd="0" presId="urn:microsoft.com/office/officeart/2005/8/layout/hierarchy1"/>
    <dgm:cxn modelId="{74AD7901-66C5-9344-BBE2-81D16999B348}" type="presParOf" srcId="{3FC617F0-FAD9-C24C-B663-0288DD5ECA3A}" destId="{878C26B3-6775-3C40-B872-1E37F4FF6F61}" srcOrd="0" destOrd="0" presId="urn:microsoft.com/office/officeart/2005/8/layout/hierarchy1"/>
    <dgm:cxn modelId="{080DB8C4-9316-064B-BFDD-6FE67CC9C963}" type="presParOf" srcId="{878C26B3-6775-3C40-B872-1E37F4FF6F61}" destId="{3F7BDD89-B3E3-D04A-A1CC-11B1723E3A92}" srcOrd="0" destOrd="0" presId="urn:microsoft.com/office/officeart/2005/8/layout/hierarchy1"/>
    <dgm:cxn modelId="{3FEBC428-42DA-1847-9A76-71D450D163C7}" type="presParOf" srcId="{878C26B3-6775-3C40-B872-1E37F4FF6F61}" destId="{CE38BA4C-4A44-2043-B847-57D6587C0F77}" srcOrd="1" destOrd="0" presId="urn:microsoft.com/office/officeart/2005/8/layout/hierarchy1"/>
    <dgm:cxn modelId="{18A57000-7E40-2B40-90DD-E095CE7DE972}" type="presParOf" srcId="{3FC617F0-FAD9-C24C-B663-0288DD5ECA3A}" destId="{7FBAFB89-656C-D143-894E-8809C3A88360}" srcOrd="1" destOrd="0" presId="urn:microsoft.com/office/officeart/2005/8/layout/hierarchy1"/>
    <dgm:cxn modelId="{982AC968-4CC9-E248-B7DE-726658949D54}" type="presParOf" srcId="{5D703E6E-7770-A945-BFC2-11B8ADD4004D}" destId="{AD396D92-71F1-6B4F-9D4B-6C2394B46CF2}" srcOrd="2" destOrd="0" presId="urn:microsoft.com/office/officeart/2005/8/layout/hierarchy1"/>
    <dgm:cxn modelId="{BE04F130-03BF-3C41-993A-3710CC5681EA}" type="presParOf" srcId="{5D703E6E-7770-A945-BFC2-11B8ADD4004D}" destId="{F5B54E2A-F58E-0040-8B30-5A8A02DAB094}" srcOrd="3" destOrd="0" presId="urn:microsoft.com/office/officeart/2005/8/layout/hierarchy1"/>
    <dgm:cxn modelId="{A6EC5AA7-803D-2440-9794-36E7436FBE6B}" type="presParOf" srcId="{F5B54E2A-F58E-0040-8B30-5A8A02DAB094}" destId="{F95201C3-3224-6F41-9E91-5CE2518D5EA2}" srcOrd="0" destOrd="0" presId="urn:microsoft.com/office/officeart/2005/8/layout/hierarchy1"/>
    <dgm:cxn modelId="{00AFBD48-CBD5-C640-86AC-0D9E5C9E4197}" type="presParOf" srcId="{F95201C3-3224-6F41-9E91-5CE2518D5EA2}" destId="{E5121643-19A0-0347-AA66-A11CEE15EAE5}" srcOrd="0" destOrd="0" presId="urn:microsoft.com/office/officeart/2005/8/layout/hierarchy1"/>
    <dgm:cxn modelId="{C5F01415-D174-2F4D-B8CD-203A59207AD5}" type="presParOf" srcId="{F95201C3-3224-6F41-9E91-5CE2518D5EA2}" destId="{AA774CA4-8576-5D41-B10B-DFD5D186A5AF}" srcOrd="1" destOrd="0" presId="urn:microsoft.com/office/officeart/2005/8/layout/hierarchy1"/>
    <dgm:cxn modelId="{34D2FF3E-F87E-F948-96AF-F7D979D351CB}" type="presParOf" srcId="{F5B54E2A-F58E-0040-8B30-5A8A02DAB094}" destId="{11A9D443-831A-8A41-B668-3A8E895C52ED}" srcOrd="1" destOrd="0" presId="urn:microsoft.com/office/officeart/2005/8/layout/hierarchy1"/>
    <dgm:cxn modelId="{9E06C3F4-F7FC-E348-A5FF-B5874A7438A4}" type="presParOf" srcId="{5D703E6E-7770-A945-BFC2-11B8ADD4004D}" destId="{BA971320-062F-7847-B360-605709B88F32}" srcOrd="4" destOrd="0" presId="urn:microsoft.com/office/officeart/2005/8/layout/hierarchy1"/>
    <dgm:cxn modelId="{E579F3A7-A3BA-D64C-96AA-CB99479EE811}" type="presParOf" srcId="{5D703E6E-7770-A945-BFC2-11B8ADD4004D}" destId="{42F91029-D012-434F-A8E9-1683478BF344}" srcOrd="5" destOrd="0" presId="urn:microsoft.com/office/officeart/2005/8/layout/hierarchy1"/>
    <dgm:cxn modelId="{86C3CF96-1597-D847-80C1-DDEF8BE6D390}" type="presParOf" srcId="{42F91029-D012-434F-A8E9-1683478BF344}" destId="{A65D5629-E12E-0F45-9EA8-5D04773CB3E2}" srcOrd="0" destOrd="0" presId="urn:microsoft.com/office/officeart/2005/8/layout/hierarchy1"/>
    <dgm:cxn modelId="{CA248AF6-A231-1A4D-979D-5454DD1472FC}" type="presParOf" srcId="{A65D5629-E12E-0F45-9EA8-5D04773CB3E2}" destId="{7FF2AC3C-667C-E54C-B267-18BFEBA428B2}" srcOrd="0" destOrd="0" presId="urn:microsoft.com/office/officeart/2005/8/layout/hierarchy1"/>
    <dgm:cxn modelId="{14078EC3-A92A-464B-A7BE-567F8F0EA185}" type="presParOf" srcId="{A65D5629-E12E-0F45-9EA8-5D04773CB3E2}" destId="{A1385FC7-9785-A343-8116-8D2E087895E1}" srcOrd="1" destOrd="0" presId="urn:microsoft.com/office/officeart/2005/8/layout/hierarchy1"/>
    <dgm:cxn modelId="{17745A17-993D-8144-A303-B2F20531026A}" type="presParOf" srcId="{42F91029-D012-434F-A8E9-1683478BF344}" destId="{AA0150BC-A95F-3440-AD36-3E62666B80A1}" srcOrd="1" destOrd="0" presId="urn:microsoft.com/office/officeart/2005/8/layout/hierarchy1"/>
    <dgm:cxn modelId="{BBD03054-695D-CB49-9E50-85E28BB97818}" type="presParOf" srcId="{5D703E6E-7770-A945-BFC2-11B8ADD4004D}" destId="{0524ECBB-6EE9-A04A-8B5F-3D7B843F4DCD}" srcOrd="6" destOrd="0" presId="urn:microsoft.com/office/officeart/2005/8/layout/hierarchy1"/>
    <dgm:cxn modelId="{5B79275F-DBC9-414A-854F-E09D47EF0548}" type="presParOf" srcId="{5D703E6E-7770-A945-BFC2-11B8ADD4004D}" destId="{FC70348A-2832-E947-A0DC-54DEE0433378}" srcOrd="7" destOrd="0" presId="urn:microsoft.com/office/officeart/2005/8/layout/hierarchy1"/>
    <dgm:cxn modelId="{0D352BCA-24E1-CD44-8088-8198AEA879E0}" type="presParOf" srcId="{FC70348A-2832-E947-A0DC-54DEE0433378}" destId="{F55D4555-84A0-DB4E-A599-01AFA70812F5}" srcOrd="0" destOrd="0" presId="urn:microsoft.com/office/officeart/2005/8/layout/hierarchy1"/>
    <dgm:cxn modelId="{F463CD3E-41E0-E743-835E-6DAFBE1B3212}" type="presParOf" srcId="{F55D4555-84A0-DB4E-A599-01AFA70812F5}" destId="{79351FB4-860E-FF4D-9856-B08AF35FBFE3}" srcOrd="0" destOrd="0" presId="urn:microsoft.com/office/officeart/2005/8/layout/hierarchy1"/>
    <dgm:cxn modelId="{2BED7EB3-52A9-4B4D-9B71-6FB6C87B2029}" type="presParOf" srcId="{F55D4555-84A0-DB4E-A599-01AFA70812F5}" destId="{2236DFD2-3046-B042-9C91-79537AFE5D03}" srcOrd="1" destOrd="0" presId="urn:microsoft.com/office/officeart/2005/8/layout/hierarchy1"/>
    <dgm:cxn modelId="{B9CCFF91-087D-D44C-9B33-4EFCE9AE60CB}" type="presParOf" srcId="{FC70348A-2832-E947-A0DC-54DEE0433378}" destId="{110AC46A-8BAB-3746-9F4D-1B7046CADBAC}" srcOrd="1" destOrd="0" presId="urn:microsoft.com/office/officeart/2005/8/layout/hierarchy1"/>
    <dgm:cxn modelId="{A23BA868-4B21-0F40-8F73-9910CFDFBE27}" type="presParOf" srcId="{5D703E6E-7770-A945-BFC2-11B8ADD4004D}" destId="{3AD1BB82-7F85-EA41-8855-188139BA8010}" srcOrd="8" destOrd="0" presId="urn:microsoft.com/office/officeart/2005/8/layout/hierarchy1"/>
    <dgm:cxn modelId="{91E2C43B-E8BB-0F4A-922F-AA29D759A0A7}" type="presParOf" srcId="{5D703E6E-7770-A945-BFC2-11B8ADD4004D}" destId="{D9E2DF96-6192-AC4C-BFE3-F7677F854EC8}" srcOrd="9" destOrd="0" presId="urn:microsoft.com/office/officeart/2005/8/layout/hierarchy1"/>
    <dgm:cxn modelId="{FBFD66DE-AADA-CE46-A345-754A1481F045}" type="presParOf" srcId="{D9E2DF96-6192-AC4C-BFE3-F7677F854EC8}" destId="{2CBEC644-9F77-0340-944E-EC5878589AD9}" srcOrd="0" destOrd="0" presId="urn:microsoft.com/office/officeart/2005/8/layout/hierarchy1"/>
    <dgm:cxn modelId="{D36BF16A-37CA-3340-B5A2-E0174C8F9330}" type="presParOf" srcId="{2CBEC644-9F77-0340-944E-EC5878589AD9}" destId="{B9C12D55-89E3-054D-B0D8-CA6024F4CD8C}" srcOrd="0" destOrd="0" presId="urn:microsoft.com/office/officeart/2005/8/layout/hierarchy1"/>
    <dgm:cxn modelId="{C06DDD96-5C67-B344-B576-44F3DF566D69}" type="presParOf" srcId="{2CBEC644-9F77-0340-944E-EC5878589AD9}" destId="{9884081C-CF69-584B-86EA-16709ADD0B65}" srcOrd="1" destOrd="0" presId="urn:microsoft.com/office/officeart/2005/8/layout/hierarchy1"/>
    <dgm:cxn modelId="{EA66B704-EADC-F14B-A6BD-70518C971B84}" type="presParOf" srcId="{D9E2DF96-6192-AC4C-BFE3-F7677F854EC8}" destId="{054638FD-C40A-FB41-9E28-8EEC0EDC95E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BB96F1C2-D9A2-674E-A15D-22CB54D692CE}">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B96F1C2-D9A2-674E-A15D-22CB54D692CE}">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mc:AlternateContent xmlns:mc="http://schemas.openxmlformats.org/markup-compatibility/2006" xmlns:a14="http://schemas.microsoft.com/office/drawing/2010/main">
      <mc:Choice Requires="a14">
        <dgm:pt modelId="{1A90110B-4CED-2F4A-9ED5-0E760AE9FEE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1A90110B-4CED-2F4A-9ED5-0E760AE9FEE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mc:AlternateContent xmlns:mc="http://schemas.openxmlformats.org/markup-compatibility/2006" xmlns:a14="http://schemas.microsoft.com/office/drawing/2010/main">
      <mc:Choice Requires="a14">
        <dgm:pt modelId="{144A7B14-BF28-5C4E-96AF-9419BE7833B9}"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144A7B14-BF28-5C4E-96AF-9419BE7833B9}"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mc:AlternateContent xmlns:mc="http://schemas.openxmlformats.org/markup-compatibility/2006" xmlns:a14="http://schemas.microsoft.com/office/drawing/2010/main">
      <mc:Choice Requires="a14">
        <dgm:pt modelId="{81064C96-ECCC-4D40-A9D4-CBFFCE42CEC5}"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81064C96-ECCC-4D40-A9D4-CBFFCE42CEC5}" type="asst">
          <dgm:prSet phldrT="[Text]"/>
          <dgm:spPr/>
          <dgm:t>
            <a:bodyPr/>
            <a:lstStyle/>
            <a:p>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mc:AlternateContent xmlns:mc="http://schemas.openxmlformats.org/markup-compatibility/2006" xmlns:a14="http://schemas.microsoft.com/office/drawing/2010/main">
      <mc:Choice Requires="a14">
        <dgm:pt modelId="{D095D49D-AFB0-8D44-8701-FA7869DB047B}"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D095D49D-AFB0-8D44-8701-FA7869DB047B}"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mc:AlternateContent xmlns:mc="http://schemas.openxmlformats.org/markup-compatibility/2006" xmlns:a14="http://schemas.microsoft.com/office/drawing/2010/main">
      <mc:Choice Requires="a14">
        <dgm:pt modelId="{6388EF2E-7AF7-3549-A42C-8475EDE5766F}"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xmlns="">
        <dgm:pt modelId="{6388EF2E-7AF7-3549-A42C-8475EDE5766F}"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mc:AlternateContent xmlns:mc="http://schemas.openxmlformats.org/markup-compatibility/2006" xmlns:a14="http://schemas.microsoft.com/office/drawing/2010/main">
      <mc:Choice Requires="a14">
        <dgm:pt modelId="{31D6BB53-5BDD-ED47-B13F-CC4DF58D92C6}" type="asst">
          <dgm:prSet phldrT="[Text]"/>
          <dgm:spPr/>
          <dgm: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sSub>
                </m:oMath>
              </a14:m>
              <a:r>
                <a:rPr lang="en-US" dirty="0"/>
                <a:t>)</a:t>
              </a:r>
            </a:p>
          </dgm:t>
        </dgm:pt>
      </mc:Choice>
      <mc:Fallback xmlns="">
        <dgm:pt modelId="{31D6BB53-5BDD-ED47-B13F-CC4DF58D92C6}" type="asst">
          <dgm:prSet phldrT="[Text]"/>
          <dgm:spPr/>
          <dgm:t>
            <a:bodyPr/>
            <a:lstStyle/>
            <a:p>
              <a:pPr/>
              <a:r>
                <a:rPr lang="en-US" b="0" i="0">
                  <a:latin typeface="Cambria Math" panose="02040503050406030204" pitchFamily="18" charset="0"/>
                  <a:ea typeface="Cambria Math" panose="02040503050406030204" pitchFamily="18" charset="0"/>
                </a:rPr>
                <a:t>𝜏_ (𝜏_</a:t>
              </a:r>
              <a:r>
                <a:rPr lang="en-US" dirty="0"/>
                <a:t>)</a:t>
              </a:r>
            </a:p>
          </dgm:t>
        </dgm:pt>
      </mc:Fallback>
    </mc:AlternateConten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mc:AlternateContent xmlns:mc="http://schemas.openxmlformats.org/markup-compatibility/2006" xmlns:a14="http://schemas.microsoft.com/office/drawing/2010/main">
      <mc:Choice Requires="a14">
        <dgm:pt modelId="{FFE4EDA9-F665-A142-A23A-2E32FB6A3E40}"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FFE4EDA9-F665-A142-A23A-2E32FB6A3E40}"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mc:AlternateContent xmlns:mc="http://schemas.openxmlformats.org/markup-compatibility/2006" xmlns:a14="http://schemas.microsoft.com/office/drawing/2010/main">
      <mc:Choice Requires="a14">
        <dgm:pt modelId="{F322846F-3719-214F-8938-EC3847BBDA7E}"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F322846F-3719-214F-8938-EC3847BBDA7E}"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mc:AlternateContent xmlns:mc="http://schemas.openxmlformats.org/markup-compatibility/2006" xmlns:a14="http://schemas.microsoft.com/office/drawing/2010/main">
      <mc:Choice Requires="a14">
        <dgm:pt modelId="{99D4419F-A57B-904C-AF43-40D0E6ACE133}"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99D4419F-A57B-904C-AF43-40D0E6ACE133}"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mc:AlternateContent xmlns:mc="http://schemas.openxmlformats.org/markup-compatibility/2006" xmlns:a14="http://schemas.microsoft.com/office/drawing/2010/main">
      <mc:Choice Requires="a14">
        <dgm:pt modelId="{89D04C8C-3AC7-0148-BBAF-6978B5E23272}"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dirty="0"/>
            </a:p>
          </dgm:t>
        </dgm:pt>
      </mc:Choice>
      <mc:Fallback xmlns="">
        <dgm:pt modelId="{89D04C8C-3AC7-0148-BBAF-6978B5E23272}"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{~𝑑}</a:t>
              </a:r>
              <a:endParaRPr lang="en-US" dirty="0"/>
            </a:p>
          </dgm:t>
        </dgm:pt>
      </mc:Fallback>
    </mc:AlternateConten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mc:AlternateContent xmlns:mc="http://schemas.openxmlformats.org/markup-compatibility/2006" xmlns:a14="http://schemas.microsoft.com/office/drawing/2010/main">
      <mc:Choice Requires="a14">
        <dgm:pt modelId="{0AA0DA02-C7B2-D343-B0A2-115D6F16B479}"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dgm:t>
        </dgm:pt>
      </mc:Choice>
      <mc:Fallback xmlns="">
        <dgm:pt modelId="{0AA0DA02-C7B2-D343-B0A2-115D6F16B479}" type="asst">
          <dgm:prSet phldrT="[Text]"/>
          <dgm:spPr/>
          <dgm:t>
            <a:bodyPr/>
            <a:lstStyle/>
            <a:p>
              <a:pP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{𝑠}</a:t>
              </a:r>
              <a:endParaRPr lang="en-US" dirty="0"/>
            </a:p>
          </dgm:t>
        </dgm:pt>
      </mc:Fallback>
    </mc:AlternateConten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BB96F1C2-D9A2-674E-A15D-22CB54D692CE}">
      <dgm:prSet phldrT="[Text]"/>
      <dgm:spPr>
        <a:blipFill>
          <a:blip xmlns:r="http://schemas.openxmlformats.org/officeDocument/2006/relationships" r:embed="rId1"/>
          <a:stretch>
            <a:fillRect/>
          </a:stretch>
        </a:blipFill>
      </dgm:spPr>
      <dgm:t>
        <a:bodyPr/>
        <a:lstStyle/>
        <a:p>
          <a:r>
            <a:rPr lang="en-US">
              <a:noFill/>
            </a:rPr>
            <a:t> </a:t>
          </a:r>
        </a:p>
      </dgm:t>
    </dgm:pt>
    <dgm:pt modelId="{A7B7C137-194B-D940-9EAC-2BF72D9A646F}" type="parTrans" cxnId="{F7C55E94-0269-2643-831B-79A26B3F54B8}">
      <dgm:prSet/>
      <dgm:spPr/>
      <dgm:t>
        <a:bodyPr/>
        <a:lstStyle/>
        <a:p>
          <a:endParaRPr lang="en-US"/>
        </a:p>
      </dgm:t>
    </dgm:pt>
    <dgm:pt modelId="{21DCE3B8-8980-D24C-8C4F-11CB26FFB86F}" type="sibTrans" cxnId="{F7C55E94-0269-2643-831B-79A26B3F54B8}">
      <dgm:prSet/>
      <dgm:spPr/>
      <dgm:t>
        <a:bodyPr/>
        <a:lstStyle/>
        <a:p>
          <a:endParaRPr lang="en-US"/>
        </a:p>
      </dgm:t>
    </dgm:pt>
    <dgm:pt modelId="{1A90110B-4CED-2F4A-9ED5-0E760AE9FEEF}" type="asst">
      <dgm:prSet phldrT="[Text]"/>
      <dgm:spPr>
        <a:blipFill>
          <a:blip xmlns:r="http://schemas.openxmlformats.org/officeDocument/2006/relationships" r:embed="rId2"/>
          <a:stretch>
            <a:fillRect/>
          </a:stretch>
        </a:blipFill>
      </dgm:spPr>
      <dgm:t>
        <a:bodyPr/>
        <a:lstStyle/>
        <a:p>
          <a:r>
            <a:rPr lang="en-US">
              <a:noFill/>
            </a:rPr>
            <a:t> </a:t>
          </a:r>
        </a:p>
      </dgm:t>
    </dgm:pt>
    <dgm:pt modelId="{1C59A356-8151-AE4B-9BE0-CF2CF10B9C69}" type="parTrans" cxnId="{C584D140-108E-4148-AEBF-814EC62FF3D3}">
      <dgm:prSet/>
      <dgm:spPr/>
      <dgm:t>
        <a:bodyPr/>
        <a:lstStyle/>
        <a:p>
          <a:endParaRPr lang="en-US"/>
        </a:p>
      </dgm:t>
    </dgm:pt>
    <dgm:pt modelId="{1F95F334-4349-2A43-A1C7-1E0FF197C09D}" type="sibTrans" cxnId="{C584D140-108E-4148-AEBF-814EC62FF3D3}">
      <dgm:prSet/>
      <dgm:spPr/>
      <dgm:t>
        <a:bodyPr/>
        <a:lstStyle/>
        <a:p>
          <a:endParaRPr lang="en-US"/>
        </a:p>
      </dgm:t>
    </dgm:pt>
    <dgm:pt modelId="{144A7B14-BF28-5C4E-96AF-9419BE7833B9}" type="asst">
      <dgm:prSet phldrT="[Text]"/>
      <dgm:spPr>
        <a:blipFill>
          <a:blip xmlns:r="http://schemas.openxmlformats.org/officeDocument/2006/relationships" r:embed="rId3"/>
          <a:stretch>
            <a:fillRect/>
          </a:stretch>
        </a:blipFill>
      </dgm:spPr>
      <dgm:t>
        <a:bodyPr/>
        <a:lstStyle/>
        <a:p>
          <a:r>
            <a:rPr lang="en-US">
              <a:noFill/>
            </a:rPr>
            <a:t> </a:t>
          </a:r>
        </a:p>
      </dgm:t>
    </dgm:pt>
    <dgm:pt modelId="{3A081BC8-AF56-7149-A733-8736E2DCC858}" type="parTrans" cxnId="{7552FD75-C7CC-9649-99F6-04D0952F1610}">
      <dgm:prSet/>
      <dgm:spPr/>
      <dgm:t>
        <a:bodyPr/>
        <a:lstStyle/>
        <a:p>
          <a:endParaRPr lang="en-US"/>
        </a:p>
      </dgm:t>
    </dgm:pt>
    <dgm:pt modelId="{EB06C4BC-AAD3-CE44-865C-774AFCE46DA3}" type="sibTrans" cxnId="{7552FD75-C7CC-9649-99F6-04D0952F1610}">
      <dgm:prSet/>
      <dgm:spPr/>
      <dgm:t>
        <a:bodyPr/>
        <a:lstStyle/>
        <a:p>
          <a:endParaRPr lang="en-US"/>
        </a:p>
      </dgm:t>
    </dgm:pt>
    <dgm:pt modelId="{81064C96-ECCC-4D40-A9D4-CBFFCE42CEC5}" type="asst">
      <dgm:prSet phldrT="[Text]"/>
      <dgm:spPr>
        <a:blipFill>
          <a:blip xmlns:r="http://schemas.openxmlformats.org/officeDocument/2006/relationships" r:embed="rId4"/>
          <a:stretch>
            <a:fillRect/>
          </a:stretch>
        </a:blipFill>
      </dgm:spPr>
      <dgm:t>
        <a:bodyPr/>
        <a:lstStyle/>
        <a:p>
          <a:r>
            <a:rPr lang="en-US">
              <a:noFill/>
            </a:rPr>
            <a:t> </a:t>
          </a:r>
        </a:p>
      </dgm:t>
    </dgm:pt>
    <dgm:pt modelId="{C7015AB0-8AC6-F84B-91B7-9B525C54F47E}" type="parTrans" cxnId="{6B034906-F28F-674E-8D87-CFAE0D366D6F}">
      <dgm:prSet/>
      <dgm:spPr/>
      <dgm:t>
        <a:bodyPr/>
        <a:lstStyle/>
        <a:p>
          <a:endParaRPr lang="en-US"/>
        </a:p>
      </dgm:t>
    </dgm:pt>
    <dgm:pt modelId="{BB3990C7-A293-7449-9316-5F6F2B2D4BE3}" type="sibTrans" cxnId="{6B034906-F28F-674E-8D87-CFAE0D366D6F}">
      <dgm:prSet/>
      <dgm:spPr/>
      <dgm:t>
        <a:bodyPr/>
        <a:lstStyle/>
        <a:p>
          <a:endParaRPr lang="en-US"/>
        </a:p>
      </dgm:t>
    </dgm:pt>
    <dgm:pt modelId="{D095D49D-AFB0-8D44-8701-FA7869DB047B}" type="asst">
      <dgm:prSet phldrT="[Text]"/>
      <dgm:spPr>
        <a:blipFill>
          <a:blip xmlns:r="http://schemas.openxmlformats.org/officeDocument/2006/relationships" r:embed="rId5"/>
          <a:stretch>
            <a:fillRect/>
          </a:stretch>
        </a:blipFill>
      </dgm:spPr>
      <dgm:t>
        <a:bodyPr/>
        <a:lstStyle/>
        <a:p>
          <a:r>
            <a:rPr lang="en-US">
              <a:noFill/>
            </a:rPr>
            <a:t> </a:t>
          </a:r>
        </a:p>
      </dgm:t>
    </dgm:pt>
    <dgm:pt modelId="{7AD04E76-63BD-064C-A2DA-7906600741FA}" type="parTrans" cxnId="{AC576FBC-7F9F-5B44-A6A1-EE69E76116BC}">
      <dgm:prSet/>
      <dgm:spPr/>
      <dgm:t>
        <a:bodyPr/>
        <a:lstStyle/>
        <a:p>
          <a:endParaRPr lang="en-US"/>
        </a:p>
      </dgm:t>
    </dgm:pt>
    <dgm:pt modelId="{9AF63CA5-CCBC-214A-B04F-7DFA6B8A0BFE}" type="sibTrans" cxnId="{AC576FBC-7F9F-5B44-A6A1-EE69E76116BC}">
      <dgm:prSet/>
      <dgm:spPr/>
      <dgm:t>
        <a:bodyPr/>
        <a:lstStyle/>
        <a:p>
          <a:endParaRPr lang="en-US"/>
        </a:p>
      </dgm:t>
    </dgm:pt>
    <dgm:pt modelId="{6388EF2E-7AF7-3549-A42C-8475EDE5766F}" type="asst">
      <dgm:prSet phldrT="[Text]"/>
      <dgm:spPr>
        <a:blipFill>
          <a:blip xmlns:r="http://schemas.openxmlformats.org/officeDocument/2006/relationships" r:embed="rId6"/>
          <a:stretch>
            <a:fillRect/>
          </a:stretch>
        </a:blipFill>
      </dgm:spPr>
      <dgm:t>
        <a:bodyPr/>
        <a:lstStyle/>
        <a:p>
          <a:r>
            <a:rPr lang="en-US">
              <a:noFill/>
            </a:rPr>
            <a:t> </a:t>
          </a:r>
        </a:p>
      </dgm:t>
    </dgm:pt>
    <dgm:pt modelId="{FFE9ED40-58E4-2040-8746-407B737EF88C}" type="parTrans" cxnId="{899E583E-1979-F946-BD38-13EBCD94BFD3}">
      <dgm:prSet/>
      <dgm:spPr/>
      <dgm:t>
        <a:bodyPr/>
        <a:lstStyle/>
        <a:p>
          <a:endParaRPr lang="en-US"/>
        </a:p>
      </dgm:t>
    </dgm:pt>
    <dgm:pt modelId="{5F9D8CB2-9F5A-4A4D-9B7F-DC58376A0FBE}" type="sibTrans" cxnId="{899E583E-1979-F946-BD38-13EBCD94BFD3}">
      <dgm:prSet/>
      <dgm:spPr/>
      <dgm:t>
        <a:bodyPr/>
        <a:lstStyle/>
        <a:p>
          <a:endParaRPr lang="en-US"/>
        </a:p>
      </dgm:t>
    </dgm:pt>
    <dgm:pt modelId="{31D6BB53-5BDD-ED47-B13F-CC4DF58D92C6}" type="asst">
      <dgm:prSet phldrT="[Text]"/>
      <dgm:spPr>
        <a:blipFill>
          <a:blip xmlns:r="http://schemas.openxmlformats.org/officeDocument/2006/relationships" r:embed="rId7"/>
          <a:stretch>
            <a:fillRect r="-2778"/>
          </a:stretch>
        </a:blipFill>
      </dgm:spPr>
      <dgm:t>
        <a:bodyPr/>
        <a:lstStyle/>
        <a:p>
          <a:r>
            <a:rPr lang="en-US">
              <a:noFill/>
            </a:rPr>
            <a:t> </a:t>
          </a:r>
        </a:p>
      </dgm:t>
    </dgm:pt>
    <dgm:pt modelId="{EF894291-2814-BC40-92FD-1F97BF99DACC}" type="parTrans" cxnId="{D98836B2-08B1-E949-A916-7DC84B08FDEC}">
      <dgm:prSet/>
      <dgm:spPr/>
      <dgm:t>
        <a:bodyPr/>
        <a:lstStyle/>
        <a:p>
          <a:endParaRPr lang="en-US"/>
        </a:p>
      </dgm:t>
    </dgm:pt>
    <dgm:pt modelId="{7AB1CA0A-A92F-7241-B96C-A643CD4D060F}" type="sibTrans" cxnId="{D98836B2-08B1-E949-A916-7DC84B08FDEC}">
      <dgm:prSet/>
      <dgm:spPr/>
      <dgm:t>
        <a:bodyPr/>
        <a:lstStyle/>
        <a:p>
          <a:endParaRPr lang="en-US"/>
        </a:p>
      </dgm:t>
    </dgm:pt>
    <dgm:pt modelId="{FFE4EDA9-F665-A142-A23A-2E32FB6A3E40}" type="asst">
      <dgm:prSet phldrT="[Text]"/>
      <dgm:spPr>
        <a:blipFill>
          <a:blip xmlns:r="http://schemas.openxmlformats.org/officeDocument/2006/relationships" r:embed="rId8"/>
          <a:stretch>
            <a:fillRect/>
          </a:stretch>
        </a:blipFill>
      </dgm:spPr>
      <dgm:t>
        <a:bodyPr/>
        <a:lstStyle/>
        <a:p>
          <a:r>
            <a:rPr lang="en-US">
              <a:noFill/>
            </a:rPr>
            <a:t> </a:t>
          </a:r>
        </a:p>
      </dgm:t>
    </dgm:pt>
    <dgm:pt modelId="{7A0CA48E-774F-B147-A2D5-5E793766EF82}" type="parTrans" cxnId="{FBB93A4B-C968-0648-85AF-2D34E535925C}">
      <dgm:prSet/>
      <dgm:spPr/>
      <dgm:t>
        <a:bodyPr/>
        <a:lstStyle/>
        <a:p>
          <a:endParaRPr lang="en-US"/>
        </a:p>
      </dgm:t>
    </dgm:pt>
    <dgm:pt modelId="{D6BEA241-C33F-FE48-9DD8-F03C78632C3A}" type="sibTrans" cxnId="{FBB93A4B-C968-0648-85AF-2D34E535925C}">
      <dgm:prSet/>
      <dgm:spPr/>
      <dgm:t>
        <a:bodyPr/>
        <a:lstStyle/>
        <a:p>
          <a:endParaRPr lang="en-US"/>
        </a:p>
      </dgm:t>
    </dgm:pt>
    <dgm:pt modelId="{F322846F-3719-214F-8938-EC3847BBDA7E}" type="asst">
      <dgm:prSet phldrT="[Text]"/>
      <dgm:spPr>
        <a:blipFill>
          <a:blip xmlns:r="http://schemas.openxmlformats.org/officeDocument/2006/relationships" r:embed="rId9"/>
          <a:stretch>
            <a:fillRect/>
          </a:stretch>
        </a:blipFill>
      </dgm:spPr>
      <dgm:t>
        <a:bodyPr/>
        <a:lstStyle/>
        <a:p>
          <a:r>
            <a:rPr lang="en-US">
              <a:noFill/>
            </a:rPr>
            <a:t> </a:t>
          </a:r>
        </a:p>
      </dgm:t>
    </dgm:pt>
    <dgm:pt modelId="{B44C5C45-E58A-C745-9103-17437B28B418}" type="parTrans" cxnId="{8CAAD687-3A2E-C048-8B2C-9C2CC7E05F92}">
      <dgm:prSet/>
      <dgm:spPr/>
      <dgm:t>
        <a:bodyPr/>
        <a:lstStyle/>
        <a:p>
          <a:endParaRPr lang="en-US"/>
        </a:p>
      </dgm:t>
    </dgm:pt>
    <dgm:pt modelId="{9EA995EE-9252-3446-8051-A2A8109A39C1}" type="sibTrans" cxnId="{8CAAD687-3A2E-C048-8B2C-9C2CC7E05F92}">
      <dgm:prSet/>
      <dgm:spPr/>
      <dgm:t>
        <a:bodyPr/>
        <a:lstStyle/>
        <a:p>
          <a:endParaRPr lang="en-US"/>
        </a:p>
      </dgm:t>
    </dgm:pt>
    <dgm:pt modelId="{99D4419F-A57B-904C-AF43-40D0E6ACE133}" type="asst">
      <dgm:prSet phldrT="[Text]"/>
      <dgm:spPr>
        <a:blipFill>
          <a:blip xmlns:r="http://schemas.openxmlformats.org/officeDocument/2006/relationships" r:embed="rId10"/>
          <a:stretch>
            <a:fillRect/>
          </a:stretch>
        </a:blipFill>
      </dgm:spPr>
      <dgm:t>
        <a:bodyPr/>
        <a:lstStyle/>
        <a:p>
          <a:r>
            <a:rPr lang="en-US">
              <a:noFill/>
            </a:rPr>
            <a:t> </a:t>
          </a:r>
        </a:p>
      </dgm:t>
    </dgm:pt>
    <dgm:pt modelId="{A6FB77C0-B896-5243-92FE-E7B99C6A63CB}" type="parTrans" cxnId="{0CCB9234-4B6C-254F-97E0-5DDB855AA29B}">
      <dgm:prSet/>
      <dgm:spPr/>
      <dgm:t>
        <a:bodyPr/>
        <a:lstStyle/>
        <a:p>
          <a:endParaRPr lang="en-US"/>
        </a:p>
      </dgm:t>
    </dgm:pt>
    <dgm:pt modelId="{3771AD16-4A7E-094B-B08F-FB76C2F8DEAC}" type="sibTrans" cxnId="{0CCB9234-4B6C-254F-97E0-5DDB855AA29B}">
      <dgm:prSet/>
      <dgm:spPr/>
      <dgm:t>
        <a:bodyPr/>
        <a:lstStyle/>
        <a:p>
          <a:endParaRPr lang="en-US"/>
        </a:p>
      </dgm:t>
    </dgm:pt>
    <dgm:pt modelId="{89D04C8C-3AC7-0148-BBAF-6978B5E23272}" type="asst">
      <dgm:prSet phldrT="[Text]"/>
      <dgm:spPr>
        <a:blipFill>
          <a:blip xmlns:r="http://schemas.openxmlformats.org/officeDocument/2006/relationships" r:embed="rId11"/>
          <a:stretch>
            <a:fillRect/>
          </a:stretch>
        </a:blipFill>
      </dgm:spPr>
      <dgm:t>
        <a:bodyPr/>
        <a:lstStyle/>
        <a:p>
          <a:r>
            <a:rPr lang="en-US">
              <a:noFill/>
            </a:rPr>
            <a:t> </a:t>
          </a:r>
        </a:p>
      </dgm:t>
    </dgm:pt>
    <dgm:pt modelId="{973BD5C3-B1E9-7C4C-977A-3A0E3C2B3E4A}" type="parTrans" cxnId="{62EE4046-3BD5-4E4C-BC2D-F9E0C86C6DEB}">
      <dgm:prSet/>
      <dgm:spPr/>
      <dgm:t>
        <a:bodyPr/>
        <a:lstStyle/>
        <a:p>
          <a:endParaRPr lang="en-US"/>
        </a:p>
      </dgm:t>
    </dgm:pt>
    <dgm:pt modelId="{868DADD9-33CB-154C-8F11-3FE342EF512B}" type="sibTrans" cxnId="{62EE4046-3BD5-4E4C-BC2D-F9E0C86C6DEB}">
      <dgm:prSet/>
      <dgm:spPr/>
      <dgm:t>
        <a:bodyPr/>
        <a:lstStyle/>
        <a:p>
          <a:endParaRPr lang="en-US"/>
        </a:p>
      </dgm:t>
    </dgm:pt>
    <dgm:pt modelId="{0AA0DA02-C7B2-D343-B0A2-115D6F16B479}" type="asst">
      <dgm:prSet phldrT="[Text]"/>
      <dgm:spPr>
        <a:blipFill>
          <a:blip xmlns:r="http://schemas.openxmlformats.org/officeDocument/2006/relationships" r:embed="rId12"/>
          <a:stretch>
            <a:fillRect/>
          </a:stretch>
        </a:blipFill>
      </dgm:spPr>
      <dgm:t>
        <a:bodyPr/>
        <a:lstStyle/>
        <a:p>
          <a:r>
            <a:rPr lang="en-US">
              <a:noFill/>
            </a:rPr>
            <a:t> </a:t>
          </a:r>
        </a:p>
      </dgm:t>
    </dgm:pt>
    <dgm:pt modelId="{0733B3BD-9ECE-0B4D-9B1C-013922B9B25B}" type="parTrans" cxnId="{3197E45E-A552-154D-8817-A58EF65A96F2}">
      <dgm:prSet/>
      <dgm:spPr/>
      <dgm:t>
        <a:bodyPr/>
        <a:lstStyle/>
        <a:p>
          <a:endParaRPr lang="en-US"/>
        </a:p>
      </dgm:t>
    </dgm:pt>
    <dgm:pt modelId="{65DBADA9-D60F-B843-B79F-7CDB6A36365A}" type="sibTrans" cxnId="{3197E45E-A552-154D-8817-A58EF65A96F2}">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6629FF21-00CB-084A-98F2-2ABD4A9F7D64}" type="pres">
      <dgm:prSet presAssocID="{BB96F1C2-D9A2-674E-A15D-22CB54D692CE}" presName="hierRoot1" presStyleCnt="0"/>
      <dgm:spPr/>
    </dgm:pt>
    <dgm:pt modelId="{4BD3366D-4C73-6A42-8989-2B4BB44C253F}" type="pres">
      <dgm:prSet presAssocID="{BB96F1C2-D9A2-674E-A15D-22CB54D692CE}" presName="composite" presStyleCnt="0"/>
      <dgm:spPr/>
    </dgm:pt>
    <dgm:pt modelId="{8C73D9B5-B546-7248-AACE-0044FAE79F00}" type="pres">
      <dgm:prSet presAssocID="{BB96F1C2-D9A2-674E-A15D-22CB54D692CE}" presName="background" presStyleLbl="node0" presStyleIdx="0" presStyleCnt="1"/>
      <dgm:spPr/>
    </dgm:pt>
    <dgm:pt modelId="{7C122F25-1DB0-184F-A69F-9126D55885BF}" type="pres">
      <dgm:prSet presAssocID="{BB96F1C2-D9A2-674E-A15D-22CB54D692CE}" presName="text" presStyleLbl="fgAcc0" presStyleIdx="0" presStyleCnt="1">
        <dgm:presLayoutVars>
          <dgm:chPref val="3"/>
        </dgm:presLayoutVars>
      </dgm:prSet>
      <dgm:spPr/>
    </dgm:pt>
    <dgm:pt modelId="{99BCD9D2-6468-4349-977F-82011F28056F}" type="pres">
      <dgm:prSet presAssocID="{BB96F1C2-D9A2-674E-A15D-22CB54D692CE}" presName="hierChild2" presStyleCnt="0"/>
      <dgm:spPr/>
    </dgm:pt>
    <dgm:pt modelId="{D274D60D-24A2-AF46-A6F3-DC6ADC1D693D}" type="pres">
      <dgm:prSet presAssocID="{1C59A356-8151-AE4B-9BE0-CF2CF10B9C69}" presName="Name10" presStyleLbl="parChTrans1D2" presStyleIdx="0" presStyleCnt="6"/>
      <dgm:spPr/>
    </dgm:pt>
    <dgm:pt modelId="{4546775B-6852-314A-B084-78D5EA6E1ADF}" type="pres">
      <dgm:prSet presAssocID="{1A90110B-4CED-2F4A-9ED5-0E760AE9FEEF}" presName="hierRoot2" presStyleCnt="0"/>
      <dgm:spPr/>
    </dgm:pt>
    <dgm:pt modelId="{C3522580-0385-404D-BC89-970D4839BB1B}" type="pres">
      <dgm:prSet presAssocID="{1A90110B-4CED-2F4A-9ED5-0E760AE9FEEF}" presName="composite2" presStyleCnt="0"/>
      <dgm:spPr/>
    </dgm:pt>
    <dgm:pt modelId="{22E9C069-0F77-8946-B0EA-197442B147A6}" type="pres">
      <dgm:prSet presAssocID="{1A90110B-4CED-2F4A-9ED5-0E760AE9FEEF}" presName="background2" presStyleLbl="asst1" presStyleIdx="0" presStyleCnt="11"/>
      <dgm:spPr/>
    </dgm:pt>
    <dgm:pt modelId="{9C1FF105-AD2F-4E4E-B959-05708444F58D}" type="pres">
      <dgm:prSet presAssocID="{1A90110B-4CED-2F4A-9ED5-0E760AE9FEEF}" presName="text2" presStyleLbl="fgAcc2" presStyleIdx="0" presStyleCnt="6">
        <dgm:presLayoutVars>
          <dgm:chPref val="3"/>
        </dgm:presLayoutVars>
      </dgm:prSet>
      <dgm:spPr/>
    </dgm:pt>
    <dgm:pt modelId="{BAC8AF91-1FD5-894D-AD89-8D0C986396B2}" type="pres">
      <dgm:prSet presAssocID="{1A90110B-4CED-2F4A-9ED5-0E760AE9FEEF}" presName="hierChild3" presStyleCnt="0"/>
      <dgm:spPr/>
    </dgm:pt>
    <dgm:pt modelId="{628DB288-D862-FD4D-A696-4A10C33AA6F1}" type="pres">
      <dgm:prSet presAssocID="{3A081BC8-AF56-7149-A733-8736E2DCC858}" presName="Name10" presStyleLbl="parChTrans1D2" presStyleIdx="1" presStyleCnt="6"/>
      <dgm:spPr/>
    </dgm:pt>
    <dgm:pt modelId="{12697F53-A00F-5A4E-9804-2996D9E07646}" type="pres">
      <dgm:prSet presAssocID="{144A7B14-BF28-5C4E-96AF-9419BE7833B9}" presName="hierRoot2" presStyleCnt="0"/>
      <dgm:spPr/>
    </dgm:pt>
    <dgm:pt modelId="{4789F79E-F0AA-C44C-9047-EFCBE5E412EC}" type="pres">
      <dgm:prSet presAssocID="{144A7B14-BF28-5C4E-96AF-9419BE7833B9}" presName="composite2" presStyleCnt="0"/>
      <dgm:spPr/>
    </dgm:pt>
    <dgm:pt modelId="{359FD7D1-59F0-5243-9515-05895AD38F01}" type="pres">
      <dgm:prSet presAssocID="{144A7B14-BF28-5C4E-96AF-9419BE7833B9}" presName="background2" presStyleLbl="asst1" presStyleIdx="1" presStyleCnt="11"/>
      <dgm:spPr/>
    </dgm:pt>
    <dgm:pt modelId="{A54BEE94-E5E3-2B45-8330-9C8B999FB9F9}" type="pres">
      <dgm:prSet presAssocID="{144A7B14-BF28-5C4E-96AF-9419BE7833B9}" presName="text2" presStyleLbl="fgAcc2" presStyleIdx="1" presStyleCnt="6">
        <dgm:presLayoutVars>
          <dgm:chPref val="3"/>
        </dgm:presLayoutVars>
      </dgm:prSet>
      <dgm:spPr/>
    </dgm:pt>
    <dgm:pt modelId="{CAB4B0DE-F88C-0D4F-AB47-4D270F355D5D}" type="pres">
      <dgm:prSet presAssocID="{144A7B14-BF28-5C4E-96AF-9419BE7833B9}" presName="hierChild3" presStyleCnt="0"/>
      <dgm:spPr/>
    </dgm:pt>
    <dgm:pt modelId="{55B51966-22EC-8D42-A6FC-5B48B4785AC3}" type="pres">
      <dgm:prSet presAssocID="{C7015AB0-8AC6-F84B-91B7-9B525C54F47E}" presName="Name10" presStyleLbl="parChTrans1D2" presStyleIdx="2" presStyleCnt="6"/>
      <dgm:spPr/>
    </dgm:pt>
    <dgm:pt modelId="{77F59856-D556-3F4A-A8D2-2B16738E1581}" type="pres">
      <dgm:prSet presAssocID="{81064C96-ECCC-4D40-A9D4-CBFFCE42CEC5}" presName="hierRoot2" presStyleCnt="0"/>
      <dgm:spPr/>
    </dgm:pt>
    <dgm:pt modelId="{B064967F-5C1D-F34C-8CCD-ECE6DD00CDC9}" type="pres">
      <dgm:prSet presAssocID="{81064C96-ECCC-4D40-A9D4-CBFFCE42CEC5}" presName="composite2" presStyleCnt="0"/>
      <dgm:spPr/>
    </dgm:pt>
    <dgm:pt modelId="{1A9E6385-8051-AF46-B76A-E399638ACBA6}" type="pres">
      <dgm:prSet presAssocID="{81064C96-ECCC-4D40-A9D4-CBFFCE42CEC5}" presName="background2" presStyleLbl="asst1" presStyleIdx="2" presStyleCnt="11"/>
      <dgm:spPr/>
    </dgm:pt>
    <dgm:pt modelId="{5381F401-DD21-3E4B-AAA1-1F145F251807}" type="pres">
      <dgm:prSet presAssocID="{81064C96-ECCC-4D40-A9D4-CBFFCE42CEC5}" presName="text2" presStyleLbl="fgAcc2" presStyleIdx="2" presStyleCnt="6">
        <dgm:presLayoutVars>
          <dgm:chPref val="3"/>
        </dgm:presLayoutVars>
      </dgm:prSet>
      <dgm:spPr/>
    </dgm:pt>
    <dgm:pt modelId="{8D5372D0-C2BE-F54E-84D4-1784D9D481BD}" type="pres">
      <dgm:prSet presAssocID="{81064C96-ECCC-4D40-A9D4-CBFFCE42CEC5}" presName="hierChild3" presStyleCnt="0"/>
      <dgm:spPr/>
    </dgm:pt>
    <dgm:pt modelId="{6C69430B-1374-0A45-BD1C-3E044F00D3AB}" type="pres">
      <dgm:prSet presAssocID="{7AD04E76-63BD-064C-A2DA-7906600741FA}" presName="Name10" presStyleLbl="parChTrans1D2" presStyleIdx="3" presStyleCnt="6"/>
      <dgm:spPr/>
    </dgm:pt>
    <dgm:pt modelId="{9FA7AA96-A050-CE45-A328-6998A8B99D49}" type="pres">
      <dgm:prSet presAssocID="{D095D49D-AFB0-8D44-8701-FA7869DB047B}" presName="hierRoot2" presStyleCnt="0"/>
      <dgm:spPr/>
    </dgm:pt>
    <dgm:pt modelId="{05AD606C-D451-984A-BF8B-3201E43CF1E3}" type="pres">
      <dgm:prSet presAssocID="{D095D49D-AFB0-8D44-8701-FA7869DB047B}" presName="composite2" presStyleCnt="0"/>
      <dgm:spPr/>
    </dgm:pt>
    <dgm:pt modelId="{31D8E739-A7B5-864C-8AD9-45445C616F97}" type="pres">
      <dgm:prSet presAssocID="{D095D49D-AFB0-8D44-8701-FA7869DB047B}" presName="background2" presStyleLbl="asst1" presStyleIdx="3" presStyleCnt="11"/>
      <dgm:spPr/>
    </dgm:pt>
    <dgm:pt modelId="{C3515089-795E-C94A-BF56-124D55052A81}" type="pres">
      <dgm:prSet presAssocID="{D095D49D-AFB0-8D44-8701-FA7869DB047B}" presName="text2" presStyleLbl="fgAcc2" presStyleIdx="3" presStyleCnt="6">
        <dgm:presLayoutVars>
          <dgm:chPref val="3"/>
        </dgm:presLayoutVars>
      </dgm:prSet>
      <dgm:spPr/>
    </dgm:pt>
    <dgm:pt modelId="{69DB69AF-7FAC-7C47-8B64-2029F7D644BA}" type="pres">
      <dgm:prSet presAssocID="{D095D49D-AFB0-8D44-8701-FA7869DB047B}" presName="hierChild3" presStyleCnt="0"/>
      <dgm:spPr/>
    </dgm:pt>
    <dgm:pt modelId="{C1B3D23D-98E3-494A-BBEE-3AAB3DB81D68}" type="pres">
      <dgm:prSet presAssocID="{FFE9ED40-58E4-2040-8746-407B737EF88C}" presName="Name10" presStyleLbl="parChTrans1D2" presStyleIdx="4" presStyleCnt="6"/>
      <dgm:spPr/>
    </dgm:pt>
    <dgm:pt modelId="{0BC04362-BFA6-5842-A2E2-E4C4A7BB0F0A}" type="pres">
      <dgm:prSet presAssocID="{6388EF2E-7AF7-3549-A42C-8475EDE5766F}" presName="hierRoot2" presStyleCnt="0"/>
      <dgm:spPr/>
    </dgm:pt>
    <dgm:pt modelId="{0D2E83CC-DEC1-6340-A4C1-B0511A45517E}" type="pres">
      <dgm:prSet presAssocID="{6388EF2E-7AF7-3549-A42C-8475EDE5766F}" presName="composite2" presStyleCnt="0"/>
      <dgm:spPr/>
    </dgm:pt>
    <dgm:pt modelId="{942B2166-A31A-F04C-9A67-7DA4596A5672}" type="pres">
      <dgm:prSet presAssocID="{6388EF2E-7AF7-3549-A42C-8475EDE5766F}" presName="background2" presStyleLbl="asst1" presStyleIdx="4" presStyleCnt="11"/>
      <dgm:spPr/>
    </dgm:pt>
    <dgm:pt modelId="{168E8B5F-5148-0549-A01C-DF9DCE3E4B90}" type="pres">
      <dgm:prSet presAssocID="{6388EF2E-7AF7-3549-A42C-8475EDE5766F}" presName="text2" presStyleLbl="fgAcc2" presStyleIdx="4" presStyleCnt="6">
        <dgm:presLayoutVars>
          <dgm:chPref val="3"/>
        </dgm:presLayoutVars>
      </dgm:prSet>
      <dgm:spPr/>
    </dgm:pt>
    <dgm:pt modelId="{61D6C048-616E-424E-B1CD-9AEA100DA716}" type="pres">
      <dgm:prSet presAssocID="{6388EF2E-7AF7-3549-A42C-8475EDE5766F}" presName="hierChild3" presStyleCnt="0"/>
      <dgm:spPr/>
    </dgm:pt>
    <dgm:pt modelId="{91141392-8AC7-0646-A67C-AE1EE28D94A0}" type="pres">
      <dgm:prSet presAssocID="{EF894291-2814-BC40-92FD-1F97BF99DACC}" presName="Name10" presStyleLbl="parChTrans1D2" presStyleIdx="5" presStyleCnt="6"/>
      <dgm:spPr/>
    </dgm:pt>
    <dgm:pt modelId="{7DB03630-B35D-6B4D-8680-A738E2BA682B}" type="pres">
      <dgm:prSet presAssocID="{31D6BB53-5BDD-ED47-B13F-CC4DF58D92C6}" presName="hierRoot2" presStyleCnt="0"/>
      <dgm:spPr/>
    </dgm:pt>
    <dgm:pt modelId="{17A7384A-FC75-FE44-BDF9-FCA789BA503B}" type="pres">
      <dgm:prSet presAssocID="{31D6BB53-5BDD-ED47-B13F-CC4DF58D92C6}" presName="composite2" presStyleCnt="0"/>
      <dgm:spPr/>
    </dgm:pt>
    <dgm:pt modelId="{7A8AA88F-0B79-F84C-9E9D-8F07FA5B851C}" type="pres">
      <dgm:prSet presAssocID="{31D6BB53-5BDD-ED47-B13F-CC4DF58D92C6}" presName="background2" presStyleLbl="asst1" presStyleIdx="5" presStyleCnt="11"/>
      <dgm:spPr/>
    </dgm:pt>
    <dgm:pt modelId="{94078E9B-0A63-3B48-9BB0-B9C906AF9967}" type="pres">
      <dgm:prSet presAssocID="{31D6BB53-5BDD-ED47-B13F-CC4DF58D92C6}" presName="text2" presStyleLbl="fgAcc2" presStyleIdx="5" presStyleCnt="6">
        <dgm:presLayoutVars>
          <dgm:chPref val="3"/>
        </dgm:presLayoutVars>
      </dgm:prSet>
      <dgm:spPr/>
    </dgm:pt>
    <dgm:pt modelId="{9883C44A-5D57-CF49-8786-503F85416F03}" type="pres">
      <dgm:prSet presAssocID="{31D6BB53-5BDD-ED47-B13F-CC4DF58D92C6}" presName="hierChild3" presStyleCnt="0"/>
      <dgm:spPr/>
    </dgm:pt>
    <dgm:pt modelId="{322FC925-C033-F34E-824D-C5D6271C128E}" type="pres">
      <dgm:prSet presAssocID="{7A0CA48E-774F-B147-A2D5-5E793766EF82}" presName="Name17" presStyleLbl="parChTrans1D3" presStyleIdx="0" presStyleCnt="5"/>
      <dgm:spPr/>
    </dgm:pt>
    <dgm:pt modelId="{B41D4CF0-C558-EF4E-BBBD-A61050ED38C6}" type="pres">
      <dgm:prSet presAssocID="{FFE4EDA9-F665-A142-A23A-2E32FB6A3E40}" presName="hierRoot3" presStyleCnt="0"/>
      <dgm:spPr/>
    </dgm:pt>
    <dgm:pt modelId="{CC4AA9D7-3388-1E48-AFBC-22613F07D1DF}" type="pres">
      <dgm:prSet presAssocID="{FFE4EDA9-F665-A142-A23A-2E32FB6A3E40}" presName="composite3" presStyleCnt="0"/>
      <dgm:spPr/>
    </dgm:pt>
    <dgm:pt modelId="{15E0A3AD-53D1-8C43-ACF5-6D0F20B86570}" type="pres">
      <dgm:prSet presAssocID="{FFE4EDA9-F665-A142-A23A-2E32FB6A3E40}" presName="background3" presStyleLbl="asst1" presStyleIdx="6" presStyleCnt="11"/>
      <dgm:spPr/>
    </dgm:pt>
    <dgm:pt modelId="{B40FE360-48EE-4349-834C-8E1A9BE3A5C4}" type="pres">
      <dgm:prSet presAssocID="{FFE4EDA9-F665-A142-A23A-2E32FB6A3E40}" presName="text3" presStyleLbl="fgAcc3" presStyleIdx="0" presStyleCnt="5">
        <dgm:presLayoutVars>
          <dgm:chPref val="3"/>
        </dgm:presLayoutVars>
      </dgm:prSet>
      <dgm:spPr/>
    </dgm:pt>
    <dgm:pt modelId="{B3347EE2-9393-734B-91DE-BC719929BAD2}" type="pres">
      <dgm:prSet presAssocID="{FFE4EDA9-F665-A142-A23A-2E32FB6A3E40}" presName="hierChild4" presStyleCnt="0"/>
      <dgm:spPr/>
    </dgm:pt>
    <dgm:pt modelId="{DB409710-BF3D-BC4B-AC8A-B55DC3F64AF6}" type="pres">
      <dgm:prSet presAssocID="{B44C5C45-E58A-C745-9103-17437B28B418}" presName="Name17" presStyleLbl="parChTrans1D3" presStyleIdx="1" presStyleCnt="5"/>
      <dgm:spPr/>
    </dgm:pt>
    <dgm:pt modelId="{27D04D8F-EEA0-BF47-B0BF-2378181DE9E3}" type="pres">
      <dgm:prSet presAssocID="{F322846F-3719-214F-8938-EC3847BBDA7E}" presName="hierRoot3" presStyleCnt="0"/>
      <dgm:spPr/>
    </dgm:pt>
    <dgm:pt modelId="{71E3AE83-2BA5-1A43-A450-0779232332A1}" type="pres">
      <dgm:prSet presAssocID="{F322846F-3719-214F-8938-EC3847BBDA7E}" presName="composite3" presStyleCnt="0"/>
      <dgm:spPr/>
    </dgm:pt>
    <dgm:pt modelId="{E8D9B8C5-5E51-9A4A-A717-0AF996196D9B}" type="pres">
      <dgm:prSet presAssocID="{F322846F-3719-214F-8938-EC3847BBDA7E}" presName="background3" presStyleLbl="asst1" presStyleIdx="7" presStyleCnt="11"/>
      <dgm:spPr/>
    </dgm:pt>
    <dgm:pt modelId="{84B2395D-649D-6A41-A941-6EC3427CDD48}" type="pres">
      <dgm:prSet presAssocID="{F322846F-3719-214F-8938-EC3847BBDA7E}" presName="text3" presStyleLbl="fgAcc3" presStyleIdx="1" presStyleCnt="5">
        <dgm:presLayoutVars>
          <dgm:chPref val="3"/>
        </dgm:presLayoutVars>
      </dgm:prSet>
      <dgm:spPr/>
    </dgm:pt>
    <dgm:pt modelId="{09CC9EB2-7533-2845-BEE4-7CD69490326B}" type="pres">
      <dgm:prSet presAssocID="{F322846F-3719-214F-8938-EC3847BBDA7E}" presName="hierChild4" presStyleCnt="0"/>
      <dgm:spPr/>
    </dgm:pt>
    <dgm:pt modelId="{C3202691-9227-B148-81E7-2F8D4A2BCA52}" type="pres">
      <dgm:prSet presAssocID="{A6FB77C0-B896-5243-92FE-E7B99C6A63CB}" presName="Name17" presStyleLbl="parChTrans1D3" presStyleIdx="2" presStyleCnt="5"/>
      <dgm:spPr/>
    </dgm:pt>
    <dgm:pt modelId="{ED22A059-CC07-C14C-8494-697499D82DF9}" type="pres">
      <dgm:prSet presAssocID="{99D4419F-A57B-904C-AF43-40D0E6ACE133}" presName="hierRoot3" presStyleCnt="0"/>
      <dgm:spPr/>
    </dgm:pt>
    <dgm:pt modelId="{2F5EFB5D-D748-CC4B-B395-9A261920E075}" type="pres">
      <dgm:prSet presAssocID="{99D4419F-A57B-904C-AF43-40D0E6ACE133}" presName="composite3" presStyleCnt="0"/>
      <dgm:spPr/>
    </dgm:pt>
    <dgm:pt modelId="{1264383E-1D06-A748-B6DB-18288DBD2713}" type="pres">
      <dgm:prSet presAssocID="{99D4419F-A57B-904C-AF43-40D0E6ACE133}" presName="background3" presStyleLbl="asst1" presStyleIdx="8" presStyleCnt="11"/>
      <dgm:spPr/>
    </dgm:pt>
    <dgm:pt modelId="{F3C7DD5B-BB1D-BB4F-8C5F-9E66B3E8557E}" type="pres">
      <dgm:prSet presAssocID="{99D4419F-A57B-904C-AF43-40D0E6ACE133}" presName="text3" presStyleLbl="fgAcc3" presStyleIdx="2" presStyleCnt="5">
        <dgm:presLayoutVars>
          <dgm:chPref val="3"/>
        </dgm:presLayoutVars>
      </dgm:prSet>
      <dgm:spPr/>
    </dgm:pt>
    <dgm:pt modelId="{5E9764EA-EB36-5643-B918-E62DFF01D47C}" type="pres">
      <dgm:prSet presAssocID="{99D4419F-A57B-904C-AF43-40D0E6ACE133}" presName="hierChild4" presStyleCnt="0"/>
      <dgm:spPr/>
    </dgm:pt>
    <dgm:pt modelId="{42C70A6D-1E81-7340-85F4-3AF461E37EA2}" type="pres">
      <dgm:prSet presAssocID="{973BD5C3-B1E9-7C4C-977A-3A0E3C2B3E4A}" presName="Name17" presStyleLbl="parChTrans1D3" presStyleIdx="3" presStyleCnt="5"/>
      <dgm:spPr/>
    </dgm:pt>
    <dgm:pt modelId="{174886E0-2F22-7C49-940D-D5A7D33F49E2}" type="pres">
      <dgm:prSet presAssocID="{89D04C8C-3AC7-0148-BBAF-6978B5E23272}" presName="hierRoot3" presStyleCnt="0"/>
      <dgm:spPr/>
    </dgm:pt>
    <dgm:pt modelId="{45B0625D-3403-1D46-9D18-1C2B2E5AC456}" type="pres">
      <dgm:prSet presAssocID="{89D04C8C-3AC7-0148-BBAF-6978B5E23272}" presName="composite3" presStyleCnt="0"/>
      <dgm:spPr/>
    </dgm:pt>
    <dgm:pt modelId="{607A3171-D221-4342-B6A7-E597FE548E90}" type="pres">
      <dgm:prSet presAssocID="{89D04C8C-3AC7-0148-BBAF-6978B5E23272}" presName="background3" presStyleLbl="asst1" presStyleIdx="9" presStyleCnt="11"/>
      <dgm:spPr/>
    </dgm:pt>
    <dgm:pt modelId="{46645820-18AB-2A4E-92A2-A6883C2DF416}" type="pres">
      <dgm:prSet presAssocID="{89D04C8C-3AC7-0148-BBAF-6978B5E23272}" presName="text3" presStyleLbl="fgAcc3" presStyleIdx="3" presStyleCnt="5">
        <dgm:presLayoutVars>
          <dgm:chPref val="3"/>
        </dgm:presLayoutVars>
      </dgm:prSet>
      <dgm:spPr/>
    </dgm:pt>
    <dgm:pt modelId="{966CAFF7-8DF0-7443-B7C9-E342931C16E6}" type="pres">
      <dgm:prSet presAssocID="{89D04C8C-3AC7-0148-BBAF-6978B5E23272}" presName="hierChild4" presStyleCnt="0"/>
      <dgm:spPr/>
    </dgm:pt>
    <dgm:pt modelId="{D264C34E-28DE-C54E-BD61-C9914011362B}" type="pres">
      <dgm:prSet presAssocID="{0733B3BD-9ECE-0B4D-9B1C-013922B9B25B}" presName="Name17" presStyleLbl="parChTrans1D3" presStyleIdx="4" presStyleCnt="5"/>
      <dgm:spPr/>
    </dgm:pt>
    <dgm:pt modelId="{862C4186-62FB-F648-94B0-A944B2788142}" type="pres">
      <dgm:prSet presAssocID="{0AA0DA02-C7B2-D343-B0A2-115D6F16B479}" presName="hierRoot3" presStyleCnt="0"/>
      <dgm:spPr/>
    </dgm:pt>
    <dgm:pt modelId="{8BE9E82A-0601-7D4B-B3A6-FFBEAA8874C6}" type="pres">
      <dgm:prSet presAssocID="{0AA0DA02-C7B2-D343-B0A2-115D6F16B479}" presName="composite3" presStyleCnt="0"/>
      <dgm:spPr/>
    </dgm:pt>
    <dgm:pt modelId="{A5035111-7DCB-1C4F-934F-0A6BB38C4DBB}" type="pres">
      <dgm:prSet presAssocID="{0AA0DA02-C7B2-D343-B0A2-115D6F16B479}" presName="background3" presStyleLbl="asst1" presStyleIdx="10" presStyleCnt="11"/>
      <dgm:spPr/>
    </dgm:pt>
    <dgm:pt modelId="{F61E452A-7A96-5944-ADCE-E4A44731FDA2}" type="pres">
      <dgm:prSet presAssocID="{0AA0DA02-C7B2-D343-B0A2-115D6F16B479}" presName="text3" presStyleLbl="fgAcc3" presStyleIdx="4" presStyleCnt="5">
        <dgm:presLayoutVars>
          <dgm:chPref val="3"/>
        </dgm:presLayoutVars>
      </dgm:prSet>
      <dgm:spPr/>
    </dgm:pt>
    <dgm:pt modelId="{05B82A26-31B5-E049-84F7-FB858AF9B105}" type="pres">
      <dgm:prSet presAssocID="{0AA0DA02-C7B2-D343-B0A2-115D6F16B479}" presName="hierChild4" presStyleCnt="0"/>
      <dgm:spPr/>
    </dgm:pt>
  </dgm:ptLst>
  <dgm:cxnLst>
    <dgm:cxn modelId="{9F364C01-AA5B-9547-9835-9B0CAC39B17C}" type="presOf" srcId="{81064C96-ECCC-4D40-A9D4-CBFFCE42CEC5}" destId="{5381F401-DD21-3E4B-AAA1-1F145F251807}" srcOrd="0" destOrd="0" presId="urn:microsoft.com/office/officeart/2005/8/layout/hierarchy1"/>
    <dgm:cxn modelId="{6B034906-F28F-674E-8D87-CFAE0D366D6F}" srcId="{BB96F1C2-D9A2-674E-A15D-22CB54D692CE}" destId="{81064C96-ECCC-4D40-A9D4-CBFFCE42CEC5}" srcOrd="2" destOrd="0" parTransId="{C7015AB0-8AC6-F84B-91B7-9B525C54F47E}" sibTransId="{BB3990C7-A293-7449-9316-5F6F2B2D4BE3}"/>
    <dgm:cxn modelId="{48799A0B-64A5-A744-92B1-2755BD444EC5}" type="presOf" srcId="{C3824C5C-AE0F-A14F-B8EF-DCC34C6DDF81}" destId="{8B9989FD-228E-244B-B28E-666CC864B870}" srcOrd="0" destOrd="0" presId="urn:microsoft.com/office/officeart/2005/8/layout/hierarchy1"/>
    <dgm:cxn modelId="{72C07710-1D4B-F64E-9FD5-1C4D23C042CB}" type="presOf" srcId="{3A081BC8-AF56-7149-A733-8736E2DCC858}" destId="{628DB288-D862-FD4D-A696-4A10C33AA6F1}" srcOrd="0" destOrd="0" presId="urn:microsoft.com/office/officeart/2005/8/layout/hierarchy1"/>
    <dgm:cxn modelId="{C1A56A19-6408-B548-B2D6-B6565DDF1568}" type="presOf" srcId="{FFE4EDA9-F665-A142-A23A-2E32FB6A3E40}" destId="{B40FE360-48EE-4349-834C-8E1A9BE3A5C4}" srcOrd="0" destOrd="0" presId="urn:microsoft.com/office/officeart/2005/8/layout/hierarchy1"/>
    <dgm:cxn modelId="{B8957B1C-4160-CE4A-BD1E-5BFFEDCD22F7}" type="presOf" srcId="{1C59A356-8151-AE4B-9BE0-CF2CF10B9C69}" destId="{D274D60D-24A2-AF46-A6F3-DC6ADC1D693D}" srcOrd="0" destOrd="0" presId="urn:microsoft.com/office/officeart/2005/8/layout/hierarchy1"/>
    <dgm:cxn modelId="{24E50D29-A301-3A43-A24F-7BECB87A29BB}" type="presOf" srcId="{F322846F-3719-214F-8938-EC3847BBDA7E}" destId="{84B2395D-649D-6A41-A941-6EC3427CDD48}" srcOrd="0" destOrd="0" presId="urn:microsoft.com/office/officeart/2005/8/layout/hierarchy1"/>
    <dgm:cxn modelId="{0CCB9234-4B6C-254F-97E0-5DDB855AA29B}" srcId="{31D6BB53-5BDD-ED47-B13F-CC4DF58D92C6}" destId="{99D4419F-A57B-904C-AF43-40D0E6ACE133}" srcOrd="2" destOrd="0" parTransId="{A6FB77C0-B896-5243-92FE-E7B99C6A63CB}" sibTransId="{3771AD16-4A7E-094B-B08F-FB76C2F8DEAC}"/>
    <dgm:cxn modelId="{0B9DF737-2D37-5E40-B99F-C12E9DD098D2}" type="presOf" srcId="{C7015AB0-8AC6-F84B-91B7-9B525C54F47E}" destId="{55B51966-22EC-8D42-A6FC-5B48B4785AC3}" srcOrd="0" destOrd="0" presId="urn:microsoft.com/office/officeart/2005/8/layout/hierarchy1"/>
    <dgm:cxn modelId="{899E583E-1979-F946-BD38-13EBCD94BFD3}" srcId="{BB96F1C2-D9A2-674E-A15D-22CB54D692CE}" destId="{6388EF2E-7AF7-3549-A42C-8475EDE5766F}" srcOrd="4" destOrd="0" parTransId="{FFE9ED40-58E4-2040-8746-407B737EF88C}" sibTransId="{5F9D8CB2-9F5A-4A4D-9B7F-DC58376A0FBE}"/>
    <dgm:cxn modelId="{C584D140-108E-4148-AEBF-814EC62FF3D3}" srcId="{BB96F1C2-D9A2-674E-A15D-22CB54D692CE}" destId="{1A90110B-4CED-2F4A-9ED5-0E760AE9FEEF}" srcOrd="0" destOrd="0" parTransId="{1C59A356-8151-AE4B-9BE0-CF2CF10B9C69}" sibTransId="{1F95F334-4349-2A43-A1C7-1E0FF197C09D}"/>
    <dgm:cxn modelId="{90F1FF43-929E-8244-9CF4-CBE1111F428E}" type="presOf" srcId="{31D6BB53-5BDD-ED47-B13F-CC4DF58D92C6}" destId="{94078E9B-0A63-3B48-9BB0-B9C906AF9967}" srcOrd="0" destOrd="0" presId="urn:microsoft.com/office/officeart/2005/8/layout/hierarchy1"/>
    <dgm:cxn modelId="{62EE4046-3BD5-4E4C-BC2D-F9E0C86C6DEB}" srcId="{31D6BB53-5BDD-ED47-B13F-CC4DF58D92C6}" destId="{89D04C8C-3AC7-0148-BBAF-6978B5E23272}" srcOrd="3" destOrd="0" parTransId="{973BD5C3-B1E9-7C4C-977A-3A0E3C2B3E4A}" sibTransId="{868DADD9-33CB-154C-8F11-3FE342EF512B}"/>
    <dgm:cxn modelId="{FBB93A4B-C968-0648-85AF-2D34E535925C}" srcId="{31D6BB53-5BDD-ED47-B13F-CC4DF58D92C6}" destId="{FFE4EDA9-F665-A142-A23A-2E32FB6A3E40}" srcOrd="0" destOrd="0" parTransId="{7A0CA48E-774F-B147-A2D5-5E793766EF82}" sibTransId="{D6BEA241-C33F-FE48-9DD8-F03C78632C3A}"/>
    <dgm:cxn modelId="{46D4174F-FD44-C143-A5F4-6852C1DA5D5A}" type="presOf" srcId="{0AA0DA02-C7B2-D343-B0A2-115D6F16B479}" destId="{F61E452A-7A96-5944-ADCE-E4A44731FDA2}" srcOrd="0" destOrd="0" presId="urn:microsoft.com/office/officeart/2005/8/layout/hierarchy1"/>
    <dgm:cxn modelId="{3197E45E-A552-154D-8817-A58EF65A96F2}" srcId="{31D6BB53-5BDD-ED47-B13F-CC4DF58D92C6}" destId="{0AA0DA02-C7B2-D343-B0A2-115D6F16B479}" srcOrd="4" destOrd="0" parTransId="{0733B3BD-9ECE-0B4D-9B1C-013922B9B25B}" sibTransId="{65DBADA9-D60F-B843-B79F-7CDB6A36365A}"/>
    <dgm:cxn modelId="{7E18F462-A5F8-3C4F-B761-620B3B497E96}" type="presOf" srcId="{1A90110B-4CED-2F4A-9ED5-0E760AE9FEEF}" destId="{9C1FF105-AD2F-4E4E-B959-05708444F58D}" srcOrd="0" destOrd="0" presId="urn:microsoft.com/office/officeart/2005/8/layout/hierarchy1"/>
    <dgm:cxn modelId="{4CCF5572-0AF5-CE4E-902C-CD1F945A5172}" type="presOf" srcId="{B44C5C45-E58A-C745-9103-17437B28B418}" destId="{DB409710-BF3D-BC4B-AC8A-B55DC3F64AF6}" srcOrd="0" destOrd="0" presId="urn:microsoft.com/office/officeart/2005/8/layout/hierarchy1"/>
    <dgm:cxn modelId="{7552FD75-C7CC-9649-99F6-04D0952F1610}" srcId="{BB96F1C2-D9A2-674E-A15D-22CB54D692CE}" destId="{144A7B14-BF28-5C4E-96AF-9419BE7833B9}" srcOrd="1" destOrd="0" parTransId="{3A081BC8-AF56-7149-A733-8736E2DCC858}" sibTransId="{EB06C4BC-AAD3-CE44-865C-774AFCE46DA3}"/>
    <dgm:cxn modelId="{D1CDB978-8BE7-0A4E-BA98-670DAB35B911}" type="presOf" srcId="{89D04C8C-3AC7-0148-BBAF-6978B5E23272}" destId="{46645820-18AB-2A4E-92A2-A6883C2DF416}" srcOrd="0" destOrd="0" presId="urn:microsoft.com/office/officeart/2005/8/layout/hierarchy1"/>
    <dgm:cxn modelId="{1CAF4B79-E28F-5940-9281-C682184687B7}" type="presOf" srcId="{0733B3BD-9ECE-0B4D-9B1C-013922B9B25B}" destId="{D264C34E-28DE-C54E-BD61-C9914011362B}" srcOrd="0" destOrd="0" presId="urn:microsoft.com/office/officeart/2005/8/layout/hierarchy1"/>
    <dgm:cxn modelId="{E9D2BF82-64FA-4A42-8754-1479C28B16E3}" type="presOf" srcId="{BB96F1C2-D9A2-674E-A15D-22CB54D692CE}" destId="{7C122F25-1DB0-184F-A69F-9126D55885BF}" srcOrd="0" destOrd="0" presId="urn:microsoft.com/office/officeart/2005/8/layout/hierarchy1"/>
    <dgm:cxn modelId="{8CAAD687-3A2E-C048-8B2C-9C2CC7E05F92}" srcId="{31D6BB53-5BDD-ED47-B13F-CC4DF58D92C6}" destId="{F322846F-3719-214F-8938-EC3847BBDA7E}" srcOrd="1" destOrd="0" parTransId="{B44C5C45-E58A-C745-9103-17437B28B418}" sibTransId="{9EA995EE-9252-3446-8051-A2A8109A39C1}"/>
    <dgm:cxn modelId="{EF890F89-D4B9-F940-A138-5B190AAC0052}" type="presOf" srcId="{7A0CA48E-774F-B147-A2D5-5E793766EF82}" destId="{322FC925-C033-F34E-824D-C5D6271C128E}" srcOrd="0" destOrd="0" presId="urn:microsoft.com/office/officeart/2005/8/layout/hierarchy1"/>
    <dgm:cxn modelId="{0AFA618D-2427-0947-8A32-9E8021DCB1B1}" type="presOf" srcId="{EF894291-2814-BC40-92FD-1F97BF99DACC}" destId="{91141392-8AC7-0646-A67C-AE1EE28D94A0}" srcOrd="0" destOrd="0" presId="urn:microsoft.com/office/officeart/2005/8/layout/hierarchy1"/>
    <dgm:cxn modelId="{F7C55E94-0269-2643-831B-79A26B3F54B8}" srcId="{C3824C5C-AE0F-A14F-B8EF-DCC34C6DDF81}" destId="{BB96F1C2-D9A2-674E-A15D-22CB54D692CE}" srcOrd="0" destOrd="0" parTransId="{A7B7C137-194B-D940-9EAC-2BF72D9A646F}" sibTransId="{21DCE3B8-8980-D24C-8C4F-11CB26FFB86F}"/>
    <dgm:cxn modelId="{AF355C9C-C642-4444-8F95-736C2E85B4AF}" type="presOf" srcId="{7AD04E76-63BD-064C-A2DA-7906600741FA}" destId="{6C69430B-1374-0A45-BD1C-3E044F00D3AB}" srcOrd="0" destOrd="0" presId="urn:microsoft.com/office/officeart/2005/8/layout/hierarchy1"/>
    <dgm:cxn modelId="{711C9EA2-B34C-0849-826F-173FC57F71A9}" type="presOf" srcId="{D095D49D-AFB0-8D44-8701-FA7869DB047B}" destId="{C3515089-795E-C94A-BF56-124D55052A81}" srcOrd="0" destOrd="0" presId="urn:microsoft.com/office/officeart/2005/8/layout/hierarchy1"/>
    <dgm:cxn modelId="{D98836B2-08B1-E949-A916-7DC84B08FDEC}" srcId="{BB96F1C2-D9A2-674E-A15D-22CB54D692CE}" destId="{31D6BB53-5BDD-ED47-B13F-CC4DF58D92C6}" srcOrd="5" destOrd="0" parTransId="{EF894291-2814-BC40-92FD-1F97BF99DACC}" sibTransId="{7AB1CA0A-A92F-7241-B96C-A643CD4D060F}"/>
    <dgm:cxn modelId="{AC576FBC-7F9F-5B44-A6A1-EE69E76116BC}" srcId="{BB96F1C2-D9A2-674E-A15D-22CB54D692CE}" destId="{D095D49D-AFB0-8D44-8701-FA7869DB047B}" srcOrd="3" destOrd="0" parTransId="{7AD04E76-63BD-064C-A2DA-7906600741FA}" sibTransId="{9AF63CA5-CCBC-214A-B04F-7DFA6B8A0BFE}"/>
    <dgm:cxn modelId="{831126C2-A2DE-854F-920B-D57DAE9DC203}" type="presOf" srcId="{973BD5C3-B1E9-7C4C-977A-3A0E3C2B3E4A}" destId="{42C70A6D-1E81-7340-85F4-3AF461E37EA2}" srcOrd="0" destOrd="0" presId="urn:microsoft.com/office/officeart/2005/8/layout/hierarchy1"/>
    <dgm:cxn modelId="{C99B2DCC-FC93-5040-B2AE-E403D625B6B6}" type="presOf" srcId="{A6FB77C0-B896-5243-92FE-E7B99C6A63CB}" destId="{C3202691-9227-B148-81E7-2F8D4A2BCA52}" srcOrd="0" destOrd="0" presId="urn:microsoft.com/office/officeart/2005/8/layout/hierarchy1"/>
    <dgm:cxn modelId="{508012D5-9DB5-614F-810A-529230E11270}" type="presOf" srcId="{144A7B14-BF28-5C4E-96AF-9419BE7833B9}" destId="{A54BEE94-E5E3-2B45-8330-9C8B999FB9F9}" srcOrd="0" destOrd="0" presId="urn:microsoft.com/office/officeart/2005/8/layout/hierarchy1"/>
    <dgm:cxn modelId="{A37395D5-FACA-4D4D-A8C8-8EFC9357CD64}" type="presOf" srcId="{99D4419F-A57B-904C-AF43-40D0E6ACE133}" destId="{F3C7DD5B-BB1D-BB4F-8C5F-9E66B3E8557E}" srcOrd="0" destOrd="0" presId="urn:microsoft.com/office/officeart/2005/8/layout/hierarchy1"/>
    <dgm:cxn modelId="{B74BEAD7-D38F-0040-AAC9-1C8E1CE3FC9A}" type="presOf" srcId="{FFE9ED40-58E4-2040-8746-407B737EF88C}" destId="{C1B3D23D-98E3-494A-BBEE-3AAB3DB81D68}" srcOrd="0" destOrd="0" presId="urn:microsoft.com/office/officeart/2005/8/layout/hierarchy1"/>
    <dgm:cxn modelId="{E1E27FED-0780-A344-BA3F-246E9966B121}" type="presOf" srcId="{6388EF2E-7AF7-3549-A42C-8475EDE5766F}" destId="{168E8B5F-5148-0549-A01C-DF9DCE3E4B90}" srcOrd="0" destOrd="0" presId="urn:microsoft.com/office/officeart/2005/8/layout/hierarchy1"/>
    <dgm:cxn modelId="{0CC545A6-D06F-1B48-A68E-81545C88778E}" type="presParOf" srcId="{8B9989FD-228E-244B-B28E-666CC864B870}" destId="{6629FF21-00CB-084A-98F2-2ABD4A9F7D64}" srcOrd="0" destOrd="0" presId="urn:microsoft.com/office/officeart/2005/8/layout/hierarchy1"/>
    <dgm:cxn modelId="{7805E328-A1D8-564E-8A13-C4916369CCCA}" type="presParOf" srcId="{6629FF21-00CB-084A-98F2-2ABD4A9F7D64}" destId="{4BD3366D-4C73-6A42-8989-2B4BB44C253F}" srcOrd="0" destOrd="0" presId="urn:microsoft.com/office/officeart/2005/8/layout/hierarchy1"/>
    <dgm:cxn modelId="{0AF3F09F-9345-E740-B6AA-ECED46BE2823}" type="presParOf" srcId="{4BD3366D-4C73-6A42-8989-2B4BB44C253F}" destId="{8C73D9B5-B546-7248-AACE-0044FAE79F00}" srcOrd="0" destOrd="0" presId="urn:microsoft.com/office/officeart/2005/8/layout/hierarchy1"/>
    <dgm:cxn modelId="{A2A00604-20D7-5649-BC3B-94B4F0D01BC9}" type="presParOf" srcId="{4BD3366D-4C73-6A42-8989-2B4BB44C253F}" destId="{7C122F25-1DB0-184F-A69F-9126D55885BF}" srcOrd="1" destOrd="0" presId="urn:microsoft.com/office/officeart/2005/8/layout/hierarchy1"/>
    <dgm:cxn modelId="{3F31F7B2-232E-894C-A39F-D2A3474352FB}" type="presParOf" srcId="{6629FF21-00CB-084A-98F2-2ABD4A9F7D64}" destId="{99BCD9D2-6468-4349-977F-82011F28056F}" srcOrd="1" destOrd="0" presId="urn:microsoft.com/office/officeart/2005/8/layout/hierarchy1"/>
    <dgm:cxn modelId="{643E290E-A60A-F242-8B08-D8E08BF7CC73}" type="presParOf" srcId="{99BCD9D2-6468-4349-977F-82011F28056F}" destId="{D274D60D-24A2-AF46-A6F3-DC6ADC1D693D}" srcOrd="0" destOrd="0" presId="urn:microsoft.com/office/officeart/2005/8/layout/hierarchy1"/>
    <dgm:cxn modelId="{50D35B23-0274-3645-9A2B-B1510E0F9DB4}" type="presParOf" srcId="{99BCD9D2-6468-4349-977F-82011F28056F}" destId="{4546775B-6852-314A-B084-78D5EA6E1ADF}" srcOrd="1" destOrd="0" presId="urn:microsoft.com/office/officeart/2005/8/layout/hierarchy1"/>
    <dgm:cxn modelId="{92746BA5-35CC-EE40-BFCF-52CA5C052349}" type="presParOf" srcId="{4546775B-6852-314A-B084-78D5EA6E1ADF}" destId="{C3522580-0385-404D-BC89-970D4839BB1B}" srcOrd="0" destOrd="0" presId="urn:microsoft.com/office/officeart/2005/8/layout/hierarchy1"/>
    <dgm:cxn modelId="{20A368C4-853D-D843-952F-0A3D2B1C7869}" type="presParOf" srcId="{C3522580-0385-404D-BC89-970D4839BB1B}" destId="{22E9C069-0F77-8946-B0EA-197442B147A6}" srcOrd="0" destOrd="0" presId="urn:microsoft.com/office/officeart/2005/8/layout/hierarchy1"/>
    <dgm:cxn modelId="{1E00C713-6CD8-6643-A687-76631D0DF1AD}" type="presParOf" srcId="{C3522580-0385-404D-BC89-970D4839BB1B}" destId="{9C1FF105-AD2F-4E4E-B959-05708444F58D}" srcOrd="1" destOrd="0" presId="urn:microsoft.com/office/officeart/2005/8/layout/hierarchy1"/>
    <dgm:cxn modelId="{E021BE04-60EF-3F4C-AF71-D5D422C5262A}" type="presParOf" srcId="{4546775B-6852-314A-B084-78D5EA6E1ADF}" destId="{BAC8AF91-1FD5-894D-AD89-8D0C986396B2}" srcOrd="1" destOrd="0" presId="urn:microsoft.com/office/officeart/2005/8/layout/hierarchy1"/>
    <dgm:cxn modelId="{4F89CE7C-9AAB-CE45-8143-9804A5FBE223}" type="presParOf" srcId="{99BCD9D2-6468-4349-977F-82011F28056F}" destId="{628DB288-D862-FD4D-A696-4A10C33AA6F1}" srcOrd="2" destOrd="0" presId="urn:microsoft.com/office/officeart/2005/8/layout/hierarchy1"/>
    <dgm:cxn modelId="{3B50B1B6-58A1-1D40-AA06-65C2D0C2DB8C}" type="presParOf" srcId="{99BCD9D2-6468-4349-977F-82011F28056F}" destId="{12697F53-A00F-5A4E-9804-2996D9E07646}" srcOrd="3" destOrd="0" presId="urn:microsoft.com/office/officeart/2005/8/layout/hierarchy1"/>
    <dgm:cxn modelId="{A2A7AC63-7CFC-6F4A-9702-80B1F8345F37}" type="presParOf" srcId="{12697F53-A00F-5A4E-9804-2996D9E07646}" destId="{4789F79E-F0AA-C44C-9047-EFCBE5E412EC}" srcOrd="0" destOrd="0" presId="urn:microsoft.com/office/officeart/2005/8/layout/hierarchy1"/>
    <dgm:cxn modelId="{9447C2B2-26A8-3D4D-847B-4B787DE18026}" type="presParOf" srcId="{4789F79E-F0AA-C44C-9047-EFCBE5E412EC}" destId="{359FD7D1-59F0-5243-9515-05895AD38F01}" srcOrd="0" destOrd="0" presId="urn:microsoft.com/office/officeart/2005/8/layout/hierarchy1"/>
    <dgm:cxn modelId="{BB22F239-EC5D-374E-9844-E8275F133587}" type="presParOf" srcId="{4789F79E-F0AA-C44C-9047-EFCBE5E412EC}" destId="{A54BEE94-E5E3-2B45-8330-9C8B999FB9F9}" srcOrd="1" destOrd="0" presId="urn:microsoft.com/office/officeart/2005/8/layout/hierarchy1"/>
    <dgm:cxn modelId="{BBB05BD1-5992-4B46-8B7B-0C6BB3739BAA}" type="presParOf" srcId="{12697F53-A00F-5A4E-9804-2996D9E07646}" destId="{CAB4B0DE-F88C-0D4F-AB47-4D270F355D5D}" srcOrd="1" destOrd="0" presId="urn:microsoft.com/office/officeart/2005/8/layout/hierarchy1"/>
    <dgm:cxn modelId="{D3B06394-505A-4F4C-9DC1-13A3030370BC}" type="presParOf" srcId="{99BCD9D2-6468-4349-977F-82011F28056F}" destId="{55B51966-22EC-8D42-A6FC-5B48B4785AC3}" srcOrd="4" destOrd="0" presId="urn:microsoft.com/office/officeart/2005/8/layout/hierarchy1"/>
    <dgm:cxn modelId="{AD9385CB-105D-D543-AC3F-BDD9D84A5029}" type="presParOf" srcId="{99BCD9D2-6468-4349-977F-82011F28056F}" destId="{77F59856-D556-3F4A-A8D2-2B16738E1581}" srcOrd="5" destOrd="0" presId="urn:microsoft.com/office/officeart/2005/8/layout/hierarchy1"/>
    <dgm:cxn modelId="{EF18887E-D766-3447-BF31-080BF5BA158B}" type="presParOf" srcId="{77F59856-D556-3F4A-A8D2-2B16738E1581}" destId="{B064967F-5C1D-F34C-8CCD-ECE6DD00CDC9}" srcOrd="0" destOrd="0" presId="urn:microsoft.com/office/officeart/2005/8/layout/hierarchy1"/>
    <dgm:cxn modelId="{A91EAEB3-3CEF-C344-B622-CDECD56F5F95}" type="presParOf" srcId="{B064967F-5C1D-F34C-8CCD-ECE6DD00CDC9}" destId="{1A9E6385-8051-AF46-B76A-E399638ACBA6}" srcOrd="0" destOrd="0" presId="urn:microsoft.com/office/officeart/2005/8/layout/hierarchy1"/>
    <dgm:cxn modelId="{DC47DF55-520B-1E42-BC64-4B0135E97A00}" type="presParOf" srcId="{B064967F-5C1D-F34C-8CCD-ECE6DD00CDC9}" destId="{5381F401-DD21-3E4B-AAA1-1F145F251807}" srcOrd="1" destOrd="0" presId="urn:microsoft.com/office/officeart/2005/8/layout/hierarchy1"/>
    <dgm:cxn modelId="{F6729C15-5F25-BC4E-9C11-9D8B742377D2}" type="presParOf" srcId="{77F59856-D556-3F4A-A8D2-2B16738E1581}" destId="{8D5372D0-C2BE-F54E-84D4-1784D9D481BD}" srcOrd="1" destOrd="0" presId="urn:microsoft.com/office/officeart/2005/8/layout/hierarchy1"/>
    <dgm:cxn modelId="{532440C0-E8A1-C54B-8DF4-FF1F84415E17}" type="presParOf" srcId="{99BCD9D2-6468-4349-977F-82011F28056F}" destId="{6C69430B-1374-0A45-BD1C-3E044F00D3AB}" srcOrd="6" destOrd="0" presId="urn:microsoft.com/office/officeart/2005/8/layout/hierarchy1"/>
    <dgm:cxn modelId="{01824870-4BBF-FA4F-866D-66EDF9C63002}" type="presParOf" srcId="{99BCD9D2-6468-4349-977F-82011F28056F}" destId="{9FA7AA96-A050-CE45-A328-6998A8B99D49}" srcOrd="7" destOrd="0" presId="urn:microsoft.com/office/officeart/2005/8/layout/hierarchy1"/>
    <dgm:cxn modelId="{15024646-4B16-0146-9F88-CA4E63CD67AF}" type="presParOf" srcId="{9FA7AA96-A050-CE45-A328-6998A8B99D49}" destId="{05AD606C-D451-984A-BF8B-3201E43CF1E3}" srcOrd="0" destOrd="0" presId="urn:microsoft.com/office/officeart/2005/8/layout/hierarchy1"/>
    <dgm:cxn modelId="{51CA6158-6110-034F-BBF4-8700789B8C35}" type="presParOf" srcId="{05AD606C-D451-984A-BF8B-3201E43CF1E3}" destId="{31D8E739-A7B5-864C-8AD9-45445C616F97}" srcOrd="0" destOrd="0" presId="urn:microsoft.com/office/officeart/2005/8/layout/hierarchy1"/>
    <dgm:cxn modelId="{B0A35892-6A10-034A-BFB2-FDD52DE4A19A}" type="presParOf" srcId="{05AD606C-D451-984A-BF8B-3201E43CF1E3}" destId="{C3515089-795E-C94A-BF56-124D55052A81}" srcOrd="1" destOrd="0" presId="urn:microsoft.com/office/officeart/2005/8/layout/hierarchy1"/>
    <dgm:cxn modelId="{11E3962D-D7BE-BF44-9F4A-1177E6DF880C}" type="presParOf" srcId="{9FA7AA96-A050-CE45-A328-6998A8B99D49}" destId="{69DB69AF-7FAC-7C47-8B64-2029F7D644BA}" srcOrd="1" destOrd="0" presId="urn:microsoft.com/office/officeart/2005/8/layout/hierarchy1"/>
    <dgm:cxn modelId="{438E94C8-1305-9B4A-93DC-F55D9EE3A812}" type="presParOf" srcId="{99BCD9D2-6468-4349-977F-82011F28056F}" destId="{C1B3D23D-98E3-494A-BBEE-3AAB3DB81D68}" srcOrd="8" destOrd="0" presId="urn:microsoft.com/office/officeart/2005/8/layout/hierarchy1"/>
    <dgm:cxn modelId="{9ABD9A4E-5CF5-2D41-9AB5-10B9EA1127DF}" type="presParOf" srcId="{99BCD9D2-6468-4349-977F-82011F28056F}" destId="{0BC04362-BFA6-5842-A2E2-E4C4A7BB0F0A}" srcOrd="9" destOrd="0" presId="urn:microsoft.com/office/officeart/2005/8/layout/hierarchy1"/>
    <dgm:cxn modelId="{39F46BF8-7A0B-6C4E-94F6-F75A66E667C7}" type="presParOf" srcId="{0BC04362-BFA6-5842-A2E2-E4C4A7BB0F0A}" destId="{0D2E83CC-DEC1-6340-A4C1-B0511A45517E}" srcOrd="0" destOrd="0" presId="urn:microsoft.com/office/officeart/2005/8/layout/hierarchy1"/>
    <dgm:cxn modelId="{4FD2C93C-F53D-6F4B-8A06-46E5DF3374DF}" type="presParOf" srcId="{0D2E83CC-DEC1-6340-A4C1-B0511A45517E}" destId="{942B2166-A31A-F04C-9A67-7DA4596A5672}" srcOrd="0" destOrd="0" presId="urn:microsoft.com/office/officeart/2005/8/layout/hierarchy1"/>
    <dgm:cxn modelId="{44A26481-E6D6-5443-8DD4-4349D26328D0}" type="presParOf" srcId="{0D2E83CC-DEC1-6340-A4C1-B0511A45517E}" destId="{168E8B5F-5148-0549-A01C-DF9DCE3E4B90}" srcOrd="1" destOrd="0" presId="urn:microsoft.com/office/officeart/2005/8/layout/hierarchy1"/>
    <dgm:cxn modelId="{FE860719-2A54-5544-9C15-01F24731D35D}" type="presParOf" srcId="{0BC04362-BFA6-5842-A2E2-E4C4A7BB0F0A}" destId="{61D6C048-616E-424E-B1CD-9AEA100DA716}" srcOrd="1" destOrd="0" presId="urn:microsoft.com/office/officeart/2005/8/layout/hierarchy1"/>
    <dgm:cxn modelId="{DECAABAA-8FC3-0E42-B1A9-022C9B141F45}" type="presParOf" srcId="{99BCD9D2-6468-4349-977F-82011F28056F}" destId="{91141392-8AC7-0646-A67C-AE1EE28D94A0}" srcOrd="10" destOrd="0" presId="urn:microsoft.com/office/officeart/2005/8/layout/hierarchy1"/>
    <dgm:cxn modelId="{F0D31BBB-BE39-024D-9B20-8C246DE484D7}" type="presParOf" srcId="{99BCD9D2-6468-4349-977F-82011F28056F}" destId="{7DB03630-B35D-6B4D-8680-A738E2BA682B}" srcOrd="11" destOrd="0" presId="urn:microsoft.com/office/officeart/2005/8/layout/hierarchy1"/>
    <dgm:cxn modelId="{C182B162-086D-7E4F-93FA-91439FCFECB2}" type="presParOf" srcId="{7DB03630-B35D-6B4D-8680-A738E2BA682B}" destId="{17A7384A-FC75-FE44-BDF9-FCA789BA503B}" srcOrd="0" destOrd="0" presId="urn:microsoft.com/office/officeart/2005/8/layout/hierarchy1"/>
    <dgm:cxn modelId="{3FE48538-4ABB-3247-A423-6078EC5AE95C}" type="presParOf" srcId="{17A7384A-FC75-FE44-BDF9-FCA789BA503B}" destId="{7A8AA88F-0B79-F84C-9E9D-8F07FA5B851C}" srcOrd="0" destOrd="0" presId="urn:microsoft.com/office/officeart/2005/8/layout/hierarchy1"/>
    <dgm:cxn modelId="{19964973-911E-AE42-951C-1D77E5F2A8E1}" type="presParOf" srcId="{17A7384A-FC75-FE44-BDF9-FCA789BA503B}" destId="{94078E9B-0A63-3B48-9BB0-B9C906AF9967}" srcOrd="1" destOrd="0" presId="urn:microsoft.com/office/officeart/2005/8/layout/hierarchy1"/>
    <dgm:cxn modelId="{71E53A88-A764-CA45-A496-3CA37B481C4D}" type="presParOf" srcId="{7DB03630-B35D-6B4D-8680-A738E2BA682B}" destId="{9883C44A-5D57-CF49-8786-503F85416F03}" srcOrd="1" destOrd="0" presId="urn:microsoft.com/office/officeart/2005/8/layout/hierarchy1"/>
    <dgm:cxn modelId="{F5BF4A42-8AF6-5E40-BD7C-3879E8809D36}" type="presParOf" srcId="{9883C44A-5D57-CF49-8786-503F85416F03}" destId="{322FC925-C033-F34E-824D-C5D6271C128E}" srcOrd="0" destOrd="0" presId="urn:microsoft.com/office/officeart/2005/8/layout/hierarchy1"/>
    <dgm:cxn modelId="{4AF9DE5B-2D38-234B-A08E-8AFD8E50F9DA}" type="presParOf" srcId="{9883C44A-5D57-CF49-8786-503F85416F03}" destId="{B41D4CF0-C558-EF4E-BBBD-A61050ED38C6}" srcOrd="1" destOrd="0" presId="urn:microsoft.com/office/officeart/2005/8/layout/hierarchy1"/>
    <dgm:cxn modelId="{FCF5DA0C-F861-4E41-A282-7B2845A1DE7A}" type="presParOf" srcId="{B41D4CF0-C558-EF4E-BBBD-A61050ED38C6}" destId="{CC4AA9D7-3388-1E48-AFBC-22613F07D1DF}" srcOrd="0" destOrd="0" presId="urn:microsoft.com/office/officeart/2005/8/layout/hierarchy1"/>
    <dgm:cxn modelId="{5EC0D757-75C2-4441-AF90-295EBCB3572A}" type="presParOf" srcId="{CC4AA9D7-3388-1E48-AFBC-22613F07D1DF}" destId="{15E0A3AD-53D1-8C43-ACF5-6D0F20B86570}" srcOrd="0" destOrd="0" presId="urn:microsoft.com/office/officeart/2005/8/layout/hierarchy1"/>
    <dgm:cxn modelId="{27F8E0D6-AAC3-414A-B555-5B3E99C1EBC4}" type="presParOf" srcId="{CC4AA9D7-3388-1E48-AFBC-22613F07D1DF}" destId="{B40FE360-48EE-4349-834C-8E1A9BE3A5C4}" srcOrd="1" destOrd="0" presId="urn:microsoft.com/office/officeart/2005/8/layout/hierarchy1"/>
    <dgm:cxn modelId="{0E6EC49D-FA46-6C48-B96D-C668EB2D2B23}" type="presParOf" srcId="{B41D4CF0-C558-EF4E-BBBD-A61050ED38C6}" destId="{B3347EE2-9393-734B-91DE-BC719929BAD2}" srcOrd="1" destOrd="0" presId="urn:microsoft.com/office/officeart/2005/8/layout/hierarchy1"/>
    <dgm:cxn modelId="{79236877-32D4-4545-9B20-72CE323B3236}" type="presParOf" srcId="{9883C44A-5D57-CF49-8786-503F85416F03}" destId="{DB409710-BF3D-BC4B-AC8A-B55DC3F64AF6}" srcOrd="2" destOrd="0" presId="urn:microsoft.com/office/officeart/2005/8/layout/hierarchy1"/>
    <dgm:cxn modelId="{691672BB-69CC-0449-8D3E-CF2836CAB669}" type="presParOf" srcId="{9883C44A-5D57-CF49-8786-503F85416F03}" destId="{27D04D8F-EEA0-BF47-B0BF-2378181DE9E3}" srcOrd="3" destOrd="0" presId="urn:microsoft.com/office/officeart/2005/8/layout/hierarchy1"/>
    <dgm:cxn modelId="{BB00B87D-CEDC-E043-B3C4-2BD3FB30BAEA}" type="presParOf" srcId="{27D04D8F-EEA0-BF47-B0BF-2378181DE9E3}" destId="{71E3AE83-2BA5-1A43-A450-0779232332A1}" srcOrd="0" destOrd="0" presId="urn:microsoft.com/office/officeart/2005/8/layout/hierarchy1"/>
    <dgm:cxn modelId="{525EAED7-7941-924C-B1CA-9084812A8616}" type="presParOf" srcId="{71E3AE83-2BA5-1A43-A450-0779232332A1}" destId="{E8D9B8C5-5E51-9A4A-A717-0AF996196D9B}" srcOrd="0" destOrd="0" presId="urn:microsoft.com/office/officeart/2005/8/layout/hierarchy1"/>
    <dgm:cxn modelId="{579E152C-3CBA-8146-84C9-AA51FDB95C4B}" type="presParOf" srcId="{71E3AE83-2BA5-1A43-A450-0779232332A1}" destId="{84B2395D-649D-6A41-A941-6EC3427CDD48}" srcOrd="1" destOrd="0" presId="urn:microsoft.com/office/officeart/2005/8/layout/hierarchy1"/>
    <dgm:cxn modelId="{B680C471-6D10-9648-862B-FB42FF2DFF4F}" type="presParOf" srcId="{27D04D8F-EEA0-BF47-B0BF-2378181DE9E3}" destId="{09CC9EB2-7533-2845-BEE4-7CD69490326B}" srcOrd="1" destOrd="0" presId="urn:microsoft.com/office/officeart/2005/8/layout/hierarchy1"/>
    <dgm:cxn modelId="{AB19E85A-FF0F-7444-91AD-54131A32D81A}" type="presParOf" srcId="{9883C44A-5D57-CF49-8786-503F85416F03}" destId="{C3202691-9227-B148-81E7-2F8D4A2BCA52}" srcOrd="4" destOrd="0" presId="urn:microsoft.com/office/officeart/2005/8/layout/hierarchy1"/>
    <dgm:cxn modelId="{4DA668C4-6229-7F42-9DF1-C228470BF164}" type="presParOf" srcId="{9883C44A-5D57-CF49-8786-503F85416F03}" destId="{ED22A059-CC07-C14C-8494-697499D82DF9}" srcOrd="5" destOrd="0" presId="urn:microsoft.com/office/officeart/2005/8/layout/hierarchy1"/>
    <dgm:cxn modelId="{45C51A52-C4B3-6E4B-B223-8FC93897F389}" type="presParOf" srcId="{ED22A059-CC07-C14C-8494-697499D82DF9}" destId="{2F5EFB5D-D748-CC4B-B395-9A261920E075}" srcOrd="0" destOrd="0" presId="urn:microsoft.com/office/officeart/2005/8/layout/hierarchy1"/>
    <dgm:cxn modelId="{5656A82D-8FF5-2A4B-842F-834D948FE292}" type="presParOf" srcId="{2F5EFB5D-D748-CC4B-B395-9A261920E075}" destId="{1264383E-1D06-A748-B6DB-18288DBD2713}" srcOrd="0" destOrd="0" presId="urn:microsoft.com/office/officeart/2005/8/layout/hierarchy1"/>
    <dgm:cxn modelId="{4BD4655B-DD81-AD44-A2F6-8830754E700C}" type="presParOf" srcId="{2F5EFB5D-D748-CC4B-B395-9A261920E075}" destId="{F3C7DD5B-BB1D-BB4F-8C5F-9E66B3E8557E}" srcOrd="1" destOrd="0" presId="urn:microsoft.com/office/officeart/2005/8/layout/hierarchy1"/>
    <dgm:cxn modelId="{91C5DCE1-09B0-E744-81A1-84536AE7D99D}" type="presParOf" srcId="{ED22A059-CC07-C14C-8494-697499D82DF9}" destId="{5E9764EA-EB36-5643-B918-E62DFF01D47C}" srcOrd="1" destOrd="0" presId="urn:microsoft.com/office/officeart/2005/8/layout/hierarchy1"/>
    <dgm:cxn modelId="{FF0A1980-9F2F-F147-B4B3-93FE283B10AB}" type="presParOf" srcId="{9883C44A-5D57-CF49-8786-503F85416F03}" destId="{42C70A6D-1E81-7340-85F4-3AF461E37EA2}" srcOrd="6" destOrd="0" presId="urn:microsoft.com/office/officeart/2005/8/layout/hierarchy1"/>
    <dgm:cxn modelId="{90C68408-EE0C-FE42-9B02-6BE1681109D4}" type="presParOf" srcId="{9883C44A-5D57-CF49-8786-503F85416F03}" destId="{174886E0-2F22-7C49-940D-D5A7D33F49E2}" srcOrd="7" destOrd="0" presId="urn:microsoft.com/office/officeart/2005/8/layout/hierarchy1"/>
    <dgm:cxn modelId="{784D6A10-5B40-DD46-89C1-7553190A2F25}" type="presParOf" srcId="{174886E0-2F22-7C49-940D-D5A7D33F49E2}" destId="{45B0625D-3403-1D46-9D18-1C2B2E5AC456}" srcOrd="0" destOrd="0" presId="urn:microsoft.com/office/officeart/2005/8/layout/hierarchy1"/>
    <dgm:cxn modelId="{B2AA27E1-D0BE-1D4E-864C-6456F997226F}" type="presParOf" srcId="{45B0625D-3403-1D46-9D18-1C2B2E5AC456}" destId="{607A3171-D221-4342-B6A7-E597FE548E90}" srcOrd="0" destOrd="0" presId="urn:microsoft.com/office/officeart/2005/8/layout/hierarchy1"/>
    <dgm:cxn modelId="{8117D93A-1FA5-6D4A-A208-E1FC239D05A1}" type="presParOf" srcId="{45B0625D-3403-1D46-9D18-1C2B2E5AC456}" destId="{46645820-18AB-2A4E-92A2-A6883C2DF416}" srcOrd="1" destOrd="0" presId="urn:microsoft.com/office/officeart/2005/8/layout/hierarchy1"/>
    <dgm:cxn modelId="{16D2084D-BF70-E34A-B3C0-534DF41B403F}" type="presParOf" srcId="{174886E0-2F22-7C49-940D-D5A7D33F49E2}" destId="{966CAFF7-8DF0-7443-B7C9-E342931C16E6}" srcOrd="1" destOrd="0" presId="urn:microsoft.com/office/officeart/2005/8/layout/hierarchy1"/>
    <dgm:cxn modelId="{FFED442C-C4D6-1640-BB73-6B2A9DD8A1F7}" type="presParOf" srcId="{9883C44A-5D57-CF49-8786-503F85416F03}" destId="{D264C34E-28DE-C54E-BD61-C9914011362B}" srcOrd="8" destOrd="0" presId="urn:microsoft.com/office/officeart/2005/8/layout/hierarchy1"/>
    <dgm:cxn modelId="{391CF498-3852-1B47-AAAE-F85AA6A0C2ED}" type="presParOf" srcId="{9883C44A-5D57-CF49-8786-503F85416F03}" destId="{862C4186-62FB-F648-94B0-A944B2788142}" srcOrd="9" destOrd="0" presId="urn:microsoft.com/office/officeart/2005/8/layout/hierarchy1"/>
    <dgm:cxn modelId="{C10402B1-A3A1-AA48-9376-4742CF76C68D}" type="presParOf" srcId="{862C4186-62FB-F648-94B0-A944B2788142}" destId="{8BE9E82A-0601-7D4B-B3A6-FFBEAA8874C6}" srcOrd="0" destOrd="0" presId="urn:microsoft.com/office/officeart/2005/8/layout/hierarchy1"/>
    <dgm:cxn modelId="{7C584C8F-5F76-AF4E-9101-46607EFC38D9}" type="presParOf" srcId="{8BE9E82A-0601-7D4B-B3A6-FFBEAA8874C6}" destId="{A5035111-7DCB-1C4F-934F-0A6BB38C4DBB}" srcOrd="0" destOrd="0" presId="urn:microsoft.com/office/officeart/2005/8/layout/hierarchy1"/>
    <dgm:cxn modelId="{89F672CC-F6D5-9040-A707-72E4E500EFC3}" type="presParOf" srcId="{8BE9E82A-0601-7D4B-B3A6-FFBEAA8874C6}" destId="{F61E452A-7A96-5944-ADCE-E4A44731FDA2}" srcOrd="1" destOrd="0" presId="urn:microsoft.com/office/officeart/2005/8/layout/hierarchy1"/>
    <dgm:cxn modelId="{8512B5F1-9862-2049-9D89-8B6D9CCE34F8}" type="presParOf" srcId="{862C4186-62FB-F648-94B0-A944B2788142}" destId="{05B82A26-31B5-E049-84F7-FB858AF9B1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153047"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8153047"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7848125"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7848125"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7754538"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7754538"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7848125"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7848125"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153047"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323471" y="2764992"/>
        <a:ext cx="8153047"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891306" y="2024661"/>
        <a:ext cx="611346" cy="2964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1BB82-7F85-EA41-8855-188139BA8010}">
      <dsp:nvSpPr>
        <dsp:cNvPr id="0" name=""/>
        <dsp:cNvSpPr/>
      </dsp:nvSpPr>
      <dsp:spPr>
        <a:xfrm>
          <a:off x="2899023" y="85569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24ECBB-6EE9-A04A-8B5F-3D7B843F4DCD}">
      <dsp:nvSpPr>
        <dsp:cNvPr id="0" name=""/>
        <dsp:cNvSpPr/>
      </dsp:nvSpPr>
      <dsp:spPr>
        <a:xfrm>
          <a:off x="2899023" y="85569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971320-062F-7847-B360-605709B88F32}">
      <dsp:nvSpPr>
        <dsp:cNvPr id="0" name=""/>
        <dsp:cNvSpPr/>
      </dsp:nvSpPr>
      <dsp:spPr>
        <a:xfrm>
          <a:off x="2853303" y="85569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396D92-71F1-6B4F-9D4B-6C2394B46CF2}">
      <dsp:nvSpPr>
        <dsp:cNvPr id="0" name=""/>
        <dsp:cNvSpPr/>
      </dsp:nvSpPr>
      <dsp:spPr>
        <a:xfrm>
          <a:off x="2363323" y="85569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F60173-3E3D-A14A-A2DC-972FA1759A63}">
      <dsp:nvSpPr>
        <dsp:cNvPr id="0" name=""/>
        <dsp:cNvSpPr/>
      </dsp:nvSpPr>
      <dsp:spPr>
        <a:xfrm>
          <a:off x="1827622" y="85569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FB106E-D393-134E-8C0A-D146562EABFB}">
      <dsp:nvSpPr>
        <dsp:cNvPr id="0" name=""/>
        <dsp:cNvSpPr/>
      </dsp:nvSpPr>
      <dsp:spPr>
        <a:xfrm>
          <a:off x="1559772" y="44990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9005A3-19D5-E140-A3FA-CB081C02A790}">
      <dsp:nvSpPr>
        <dsp:cNvPr id="0" name=""/>
        <dsp:cNvSpPr/>
      </dsp:nvSpPr>
      <dsp:spPr>
        <a:xfrm>
          <a:off x="1559772" y="44990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B1BC7-1578-0247-A376-223EDF8CF046}">
      <dsp:nvSpPr>
        <dsp:cNvPr id="0" name=""/>
        <dsp:cNvSpPr/>
      </dsp:nvSpPr>
      <dsp:spPr>
        <a:xfrm>
          <a:off x="1559772" y="44990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EC6137-3655-4F4D-BAB5-FE040EE08576}">
      <dsp:nvSpPr>
        <dsp:cNvPr id="0" name=""/>
        <dsp:cNvSpPr/>
      </dsp:nvSpPr>
      <dsp:spPr>
        <a:xfrm>
          <a:off x="1291922" y="44990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7643D8-BA60-3F46-8F6F-5E57C906B49E}">
      <dsp:nvSpPr>
        <dsp:cNvPr id="0" name=""/>
        <dsp:cNvSpPr/>
      </dsp:nvSpPr>
      <dsp:spPr>
        <a:xfrm>
          <a:off x="756222" y="44990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904C7-ECE7-4346-BA17-B63D2640614E}">
      <dsp:nvSpPr>
        <dsp:cNvPr id="0" name=""/>
        <dsp:cNvSpPr/>
      </dsp:nvSpPr>
      <dsp:spPr>
        <a:xfrm>
          <a:off x="220521" y="44990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8D38A0-8A8F-FD41-9E3A-19AE49813050}">
      <dsp:nvSpPr>
        <dsp:cNvPr id="0" name=""/>
        <dsp:cNvSpPr/>
      </dsp:nvSpPr>
      <dsp:spPr>
        <a:xfrm>
          <a:off x="1340622" y="171580"/>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86DCA-5287-6146-A2FA-A2D4A0241D4A}">
      <dsp:nvSpPr>
        <dsp:cNvPr id="0" name=""/>
        <dsp:cNvSpPr/>
      </dsp:nvSpPr>
      <dsp:spPr>
        <a:xfrm>
          <a:off x="1389322" y="217845"/>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base</a:t>
          </a:r>
        </a:p>
      </dsp:txBody>
      <dsp:txXfrm>
        <a:off x="1397474" y="225997"/>
        <a:ext cx="421996" cy="262016"/>
      </dsp:txXfrm>
    </dsp:sp>
    <dsp:sp modelId="{B7842A77-AFBD-324F-BAF7-EC1ABEDA16FD}">
      <dsp:nvSpPr>
        <dsp:cNvPr id="0" name=""/>
        <dsp:cNvSpPr/>
      </dsp:nvSpPr>
      <dsp:spPr>
        <a:xfrm>
          <a:off x="13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FFFD-374E-1D43-B287-4EAE7B18A8DA}">
      <dsp:nvSpPr>
        <dsp:cNvPr id="0" name=""/>
        <dsp:cNvSpPr/>
      </dsp:nvSpPr>
      <dsp:spPr>
        <a:xfrm>
          <a:off x="500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58223" y="631790"/>
        <a:ext cx="421996" cy="262016"/>
      </dsp:txXfrm>
    </dsp:sp>
    <dsp:sp modelId="{9A0915FF-4996-894B-8F13-A89463E3CF10}">
      <dsp:nvSpPr>
        <dsp:cNvPr id="0" name=""/>
        <dsp:cNvSpPr/>
      </dsp:nvSpPr>
      <dsp:spPr>
        <a:xfrm>
          <a:off x="537071"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4D439A-C0D9-6B42-B97D-68034614DEBC}">
      <dsp:nvSpPr>
        <dsp:cNvPr id="0" name=""/>
        <dsp:cNvSpPr/>
      </dsp:nvSpPr>
      <dsp:spPr>
        <a:xfrm>
          <a:off x="585771"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593923" y="631790"/>
        <a:ext cx="421996" cy="262016"/>
      </dsp:txXfrm>
    </dsp:sp>
    <dsp:sp modelId="{A2E2FA6E-8373-D04B-8369-E6B5454622CD}">
      <dsp:nvSpPr>
        <dsp:cNvPr id="0" name=""/>
        <dsp:cNvSpPr/>
      </dsp:nvSpPr>
      <dsp:spPr>
        <a:xfrm>
          <a:off x="10727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C6627-1E55-904D-BB65-545B9AF152EF}">
      <dsp:nvSpPr>
        <dsp:cNvPr id="0" name=""/>
        <dsp:cNvSpPr/>
      </dsp:nvSpPr>
      <dsp:spPr>
        <a:xfrm>
          <a:off x="11214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1129624" y="631790"/>
        <a:ext cx="421996" cy="262016"/>
      </dsp:txXfrm>
    </dsp:sp>
    <dsp:sp modelId="{9A948B12-4D85-DD48-AA96-B41E2CB9308E}">
      <dsp:nvSpPr>
        <dsp:cNvPr id="0" name=""/>
        <dsp:cNvSpPr/>
      </dsp:nvSpPr>
      <dsp:spPr>
        <a:xfrm>
          <a:off x="1608472"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C36D4-4C61-5A4F-A323-94518A3719B4}">
      <dsp:nvSpPr>
        <dsp:cNvPr id="0" name=""/>
        <dsp:cNvSpPr/>
      </dsp:nvSpPr>
      <dsp:spPr>
        <a:xfrm>
          <a:off x="1657172"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1665324" y="631790"/>
        <a:ext cx="421996" cy="262016"/>
      </dsp:txXfrm>
    </dsp:sp>
    <dsp:sp modelId="{B522F0A6-0303-2344-AD08-F637CB3D634C}">
      <dsp:nvSpPr>
        <dsp:cNvPr id="0" name=""/>
        <dsp:cNvSpPr/>
      </dsp:nvSpPr>
      <dsp:spPr>
        <a:xfrm>
          <a:off x="21441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89456-4476-984E-923C-A64E502D27EF}">
      <dsp:nvSpPr>
        <dsp:cNvPr id="0" name=""/>
        <dsp:cNvSpPr/>
      </dsp:nvSpPr>
      <dsp:spPr>
        <a:xfrm>
          <a:off x="21928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2201025" y="631790"/>
        <a:ext cx="421996" cy="262016"/>
      </dsp:txXfrm>
    </dsp:sp>
    <dsp:sp modelId="{0F1DE93A-AAEE-FE4B-8FB0-A59425D8FC57}">
      <dsp:nvSpPr>
        <dsp:cNvPr id="0" name=""/>
        <dsp:cNvSpPr/>
      </dsp:nvSpPr>
      <dsp:spPr>
        <a:xfrm>
          <a:off x="2679873" y="577373"/>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E1B1C-F24D-D34B-8346-EA4218A461F0}">
      <dsp:nvSpPr>
        <dsp:cNvPr id="0" name=""/>
        <dsp:cNvSpPr/>
      </dsp:nvSpPr>
      <dsp:spPr>
        <a:xfrm>
          <a:off x="2728573" y="623638"/>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hybrid</a:t>
          </a:r>
        </a:p>
      </dsp:txBody>
      <dsp:txXfrm>
        <a:off x="2736725" y="631790"/>
        <a:ext cx="421996" cy="262016"/>
      </dsp:txXfrm>
    </dsp:sp>
    <dsp:sp modelId="{3F7BDD89-B3E3-D04A-A1CC-11B1723E3A92}">
      <dsp:nvSpPr>
        <dsp:cNvPr id="0" name=""/>
        <dsp:cNvSpPr/>
      </dsp:nvSpPr>
      <dsp:spPr>
        <a:xfrm>
          <a:off x="1608472"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8BA4C-4A44-2043-B847-57D6587C0F77}">
      <dsp:nvSpPr>
        <dsp:cNvPr id="0" name=""/>
        <dsp:cNvSpPr/>
      </dsp:nvSpPr>
      <dsp:spPr>
        <a:xfrm>
          <a:off x="1657172"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fungible</a:t>
          </a:r>
        </a:p>
      </dsp:txBody>
      <dsp:txXfrm>
        <a:off x="1665324" y="1037583"/>
        <a:ext cx="421996" cy="262016"/>
      </dsp:txXfrm>
    </dsp:sp>
    <dsp:sp modelId="{E5121643-19A0-0347-AA66-A11CEE15EAE5}">
      <dsp:nvSpPr>
        <dsp:cNvPr id="0" name=""/>
        <dsp:cNvSpPr/>
      </dsp:nvSpPr>
      <dsp:spPr>
        <a:xfrm>
          <a:off x="21441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74CA4-8576-5D41-B10B-DFD5D186A5AF}">
      <dsp:nvSpPr>
        <dsp:cNvPr id="0" name=""/>
        <dsp:cNvSpPr/>
      </dsp:nvSpPr>
      <dsp:spPr>
        <a:xfrm>
          <a:off x="21928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fungible</a:t>
          </a:r>
        </a:p>
      </dsp:txBody>
      <dsp:txXfrm>
        <a:off x="2201025" y="1037583"/>
        <a:ext cx="421996" cy="262016"/>
      </dsp:txXfrm>
    </dsp:sp>
    <dsp:sp modelId="{7FF2AC3C-667C-E54C-B267-18BFEBA428B2}">
      <dsp:nvSpPr>
        <dsp:cNvPr id="0" name=""/>
        <dsp:cNvSpPr/>
      </dsp:nvSpPr>
      <dsp:spPr>
        <a:xfrm>
          <a:off x="26798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85FC7-9785-A343-8116-8D2E087895E1}">
      <dsp:nvSpPr>
        <dsp:cNvPr id="0" name=""/>
        <dsp:cNvSpPr/>
      </dsp:nvSpPr>
      <dsp:spPr>
        <a:xfrm>
          <a:off x="27285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fractional non-fungible</a:t>
          </a:r>
        </a:p>
      </dsp:txBody>
      <dsp:txXfrm>
        <a:off x="2736725" y="1037583"/>
        <a:ext cx="421996" cy="262016"/>
      </dsp:txXfrm>
    </dsp:sp>
    <dsp:sp modelId="{79351FB4-860E-FF4D-9856-B08AF35FBFE3}">
      <dsp:nvSpPr>
        <dsp:cNvPr id="0" name=""/>
        <dsp:cNvSpPr/>
      </dsp:nvSpPr>
      <dsp:spPr>
        <a:xfrm>
          <a:off x="3215573"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6DFD2-3046-B042-9C91-79537AFE5D03}">
      <dsp:nvSpPr>
        <dsp:cNvPr id="0" name=""/>
        <dsp:cNvSpPr/>
      </dsp:nvSpPr>
      <dsp:spPr>
        <a:xfrm>
          <a:off x="3264273"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whole non-fungible</a:t>
          </a:r>
        </a:p>
      </dsp:txBody>
      <dsp:txXfrm>
        <a:off x="3272425" y="1037583"/>
        <a:ext cx="421996" cy="262016"/>
      </dsp:txXfrm>
    </dsp:sp>
    <dsp:sp modelId="{B9C12D55-89E3-054D-B0D8-CA6024F4CD8C}">
      <dsp:nvSpPr>
        <dsp:cNvPr id="0" name=""/>
        <dsp:cNvSpPr/>
      </dsp:nvSpPr>
      <dsp:spPr>
        <a:xfrm>
          <a:off x="3751274" y="983166"/>
          <a:ext cx="438300" cy="27832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4081C-CF69-584B-86EA-16709ADD0B65}">
      <dsp:nvSpPr>
        <dsp:cNvPr id="0" name=""/>
        <dsp:cNvSpPr/>
      </dsp:nvSpPr>
      <dsp:spPr>
        <a:xfrm>
          <a:off x="3799974" y="1029431"/>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singleton</a:t>
          </a:r>
        </a:p>
      </dsp:txBody>
      <dsp:txXfrm>
        <a:off x="3808126" y="1037583"/>
        <a:ext cx="421996" cy="262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4C34E-28DE-C54E-BD61-C9914011362B}">
      <dsp:nvSpPr>
        <dsp:cNvPr id="0" name=""/>
        <dsp:cNvSpPr/>
      </dsp:nvSpPr>
      <dsp:spPr>
        <a:xfrm>
          <a:off x="2899023" y="689454"/>
          <a:ext cx="1071400" cy="127472"/>
        </a:xfrm>
        <a:custGeom>
          <a:avLst/>
          <a:gdLst/>
          <a:ahLst/>
          <a:cxnLst/>
          <a:rect l="0" t="0" r="0" b="0"/>
          <a:pathLst>
            <a:path>
              <a:moveTo>
                <a:pt x="0" y="0"/>
              </a:moveTo>
              <a:lnTo>
                <a:pt x="0" y="86868"/>
              </a:lnTo>
              <a:lnTo>
                <a:pt x="1071400" y="86868"/>
              </a:lnTo>
              <a:lnTo>
                <a:pt x="10714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70A6D-1E81-7340-85F4-3AF461E37EA2}">
      <dsp:nvSpPr>
        <dsp:cNvPr id="0" name=""/>
        <dsp:cNvSpPr/>
      </dsp:nvSpPr>
      <dsp:spPr>
        <a:xfrm>
          <a:off x="2899023" y="689454"/>
          <a:ext cx="535700" cy="127472"/>
        </a:xfrm>
        <a:custGeom>
          <a:avLst/>
          <a:gdLst/>
          <a:ahLst/>
          <a:cxnLst/>
          <a:rect l="0" t="0" r="0" b="0"/>
          <a:pathLst>
            <a:path>
              <a:moveTo>
                <a:pt x="0" y="0"/>
              </a:moveTo>
              <a:lnTo>
                <a:pt x="0" y="86868"/>
              </a:lnTo>
              <a:lnTo>
                <a:pt x="535700" y="86868"/>
              </a:lnTo>
              <a:lnTo>
                <a:pt x="53570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202691-9227-B148-81E7-2F8D4A2BCA52}">
      <dsp:nvSpPr>
        <dsp:cNvPr id="0" name=""/>
        <dsp:cNvSpPr/>
      </dsp:nvSpPr>
      <dsp:spPr>
        <a:xfrm>
          <a:off x="2853303" y="689454"/>
          <a:ext cx="91440" cy="127472"/>
        </a:xfrm>
        <a:custGeom>
          <a:avLst/>
          <a:gdLst/>
          <a:ahLst/>
          <a:cxnLst/>
          <a:rect l="0" t="0" r="0" b="0"/>
          <a:pathLst>
            <a:path>
              <a:moveTo>
                <a:pt x="45720" y="0"/>
              </a:moveTo>
              <a:lnTo>
                <a:pt x="4572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409710-BF3D-BC4B-AC8A-B55DC3F64AF6}">
      <dsp:nvSpPr>
        <dsp:cNvPr id="0" name=""/>
        <dsp:cNvSpPr/>
      </dsp:nvSpPr>
      <dsp:spPr>
        <a:xfrm>
          <a:off x="2363323" y="689454"/>
          <a:ext cx="535700" cy="127472"/>
        </a:xfrm>
        <a:custGeom>
          <a:avLst/>
          <a:gdLst/>
          <a:ahLst/>
          <a:cxnLst/>
          <a:rect l="0" t="0" r="0" b="0"/>
          <a:pathLst>
            <a:path>
              <a:moveTo>
                <a:pt x="535700" y="0"/>
              </a:moveTo>
              <a:lnTo>
                <a:pt x="5357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FC925-C033-F34E-824D-C5D6271C128E}">
      <dsp:nvSpPr>
        <dsp:cNvPr id="0" name=""/>
        <dsp:cNvSpPr/>
      </dsp:nvSpPr>
      <dsp:spPr>
        <a:xfrm>
          <a:off x="1827622" y="689454"/>
          <a:ext cx="1071400" cy="127472"/>
        </a:xfrm>
        <a:custGeom>
          <a:avLst/>
          <a:gdLst/>
          <a:ahLst/>
          <a:cxnLst/>
          <a:rect l="0" t="0" r="0" b="0"/>
          <a:pathLst>
            <a:path>
              <a:moveTo>
                <a:pt x="1071400" y="0"/>
              </a:moveTo>
              <a:lnTo>
                <a:pt x="1071400" y="86868"/>
              </a:lnTo>
              <a:lnTo>
                <a:pt x="0" y="86868"/>
              </a:lnTo>
              <a:lnTo>
                <a:pt x="0" y="12747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141392-8AC7-0646-A67C-AE1EE28D94A0}">
      <dsp:nvSpPr>
        <dsp:cNvPr id="0" name=""/>
        <dsp:cNvSpPr/>
      </dsp:nvSpPr>
      <dsp:spPr>
        <a:xfrm>
          <a:off x="1559772" y="283661"/>
          <a:ext cx="1339250" cy="127472"/>
        </a:xfrm>
        <a:custGeom>
          <a:avLst/>
          <a:gdLst/>
          <a:ahLst/>
          <a:cxnLst/>
          <a:rect l="0" t="0" r="0" b="0"/>
          <a:pathLst>
            <a:path>
              <a:moveTo>
                <a:pt x="0" y="0"/>
              </a:moveTo>
              <a:lnTo>
                <a:pt x="0" y="86868"/>
              </a:lnTo>
              <a:lnTo>
                <a:pt x="1339250" y="86868"/>
              </a:lnTo>
              <a:lnTo>
                <a:pt x="13392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3D23D-98E3-494A-BBEE-3AAB3DB81D68}">
      <dsp:nvSpPr>
        <dsp:cNvPr id="0" name=""/>
        <dsp:cNvSpPr/>
      </dsp:nvSpPr>
      <dsp:spPr>
        <a:xfrm>
          <a:off x="1559772" y="283661"/>
          <a:ext cx="803550" cy="127472"/>
        </a:xfrm>
        <a:custGeom>
          <a:avLst/>
          <a:gdLst/>
          <a:ahLst/>
          <a:cxnLst/>
          <a:rect l="0" t="0" r="0" b="0"/>
          <a:pathLst>
            <a:path>
              <a:moveTo>
                <a:pt x="0" y="0"/>
              </a:moveTo>
              <a:lnTo>
                <a:pt x="0" y="86868"/>
              </a:lnTo>
              <a:lnTo>
                <a:pt x="803550" y="86868"/>
              </a:lnTo>
              <a:lnTo>
                <a:pt x="8035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69430B-1374-0A45-BD1C-3E044F00D3AB}">
      <dsp:nvSpPr>
        <dsp:cNvPr id="0" name=""/>
        <dsp:cNvSpPr/>
      </dsp:nvSpPr>
      <dsp:spPr>
        <a:xfrm>
          <a:off x="1559772" y="283661"/>
          <a:ext cx="267850" cy="127472"/>
        </a:xfrm>
        <a:custGeom>
          <a:avLst/>
          <a:gdLst/>
          <a:ahLst/>
          <a:cxnLst/>
          <a:rect l="0" t="0" r="0" b="0"/>
          <a:pathLst>
            <a:path>
              <a:moveTo>
                <a:pt x="0" y="0"/>
              </a:moveTo>
              <a:lnTo>
                <a:pt x="0" y="86868"/>
              </a:lnTo>
              <a:lnTo>
                <a:pt x="267850" y="86868"/>
              </a:lnTo>
              <a:lnTo>
                <a:pt x="26785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B51966-22EC-8D42-A6FC-5B48B4785AC3}">
      <dsp:nvSpPr>
        <dsp:cNvPr id="0" name=""/>
        <dsp:cNvSpPr/>
      </dsp:nvSpPr>
      <dsp:spPr>
        <a:xfrm>
          <a:off x="1291922" y="283661"/>
          <a:ext cx="267850" cy="127472"/>
        </a:xfrm>
        <a:custGeom>
          <a:avLst/>
          <a:gdLst/>
          <a:ahLst/>
          <a:cxnLst/>
          <a:rect l="0" t="0" r="0" b="0"/>
          <a:pathLst>
            <a:path>
              <a:moveTo>
                <a:pt x="267850" y="0"/>
              </a:moveTo>
              <a:lnTo>
                <a:pt x="2678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DB288-D862-FD4D-A696-4A10C33AA6F1}">
      <dsp:nvSpPr>
        <dsp:cNvPr id="0" name=""/>
        <dsp:cNvSpPr/>
      </dsp:nvSpPr>
      <dsp:spPr>
        <a:xfrm>
          <a:off x="756222" y="283661"/>
          <a:ext cx="803550" cy="127472"/>
        </a:xfrm>
        <a:custGeom>
          <a:avLst/>
          <a:gdLst/>
          <a:ahLst/>
          <a:cxnLst/>
          <a:rect l="0" t="0" r="0" b="0"/>
          <a:pathLst>
            <a:path>
              <a:moveTo>
                <a:pt x="803550" y="0"/>
              </a:moveTo>
              <a:lnTo>
                <a:pt x="8035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74D60D-24A2-AF46-A6F3-DC6ADC1D693D}">
      <dsp:nvSpPr>
        <dsp:cNvPr id="0" name=""/>
        <dsp:cNvSpPr/>
      </dsp:nvSpPr>
      <dsp:spPr>
        <a:xfrm>
          <a:off x="220521" y="283661"/>
          <a:ext cx="1339250" cy="127472"/>
        </a:xfrm>
        <a:custGeom>
          <a:avLst/>
          <a:gdLst/>
          <a:ahLst/>
          <a:cxnLst/>
          <a:rect l="0" t="0" r="0" b="0"/>
          <a:pathLst>
            <a:path>
              <a:moveTo>
                <a:pt x="1339250" y="0"/>
              </a:moveTo>
              <a:lnTo>
                <a:pt x="1339250" y="86868"/>
              </a:lnTo>
              <a:lnTo>
                <a:pt x="0" y="86868"/>
              </a:lnTo>
              <a:lnTo>
                <a:pt x="0" y="12747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73D9B5-B546-7248-AACE-0044FAE79F00}">
      <dsp:nvSpPr>
        <dsp:cNvPr id="0" name=""/>
        <dsp:cNvSpPr/>
      </dsp:nvSpPr>
      <dsp:spPr>
        <a:xfrm>
          <a:off x="1340622" y="5341"/>
          <a:ext cx="438300" cy="278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122F25-1DB0-184F-A69F-9126D55885BF}">
      <dsp:nvSpPr>
        <dsp:cNvPr id="0" name=""/>
        <dsp:cNvSpPr/>
      </dsp:nvSpPr>
      <dsp:spPr>
        <a:xfrm>
          <a:off x="1389322" y="51606"/>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i="1" kern="1200" smtClean="0">
                    <a:latin typeface="Cambria Math" panose="02040503050406030204" pitchFamily="18" charset="0"/>
                    <a:ea typeface="Cambria Math" panose="02040503050406030204" pitchFamily="18" charset="0"/>
                  </a:rPr>
                  <m:t>𝜏</m:t>
                </m:r>
              </m:oMath>
            </m:oMathPara>
          </a14:m>
          <a:endParaRPr lang="en-US" sz="900" kern="1200" dirty="0"/>
        </a:p>
      </dsp:txBody>
      <dsp:txXfrm>
        <a:off x="1397474" y="59758"/>
        <a:ext cx="421996" cy="262016"/>
      </dsp:txXfrm>
    </dsp:sp>
    <dsp:sp modelId="{22E9C069-0F77-8946-B0EA-197442B147A6}">
      <dsp:nvSpPr>
        <dsp:cNvPr id="0" name=""/>
        <dsp:cNvSpPr/>
      </dsp:nvSpPr>
      <dsp:spPr>
        <a:xfrm>
          <a:off x="13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FF105-AD2F-4E4E-B959-05708444F58D}">
      <dsp:nvSpPr>
        <dsp:cNvPr id="0" name=""/>
        <dsp:cNvSpPr/>
      </dsp:nvSpPr>
      <dsp:spPr>
        <a:xfrm>
          <a:off x="500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8223" y="465551"/>
        <a:ext cx="421996" cy="262016"/>
      </dsp:txXfrm>
    </dsp:sp>
    <dsp:sp modelId="{359FD7D1-59F0-5243-9515-05895AD38F01}">
      <dsp:nvSpPr>
        <dsp:cNvPr id="0" name=""/>
        <dsp:cNvSpPr/>
      </dsp:nvSpPr>
      <dsp:spPr>
        <a:xfrm>
          <a:off x="537071"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BEE94-E5E3-2B45-8330-9C8B999FB9F9}">
      <dsp:nvSpPr>
        <dsp:cNvPr id="0" name=""/>
        <dsp:cNvSpPr/>
      </dsp:nvSpPr>
      <dsp:spPr>
        <a:xfrm>
          <a:off x="585771"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593923" y="465551"/>
        <a:ext cx="421996" cy="262016"/>
      </dsp:txXfrm>
    </dsp:sp>
    <dsp:sp modelId="{1A9E6385-8051-AF46-B76A-E399638ACBA6}">
      <dsp:nvSpPr>
        <dsp:cNvPr id="0" name=""/>
        <dsp:cNvSpPr/>
      </dsp:nvSpPr>
      <dsp:spPr>
        <a:xfrm>
          <a:off x="10727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1F401-DD21-3E4B-AAA1-1F145F251807}">
      <dsp:nvSpPr>
        <dsp:cNvPr id="0" name=""/>
        <dsp:cNvSpPr/>
      </dsp:nvSpPr>
      <dsp:spPr>
        <a:xfrm>
          <a:off x="11214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129624" y="465551"/>
        <a:ext cx="421996" cy="262016"/>
      </dsp:txXfrm>
    </dsp:sp>
    <dsp:sp modelId="{31D8E739-A7B5-864C-8AD9-45445C616F97}">
      <dsp:nvSpPr>
        <dsp:cNvPr id="0" name=""/>
        <dsp:cNvSpPr/>
      </dsp:nvSpPr>
      <dsp:spPr>
        <a:xfrm>
          <a:off x="1608472"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15089-795E-C94A-BF56-124D55052A81}">
      <dsp:nvSpPr>
        <dsp:cNvPr id="0" name=""/>
        <dsp:cNvSpPr/>
      </dsp:nvSpPr>
      <dsp:spPr>
        <a:xfrm>
          <a:off x="1657172"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465551"/>
        <a:ext cx="421996" cy="262016"/>
      </dsp:txXfrm>
    </dsp:sp>
    <dsp:sp modelId="{942B2166-A31A-F04C-9A67-7DA4596A5672}">
      <dsp:nvSpPr>
        <dsp:cNvPr id="0" name=""/>
        <dsp:cNvSpPr/>
      </dsp:nvSpPr>
      <dsp:spPr>
        <a:xfrm>
          <a:off x="21441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E8B5F-5148-0549-A01C-DF9DCE3E4B90}">
      <dsp:nvSpPr>
        <dsp:cNvPr id="0" name=""/>
        <dsp:cNvSpPr/>
      </dsp:nvSpPr>
      <dsp:spPr>
        <a:xfrm>
          <a:off x="21928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2201025" y="465551"/>
        <a:ext cx="421996" cy="262016"/>
      </dsp:txXfrm>
    </dsp:sp>
    <dsp:sp modelId="{7A8AA88F-0B79-F84C-9E9D-8F07FA5B851C}">
      <dsp:nvSpPr>
        <dsp:cNvPr id="0" name=""/>
        <dsp:cNvSpPr/>
      </dsp:nvSpPr>
      <dsp:spPr>
        <a:xfrm>
          <a:off x="2679873" y="411134"/>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078E9B-0A63-3B48-9BB0-B9C906AF9967}">
      <dsp:nvSpPr>
        <dsp:cNvPr id="0" name=""/>
        <dsp:cNvSpPr/>
      </dsp:nvSpPr>
      <dsp:spPr>
        <a:xfrm>
          <a:off x="2728573" y="457399"/>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r>
                <a:rPr lang="en-US" sz="900" b="0" i="1" kern="1200" smtClean="0">
                  <a:latin typeface="Cambria Math" panose="02040503050406030204" pitchFamily="18" charset="0"/>
                  <a:ea typeface="Cambria Math" panose="02040503050406030204" pitchFamily="18" charset="0"/>
                </a:rPr>
                <m:t>(</m:t>
              </m:r>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sSub>
            </m:oMath>
          </a14:m>
          <a:r>
            <a:rPr lang="en-US" sz="900" kern="1200" dirty="0"/>
            <a:t>)</a:t>
          </a:r>
        </a:p>
      </dsp:txBody>
      <dsp:txXfrm>
        <a:off x="2736725" y="465551"/>
        <a:ext cx="421996" cy="262016"/>
      </dsp:txXfrm>
    </dsp:sp>
    <dsp:sp modelId="{15E0A3AD-53D1-8C43-ACF5-6D0F20B86570}">
      <dsp:nvSpPr>
        <dsp:cNvPr id="0" name=""/>
        <dsp:cNvSpPr/>
      </dsp:nvSpPr>
      <dsp:spPr>
        <a:xfrm>
          <a:off x="1608472"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FE360-48EE-4349-834C-8E1A9BE3A5C4}">
      <dsp:nvSpPr>
        <dsp:cNvPr id="0" name=""/>
        <dsp:cNvSpPr/>
      </dsp:nvSpPr>
      <dsp:spPr>
        <a:xfrm>
          <a:off x="1657172"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1665324" y="871344"/>
        <a:ext cx="421996" cy="262016"/>
      </dsp:txXfrm>
    </dsp:sp>
    <dsp:sp modelId="{E8D9B8C5-5E51-9A4A-A717-0AF996196D9B}">
      <dsp:nvSpPr>
        <dsp:cNvPr id="0" name=""/>
        <dsp:cNvSpPr/>
      </dsp:nvSpPr>
      <dsp:spPr>
        <a:xfrm>
          <a:off x="21441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2395D-649D-6A41-A941-6EC3427CDD48}">
      <dsp:nvSpPr>
        <dsp:cNvPr id="0" name=""/>
        <dsp:cNvSpPr/>
      </dsp:nvSpPr>
      <dsp:spPr>
        <a:xfrm>
          <a:off x="21928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Ϝ</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201025" y="871344"/>
        <a:ext cx="421996" cy="262016"/>
      </dsp:txXfrm>
    </dsp:sp>
    <dsp:sp modelId="{1264383E-1D06-A748-B6DB-18288DBD2713}">
      <dsp:nvSpPr>
        <dsp:cNvPr id="0" name=""/>
        <dsp:cNvSpPr/>
      </dsp:nvSpPr>
      <dsp:spPr>
        <a:xfrm>
          <a:off x="26798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7DD5B-BB1D-BB4F-8C5F-9E66B3E8557E}">
      <dsp:nvSpPr>
        <dsp:cNvPr id="0" name=""/>
        <dsp:cNvSpPr/>
      </dsp:nvSpPr>
      <dsp:spPr>
        <a:xfrm>
          <a:off x="27285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2736725" y="871344"/>
        <a:ext cx="421996" cy="262016"/>
      </dsp:txXfrm>
    </dsp:sp>
    <dsp:sp modelId="{607A3171-D221-4342-B6A7-E597FE548E90}">
      <dsp:nvSpPr>
        <dsp:cNvPr id="0" name=""/>
        <dsp:cNvSpPr/>
      </dsp:nvSpPr>
      <dsp:spPr>
        <a:xfrm>
          <a:off x="3215573"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45820-18AB-2A4E-92A2-A6883C2DF416}">
      <dsp:nvSpPr>
        <dsp:cNvPr id="0" name=""/>
        <dsp:cNvSpPr/>
      </dsp:nvSpPr>
      <dsp:spPr>
        <a:xfrm>
          <a:off x="3264273"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𝑑</m:t>
                </m:r>
                <m:r>
                  <a:rPr lang="en-US" sz="900" b="0" i="1" kern="1200" smtClean="0">
                    <a:latin typeface="Cambria Math" panose="02040503050406030204" pitchFamily="18" charset="0"/>
                  </a:rPr>
                  <m:t>}</m:t>
                </m:r>
              </m:oMath>
            </m:oMathPara>
          </a14:m>
          <a:endParaRPr lang="en-US" sz="900" kern="1200" dirty="0"/>
        </a:p>
      </dsp:txBody>
      <dsp:txXfrm>
        <a:off x="3272425" y="871344"/>
        <a:ext cx="421996" cy="262016"/>
      </dsp:txXfrm>
    </dsp:sp>
    <dsp:sp modelId="{A5035111-7DCB-1C4F-934F-0A6BB38C4DBB}">
      <dsp:nvSpPr>
        <dsp:cNvPr id="0" name=""/>
        <dsp:cNvSpPr/>
      </dsp:nvSpPr>
      <dsp:spPr>
        <a:xfrm>
          <a:off x="3751274" y="816927"/>
          <a:ext cx="438300" cy="2783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E452A-7A96-5944-ADCE-E4A44731FDA2}">
      <dsp:nvSpPr>
        <dsp:cNvPr id="0" name=""/>
        <dsp:cNvSpPr/>
      </dsp:nvSpPr>
      <dsp:spPr>
        <a:xfrm>
          <a:off x="3799974" y="863192"/>
          <a:ext cx="438300" cy="27832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900" b="0" i="1" kern="1200" smtClean="0">
                        <a:latin typeface="Cambria Math" panose="02040503050406030204" pitchFamily="18" charset="0"/>
                      </a:rPr>
                    </m:ctrlPr>
                  </m:sSubPr>
                  <m:e>
                    <m:r>
                      <a:rPr lang="en-US" sz="900" b="0" i="1" kern="1200" smtClean="0">
                        <a:latin typeface="Cambria Math" panose="02040503050406030204" pitchFamily="18" charset="0"/>
                        <a:ea typeface="Cambria Math" panose="02040503050406030204" pitchFamily="18" charset="0"/>
                      </a:rPr>
                      <m:t>𝜏</m:t>
                    </m:r>
                  </m:e>
                  <m:sub>
                    <m:r>
                      <m:rPr>
                        <m:sty m:val="p"/>
                      </m:rPr>
                      <a:rPr lang="el-GR" sz="900" b="0" i="1" kern="1200" smtClean="0">
                        <a:latin typeface="Cambria Math" panose="02040503050406030204" pitchFamily="18" charset="0"/>
                        <a:ea typeface="Cambria Math" panose="02040503050406030204" pitchFamily="18" charset="0"/>
                      </a:rPr>
                      <m:t>Ν</m:t>
                    </m:r>
                  </m:sub>
                </m:sSub>
                <m:r>
                  <a:rPr lang="en-US" sz="900" b="0" i="1" kern="1200" smtClean="0">
                    <a:latin typeface="Cambria Math" panose="02040503050406030204" pitchFamily="18" charset="0"/>
                  </a:rPr>
                  <m:t>{</m:t>
                </m:r>
                <m:r>
                  <a:rPr lang="en-US" sz="900" b="0" i="1" kern="1200" smtClean="0">
                    <a:latin typeface="Cambria Math" panose="02040503050406030204" pitchFamily="18" charset="0"/>
                  </a:rPr>
                  <m:t>𝑠</m:t>
                </m:r>
                <m:r>
                  <a:rPr lang="en-US" sz="900" b="0" i="1" kern="1200" smtClean="0">
                    <a:latin typeface="Cambria Math" panose="02040503050406030204" pitchFamily="18" charset="0"/>
                  </a:rPr>
                  <m:t>}</m:t>
                </m:r>
              </m:oMath>
            </m:oMathPara>
          </a14:m>
          <a:endParaRPr lang="en-US" sz="900" kern="1200" dirty="0"/>
        </a:p>
      </dsp:txBody>
      <dsp:txXfrm>
        <a:off x="3808126" y="871344"/>
        <a:ext cx="421996" cy="26201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859754" y="2005310"/>
          <a:ext cx="605891" cy="3029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artifacts</a:t>
          </a:r>
        </a:p>
      </dsp:txBody>
      <dsp:txXfrm>
        <a:off x="1868627" y="2014183"/>
        <a:ext cx="588145" cy="285199"/>
      </dsp:txXfrm>
    </dsp:sp>
    <dsp:sp modelId="{40441118-4E5F-5041-B978-621E4BF47925}">
      <dsp:nvSpPr>
        <dsp:cNvPr id="0" name=""/>
        <dsp:cNvSpPr/>
      </dsp:nvSpPr>
      <dsp:spPr>
        <a:xfrm rot="16652881">
          <a:off x="1664313" y="1236190"/>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1196140"/>
        <a:ext cx="92251" cy="92251"/>
      </dsp:txXfrm>
    </dsp:sp>
    <dsp:sp modelId="{1E9B937D-DD83-8347-87AE-EE5326010ACA}">
      <dsp:nvSpPr>
        <dsp:cNvPr id="0" name=""/>
        <dsp:cNvSpPr/>
      </dsp:nvSpPr>
      <dsp:spPr>
        <a:xfrm>
          <a:off x="2708003" y="17627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a:t>
          </a:r>
        </a:p>
      </dsp:txBody>
      <dsp:txXfrm>
        <a:off x="2716876" y="185148"/>
        <a:ext cx="588145" cy="285199"/>
      </dsp:txXfrm>
    </dsp:sp>
    <dsp:sp modelId="{771EF1CC-FF5D-664B-BE8C-1729435DC991}">
      <dsp:nvSpPr>
        <dsp:cNvPr id="0" name=""/>
        <dsp:cNvSpPr/>
      </dsp:nvSpPr>
      <dsp:spPr>
        <a:xfrm rot="19457599">
          <a:off x="3285841" y="23457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3189"/>
        <a:ext cx="14923" cy="14923"/>
      </dsp:txXfrm>
    </dsp:sp>
    <dsp:sp modelId="{5F91173B-5609-454A-954E-716B7383A022}">
      <dsp:nvSpPr>
        <dsp:cNvPr id="0" name=""/>
        <dsp:cNvSpPr/>
      </dsp:nvSpPr>
      <dsp:spPr>
        <a:xfrm>
          <a:off x="3556251" y="208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fungible</a:t>
          </a:r>
        </a:p>
      </dsp:txBody>
      <dsp:txXfrm>
        <a:off x="3565124" y="10954"/>
        <a:ext cx="588145" cy="285199"/>
      </dsp:txXfrm>
    </dsp:sp>
    <dsp:sp modelId="{9559C214-1EC8-9F48-8201-D74C016B4969}">
      <dsp:nvSpPr>
        <dsp:cNvPr id="0" name=""/>
        <dsp:cNvSpPr/>
      </dsp:nvSpPr>
      <dsp:spPr>
        <a:xfrm rot="2142401">
          <a:off x="3285841" y="408769"/>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7383"/>
        <a:ext cx="14923" cy="14923"/>
      </dsp:txXfrm>
    </dsp:sp>
    <dsp:sp modelId="{1006A253-5558-C84C-981E-BA5CFF5D34FF}">
      <dsp:nvSpPr>
        <dsp:cNvPr id="0" name=""/>
        <dsp:cNvSpPr/>
      </dsp:nvSpPr>
      <dsp:spPr>
        <a:xfrm>
          <a:off x="3556251" y="35046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non-fungible</a:t>
          </a:r>
        </a:p>
      </dsp:txBody>
      <dsp:txXfrm>
        <a:off x="3565124" y="359342"/>
        <a:ext cx="588145" cy="285199"/>
      </dsp:txXfrm>
    </dsp:sp>
    <dsp:sp modelId="{0F9DFC85-D070-E842-90CD-AFD86671F8C4}">
      <dsp:nvSpPr>
        <dsp:cNvPr id="0" name=""/>
        <dsp:cNvSpPr/>
      </dsp:nvSpPr>
      <dsp:spPr>
        <a:xfrm rot="17230830">
          <a:off x="2176583" y="1758772"/>
          <a:ext cx="820483" cy="12150"/>
        </a:xfrm>
        <a:custGeom>
          <a:avLst/>
          <a:gdLst/>
          <a:ahLst/>
          <a:cxnLst/>
          <a:rect l="0" t="0" r="0" b="0"/>
          <a:pathLst>
            <a:path>
              <a:moveTo>
                <a:pt x="0" y="6075"/>
              </a:moveTo>
              <a:lnTo>
                <a:pt x="820483"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2" y="1744335"/>
        <a:ext cx="41024" cy="41024"/>
      </dsp:txXfrm>
    </dsp:sp>
    <dsp:sp modelId="{AF2AE564-D418-0446-921F-B2EC7F5E96EA}">
      <dsp:nvSpPr>
        <dsp:cNvPr id="0" name=""/>
        <dsp:cNvSpPr/>
      </dsp:nvSpPr>
      <dsp:spPr>
        <a:xfrm>
          <a:off x="2708003" y="1221438"/>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behaviors</a:t>
          </a:r>
        </a:p>
      </dsp:txBody>
      <dsp:txXfrm>
        <a:off x="2716876" y="1230311"/>
        <a:ext cx="588145" cy="285199"/>
      </dsp:txXfrm>
    </dsp:sp>
    <dsp:sp modelId="{A3DECA81-C0B4-3C4C-AF51-E0054EB1FE41}">
      <dsp:nvSpPr>
        <dsp:cNvPr id="0" name=""/>
        <dsp:cNvSpPr/>
      </dsp:nvSpPr>
      <dsp:spPr>
        <a:xfrm rot="18289469">
          <a:off x="3222875" y="1192642"/>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188107"/>
        <a:ext cx="21219" cy="21219"/>
      </dsp:txXfrm>
    </dsp:sp>
    <dsp:sp modelId="{A05504E5-A433-614F-8902-02C10C413641}">
      <dsp:nvSpPr>
        <dsp:cNvPr id="0" name=""/>
        <dsp:cNvSpPr/>
      </dsp:nvSpPr>
      <dsp:spPr>
        <a:xfrm>
          <a:off x="3556251" y="873050"/>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mintable</a:t>
          </a:r>
          <a:endParaRPr lang="en-US" sz="900" kern="1200" dirty="0"/>
        </a:p>
      </dsp:txBody>
      <dsp:txXfrm>
        <a:off x="3565124" y="881923"/>
        <a:ext cx="588145" cy="285199"/>
      </dsp:txXfrm>
    </dsp:sp>
    <dsp:sp modelId="{E71F0000-DBDF-E84C-9504-D4D53C019629}">
      <dsp:nvSpPr>
        <dsp:cNvPr id="0" name=""/>
        <dsp:cNvSpPr/>
      </dsp:nvSpPr>
      <dsp:spPr>
        <a:xfrm rot="19457599">
          <a:off x="4134089" y="931351"/>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929965"/>
        <a:ext cx="14923" cy="14923"/>
      </dsp:txXfrm>
    </dsp:sp>
    <dsp:sp modelId="{9EACE343-4992-9345-8872-4A5359CC352A}">
      <dsp:nvSpPr>
        <dsp:cNvPr id="0" name=""/>
        <dsp:cNvSpPr/>
      </dsp:nvSpPr>
      <dsp:spPr>
        <a:xfrm>
          <a:off x="4404499" y="698857"/>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707730"/>
        <a:ext cx="588145" cy="285199"/>
      </dsp:txXfrm>
    </dsp:sp>
    <dsp:sp modelId="{16E2DA98-AAB7-DF42-A8FE-384FE7DCF5F8}">
      <dsp:nvSpPr>
        <dsp:cNvPr id="0" name=""/>
        <dsp:cNvSpPr/>
      </dsp:nvSpPr>
      <dsp:spPr>
        <a:xfrm rot="2142401">
          <a:off x="4134089" y="1105545"/>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1104159"/>
        <a:ext cx="14923" cy="14923"/>
      </dsp:txXfrm>
    </dsp:sp>
    <dsp:sp modelId="{4D68E7B0-C2EC-584F-B95B-FBFDD7EDA686}">
      <dsp:nvSpPr>
        <dsp:cNvPr id="0" name=""/>
        <dsp:cNvSpPr/>
      </dsp:nvSpPr>
      <dsp:spPr>
        <a:xfrm>
          <a:off x="4404499" y="104724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413372" y="1056117"/>
        <a:ext cx="588145" cy="285199"/>
      </dsp:txXfrm>
    </dsp:sp>
    <dsp:sp modelId="{816F84FF-8F2E-684C-AECB-761E19FD87C5}">
      <dsp:nvSpPr>
        <dsp:cNvPr id="0" name=""/>
        <dsp:cNvSpPr/>
      </dsp:nvSpPr>
      <dsp:spPr>
        <a:xfrm>
          <a:off x="3313894" y="1366835"/>
          <a:ext cx="242356" cy="12150"/>
        </a:xfrm>
        <a:custGeom>
          <a:avLst/>
          <a:gdLst/>
          <a:ahLst/>
          <a:cxnLst/>
          <a:rect l="0" t="0" r="0" b="0"/>
          <a:pathLst>
            <a:path>
              <a:moveTo>
                <a:pt x="0" y="6075"/>
              </a:moveTo>
              <a:lnTo>
                <a:pt x="242356"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014" y="1366852"/>
        <a:ext cx="12117" cy="12117"/>
      </dsp:txXfrm>
    </dsp:sp>
    <dsp:sp modelId="{ECD9BD29-47F4-7946-82F5-057A929936D8}">
      <dsp:nvSpPr>
        <dsp:cNvPr id="0" name=""/>
        <dsp:cNvSpPr/>
      </dsp:nvSpPr>
      <dsp:spPr>
        <a:xfrm>
          <a:off x="3556251" y="1221438"/>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burnable</a:t>
          </a:r>
        </a:p>
      </dsp:txBody>
      <dsp:txXfrm>
        <a:off x="3565124" y="1230311"/>
        <a:ext cx="588145" cy="285199"/>
      </dsp:txXfrm>
    </dsp:sp>
    <dsp:sp modelId="{F91E13A9-3795-164F-AC25-A1FB50E22232}">
      <dsp:nvSpPr>
        <dsp:cNvPr id="0" name=""/>
        <dsp:cNvSpPr/>
      </dsp:nvSpPr>
      <dsp:spPr>
        <a:xfrm rot="3310531">
          <a:off x="3222875" y="1541029"/>
          <a:ext cx="424394" cy="12150"/>
        </a:xfrm>
        <a:custGeom>
          <a:avLst/>
          <a:gdLst/>
          <a:ahLst/>
          <a:cxnLst/>
          <a:rect l="0" t="0" r="0" b="0"/>
          <a:pathLst>
            <a:path>
              <a:moveTo>
                <a:pt x="0" y="6075"/>
              </a:moveTo>
              <a:lnTo>
                <a:pt x="424394"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463" y="1536495"/>
        <a:ext cx="21219" cy="21219"/>
      </dsp:txXfrm>
    </dsp:sp>
    <dsp:sp modelId="{E05D4FFB-C155-4345-95DA-485CE0BE34BA}">
      <dsp:nvSpPr>
        <dsp:cNvPr id="0" name=""/>
        <dsp:cNvSpPr/>
      </dsp:nvSpPr>
      <dsp:spPr>
        <a:xfrm>
          <a:off x="3556251" y="156982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1578699"/>
        <a:ext cx="588145" cy="285199"/>
      </dsp:txXfrm>
    </dsp:sp>
    <dsp:sp modelId="{E6134FA6-FADE-1545-BEAA-CAA1A6570211}">
      <dsp:nvSpPr>
        <dsp:cNvPr id="0" name=""/>
        <dsp:cNvSpPr/>
      </dsp:nvSpPr>
      <dsp:spPr>
        <a:xfrm rot="1186030">
          <a:off x="2458058" y="2194256"/>
          <a:ext cx="257531" cy="12150"/>
        </a:xfrm>
        <a:custGeom>
          <a:avLst/>
          <a:gdLst/>
          <a:ahLst/>
          <a:cxnLst/>
          <a:rect l="0" t="0" r="0" b="0"/>
          <a:pathLst>
            <a:path>
              <a:moveTo>
                <a:pt x="0" y="6075"/>
              </a:moveTo>
              <a:lnTo>
                <a:pt x="257531"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80386" y="2193893"/>
        <a:ext cx="12876" cy="12876"/>
      </dsp:txXfrm>
    </dsp:sp>
    <dsp:sp modelId="{0247E392-0923-3242-8613-CEEB472FB5C8}">
      <dsp:nvSpPr>
        <dsp:cNvPr id="0" name=""/>
        <dsp:cNvSpPr/>
      </dsp:nvSpPr>
      <dsp:spPr>
        <a:xfrm>
          <a:off x="2708003" y="2092407"/>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behavior-groups</a:t>
          </a:r>
        </a:p>
      </dsp:txBody>
      <dsp:txXfrm>
        <a:off x="2716876" y="2101280"/>
        <a:ext cx="588145" cy="285199"/>
      </dsp:txXfrm>
    </dsp:sp>
    <dsp:sp modelId="{5F5BA7C9-1BAA-024C-80AA-226BCEC3151D}">
      <dsp:nvSpPr>
        <dsp:cNvPr id="0" name=""/>
        <dsp:cNvSpPr/>
      </dsp:nvSpPr>
      <dsp:spPr>
        <a:xfrm rot="19457599">
          <a:off x="3285841" y="2150708"/>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149322"/>
        <a:ext cx="14923" cy="14923"/>
      </dsp:txXfrm>
    </dsp:sp>
    <dsp:sp modelId="{92BD3403-A691-544B-A8EE-CAB23D2980D8}">
      <dsp:nvSpPr>
        <dsp:cNvPr id="0" name=""/>
        <dsp:cNvSpPr/>
      </dsp:nvSpPr>
      <dsp:spPr>
        <a:xfrm>
          <a:off x="3556251" y="1918213"/>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supply-control</a:t>
          </a:r>
        </a:p>
      </dsp:txBody>
      <dsp:txXfrm>
        <a:off x="3565124" y="1927086"/>
        <a:ext cx="588145" cy="285199"/>
      </dsp:txXfrm>
    </dsp:sp>
    <dsp:sp modelId="{FFCCB93C-0273-B048-98F9-E20A9CE442C1}">
      <dsp:nvSpPr>
        <dsp:cNvPr id="0" name=""/>
        <dsp:cNvSpPr/>
      </dsp:nvSpPr>
      <dsp:spPr>
        <a:xfrm rot="2142401">
          <a:off x="3285841" y="232490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2323515"/>
        <a:ext cx="14923" cy="14923"/>
      </dsp:txXfrm>
    </dsp:sp>
    <dsp:sp modelId="{316CC3D8-9F78-DA4B-9BD4-43C7D23B5B86}">
      <dsp:nvSpPr>
        <dsp:cNvPr id="0" name=""/>
        <dsp:cNvSpPr/>
      </dsp:nvSpPr>
      <dsp:spPr>
        <a:xfrm>
          <a:off x="3556251" y="2266601"/>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2275474"/>
        <a:ext cx="588145" cy="285199"/>
      </dsp:txXfrm>
    </dsp:sp>
    <dsp:sp modelId="{CCC6CBD4-99BE-F448-843E-EDC1921005F4}">
      <dsp:nvSpPr>
        <dsp:cNvPr id="0" name=""/>
        <dsp:cNvSpPr/>
      </dsp:nvSpPr>
      <dsp:spPr>
        <a:xfrm rot="4675100">
          <a:off x="2007871" y="2716838"/>
          <a:ext cx="1157907" cy="12150"/>
        </a:xfrm>
        <a:custGeom>
          <a:avLst/>
          <a:gdLst/>
          <a:ahLst/>
          <a:cxnLst/>
          <a:rect l="0" t="0" r="0" b="0"/>
          <a:pathLst>
            <a:path>
              <a:moveTo>
                <a:pt x="0" y="6075"/>
              </a:moveTo>
              <a:lnTo>
                <a:pt x="1157907"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7877" y="2693965"/>
        <a:ext cx="57895" cy="57895"/>
      </dsp:txXfrm>
    </dsp:sp>
    <dsp:sp modelId="{F974B399-30C5-F741-8D48-972B59429A52}">
      <dsp:nvSpPr>
        <dsp:cNvPr id="0" name=""/>
        <dsp:cNvSpPr/>
      </dsp:nvSpPr>
      <dsp:spPr>
        <a:xfrm>
          <a:off x="2708003" y="3137570"/>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property-sets</a:t>
          </a:r>
        </a:p>
      </dsp:txBody>
      <dsp:txXfrm>
        <a:off x="2716876" y="3146443"/>
        <a:ext cx="588145" cy="285199"/>
      </dsp:txXfrm>
    </dsp:sp>
    <dsp:sp modelId="{238BC29B-B51A-AA47-ABEB-4D474911DA6C}">
      <dsp:nvSpPr>
        <dsp:cNvPr id="0" name=""/>
        <dsp:cNvSpPr/>
      </dsp:nvSpPr>
      <dsp:spPr>
        <a:xfrm rot="19457599">
          <a:off x="3285841" y="3195871"/>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194484"/>
        <a:ext cx="14923" cy="14923"/>
      </dsp:txXfrm>
    </dsp:sp>
    <dsp:sp modelId="{14C7CD3C-761B-B94E-A7BD-43B67BA4A913}">
      <dsp:nvSpPr>
        <dsp:cNvPr id="0" name=""/>
        <dsp:cNvSpPr/>
      </dsp:nvSpPr>
      <dsp:spPr>
        <a:xfrm>
          <a:off x="3556251" y="2963376"/>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SKU</a:t>
          </a:r>
        </a:p>
      </dsp:txBody>
      <dsp:txXfrm>
        <a:off x="3565124" y="2972249"/>
        <a:ext cx="588145" cy="285199"/>
      </dsp:txXfrm>
    </dsp:sp>
    <dsp:sp modelId="{3888B4B5-62A6-644B-96A0-A6274A16EB4E}">
      <dsp:nvSpPr>
        <dsp:cNvPr id="0" name=""/>
        <dsp:cNvSpPr/>
      </dsp:nvSpPr>
      <dsp:spPr>
        <a:xfrm rot="18289469">
          <a:off x="4071123" y="2934580"/>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2930045"/>
        <a:ext cx="21219" cy="21219"/>
      </dsp:txXfrm>
    </dsp:sp>
    <dsp:sp modelId="{789E2809-8262-0643-A7E1-538641697CBC}">
      <dsp:nvSpPr>
        <dsp:cNvPr id="0" name=""/>
        <dsp:cNvSpPr/>
      </dsp:nvSpPr>
      <dsp:spPr>
        <a:xfrm>
          <a:off x="4404499" y="2614989"/>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latest</a:t>
          </a:r>
        </a:p>
      </dsp:txBody>
      <dsp:txXfrm>
        <a:off x="4413372" y="2623862"/>
        <a:ext cx="588145" cy="285199"/>
      </dsp:txXfrm>
    </dsp:sp>
    <dsp:sp modelId="{B7BCEF41-32CE-F94A-A7DC-6DFE8751236D}">
      <dsp:nvSpPr>
        <dsp:cNvPr id="0" name=""/>
        <dsp:cNvSpPr/>
      </dsp:nvSpPr>
      <dsp:spPr>
        <a:xfrm>
          <a:off x="4162142" y="3108774"/>
          <a:ext cx="242356" cy="12150"/>
        </a:xfrm>
        <a:custGeom>
          <a:avLst/>
          <a:gdLst/>
          <a:ahLst/>
          <a:cxnLst/>
          <a:rect l="0" t="0" r="0" b="0"/>
          <a:pathLst>
            <a:path>
              <a:moveTo>
                <a:pt x="0" y="6075"/>
              </a:moveTo>
              <a:lnTo>
                <a:pt x="242356"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262" y="3108790"/>
        <a:ext cx="12117" cy="12117"/>
      </dsp:txXfrm>
    </dsp:sp>
    <dsp:sp modelId="{25A08C2E-E0ED-824A-9A48-4FB6EFA90843}">
      <dsp:nvSpPr>
        <dsp:cNvPr id="0" name=""/>
        <dsp:cNvSpPr/>
      </dsp:nvSpPr>
      <dsp:spPr>
        <a:xfrm>
          <a:off x="4404499" y="2963376"/>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2.0</a:t>
          </a:r>
        </a:p>
      </dsp:txBody>
      <dsp:txXfrm>
        <a:off x="4413372" y="2972249"/>
        <a:ext cx="588145" cy="285199"/>
      </dsp:txXfrm>
    </dsp:sp>
    <dsp:sp modelId="{1FA29736-831A-3646-85FD-58A0EF8E64DF}">
      <dsp:nvSpPr>
        <dsp:cNvPr id="0" name=""/>
        <dsp:cNvSpPr/>
      </dsp:nvSpPr>
      <dsp:spPr>
        <a:xfrm rot="3310531">
          <a:off x="4071123" y="3282968"/>
          <a:ext cx="424394" cy="12150"/>
        </a:xfrm>
        <a:custGeom>
          <a:avLst/>
          <a:gdLst/>
          <a:ahLst/>
          <a:cxnLst/>
          <a:rect l="0" t="0" r="0" b="0"/>
          <a:pathLst>
            <a:path>
              <a:moveTo>
                <a:pt x="0" y="6075"/>
              </a:moveTo>
              <a:lnTo>
                <a:pt x="424394"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711" y="3278433"/>
        <a:ext cx="21219" cy="21219"/>
      </dsp:txXfrm>
    </dsp:sp>
    <dsp:sp modelId="{09A12FC9-56B1-B545-9BEF-FEE43B983434}">
      <dsp:nvSpPr>
        <dsp:cNvPr id="0" name=""/>
        <dsp:cNvSpPr/>
      </dsp:nvSpPr>
      <dsp:spPr>
        <a:xfrm>
          <a:off x="4404499" y="3311764"/>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1.0.1</a:t>
          </a:r>
        </a:p>
      </dsp:txBody>
      <dsp:txXfrm>
        <a:off x="4413372" y="3320637"/>
        <a:ext cx="588145" cy="285199"/>
      </dsp:txXfrm>
    </dsp:sp>
    <dsp:sp modelId="{97787625-6832-F745-BB6F-732C0F4BBC60}">
      <dsp:nvSpPr>
        <dsp:cNvPr id="0" name=""/>
        <dsp:cNvSpPr/>
      </dsp:nvSpPr>
      <dsp:spPr>
        <a:xfrm rot="2142401">
          <a:off x="3285841" y="3370064"/>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368678"/>
        <a:ext cx="14923" cy="14923"/>
      </dsp:txXfrm>
    </dsp:sp>
    <dsp:sp modelId="{1BF7A1AB-E3EB-8D45-AB4F-66DC8A7F8BED}">
      <dsp:nvSpPr>
        <dsp:cNvPr id="0" name=""/>
        <dsp:cNvSpPr/>
      </dsp:nvSpPr>
      <dsp:spPr>
        <a:xfrm>
          <a:off x="3556251" y="3311764"/>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3565124" y="3320637"/>
        <a:ext cx="588145" cy="285199"/>
      </dsp:txXfrm>
    </dsp:sp>
    <dsp:sp modelId="{2765342C-21B6-E84C-94B9-A0FBCD7BD1E1}">
      <dsp:nvSpPr>
        <dsp:cNvPr id="0" name=""/>
        <dsp:cNvSpPr/>
      </dsp:nvSpPr>
      <dsp:spPr>
        <a:xfrm rot="4947119">
          <a:off x="1664313" y="3065225"/>
          <a:ext cx="1845022" cy="12150"/>
        </a:xfrm>
        <a:custGeom>
          <a:avLst/>
          <a:gdLst/>
          <a:ahLst/>
          <a:cxnLst/>
          <a:rect l="0" t="0" r="0" b="0"/>
          <a:pathLst>
            <a:path>
              <a:moveTo>
                <a:pt x="0" y="6075"/>
              </a:moveTo>
              <a:lnTo>
                <a:pt x="1845022" y="607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40699" y="3025175"/>
        <a:ext cx="92251" cy="92251"/>
      </dsp:txXfrm>
    </dsp:sp>
    <dsp:sp modelId="{B81C31AD-F28A-174B-8587-92965EBF6A02}">
      <dsp:nvSpPr>
        <dsp:cNvPr id="0" name=""/>
        <dsp:cNvSpPr/>
      </dsp:nvSpPr>
      <dsp:spPr>
        <a:xfrm>
          <a:off x="2708003" y="3834345"/>
          <a:ext cx="605891" cy="3029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token-templates</a:t>
          </a:r>
        </a:p>
      </dsp:txBody>
      <dsp:txXfrm>
        <a:off x="2716876" y="3843218"/>
        <a:ext cx="588145" cy="285199"/>
      </dsp:txXfrm>
    </dsp:sp>
    <dsp:sp modelId="{CC7D4F0E-870B-DF48-84CE-35F2609A8744}">
      <dsp:nvSpPr>
        <dsp:cNvPr id="0" name=""/>
        <dsp:cNvSpPr/>
      </dsp:nvSpPr>
      <dsp:spPr>
        <a:xfrm rot="19457599">
          <a:off x="3285841" y="3892646"/>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3891260"/>
        <a:ext cx="14923" cy="14923"/>
      </dsp:txXfrm>
    </dsp:sp>
    <dsp:sp modelId="{7E5214BF-73EC-C04E-BAF8-04272B7CC8C7}">
      <dsp:nvSpPr>
        <dsp:cNvPr id="0" name=""/>
        <dsp:cNvSpPr/>
      </dsp:nvSpPr>
      <dsp:spPr>
        <a:xfrm>
          <a:off x="3556251" y="3660152"/>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formulas</a:t>
          </a:r>
        </a:p>
      </dsp:txBody>
      <dsp:txXfrm>
        <a:off x="3565124" y="3669025"/>
        <a:ext cx="588145" cy="285199"/>
      </dsp:txXfrm>
    </dsp:sp>
    <dsp:sp modelId="{7CF4B309-2936-594D-A119-B9ABCFA994F4}">
      <dsp:nvSpPr>
        <dsp:cNvPr id="0" name=""/>
        <dsp:cNvSpPr/>
      </dsp:nvSpPr>
      <dsp:spPr>
        <a:xfrm rot="2142401">
          <a:off x="3285841" y="4066840"/>
          <a:ext cx="298463" cy="12150"/>
        </a:xfrm>
        <a:custGeom>
          <a:avLst/>
          <a:gdLst/>
          <a:ahLst/>
          <a:cxnLst/>
          <a:rect l="0" t="0" r="0" b="0"/>
          <a:pathLst>
            <a:path>
              <a:moveTo>
                <a:pt x="0" y="6075"/>
              </a:moveTo>
              <a:lnTo>
                <a:pt x="298463" y="607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611" y="4065454"/>
        <a:ext cx="14923" cy="14923"/>
      </dsp:txXfrm>
    </dsp:sp>
    <dsp:sp modelId="{358CBA3D-F210-1744-A0ED-230AF43C2C8E}">
      <dsp:nvSpPr>
        <dsp:cNvPr id="0" name=""/>
        <dsp:cNvSpPr/>
      </dsp:nvSpPr>
      <dsp:spPr>
        <a:xfrm>
          <a:off x="3556251" y="4008539"/>
          <a:ext cx="605891" cy="3029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definitions</a:t>
          </a:r>
        </a:p>
      </dsp:txBody>
      <dsp:txXfrm>
        <a:off x="3565124" y="4017412"/>
        <a:ext cx="588145" cy="285199"/>
      </dsp:txXfrm>
    </dsp:sp>
    <dsp:sp modelId="{23D7CF8E-F99A-BF4C-9FFB-044609FCAC1D}">
      <dsp:nvSpPr>
        <dsp:cNvPr id="0" name=""/>
        <dsp:cNvSpPr/>
      </dsp:nvSpPr>
      <dsp:spPr>
        <a:xfrm rot="19457599">
          <a:off x="4134089" y="4066840"/>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065454"/>
        <a:ext cx="14923" cy="14923"/>
      </dsp:txXfrm>
    </dsp:sp>
    <dsp:sp modelId="{698CCDBB-135E-8D43-BECA-3C2312C84EB5}">
      <dsp:nvSpPr>
        <dsp:cNvPr id="0" name=""/>
        <dsp:cNvSpPr/>
      </dsp:nvSpPr>
      <dsp:spPr>
        <a:xfrm>
          <a:off x="4404499" y="3834345"/>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Invoice</a:t>
          </a:r>
        </a:p>
      </dsp:txBody>
      <dsp:txXfrm>
        <a:off x="4413372" y="3843218"/>
        <a:ext cx="588145" cy="285199"/>
      </dsp:txXfrm>
    </dsp:sp>
    <dsp:sp modelId="{9F60163E-2DFE-4D4A-BE6B-B26FC4FD5106}">
      <dsp:nvSpPr>
        <dsp:cNvPr id="0" name=""/>
        <dsp:cNvSpPr/>
      </dsp:nvSpPr>
      <dsp:spPr>
        <a:xfrm rot="2142401">
          <a:off x="4134089" y="4241034"/>
          <a:ext cx="298463" cy="12150"/>
        </a:xfrm>
        <a:custGeom>
          <a:avLst/>
          <a:gdLst/>
          <a:ahLst/>
          <a:cxnLst/>
          <a:rect l="0" t="0" r="0" b="0"/>
          <a:pathLst>
            <a:path>
              <a:moveTo>
                <a:pt x="0" y="6075"/>
              </a:moveTo>
              <a:lnTo>
                <a:pt x="298463" y="607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5859" y="4239647"/>
        <a:ext cx="14923" cy="14923"/>
      </dsp:txXfrm>
    </dsp:sp>
    <dsp:sp modelId="{6D5DCB66-12A2-1843-8680-9A4219E9AF6E}">
      <dsp:nvSpPr>
        <dsp:cNvPr id="0" name=""/>
        <dsp:cNvSpPr/>
      </dsp:nvSpPr>
      <dsp:spPr>
        <a:xfrm>
          <a:off x="4404499" y="4182733"/>
          <a:ext cx="605891" cy="3029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Stable Coin</a:t>
          </a:r>
        </a:p>
      </dsp:txBody>
      <dsp:txXfrm>
        <a:off x="4413372" y="4191606"/>
        <a:ext cx="588145" cy="285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7/22/19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362097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12</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18</a:t>
            </a:fld>
            <a:endParaRPr lang="en-US"/>
          </a:p>
        </p:txBody>
      </p:sp>
    </p:spTree>
    <p:extLst>
      <p:ext uri="{BB962C8B-B14F-4D97-AF65-F5344CB8AC3E}">
        <p14:creationId xmlns:p14="http://schemas.microsoft.com/office/powerpoint/2010/main" val="23232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7/22/19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7/22/19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7/22/19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7/22/19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7/22/19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7/22/19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7/22/19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7/22/19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7/22/19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7/22/19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7/22/19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7/22/19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7/22/19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7/22/19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7/22/19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7/22/19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7/22/19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7/22/19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3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openxmlformats.org/officeDocument/2006/relationships/image" Target="../media/image40.png"/><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7.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1.png"/><Relationship Id="rId12" Type="http://schemas.openxmlformats.org/officeDocument/2006/relationships/diagramColors" Target="../diagrams/colors1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0.png"/><Relationship Id="rId11" Type="http://schemas.openxmlformats.org/officeDocument/2006/relationships/diagramQuickStyle" Target="../diagrams/quickStyle12.xml"/><Relationship Id="rId5" Type="http://schemas.openxmlformats.org/officeDocument/2006/relationships/image" Target="../media/image29.png"/><Relationship Id="rId10" Type="http://schemas.openxmlformats.org/officeDocument/2006/relationships/diagramLayout" Target="../diagrams/layout12.xml"/><Relationship Id="rId4" Type="http://schemas.openxmlformats.org/officeDocument/2006/relationships/image" Target="../media/image28.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19.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13.xml"/><Relationship Id="rId6" Type="http://schemas.microsoft.com/office/2007/relationships/diagramDrawing" Target="../diagrams/drawing13.xml"/><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45.png"/><Relationship Id="rId7" Type="http://schemas.openxmlformats.org/officeDocument/2006/relationships/diagramColors" Target="../diagrams/colors15.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21.xml"/><Relationship Id="rId9" Type="http://schemas.openxmlformats.org/officeDocument/2006/relationships/diagramData" Target="../diagrams/data2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49.png"/><Relationship Id="rId7" Type="http://schemas.openxmlformats.org/officeDocument/2006/relationships/diagramQuickStyle" Target="../diagrams/quickStyle16.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Layout" Target="../diagrams/layout16.xml"/><Relationship Id="rId5" Type="http://schemas.openxmlformats.org/officeDocument/2006/relationships/diagramData" Target="../diagrams/data23.xml"/><Relationship Id="rId4" Type="http://schemas.openxmlformats.org/officeDocument/2006/relationships/image" Target="../media/image60.png"/><Relationship Id="rId9" Type="http://schemas.microsoft.com/office/2007/relationships/diagramDrawing" Target="../diagrams/drawing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17.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QuickStyle" Target="../diagrams/quickStyle19.xml"/><Relationship Id="rId18" Type="http://schemas.openxmlformats.org/officeDocument/2006/relationships/diagramQuickStyle" Target="../diagrams/quickStyle19.xml"/><Relationship Id="rId3" Type="http://schemas.openxmlformats.org/officeDocument/2006/relationships/diagramLayout" Target="../diagrams/layout18.xml"/><Relationship Id="rId7" Type="http://schemas.openxmlformats.org/officeDocument/2006/relationships/diagramData" Target="../diagrams/data240.xml"/><Relationship Id="rId12" Type="http://schemas.openxmlformats.org/officeDocument/2006/relationships/diagramLayout" Target="../diagrams/layout19.xml"/><Relationship Id="rId17" Type="http://schemas.openxmlformats.org/officeDocument/2006/relationships/diagramLayout" Target="../diagrams/layout19.xml"/><Relationship Id="rId2" Type="http://schemas.openxmlformats.org/officeDocument/2006/relationships/diagramData" Target="../diagrams/data25.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8.xml"/><Relationship Id="rId11" Type="http://schemas.openxmlformats.org/officeDocument/2006/relationships/diagramData" Target="../diagrams/data26.xml"/><Relationship Id="rId5" Type="http://schemas.openxmlformats.org/officeDocument/2006/relationships/diagramColors" Target="../diagrams/colors18.xml"/><Relationship Id="rId15" Type="http://schemas.microsoft.com/office/2007/relationships/diagramDrawing" Target="../diagrams/drawing19.xml"/><Relationship Id="rId10" Type="http://schemas.openxmlformats.org/officeDocument/2006/relationships/diagramColors" Target="../diagrams/colors18.xml"/><Relationship Id="rId19"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8.xml"/><Relationship Id="rId14" Type="http://schemas.openxmlformats.org/officeDocument/2006/relationships/diagramColors" Target="../diagrams/colors1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2.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2.xml"/><Relationship Id="rId13" Type="http://schemas.microsoft.com/office/2007/relationships/diagramDrawing" Target="../diagrams/drawing24.xml"/><Relationship Id="rId18" Type="http://schemas.openxmlformats.org/officeDocument/2006/relationships/diagramColors" Target="../diagrams/colors25.xml"/><Relationship Id="rId3" Type="http://schemas.openxmlformats.org/officeDocument/2006/relationships/diagramData" Target="../diagrams/data31.xml"/><Relationship Id="rId21" Type="http://schemas.openxmlformats.org/officeDocument/2006/relationships/diagramData" Target="../diagrams/data38.xml"/><Relationship Id="rId7" Type="http://schemas.microsoft.com/office/2007/relationships/diagramDrawing" Target="../diagrams/drawing23.xml"/><Relationship Id="rId12" Type="http://schemas.openxmlformats.org/officeDocument/2006/relationships/diagramColors" Target="../diagrams/colors24.xml"/><Relationship Id="rId17" Type="http://schemas.openxmlformats.org/officeDocument/2006/relationships/diagramQuickStyle" Target="../diagrams/quickStyle25.xml"/><Relationship Id="rId25" Type="http://schemas.microsoft.com/office/2007/relationships/diagramDrawing" Target="../diagrams/drawing26.xml"/><Relationship Id="rId2" Type="http://schemas.openxmlformats.org/officeDocument/2006/relationships/notesSlide" Target="../notesSlides/notesSlide15.xml"/><Relationship Id="rId16" Type="http://schemas.openxmlformats.org/officeDocument/2006/relationships/diagramLayout" Target="../diagrams/layout25.xml"/><Relationship Id="rId20" Type="http://schemas.openxmlformats.org/officeDocument/2006/relationships/diagramData" Target="../diagrams/data37.xml"/><Relationship Id="rId1" Type="http://schemas.openxmlformats.org/officeDocument/2006/relationships/slideLayout" Target="../slideLayouts/slideLayout13.xml"/><Relationship Id="rId6" Type="http://schemas.openxmlformats.org/officeDocument/2006/relationships/diagramColors" Target="../diagrams/colors23.xml"/><Relationship Id="rId11" Type="http://schemas.openxmlformats.org/officeDocument/2006/relationships/diagramQuickStyle" Target="../diagrams/quickStyle24.xml"/><Relationship Id="rId24" Type="http://schemas.openxmlformats.org/officeDocument/2006/relationships/diagramColors" Target="../diagrams/colors26.xml"/><Relationship Id="rId5" Type="http://schemas.openxmlformats.org/officeDocument/2006/relationships/diagramQuickStyle" Target="../diagrams/quickStyle23.xml"/><Relationship Id="rId15" Type="http://schemas.openxmlformats.org/officeDocument/2006/relationships/diagramData" Target="../diagrams/data36.xml"/><Relationship Id="rId23" Type="http://schemas.openxmlformats.org/officeDocument/2006/relationships/diagramQuickStyle" Target="../diagrams/quickStyle26.xml"/><Relationship Id="rId10" Type="http://schemas.openxmlformats.org/officeDocument/2006/relationships/diagramLayout" Target="../diagrams/layout24.xml"/><Relationship Id="rId19" Type="http://schemas.microsoft.com/office/2007/relationships/diagramDrawing" Target="../diagrams/drawing25.xml"/><Relationship Id="rId4" Type="http://schemas.openxmlformats.org/officeDocument/2006/relationships/diagramLayout" Target="../diagrams/layout23.xml"/><Relationship Id="rId9" Type="http://schemas.openxmlformats.org/officeDocument/2006/relationships/diagramData" Target="../diagrams/data33.xml"/><Relationship Id="rId14" Type="http://schemas.openxmlformats.org/officeDocument/2006/relationships/diagramData" Target="../diagrams/data34.xml"/><Relationship Id="rId22" Type="http://schemas.openxmlformats.org/officeDocument/2006/relationships/diagramLayout" Target="../diagrams/layout2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3" Type="http://schemas.openxmlformats.org/officeDocument/2006/relationships/diagramLayout" Target="../diagrams/layout27.xml"/><Relationship Id="rId7" Type="http://schemas.openxmlformats.org/officeDocument/2006/relationships/image" Target="../media/image72.png"/><Relationship Id="rId12" Type="http://schemas.openxmlformats.org/officeDocument/2006/relationships/image" Target="../media/image77.svg"/><Relationship Id="rId2" Type="http://schemas.openxmlformats.org/officeDocument/2006/relationships/diagramData" Target="../diagrams/data39.xml"/><Relationship Id="rId16" Type="http://schemas.openxmlformats.org/officeDocument/2006/relationships/image" Target="../media/image81.svg"/><Relationship Id="rId1" Type="http://schemas.openxmlformats.org/officeDocument/2006/relationships/slideLayout" Target="../slideLayouts/slideLayout2.xml"/><Relationship Id="rId6" Type="http://schemas.microsoft.com/office/2007/relationships/diagramDrawing" Target="../diagrams/drawing27.xml"/><Relationship Id="rId11" Type="http://schemas.openxmlformats.org/officeDocument/2006/relationships/image" Target="../media/image76.png"/><Relationship Id="rId5" Type="http://schemas.openxmlformats.org/officeDocument/2006/relationships/diagramColors" Target="../diagrams/colors27.xml"/><Relationship Id="rId15" Type="http://schemas.openxmlformats.org/officeDocument/2006/relationships/image" Target="../media/image80.png"/><Relationship Id="rId10" Type="http://schemas.openxmlformats.org/officeDocument/2006/relationships/image" Target="../media/image75.svg"/><Relationship Id="rId4" Type="http://schemas.openxmlformats.org/officeDocument/2006/relationships/diagramQuickStyle" Target="../diagrams/quickStyle27.xml"/><Relationship Id="rId9" Type="http://schemas.openxmlformats.org/officeDocument/2006/relationships/image" Target="../media/image74.png"/><Relationship Id="rId14" Type="http://schemas.openxmlformats.org/officeDocument/2006/relationships/image" Target="../media/image7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8.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10" Type="http://schemas.openxmlformats.org/officeDocument/2006/relationships/diagramColors" Target="../diagrams/colors28.xml"/><Relationship Id="rId4" Type="http://schemas.openxmlformats.org/officeDocument/2006/relationships/diagramQuickStyle" Target="../diagrams/quickStyle28.xml"/><Relationship Id="rId9" Type="http://schemas.openxmlformats.org/officeDocument/2006/relationships/diagramQuickStyle" Target="../diagrams/quickStyle28.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diagramLayout" Target="../diagrams/layout30.xml"/><Relationship Id="rId18" Type="http://schemas.openxmlformats.org/officeDocument/2006/relationships/diagramQuickStyle" Target="../diagrams/quickStyle31.xml"/><Relationship Id="rId3" Type="http://schemas.openxmlformats.org/officeDocument/2006/relationships/diagramLayout" Target="../diagrams/layout29.xml"/><Relationship Id="rId7" Type="http://schemas.openxmlformats.org/officeDocument/2006/relationships/diagramData" Target="../diagrams/data42.xml"/><Relationship Id="rId12" Type="http://schemas.openxmlformats.org/officeDocument/2006/relationships/diagramData" Target="../diagrams/data420.xml"/><Relationship Id="rId17" Type="http://schemas.openxmlformats.org/officeDocument/2006/relationships/diagramLayout" Target="../diagrams/layout31.xml"/><Relationship Id="rId2" Type="http://schemas.openxmlformats.org/officeDocument/2006/relationships/diagramData" Target="../diagrams/data41.xml"/><Relationship Id="rId16" Type="http://schemas.openxmlformats.org/officeDocument/2006/relationships/diagramData" Target="../diagrams/data43.xml"/><Relationship Id="rId20" Type="http://schemas.microsoft.com/office/2007/relationships/diagramDrawing" Target="../diagrams/drawing31.xml"/><Relationship Id="rId1" Type="http://schemas.openxmlformats.org/officeDocument/2006/relationships/slideLayout" Target="../slideLayouts/slideLayout13.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5" Type="http://schemas.openxmlformats.org/officeDocument/2006/relationships/diagramColors" Target="../diagrams/colors30.xml"/><Relationship Id="rId10" Type="http://schemas.openxmlformats.org/officeDocument/2006/relationships/diagramColors" Target="../diagrams/colors30.xml"/><Relationship Id="rId19" Type="http://schemas.openxmlformats.org/officeDocument/2006/relationships/diagramColors" Target="../diagrams/colors31.xml"/><Relationship Id="rId4" Type="http://schemas.openxmlformats.org/officeDocument/2006/relationships/diagramQuickStyle" Target="../diagrams/quickStyle29.xml"/><Relationship Id="rId9" Type="http://schemas.openxmlformats.org/officeDocument/2006/relationships/diagramQuickStyle" Target="../diagrams/quickStyle30.xml"/><Relationship Id="rId1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mc:Choice xmlns:a14="http://schemas.microsoft.com/office/drawing/2010/main"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mc:Choice xmlns:a14="http://schemas.microsoft.com/office/drawing/2010/main"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2756990249"/>
                  </p:ext>
                </p:extLst>
              </p:nvPr>
            </p:nvGraphicFramePr>
            <p:xfrm>
              <a:off x="2220086" y="3130638"/>
              <a:ext cx="8521269"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84892" y="4447493"/>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Classification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err="1">
                    <a:solidFill>
                      <a:srgbClr val="FFFFFF"/>
                    </a:solidFill>
                  </a:rPr>
                  <a:t>TokenTemplate</a:t>
                </a:r>
                <a:r>
                  <a:rPr lang="en-US" sz="1800" dirty="0">
                    <a:solidFill>
                      <a:srgbClr val="FFFFFF"/>
                    </a:solidFill>
                  </a:rPr>
                  <a:t> = Formula + Definition</a:t>
                </a:r>
              </a:p>
              <a:p>
                <a:pPr marL="0" indent="0">
                  <a:buNone/>
                </a:pPr>
                <a:endParaRPr lang="en-US" sz="1800" dirty="0">
                  <a:solidFill>
                    <a:srgbClr val="FFFFFF"/>
                  </a:solidFill>
                </a:endParaRPr>
              </a:p>
            </p:txBody>
          </p:sp>
        </mc:Choice>
        <mc:Fallback>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mc:Choice xmlns:a14="http://schemas.microsoft.com/office/drawing/2010/main"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5" r:qs="rId6" r:cs="rId7"/>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Formula(s)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825625"/>
            <a:ext cx="10515600" cy="4351338"/>
          </a:xfrm>
        </p:spPr>
        <p:txBody>
          <a:bodyPr/>
          <a:lstStyle/>
          <a:p>
            <a:r>
              <a:rPr lang="en-US" dirty="0"/>
              <a:t>A Token Template, is also a leaf or node on a branch, has a reference to its Formula (branch) and its Definition which supplies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Token Template: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16938025"/>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345379632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4" r:lo="rId10" r:qs="rId11" r:cs="rId12"/>
              </a:graphicData>
            </a:graphic>
          </p:graphicFrame>
        </mc:Fallback>
      </mc:AlternateContent>
      <mc:AlternateContent xmlns:mc="http://schemas.openxmlformats.org/markup-compatibility/2006">
        <mc:Choice xmlns:a14="http://schemas.microsoft.com/office/drawing/2010/main"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mc:Choice>
        <mc:Fallback>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0" r:lo="rId16" r:qs="rId17" r:cs="rId18"/>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DD315FCA-4838-9D40-8640-EA730B4A0D4C}"/>
              </a:ext>
            </a:extLst>
          </p:cNvPr>
          <p:cNvGraphicFramePr/>
          <p:nvPr>
            <p:extLst>
              <p:ext uri="{D42A27DB-BD31-4B8C-83A1-F6EECF244321}">
                <p14:modId xmlns:p14="http://schemas.microsoft.com/office/powerpoint/2010/main" val="378671815"/>
              </p:ext>
            </p:extLst>
          </p:nvPr>
        </p:nvGraphicFramePr>
        <p:xfrm>
          <a:off x="5746838" y="4364823"/>
          <a:ext cx="4239646" cy="147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Right Arrow 5">
            <a:extLst>
              <a:ext uri="{FF2B5EF4-FFF2-40B4-BE49-F238E27FC236}">
                <a16:creationId xmlns:a16="http://schemas.microsoft.com/office/drawing/2014/main" id="{7E3FD02C-4888-8348-9611-74A4C89A8F63}"/>
              </a:ext>
            </a:extLst>
          </p:cNvPr>
          <p:cNvSpPr/>
          <p:nvPr/>
        </p:nvSpPr>
        <p:spPr>
          <a:xfrm>
            <a:off x="4831492" y="4658217"/>
            <a:ext cx="1069383" cy="157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7" name="Diagram 6">
                <a:extLst>
                  <a:ext uri="{FF2B5EF4-FFF2-40B4-BE49-F238E27FC236}">
                    <a16:creationId xmlns:a16="http://schemas.microsoft.com/office/drawing/2014/main" id="{B6249155-38F1-B843-BFE0-370D54094C86}"/>
                  </a:ext>
                </a:extLst>
              </p:cNvPr>
              <p:cNvGraphicFramePr/>
              <p:nvPr>
                <p:extLst>
                  <p:ext uri="{D42A27DB-BD31-4B8C-83A1-F6EECF244321}">
                    <p14:modId xmlns:p14="http://schemas.microsoft.com/office/powerpoint/2010/main" val="672490092"/>
                  </p:ext>
                </p:extLst>
              </p:nvPr>
            </p:nvGraphicFramePr>
            <p:xfrm>
              <a:off x="1623868" y="4569922"/>
              <a:ext cx="4239646" cy="114685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sp>
        <p:nvSpPr>
          <p:cNvPr id="44" name="Content Placeholder 2">
            <a:extLst>
              <a:ext uri="{FF2B5EF4-FFF2-40B4-BE49-F238E27FC236}">
                <a16:creationId xmlns:a16="http://schemas.microsoft.com/office/drawing/2014/main" id="{117B699A-7B55-1442-BE7D-20DFD132DC19}"/>
              </a:ext>
            </a:extLst>
          </p:cNvPr>
          <p:cNvSpPr>
            <a:spLocks noGrp="1"/>
          </p:cNvSpPr>
          <p:nvPr>
            <p:ph idx="1"/>
          </p:nvPr>
        </p:nvSpPr>
        <p:spPr>
          <a:xfrm>
            <a:off x="3506598" y="4398895"/>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definition,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418239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75263161"/>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580</TotalTime>
  <Words>3716</Words>
  <Application>Microsoft Macintosh PowerPoint</Application>
  <PresentationFormat>Widescreen</PresentationFormat>
  <Paragraphs>617</Paragraphs>
  <Slides>35</Slides>
  <Notes>15</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Artifact Hierarchical File Structure </vt:lpstr>
      <vt:lpstr>Base Token Types &amp; Symbols</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Taxonomy Grammar</vt:lpstr>
      <vt:lpstr>Taxonomy Grammar</vt:lpstr>
      <vt:lpstr>Behavior grammar/rules</vt:lpstr>
      <vt:lpstr>Classification</vt:lpstr>
      <vt:lpstr>Classification Hierarchy</vt:lpstr>
      <vt:lpstr>Token Template = Formula(s) + Definition</vt:lpstr>
      <vt:lpstr>Token Template</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35</cp:revision>
  <dcterms:created xsi:type="dcterms:W3CDTF">2019-07-11T16:13:44Z</dcterms:created>
  <dcterms:modified xsi:type="dcterms:W3CDTF">2019-07-22T23:39:19Z</dcterms:modified>
</cp:coreProperties>
</file>