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4"/>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40" r:id="rId20"/>
    <p:sldId id="1541" r:id="rId21"/>
    <p:sldId id="262" r:id="rId22"/>
    <p:sldId id="259" r:id="rId23"/>
    <p:sldId id="263" r:id="rId24"/>
    <p:sldId id="1546" r:id="rId25"/>
    <p:sldId id="1538" r:id="rId26"/>
    <p:sldId id="264" r:id="rId27"/>
    <p:sldId id="1533" r:id="rId28"/>
    <p:sldId id="1545" r:id="rId29"/>
    <p:sldId id="1556" r:id="rId30"/>
    <p:sldId id="1555" r:id="rId31"/>
    <p:sldId id="1551" r:id="rId32"/>
    <p:sldId id="15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1"/>
    <p:restoredTop sz="86211"/>
  </p:normalViewPr>
  <p:slideViewPr>
    <p:cSldViewPr snapToGrid="0">
      <p:cViewPr varScale="1">
        <p:scale>
          <a:sx n="114" d="100"/>
          <a:sy n="114" d="100"/>
        </p:scale>
        <p:origin x="168" y="6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png"/></Relationships>
</file>

<file path=ppt/diagrams/_rels/data1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33.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dirty="0"/>
            <a:t>Behavior</a:t>
          </a:r>
          <a:r>
            <a:rPr lang="en-US" dirty="0"/>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code"/>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The Taxonomy simply defines these behaviors and the properties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n-US" sz="1400" kern="1200" dirty="0"/>
            <a:t>Controls are actions described as messages that are used to invoke a behavior and represent token properties/state</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a:t>
          </a:r>
          <a:r>
            <a:rPr lang="en-US" sz="2200" kern="1200" dirty="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5/15/19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5/15/19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5/15/19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5/15/19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5/15/19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5/15/19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5/15/19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5/15/19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5/15/19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5/15/19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5/15/19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5/15/19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5/15/19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5/15/19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5/15/19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5/15/19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5/15/19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5/15/19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5/15/19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5/15/19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5/15/19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5/15/19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5/15/19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5/15/19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7.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7.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2.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2.xml"/><Relationship Id="rId10"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4.png"/><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9.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3.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3.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 Id="rId3" Type="http://schemas.openxmlformats.org/officeDocument/2006/relationships/diagramData" Target="../diagrams/data24.xml"/></Relationships>
</file>

<file path=ppt/slides/_rels/slide24.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diagramLayout" Target="../diagrams/layout24.xml"/><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diagramData" Target="../diagrams/data31.xml"/><Relationship Id="rId16" Type="http://schemas.openxmlformats.org/officeDocument/2006/relationships/image" Target="../media/image44.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39.png"/><Relationship Id="rId5" Type="http://schemas.openxmlformats.org/officeDocument/2006/relationships/diagramColors" Target="../diagrams/colors24.xml"/><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diagramQuickStyle" Target="../diagrams/quickStyle24.xml"/><Relationship Id="rId9" Type="http://schemas.openxmlformats.org/officeDocument/2006/relationships/image" Target="../media/image37.png"/><Relationship Id="rId14" Type="http://schemas.openxmlformats.org/officeDocument/2006/relationships/image" Target="../media/image4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5.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5.xml"/><Relationship Id="rId10"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33415205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for creating a 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12935075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2799</Words>
  <Application>Microsoft Macintosh PowerPoint</Application>
  <PresentationFormat>Widescreen</PresentationFormat>
  <Paragraphs>398</Paragraphs>
  <Slides>28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cp:revision>
  <dcterms:created xsi:type="dcterms:W3CDTF">2019-05-15T11:59:37Z</dcterms:created>
  <dcterms:modified xsi:type="dcterms:W3CDTF">2019-05-15T11:59:41Z</dcterms:modified>
</cp:coreProperties>
</file>