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27"/>
  </p:notesMasterIdLst>
  <p:sldIdLst>
    <p:sldId id="256" r:id="rId6"/>
    <p:sldId id="1537" r:id="rId7"/>
    <p:sldId id="1547" r:id="rId8"/>
    <p:sldId id="1548" r:id="rId9"/>
    <p:sldId id="1560" r:id="rId10"/>
    <p:sldId id="1558" r:id="rId11"/>
    <p:sldId id="1557" r:id="rId12"/>
    <p:sldId id="1559" r:id="rId13"/>
    <p:sldId id="1561" r:id="rId14"/>
    <p:sldId id="1562" r:id="rId15"/>
    <p:sldId id="1563" r:id="rId16"/>
    <p:sldId id="1564" r:id="rId17"/>
    <p:sldId id="1565" r:id="rId18"/>
    <p:sldId id="1569" r:id="rId19"/>
    <p:sldId id="1567" r:id="rId20"/>
    <p:sldId id="1546" r:id="rId21"/>
    <p:sldId id="1555" r:id="rId22"/>
    <p:sldId id="1566" r:id="rId23"/>
    <p:sldId id="1568" r:id="rId24"/>
    <p:sldId id="1551" r:id="rId25"/>
    <p:sldId id="15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/>
    <p:restoredTop sz="86211"/>
  </p:normalViewPr>
  <p:slideViewPr>
    <p:cSldViewPr snapToGrid="0">
      <p:cViewPr varScale="1">
        <p:scale>
          <a:sx n="126" d="100"/>
          <a:sy n="126" d="100"/>
        </p:scale>
        <p:origin x="216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FB743-BC48-FF47-B6A4-DCB70412E8AD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4C0D434-7295-CA45-86D3-B691175CE161}">
      <dgm:prSet phldrT="[Text]"/>
      <dgm:spPr/>
      <dgm:t>
        <a:bodyPr/>
        <a:lstStyle/>
        <a:p>
          <a:r>
            <a:rPr lang="en-US" dirty="0"/>
            <a:t>artifacts</a:t>
          </a:r>
        </a:p>
      </dgm:t>
    </dgm:pt>
    <dgm:pt modelId="{06F6E3DA-3544-914E-9CE1-B0E5A16A2105}" type="parTrans" cxnId="{70C30754-E30C-4D40-A640-19F552C94EAF}">
      <dgm:prSet/>
      <dgm:spPr/>
      <dgm:t>
        <a:bodyPr/>
        <a:lstStyle/>
        <a:p>
          <a:endParaRPr lang="en-US"/>
        </a:p>
      </dgm:t>
    </dgm:pt>
    <dgm:pt modelId="{E441E99F-B78C-E542-9E00-AAA9A39A4431}" type="sibTrans" cxnId="{70C30754-E30C-4D40-A640-19F552C94EAF}">
      <dgm:prSet/>
      <dgm:spPr/>
      <dgm:t>
        <a:bodyPr/>
        <a:lstStyle/>
        <a:p>
          <a:endParaRPr lang="en-US"/>
        </a:p>
      </dgm:t>
    </dgm:pt>
    <dgm:pt modelId="{AC92D667-7CA8-014B-BC6E-E5D7223C09F9}">
      <dgm:prSet phldrT="[Text]"/>
      <dgm:spPr/>
      <dgm:t>
        <a:bodyPr/>
        <a:lstStyle/>
        <a:p>
          <a:r>
            <a:rPr lang="en-US" dirty="0"/>
            <a:t>base</a:t>
          </a:r>
        </a:p>
      </dgm:t>
    </dgm:pt>
    <dgm:pt modelId="{86348685-C237-3D4A-8EBB-05152787335E}" type="parTrans" cxnId="{0F5691DB-BBBB-5F47-80DB-4FC2243F9BDB}">
      <dgm:prSet/>
      <dgm:spPr/>
      <dgm:t>
        <a:bodyPr/>
        <a:lstStyle/>
        <a:p>
          <a:endParaRPr lang="en-US"/>
        </a:p>
      </dgm:t>
    </dgm:pt>
    <dgm:pt modelId="{0861B770-28E0-674D-A97E-EDB6FB8D1E5F}" type="sibTrans" cxnId="{0F5691DB-BBBB-5F47-80DB-4FC2243F9BDB}">
      <dgm:prSet/>
      <dgm:spPr/>
      <dgm:t>
        <a:bodyPr/>
        <a:lstStyle/>
        <a:p>
          <a:endParaRPr lang="en-US"/>
        </a:p>
      </dgm:t>
    </dgm:pt>
    <dgm:pt modelId="{EFE132AF-1062-2D45-A729-82E044270DEE}">
      <dgm:prSet phldrT="[Text]"/>
      <dgm:spPr/>
      <dgm:t>
        <a:bodyPr/>
        <a:lstStyle/>
        <a:p>
          <a:r>
            <a:rPr lang="en-US" dirty="0"/>
            <a:t>fungible</a:t>
          </a:r>
        </a:p>
      </dgm:t>
    </dgm:pt>
    <dgm:pt modelId="{D2AD3716-03DE-7D4A-BEEF-A1D43254BAF9}" type="parTrans" cxnId="{FC793982-918C-064F-B1E5-27970A02A7E2}">
      <dgm:prSet/>
      <dgm:spPr/>
      <dgm:t>
        <a:bodyPr/>
        <a:lstStyle/>
        <a:p>
          <a:endParaRPr lang="en-US"/>
        </a:p>
      </dgm:t>
    </dgm:pt>
    <dgm:pt modelId="{99890507-1325-6C48-898A-1293D830AEA5}" type="sibTrans" cxnId="{FC793982-918C-064F-B1E5-27970A02A7E2}">
      <dgm:prSet/>
      <dgm:spPr/>
      <dgm:t>
        <a:bodyPr/>
        <a:lstStyle/>
        <a:p>
          <a:endParaRPr lang="en-US"/>
        </a:p>
      </dgm:t>
    </dgm:pt>
    <dgm:pt modelId="{22043EB7-C3DB-6142-922F-6E5E852AB6C1}">
      <dgm:prSet phldrT="[Text]"/>
      <dgm:spPr/>
      <dgm:t>
        <a:bodyPr/>
        <a:lstStyle/>
        <a:p>
          <a:r>
            <a:rPr lang="en-US" dirty="0"/>
            <a:t>non-fungible</a:t>
          </a:r>
        </a:p>
      </dgm:t>
    </dgm:pt>
    <dgm:pt modelId="{0494D77A-7D57-4445-B505-DC67FCD7C228}" type="parTrans" cxnId="{F91F2CE0-E428-0A49-B560-73D947399F2F}">
      <dgm:prSet/>
      <dgm:spPr/>
      <dgm:t>
        <a:bodyPr/>
        <a:lstStyle/>
        <a:p>
          <a:endParaRPr lang="en-US"/>
        </a:p>
      </dgm:t>
    </dgm:pt>
    <dgm:pt modelId="{C9B0EA66-9962-1646-B0C0-0DCDA8E17363}" type="sibTrans" cxnId="{F91F2CE0-E428-0A49-B560-73D947399F2F}">
      <dgm:prSet/>
      <dgm:spPr/>
      <dgm:t>
        <a:bodyPr/>
        <a:lstStyle/>
        <a:p>
          <a:endParaRPr lang="en-US"/>
        </a:p>
      </dgm:t>
    </dgm:pt>
    <dgm:pt modelId="{881FD2BF-C11B-1E41-9792-877F4118B37C}">
      <dgm:prSet phldrT="[Text]"/>
      <dgm:spPr/>
      <dgm:t>
        <a:bodyPr/>
        <a:lstStyle/>
        <a:p>
          <a:r>
            <a:rPr lang="en-US" dirty="0"/>
            <a:t>behaviors</a:t>
          </a:r>
        </a:p>
      </dgm:t>
    </dgm:pt>
    <dgm:pt modelId="{6AFC6142-02E9-6342-AF42-33506D89073C}" type="parTrans" cxnId="{2644F6DB-E3DA-0A40-B53C-BF7128B5C738}">
      <dgm:prSet/>
      <dgm:spPr/>
      <dgm:t>
        <a:bodyPr/>
        <a:lstStyle/>
        <a:p>
          <a:endParaRPr lang="en-US"/>
        </a:p>
      </dgm:t>
    </dgm:pt>
    <dgm:pt modelId="{BE4D7C45-6849-2A4B-9EFE-48CBA4D859A8}" type="sibTrans" cxnId="{2644F6DB-E3DA-0A40-B53C-BF7128B5C738}">
      <dgm:prSet/>
      <dgm:spPr/>
      <dgm:t>
        <a:bodyPr/>
        <a:lstStyle/>
        <a:p>
          <a:endParaRPr lang="en-US"/>
        </a:p>
      </dgm:t>
    </dgm:pt>
    <dgm:pt modelId="{F1217A5C-51E8-2849-8DD6-21C55F9CFC75}">
      <dgm:prSet phldrT="[Text]"/>
      <dgm:spPr/>
      <dgm:t>
        <a:bodyPr/>
        <a:lstStyle/>
        <a:p>
          <a:r>
            <a:rPr lang="en-US" dirty="0" err="1"/>
            <a:t>mintable</a:t>
          </a:r>
          <a:endParaRPr lang="en-US" dirty="0"/>
        </a:p>
      </dgm:t>
    </dgm:pt>
    <dgm:pt modelId="{A0B132D0-53A9-824C-8263-6473DBC731CD}" type="parTrans" cxnId="{808F2279-AF15-6845-8F06-4E4ECECC0B70}">
      <dgm:prSet/>
      <dgm:spPr/>
      <dgm:t>
        <a:bodyPr/>
        <a:lstStyle/>
        <a:p>
          <a:endParaRPr lang="en-US"/>
        </a:p>
      </dgm:t>
    </dgm:pt>
    <dgm:pt modelId="{82AD0C95-218E-BA4B-920E-2F0CF988043E}" type="sibTrans" cxnId="{808F2279-AF15-6845-8F06-4E4ECECC0B70}">
      <dgm:prSet/>
      <dgm:spPr/>
      <dgm:t>
        <a:bodyPr/>
        <a:lstStyle/>
        <a:p>
          <a:endParaRPr lang="en-US"/>
        </a:p>
      </dgm:t>
    </dgm:pt>
    <dgm:pt modelId="{8BF881AC-6CE2-564E-B25B-F1E0BDE72D5C}">
      <dgm:prSet/>
      <dgm:spPr/>
      <dgm:t>
        <a:bodyPr/>
        <a:lstStyle/>
        <a:p>
          <a:r>
            <a:rPr lang="en-US" dirty="0"/>
            <a:t>behavior-groups</a:t>
          </a:r>
        </a:p>
      </dgm:t>
    </dgm:pt>
    <dgm:pt modelId="{C01881FC-E9B4-304C-8C89-6387AF66BB20}" type="parTrans" cxnId="{C5FE8103-C1D3-8D4A-A84C-E228658A045F}">
      <dgm:prSet/>
      <dgm:spPr/>
      <dgm:t>
        <a:bodyPr/>
        <a:lstStyle/>
        <a:p>
          <a:endParaRPr lang="en-US"/>
        </a:p>
      </dgm:t>
    </dgm:pt>
    <dgm:pt modelId="{C7537525-12BF-7C4E-8DFA-713D2990E30E}" type="sibTrans" cxnId="{C5FE8103-C1D3-8D4A-A84C-E228658A045F}">
      <dgm:prSet/>
      <dgm:spPr/>
      <dgm:t>
        <a:bodyPr/>
        <a:lstStyle/>
        <a:p>
          <a:endParaRPr lang="en-US"/>
        </a:p>
      </dgm:t>
    </dgm:pt>
    <dgm:pt modelId="{F27C5F4B-2770-D742-8EF3-8B0639FABC5C}">
      <dgm:prSet/>
      <dgm:spPr/>
      <dgm:t>
        <a:bodyPr/>
        <a:lstStyle/>
        <a:p>
          <a:r>
            <a:rPr lang="en-US" dirty="0"/>
            <a:t>token-templates</a:t>
          </a:r>
        </a:p>
      </dgm:t>
    </dgm:pt>
    <dgm:pt modelId="{1365381F-771B-7546-8526-31096D38147D}" type="parTrans" cxnId="{FB382C53-46DA-4F47-B888-AAA0C20BB80F}">
      <dgm:prSet/>
      <dgm:spPr/>
      <dgm:t>
        <a:bodyPr/>
        <a:lstStyle/>
        <a:p>
          <a:endParaRPr lang="en-US"/>
        </a:p>
      </dgm:t>
    </dgm:pt>
    <dgm:pt modelId="{2D72EDFB-BB97-1040-98B3-0D6EFA7BD1C3}" type="sibTrans" cxnId="{FB382C53-46DA-4F47-B888-AAA0C20BB80F}">
      <dgm:prSet/>
      <dgm:spPr/>
      <dgm:t>
        <a:bodyPr/>
        <a:lstStyle/>
        <a:p>
          <a:endParaRPr lang="en-US"/>
        </a:p>
      </dgm:t>
    </dgm:pt>
    <dgm:pt modelId="{25DA17BC-CEF9-024A-B263-E7FA41FA4361}">
      <dgm:prSet phldrT="[Text]"/>
      <dgm:spPr/>
      <dgm:t>
        <a:bodyPr/>
        <a:lstStyle/>
        <a:p>
          <a:r>
            <a:rPr lang="en-US" dirty="0"/>
            <a:t>burnable</a:t>
          </a:r>
        </a:p>
      </dgm:t>
    </dgm:pt>
    <dgm:pt modelId="{20693AA4-5E52-CF48-BB4C-345A16FF4368}" type="parTrans" cxnId="{E4426611-1777-6E4E-B4D3-9349E4572CB7}">
      <dgm:prSet/>
      <dgm:spPr/>
      <dgm:t>
        <a:bodyPr/>
        <a:lstStyle/>
        <a:p>
          <a:endParaRPr lang="en-US"/>
        </a:p>
      </dgm:t>
    </dgm:pt>
    <dgm:pt modelId="{070C31F9-791C-D040-B94C-50FC10034EFB}" type="sibTrans" cxnId="{E4426611-1777-6E4E-B4D3-9349E4572CB7}">
      <dgm:prSet/>
      <dgm:spPr/>
      <dgm:t>
        <a:bodyPr/>
        <a:lstStyle/>
        <a:p>
          <a:endParaRPr lang="en-US"/>
        </a:p>
      </dgm:t>
    </dgm:pt>
    <dgm:pt modelId="{35ECD60E-6E2E-1E40-8853-9B7ABDF2F70D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D6CBC6E-278B-7A4E-AA8C-A8D5B9ACC76E}" type="parTrans" cxnId="{BD89AE36-0144-3C4F-B7F0-2D36D4CECF23}">
      <dgm:prSet/>
      <dgm:spPr/>
      <dgm:t>
        <a:bodyPr/>
        <a:lstStyle/>
        <a:p>
          <a:endParaRPr lang="en-US"/>
        </a:p>
      </dgm:t>
    </dgm:pt>
    <dgm:pt modelId="{8773EBAA-4642-B047-9533-DEF20E01F698}" type="sibTrans" cxnId="{BD89AE36-0144-3C4F-B7F0-2D36D4CECF23}">
      <dgm:prSet/>
      <dgm:spPr/>
      <dgm:t>
        <a:bodyPr/>
        <a:lstStyle/>
        <a:p>
          <a:endParaRPr lang="en-US"/>
        </a:p>
      </dgm:t>
    </dgm:pt>
    <dgm:pt modelId="{6121ECF4-9665-484E-9C7D-BAD054E72474}">
      <dgm:prSet/>
      <dgm:spPr/>
      <dgm:t>
        <a:bodyPr/>
        <a:lstStyle/>
        <a:p>
          <a:r>
            <a:rPr lang="en-US" dirty="0"/>
            <a:t>supply-control</a:t>
          </a:r>
        </a:p>
      </dgm:t>
    </dgm:pt>
    <dgm:pt modelId="{889F7840-0E42-694A-A77B-4A81D1EE8493}" type="parTrans" cxnId="{A2B05365-C4B9-A843-82DF-AC0337F1D2FD}">
      <dgm:prSet/>
      <dgm:spPr/>
      <dgm:t>
        <a:bodyPr/>
        <a:lstStyle/>
        <a:p>
          <a:endParaRPr lang="en-US"/>
        </a:p>
      </dgm:t>
    </dgm:pt>
    <dgm:pt modelId="{EF8AAAE6-E7E6-C048-9E7B-5470CEF09E1E}" type="sibTrans" cxnId="{A2B05365-C4B9-A843-82DF-AC0337F1D2FD}">
      <dgm:prSet/>
      <dgm:spPr/>
      <dgm:t>
        <a:bodyPr/>
        <a:lstStyle/>
        <a:p>
          <a:endParaRPr lang="en-US"/>
        </a:p>
      </dgm:t>
    </dgm:pt>
    <dgm:pt modelId="{78B8536A-D9FC-494E-871E-2A3751104DB9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797B8613-9C8F-7340-A964-62E2BBCBBD4A}" type="parTrans" cxnId="{3536EEFC-5F98-9143-A4F3-13661CE3A1EA}">
      <dgm:prSet/>
      <dgm:spPr/>
      <dgm:t>
        <a:bodyPr/>
        <a:lstStyle/>
        <a:p>
          <a:endParaRPr lang="en-US"/>
        </a:p>
      </dgm:t>
    </dgm:pt>
    <dgm:pt modelId="{EE5ED650-8FBB-354D-9D7A-93A4F6D73708}" type="sibTrans" cxnId="{3536EEFC-5F98-9143-A4F3-13661CE3A1EA}">
      <dgm:prSet/>
      <dgm:spPr/>
      <dgm:t>
        <a:bodyPr/>
        <a:lstStyle/>
        <a:p>
          <a:endParaRPr lang="en-US"/>
        </a:p>
      </dgm:t>
    </dgm:pt>
    <dgm:pt modelId="{EB3E5F26-B6F7-B941-B460-DCBA7A7B51BA}">
      <dgm:prSet/>
      <dgm:spPr/>
      <dgm:t>
        <a:bodyPr/>
        <a:lstStyle/>
        <a:p>
          <a:r>
            <a:rPr lang="en-US" dirty="0" err="1"/>
            <a:t>LogToken</a:t>
          </a:r>
          <a:endParaRPr lang="en-US" dirty="0"/>
        </a:p>
      </dgm:t>
    </dgm:pt>
    <dgm:pt modelId="{9B86F08E-7D7F-6C4C-B5F5-6787D17C8F8A}" type="parTrans" cxnId="{D13E2FD8-43AD-2745-9C7E-AD3BC85615BA}">
      <dgm:prSet/>
      <dgm:spPr/>
      <dgm:t>
        <a:bodyPr/>
        <a:lstStyle/>
        <a:p>
          <a:endParaRPr lang="en-US"/>
        </a:p>
      </dgm:t>
    </dgm:pt>
    <dgm:pt modelId="{F0BBAAAA-FCA7-A149-839C-874C45810DA8}" type="sibTrans" cxnId="{D13E2FD8-43AD-2745-9C7E-AD3BC85615BA}">
      <dgm:prSet/>
      <dgm:spPr/>
      <dgm:t>
        <a:bodyPr/>
        <a:lstStyle/>
        <a:p>
          <a:endParaRPr lang="en-US"/>
        </a:p>
      </dgm:t>
    </dgm:pt>
    <dgm:pt modelId="{7D9393E7-264D-FE43-98B6-C957BE35951E}">
      <dgm:prSet/>
      <dgm:spPr/>
      <dgm:t>
        <a:bodyPr/>
        <a:lstStyle/>
        <a:p>
          <a:r>
            <a:rPr lang="en-US" dirty="0"/>
            <a:t>property-sets</a:t>
          </a:r>
        </a:p>
      </dgm:t>
    </dgm:pt>
    <dgm:pt modelId="{F447432F-EFAF-A949-A108-62E5DA3035EB}" type="parTrans" cxnId="{D52E37FA-B19F-DB4C-935A-D2A42E194012}">
      <dgm:prSet/>
      <dgm:spPr/>
      <dgm:t>
        <a:bodyPr/>
        <a:lstStyle/>
        <a:p>
          <a:endParaRPr lang="en-US"/>
        </a:p>
      </dgm:t>
    </dgm:pt>
    <dgm:pt modelId="{56563652-46F2-8240-A40E-68F75527ACA2}" type="sibTrans" cxnId="{D52E37FA-B19F-DB4C-935A-D2A42E194012}">
      <dgm:prSet/>
      <dgm:spPr/>
      <dgm:t>
        <a:bodyPr/>
        <a:lstStyle/>
        <a:p>
          <a:endParaRPr lang="en-US"/>
        </a:p>
      </dgm:t>
    </dgm:pt>
    <dgm:pt modelId="{9D2D4B59-ADE3-A84A-81DE-C98BFC1E64DF}">
      <dgm:prSet/>
      <dgm:spPr/>
      <dgm:t>
        <a:bodyPr/>
        <a:lstStyle/>
        <a:p>
          <a:r>
            <a:rPr lang="en-US" dirty="0"/>
            <a:t>SKU</a:t>
          </a:r>
        </a:p>
      </dgm:t>
    </dgm:pt>
    <dgm:pt modelId="{345478CC-7E2E-344D-89F2-C226664740C1}" type="parTrans" cxnId="{9446B0F3-DD05-4F48-B76C-48F203A4E109}">
      <dgm:prSet/>
      <dgm:spPr/>
      <dgm:t>
        <a:bodyPr/>
        <a:lstStyle/>
        <a:p>
          <a:endParaRPr lang="en-US"/>
        </a:p>
      </dgm:t>
    </dgm:pt>
    <dgm:pt modelId="{F6EC5FD3-324A-364B-9D03-B2108548117F}" type="sibTrans" cxnId="{9446B0F3-DD05-4F48-B76C-48F203A4E109}">
      <dgm:prSet/>
      <dgm:spPr/>
      <dgm:t>
        <a:bodyPr/>
        <a:lstStyle/>
        <a:p>
          <a:endParaRPr lang="en-US"/>
        </a:p>
      </dgm:t>
    </dgm:pt>
    <dgm:pt modelId="{F3EED303-3FD9-A34E-9F95-23CD64CB225D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DC57BA79-3DF6-CC44-881E-B974B3FEFA58}" type="parTrans" cxnId="{8513D615-3CB1-DD41-85E3-AAA0CB3BC6DA}">
      <dgm:prSet/>
      <dgm:spPr/>
      <dgm:t>
        <a:bodyPr/>
        <a:lstStyle/>
        <a:p>
          <a:endParaRPr lang="en-US"/>
        </a:p>
      </dgm:t>
    </dgm:pt>
    <dgm:pt modelId="{2B3E6BA2-C571-EE43-9F92-D14A0FE21D72}" type="sibTrans" cxnId="{8513D615-3CB1-DD41-85E3-AAA0CB3BC6DA}">
      <dgm:prSet/>
      <dgm:spPr/>
      <dgm:t>
        <a:bodyPr/>
        <a:lstStyle/>
        <a:p>
          <a:endParaRPr lang="en-US"/>
        </a:p>
      </dgm:t>
    </dgm:pt>
    <dgm:pt modelId="{43799048-13C3-694F-80D7-32871D64CE85}" type="pres">
      <dgm:prSet presAssocID="{07EFB743-BC48-FF47-B6A4-DCB70412E8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23824E-7670-7F4C-95C8-B4A909AB7676}" type="pres">
      <dgm:prSet presAssocID="{D4C0D434-7295-CA45-86D3-B691175CE161}" presName="root1" presStyleCnt="0"/>
      <dgm:spPr/>
    </dgm:pt>
    <dgm:pt modelId="{5A246C06-1DE2-124D-ADA7-8EF8F03BF4D3}" type="pres">
      <dgm:prSet presAssocID="{D4C0D434-7295-CA45-86D3-B691175CE161}" presName="LevelOneTextNode" presStyleLbl="node0" presStyleIdx="0" presStyleCnt="1">
        <dgm:presLayoutVars>
          <dgm:chPref val="3"/>
        </dgm:presLayoutVars>
      </dgm:prSet>
      <dgm:spPr/>
    </dgm:pt>
    <dgm:pt modelId="{BD3D58AE-0453-6B45-B224-44F1952291B9}" type="pres">
      <dgm:prSet presAssocID="{D4C0D434-7295-CA45-86D3-B691175CE161}" presName="level2hierChild" presStyleCnt="0"/>
      <dgm:spPr/>
    </dgm:pt>
    <dgm:pt modelId="{40441118-4E5F-5041-B978-621E4BF47925}" type="pres">
      <dgm:prSet presAssocID="{86348685-C237-3D4A-8EBB-05152787335E}" presName="conn2-1" presStyleLbl="parChTrans1D2" presStyleIdx="0" presStyleCnt="5"/>
      <dgm:spPr/>
    </dgm:pt>
    <dgm:pt modelId="{243C3A90-F79E-7844-BD25-54525290082F}" type="pres">
      <dgm:prSet presAssocID="{86348685-C237-3D4A-8EBB-05152787335E}" presName="connTx" presStyleLbl="parChTrans1D2" presStyleIdx="0" presStyleCnt="5"/>
      <dgm:spPr/>
    </dgm:pt>
    <dgm:pt modelId="{C0D074BA-0A8B-1F41-B483-A6718BCB7A11}" type="pres">
      <dgm:prSet presAssocID="{AC92D667-7CA8-014B-BC6E-E5D7223C09F9}" presName="root2" presStyleCnt="0"/>
      <dgm:spPr/>
    </dgm:pt>
    <dgm:pt modelId="{1E9B937D-DD83-8347-87AE-EE5326010ACA}" type="pres">
      <dgm:prSet presAssocID="{AC92D667-7CA8-014B-BC6E-E5D7223C09F9}" presName="LevelTwoTextNode" presStyleLbl="node2" presStyleIdx="0" presStyleCnt="5">
        <dgm:presLayoutVars>
          <dgm:chPref val="3"/>
        </dgm:presLayoutVars>
      </dgm:prSet>
      <dgm:spPr/>
    </dgm:pt>
    <dgm:pt modelId="{720FB7C7-C97E-7943-99C4-6ACD28774E7B}" type="pres">
      <dgm:prSet presAssocID="{AC92D667-7CA8-014B-BC6E-E5D7223C09F9}" presName="level3hierChild" presStyleCnt="0"/>
      <dgm:spPr/>
    </dgm:pt>
    <dgm:pt modelId="{771EF1CC-FF5D-664B-BE8C-1729435DC991}" type="pres">
      <dgm:prSet presAssocID="{D2AD3716-03DE-7D4A-BEEF-A1D43254BAF9}" presName="conn2-1" presStyleLbl="parChTrans1D3" presStyleIdx="0" presStyleCnt="10"/>
      <dgm:spPr/>
    </dgm:pt>
    <dgm:pt modelId="{898731E8-1C49-654A-B5E3-2F16E13B919E}" type="pres">
      <dgm:prSet presAssocID="{D2AD3716-03DE-7D4A-BEEF-A1D43254BAF9}" presName="connTx" presStyleLbl="parChTrans1D3" presStyleIdx="0" presStyleCnt="10"/>
      <dgm:spPr/>
    </dgm:pt>
    <dgm:pt modelId="{801ECC51-9AEB-E24A-B9F0-9A96245AA166}" type="pres">
      <dgm:prSet presAssocID="{EFE132AF-1062-2D45-A729-82E044270DEE}" presName="root2" presStyleCnt="0"/>
      <dgm:spPr/>
    </dgm:pt>
    <dgm:pt modelId="{5F91173B-5609-454A-954E-716B7383A022}" type="pres">
      <dgm:prSet presAssocID="{EFE132AF-1062-2D45-A729-82E044270DEE}" presName="LevelTwoTextNode" presStyleLbl="node3" presStyleIdx="0" presStyleCnt="10">
        <dgm:presLayoutVars>
          <dgm:chPref val="3"/>
        </dgm:presLayoutVars>
      </dgm:prSet>
      <dgm:spPr/>
    </dgm:pt>
    <dgm:pt modelId="{619FDCBF-3A30-AE4C-B470-24D4B7425C67}" type="pres">
      <dgm:prSet presAssocID="{EFE132AF-1062-2D45-A729-82E044270DEE}" presName="level3hierChild" presStyleCnt="0"/>
      <dgm:spPr/>
    </dgm:pt>
    <dgm:pt modelId="{9559C214-1EC8-9F48-8201-D74C016B4969}" type="pres">
      <dgm:prSet presAssocID="{0494D77A-7D57-4445-B505-DC67FCD7C228}" presName="conn2-1" presStyleLbl="parChTrans1D3" presStyleIdx="1" presStyleCnt="10"/>
      <dgm:spPr/>
    </dgm:pt>
    <dgm:pt modelId="{AB4A50DF-606B-DC49-A407-D1D82F94850E}" type="pres">
      <dgm:prSet presAssocID="{0494D77A-7D57-4445-B505-DC67FCD7C228}" presName="connTx" presStyleLbl="parChTrans1D3" presStyleIdx="1" presStyleCnt="10"/>
      <dgm:spPr/>
    </dgm:pt>
    <dgm:pt modelId="{AA507BA7-C92D-C140-B20D-2BE223A2E0AF}" type="pres">
      <dgm:prSet presAssocID="{22043EB7-C3DB-6142-922F-6E5E852AB6C1}" presName="root2" presStyleCnt="0"/>
      <dgm:spPr/>
    </dgm:pt>
    <dgm:pt modelId="{1006A253-5558-C84C-981E-BA5CFF5D34FF}" type="pres">
      <dgm:prSet presAssocID="{22043EB7-C3DB-6142-922F-6E5E852AB6C1}" presName="LevelTwoTextNode" presStyleLbl="node3" presStyleIdx="1" presStyleCnt="10">
        <dgm:presLayoutVars>
          <dgm:chPref val="3"/>
        </dgm:presLayoutVars>
      </dgm:prSet>
      <dgm:spPr/>
    </dgm:pt>
    <dgm:pt modelId="{ED90F936-72CB-FE41-87B3-F8879204C92D}" type="pres">
      <dgm:prSet presAssocID="{22043EB7-C3DB-6142-922F-6E5E852AB6C1}" presName="level3hierChild" presStyleCnt="0"/>
      <dgm:spPr/>
    </dgm:pt>
    <dgm:pt modelId="{0F9DFC85-D070-E842-90CD-AFD86671F8C4}" type="pres">
      <dgm:prSet presAssocID="{6AFC6142-02E9-6342-AF42-33506D89073C}" presName="conn2-1" presStyleLbl="parChTrans1D2" presStyleIdx="1" presStyleCnt="5"/>
      <dgm:spPr/>
    </dgm:pt>
    <dgm:pt modelId="{2BCEC762-3C9D-8C4A-ACD5-714405BB912C}" type="pres">
      <dgm:prSet presAssocID="{6AFC6142-02E9-6342-AF42-33506D89073C}" presName="connTx" presStyleLbl="parChTrans1D2" presStyleIdx="1" presStyleCnt="5"/>
      <dgm:spPr/>
    </dgm:pt>
    <dgm:pt modelId="{9B5B399D-3F24-4A46-B21B-CCFDF4F8CD97}" type="pres">
      <dgm:prSet presAssocID="{881FD2BF-C11B-1E41-9792-877F4118B37C}" presName="root2" presStyleCnt="0"/>
      <dgm:spPr/>
    </dgm:pt>
    <dgm:pt modelId="{AF2AE564-D418-0446-921F-B2EC7F5E96EA}" type="pres">
      <dgm:prSet presAssocID="{881FD2BF-C11B-1E41-9792-877F4118B37C}" presName="LevelTwoTextNode" presStyleLbl="node2" presStyleIdx="1" presStyleCnt="5">
        <dgm:presLayoutVars>
          <dgm:chPref val="3"/>
        </dgm:presLayoutVars>
      </dgm:prSet>
      <dgm:spPr/>
    </dgm:pt>
    <dgm:pt modelId="{B284BFB7-89FF-5B43-B141-DF96FFDBBDEF}" type="pres">
      <dgm:prSet presAssocID="{881FD2BF-C11B-1E41-9792-877F4118B37C}" presName="level3hierChild" presStyleCnt="0"/>
      <dgm:spPr/>
    </dgm:pt>
    <dgm:pt modelId="{A3DECA81-C0B4-3C4C-AF51-E0054EB1FE41}" type="pres">
      <dgm:prSet presAssocID="{A0B132D0-53A9-824C-8263-6473DBC731CD}" presName="conn2-1" presStyleLbl="parChTrans1D3" presStyleIdx="2" presStyleCnt="10"/>
      <dgm:spPr/>
    </dgm:pt>
    <dgm:pt modelId="{4BA8BE47-A6A7-564C-A6AA-438E66248A45}" type="pres">
      <dgm:prSet presAssocID="{A0B132D0-53A9-824C-8263-6473DBC731CD}" presName="connTx" presStyleLbl="parChTrans1D3" presStyleIdx="2" presStyleCnt="10"/>
      <dgm:spPr/>
    </dgm:pt>
    <dgm:pt modelId="{72B932F1-4B24-2946-BE10-E3A5A2840568}" type="pres">
      <dgm:prSet presAssocID="{F1217A5C-51E8-2849-8DD6-21C55F9CFC75}" presName="root2" presStyleCnt="0"/>
      <dgm:spPr/>
    </dgm:pt>
    <dgm:pt modelId="{A05504E5-A433-614F-8902-02C10C413641}" type="pres">
      <dgm:prSet presAssocID="{F1217A5C-51E8-2849-8DD6-21C55F9CFC75}" presName="LevelTwoTextNode" presStyleLbl="node3" presStyleIdx="2" presStyleCnt="10">
        <dgm:presLayoutVars>
          <dgm:chPref val="3"/>
        </dgm:presLayoutVars>
      </dgm:prSet>
      <dgm:spPr/>
    </dgm:pt>
    <dgm:pt modelId="{D26CC104-F47F-F147-9083-D5D5DD304FF6}" type="pres">
      <dgm:prSet presAssocID="{F1217A5C-51E8-2849-8DD6-21C55F9CFC75}" presName="level3hierChild" presStyleCnt="0"/>
      <dgm:spPr/>
    </dgm:pt>
    <dgm:pt modelId="{816F84FF-8F2E-684C-AECB-761E19FD87C5}" type="pres">
      <dgm:prSet presAssocID="{20693AA4-5E52-CF48-BB4C-345A16FF4368}" presName="conn2-1" presStyleLbl="parChTrans1D3" presStyleIdx="3" presStyleCnt="10"/>
      <dgm:spPr/>
    </dgm:pt>
    <dgm:pt modelId="{550C1189-27E9-9246-A0DF-7AA86962D9BD}" type="pres">
      <dgm:prSet presAssocID="{20693AA4-5E52-CF48-BB4C-345A16FF4368}" presName="connTx" presStyleLbl="parChTrans1D3" presStyleIdx="3" presStyleCnt="10"/>
      <dgm:spPr/>
    </dgm:pt>
    <dgm:pt modelId="{0A802606-1747-5841-81AC-EAA7D643B433}" type="pres">
      <dgm:prSet presAssocID="{25DA17BC-CEF9-024A-B263-E7FA41FA4361}" presName="root2" presStyleCnt="0"/>
      <dgm:spPr/>
    </dgm:pt>
    <dgm:pt modelId="{ECD9BD29-47F4-7946-82F5-057A929936D8}" type="pres">
      <dgm:prSet presAssocID="{25DA17BC-CEF9-024A-B263-E7FA41FA4361}" presName="LevelTwoTextNode" presStyleLbl="node3" presStyleIdx="3" presStyleCnt="10">
        <dgm:presLayoutVars>
          <dgm:chPref val="3"/>
        </dgm:presLayoutVars>
      </dgm:prSet>
      <dgm:spPr/>
    </dgm:pt>
    <dgm:pt modelId="{CD9B2AE4-CC82-6049-BB4B-A76719AABE20}" type="pres">
      <dgm:prSet presAssocID="{25DA17BC-CEF9-024A-B263-E7FA41FA4361}" presName="level3hierChild" presStyleCnt="0"/>
      <dgm:spPr/>
    </dgm:pt>
    <dgm:pt modelId="{F91E13A9-3795-164F-AC25-A1FB50E22232}" type="pres">
      <dgm:prSet presAssocID="{8D6CBC6E-278B-7A4E-AA8C-A8D5B9ACC76E}" presName="conn2-1" presStyleLbl="parChTrans1D3" presStyleIdx="4" presStyleCnt="10"/>
      <dgm:spPr/>
    </dgm:pt>
    <dgm:pt modelId="{80C4FB5D-A509-0244-B0F2-78D46538BADE}" type="pres">
      <dgm:prSet presAssocID="{8D6CBC6E-278B-7A4E-AA8C-A8D5B9ACC76E}" presName="connTx" presStyleLbl="parChTrans1D3" presStyleIdx="4" presStyleCnt="10"/>
      <dgm:spPr/>
    </dgm:pt>
    <dgm:pt modelId="{015C03CB-8689-E44D-A6E8-DCE543E77A4F}" type="pres">
      <dgm:prSet presAssocID="{35ECD60E-6E2E-1E40-8853-9B7ABDF2F70D}" presName="root2" presStyleCnt="0"/>
      <dgm:spPr/>
    </dgm:pt>
    <dgm:pt modelId="{E05D4FFB-C155-4345-95DA-485CE0BE34BA}" type="pres">
      <dgm:prSet presAssocID="{35ECD60E-6E2E-1E40-8853-9B7ABDF2F70D}" presName="LevelTwoTextNode" presStyleLbl="node3" presStyleIdx="4" presStyleCnt="10">
        <dgm:presLayoutVars>
          <dgm:chPref val="3"/>
        </dgm:presLayoutVars>
      </dgm:prSet>
      <dgm:spPr/>
    </dgm:pt>
    <dgm:pt modelId="{318E1271-3ADA-434F-8752-3962B8F9845B}" type="pres">
      <dgm:prSet presAssocID="{35ECD60E-6E2E-1E40-8853-9B7ABDF2F70D}" presName="level3hierChild" presStyleCnt="0"/>
      <dgm:spPr/>
    </dgm:pt>
    <dgm:pt modelId="{E6134FA6-FADE-1545-BEAA-CAA1A6570211}" type="pres">
      <dgm:prSet presAssocID="{C01881FC-E9B4-304C-8C89-6387AF66BB20}" presName="conn2-1" presStyleLbl="parChTrans1D2" presStyleIdx="2" presStyleCnt="5"/>
      <dgm:spPr/>
    </dgm:pt>
    <dgm:pt modelId="{4737CF98-1E66-C348-94BD-9129395A1FEA}" type="pres">
      <dgm:prSet presAssocID="{C01881FC-E9B4-304C-8C89-6387AF66BB20}" presName="connTx" presStyleLbl="parChTrans1D2" presStyleIdx="2" presStyleCnt="5"/>
      <dgm:spPr/>
    </dgm:pt>
    <dgm:pt modelId="{70DA9F06-189A-F943-B1E6-C57D4FB58F92}" type="pres">
      <dgm:prSet presAssocID="{8BF881AC-6CE2-564E-B25B-F1E0BDE72D5C}" presName="root2" presStyleCnt="0"/>
      <dgm:spPr/>
    </dgm:pt>
    <dgm:pt modelId="{0247E392-0923-3242-8613-CEEB472FB5C8}" type="pres">
      <dgm:prSet presAssocID="{8BF881AC-6CE2-564E-B25B-F1E0BDE72D5C}" presName="LevelTwoTextNode" presStyleLbl="node2" presStyleIdx="2" presStyleCnt="5">
        <dgm:presLayoutVars>
          <dgm:chPref val="3"/>
        </dgm:presLayoutVars>
      </dgm:prSet>
      <dgm:spPr/>
    </dgm:pt>
    <dgm:pt modelId="{929C295C-FC15-B645-B307-C736371E67A9}" type="pres">
      <dgm:prSet presAssocID="{8BF881AC-6CE2-564E-B25B-F1E0BDE72D5C}" presName="level3hierChild" presStyleCnt="0"/>
      <dgm:spPr/>
    </dgm:pt>
    <dgm:pt modelId="{5F5BA7C9-1BAA-024C-80AA-226BCEC3151D}" type="pres">
      <dgm:prSet presAssocID="{889F7840-0E42-694A-A77B-4A81D1EE8493}" presName="conn2-1" presStyleLbl="parChTrans1D3" presStyleIdx="5" presStyleCnt="10"/>
      <dgm:spPr/>
    </dgm:pt>
    <dgm:pt modelId="{0DDFA560-CE08-A648-97FA-44DE2857B1A6}" type="pres">
      <dgm:prSet presAssocID="{889F7840-0E42-694A-A77B-4A81D1EE8493}" presName="connTx" presStyleLbl="parChTrans1D3" presStyleIdx="5" presStyleCnt="10"/>
      <dgm:spPr/>
    </dgm:pt>
    <dgm:pt modelId="{75D161C2-52D1-074E-8ABF-FE8684BDDF25}" type="pres">
      <dgm:prSet presAssocID="{6121ECF4-9665-484E-9C7D-BAD054E72474}" presName="root2" presStyleCnt="0"/>
      <dgm:spPr/>
    </dgm:pt>
    <dgm:pt modelId="{92BD3403-A691-544B-A8EE-CAB23D2980D8}" type="pres">
      <dgm:prSet presAssocID="{6121ECF4-9665-484E-9C7D-BAD054E72474}" presName="LevelTwoTextNode" presStyleLbl="node3" presStyleIdx="5" presStyleCnt="10">
        <dgm:presLayoutVars>
          <dgm:chPref val="3"/>
        </dgm:presLayoutVars>
      </dgm:prSet>
      <dgm:spPr/>
    </dgm:pt>
    <dgm:pt modelId="{4C39E740-BB0F-6940-B793-889D0C5F6213}" type="pres">
      <dgm:prSet presAssocID="{6121ECF4-9665-484E-9C7D-BAD054E72474}" presName="level3hierChild" presStyleCnt="0"/>
      <dgm:spPr/>
    </dgm:pt>
    <dgm:pt modelId="{FFCCB93C-0273-B048-98F9-E20A9CE442C1}" type="pres">
      <dgm:prSet presAssocID="{797B8613-9C8F-7340-A964-62E2BBCBBD4A}" presName="conn2-1" presStyleLbl="parChTrans1D3" presStyleIdx="6" presStyleCnt="10"/>
      <dgm:spPr/>
    </dgm:pt>
    <dgm:pt modelId="{77101F57-D603-E24A-93A2-9A31F4FF4CFD}" type="pres">
      <dgm:prSet presAssocID="{797B8613-9C8F-7340-A964-62E2BBCBBD4A}" presName="connTx" presStyleLbl="parChTrans1D3" presStyleIdx="6" presStyleCnt="10"/>
      <dgm:spPr/>
    </dgm:pt>
    <dgm:pt modelId="{D31054F2-76A5-5945-B5A0-7F4D14174D75}" type="pres">
      <dgm:prSet presAssocID="{78B8536A-D9FC-494E-871E-2A3751104DB9}" presName="root2" presStyleCnt="0"/>
      <dgm:spPr/>
    </dgm:pt>
    <dgm:pt modelId="{316CC3D8-9F78-DA4B-9BD4-43C7D23B5B86}" type="pres">
      <dgm:prSet presAssocID="{78B8536A-D9FC-494E-871E-2A3751104DB9}" presName="LevelTwoTextNode" presStyleLbl="node3" presStyleIdx="6" presStyleCnt="10">
        <dgm:presLayoutVars>
          <dgm:chPref val="3"/>
        </dgm:presLayoutVars>
      </dgm:prSet>
      <dgm:spPr/>
    </dgm:pt>
    <dgm:pt modelId="{B5804A08-B06D-5345-A2D1-58AB8F2B0EC1}" type="pres">
      <dgm:prSet presAssocID="{78B8536A-D9FC-494E-871E-2A3751104DB9}" presName="level3hierChild" presStyleCnt="0"/>
      <dgm:spPr/>
    </dgm:pt>
    <dgm:pt modelId="{CCC6CBD4-99BE-F448-843E-EDC1921005F4}" type="pres">
      <dgm:prSet presAssocID="{F447432F-EFAF-A949-A108-62E5DA3035EB}" presName="conn2-1" presStyleLbl="parChTrans1D2" presStyleIdx="3" presStyleCnt="5"/>
      <dgm:spPr/>
    </dgm:pt>
    <dgm:pt modelId="{30FDC307-8A35-BD41-A7BB-0608DC7DFA72}" type="pres">
      <dgm:prSet presAssocID="{F447432F-EFAF-A949-A108-62E5DA3035EB}" presName="connTx" presStyleLbl="parChTrans1D2" presStyleIdx="3" presStyleCnt="5"/>
      <dgm:spPr/>
    </dgm:pt>
    <dgm:pt modelId="{6160308F-F50A-B043-95AA-CCCF5F2C605C}" type="pres">
      <dgm:prSet presAssocID="{7D9393E7-264D-FE43-98B6-C957BE35951E}" presName="root2" presStyleCnt="0"/>
      <dgm:spPr/>
    </dgm:pt>
    <dgm:pt modelId="{F974B399-30C5-F741-8D48-972B59429A52}" type="pres">
      <dgm:prSet presAssocID="{7D9393E7-264D-FE43-98B6-C957BE35951E}" presName="LevelTwoTextNode" presStyleLbl="node2" presStyleIdx="3" presStyleCnt="5">
        <dgm:presLayoutVars>
          <dgm:chPref val="3"/>
        </dgm:presLayoutVars>
      </dgm:prSet>
      <dgm:spPr/>
    </dgm:pt>
    <dgm:pt modelId="{5DAE31C6-38BB-634A-A2E5-C7316A35AF27}" type="pres">
      <dgm:prSet presAssocID="{7D9393E7-264D-FE43-98B6-C957BE35951E}" presName="level3hierChild" presStyleCnt="0"/>
      <dgm:spPr/>
    </dgm:pt>
    <dgm:pt modelId="{238BC29B-B51A-AA47-ABEB-4D474911DA6C}" type="pres">
      <dgm:prSet presAssocID="{345478CC-7E2E-344D-89F2-C226664740C1}" presName="conn2-1" presStyleLbl="parChTrans1D3" presStyleIdx="7" presStyleCnt="10"/>
      <dgm:spPr/>
    </dgm:pt>
    <dgm:pt modelId="{19C6FABB-4A55-E04C-8B86-ABAC210C43AA}" type="pres">
      <dgm:prSet presAssocID="{345478CC-7E2E-344D-89F2-C226664740C1}" presName="connTx" presStyleLbl="parChTrans1D3" presStyleIdx="7" presStyleCnt="10"/>
      <dgm:spPr/>
    </dgm:pt>
    <dgm:pt modelId="{3CB1A629-C050-2C4F-BBB2-B541C7450234}" type="pres">
      <dgm:prSet presAssocID="{9D2D4B59-ADE3-A84A-81DE-C98BFC1E64DF}" presName="root2" presStyleCnt="0"/>
      <dgm:spPr/>
    </dgm:pt>
    <dgm:pt modelId="{14C7CD3C-761B-B94E-A7BD-43B67BA4A913}" type="pres">
      <dgm:prSet presAssocID="{9D2D4B59-ADE3-A84A-81DE-C98BFC1E64DF}" presName="LevelTwoTextNode" presStyleLbl="node3" presStyleIdx="7" presStyleCnt="10">
        <dgm:presLayoutVars>
          <dgm:chPref val="3"/>
        </dgm:presLayoutVars>
      </dgm:prSet>
      <dgm:spPr/>
    </dgm:pt>
    <dgm:pt modelId="{F3E9E5CE-91B7-FA47-8D13-5DD19037D5A4}" type="pres">
      <dgm:prSet presAssocID="{9D2D4B59-ADE3-A84A-81DE-C98BFC1E64DF}" presName="level3hierChild" presStyleCnt="0"/>
      <dgm:spPr/>
    </dgm:pt>
    <dgm:pt modelId="{97787625-6832-F745-BB6F-732C0F4BBC60}" type="pres">
      <dgm:prSet presAssocID="{DC57BA79-3DF6-CC44-881E-B974B3FEFA58}" presName="conn2-1" presStyleLbl="parChTrans1D3" presStyleIdx="8" presStyleCnt="10"/>
      <dgm:spPr/>
    </dgm:pt>
    <dgm:pt modelId="{B15B639F-7E53-4345-8711-F02D4B724BF3}" type="pres">
      <dgm:prSet presAssocID="{DC57BA79-3DF6-CC44-881E-B974B3FEFA58}" presName="connTx" presStyleLbl="parChTrans1D3" presStyleIdx="8" presStyleCnt="10"/>
      <dgm:spPr/>
    </dgm:pt>
    <dgm:pt modelId="{65E4B73C-3932-5247-B7E0-CEACF7A92583}" type="pres">
      <dgm:prSet presAssocID="{F3EED303-3FD9-A34E-9F95-23CD64CB225D}" presName="root2" presStyleCnt="0"/>
      <dgm:spPr/>
    </dgm:pt>
    <dgm:pt modelId="{1BF7A1AB-E3EB-8D45-AB4F-66DC8A7F8BED}" type="pres">
      <dgm:prSet presAssocID="{F3EED303-3FD9-A34E-9F95-23CD64CB225D}" presName="LevelTwoTextNode" presStyleLbl="node3" presStyleIdx="8" presStyleCnt="10">
        <dgm:presLayoutVars>
          <dgm:chPref val="3"/>
        </dgm:presLayoutVars>
      </dgm:prSet>
      <dgm:spPr/>
    </dgm:pt>
    <dgm:pt modelId="{C93054A1-1DEA-3140-B6F9-D195FBD0BA81}" type="pres">
      <dgm:prSet presAssocID="{F3EED303-3FD9-A34E-9F95-23CD64CB225D}" presName="level3hierChild" presStyleCnt="0"/>
      <dgm:spPr/>
    </dgm:pt>
    <dgm:pt modelId="{2765342C-21B6-E84C-94B9-A0FBCD7BD1E1}" type="pres">
      <dgm:prSet presAssocID="{1365381F-771B-7546-8526-31096D38147D}" presName="conn2-1" presStyleLbl="parChTrans1D2" presStyleIdx="4" presStyleCnt="5"/>
      <dgm:spPr/>
    </dgm:pt>
    <dgm:pt modelId="{C98CE1CF-03D5-3645-A0F8-6C9D894377A4}" type="pres">
      <dgm:prSet presAssocID="{1365381F-771B-7546-8526-31096D38147D}" presName="connTx" presStyleLbl="parChTrans1D2" presStyleIdx="4" presStyleCnt="5"/>
      <dgm:spPr/>
    </dgm:pt>
    <dgm:pt modelId="{599BF36F-6BF8-B34B-9287-C0FA10A57E6C}" type="pres">
      <dgm:prSet presAssocID="{F27C5F4B-2770-D742-8EF3-8B0639FABC5C}" presName="root2" presStyleCnt="0"/>
      <dgm:spPr/>
    </dgm:pt>
    <dgm:pt modelId="{B81C31AD-F28A-174B-8587-92965EBF6A02}" type="pres">
      <dgm:prSet presAssocID="{F27C5F4B-2770-D742-8EF3-8B0639FABC5C}" presName="LevelTwoTextNode" presStyleLbl="node2" presStyleIdx="4" presStyleCnt="5">
        <dgm:presLayoutVars>
          <dgm:chPref val="3"/>
        </dgm:presLayoutVars>
      </dgm:prSet>
      <dgm:spPr/>
    </dgm:pt>
    <dgm:pt modelId="{D366BAED-7617-1442-9C5B-762FE99946CA}" type="pres">
      <dgm:prSet presAssocID="{F27C5F4B-2770-D742-8EF3-8B0639FABC5C}" presName="level3hierChild" presStyleCnt="0"/>
      <dgm:spPr/>
    </dgm:pt>
    <dgm:pt modelId="{FF783198-4C3E-B94D-AADF-651D90D0447D}" type="pres">
      <dgm:prSet presAssocID="{9B86F08E-7D7F-6C4C-B5F5-6787D17C8F8A}" presName="conn2-1" presStyleLbl="parChTrans1D3" presStyleIdx="9" presStyleCnt="10"/>
      <dgm:spPr/>
    </dgm:pt>
    <dgm:pt modelId="{EABD1023-66D8-5E42-98A7-94A6B0C587E2}" type="pres">
      <dgm:prSet presAssocID="{9B86F08E-7D7F-6C4C-B5F5-6787D17C8F8A}" presName="connTx" presStyleLbl="parChTrans1D3" presStyleIdx="9" presStyleCnt="10"/>
      <dgm:spPr/>
    </dgm:pt>
    <dgm:pt modelId="{E205F905-DA07-EA48-B34D-6F72D26A05C6}" type="pres">
      <dgm:prSet presAssocID="{EB3E5F26-B6F7-B941-B460-DCBA7A7B51BA}" presName="root2" presStyleCnt="0"/>
      <dgm:spPr/>
    </dgm:pt>
    <dgm:pt modelId="{911E9568-B413-6E4B-B5C5-0A66CE117A37}" type="pres">
      <dgm:prSet presAssocID="{EB3E5F26-B6F7-B941-B460-DCBA7A7B51BA}" presName="LevelTwoTextNode" presStyleLbl="node3" presStyleIdx="9" presStyleCnt="10">
        <dgm:presLayoutVars>
          <dgm:chPref val="3"/>
        </dgm:presLayoutVars>
      </dgm:prSet>
      <dgm:spPr/>
    </dgm:pt>
    <dgm:pt modelId="{D79111F6-FCFB-F744-A0C2-9AD1989699E1}" type="pres">
      <dgm:prSet presAssocID="{EB3E5F26-B6F7-B941-B460-DCBA7A7B51BA}" presName="level3hierChild" presStyleCnt="0"/>
      <dgm:spPr/>
    </dgm:pt>
  </dgm:ptLst>
  <dgm:cxnLst>
    <dgm:cxn modelId="{C5FE8103-C1D3-8D4A-A84C-E228658A045F}" srcId="{D4C0D434-7295-CA45-86D3-B691175CE161}" destId="{8BF881AC-6CE2-564E-B25B-F1E0BDE72D5C}" srcOrd="2" destOrd="0" parTransId="{C01881FC-E9B4-304C-8C89-6387AF66BB20}" sibTransId="{C7537525-12BF-7C4E-8DFA-713D2990E30E}"/>
    <dgm:cxn modelId="{FCA80E08-AF06-8C4E-9AD9-5A31B8C84637}" type="presOf" srcId="{0494D77A-7D57-4445-B505-DC67FCD7C228}" destId="{9559C214-1EC8-9F48-8201-D74C016B4969}" srcOrd="0" destOrd="0" presId="urn:microsoft.com/office/officeart/2005/8/layout/hierarchy2"/>
    <dgm:cxn modelId="{BFA2010B-B84A-F548-9580-AAC8117C03AB}" type="presOf" srcId="{20693AA4-5E52-CF48-BB4C-345A16FF4368}" destId="{816F84FF-8F2E-684C-AECB-761E19FD87C5}" srcOrd="0" destOrd="0" presId="urn:microsoft.com/office/officeart/2005/8/layout/hierarchy2"/>
    <dgm:cxn modelId="{D2C51F10-FA9A-C145-8334-DBD43A96287E}" type="presOf" srcId="{C01881FC-E9B4-304C-8C89-6387AF66BB20}" destId="{E6134FA6-FADE-1545-BEAA-CAA1A6570211}" srcOrd="0" destOrd="0" presId="urn:microsoft.com/office/officeart/2005/8/layout/hierarchy2"/>
    <dgm:cxn modelId="{E4426611-1777-6E4E-B4D3-9349E4572CB7}" srcId="{881FD2BF-C11B-1E41-9792-877F4118B37C}" destId="{25DA17BC-CEF9-024A-B263-E7FA41FA4361}" srcOrd="1" destOrd="0" parTransId="{20693AA4-5E52-CF48-BB4C-345A16FF4368}" sibTransId="{070C31F9-791C-D040-B94C-50FC10034EFB}"/>
    <dgm:cxn modelId="{7FF77012-548D-814A-9439-321BDEA9840B}" type="presOf" srcId="{25DA17BC-CEF9-024A-B263-E7FA41FA4361}" destId="{ECD9BD29-47F4-7946-82F5-057A929936D8}" srcOrd="0" destOrd="0" presId="urn:microsoft.com/office/officeart/2005/8/layout/hierarchy2"/>
    <dgm:cxn modelId="{8513D615-3CB1-DD41-85E3-AAA0CB3BC6DA}" srcId="{7D9393E7-264D-FE43-98B6-C957BE35951E}" destId="{F3EED303-3FD9-A34E-9F95-23CD64CB225D}" srcOrd="1" destOrd="0" parTransId="{DC57BA79-3DF6-CC44-881E-B974B3FEFA58}" sibTransId="{2B3E6BA2-C571-EE43-9F92-D14A0FE21D72}"/>
    <dgm:cxn modelId="{6ACA2127-3E42-404C-8C07-91823E5C5401}" type="presOf" srcId="{EB3E5F26-B6F7-B941-B460-DCBA7A7B51BA}" destId="{911E9568-B413-6E4B-B5C5-0A66CE117A37}" srcOrd="0" destOrd="0" presId="urn:microsoft.com/office/officeart/2005/8/layout/hierarchy2"/>
    <dgm:cxn modelId="{63AA1F30-9C83-BA4D-8A41-C6C362333D0B}" type="presOf" srcId="{9B86F08E-7D7F-6C4C-B5F5-6787D17C8F8A}" destId="{EABD1023-66D8-5E42-98A7-94A6B0C587E2}" srcOrd="1" destOrd="0" presId="urn:microsoft.com/office/officeart/2005/8/layout/hierarchy2"/>
    <dgm:cxn modelId="{9E7A5333-41A4-4D45-92B9-39AB076E5AC4}" type="presOf" srcId="{F27C5F4B-2770-D742-8EF3-8B0639FABC5C}" destId="{B81C31AD-F28A-174B-8587-92965EBF6A02}" srcOrd="0" destOrd="0" presId="urn:microsoft.com/office/officeart/2005/8/layout/hierarchy2"/>
    <dgm:cxn modelId="{BD89AE36-0144-3C4F-B7F0-2D36D4CECF23}" srcId="{881FD2BF-C11B-1E41-9792-877F4118B37C}" destId="{35ECD60E-6E2E-1E40-8853-9B7ABDF2F70D}" srcOrd="2" destOrd="0" parTransId="{8D6CBC6E-278B-7A4E-AA8C-A8D5B9ACC76E}" sibTransId="{8773EBAA-4642-B047-9533-DEF20E01F698}"/>
    <dgm:cxn modelId="{B9DD4537-C304-5249-9199-8F807D52D707}" type="presOf" srcId="{22043EB7-C3DB-6142-922F-6E5E852AB6C1}" destId="{1006A253-5558-C84C-981E-BA5CFF5D34FF}" srcOrd="0" destOrd="0" presId="urn:microsoft.com/office/officeart/2005/8/layout/hierarchy2"/>
    <dgm:cxn modelId="{44B1AD44-E9E5-DD4A-9B63-3D76961774BF}" type="presOf" srcId="{9B86F08E-7D7F-6C4C-B5F5-6787D17C8F8A}" destId="{FF783198-4C3E-B94D-AADF-651D90D0447D}" srcOrd="0" destOrd="0" presId="urn:microsoft.com/office/officeart/2005/8/layout/hierarchy2"/>
    <dgm:cxn modelId="{284AD646-3070-DB43-9EBB-4718C3B97D7C}" type="presOf" srcId="{345478CC-7E2E-344D-89F2-C226664740C1}" destId="{19C6FABB-4A55-E04C-8B86-ABAC210C43AA}" srcOrd="1" destOrd="0" presId="urn:microsoft.com/office/officeart/2005/8/layout/hierarchy2"/>
    <dgm:cxn modelId="{04B1134C-F1A0-7E4E-A67C-262942D3328A}" type="presOf" srcId="{AC92D667-7CA8-014B-BC6E-E5D7223C09F9}" destId="{1E9B937D-DD83-8347-87AE-EE5326010ACA}" srcOrd="0" destOrd="0" presId="urn:microsoft.com/office/officeart/2005/8/layout/hierarchy2"/>
    <dgm:cxn modelId="{F4AC764D-950E-4749-8808-0453F9F6E603}" type="presOf" srcId="{86348685-C237-3D4A-8EBB-05152787335E}" destId="{40441118-4E5F-5041-B978-621E4BF47925}" srcOrd="0" destOrd="0" presId="urn:microsoft.com/office/officeart/2005/8/layout/hierarchy2"/>
    <dgm:cxn modelId="{FB382C53-46DA-4F47-B888-AAA0C20BB80F}" srcId="{D4C0D434-7295-CA45-86D3-B691175CE161}" destId="{F27C5F4B-2770-D742-8EF3-8B0639FABC5C}" srcOrd="4" destOrd="0" parTransId="{1365381F-771B-7546-8526-31096D38147D}" sibTransId="{2D72EDFB-BB97-1040-98B3-0D6EFA7BD1C3}"/>
    <dgm:cxn modelId="{70C30754-E30C-4D40-A640-19F552C94EAF}" srcId="{07EFB743-BC48-FF47-B6A4-DCB70412E8AD}" destId="{D4C0D434-7295-CA45-86D3-B691175CE161}" srcOrd="0" destOrd="0" parTransId="{06F6E3DA-3544-914E-9CE1-B0E5A16A2105}" sibTransId="{E441E99F-B78C-E542-9E00-AAA9A39A4431}"/>
    <dgm:cxn modelId="{9326225A-05C6-BF45-B923-3030F9677381}" type="presOf" srcId="{C01881FC-E9B4-304C-8C89-6387AF66BB20}" destId="{4737CF98-1E66-C348-94BD-9129395A1FEA}" srcOrd="1" destOrd="0" presId="urn:microsoft.com/office/officeart/2005/8/layout/hierarchy2"/>
    <dgm:cxn modelId="{13A4165F-80FC-284F-B8B6-344F9B8A8CCA}" type="presOf" srcId="{8BF881AC-6CE2-564E-B25B-F1E0BDE72D5C}" destId="{0247E392-0923-3242-8613-CEEB472FB5C8}" srcOrd="0" destOrd="0" presId="urn:microsoft.com/office/officeart/2005/8/layout/hierarchy2"/>
    <dgm:cxn modelId="{5A1F1264-ED6D-A44B-B633-E2DCBA2222DE}" type="presOf" srcId="{A0B132D0-53A9-824C-8263-6473DBC731CD}" destId="{A3DECA81-C0B4-3C4C-AF51-E0054EB1FE41}" srcOrd="0" destOrd="0" presId="urn:microsoft.com/office/officeart/2005/8/layout/hierarchy2"/>
    <dgm:cxn modelId="{8041A664-B68C-1040-AC1F-2212895395EA}" type="presOf" srcId="{D2AD3716-03DE-7D4A-BEEF-A1D43254BAF9}" destId="{898731E8-1C49-654A-B5E3-2F16E13B919E}" srcOrd="1" destOrd="0" presId="urn:microsoft.com/office/officeart/2005/8/layout/hierarchy2"/>
    <dgm:cxn modelId="{A2B05365-C4B9-A843-82DF-AC0337F1D2FD}" srcId="{8BF881AC-6CE2-564E-B25B-F1E0BDE72D5C}" destId="{6121ECF4-9665-484E-9C7D-BAD054E72474}" srcOrd="0" destOrd="0" parTransId="{889F7840-0E42-694A-A77B-4A81D1EE8493}" sibTransId="{EF8AAAE6-E7E6-C048-9E7B-5470CEF09E1E}"/>
    <dgm:cxn modelId="{196B3D69-9D64-4941-81DE-EFD1764793C3}" type="presOf" srcId="{35ECD60E-6E2E-1E40-8853-9B7ABDF2F70D}" destId="{E05D4FFB-C155-4345-95DA-485CE0BE34BA}" srcOrd="0" destOrd="0" presId="urn:microsoft.com/office/officeart/2005/8/layout/hierarchy2"/>
    <dgm:cxn modelId="{4CB8546C-1DA8-1E48-A2C1-606AC93AB585}" type="presOf" srcId="{797B8613-9C8F-7340-A964-62E2BBCBBD4A}" destId="{77101F57-D603-E24A-93A2-9A31F4FF4CFD}" srcOrd="1" destOrd="0" presId="urn:microsoft.com/office/officeart/2005/8/layout/hierarchy2"/>
    <dgm:cxn modelId="{712C1273-8437-A34A-91FE-D5C714103969}" type="presOf" srcId="{A0B132D0-53A9-824C-8263-6473DBC731CD}" destId="{4BA8BE47-A6A7-564C-A6AA-438E66248A45}" srcOrd="1" destOrd="0" presId="urn:microsoft.com/office/officeart/2005/8/layout/hierarchy2"/>
    <dgm:cxn modelId="{DA0CF574-C368-D845-ABE8-1199AB8F4FFA}" type="presOf" srcId="{F447432F-EFAF-A949-A108-62E5DA3035EB}" destId="{CCC6CBD4-99BE-F448-843E-EDC1921005F4}" srcOrd="0" destOrd="0" presId="urn:microsoft.com/office/officeart/2005/8/layout/hierarchy2"/>
    <dgm:cxn modelId="{808F2279-AF15-6845-8F06-4E4ECECC0B70}" srcId="{881FD2BF-C11B-1E41-9792-877F4118B37C}" destId="{F1217A5C-51E8-2849-8DD6-21C55F9CFC75}" srcOrd="0" destOrd="0" parTransId="{A0B132D0-53A9-824C-8263-6473DBC731CD}" sibTransId="{82AD0C95-218E-BA4B-920E-2F0CF988043E}"/>
    <dgm:cxn modelId="{CA7A6F79-3C12-EC4B-AFDC-CF2EF4B0FD0C}" type="presOf" srcId="{1365381F-771B-7546-8526-31096D38147D}" destId="{C98CE1CF-03D5-3645-A0F8-6C9D894377A4}" srcOrd="1" destOrd="0" presId="urn:microsoft.com/office/officeart/2005/8/layout/hierarchy2"/>
    <dgm:cxn modelId="{B7E0BD7D-10AF-494E-9A87-898B03D5693A}" type="presOf" srcId="{345478CC-7E2E-344D-89F2-C226664740C1}" destId="{238BC29B-B51A-AA47-ABEB-4D474911DA6C}" srcOrd="0" destOrd="0" presId="urn:microsoft.com/office/officeart/2005/8/layout/hierarchy2"/>
    <dgm:cxn modelId="{3393C07F-DA33-3745-B17E-319E09DD91E7}" type="presOf" srcId="{9D2D4B59-ADE3-A84A-81DE-C98BFC1E64DF}" destId="{14C7CD3C-761B-B94E-A7BD-43B67BA4A913}" srcOrd="0" destOrd="0" presId="urn:microsoft.com/office/officeart/2005/8/layout/hierarchy2"/>
    <dgm:cxn modelId="{D56B2980-BD94-4347-9DD6-1A6E0B867C67}" type="presOf" srcId="{78B8536A-D9FC-494E-871E-2A3751104DB9}" destId="{316CC3D8-9F78-DA4B-9BD4-43C7D23B5B86}" srcOrd="0" destOrd="0" presId="urn:microsoft.com/office/officeart/2005/8/layout/hierarchy2"/>
    <dgm:cxn modelId="{A7750781-571C-784A-B868-5EAA0AE1B233}" type="presOf" srcId="{0494D77A-7D57-4445-B505-DC67FCD7C228}" destId="{AB4A50DF-606B-DC49-A407-D1D82F94850E}" srcOrd="1" destOrd="0" presId="urn:microsoft.com/office/officeart/2005/8/layout/hierarchy2"/>
    <dgm:cxn modelId="{FC793982-918C-064F-B1E5-27970A02A7E2}" srcId="{AC92D667-7CA8-014B-BC6E-E5D7223C09F9}" destId="{EFE132AF-1062-2D45-A729-82E044270DEE}" srcOrd="0" destOrd="0" parTransId="{D2AD3716-03DE-7D4A-BEEF-A1D43254BAF9}" sibTransId="{99890507-1325-6C48-898A-1293D830AEA5}"/>
    <dgm:cxn modelId="{85BA2383-785A-004E-85C0-BD17FC8AB1ED}" type="presOf" srcId="{8D6CBC6E-278B-7A4E-AA8C-A8D5B9ACC76E}" destId="{80C4FB5D-A509-0244-B0F2-78D46538BADE}" srcOrd="1" destOrd="0" presId="urn:microsoft.com/office/officeart/2005/8/layout/hierarchy2"/>
    <dgm:cxn modelId="{C7E76C86-1C76-EF4E-B433-2F0910BC054B}" type="presOf" srcId="{20693AA4-5E52-CF48-BB4C-345A16FF4368}" destId="{550C1189-27E9-9246-A0DF-7AA86962D9BD}" srcOrd="1" destOrd="0" presId="urn:microsoft.com/office/officeart/2005/8/layout/hierarchy2"/>
    <dgm:cxn modelId="{C1C91A8F-1187-F445-AE2F-C03FD0B38DF4}" type="presOf" srcId="{EFE132AF-1062-2D45-A729-82E044270DEE}" destId="{5F91173B-5609-454A-954E-716B7383A022}" srcOrd="0" destOrd="0" presId="urn:microsoft.com/office/officeart/2005/8/layout/hierarchy2"/>
    <dgm:cxn modelId="{98D3899D-42F2-B149-BFAE-EB9EC4DCF959}" type="presOf" srcId="{889F7840-0E42-694A-A77B-4A81D1EE8493}" destId="{5F5BA7C9-1BAA-024C-80AA-226BCEC3151D}" srcOrd="0" destOrd="0" presId="urn:microsoft.com/office/officeart/2005/8/layout/hierarchy2"/>
    <dgm:cxn modelId="{BDCECFA1-9CBB-354A-92A4-F0FD1D625786}" type="presOf" srcId="{1365381F-771B-7546-8526-31096D38147D}" destId="{2765342C-21B6-E84C-94B9-A0FBCD7BD1E1}" srcOrd="0" destOrd="0" presId="urn:microsoft.com/office/officeart/2005/8/layout/hierarchy2"/>
    <dgm:cxn modelId="{1ED13DA5-A4BF-6A4C-825D-C1FF6FA1AB87}" type="presOf" srcId="{881FD2BF-C11B-1E41-9792-877F4118B37C}" destId="{AF2AE564-D418-0446-921F-B2EC7F5E96EA}" srcOrd="0" destOrd="0" presId="urn:microsoft.com/office/officeart/2005/8/layout/hierarchy2"/>
    <dgm:cxn modelId="{467C30A8-814F-454F-9469-37C326EB9681}" type="presOf" srcId="{D4C0D434-7295-CA45-86D3-B691175CE161}" destId="{5A246C06-1DE2-124D-ADA7-8EF8F03BF4D3}" srcOrd="0" destOrd="0" presId="urn:microsoft.com/office/officeart/2005/8/layout/hierarchy2"/>
    <dgm:cxn modelId="{E0D3B5B6-FA46-E04F-993C-BB0B1AA52BDC}" type="presOf" srcId="{6AFC6142-02E9-6342-AF42-33506D89073C}" destId="{0F9DFC85-D070-E842-90CD-AFD86671F8C4}" srcOrd="0" destOrd="0" presId="urn:microsoft.com/office/officeart/2005/8/layout/hierarchy2"/>
    <dgm:cxn modelId="{92AD6FB9-D52A-2346-AFBA-0B61E7661D44}" type="presOf" srcId="{7D9393E7-264D-FE43-98B6-C957BE35951E}" destId="{F974B399-30C5-F741-8D48-972B59429A52}" srcOrd="0" destOrd="0" presId="urn:microsoft.com/office/officeart/2005/8/layout/hierarchy2"/>
    <dgm:cxn modelId="{A782B8C0-55F3-2443-8EE1-FB3E94EAC9B6}" type="presOf" srcId="{DC57BA79-3DF6-CC44-881E-B974B3FEFA58}" destId="{B15B639F-7E53-4345-8711-F02D4B724BF3}" srcOrd="1" destOrd="0" presId="urn:microsoft.com/office/officeart/2005/8/layout/hierarchy2"/>
    <dgm:cxn modelId="{B9CEFBC2-0847-6D41-B234-3DDF2D66BB82}" type="presOf" srcId="{8D6CBC6E-278B-7A4E-AA8C-A8D5B9ACC76E}" destId="{F91E13A9-3795-164F-AC25-A1FB50E22232}" srcOrd="0" destOrd="0" presId="urn:microsoft.com/office/officeart/2005/8/layout/hierarchy2"/>
    <dgm:cxn modelId="{D13E2FD8-43AD-2745-9C7E-AD3BC85615BA}" srcId="{F27C5F4B-2770-D742-8EF3-8B0639FABC5C}" destId="{EB3E5F26-B6F7-B941-B460-DCBA7A7B51BA}" srcOrd="0" destOrd="0" parTransId="{9B86F08E-7D7F-6C4C-B5F5-6787D17C8F8A}" sibTransId="{F0BBAAAA-FCA7-A149-839C-874C45810DA8}"/>
    <dgm:cxn modelId="{0F5691DB-BBBB-5F47-80DB-4FC2243F9BDB}" srcId="{D4C0D434-7295-CA45-86D3-B691175CE161}" destId="{AC92D667-7CA8-014B-BC6E-E5D7223C09F9}" srcOrd="0" destOrd="0" parTransId="{86348685-C237-3D4A-8EBB-05152787335E}" sibTransId="{0861B770-28E0-674D-A97E-EDB6FB8D1E5F}"/>
    <dgm:cxn modelId="{2644F6DB-E3DA-0A40-B53C-BF7128B5C738}" srcId="{D4C0D434-7295-CA45-86D3-B691175CE161}" destId="{881FD2BF-C11B-1E41-9792-877F4118B37C}" srcOrd="1" destOrd="0" parTransId="{6AFC6142-02E9-6342-AF42-33506D89073C}" sibTransId="{BE4D7C45-6849-2A4B-9EFE-48CBA4D859A8}"/>
    <dgm:cxn modelId="{74A00ADC-57A7-F54A-993B-7ADAC4C52DB8}" type="presOf" srcId="{86348685-C237-3D4A-8EBB-05152787335E}" destId="{243C3A90-F79E-7844-BD25-54525290082F}" srcOrd="1" destOrd="0" presId="urn:microsoft.com/office/officeart/2005/8/layout/hierarchy2"/>
    <dgm:cxn modelId="{8A7F6EDF-AB54-124B-BF18-F3CBC564EF37}" type="presOf" srcId="{DC57BA79-3DF6-CC44-881E-B974B3FEFA58}" destId="{97787625-6832-F745-BB6F-732C0F4BBC60}" srcOrd="0" destOrd="0" presId="urn:microsoft.com/office/officeart/2005/8/layout/hierarchy2"/>
    <dgm:cxn modelId="{F91F2CE0-E428-0A49-B560-73D947399F2F}" srcId="{AC92D667-7CA8-014B-BC6E-E5D7223C09F9}" destId="{22043EB7-C3DB-6142-922F-6E5E852AB6C1}" srcOrd="1" destOrd="0" parTransId="{0494D77A-7D57-4445-B505-DC67FCD7C228}" sibTransId="{C9B0EA66-9962-1646-B0C0-0DCDA8E17363}"/>
    <dgm:cxn modelId="{073135E5-439B-3C4C-9B27-41F26638CA86}" type="presOf" srcId="{07EFB743-BC48-FF47-B6A4-DCB70412E8AD}" destId="{43799048-13C3-694F-80D7-32871D64CE85}" srcOrd="0" destOrd="0" presId="urn:microsoft.com/office/officeart/2005/8/layout/hierarchy2"/>
    <dgm:cxn modelId="{3B7CABE9-336A-2246-B4FF-BABE0E54F1C9}" type="presOf" srcId="{F1217A5C-51E8-2849-8DD6-21C55F9CFC75}" destId="{A05504E5-A433-614F-8902-02C10C413641}" srcOrd="0" destOrd="0" presId="urn:microsoft.com/office/officeart/2005/8/layout/hierarchy2"/>
    <dgm:cxn modelId="{5CE3AAEA-A17D-7847-B1E8-82355DE712FB}" type="presOf" srcId="{889F7840-0E42-694A-A77B-4A81D1EE8493}" destId="{0DDFA560-CE08-A648-97FA-44DE2857B1A6}" srcOrd="1" destOrd="0" presId="urn:microsoft.com/office/officeart/2005/8/layout/hierarchy2"/>
    <dgm:cxn modelId="{E1E8E9ED-6DA5-574D-8202-BCC296C1B167}" type="presOf" srcId="{F3EED303-3FD9-A34E-9F95-23CD64CB225D}" destId="{1BF7A1AB-E3EB-8D45-AB4F-66DC8A7F8BED}" srcOrd="0" destOrd="0" presId="urn:microsoft.com/office/officeart/2005/8/layout/hierarchy2"/>
    <dgm:cxn modelId="{66BDD5EE-F4D6-8141-819B-59EE11A5E1B1}" type="presOf" srcId="{D2AD3716-03DE-7D4A-BEEF-A1D43254BAF9}" destId="{771EF1CC-FF5D-664B-BE8C-1729435DC991}" srcOrd="0" destOrd="0" presId="urn:microsoft.com/office/officeart/2005/8/layout/hierarchy2"/>
    <dgm:cxn modelId="{1760CDF2-B25B-DF43-A6E6-F33CEFAC90A4}" type="presOf" srcId="{6121ECF4-9665-484E-9C7D-BAD054E72474}" destId="{92BD3403-A691-544B-A8EE-CAB23D2980D8}" srcOrd="0" destOrd="0" presId="urn:microsoft.com/office/officeart/2005/8/layout/hierarchy2"/>
    <dgm:cxn modelId="{9446B0F3-DD05-4F48-B76C-48F203A4E109}" srcId="{7D9393E7-264D-FE43-98B6-C957BE35951E}" destId="{9D2D4B59-ADE3-A84A-81DE-C98BFC1E64DF}" srcOrd="0" destOrd="0" parTransId="{345478CC-7E2E-344D-89F2-C226664740C1}" sibTransId="{F6EC5FD3-324A-364B-9D03-B2108548117F}"/>
    <dgm:cxn modelId="{86A3C5F5-6B08-744F-B5FA-B9CE2463D40E}" type="presOf" srcId="{797B8613-9C8F-7340-A964-62E2BBCBBD4A}" destId="{FFCCB93C-0273-B048-98F9-E20A9CE442C1}" srcOrd="0" destOrd="0" presId="urn:microsoft.com/office/officeart/2005/8/layout/hierarchy2"/>
    <dgm:cxn modelId="{EA68E4F6-3FFC-D144-BFB2-2D1BEFC6F9D6}" type="presOf" srcId="{F447432F-EFAF-A949-A108-62E5DA3035EB}" destId="{30FDC307-8A35-BD41-A7BB-0608DC7DFA72}" srcOrd="1" destOrd="0" presId="urn:microsoft.com/office/officeart/2005/8/layout/hierarchy2"/>
    <dgm:cxn modelId="{C0F0B7F7-DFA2-8843-BD1D-EE0E4CACFE1E}" type="presOf" srcId="{6AFC6142-02E9-6342-AF42-33506D89073C}" destId="{2BCEC762-3C9D-8C4A-ACD5-714405BB912C}" srcOrd="1" destOrd="0" presId="urn:microsoft.com/office/officeart/2005/8/layout/hierarchy2"/>
    <dgm:cxn modelId="{D52E37FA-B19F-DB4C-935A-D2A42E194012}" srcId="{D4C0D434-7295-CA45-86D3-B691175CE161}" destId="{7D9393E7-264D-FE43-98B6-C957BE35951E}" srcOrd="3" destOrd="0" parTransId="{F447432F-EFAF-A949-A108-62E5DA3035EB}" sibTransId="{56563652-46F2-8240-A40E-68F75527ACA2}"/>
    <dgm:cxn modelId="{3536EEFC-5F98-9143-A4F3-13661CE3A1EA}" srcId="{8BF881AC-6CE2-564E-B25B-F1E0BDE72D5C}" destId="{78B8536A-D9FC-494E-871E-2A3751104DB9}" srcOrd="1" destOrd="0" parTransId="{797B8613-9C8F-7340-A964-62E2BBCBBD4A}" sibTransId="{EE5ED650-8FBB-354D-9D7A-93A4F6D73708}"/>
    <dgm:cxn modelId="{FA125106-DA64-7345-BEA0-FF817996AE55}" type="presParOf" srcId="{43799048-13C3-694F-80D7-32871D64CE85}" destId="{7E23824E-7670-7F4C-95C8-B4A909AB7676}" srcOrd="0" destOrd="0" presId="urn:microsoft.com/office/officeart/2005/8/layout/hierarchy2"/>
    <dgm:cxn modelId="{2594CF26-2DBC-2E44-8CDE-31B5434B3414}" type="presParOf" srcId="{7E23824E-7670-7F4C-95C8-B4A909AB7676}" destId="{5A246C06-1DE2-124D-ADA7-8EF8F03BF4D3}" srcOrd="0" destOrd="0" presId="urn:microsoft.com/office/officeart/2005/8/layout/hierarchy2"/>
    <dgm:cxn modelId="{AD14CC50-D7A9-C24F-B1CC-4A9870BD8904}" type="presParOf" srcId="{7E23824E-7670-7F4C-95C8-B4A909AB7676}" destId="{BD3D58AE-0453-6B45-B224-44F1952291B9}" srcOrd="1" destOrd="0" presId="urn:microsoft.com/office/officeart/2005/8/layout/hierarchy2"/>
    <dgm:cxn modelId="{0FED837A-E9FB-B74A-838B-2FBFC36A74E5}" type="presParOf" srcId="{BD3D58AE-0453-6B45-B224-44F1952291B9}" destId="{40441118-4E5F-5041-B978-621E4BF47925}" srcOrd="0" destOrd="0" presId="urn:microsoft.com/office/officeart/2005/8/layout/hierarchy2"/>
    <dgm:cxn modelId="{E6F5FBE6-58AB-A348-A8E8-84216617617A}" type="presParOf" srcId="{40441118-4E5F-5041-B978-621E4BF47925}" destId="{243C3A90-F79E-7844-BD25-54525290082F}" srcOrd="0" destOrd="0" presId="urn:microsoft.com/office/officeart/2005/8/layout/hierarchy2"/>
    <dgm:cxn modelId="{039EDFBD-B74F-274D-A91B-B85870AD8575}" type="presParOf" srcId="{BD3D58AE-0453-6B45-B224-44F1952291B9}" destId="{C0D074BA-0A8B-1F41-B483-A6718BCB7A11}" srcOrd="1" destOrd="0" presId="urn:microsoft.com/office/officeart/2005/8/layout/hierarchy2"/>
    <dgm:cxn modelId="{F46029DF-C93A-2748-A7B5-B1ECB9DDBCBA}" type="presParOf" srcId="{C0D074BA-0A8B-1F41-B483-A6718BCB7A11}" destId="{1E9B937D-DD83-8347-87AE-EE5326010ACA}" srcOrd="0" destOrd="0" presId="urn:microsoft.com/office/officeart/2005/8/layout/hierarchy2"/>
    <dgm:cxn modelId="{E0BC3917-6D51-BC44-B2A9-94BEEA12E02D}" type="presParOf" srcId="{C0D074BA-0A8B-1F41-B483-A6718BCB7A11}" destId="{720FB7C7-C97E-7943-99C4-6ACD28774E7B}" srcOrd="1" destOrd="0" presId="urn:microsoft.com/office/officeart/2005/8/layout/hierarchy2"/>
    <dgm:cxn modelId="{0094323E-55C9-134E-B51A-17311667DDB2}" type="presParOf" srcId="{720FB7C7-C97E-7943-99C4-6ACD28774E7B}" destId="{771EF1CC-FF5D-664B-BE8C-1729435DC991}" srcOrd="0" destOrd="0" presId="urn:microsoft.com/office/officeart/2005/8/layout/hierarchy2"/>
    <dgm:cxn modelId="{31F43C24-C85B-9A4E-8381-393C5454C59C}" type="presParOf" srcId="{771EF1CC-FF5D-664B-BE8C-1729435DC991}" destId="{898731E8-1C49-654A-B5E3-2F16E13B919E}" srcOrd="0" destOrd="0" presId="urn:microsoft.com/office/officeart/2005/8/layout/hierarchy2"/>
    <dgm:cxn modelId="{55620B6B-1DF3-8946-9384-3F49C15C8D8D}" type="presParOf" srcId="{720FB7C7-C97E-7943-99C4-6ACD28774E7B}" destId="{801ECC51-9AEB-E24A-B9F0-9A96245AA166}" srcOrd="1" destOrd="0" presId="urn:microsoft.com/office/officeart/2005/8/layout/hierarchy2"/>
    <dgm:cxn modelId="{1778D9A2-1DBF-A148-878F-2B67E7E16FB4}" type="presParOf" srcId="{801ECC51-9AEB-E24A-B9F0-9A96245AA166}" destId="{5F91173B-5609-454A-954E-716B7383A022}" srcOrd="0" destOrd="0" presId="urn:microsoft.com/office/officeart/2005/8/layout/hierarchy2"/>
    <dgm:cxn modelId="{14D75B25-1C9D-DD4F-B8D4-6E3707BC6F5C}" type="presParOf" srcId="{801ECC51-9AEB-E24A-B9F0-9A96245AA166}" destId="{619FDCBF-3A30-AE4C-B470-24D4B7425C67}" srcOrd="1" destOrd="0" presId="urn:microsoft.com/office/officeart/2005/8/layout/hierarchy2"/>
    <dgm:cxn modelId="{24E1DC63-7791-574B-A853-D3A8876DBA55}" type="presParOf" srcId="{720FB7C7-C97E-7943-99C4-6ACD28774E7B}" destId="{9559C214-1EC8-9F48-8201-D74C016B4969}" srcOrd="2" destOrd="0" presId="urn:microsoft.com/office/officeart/2005/8/layout/hierarchy2"/>
    <dgm:cxn modelId="{13933D4F-2670-2345-8FE4-D6DC04A0FD64}" type="presParOf" srcId="{9559C214-1EC8-9F48-8201-D74C016B4969}" destId="{AB4A50DF-606B-DC49-A407-D1D82F94850E}" srcOrd="0" destOrd="0" presId="urn:microsoft.com/office/officeart/2005/8/layout/hierarchy2"/>
    <dgm:cxn modelId="{FE50D072-FC48-E84E-BBC4-F2E51D4D2C52}" type="presParOf" srcId="{720FB7C7-C97E-7943-99C4-6ACD28774E7B}" destId="{AA507BA7-C92D-C140-B20D-2BE223A2E0AF}" srcOrd="3" destOrd="0" presId="urn:microsoft.com/office/officeart/2005/8/layout/hierarchy2"/>
    <dgm:cxn modelId="{4E3D8434-29F4-B345-833B-C636CE6C1499}" type="presParOf" srcId="{AA507BA7-C92D-C140-B20D-2BE223A2E0AF}" destId="{1006A253-5558-C84C-981E-BA5CFF5D34FF}" srcOrd="0" destOrd="0" presId="urn:microsoft.com/office/officeart/2005/8/layout/hierarchy2"/>
    <dgm:cxn modelId="{A8646368-B3BF-9041-8A01-E9A29A7AC0DF}" type="presParOf" srcId="{AA507BA7-C92D-C140-B20D-2BE223A2E0AF}" destId="{ED90F936-72CB-FE41-87B3-F8879204C92D}" srcOrd="1" destOrd="0" presId="urn:microsoft.com/office/officeart/2005/8/layout/hierarchy2"/>
    <dgm:cxn modelId="{518EC9B6-57E6-4748-9593-564CC6EBD269}" type="presParOf" srcId="{BD3D58AE-0453-6B45-B224-44F1952291B9}" destId="{0F9DFC85-D070-E842-90CD-AFD86671F8C4}" srcOrd="2" destOrd="0" presId="urn:microsoft.com/office/officeart/2005/8/layout/hierarchy2"/>
    <dgm:cxn modelId="{B7AD8403-A6E2-554C-B722-BB6A4C948721}" type="presParOf" srcId="{0F9DFC85-D070-E842-90CD-AFD86671F8C4}" destId="{2BCEC762-3C9D-8C4A-ACD5-714405BB912C}" srcOrd="0" destOrd="0" presId="urn:microsoft.com/office/officeart/2005/8/layout/hierarchy2"/>
    <dgm:cxn modelId="{6BBC0434-D60D-CE4A-90B4-D170E1202164}" type="presParOf" srcId="{BD3D58AE-0453-6B45-B224-44F1952291B9}" destId="{9B5B399D-3F24-4A46-B21B-CCFDF4F8CD97}" srcOrd="3" destOrd="0" presId="urn:microsoft.com/office/officeart/2005/8/layout/hierarchy2"/>
    <dgm:cxn modelId="{3A58A57F-02EA-6F44-B7EB-76D45FE208C3}" type="presParOf" srcId="{9B5B399D-3F24-4A46-B21B-CCFDF4F8CD97}" destId="{AF2AE564-D418-0446-921F-B2EC7F5E96EA}" srcOrd="0" destOrd="0" presId="urn:microsoft.com/office/officeart/2005/8/layout/hierarchy2"/>
    <dgm:cxn modelId="{4F2CBD89-6878-7945-A445-9C95A44657BF}" type="presParOf" srcId="{9B5B399D-3F24-4A46-B21B-CCFDF4F8CD97}" destId="{B284BFB7-89FF-5B43-B141-DF96FFDBBDEF}" srcOrd="1" destOrd="0" presId="urn:microsoft.com/office/officeart/2005/8/layout/hierarchy2"/>
    <dgm:cxn modelId="{88745CAE-4038-4643-900B-993F23F80BA8}" type="presParOf" srcId="{B284BFB7-89FF-5B43-B141-DF96FFDBBDEF}" destId="{A3DECA81-C0B4-3C4C-AF51-E0054EB1FE41}" srcOrd="0" destOrd="0" presId="urn:microsoft.com/office/officeart/2005/8/layout/hierarchy2"/>
    <dgm:cxn modelId="{7BC90217-80A6-AB4C-A1F9-5AF5484A9D7F}" type="presParOf" srcId="{A3DECA81-C0B4-3C4C-AF51-E0054EB1FE41}" destId="{4BA8BE47-A6A7-564C-A6AA-438E66248A45}" srcOrd="0" destOrd="0" presId="urn:microsoft.com/office/officeart/2005/8/layout/hierarchy2"/>
    <dgm:cxn modelId="{1FAEB87A-55F4-6749-9366-94FA79641A2F}" type="presParOf" srcId="{B284BFB7-89FF-5B43-B141-DF96FFDBBDEF}" destId="{72B932F1-4B24-2946-BE10-E3A5A2840568}" srcOrd="1" destOrd="0" presId="urn:microsoft.com/office/officeart/2005/8/layout/hierarchy2"/>
    <dgm:cxn modelId="{175E8799-C13E-D344-A948-4862BCFDC894}" type="presParOf" srcId="{72B932F1-4B24-2946-BE10-E3A5A2840568}" destId="{A05504E5-A433-614F-8902-02C10C413641}" srcOrd="0" destOrd="0" presId="urn:microsoft.com/office/officeart/2005/8/layout/hierarchy2"/>
    <dgm:cxn modelId="{520E6C99-9EAD-7342-840F-954F3C5639E3}" type="presParOf" srcId="{72B932F1-4B24-2946-BE10-E3A5A2840568}" destId="{D26CC104-F47F-F147-9083-D5D5DD304FF6}" srcOrd="1" destOrd="0" presId="urn:microsoft.com/office/officeart/2005/8/layout/hierarchy2"/>
    <dgm:cxn modelId="{47E97EDE-9434-2D44-8C40-150FC54A63CA}" type="presParOf" srcId="{B284BFB7-89FF-5B43-B141-DF96FFDBBDEF}" destId="{816F84FF-8F2E-684C-AECB-761E19FD87C5}" srcOrd="2" destOrd="0" presId="urn:microsoft.com/office/officeart/2005/8/layout/hierarchy2"/>
    <dgm:cxn modelId="{B0DAE343-6711-C846-9E15-E90AC25A3677}" type="presParOf" srcId="{816F84FF-8F2E-684C-AECB-761E19FD87C5}" destId="{550C1189-27E9-9246-A0DF-7AA86962D9BD}" srcOrd="0" destOrd="0" presId="urn:microsoft.com/office/officeart/2005/8/layout/hierarchy2"/>
    <dgm:cxn modelId="{9FFE8282-185D-DE48-80EB-CA0CB0484D99}" type="presParOf" srcId="{B284BFB7-89FF-5B43-B141-DF96FFDBBDEF}" destId="{0A802606-1747-5841-81AC-EAA7D643B433}" srcOrd="3" destOrd="0" presId="urn:microsoft.com/office/officeart/2005/8/layout/hierarchy2"/>
    <dgm:cxn modelId="{5F7EE2B2-FE3F-FF43-80A2-3F801D6A87C4}" type="presParOf" srcId="{0A802606-1747-5841-81AC-EAA7D643B433}" destId="{ECD9BD29-47F4-7946-82F5-057A929936D8}" srcOrd="0" destOrd="0" presId="urn:microsoft.com/office/officeart/2005/8/layout/hierarchy2"/>
    <dgm:cxn modelId="{0513B763-937D-1543-BB83-754A5456F795}" type="presParOf" srcId="{0A802606-1747-5841-81AC-EAA7D643B433}" destId="{CD9B2AE4-CC82-6049-BB4B-A76719AABE20}" srcOrd="1" destOrd="0" presId="urn:microsoft.com/office/officeart/2005/8/layout/hierarchy2"/>
    <dgm:cxn modelId="{265B1739-5861-0D48-B6C3-B5677E56372A}" type="presParOf" srcId="{B284BFB7-89FF-5B43-B141-DF96FFDBBDEF}" destId="{F91E13A9-3795-164F-AC25-A1FB50E22232}" srcOrd="4" destOrd="0" presId="urn:microsoft.com/office/officeart/2005/8/layout/hierarchy2"/>
    <dgm:cxn modelId="{C81316BF-3498-8B47-8F79-496C6A6F7A12}" type="presParOf" srcId="{F91E13A9-3795-164F-AC25-A1FB50E22232}" destId="{80C4FB5D-A509-0244-B0F2-78D46538BADE}" srcOrd="0" destOrd="0" presId="urn:microsoft.com/office/officeart/2005/8/layout/hierarchy2"/>
    <dgm:cxn modelId="{F0EF4718-DA0E-8349-82EC-85FB9BA1C4AC}" type="presParOf" srcId="{B284BFB7-89FF-5B43-B141-DF96FFDBBDEF}" destId="{015C03CB-8689-E44D-A6E8-DCE543E77A4F}" srcOrd="5" destOrd="0" presId="urn:microsoft.com/office/officeart/2005/8/layout/hierarchy2"/>
    <dgm:cxn modelId="{063E2CCB-76E1-6D43-AE82-71D56BBB83E3}" type="presParOf" srcId="{015C03CB-8689-E44D-A6E8-DCE543E77A4F}" destId="{E05D4FFB-C155-4345-95DA-485CE0BE34BA}" srcOrd="0" destOrd="0" presId="urn:microsoft.com/office/officeart/2005/8/layout/hierarchy2"/>
    <dgm:cxn modelId="{8BAA1F0C-D855-5B41-BDC5-D13BC6512AD1}" type="presParOf" srcId="{015C03CB-8689-E44D-A6E8-DCE543E77A4F}" destId="{318E1271-3ADA-434F-8752-3962B8F9845B}" srcOrd="1" destOrd="0" presId="urn:microsoft.com/office/officeart/2005/8/layout/hierarchy2"/>
    <dgm:cxn modelId="{60E00209-5A58-4C44-85A1-87BEB1943464}" type="presParOf" srcId="{BD3D58AE-0453-6B45-B224-44F1952291B9}" destId="{E6134FA6-FADE-1545-BEAA-CAA1A6570211}" srcOrd="4" destOrd="0" presId="urn:microsoft.com/office/officeart/2005/8/layout/hierarchy2"/>
    <dgm:cxn modelId="{3A167527-B0D2-B54D-A292-63D65799537E}" type="presParOf" srcId="{E6134FA6-FADE-1545-BEAA-CAA1A6570211}" destId="{4737CF98-1E66-C348-94BD-9129395A1FEA}" srcOrd="0" destOrd="0" presId="urn:microsoft.com/office/officeart/2005/8/layout/hierarchy2"/>
    <dgm:cxn modelId="{A668590A-BFE6-3E46-8FB1-E5AB4B8F49C4}" type="presParOf" srcId="{BD3D58AE-0453-6B45-B224-44F1952291B9}" destId="{70DA9F06-189A-F943-B1E6-C57D4FB58F92}" srcOrd="5" destOrd="0" presId="urn:microsoft.com/office/officeart/2005/8/layout/hierarchy2"/>
    <dgm:cxn modelId="{BDB5C315-7222-534E-912E-B044B9697C89}" type="presParOf" srcId="{70DA9F06-189A-F943-B1E6-C57D4FB58F92}" destId="{0247E392-0923-3242-8613-CEEB472FB5C8}" srcOrd="0" destOrd="0" presId="urn:microsoft.com/office/officeart/2005/8/layout/hierarchy2"/>
    <dgm:cxn modelId="{6E3020EB-F005-C44D-A4EA-2343F4CDBF8B}" type="presParOf" srcId="{70DA9F06-189A-F943-B1E6-C57D4FB58F92}" destId="{929C295C-FC15-B645-B307-C736371E67A9}" srcOrd="1" destOrd="0" presId="urn:microsoft.com/office/officeart/2005/8/layout/hierarchy2"/>
    <dgm:cxn modelId="{BABE55BE-332E-DF40-8904-356CB2339095}" type="presParOf" srcId="{929C295C-FC15-B645-B307-C736371E67A9}" destId="{5F5BA7C9-1BAA-024C-80AA-226BCEC3151D}" srcOrd="0" destOrd="0" presId="urn:microsoft.com/office/officeart/2005/8/layout/hierarchy2"/>
    <dgm:cxn modelId="{AFF7F79E-CC9F-A146-BBAA-463D017A615F}" type="presParOf" srcId="{5F5BA7C9-1BAA-024C-80AA-226BCEC3151D}" destId="{0DDFA560-CE08-A648-97FA-44DE2857B1A6}" srcOrd="0" destOrd="0" presId="urn:microsoft.com/office/officeart/2005/8/layout/hierarchy2"/>
    <dgm:cxn modelId="{2401C2DF-7E2A-154F-85A2-56074A4260FA}" type="presParOf" srcId="{929C295C-FC15-B645-B307-C736371E67A9}" destId="{75D161C2-52D1-074E-8ABF-FE8684BDDF25}" srcOrd="1" destOrd="0" presId="urn:microsoft.com/office/officeart/2005/8/layout/hierarchy2"/>
    <dgm:cxn modelId="{D99D7C07-9947-7848-9408-E92438846007}" type="presParOf" srcId="{75D161C2-52D1-074E-8ABF-FE8684BDDF25}" destId="{92BD3403-A691-544B-A8EE-CAB23D2980D8}" srcOrd="0" destOrd="0" presId="urn:microsoft.com/office/officeart/2005/8/layout/hierarchy2"/>
    <dgm:cxn modelId="{AF263BB9-6CD2-754A-B0B6-F4218B8F4613}" type="presParOf" srcId="{75D161C2-52D1-074E-8ABF-FE8684BDDF25}" destId="{4C39E740-BB0F-6940-B793-889D0C5F6213}" srcOrd="1" destOrd="0" presId="urn:microsoft.com/office/officeart/2005/8/layout/hierarchy2"/>
    <dgm:cxn modelId="{E3AFCED5-B461-424F-9449-8BA5B8063341}" type="presParOf" srcId="{929C295C-FC15-B645-B307-C736371E67A9}" destId="{FFCCB93C-0273-B048-98F9-E20A9CE442C1}" srcOrd="2" destOrd="0" presId="urn:microsoft.com/office/officeart/2005/8/layout/hierarchy2"/>
    <dgm:cxn modelId="{0FF1C94D-A898-5D4D-A6B3-4AE46EA45230}" type="presParOf" srcId="{FFCCB93C-0273-B048-98F9-E20A9CE442C1}" destId="{77101F57-D603-E24A-93A2-9A31F4FF4CFD}" srcOrd="0" destOrd="0" presId="urn:microsoft.com/office/officeart/2005/8/layout/hierarchy2"/>
    <dgm:cxn modelId="{D1972158-6281-E64A-B890-082E7FDF00AD}" type="presParOf" srcId="{929C295C-FC15-B645-B307-C736371E67A9}" destId="{D31054F2-76A5-5945-B5A0-7F4D14174D75}" srcOrd="3" destOrd="0" presId="urn:microsoft.com/office/officeart/2005/8/layout/hierarchy2"/>
    <dgm:cxn modelId="{B713394A-5857-9541-98DD-445122060DE7}" type="presParOf" srcId="{D31054F2-76A5-5945-B5A0-7F4D14174D75}" destId="{316CC3D8-9F78-DA4B-9BD4-43C7D23B5B86}" srcOrd="0" destOrd="0" presId="urn:microsoft.com/office/officeart/2005/8/layout/hierarchy2"/>
    <dgm:cxn modelId="{CBC40D6A-E20E-9341-BBF0-04415950389C}" type="presParOf" srcId="{D31054F2-76A5-5945-B5A0-7F4D14174D75}" destId="{B5804A08-B06D-5345-A2D1-58AB8F2B0EC1}" srcOrd="1" destOrd="0" presId="urn:microsoft.com/office/officeart/2005/8/layout/hierarchy2"/>
    <dgm:cxn modelId="{322C69ED-863A-0F45-ABC0-988F2EC507E1}" type="presParOf" srcId="{BD3D58AE-0453-6B45-B224-44F1952291B9}" destId="{CCC6CBD4-99BE-F448-843E-EDC1921005F4}" srcOrd="6" destOrd="0" presId="urn:microsoft.com/office/officeart/2005/8/layout/hierarchy2"/>
    <dgm:cxn modelId="{C64940FB-E10D-2542-9DB0-390B38DB2FAE}" type="presParOf" srcId="{CCC6CBD4-99BE-F448-843E-EDC1921005F4}" destId="{30FDC307-8A35-BD41-A7BB-0608DC7DFA72}" srcOrd="0" destOrd="0" presId="urn:microsoft.com/office/officeart/2005/8/layout/hierarchy2"/>
    <dgm:cxn modelId="{BC035BDC-48A5-A84B-888A-E55FF2AB3411}" type="presParOf" srcId="{BD3D58AE-0453-6B45-B224-44F1952291B9}" destId="{6160308F-F50A-B043-95AA-CCCF5F2C605C}" srcOrd="7" destOrd="0" presId="urn:microsoft.com/office/officeart/2005/8/layout/hierarchy2"/>
    <dgm:cxn modelId="{5C46C2CA-2A63-704E-96B2-0DCC023CCDB8}" type="presParOf" srcId="{6160308F-F50A-B043-95AA-CCCF5F2C605C}" destId="{F974B399-30C5-F741-8D48-972B59429A52}" srcOrd="0" destOrd="0" presId="urn:microsoft.com/office/officeart/2005/8/layout/hierarchy2"/>
    <dgm:cxn modelId="{36C0412D-B977-1244-A41B-A6B3A236EBAF}" type="presParOf" srcId="{6160308F-F50A-B043-95AA-CCCF5F2C605C}" destId="{5DAE31C6-38BB-634A-A2E5-C7316A35AF27}" srcOrd="1" destOrd="0" presId="urn:microsoft.com/office/officeart/2005/8/layout/hierarchy2"/>
    <dgm:cxn modelId="{F39EFBE0-9CCE-8647-858B-4E362C4D62A9}" type="presParOf" srcId="{5DAE31C6-38BB-634A-A2E5-C7316A35AF27}" destId="{238BC29B-B51A-AA47-ABEB-4D474911DA6C}" srcOrd="0" destOrd="0" presId="urn:microsoft.com/office/officeart/2005/8/layout/hierarchy2"/>
    <dgm:cxn modelId="{9239BEBA-B823-EE4E-BCE6-6FE031DEDC86}" type="presParOf" srcId="{238BC29B-B51A-AA47-ABEB-4D474911DA6C}" destId="{19C6FABB-4A55-E04C-8B86-ABAC210C43AA}" srcOrd="0" destOrd="0" presId="urn:microsoft.com/office/officeart/2005/8/layout/hierarchy2"/>
    <dgm:cxn modelId="{D805CE91-FA7B-A543-813E-4BD2140E268C}" type="presParOf" srcId="{5DAE31C6-38BB-634A-A2E5-C7316A35AF27}" destId="{3CB1A629-C050-2C4F-BBB2-B541C7450234}" srcOrd="1" destOrd="0" presId="urn:microsoft.com/office/officeart/2005/8/layout/hierarchy2"/>
    <dgm:cxn modelId="{85D83F37-97D6-9044-A5BF-2EBD6838CD78}" type="presParOf" srcId="{3CB1A629-C050-2C4F-BBB2-B541C7450234}" destId="{14C7CD3C-761B-B94E-A7BD-43B67BA4A913}" srcOrd="0" destOrd="0" presId="urn:microsoft.com/office/officeart/2005/8/layout/hierarchy2"/>
    <dgm:cxn modelId="{EFA4A4CC-24B0-474A-B17D-ABB08C2525D1}" type="presParOf" srcId="{3CB1A629-C050-2C4F-BBB2-B541C7450234}" destId="{F3E9E5CE-91B7-FA47-8D13-5DD19037D5A4}" srcOrd="1" destOrd="0" presId="urn:microsoft.com/office/officeart/2005/8/layout/hierarchy2"/>
    <dgm:cxn modelId="{24BE1B90-C702-D043-99F2-9B80E1AF38CB}" type="presParOf" srcId="{5DAE31C6-38BB-634A-A2E5-C7316A35AF27}" destId="{97787625-6832-F745-BB6F-732C0F4BBC60}" srcOrd="2" destOrd="0" presId="urn:microsoft.com/office/officeart/2005/8/layout/hierarchy2"/>
    <dgm:cxn modelId="{EFDE4BC5-8E5D-604E-BDE7-16E394D49E7B}" type="presParOf" srcId="{97787625-6832-F745-BB6F-732C0F4BBC60}" destId="{B15B639F-7E53-4345-8711-F02D4B724BF3}" srcOrd="0" destOrd="0" presId="urn:microsoft.com/office/officeart/2005/8/layout/hierarchy2"/>
    <dgm:cxn modelId="{6AF65639-87CC-5C4B-8F09-FCD8214E1FA7}" type="presParOf" srcId="{5DAE31C6-38BB-634A-A2E5-C7316A35AF27}" destId="{65E4B73C-3932-5247-B7E0-CEACF7A92583}" srcOrd="3" destOrd="0" presId="urn:microsoft.com/office/officeart/2005/8/layout/hierarchy2"/>
    <dgm:cxn modelId="{C0F19B57-4E5C-1340-A252-19EF370042E3}" type="presParOf" srcId="{65E4B73C-3932-5247-B7E0-CEACF7A92583}" destId="{1BF7A1AB-E3EB-8D45-AB4F-66DC8A7F8BED}" srcOrd="0" destOrd="0" presId="urn:microsoft.com/office/officeart/2005/8/layout/hierarchy2"/>
    <dgm:cxn modelId="{E1E1761C-1872-8149-82C5-4CFC2E6E63C8}" type="presParOf" srcId="{65E4B73C-3932-5247-B7E0-CEACF7A92583}" destId="{C93054A1-1DEA-3140-B6F9-D195FBD0BA81}" srcOrd="1" destOrd="0" presId="urn:microsoft.com/office/officeart/2005/8/layout/hierarchy2"/>
    <dgm:cxn modelId="{BEA5763D-9AAA-E74F-8FF4-B5C1851C81F6}" type="presParOf" srcId="{BD3D58AE-0453-6B45-B224-44F1952291B9}" destId="{2765342C-21B6-E84C-94B9-A0FBCD7BD1E1}" srcOrd="8" destOrd="0" presId="urn:microsoft.com/office/officeart/2005/8/layout/hierarchy2"/>
    <dgm:cxn modelId="{6D56CED1-2524-1440-A712-57D8C86798D2}" type="presParOf" srcId="{2765342C-21B6-E84C-94B9-A0FBCD7BD1E1}" destId="{C98CE1CF-03D5-3645-A0F8-6C9D894377A4}" srcOrd="0" destOrd="0" presId="urn:microsoft.com/office/officeart/2005/8/layout/hierarchy2"/>
    <dgm:cxn modelId="{E3FCB2AA-67B0-7143-817F-5CA082550452}" type="presParOf" srcId="{BD3D58AE-0453-6B45-B224-44F1952291B9}" destId="{599BF36F-6BF8-B34B-9287-C0FA10A57E6C}" srcOrd="9" destOrd="0" presId="urn:microsoft.com/office/officeart/2005/8/layout/hierarchy2"/>
    <dgm:cxn modelId="{2675B6B3-4D66-CF42-8FB2-0B2470A44C6C}" type="presParOf" srcId="{599BF36F-6BF8-B34B-9287-C0FA10A57E6C}" destId="{B81C31AD-F28A-174B-8587-92965EBF6A02}" srcOrd="0" destOrd="0" presId="urn:microsoft.com/office/officeart/2005/8/layout/hierarchy2"/>
    <dgm:cxn modelId="{33C8CCA1-A1AD-0B4A-837A-A232D1A8350E}" type="presParOf" srcId="{599BF36F-6BF8-B34B-9287-C0FA10A57E6C}" destId="{D366BAED-7617-1442-9C5B-762FE99946CA}" srcOrd="1" destOrd="0" presId="urn:microsoft.com/office/officeart/2005/8/layout/hierarchy2"/>
    <dgm:cxn modelId="{09388FA5-27E0-4848-82A8-96A5410814AF}" type="presParOf" srcId="{D366BAED-7617-1442-9C5B-762FE99946CA}" destId="{FF783198-4C3E-B94D-AADF-651D90D0447D}" srcOrd="0" destOrd="0" presId="urn:microsoft.com/office/officeart/2005/8/layout/hierarchy2"/>
    <dgm:cxn modelId="{B1CA70AB-A0DA-6F43-89A3-B6B812CA5AAE}" type="presParOf" srcId="{FF783198-4C3E-B94D-AADF-651D90D0447D}" destId="{EABD1023-66D8-5E42-98A7-94A6B0C587E2}" srcOrd="0" destOrd="0" presId="urn:microsoft.com/office/officeart/2005/8/layout/hierarchy2"/>
    <dgm:cxn modelId="{A8BC21D8-9601-AF4B-8E87-5C69F53F17D3}" type="presParOf" srcId="{D366BAED-7617-1442-9C5B-762FE99946CA}" destId="{E205F905-DA07-EA48-B34D-6F72D26A05C6}" srcOrd="1" destOrd="0" presId="urn:microsoft.com/office/officeart/2005/8/layout/hierarchy2"/>
    <dgm:cxn modelId="{25D1B703-BC49-7A45-AED2-C6F8F1571E5F}" type="presParOf" srcId="{E205F905-DA07-EA48-B34D-6F72D26A05C6}" destId="{911E9568-B413-6E4B-B5C5-0A66CE117A37}" srcOrd="0" destOrd="0" presId="urn:microsoft.com/office/officeart/2005/8/layout/hierarchy2"/>
    <dgm:cxn modelId="{FEB63E91-81C2-4B42-9F4A-56B16CEEC3A3}" type="presParOf" srcId="{E205F905-DA07-EA48-B34D-6F72D26A05C6}" destId="{D79111F6-FCFB-F744-A0C2-9AD1989699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BD188-3123-094E-B31B-A31985F73CA6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A5B26-46E8-7E49-9168-2688D26D14AB}">
      <dgm:prSet phldrT="[Text]"/>
      <dgm:spPr/>
      <dgm:t>
        <a:bodyPr/>
        <a:lstStyle/>
        <a:p>
          <a:r>
            <a:rPr lang="en-US" dirty="0"/>
            <a:t>behaviors</a:t>
          </a:r>
        </a:p>
      </dgm:t>
    </dgm:pt>
    <dgm:pt modelId="{137B1108-1F04-3F45-BDE2-667394F3D67C}" type="parTrans" cxnId="{2FEE6321-BF5F-294E-B40E-6FC1A8630F30}">
      <dgm:prSet/>
      <dgm:spPr/>
      <dgm:t>
        <a:bodyPr/>
        <a:lstStyle/>
        <a:p>
          <a:endParaRPr lang="en-US"/>
        </a:p>
      </dgm:t>
    </dgm:pt>
    <dgm:pt modelId="{3B6B0B90-1A7F-3548-BFB9-251BD87F9107}" type="sibTrans" cxnId="{2FEE6321-BF5F-294E-B40E-6FC1A8630F30}">
      <dgm:prSet/>
      <dgm:spPr/>
      <dgm:t>
        <a:bodyPr/>
        <a:lstStyle/>
        <a:p>
          <a:endParaRPr lang="en-US"/>
        </a:p>
      </dgm:t>
    </dgm:pt>
    <dgm:pt modelId="{B515B003-4EDD-1244-A08B-21346AD3B520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7EA223BB-0F8A-6049-AEA7-AFC5B7196254}" type="parTrans" cxnId="{BAB46B10-F56B-304F-B280-48E3A33A1162}">
      <dgm:prSet/>
      <dgm:spPr/>
      <dgm:t>
        <a:bodyPr/>
        <a:lstStyle/>
        <a:p>
          <a:endParaRPr lang="en-US"/>
        </a:p>
      </dgm:t>
    </dgm:pt>
    <dgm:pt modelId="{3C53A26F-A9B6-994F-B85C-6DB2891E8C49}" type="sibTrans" cxnId="{BAB46B10-F56B-304F-B280-48E3A33A1162}">
      <dgm:prSet/>
      <dgm:spPr/>
      <dgm:t>
        <a:bodyPr/>
        <a:lstStyle/>
        <a:p>
          <a:endParaRPr lang="en-US"/>
        </a:p>
      </dgm:t>
    </dgm:pt>
    <dgm:pt modelId="{9567421A-7447-D345-A912-C49EF837924A}">
      <dgm:prSet phldrT="[Text]"/>
      <dgm:spPr/>
      <dgm:t>
        <a:bodyPr/>
        <a:lstStyle/>
        <a:p>
          <a:r>
            <a:rPr lang="en-US" dirty="0"/>
            <a:t>Ethereum</a:t>
          </a:r>
        </a:p>
      </dgm:t>
    </dgm:pt>
    <dgm:pt modelId="{011E51B8-C742-DF4C-A8A7-B99B535BCA94}" type="parTrans" cxnId="{6CE185D8-4918-CC4A-B617-63228BACF457}">
      <dgm:prSet/>
      <dgm:spPr/>
      <dgm:t>
        <a:bodyPr/>
        <a:lstStyle/>
        <a:p>
          <a:endParaRPr lang="en-US"/>
        </a:p>
      </dgm:t>
    </dgm:pt>
    <dgm:pt modelId="{FC15AEEA-B262-8844-B84F-EC3A1C70D7D3}" type="sibTrans" cxnId="{6CE185D8-4918-CC4A-B617-63228BACF457}">
      <dgm:prSet/>
      <dgm:spPr/>
      <dgm:t>
        <a:bodyPr/>
        <a:lstStyle/>
        <a:p>
          <a:endParaRPr lang="en-US"/>
        </a:p>
      </dgm:t>
    </dgm:pt>
    <dgm:pt modelId="{AC68B41D-2C08-604C-8960-09D4AF28F1E9}">
      <dgm:prSet phldrT="[Text]"/>
      <dgm:spPr/>
      <dgm:t>
        <a:bodyPr/>
        <a:lstStyle/>
        <a:p>
          <a:r>
            <a:rPr lang="en-US" dirty="0"/>
            <a:t>Fabric</a:t>
          </a:r>
        </a:p>
      </dgm:t>
    </dgm:pt>
    <dgm:pt modelId="{F78D2F2E-8963-D64B-94D2-395FAE5CB5CE}" type="parTrans" cxnId="{D8B4A5F6-90C8-0144-BE69-5969B326C9BD}">
      <dgm:prSet/>
      <dgm:spPr/>
      <dgm:t>
        <a:bodyPr/>
        <a:lstStyle/>
        <a:p>
          <a:endParaRPr lang="en-US"/>
        </a:p>
      </dgm:t>
    </dgm:pt>
    <dgm:pt modelId="{BC74B73E-7A98-8148-9947-43EF0065D463}" type="sibTrans" cxnId="{D8B4A5F6-90C8-0144-BE69-5969B326C9BD}">
      <dgm:prSet/>
      <dgm:spPr/>
      <dgm:t>
        <a:bodyPr/>
        <a:lstStyle/>
        <a:p>
          <a:endParaRPr lang="en-US"/>
        </a:p>
      </dgm:t>
    </dgm:pt>
    <dgm:pt modelId="{1C6A92EC-FD51-B84E-9F19-64AA4FEE7710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3DDE3525-8695-AD46-99BD-10736E2503DC}" type="parTrans" cxnId="{FFD01CAD-C713-4E4B-B7E4-ABC854FDD18A}">
      <dgm:prSet/>
      <dgm:spPr/>
      <dgm:t>
        <a:bodyPr/>
        <a:lstStyle/>
        <a:p>
          <a:endParaRPr lang="en-US"/>
        </a:p>
      </dgm:t>
    </dgm:pt>
    <dgm:pt modelId="{43497CE1-8D24-944F-B496-3816932A7E5E}" type="sibTrans" cxnId="{FFD01CAD-C713-4E4B-B7E4-ABC854FDD18A}">
      <dgm:prSet/>
      <dgm:spPr/>
      <dgm:t>
        <a:bodyPr/>
        <a:lstStyle/>
        <a:p>
          <a:endParaRPr lang="en-US"/>
        </a:p>
      </dgm:t>
    </dgm:pt>
    <dgm:pt modelId="{652357D6-FB50-CD4E-A6F2-02E0F933D80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A4C7E07-3BEA-3443-97A3-370EF61F7E35}" type="parTrans" cxnId="{0F1913AD-C128-F94A-9413-CD8B78CBD560}">
      <dgm:prSet/>
      <dgm:spPr/>
      <dgm:t>
        <a:bodyPr/>
        <a:lstStyle/>
        <a:p>
          <a:endParaRPr lang="en-US"/>
        </a:p>
      </dgm:t>
    </dgm:pt>
    <dgm:pt modelId="{6A9EC3A8-35E8-AD45-BE3C-81F664661BD2}" type="sibTrans" cxnId="{0F1913AD-C128-F94A-9413-CD8B78CBD560}">
      <dgm:prSet/>
      <dgm:spPr/>
      <dgm:t>
        <a:bodyPr/>
        <a:lstStyle/>
        <a:p>
          <a:endParaRPr lang="en-US"/>
        </a:p>
      </dgm:t>
    </dgm:pt>
    <dgm:pt modelId="{01386A52-66EF-C644-A73C-A6800D74EA3C}">
      <dgm:prSet/>
      <dgm:spPr/>
      <dgm:t>
        <a:bodyPr/>
        <a:lstStyle/>
        <a:p>
          <a:r>
            <a:rPr lang="en-US" dirty="0"/>
            <a:t>Open Zeppelin</a:t>
          </a:r>
        </a:p>
      </dgm:t>
    </dgm:pt>
    <dgm:pt modelId="{275E3A35-BD56-6B46-AA54-D0E740332C52}" type="parTrans" cxnId="{BCBCD444-17D7-7D4A-AF0C-9AFA083E3E57}">
      <dgm:prSet/>
      <dgm:spPr/>
      <dgm:t>
        <a:bodyPr/>
        <a:lstStyle/>
        <a:p>
          <a:endParaRPr lang="en-US"/>
        </a:p>
      </dgm:t>
    </dgm:pt>
    <dgm:pt modelId="{48B40F19-BC6D-914F-AC77-FBF2BF8E8D28}" type="sibTrans" cxnId="{BCBCD444-17D7-7D4A-AF0C-9AFA083E3E57}">
      <dgm:prSet/>
      <dgm:spPr/>
      <dgm:t>
        <a:bodyPr/>
        <a:lstStyle/>
        <a:p>
          <a:endParaRPr lang="en-US"/>
        </a:p>
      </dgm:t>
    </dgm:pt>
    <dgm:pt modelId="{8093D537-9A12-EB48-9FFD-11A7DE0F43BA}">
      <dgm:prSet/>
      <dgm:spPr/>
      <dgm:t>
        <a:bodyPr/>
        <a:lstStyle/>
        <a:p>
          <a:r>
            <a:rPr lang="en-US" dirty="0"/>
            <a:t>Chaincode Source</a:t>
          </a:r>
        </a:p>
      </dgm:t>
    </dgm:pt>
    <dgm:pt modelId="{CED10A41-B62A-3D43-A6C0-87FF1B63E529}" type="parTrans" cxnId="{837B45B2-1D5D-834C-BDCD-214D08E533AA}">
      <dgm:prSet/>
      <dgm:spPr/>
      <dgm:t>
        <a:bodyPr/>
        <a:lstStyle/>
        <a:p>
          <a:endParaRPr lang="en-US"/>
        </a:p>
      </dgm:t>
    </dgm:pt>
    <dgm:pt modelId="{69AB5AC8-35D5-0445-9B81-10B312F7B379}" type="sibTrans" cxnId="{837B45B2-1D5D-834C-BDCD-214D08E533AA}">
      <dgm:prSet/>
      <dgm:spPr/>
      <dgm:t>
        <a:bodyPr/>
        <a:lstStyle/>
        <a:p>
          <a:endParaRPr lang="en-US"/>
        </a:p>
      </dgm:t>
    </dgm:pt>
    <dgm:pt modelId="{9BAA98AF-E536-494C-914E-420F814AEC50}">
      <dgm:prSet/>
      <dgm:spPr/>
      <dgm:t>
        <a:bodyPr/>
        <a:lstStyle/>
        <a:p>
          <a:r>
            <a:rPr lang="en-US" dirty="0"/>
            <a:t>Corda</a:t>
          </a:r>
        </a:p>
      </dgm:t>
    </dgm:pt>
    <dgm:pt modelId="{BC517AA7-A6A8-384C-9DA2-7C36F534ED9B}" type="parTrans" cxnId="{867FB8D9-A270-FD4F-A9F4-9661A1D853D0}">
      <dgm:prSet/>
      <dgm:spPr/>
      <dgm:t>
        <a:bodyPr/>
        <a:lstStyle/>
        <a:p>
          <a:endParaRPr lang="en-US"/>
        </a:p>
      </dgm:t>
    </dgm:pt>
    <dgm:pt modelId="{FC5BAD84-4520-3F4A-965B-9235348D9CB7}" type="sibTrans" cxnId="{867FB8D9-A270-FD4F-A9F4-9661A1D853D0}">
      <dgm:prSet/>
      <dgm:spPr/>
      <dgm:t>
        <a:bodyPr/>
        <a:lstStyle/>
        <a:p>
          <a:endParaRPr lang="en-US"/>
        </a:p>
      </dgm:t>
    </dgm:pt>
    <dgm:pt modelId="{8D284350-E0FF-E84F-A807-60FE6C913C0C}">
      <dgm:prSet/>
      <dgm:spPr/>
      <dgm:t>
        <a:bodyPr/>
        <a:lstStyle/>
        <a:p>
          <a:r>
            <a:rPr lang="en-US" dirty="0"/>
            <a:t>Kotlin Source</a:t>
          </a:r>
        </a:p>
      </dgm:t>
    </dgm:pt>
    <dgm:pt modelId="{363CC9EC-C08E-CE45-91EF-292B9923A64A}" type="parTrans" cxnId="{63A303C7-E58C-864A-B0BE-203B3FD7BE1D}">
      <dgm:prSet/>
      <dgm:spPr/>
      <dgm:t>
        <a:bodyPr/>
        <a:lstStyle/>
        <a:p>
          <a:endParaRPr lang="en-US"/>
        </a:p>
      </dgm:t>
    </dgm:pt>
    <dgm:pt modelId="{AABA775B-0BE1-CA49-92AB-D6F24C833ED1}" type="sibTrans" cxnId="{63A303C7-E58C-864A-B0BE-203B3FD7BE1D}">
      <dgm:prSet/>
      <dgm:spPr/>
      <dgm:t>
        <a:bodyPr/>
        <a:lstStyle/>
        <a:p>
          <a:endParaRPr lang="en-US"/>
        </a:p>
      </dgm:t>
    </dgm:pt>
    <dgm:pt modelId="{1CA407E6-3D44-EC4C-94C8-270DE2103F3B}">
      <dgm:prSet/>
      <dgm:spPr/>
      <dgm:t>
        <a:bodyPr/>
        <a:lstStyle/>
        <a:p>
          <a:r>
            <a:rPr lang="en-US" dirty="0"/>
            <a:t>DAML</a:t>
          </a:r>
        </a:p>
      </dgm:t>
    </dgm:pt>
    <dgm:pt modelId="{851B912B-F972-FC47-AAF1-3A639EF393A0}" type="parTrans" cxnId="{3DCFAD18-F555-F444-9A2C-59F8F55E1D49}">
      <dgm:prSet/>
      <dgm:spPr/>
      <dgm:t>
        <a:bodyPr/>
        <a:lstStyle/>
        <a:p>
          <a:endParaRPr lang="en-US"/>
        </a:p>
      </dgm:t>
    </dgm:pt>
    <dgm:pt modelId="{0E416AD4-6CBC-7C42-AFA1-3806F670FF84}" type="sibTrans" cxnId="{3DCFAD18-F555-F444-9A2C-59F8F55E1D49}">
      <dgm:prSet/>
      <dgm:spPr/>
      <dgm:t>
        <a:bodyPr/>
        <a:lstStyle/>
        <a:p>
          <a:endParaRPr lang="en-US"/>
        </a:p>
      </dgm:t>
    </dgm:pt>
    <dgm:pt modelId="{A25F867C-3EA8-5244-A558-3382718647E9}">
      <dgm:prSet/>
      <dgm:spPr/>
      <dgm:t>
        <a:bodyPr/>
        <a:lstStyle/>
        <a:p>
          <a:r>
            <a:rPr lang="en-US" dirty="0"/>
            <a:t>DAML Source</a:t>
          </a:r>
        </a:p>
      </dgm:t>
    </dgm:pt>
    <dgm:pt modelId="{E8A9FBC1-FD39-BE41-9A9B-B9AFC1A51B47}" type="parTrans" cxnId="{2995D900-022D-E948-8596-79D51A3C7A77}">
      <dgm:prSet/>
      <dgm:spPr/>
      <dgm:t>
        <a:bodyPr/>
        <a:lstStyle/>
        <a:p>
          <a:endParaRPr lang="en-US"/>
        </a:p>
      </dgm:t>
    </dgm:pt>
    <dgm:pt modelId="{41452EAB-2E4E-E446-A44B-A31874718AEC}" type="sibTrans" cxnId="{2995D900-022D-E948-8596-79D51A3C7A77}">
      <dgm:prSet/>
      <dgm:spPr/>
      <dgm:t>
        <a:bodyPr/>
        <a:lstStyle/>
        <a:p>
          <a:endParaRPr lang="en-US"/>
        </a:p>
      </dgm:t>
    </dgm:pt>
    <dgm:pt modelId="{C90C7C40-3633-164D-96D1-AD056756643A}" type="pres">
      <dgm:prSet presAssocID="{D9ABD188-3123-094E-B31B-A31985F73C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4F9167-9FDA-C14B-BAD1-72F37ADE4F14}" type="pres">
      <dgm:prSet presAssocID="{691A5B26-46E8-7E49-9168-2688D26D14AB}" presName="root1" presStyleCnt="0"/>
      <dgm:spPr/>
    </dgm:pt>
    <dgm:pt modelId="{B7637AEA-95D9-1340-9872-B3BC3B74F38F}" type="pres">
      <dgm:prSet presAssocID="{691A5B26-46E8-7E49-9168-2688D26D14AB}" presName="LevelOneTextNode" presStyleLbl="node0" presStyleIdx="0" presStyleCnt="1">
        <dgm:presLayoutVars>
          <dgm:chPref val="3"/>
        </dgm:presLayoutVars>
      </dgm:prSet>
      <dgm:spPr/>
    </dgm:pt>
    <dgm:pt modelId="{56C20A8F-F540-994D-BE20-EB6EA6526757}" type="pres">
      <dgm:prSet presAssocID="{691A5B26-46E8-7E49-9168-2688D26D14AB}" presName="level2hierChild" presStyleCnt="0"/>
      <dgm:spPr/>
    </dgm:pt>
    <dgm:pt modelId="{2516218B-7769-B145-8B60-94B022A96D82}" type="pres">
      <dgm:prSet presAssocID="{7EA223BB-0F8A-6049-AEA7-AFC5B7196254}" presName="conn2-1" presStyleLbl="parChTrans1D2" presStyleIdx="0" presStyleCnt="2"/>
      <dgm:spPr/>
    </dgm:pt>
    <dgm:pt modelId="{97BA4308-065E-C949-8148-6877EA18FF5D}" type="pres">
      <dgm:prSet presAssocID="{7EA223BB-0F8A-6049-AEA7-AFC5B7196254}" presName="connTx" presStyleLbl="parChTrans1D2" presStyleIdx="0" presStyleCnt="2"/>
      <dgm:spPr/>
    </dgm:pt>
    <dgm:pt modelId="{AF1FA936-C348-D944-87E0-7AB3271BECA8}" type="pres">
      <dgm:prSet presAssocID="{B515B003-4EDD-1244-A08B-21346AD3B520}" presName="root2" presStyleCnt="0"/>
      <dgm:spPr/>
    </dgm:pt>
    <dgm:pt modelId="{9FF8C7EB-AF3C-FB4A-A758-AA5E1827FE59}" type="pres">
      <dgm:prSet presAssocID="{B515B003-4EDD-1244-A08B-21346AD3B520}" presName="LevelTwoTextNode" presStyleLbl="node2" presStyleIdx="0" presStyleCnt="2">
        <dgm:presLayoutVars>
          <dgm:chPref val="3"/>
        </dgm:presLayoutVars>
      </dgm:prSet>
      <dgm:spPr/>
    </dgm:pt>
    <dgm:pt modelId="{9C7E015A-CCD3-5443-8EC2-569A2FD2EEA8}" type="pres">
      <dgm:prSet presAssocID="{B515B003-4EDD-1244-A08B-21346AD3B520}" presName="level3hierChild" presStyleCnt="0"/>
      <dgm:spPr/>
    </dgm:pt>
    <dgm:pt modelId="{663A36C6-70BB-7B40-8B9D-1076CC29D3DB}" type="pres">
      <dgm:prSet presAssocID="{011E51B8-C742-DF4C-A8A7-B99B535BCA94}" presName="conn2-1" presStyleLbl="parChTrans1D3" presStyleIdx="0" presStyleCnt="5"/>
      <dgm:spPr/>
    </dgm:pt>
    <dgm:pt modelId="{CCCAB4CF-136D-7E46-8D58-9574D703A6D8}" type="pres">
      <dgm:prSet presAssocID="{011E51B8-C742-DF4C-A8A7-B99B535BCA94}" presName="connTx" presStyleLbl="parChTrans1D3" presStyleIdx="0" presStyleCnt="5"/>
      <dgm:spPr/>
    </dgm:pt>
    <dgm:pt modelId="{8187D87D-431E-EE48-A4D5-A5B437111869}" type="pres">
      <dgm:prSet presAssocID="{9567421A-7447-D345-A912-C49EF837924A}" presName="root2" presStyleCnt="0"/>
      <dgm:spPr/>
    </dgm:pt>
    <dgm:pt modelId="{7E2336FF-6AFB-FA48-A50E-83B1127949D5}" type="pres">
      <dgm:prSet presAssocID="{9567421A-7447-D345-A912-C49EF837924A}" presName="LevelTwoTextNode" presStyleLbl="node3" presStyleIdx="0" presStyleCnt="5">
        <dgm:presLayoutVars>
          <dgm:chPref val="3"/>
        </dgm:presLayoutVars>
      </dgm:prSet>
      <dgm:spPr/>
    </dgm:pt>
    <dgm:pt modelId="{5027FFF4-D911-1B47-AFF2-D08DF5556FDF}" type="pres">
      <dgm:prSet presAssocID="{9567421A-7447-D345-A912-C49EF837924A}" presName="level3hierChild" presStyleCnt="0"/>
      <dgm:spPr/>
    </dgm:pt>
    <dgm:pt modelId="{873CC47A-5ECB-5543-9EBC-C54BBB9946F4}" type="pres">
      <dgm:prSet presAssocID="{275E3A35-BD56-6B46-AA54-D0E740332C52}" presName="conn2-1" presStyleLbl="parChTrans1D4" presStyleIdx="0" presStyleCnt="4"/>
      <dgm:spPr/>
    </dgm:pt>
    <dgm:pt modelId="{57EB036C-1FB7-6549-ADAB-A9F2B3E98609}" type="pres">
      <dgm:prSet presAssocID="{275E3A35-BD56-6B46-AA54-D0E740332C52}" presName="connTx" presStyleLbl="parChTrans1D4" presStyleIdx="0" presStyleCnt="4"/>
      <dgm:spPr/>
    </dgm:pt>
    <dgm:pt modelId="{BBE0F303-A6A2-184A-B2E9-7DA808DF65A6}" type="pres">
      <dgm:prSet presAssocID="{01386A52-66EF-C644-A73C-A6800D74EA3C}" presName="root2" presStyleCnt="0"/>
      <dgm:spPr/>
    </dgm:pt>
    <dgm:pt modelId="{A75FA488-9212-DE4E-BE54-CAE5B587F4A1}" type="pres">
      <dgm:prSet presAssocID="{01386A52-66EF-C644-A73C-A6800D74EA3C}" presName="LevelTwoTextNode" presStyleLbl="node4" presStyleIdx="0" presStyleCnt="4">
        <dgm:presLayoutVars>
          <dgm:chPref val="3"/>
        </dgm:presLayoutVars>
      </dgm:prSet>
      <dgm:spPr/>
    </dgm:pt>
    <dgm:pt modelId="{92D24A97-0CD4-A146-8E34-90A9A656C94B}" type="pres">
      <dgm:prSet presAssocID="{01386A52-66EF-C644-A73C-A6800D74EA3C}" presName="level3hierChild" presStyleCnt="0"/>
      <dgm:spPr/>
    </dgm:pt>
    <dgm:pt modelId="{D2357713-18DA-884B-B644-BCCDA5FAA618}" type="pres">
      <dgm:prSet presAssocID="{F78D2F2E-8963-D64B-94D2-395FAE5CB5CE}" presName="conn2-1" presStyleLbl="parChTrans1D3" presStyleIdx="1" presStyleCnt="5"/>
      <dgm:spPr/>
    </dgm:pt>
    <dgm:pt modelId="{3E823F2F-4D36-1045-AE67-36478398FFCC}" type="pres">
      <dgm:prSet presAssocID="{F78D2F2E-8963-D64B-94D2-395FAE5CB5CE}" presName="connTx" presStyleLbl="parChTrans1D3" presStyleIdx="1" presStyleCnt="5"/>
      <dgm:spPr/>
    </dgm:pt>
    <dgm:pt modelId="{A9290B45-E562-254E-9318-1AAC2BFE2A34}" type="pres">
      <dgm:prSet presAssocID="{AC68B41D-2C08-604C-8960-09D4AF28F1E9}" presName="root2" presStyleCnt="0"/>
      <dgm:spPr/>
    </dgm:pt>
    <dgm:pt modelId="{75BA03FB-703A-CA47-A15B-3DCA3760B1DE}" type="pres">
      <dgm:prSet presAssocID="{AC68B41D-2C08-604C-8960-09D4AF28F1E9}" presName="LevelTwoTextNode" presStyleLbl="node3" presStyleIdx="1" presStyleCnt="5">
        <dgm:presLayoutVars>
          <dgm:chPref val="3"/>
        </dgm:presLayoutVars>
      </dgm:prSet>
      <dgm:spPr/>
    </dgm:pt>
    <dgm:pt modelId="{051F04C3-00A4-8543-80BA-3E51432198D7}" type="pres">
      <dgm:prSet presAssocID="{AC68B41D-2C08-604C-8960-09D4AF28F1E9}" presName="level3hierChild" presStyleCnt="0"/>
      <dgm:spPr/>
    </dgm:pt>
    <dgm:pt modelId="{B7DC6195-385E-2949-809B-BAD59C65AB2E}" type="pres">
      <dgm:prSet presAssocID="{CED10A41-B62A-3D43-A6C0-87FF1B63E529}" presName="conn2-1" presStyleLbl="parChTrans1D4" presStyleIdx="1" presStyleCnt="4"/>
      <dgm:spPr/>
    </dgm:pt>
    <dgm:pt modelId="{40AC13F4-2CEF-A446-AF2E-450D12371176}" type="pres">
      <dgm:prSet presAssocID="{CED10A41-B62A-3D43-A6C0-87FF1B63E529}" presName="connTx" presStyleLbl="parChTrans1D4" presStyleIdx="1" presStyleCnt="4"/>
      <dgm:spPr/>
    </dgm:pt>
    <dgm:pt modelId="{3661C252-A694-F541-8976-3C884917FFB7}" type="pres">
      <dgm:prSet presAssocID="{8093D537-9A12-EB48-9FFD-11A7DE0F43BA}" presName="root2" presStyleCnt="0"/>
      <dgm:spPr/>
    </dgm:pt>
    <dgm:pt modelId="{A1BF66D6-CE99-E04B-843D-90A2BE62618C}" type="pres">
      <dgm:prSet presAssocID="{8093D537-9A12-EB48-9FFD-11A7DE0F43BA}" presName="LevelTwoTextNode" presStyleLbl="node4" presStyleIdx="1" presStyleCnt="4">
        <dgm:presLayoutVars>
          <dgm:chPref val="3"/>
        </dgm:presLayoutVars>
      </dgm:prSet>
      <dgm:spPr/>
    </dgm:pt>
    <dgm:pt modelId="{A8920DE1-E2A0-C640-BADB-74763FB84A6B}" type="pres">
      <dgm:prSet presAssocID="{8093D537-9A12-EB48-9FFD-11A7DE0F43BA}" presName="level3hierChild" presStyleCnt="0"/>
      <dgm:spPr/>
    </dgm:pt>
    <dgm:pt modelId="{54CC033E-03F0-E647-9895-0D8A02067F05}" type="pres">
      <dgm:prSet presAssocID="{BC517AA7-A6A8-384C-9DA2-7C36F534ED9B}" presName="conn2-1" presStyleLbl="parChTrans1D3" presStyleIdx="2" presStyleCnt="5"/>
      <dgm:spPr/>
    </dgm:pt>
    <dgm:pt modelId="{5BE299E3-E83A-EC46-B3D4-98439A9601F5}" type="pres">
      <dgm:prSet presAssocID="{BC517AA7-A6A8-384C-9DA2-7C36F534ED9B}" presName="connTx" presStyleLbl="parChTrans1D3" presStyleIdx="2" presStyleCnt="5"/>
      <dgm:spPr/>
    </dgm:pt>
    <dgm:pt modelId="{70DAEAA8-18BB-F04A-A225-AEB42081D4B2}" type="pres">
      <dgm:prSet presAssocID="{9BAA98AF-E536-494C-914E-420F814AEC50}" presName="root2" presStyleCnt="0"/>
      <dgm:spPr/>
    </dgm:pt>
    <dgm:pt modelId="{643BBAA8-1E60-FB48-B094-7C1727D18ED1}" type="pres">
      <dgm:prSet presAssocID="{9BAA98AF-E536-494C-914E-420F814AEC50}" presName="LevelTwoTextNode" presStyleLbl="node3" presStyleIdx="2" presStyleCnt="5">
        <dgm:presLayoutVars>
          <dgm:chPref val="3"/>
        </dgm:presLayoutVars>
      </dgm:prSet>
      <dgm:spPr/>
    </dgm:pt>
    <dgm:pt modelId="{257F15EB-8326-C94D-BBC7-3EF2428C2FB8}" type="pres">
      <dgm:prSet presAssocID="{9BAA98AF-E536-494C-914E-420F814AEC50}" presName="level3hierChild" presStyleCnt="0"/>
      <dgm:spPr/>
    </dgm:pt>
    <dgm:pt modelId="{7A365A98-8FD0-8A4D-8D79-D2516375E225}" type="pres">
      <dgm:prSet presAssocID="{363CC9EC-C08E-CE45-91EF-292B9923A64A}" presName="conn2-1" presStyleLbl="parChTrans1D4" presStyleIdx="2" presStyleCnt="4"/>
      <dgm:spPr/>
    </dgm:pt>
    <dgm:pt modelId="{EC0B4D09-6DD2-414B-9282-4CF439319E25}" type="pres">
      <dgm:prSet presAssocID="{363CC9EC-C08E-CE45-91EF-292B9923A64A}" presName="connTx" presStyleLbl="parChTrans1D4" presStyleIdx="2" presStyleCnt="4"/>
      <dgm:spPr/>
    </dgm:pt>
    <dgm:pt modelId="{78F4894F-26EB-3048-896F-1494EFEFE13E}" type="pres">
      <dgm:prSet presAssocID="{8D284350-E0FF-E84F-A807-60FE6C913C0C}" presName="root2" presStyleCnt="0"/>
      <dgm:spPr/>
    </dgm:pt>
    <dgm:pt modelId="{5CED553E-9F4F-3F45-A0A4-34916CF03C67}" type="pres">
      <dgm:prSet presAssocID="{8D284350-E0FF-E84F-A807-60FE6C913C0C}" presName="LevelTwoTextNode" presStyleLbl="node4" presStyleIdx="2" presStyleCnt="4">
        <dgm:presLayoutVars>
          <dgm:chPref val="3"/>
        </dgm:presLayoutVars>
      </dgm:prSet>
      <dgm:spPr/>
    </dgm:pt>
    <dgm:pt modelId="{B6CF07B6-2BF5-3747-8E3E-992C3867C49B}" type="pres">
      <dgm:prSet presAssocID="{8D284350-E0FF-E84F-A807-60FE6C913C0C}" presName="level3hierChild" presStyleCnt="0"/>
      <dgm:spPr/>
    </dgm:pt>
    <dgm:pt modelId="{FDF0F3EB-67A4-6B4F-94A9-CDCF2425D41B}" type="pres">
      <dgm:prSet presAssocID="{851B912B-F972-FC47-AAF1-3A639EF393A0}" presName="conn2-1" presStyleLbl="parChTrans1D3" presStyleIdx="3" presStyleCnt="5"/>
      <dgm:spPr/>
    </dgm:pt>
    <dgm:pt modelId="{1EF59D41-F2D6-B544-AADC-8F9DDDE4394C}" type="pres">
      <dgm:prSet presAssocID="{851B912B-F972-FC47-AAF1-3A639EF393A0}" presName="connTx" presStyleLbl="parChTrans1D3" presStyleIdx="3" presStyleCnt="5"/>
      <dgm:spPr/>
    </dgm:pt>
    <dgm:pt modelId="{AA688C9D-AB6A-B64F-BEA6-7122C347135B}" type="pres">
      <dgm:prSet presAssocID="{1CA407E6-3D44-EC4C-94C8-270DE2103F3B}" presName="root2" presStyleCnt="0"/>
      <dgm:spPr/>
    </dgm:pt>
    <dgm:pt modelId="{30170449-3099-C646-AC5C-A9B453BDBC77}" type="pres">
      <dgm:prSet presAssocID="{1CA407E6-3D44-EC4C-94C8-270DE2103F3B}" presName="LevelTwoTextNode" presStyleLbl="node3" presStyleIdx="3" presStyleCnt="5">
        <dgm:presLayoutVars>
          <dgm:chPref val="3"/>
        </dgm:presLayoutVars>
      </dgm:prSet>
      <dgm:spPr/>
    </dgm:pt>
    <dgm:pt modelId="{596EF09B-8A17-0F4F-9ECD-8A02034A6072}" type="pres">
      <dgm:prSet presAssocID="{1CA407E6-3D44-EC4C-94C8-270DE2103F3B}" presName="level3hierChild" presStyleCnt="0"/>
      <dgm:spPr/>
    </dgm:pt>
    <dgm:pt modelId="{134521BF-3B27-7245-AD6A-90D1FCC7B249}" type="pres">
      <dgm:prSet presAssocID="{E8A9FBC1-FD39-BE41-9A9B-B9AFC1A51B47}" presName="conn2-1" presStyleLbl="parChTrans1D4" presStyleIdx="3" presStyleCnt="4"/>
      <dgm:spPr/>
    </dgm:pt>
    <dgm:pt modelId="{7357ACDA-6270-5248-B00F-AC23842AE759}" type="pres">
      <dgm:prSet presAssocID="{E8A9FBC1-FD39-BE41-9A9B-B9AFC1A51B47}" presName="connTx" presStyleLbl="parChTrans1D4" presStyleIdx="3" presStyleCnt="4"/>
      <dgm:spPr/>
    </dgm:pt>
    <dgm:pt modelId="{0E6866B2-8A42-9845-B870-94F871068740}" type="pres">
      <dgm:prSet presAssocID="{A25F867C-3EA8-5244-A558-3382718647E9}" presName="root2" presStyleCnt="0"/>
      <dgm:spPr/>
    </dgm:pt>
    <dgm:pt modelId="{E41FDAD1-9B44-7247-8A98-B0128B6368FE}" type="pres">
      <dgm:prSet presAssocID="{A25F867C-3EA8-5244-A558-3382718647E9}" presName="LevelTwoTextNode" presStyleLbl="node4" presStyleIdx="3" presStyleCnt="4">
        <dgm:presLayoutVars>
          <dgm:chPref val="3"/>
        </dgm:presLayoutVars>
      </dgm:prSet>
      <dgm:spPr/>
    </dgm:pt>
    <dgm:pt modelId="{705184C2-1EAA-7243-88D4-06051CB14DDF}" type="pres">
      <dgm:prSet presAssocID="{A25F867C-3EA8-5244-A558-3382718647E9}" presName="level3hierChild" presStyleCnt="0"/>
      <dgm:spPr/>
    </dgm:pt>
    <dgm:pt modelId="{49225FFD-92E3-2142-81F2-B75BABA8198E}" type="pres">
      <dgm:prSet presAssocID="{3DDE3525-8695-AD46-99BD-10736E2503DC}" presName="conn2-1" presStyleLbl="parChTrans1D2" presStyleIdx="1" presStyleCnt="2"/>
      <dgm:spPr/>
    </dgm:pt>
    <dgm:pt modelId="{E45969A8-BE62-D14C-B4D9-A0E0FA9ECD66}" type="pres">
      <dgm:prSet presAssocID="{3DDE3525-8695-AD46-99BD-10736E2503DC}" presName="connTx" presStyleLbl="parChTrans1D2" presStyleIdx="1" presStyleCnt="2"/>
      <dgm:spPr/>
    </dgm:pt>
    <dgm:pt modelId="{5FB8240E-248C-5240-AB97-7FDD83B22319}" type="pres">
      <dgm:prSet presAssocID="{1C6A92EC-FD51-B84E-9F19-64AA4FEE7710}" presName="root2" presStyleCnt="0"/>
      <dgm:spPr/>
    </dgm:pt>
    <dgm:pt modelId="{FA75FFCC-4186-CF47-B745-A70119E3B51C}" type="pres">
      <dgm:prSet presAssocID="{1C6A92EC-FD51-B84E-9F19-64AA4FEE7710}" presName="LevelTwoTextNode" presStyleLbl="node2" presStyleIdx="1" presStyleCnt="2">
        <dgm:presLayoutVars>
          <dgm:chPref val="3"/>
        </dgm:presLayoutVars>
      </dgm:prSet>
      <dgm:spPr/>
    </dgm:pt>
    <dgm:pt modelId="{7183C65A-8133-364E-BB0D-366568F0C0A1}" type="pres">
      <dgm:prSet presAssocID="{1C6A92EC-FD51-B84E-9F19-64AA4FEE7710}" presName="level3hierChild" presStyleCnt="0"/>
      <dgm:spPr/>
    </dgm:pt>
    <dgm:pt modelId="{6B0C4C60-7454-9F44-9D28-A02293FA3287}" type="pres">
      <dgm:prSet presAssocID="{7A4C7E07-3BEA-3443-97A3-370EF61F7E35}" presName="conn2-1" presStyleLbl="parChTrans1D3" presStyleIdx="4" presStyleCnt="5"/>
      <dgm:spPr/>
    </dgm:pt>
    <dgm:pt modelId="{9FE5FDB6-329A-3D47-BB13-D9E80064475A}" type="pres">
      <dgm:prSet presAssocID="{7A4C7E07-3BEA-3443-97A3-370EF61F7E35}" presName="connTx" presStyleLbl="parChTrans1D3" presStyleIdx="4" presStyleCnt="5"/>
      <dgm:spPr/>
    </dgm:pt>
    <dgm:pt modelId="{1715EC23-7F96-E84F-9D22-7A250B420F58}" type="pres">
      <dgm:prSet presAssocID="{652357D6-FB50-CD4E-A6F2-02E0F933D80A}" presName="root2" presStyleCnt="0"/>
      <dgm:spPr/>
    </dgm:pt>
    <dgm:pt modelId="{50ADC08C-D82B-634E-945E-B5187B9CFBCB}" type="pres">
      <dgm:prSet presAssocID="{652357D6-FB50-CD4E-A6F2-02E0F933D80A}" presName="LevelTwoTextNode" presStyleLbl="node3" presStyleIdx="4" presStyleCnt="5">
        <dgm:presLayoutVars>
          <dgm:chPref val="3"/>
        </dgm:presLayoutVars>
      </dgm:prSet>
      <dgm:spPr/>
    </dgm:pt>
    <dgm:pt modelId="{9BF06181-B498-5340-BB55-1B53AFD04FC9}" type="pres">
      <dgm:prSet presAssocID="{652357D6-FB50-CD4E-A6F2-02E0F933D80A}" presName="level3hierChild" presStyleCnt="0"/>
      <dgm:spPr/>
    </dgm:pt>
  </dgm:ptLst>
  <dgm:cxnLst>
    <dgm:cxn modelId="{2995D900-022D-E948-8596-79D51A3C7A77}" srcId="{1CA407E6-3D44-EC4C-94C8-270DE2103F3B}" destId="{A25F867C-3EA8-5244-A558-3382718647E9}" srcOrd="0" destOrd="0" parTransId="{E8A9FBC1-FD39-BE41-9A9B-B9AFC1A51B47}" sibTransId="{41452EAB-2E4E-E446-A44B-A31874718AEC}"/>
    <dgm:cxn modelId="{CE032403-7B63-B542-B4F6-88BFD80C028F}" type="presOf" srcId="{691A5B26-46E8-7E49-9168-2688D26D14AB}" destId="{B7637AEA-95D9-1340-9872-B3BC3B74F38F}" srcOrd="0" destOrd="0" presId="urn:microsoft.com/office/officeart/2005/8/layout/hierarchy2"/>
    <dgm:cxn modelId="{B502C508-0A8F-6F4C-B2DC-E1E0D4BDDF62}" type="presOf" srcId="{7EA223BB-0F8A-6049-AEA7-AFC5B7196254}" destId="{2516218B-7769-B145-8B60-94B022A96D82}" srcOrd="0" destOrd="0" presId="urn:microsoft.com/office/officeart/2005/8/layout/hierarchy2"/>
    <dgm:cxn modelId="{BAB46B10-F56B-304F-B280-48E3A33A1162}" srcId="{691A5B26-46E8-7E49-9168-2688D26D14AB}" destId="{B515B003-4EDD-1244-A08B-21346AD3B520}" srcOrd="0" destOrd="0" parTransId="{7EA223BB-0F8A-6049-AEA7-AFC5B7196254}" sibTransId="{3C53A26F-A9B6-994F-B85C-6DB2891E8C49}"/>
    <dgm:cxn modelId="{EA3A5913-53F2-0E4F-B079-76239FDC3629}" type="presOf" srcId="{7A4C7E07-3BEA-3443-97A3-370EF61F7E35}" destId="{9FE5FDB6-329A-3D47-BB13-D9E80064475A}" srcOrd="1" destOrd="0" presId="urn:microsoft.com/office/officeart/2005/8/layout/hierarchy2"/>
    <dgm:cxn modelId="{3DCFAD18-F555-F444-9A2C-59F8F55E1D49}" srcId="{B515B003-4EDD-1244-A08B-21346AD3B520}" destId="{1CA407E6-3D44-EC4C-94C8-270DE2103F3B}" srcOrd="3" destOrd="0" parTransId="{851B912B-F972-FC47-AAF1-3A639EF393A0}" sibTransId="{0E416AD4-6CBC-7C42-AFA1-3806F670FF84}"/>
    <dgm:cxn modelId="{2FEE6321-BF5F-294E-B40E-6FC1A8630F30}" srcId="{D9ABD188-3123-094E-B31B-A31985F73CA6}" destId="{691A5B26-46E8-7E49-9168-2688D26D14AB}" srcOrd="0" destOrd="0" parTransId="{137B1108-1F04-3F45-BDE2-667394F3D67C}" sibTransId="{3B6B0B90-1A7F-3548-BFB9-251BD87F9107}"/>
    <dgm:cxn modelId="{5BB3082E-DE91-0741-A783-46495C4F3D26}" type="presOf" srcId="{B515B003-4EDD-1244-A08B-21346AD3B520}" destId="{9FF8C7EB-AF3C-FB4A-A758-AA5E1827FE59}" srcOrd="0" destOrd="0" presId="urn:microsoft.com/office/officeart/2005/8/layout/hierarchy2"/>
    <dgm:cxn modelId="{00A75932-3D8E-5949-B0F9-2951B409DB90}" type="presOf" srcId="{363CC9EC-C08E-CE45-91EF-292B9923A64A}" destId="{EC0B4D09-6DD2-414B-9282-4CF439319E25}" srcOrd="1" destOrd="0" presId="urn:microsoft.com/office/officeart/2005/8/layout/hierarchy2"/>
    <dgm:cxn modelId="{20588634-5A88-A949-9962-504D774939C1}" type="presOf" srcId="{1C6A92EC-FD51-B84E-9F19-64AA4FEE7710}" destId="{FA75FFCC-4186-CF47-B745-A70119E3B51C}" srcOrd="0" destOrd="0" presId="urn:microsoft.com/office/officeart/2005/8/layout/hierarchy2"/>
    <dgm:cxn modelId="{9F770A37-D4DB-354D-A13F-29C2F2EC77B8}" type="presOf" srcId="{7A4C7E07-3BEA-3443-97A3-370EF61F7E35}" destId="{6B0C4C60-7454-9F44-9D28-A02293FA3287}" srcOrd="0" destOrd="0" presId="urn:microsoft.com/office/officeart/2005/8/layout/hierarchy2"/>
    <dgm:cxn modelId="{DEEBC939-2004-E343-A3DF-8C25C3D173E1}" type="presOf" srcId="{8093D537-9A12-EB48-9FFD-11A7DE0F43BA}" destId="{A1BF66D6-CE99-E04B-843D-90A2BE62618C}" srcOrd="0" destOrd="0" presId="urn:microsoft.com/office/officeart/2005/8/layout/hierarchy2"/>
    <dgm:cxn modelId="{F9421F3E-6C35-1A45-8873-000755378D08}" type="presOf" srcId="{275E3A35-BD56-6B46-AA54-D0E740332C52}" destId="{57EB036C-1FB7-6549-ADAB-A9F2B3E98609}" srcOrd="1" destOrd="0" presId="urn:microsoft.com/office/officeart/2005/8/layout/hierarchy2"/>
    <dgm:cxn modelId="{AB21383E-5524-8A4F-8580-B5C018B6C333}" type="presOf" srcId="{652357D6-FB50-CD4E-A6F2-02E0F933D80A}" destId="{50ADC08C-D82B-634E-945E-B5187B9CFBCB}" srcOrd="0" destOrd="0" presId="urn:microsoft.com/office/officeart/2005/8/layout/hierarchy2"/>
    <dgm:cxn modelId="{BCBCD444-17D7-7D4A-AF0C-9AFA083E3E57}" srcId="{9567421A-7447-D345-A912-C49EF837924A}" destId="{01386A52-66EF-C644-A73C-A6800D74EA3C}" srcOrd="0" destOrd="0" parTransId="{275E3A35-BD56-6B46-AA54-D0E740332C52}" sibTransId="{48B40F19-BC6D-914F-AC77-FBF2BF8E8D28}"/>
    <dgm:cxn modelId="{63D7D153-7CB0-6346-AB2B-8B52CE3D442E}" type="presOf" srcId="{851B912B-F972-FC47-AAF1-3A639EF393A0}" destId="{FDF0F3EB-67A4-6B4F-94A9-CDCF2425D41B}" srcOrd="0" destOrd="0" presId="urn:microsoft.com/office/officeart/2005/8/layout/hierarchy2"/>
    <dgm:cxn modelId="{A55F9854-2049-9D45-868F-7D7EDA9B2D5A}" type="presOf" srcId="{363CC9EC-C08E-CE45-91EF-292B9923A64A}" destId="{7A365A98-8FD0-8A4D-8D79-D2516375E225}" srcOrd="0" destOrd="0" presId="urn:microsoft.com/office/officeart/2005/8/layout/hierarchy2"/>
    <dgm:cxn modelId="{BA07365E-0CFB-5741-BC96-28BE3AAFB095}" type="presOf" srcId="{3DDE3525-8695-AD46-99BD-10736E2503DC}" destId="{49225FFD-92E3-2142-81F2-B75BABA8198E}" srcOrd="0" destOrd="0" presId="urn:microsoft.com/office/officeart/2005/8/layout/hierarchy2"/>
    <dgm:cxn modelId="{60BB775E-2084-B04B-B779-251DF5203098}" type="presOf" srcId="{CED10A41-B62A-3D43-A6C0-87FF1B63E529}" destId="{40AC13F4-2CEF-A446-AF2E-450D12371176}" srcOrd="1" destOrd="0" presId="urn:microsoft.com/office/officeart/2005/8/layout/hierarchy2"/>
    <dgm:cxn modelId="{42B8026F-504F-3B4B-9F0B-09E670500C75}" type="presOf" srcId="{AC68B41D-2C08-604C-8960-09D4AF28F1E9}" destId="{75BA03FB-703A-CA47-A15B-3DCA3760B1DE}" srcOrd="0" destOrd="0" presId="urn:microsoft.com/office/officeart/2005/8/layout/hierarchy2"/>
    <dgm:cxn modelId="{D2094D6F-D079-AB4D-A268-6B42D6FAF643}" type="presOf" srcId="{01386A52-66EF-C644-A73C-A6800D74EA3C}" destId="{A75FA488-9212-DE4E-BE54-CAE5B587F4A1}" srcOrd="0" destOrd="0" presId="urn:microsoft.com/office/officeart/2005/8/layout/hierarchy2"/>
    <dgm:cxn modelId="{61FD4473-CEF3-C64B-8D15-03379F55C1BA}" type="presOf" srcId="{9567421A-7447-D345-A912-C49EF837924A}" destId="{7E2336FF-6AFB-FA48-A50E-83B1127949D5}" srcOrd="0" destOrd="0" presId="urn:microsoft.com/office/officeart/2005/8/layout/hierarchy2"/>
    <dgm:cxn modelId="{FD74D674-EB13-E943-9033-F4F6230CF24F}" type="presOf" srcId="{3DDE3525-8695-AD46-99BD-10736E2503DC}" destId="{E45969A8-BE62-D14C-B4D9-A0E0FA9ECD66}" srcOrd="1" destOrd="0" presId="urn:microsoft.com/office/officeart/2005/8/layout/hierarchy2"/>
    <dgm:cxn modelId="{B9033275-F868-4245-8125-C1DD5E7C3D1E}" type="presOf" srcId="{BC517AA7-A6A8-384C-9DA2-7C36F534ED9B}" destId="{54CC033E-03F0-E647-9895-0D8A02067F05}" srcOrd="0" destOrd="0" presId="urn:microsoft.com/office/officeart/2005/8/layout/hierarchy2"/>
    <dgm:cxn modelId="{70E29C78-CCA2-B94A-8950-ED4922E2416F}" type="presOf" srcId="{F78D2F2E-8963-D64B-94D2-395FAE5CB5CE}" destId="{3E823F2F-4D36-1045-AE67-36478398FFCC}" srcOrd="1" destOrd="0" presId="urn:microsoft.com/office/officeart/2005/8/layout/hierarchy2"/>
    <dgm:cxn modelId="{2E88E37C-A14C-D341-8333-CD793C821190}" type="presOf" srcId="{011E51B8-C742-DF4C-A8A7-B99B535BCA94}" destId="{663A36C6-70BB-7B40-8B9D-1076CC29D3DB}" srcOrd="0" destOrd="0" presId="urn:microsoft.com/office/officeart/2005/8/layout/hierarchy2"/>
    <dgm:cxn modelId="{5D405380-DED2-C546-A917-88D7ECE6CBF7}" type="presOf" srcId="{7EA223BB-0F8A-6049-AEA7-AFC5B7196254}" destId="{97BA4308-065E-C949-8148-6877EA18FF5D}" srcOrd="1" destOrd="0" presId="urn:microsoft.com/office/officeart/2005/8/layout/hierarchy2"/>
    <dgm:cxn modelId="{23FAA394-E5A4-514D-9DFD-1A438E8740A7}" type="presOf" srcId="{8D284350-E0FF-E84F-A807-60FE6C913C0C}" destId="{5CED553E-9F4F-3F45-A0A4-34916CF03C67}" srcOrd="0" destOrd="0" presId="urn:microsoft.com/office/officeart/2005/8/layout/hierarchy2"/>
    <dgm:cxn modelId="{92586D9B-3EE0-1F42-9C5C-87FB576EB1BE}" type="presOf" srcId="{F78D2F2E-8963-D64B-94D2-395FAE5CB5CE}" destId="{D2357713-18DA-884B-B644-BCCDA5FAA618}" srcOrd="0" destOrd="0" presId="urn:microsoft.com/office/officeart/2005/8/layout/hierarchy2"/>
    <dgm:cxn modelId="{24BE61AB-BFC9-DD48-BAFA-79C45AC404C6}" type="presOf" srcId="{275E3A35-BD56-6B46-AA54-D0E740332C52}" destId="{873CC47A-5ECB-5543-9EBC-C54BBB9946F4}" srcOrd="0" destOrd="0" presId="urn:microsoft.com/office/officeart/2005/8/layout/hierarchy2"/>
    <dgm:cxn modelId="{0F1913AD-C128-F94A-9413-CD8B78CBD560}" srcId="{1C6A92EC-FD51-B84E-9F19-64AA4FEE7710}" destId="{652357D6-FB50-CD4E-A6F2-02E0F933D80A}" srcOrd="0" destOrd="0" parTransId="{7A4C7E07-3BEA-3443-97A3-370EF61F7E35}" sibTransId="{6A9EC3A8-35E8-AD45-BE3C-81F664661BD2}"/>
    <dgm:cxn modelId="{FFD01CAD-C713-4E4B-B7E4-ABC854FDD18A}" srcId="{691A5B26-46E8-7E49-9168-2688D26D14AB}" destId="{1C6A92EC-FD51-B84E-9F19-64AA4FEE7710}" srcOrd="1" destOrd="0" parTransId="{3DDE3525-8695-AD46-99BD-10736E2503DC}" sibTransId="{43497CE1-8D24-944F-B496-3816932A7E5E}"/>
    <dgm:cxn modelId="{837B45B2-1D5D-834C-BDCD-214D08E533AA}" srcId="{AC68B41D-2C08-604C-8960-09D4AF28F1E9}" destId="{8093D537-9A12-EB48-9FFD-11A7DE0F43BA}" srcOrd="0" destOrd="0" parTransId="{CED10A41-B62A-3D43-A6C0-87FF1B63E529}" sibTransId="{69AB5AC8-35D5-0445-9B81-10B312F7B379}"/>
    <dgm:cxn modelId="{C53CCEB8-1726-9B49-AB04-BAD5DB9519E5}" type="presOf" srcId="{BC517AA7-A6A8-384C-9DA2-7C36F534ED9B}" destId="{5BE299E3-E83A-EC46-B3D4-98439A9601F5}" srcOrd="1" destOrd="0" presId="urn:microsoft.com/office/officeart/2005/8/layout/hierarchy2"/>
    <dgm:cxn modelId="{63A303C7-E58C-864A-B0BE-203B3FD7BE1D}" srcId="{9BAA98AF-E536-494C-914E-420F814AEC50}" destId="{8D284350-E0FF-E84F-A807-60FE6C913C0C}" srcOrd="0" destOrd="0" parTransId="{363CC9EC-C08E-CE45-91EF-292B9923A64A}" sibTransId="{AABA775B-0BE1-CA49-92AB-D6F24C833ED1}"/>
    <dgm:cxn modelId="{7F450FC7-FAAB-2043-9B7C-53ACBB0371B7}" type="presOf" srcId="{A25F867C-3EA8-5244-A558-3382718647E9}" destId="{E41FDAD1-9B44-7247-8A98-B0128B6368FE}" srcOrd="0" destOrd="0" presId="urn:microsoft.com/office/officeart/2005/8/layout/hierarchy2"/>
    <dgm:cxn modelId="{E71DACC9-5944-F247-9834-F219C957124D}" type="presOf" srcId="{D9ABD188-3123-094E-B31B-A31985F73CA6}" destId="{C90C7C40-3633-164D-96D1-AD056756643A}" srcOrd="0" destOrd="0" presId="urn:microsoft.com/office/officeart/2005/8/layout/hierarchy2"/>
    <dgm:cxn modelId="{6CE185D8-4918-CC4A-B617-63228BACF457}" srcId="{B515B003-4EDD-1244-A08B-21346AD3B520}" destId="{9567421A-7447-D345-A912-C49EF837924A}" srcOrd="0" destOrd="0" parTransId="{011E51B8-C742-DF4C-A8A7-B99B535BCA94}" sibTransId="{FC15AEEA-B262-8844-B84F-EC3A1C70D7D3}"/>
    <dgm:cxn modelId="{867FB8D9-A270-FD4F-A9F4-9661A1D853D0}" srcId="{B515B003-4EDD-1244-A08B-21346AD3B520}" destId="{9BAA98AF-E536-494C-914E-420F814AEC50}" srcOrd="2" destOrd="0" parTransId="{BC517AA7-A6A8-384C-9DA2-7C36F534ED9B}" sibTransId="{FC5BAD84-4520-3F4A-965B-9235348D9CB7}"/>
    <dgm:cxn modelId="{CF5601DB-A967-5B4B-9C97-3259E0C54A17}" type="presOf" srcId="{9BAA98AF-E536-494C-914E-420F814AEC50}" destId="{643BBAA8-1E60-FB48-B094-7C1727D18ED1}" srcOrd="0" destOrd="0" presId="urn:microsoft.com/office/officeart/2005/8/layout/hierarchy2"/>
    <dgm:cxn modelId="{250A62E1-EAD9-424A-AFA4-59EEA1E28C59}" type="presOf" srcId="{E8A9FBC1-FD39-BE41-9A9B-B9AFC1A51B47}" destId="{7357ACDA-6270-5248-B00F-AC23842AE759}" srcOrd="1" destOrd="0" presId="urn:microsoft.com/office/officeart/2005/8/layout/hierarchy2"/>
    <dgm:cxn modelId="{58B227EC-5BEA-C149-8F14-06AB23AAA83F}" type="presOf" srcId="{E8A9FBC1-FD39-BE41-9A9B-B9AFC1A51B47}" destId="{134521BF-3B27-7245-AD6A-90D1FCC7B249}" srcOrd="0" destOrd="0" presId="urn:microsoft.com/office/officeart/2005/8/layout/hierarchy2"/>
    <dgm:cxn modelId="{281AB6F0-9B2D-EA4C-818D-71098C107C0D}" type="presOf" srcId="{851B912B-F972-FC47-AAF1-3A639EF393A0}" destId="{1EF59D41-F2D6-B544-AADC-8F9DDDE4394C}" srcOrd="1" destOrd="0" presId="urn:microsoft.com/office/officeart/2005/8/layout/hierarchy2"/>
    <dgm:cxn modelId="{9C4DC5F1-030A-B844-9458-8B730592F3B8}" type="presOf" srcId="{011E51B8-C742-DF4C-A8A7-B99B535BCA94}" destId="{CCCAB4CF-136D-7E46-8D58-9574D703A6D8}" srcOrd="1" destOrd="0" presId="urn:microsoft.com/office/officeart/2005/8/layout/hierarchy2"/>
    <dgm:cxn modelId="{87D55AF3-83DD-604F-87CD-155057E48248}" type="presOf" srcId="{1CA407E6-3D44-EC4C-94C8-270DE2103F3B}" destId="{30170449-3099-C646-AC5C-A9B453BDBC77}" srcOrd="0" destOrd="0" presId="urn:microsoft.com/office/officeart/2005/8/layout/hierarchy2"/>
    <dgm:cxn modelId="{69F6FEF5-A60E-044F-85A9-4FF6E4751771}" type="presOf" srcId="{CED10A41-B62A-3D43-A6C0-87FF1B63E529}" destId="{B7DC6195-385E-2949-809B-BAD59C65AB2E}" srcOrd="0" destOrd="0" presId="urn:microsoft.com/office/officeart/2005/8/layout/hierarchy2"/>
    <dgm:cxn modelId="{D8B4A5F6-90C8-0144-BE69-5969B326C9BD}" srcId="{B515B003-4EDD-1244-A08B-21346AD3B520}" destId="{AC68B41D-2C08-604C-8960-09D4AF28F1E9}" srcOrd="1" destOrd="0" parTransId="{F78D2F2E-8963-D64B-94D2-395FAE5CB5CE}" sibTransId="{BC74B73E-7A98-8148-9947-43EF0065D463}"/>
    <dgm:cxn modelId="{7DCB13CF-22C0-6A4F-9ECA-034D9779F43D}" type="presParOf" srcId="{C90C7C40-3633-164D-96D1-AD056756643A}" destId="{C34F9167-9FDA-C14B-BAD1-72F37ADE4F14}" srcOrd="0" destOrd="0" presId="urn:microsoft.com/office/officeart/2005/8/layout/hierarchy2"/>
    <dgm:cxn modelId="{34B63634-2D1D-B545-8EF9-9AABA6856835}" type="presParOf" srcId="{C34F9167-9FDA-C14B-BAD1-72F37ADE4F14}" destId="{B7637AEA-95D9-1340-9872-B3BC3B74F38F}" srcOrd="0" destOrd="0" presId="urn:microsoft.com/office/officeart/2005/8/layout/hierarchy2"/>
    <dgm:cxn modelId="{7877E8B0-7D3F-9648-85F5-112461E507F1}" type="presParOf" srcId="{C34F9167-9FDA-C14B-BAD1-72F37ADE4F14}" destId="{56C20A8F-F540-994D-BE20-EB6EA6526757}" srcOrd="1" destOrd="0" presId="urn:microsoft.com/office/officeart/2005/8/layout/hierarchy2"/>
    <dgm:cxn modelId="{342D85A9-4B60-E842-B259-9D987D4DD447}" type="presParOf" srcId="{56C20A8F-F540-994D-BE20-EB6EA6526757}" destId="{2516218B-7769-B145-8B60-94B022A96D82}" srcOrd="0" destOrd="0" presId="urn:microsoft.com/office/officeart/2005/8/layout/hierarchy2"/>
    <dgm:cxn modelId="{8BCA7B66-6ED6-AE48-B0FE-4619D3657E4C}" type="presParOf" srcId="{2516218B-7769-B145-8B60-94B022A96D82}" destId="{97BA4308-065E-C949-8148-6877EA18FF5D}" srcOrd="0" destOrd="0" presId="urn:microsoft.com/office/officeart/2005/8/layout/hierarchy2"/>
    <dgm:cxn modelId="{CCBA79E2-3929-A14E-9D17-3519D2E7E5FC}" type="presParOf" srcId="{56C20A8F-F540-994D-BE20-EB6EA6526757}" destId="{AF1FA936-C348-D944-87E0-7AB3271BECA8}" srcOrd="1" destOrd="0" presId="urn:microsoft.com/office/officeart/2005/8/layout/hierarchy2"/>
    <dgm:cxn modelId="{E254C223-E5D1-C049-97FB-324493CCB30E}" type="presParOf" srcId="{AF1FA936-C348-D944-87E0-7AB3271BECA8}" destId="{9FF8C7EB-AF3C-FB4A-A758-AA5E1827FE59}" srcOrd="0" destOrd="0" presId="urn:microsoft.com/office/officeart/2005/8/layout/hierarchy2"/>
    <dgm:cxn modelId="{C0267C7B-F3C3-894A-8B4C-28AC3A16366B}" type="presParOf" srcId="{AF1FA936-C348-D944-87E0-7AB3271BECA8}" destId="{9C7E015A-CCD3-5443-8EC2-569A2FD2EEA8}" srcOrd="1" destOrd="0" presId="urn:microsoft.com/office/officeart/2005/8/layout/hierarchy2"/>
    <dgm:cxn modelId="{FB55BCB7-52AB-8545-885F-4974B21B16F7}" type="presParOf" srcId="{9C7E015A-CCD3-5443-8EC2-569A2FD2EEA8}" destId="{663A36C6-70BB-7B40-8B9D-1076CC29D3DB}" srcOrd="0" destOrd="0" presId="urn:microsoft.com/office/officeart/2005/8/layout/hierarchy2"/>
    <dgm:cxn modelId="{A2C49D55-9566-2B45-A45F-4A30EAA60437}" type="presParOf" srcId="{663A36C6-70BB-7B40-8B9D-1076CC29D3DB}" destId="{CCCAB4CF-136D-7E46-8D58-9574D703A6D8}" srcOrd="0" destOrd="0" presId="urn:microsoft.com/office/officeart/2005/8/layout/hierarchy2"/>
    <dgm:cxn modelId="{5FF26081-7615-3040-B5A0-0A98A63DC008}" type="presParOf" srcId="{9C7E015A-CCD3-5443-8EC2-569A2FD2EEA8}" destId="{8187D87D-431E-EE48-A4D5-A5B437111869}" srcOrd="1" destOrd="0" presId="urn:microsoft.com/office/officeart/2005/8/layout/hierarchy2"/>
    <dgm:cxn modelId="{4177B32E-402C-9847-A604-1E2B80F7B6AB}" type="presParOf" srcId="{8187D87D-431E-EE48-A4D5-A5B437111869}" destId="{7E2336FF-6AFB-FA48-A50E-83B1127949D5}" srcOrd="0" destOrd="0" presId="urn:microsoft.com/office/officeart/2005/8/layout/hierarchy2"/>
    <dgm:cxn modelId="{758269F8-6501-FD4E-BAA6-CEECA407C64D}" type="presParOf" srcId="{8187D87D-431E-EE48-A4D5-A5B437111869}" destId="{5027FFF4-D911-1B47-AFF2-D08DF5556FDF}" srcOrd="1" destOrd="0" presId="urn:microsoft.com/office/officeart/2005/8/layout/hierarchy2"/>
    <dgm:cxn modelId="{2BFFBB87-202A-174C-AB8D-AB43FEE15C8F}" type="presParOf" srcId="{5027FFF4-D911-1B47-AFF2-D08DF5556FDF}" destId="{873CC47A-5ECB-5543-9EBC-C54BBB9946F4}" srcOrd="0" destOrd="0" presId="urn:microsoft.com/office/officeart/2005/8/layout/hierarchy2"/>
    <dgm:cxn modelId="{A11D98D2-0A48-7944-8259-4FB97B20F746}" type="presParOf" srcId="{873CC47A-5ECB-5543-9EBC-C54BBB9946F4}" destId="{57EB036C-1FB7-6549-ADAB-A9F2B3E98609}" srcOrd="0" destOrd="0" presId="urn:microsoft.com/office/officeart/2005/8/layout/hierarchy2"/>
    <dgm:cxn modelId="{62CDF51D-E300-6F4E-862E-3E0DEB191522}" type="presParOf" srcId="{5027FFF4-D911-1B47-AFF2-D08DF5556FDF}" destId="{BBE0F303-A6A2-184A-B2E9-7DA808DF65A6}" srcOrd="1" destOrd="0" presId="urn:microsoft.com/office/officeart/2005/8/layout/hierarchy2"/>
    <dgm:cxn modelId="{7B652D64-5038-5A48-9533-A80357A71DDD}" type="presParOf" srcId="{BBE0F303-A6A2-184A-B2E9-7DA808DF65A6}" destId="{A75FA488-9212-DE4E-BE54-CAE5B587F4A1}" srcOrd="0" destOrd="0" presId="urn:microsoft.com/office/officeart/2005/8/layout/hierarchy2"/>
    <dgm:cxn modelId="{019661FD-1C13-6440-A1BB-C30E276C4067}" type="presParOf" srcId="{BBE0F303-A6A2-184A-B2E9-7DA808DF65A6}" destId="{92D24A97-0CD4-A146-8E34-90A9A656C94B}" srcOrd="1" destOrd="0" presId="urn:microsoft.com/office/officeart/2005/8/layout/hierarchy2"/>
    <dgm:cxn modelId="{F7C8B035-61C8-4945-A3C9-7B902CB58C46}" type="presParOf" srcId="{9C7E015A-CCD3-5443-8EC2-569A2FD2EEA8}" destId="{D2357713-18DA-884B-B644-BCCDA5FAA618}" srcOrd="2" destOrd="0" presId="urn:microsoft.com/office/officeart/2005/8/layout/hierarchy2"/>
    <dgm:cxn modelId="{E1CE0F21-0850-2747-AD44-A5D283CE42A6}" type="presParOf" srcId="{D2357713-18DA-884B-B644-BCCDA5FAA618}" destId="{3E823F2F-4D36-1045-AE67-36478398FFCC}" srcOrd="0" destOrd="0" presId="urn:microsoft.com/office/officeart/2005/8/layout/hierarchy2"/>
    <dgm:cxn modelId="{C18CB4C6-59F5-CD46-8017-AF5D171E2710}" type="presParOf" srcId="{9C7E015A-CCD3-5443-8EC2-569A2FD2EEA8}" destId="{A9290B45-E562-254E-9318-1AAC2BFE2A34}" srcOrd="3" destOrd="0" presId="urn:microsoft.com/office/officeart/2005/8/layout/hierarchy2"/>
    <dgm:cxn modelId="{605470E5-E42B-0A46-A6D3-107B566A4BB2}" type="presParOf" srcId="{A9290B45-E562-254E-9318-1AAC2BFE2A34}" destId="{75BA03FB-703A-CA47-A15B-3DCA3760B1DE}" srcOrd="0" destOrd="0" presId="urn:microsoft.com/office/officeart/2005/8/layout/hierarchy2"/>
    <dgm:cxn modelId="{DD34C634-18E4-4B4F-A343-4397F73509DC}" type="presParOf" srcId="{A9290B45-E562-254E-9318-1AAC2BFE2A34}" destId="{051F04C3-00A4-8543-80BA-3E51432198D7}" srcOrd="1" destOrd="0" presId="urn:microsoft.com/office/officeart/2005/8/layout/hierarchy2"/>
    <dgm:cxn modelId="{C11F4C06-215A-454B-93B0-C019B1CA4531}" type="presParOf" srcId="{051F04C3-00A4-8543-80BA-3E51432198D7}" destId="{B7DC6195-385E-2949-809B-BAD59C65AB2E}" srcOrd="0" destOrd="0" presId="urn:microsoft.com/office/officeart/2005/8/layout/hierarchy2"/>
    <dgm:cxn modelId="{828030B2-6986-484C-B13C-6560F6E8963B}" type="presParOf" srcId="{B7DC6195-385E-2949-809B-BAD59C65AB2E}" destId="{40AC13F4-2CEF-A446-AF2E-450D12371176}" srcOrd="0" destOrd="0" presId="urn:microsoft.com/office/officeart/2005/8/layout/hierarchy2"/>
    <dgm:cxn modelId="{E6C54CBE-B703-0E48-BD87-E4F83E8A3E44}" type="presParOf" srcId="{051F04C3-00A4-8543-80BA-3E51432198D7}" destId="{3661C252-A694-F541-8976-3C884917FFB7}" srcOrd="1" destOrd="0" presId="urn:microsoft.com/office/officeart/2005/8/layout/hierarchy2"/>
    <dgm:cxn modelId="{2D80BEA6-813A-4745-90AD-48F8586D48F5}" type="presParOf" srcId="{3661C252-A694-F541-8976-3C884917FFB7}" destId="{A1BF66D6-CE99-E04B-843D-90A2BE62618C}" srcOrd="0" destOrd="0" presId="urn:microsoft.com/office/officeart/2005/8/layout/hierarchy2"/>
    <dgm:cxn modelId="{D179EDB8-E402-6D40-BE4E-5284BE5A0A7F}" type="presParOf" srcId="{3661C252-A694-F541-8976-3C884917FFB7}" destId="{A8920DE1-E2A0-C640-BADB-74763FB84A6B}" srcOrd="1" destOrd="0" presId="urn:microsoft.com/office/officeart/2005/8/layout/hierarchy2"/>
    <dgm:cxn modelId="{D8C98F48-4D5A-824D-9CB5-BAA94692ADE4}" type="presParOf" srcId="{9C7E015A-CCD3-5443-8EC2-569A2FD2EEA8}" destId="{54CC033E-03F0-E647-9895-0D8A02067F05}" srcOrd="4" destOrd="0" presId="urn:microsoft.com/office/officeart/2005/8/layout/hierarchy2"/>
    <dgm:cxn modelId="{F2EE388F-59E0-F94C-BF2B-BF95EF4223F8}" type="presParOf" srcId="{54CC033E-03F0-E647-9895-0D8A02067F05}" destId="{5BE299E3-E83A-EC46-B3D4-98439A9601F5}" srcOrd="0" destOrd="0" presId="urn:microsoft.com/office/officeart/2005/8/layout/hierarchy2"/>
    <dgm:cxn modelId="{04667B4E-C97A-444E-A1A9-71EF965FEFF2}" type="presParOf" srcId="{9C7E015A-CCD3-5443-8EC2-569A2FD2EEA8}" destId="{70DAEAA8-18BB-F04A-A225-AEB42081D4B2}" srcOrd="5" destOrd="0" presId="urn:microsoft.com/office/officeart/2005/8/layout/hierarchy2"/>
    <dgm:cxn modelId="{06A53FBD-8AA1-C64E-837E-CC9B09B679A7}" type="presParOf" srcId="{70DAEAA8-18BB-F04A-A225-AEB42081D4B2}" destId="{643BBAA8-1E60-FB48-B094-7C1727D18ED1}" srcOrd="0" destOrd="0" presId="urn:microsoft.com/office/officeart/2005/8/layout/hierarchy2"/>
    <dgm:cxn modelId="{F0D668A1-324D-1346-BFFD-BA168B1D7EE4}" type="presParOf" srcId="{70DAEAA8-18BB-F04A-A225-AEB42081D4B2}" destId="{257F15EB-8326-C94D-BBC7-3EF2428C2FB8}" srcOrd="1" destOrd="0" presId="urn:microsoft.com/office/officeart/2005/8/layout/hierarchy2"/>
    <dgm:cxn modelId="{2A9DB0C9-431D-D54D-A6B9-1D8443DEC2E6}" type="presParOf" srcId="{257F15EB-8326-C94D-BBC7-3EF2428C2FB8}" destId="{7A365A98-8FD0-8A4D-8D79-D2516375E225}" srcOrd="0" destOrd="0" presId="urn:microsoft.com/office/officeart/2005/8/layout/hierarchy2"/>
    <dgm:cxn modelId="{192EBC73-3B29-AE4A-B391-3330DBD1C933}" type="presParOf" srcId="{7A365A98-8FD0-8A4D-8D79-D2516375E225}" destId="{EC0B4D09-6DD2-414B-9282-4CF439319E25}" srcOrd="0" destOrd="0" presId="urn:microsoft.com/office/officeart/2005/8/layout/hierarchy2"/>
    <dgm:cxn modelId="{FAF545C5-4E2C-D542-AD01-D6F85F15E2FA}" type="presParOf" srcId="{257F15EB-8326-C94D-BBC7-3EF2428C2FB8}" destId="{78F4894F-26EB-3048-896F-1494EFEFE13E}" srcOrd="1" destOrd="0" presId="urn:microsoft.com/office/officeart/2005/8/layout/hierarchy2"/>
    <dgm:cxn modelId="{E44E467F-7623-C94B-B7CB-64E076F5E0D9}" type="presParOf" srcId="{78F4894F-26EB-3048-896F-1494EFEFE13E}" destId="{5CED553E-9F4F-3F45-A0A4-34916CF03C67}" srcOrd="0" destOrd="0" presId="urn:microsoft.com/office/officeart/2005/8/layout/hierarchy2"/>
    <dgm:cxn modelId="{55215DBA-552E-AD4C-8D85-4C27F5F1B844}" type="presParOf" srcId="{78F4894F-26EB-3048-896F-1494EFEFE13E}" destId="{B6CF07B6-2BF5-3747-8E3E-992C3867C49B}" srcOrd="1" destOrd="0" presId="urn:microsoft.com/office/officeart/2005/8/layout/hierarchy2"/>
    <dgm:cxn modelId="{4E61CB6D-73D4-2449-A489-C59CD62951CE}" type="presParOf" srcId="{9C7E015A-CCD3-5443-8EC2-569A2FD2EEA8}" destId="{FDF0F3EB-67A4-6B4F-94A9-CDCF2425D41B}" srcOrd="6" destOrd="0" presId="urn:microsoft.com/office/officeart/2005/8/layout/hierarchy2"/>
    <dgm:cxn modelId="{220FF752-40F8-DA40-AEFD-6B9607784D02}" type="presParOf" srcId="{FDF0F3EB-67A4-6B4F-94A9-CDCF2425D41B}" destId="{1EF59D41-F2D6-B544-AADC-8F9DDDE4394C}" srcOrd="0" destOrd="0" presId="urn:microsoft.com/office/officeart/2005/8/layout/hierarchy2"/>
    <dgm:cxn modelId="{3D6AE5B3-1967-B641-A55F-C4FEC8221137}" type="presParOf" srcId="{9C7E015A-CCD3-5443-8EC2-569A2FD2EEA8}" destId="{AA688C9D-AB6A-B64F-BEA6-7122C347135B}" srcOrd="7" destOrd="0" presId="urn:microsoft.com/office/officeart/2005/8/layout/hierarchy2"/>
    <dgm:cxn modelId="{4D93306C-D896-7D41-A0C6-04E2427E3C52}" type="presParOf" srcId="{AA688C9D-AB6A-B64F-BEA6-7122C347135B}" destId="{30170449-3099-C646-AC5C-A9B453BDBC77}" srcOrd="0" destOrd="0" presId="urn:microsoft.com/office/officeart/2005/8/layout/hierarchy2"/>
    <dgm:cxn modelId="{47DB3CD7-E59F-E14E-9393-6CC11EDDAE6C}" type="presParOf" srcId="{AA688C9D-AB6A-B64F-BEA6-7122C347135B}" destId="{596EF09B-8A17-0F4F-9ECD-8A02034A6072}" srcOrd="1" destOrd="0" presId="urn:microsoft.com/office/officeart/2005/8/layout/hierarchy2"/>
    <dgm:cxn modelId="{7D635617-D873-CA4B-92D3-7EB71CAAF8D6}" type="presParOf" srcId="{596EF09B-8A17-0F4F-9ECD-8A02034A6072}" destId="{134521BF-3B27-7245-AD6A-90D1FCC7B249}" srcOrd="0" destOrd="0" presId="urn:microsoft.com/office/officeart/2005/8/layout/hierarchy2"/>
    <dgm:cxn modelId="{DE5C7688-ABD6-744A-B3D9-D732C5CEC982}" type="presParOf" srcId="{134521BF-3B27-7245-AD6A-90D1FCC7B249}" destId="{7357ACDA-6270-5248-B00F-AC23842AE759}" srcOrd="0" destOrd="0" presId="urn:microsoft.com/office/officeart/2005/8/layout/hierarchy2"/>
    <dgm:cxn modelId="{6AF79990-DA20-A542-9264-74EF1830E66A}" type="presParOf" srcId="{596EF09B-8A17-0F4F-9ECD-8A02034A6072}" destId="{0E6866B2-8A42-9845-B870-94F871068740}" srcOrd="1" destOrd="0" presId="urn:microsoft.com/office/officeart/2005/8/layout/hierarchy2"/>
    <dgm:cxn modelId="{49E82F9D-BB4B-FE4D-BDC4-038839801C6E}" type="presParOf" srcId="{0E6866B2-8A42-9845-B870-94F871068740}" destId="{E41FDAD1-9B44-7247-8A98-B0128B6368FE}" srcOrd="0" destOrd="0" presId="urn:microsoft.com/office/officeart/2005/8/layout/hierarchy2"/>
    <dgm:cxn modelId="{EAC3D76F-C665-4F4E-B6D1-F50C2FDA02DF}" type="presParOf" srcId="{0E6866B2-8A42-9845-B870-94F871068740}" destId="{705184C2-1EAA-7243-88D4-06051CB14DDF}" srcOrd="1" destOrd="0" presId="urn:microsoft.com/office/officeart/2005/8/layout/hierarchy2"/>
    <dgm:cxn modelId="{753AA95F-C405-414E-8501-205BD087F0E8}" type="presParOf" srcId="{56C20A8F-F540-994D-BE20-EB6EA6526757}" destId="{49225FFD-92E3-2142-81F2-B75BABA8198E}" srcOrd="2" destOrd="0" presId="urn:microsoft.com/office/officeart/2005/8/layout/hierarchy2"/>
    <dgm:cxn modelId="{F85AE4FB-A2CB-6641-ADEF-C7D0B0EF87F8}" type="presParOf" srcId="{49225FFD-92E3-2142-81F2-B75BABA8198E}" destId="{E45969A8-BE62-D14C-B4D9-A0E0FA9ECD66}" srcOrd="0" destOrd="0" presId="urn:microsoft.com/office/officeart/2005/8/layout/hierarchy2"/>
    <dgm:cxn modelId="{67BB00BF-6864-8C4C-A821-88BA0C68D417}" type="presParOf" srcId="{56C20A8F-F540-994D-BE20-EB6EA6526757}" destId="{5FB8240E-248C-5240-AB97-7FDD83B22319}" srcOrd="3" destOrd="0" presId="urn:microsoft.com/office/officeart/2005/8/layout/hierarchy2"/>
    <dgm:cxn modelId="{089569F4-CEB4-214F-85F7-0BE9D3E9209E}" type="presParOf" srcId="{5FB8240E-248C-5240-AB97-7FDD83B22319}" destId="{FA75FFCC-4186-CF47-B745-A70119E3B51C}" srcOrd="0" destOrd="0" presId="urn:microsoft.com/office/officeart/2005/8/layout/hierarchy2"/>
    <dgm:cxn modelId="{BB6C014F-B1B6-FA45-9909-A1460544E052}" type="presParOf" srcId="{5FB8240E-248C-5240-AB97-7FDD83B22319}" destId="{7183C65A-8133-364E-BB0D-366568F0C0A1}" srcOrd="1" destOrd="0" presId="urn:microsoft.com/office/officeart/2005/8/layout/hierarchy2"/>
    <dgm:cxn modelId="{3E12AD0E-18A2-054C-A390-2C00B56C0A8F}" type="presParOf" srcId="{7183C65A-8133-364E-BB0D-366568F0C0A1}" destId="{6B0C4C60-7454-9F44-9D28-A02293FA3287}" srcOrd="0" destOrd="0" presId="urn:microsoft.com/office/officeart/2005/8/layout/hierarchy2"/>
    <dgm:cxn modelId="{D67A8997-4224-6B40-A2C7-35EB07DEDBA0}" type="presParOf" srcId="{6B0C4C60-7454-9F44-9D28-A02293FA3287}" destId="{9FE5FDB6-329A-3D47-BB13-D9E80064475A}" srcOrd="0" destOrd="0" presId="urn:microsoft.com/office/officeart/2005/8/layout/hierarchy2"/>
    <dgm:cxn modelId="{7264D770-8672-444B-8037-88150C6ABB80}" type="presParOf" srcId="{7183C65A-8133-364E-BB0D-366568F0C0A1}" destId="{1715EC23-7F96-E84F-9D22-7A250B420F58}" srcOrd="1" destOrd="0" presId="urn:microsoft.com/office/officeart/2005/8/layout/hierarchy2"/>
    <dgm:cxn modelId="{22CE095C-2A6B-E14E-BCC1-6F2CF0DA68E1}" type="presParOf" srcId="{1715EC23-7F96-E84F-9D22-7A250B420F58}" destId="{50ADC08C-D82B-634E-945E-B5187B9CFBCB}" srcOrd="0" destOrd="0" presId="urn:microsoft.com/office/officeart/2005/8/layout/hierarchy2"/>
    <dgm:cxn modelId="{9E74F2DA-A748-F744-B5CC-346D986923B1}" type="presParOf" srcId="{1715EC23-7F96-E84F-9D22-7A250B420F58}" destId="{9BF06181-B498-5340-BB55-1B53AFD04F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BD188-3123-094E-B31B-A31985F73CA6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1A5B26-46E8-7E49-9168-2688D26D14AB}">
      <dgm:prSet phldrT="[Text]"/>
      <dgm:spPr/>
      <dgm:t>
        <a:bodyPr/>
        <a:lstStyle/>
        <a:p>
          <a:r>
            <a:rPr lang="en-US" dirty="0"/>
            <a:t>token-templates</a:t>
          </a:r>
        </a:p>
      </dgm:t>
    </dgm:pt>
    <dgm:pt modelId="{137B1108-1F04-3F45-BDE2-667394F3D67C}" type="parTrans" cxnId="{2FEE6321-BF5F-294E-B40E-6FC1A8630F30}">
      <dgm:prSet/>
      <dgm:spPr/>
      <dgm:t>
        <a:bodyPr/>
        <a:lstStyle/>
        <a:p>
          <a:endParaRPr lang="en-US"/>
        </a:p>
      </dgm:t>
    </dgm:pt>
    <dgm:pt modelId="{3B6B0B90-1A7F-3548-BFB9-251BD87F9107}" type="sibTrans" cxnId="{2FEE6321-BF5F-294E-B40E-6FC1A8630F30}">
      <dgm:prSet/>
      <dgm:spPr/>
      <dgm:t>
        <a:bodyPr/>
        <a:lstStyle/>
        <a:p>
          <a:endParaRPr lang="en-US"/>
        </a:p>
      </dgm:t>
    </dgm:pt>
    <dgm:pt modelId="{B515B003-4EDD-1244-A08B-21346AD3B520}">
      <dgm:prSet phldrT="[Text]"/>
      <dgm:spPr/>
      <dgm:t>
        <a:bodyPr/>
        <a:lstStyle/>
        <a:p>
          <a:r>
            <a:rPr lang="en-US" dirty="0" err="1"/>
            <a:t>tF</a:t>
          </a:r>
          <a:r>
            <a:rPr lang="en-US" dirty="0"/>
            <a:t>{~</a:t>
          </a:r>
          <a:r>
            <a:rPr lang="en-US" dirty="0" err="1"/>
            <a:t>d,SC</a:t>
          </a:r>
          <a:r>
            <a:rPr lang="en-US" dirty="0"/>
            <a:t>}</a:t>
          </a:r>
        </a:p>
      </dgm:t>
    </dgm:pt>
    <dgm:pt modelId="{7EA223BB-0F8A-6049-AEA7-AFC5B7196254}" type="parTrans" cxnId="{BAB46B10-F56B-304F-B280-48E3A33A1162}">
      <dgm:prSet/>
      <dgm:spPr/>
      <dgm:t>
        <a:bodyPr/>
        <a:lstStyle/>
        <a:p>
          <a:endParaRPr lang="en-US"/>
        </a:p>
      </dgm:t>
    </dgm:pt>
    <dgm:pt modelId="{3C53A26F-A9B6-994F-B85C-6DB2891E8C49}" type="sibTrans" cxnId="{BAB46B10-F56B-304F-B280-48E3A33A1162}">
      <dgm:prSet/>
      <dgm:spPr/>
      <dgm:t>
        <a:bodyPr/>
        <a:lstStyle/>
        <a:p>
          <a:endParaRPr lang="en-US"/>
        </a:p>
      </dgm:t>
    </dgm:pt>
    <dgm:pt modelId="{9567421A-7447-D345-A912-C49EF837924A}">
      <dgm:prSet phldrT="[Text]"/>
      <dgm:spPr/>
      <dgm:t>
        <a:bodyPr/>
        <a:lstStyle/>
        <a:p>
          <a:r>
            <a:rPr lang="en-US" dirty="0"/>
            <a:t>Ethereum</a:t>
          </a:r>
        </a:p>
      </dgm:t>
    </dgm:pt>
    <dgm:pt modelId="{011E51B8-C742-DF4C-A8A7-B99B535BCA94}" type="parTrans" cxnId="{6CE185D8-4918-CC4A-B617-63228BACF457}">
      <dgm:prSet/>
      <dgm:spPr/>
      <dgm:t>
        <a:bodyPr/>
        <a:lstStyle/>
        <a:p>
          <a:endParaRPr lang="en-US"/>
        </a:p>
      </dgm:t>
    </dgm:pt>
    <dgm:pt modelId="{FC15AEEA-B262-8844-B84F-EC3A1C70D7D3}" type="sibTrans" cxnId="{6CE185D8-4918-CC4A-B617-63228BACF457}">
      <dgm:prSet/>
      <dgm:spPr/>
      <dgm:t>
        <a:bodyPr/>
        <a:lstStyle/>
        <a:p>
          <a:endParaRPr lang="en-US"/>
        </a:p>
      </dgm:t>
    </dgm:pt>
    <dgm:pt modelId="{AC68B41D-2C08-604C-8960-09D4AF28F1E9}">
      <dgm:prSet phldrT="[Text]"/>
      <dgm:spPr/>
      <dgm:t>
        <a:bodyPr/>
        <a:lstStyle/>
        <a:p>
          <a:r>
            <a:rPr lang="en-US" dirty="0"/>
            <a:t>Fabric</a:t>
          </a:r>
        </a:p>
      </dgm:t>
    </dgm:pt>
    <dgm:pt modelId="{F78D2F2E-8963-D64B-94D2-395FAE5CB5CE}" type="parTrans" cxnId="{D8B4A5F6-90C8-0144-BE69-5969B326C9BD}">
      <dgm:prSet/>
      <dgm:spPr/>
      <dgm:t>
        <a:bodyPr/>
        <a:lstStyle/>
        <a:p>
          <a:endParaRPr lang="en-US"/>
        </a:p>
      </dgm:t>
    </dgm:pt>
    <dgm:pt modelId="{BC74B73E-7A98-8148-9947-43EF0065D463}" type="sibTrans" cxnId="{D8B4A5F6-90C8-0144-BE69-5969B326C9BD}">
      <dgm:prSet/>
      <dgm:spPr/>
      <dgm:t>
        <a:bodyPr/>
        <a:lstStyle/>
        <a:p>
          <a:endParaRPr lang="en-US"/>
        </a:p>
      </dgm:t>
    </dgm:pt>
    <dgm:pt modelId="{1C6A92EC-FD51-B84E-9F19-64AA4FEE7710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/>
            <a:t>tN</a:t>
          </a:r>
          <a:r>
            <a:rPr lang="en-US" dirty="0"/>
            <a:t>{~</a:t>
          </a:r>
          <a:r>
            <a:rPr lang="en-US" dirty="0" err="1"/>
            <a:t>d,s</a:t>
          </a:r>
          <a:r>
            <a:rPr lang="en-US" dirty="0"/>
            <a:t>}]+</a:t>
          </a:r>
          <a:r>
            <a:rPr lang="en-US" dirty="0" err="1"/>
            <a:t>phM</a:t>
          </a:r>
          <a:endParaRPr lang="en-US" dirty="0"/>
        </a:p>
      </dgm:t>
    </dgm:pt>
    <dgm:pt modelId="{3DDE3525-8695-AD46-99BD-10736E2503DC}" type="parTrans" cxnId="{FFD01CAD-C713-4E4B-B7E4-ABC854FDD18A}">
      <dgm:prSet/>
      <dgm:spPr/>
      <dgm:t>
        <a:bodyPr/>
        <a:lstStyle/>
        <a:p>
          <a:endParaRPr lang="en-US"/>
        </a:p>
      </dgm:t>
    </dgm:pt>
    <dgm:pt modelId="{43497CE1-8D24-944F-B496-3816932A7E5E}" type="sibTrans" cxnId="{FFD01CAD-C713-4E4B-B7E4-ABC854FDD18A}">
      <dgm:prSet/>
      <dgm:spPr/>
      <dgm:t>
        <a:bodyPr/>
        <a:lstStyle/>
        <a:p>
          <a:endParaRPr lang="en-US"/>
        </a:p>
      </dgm:t>
    </dgm:pt>
    <dgm:pt modelId="{652357D6-FB50-CD4E-A6F2-02E0F933D80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A4C7E07-3BEA-3443-97A3-370EF61F7E35}" type="parTrans" cxnId="{0F1913AD-C128-F94A-9413-CD8B78CBD560}">
      <dgm:prSet/>
      <dgm:spPr/>
      <dgm:t>
        <a:bodyPr/>
        <a:lstStyle/>
        <a:p>
          <a:endParaRPr lang="en-US"/>
        </a:p>
      </dgm:t>
    </dgm:pt>
    <dgm:pt modelId="{6A9EC3A8-35E8-AD45-BE3C-81F664661BD2}" type="sibTrans" cxnId="{0F1913AD-C128-F94A-9413-CD8B78CBD560}">
      <dgm:prSet/>
      <dgm:spPr/>
      <dgm:t>
        <a:bodyPr/>
        <a:lstStyle/>
        <a:p>
          <a:endParaRPr lang="en-US"/>
        </a:p>
      </dgm:t>
    </dgm:pt>
    <dgm:pt modelId="{01386A52-66EF-C644-A73C-A6800D74EA3C}">
      <dgm:prSet/>
      <dgm:spPr/>
      <dgm:t>
        <a:bodyPr/>
        <a:lstStyle/>
        <a:p>
          <a:r>
            <a:rPr lang="en-US" dirty="0"/>
            <a:t>Open Zeppelin</a:t>
          </a:r>
        </a:p>
      </dgm:t>
    </dgm:pt>
    <dgm:pt modelId="{275E3A35-BD56-6B46-AA54-D0E740332C52}" type="parTrans" cxnId="{BCBCD444-17D7-7D4A-AF0C-9AFA083E3E57}">
      <dgm:prSet/>
      <dgm:spPr/>
      <dgm:t>
        <a:bodyPr/>
        <a:lstStyle/>
        <a:p>
          <a:endParaRPr lang="en-US"/>
        </a:p>
      </dgm:t>
    </dgm:pt>
    <dgm:pt modelId="{48B40F19-BC6D-914F-AC77-FBF2BF8E8D28}" type="sibTrans" cxnId="{BCBCD444-17D7-7D4A-AF0C-9AFA083E3E57}">
      <dgm:prSet/>
      <dgm:spPr/>
      <dgm:t>
        <a:bodyPr/>
        <a:lstStyle/>
        <a:p>
          <a:endParaRPr lang="en-US"/>
        </a:p>
      </dgm:t>
    </dgm:pt>
    <dgm:pt modelId="{8093D537-9A12-EB48-9FFD-11A7DE0F43BA}">
      <dgm:prSet/>
      <dgm:spPr/>
      <dgm:t>
        <a:bodyPr/>
        <a:lstStyle/>
        <a:p>
          <a:r>
            <a:rPr lang="en-US" dirty="0"/>
            <a:t>IBM Product</a:t>
          </a:r>
        </a:p>
      </dgm:t>
    </dgm:pt>
    <dgm:pt modelId="{CED10A41-B62A-3D43-A6C0-87FF1B63E529}" type="parTrans" cxnId="{837B45B2-1D5D-834C-BDCD-214D08E533AA}">
      <dgm:prSet/>
      <dgm:spPr/>
      <dgm:t>
        <a:bodyPr/>
        <a:lstStyle/>
        <a:p>
          <a:endParaRPr lang="en-US"/>
        </a:p>
      </dgm:t>
    </dgm:pt>
    <dgm:pt modelId="{69AB5AC8-35D5-0445-9B81-10B312F7B379}" type="sibTrans" cxnId="{837B45B2-1D5D-834C-BDCD-214D08E533AA}">
      <dgm:prSet/>
      <dgm:spPr/>
      <dgm:t>
        <a:bodyPr/>
        <a:lstStyle/>
        <a:p>
          <a:endParaRPr lang="en-US"/>
        </a:p>
      </dgm:t>
    </dgm:pt>
    <dgm:pt modelId="{9BAA98AF-E536-494C-914E-420F814AEC50}">
      <dgm:prSet/>
      <dgm:spPr/>
      <dgm:t>
        <a:bodyPr/>
        <a:lstStyle/>
        <a:p>
          <a:r>
            <a:rPr lang="en-US" dirty="0"/>
            <a:t>Corda</a:t>
          </a:r>
        </a:p>
      </dgm:t>
    </dgm:pt>
    <dgm:pt modelId="{BC517AA7-A6A8-384C-9DA2-7C36F534ED9B}" type="parTrans" cxnId="{867FB8D9-A270-FD4F-A9F4-9661A1D853D0}">
      <dgm:prSet/>
      <dgm:spPr/>
      <dgm:t>
        <a:bodyPr/>
        <a:lstStyle/>
        <a:p>
          <a:endParaRPr lang="en-US"/>
        </a:p>
      </dgm:t>
    </dgm:pt>
    <dgm:pt modelId="{FC5BAD84-4520-3F4A-965B-9235348D9CB7}" type="sibTrans" cxnId="{867FB8D9-A270-FD4F-A9F4-9661A1D853D0}">
      <dgm:prSet/>
      <dgm:spPr/>
      <dgm:t>
        <a:bodyPr/>
        <a:lstStyle/>
        <a:p>
          <a:endParaRPr lang="en-US"/>
        </a:p>
      </dgm:t>
    </dgm:pt>
    <dgm:pt modelId="{8D284350-E0FF-E84F-A807-60FE6C913C0C}">
      <dgm:prSet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Party Solution</a:t>
          </a:r>
        </a:p>
      </dgm:t>
    </dgm:pt>
    <dgm:pt modelId="{363CC9EC-C08E-CE45-91EF-292B9923A64A}" type="parTrans" cxnId="{63A303C7-E58C-864A-B0BE-203B3FD7BE1D}">
      <dgm:prSet/>
      <dgm:spPr/>
      <dgm:t>
        <a:bodyPr/>
        <a:lstStyle/>
        <a:p>
          <a:endParaRPr lang="en-US"/>
        </a:p>
      </dgm:t>
    </dgm:pt>
    <dgm:pt modelId="{AABA775B-0BE1-CA49-92AB-D6F24C833ED1}" type="sibTrans" cxnId="{63A303C7-E58C-864A-B0BE-203B3FD7BE1D}">
      <dgm:prSet/>
      <dgm:spPr/>
      <dgm:t>
        <a:bodyPr/>
        <a:lstStyle/>
        <a:p>
          <a:endParaRPr lang="en-US"/>
        </a:p>
      </dgm:t>
    </dgm:pt>
    <dgm:pt modelId="{1CA407E6-3D44-EC4C-94C8-270DE2103F3B}">
      <dgm:prSet/>
      <dgm:spPr/>
      <dgm:t>
        <a:bodyPr/>
        <a:lstStyle/>
        <a:p>
          <a:r>
            <a:rPr lang="en-US" dirty="0"/>
            <a:t>DAML</a:t>
          </a:r>
        </a:p>
      </dgm:t>
    </dgm:pt>
    <dgm:pt modelId="{851B912B-F972-FC47-AAF1-3A639EF393A0}" type="parTrans" cxnId="{3DCFAD18-F555-F444-9A2C-59F8F55E1D49}">
      <dgm:prSet/>
      <dgm:spPr/>
      <dgm:t>
        <a:bodyPr/>
        <a:lstStyle/>
        <a:p>
          <a:endParaRPr lang="en-US"/>
        </a:p>
      </dgm:t>
    </dgm:pt>
    <dgm:pt modelId="{0E416AD4-6CBC-7C42-AFA1-3806F670FF84}" type="sibTrans" cxnId="{3DCFAD18-F555-F444-9A2C-59F8F55E1D49}">
      <dgm:prSet/>
      <dgm:spPr/>
      <dgm:t>
        <a:bodyPr/>
        <a:lstStyle/>
        <a:p>
          <a:endParaRPr lang="en-US"/>
        </a:p>
      </dgm:t>
    </dgm:pt>
    <dgm:pt modelId="{A25F867C-3EA8-5244-A558-3382718647E9}">
      <dgm:prSet/>
      <dgm:spPr/>
      <dgm:t>
        <a:bodyPr/>
        <a:lstStyle/>
        <a:p>
          <a:r>
            <a:rPr lang="en-US" dirty="0"/>
            <a:t>Packaged Solution</a:t>
          </a:r>
        </a:p>
      </dgm:t>
    </dgm:pt>
    <dgm:pt modelId="{E8A9FBC1-FD39-BE41-9A9B-B9AFC1A51B47}" type="parTrans" cxnId="{2995D900-022D-E948-8596-79D51A3C7A77}">
      <dgm:prSet/>
      <dgm:spPr/>
      <dgm:t>
        <a:bodyPr/>
        <a:lstStyle/>
        <a:p>
          <a:endParaRPr lang="en-US"/>
        </a:p>
      </dgm:t>
    </dgm:pt>
    <dgm:pt modelId="{41452EAB-2E4E-E446-A44B-A31874718AEC}" type="sibTrans" cxnId="{2995D900-022D-E948-8596-79D51A3C7A77}">
      <dgm:prSet/>
      <dgm:spPr/>
      <dgm:t>
        <a:bodyPr/>
        <a:lstStyle/>
        <a:p>
          <a:endParaRPr lang="en-US"/>
        </a:p>
      </dgm:t>
    </dgm:pt>
    <dgm:pt modelId="{C90C7C40-3633-164D-96D1-AD056756643A}" type="pres">
      <dgm:prSet presAssocID="{D9ABD188-3123-094E-B31B-A31985F73C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4F9167-9FDA-C14B-BAD1-72F37ADE4F14}" type="pres">
      <dgm:prSet presAssocID="{691A5B26-46E8-7E49-9168-2688D26D14AB}" presName="root1" presStyleCnt="0"/>
      <dgm:spPr/>
    </dgm:pt>
    <dgm:pt modelId="{B7637AEA-95D9-1340-9872-B3BC3B74F38F}" type="pres">
      <dgm:prSet presAssocID="{691A5B26-46E8-7E49-9168-2688D26D14AB}" presName="LevelOneTextNode" presStyleLbl="node0" presStyleIdx="0" presStyleCnt="1">
        <dgm:presLayoutVars>
          <dgm:chPref val="3"/>
        </dgm:presLayoutVars>
      </dgm:prSet>
      <dgm:spPr/>
    </dgm:pt>
    <dgm:pt modelId="{56C20A8F-F540-994D-BE20-EB6EA6526757}" type="pres">
      <dgm:prSet presAssocID="{691A5B26-46E8-7E49-9168-2688D26D14AB}" presName="level2hierChild" presStyleCnt="0"/>
      <dgm:spPr/>
    </dgm:pt>
    <dgm:pt modelId="{2516218B-7769-B145-8B60-94B022A96D82}" type="pres">
      <dgm:prSet presAssocID="{7EA223BB-0F8A-6049-AEA7-AFC5B7196254}" presName="conn2-1" presStyleLbl="parChTrans1D2" presStyleIdx="0" presStyleCnt="2"/>
      <dgm:spPr/>
    </dgm:pt>
    <dgm:pt modelId="{97BA4308-065E-C949-8148-6877EA18FF5D}" type="pres">
      <dgm:prSet presAssocID="{7EA223BB-0F8A-6049-AEA7-AFC5B7196254}" presName="connTx" presStyleLbl="parChTrans1D2" presStyleIdx="0" presStyleCnt="2"/>
      <dgm:spPr/>
    </dgm:pt>
    <dgm:pt modelId="{AF1FA936-C348-D944-87E0-7AB3271BECA8}" type="pres">
      <dgm:prSet presAssocID="{B515B003-4EDD-1244-A08B-21346AD3B520}" presName="root2" presStyleCnt="0"/>
      <dgm:spPr/>
    </dgm:pt>
    <dgm:pt modelId="{9FF8C7EB-AF3C-FB4A-A758-AA5E1827FE59}" type="pres">
      <dgm:prSet presAssocID="{B515B003-4EDD-1244-A08B-21346AD3B520}" presName="LevelTwoTextNode" presStyleLbl="node2" presStyleIdx="0" presStyleCnt="2">
        <dgm:presLayoutVars>
          <dgm:chPref val="3"/>
        </dgm:presLayoutVars>
      </dgm:prSet>
      <dgm:spPr/>
    </dgm:pt>
    <dgm:pt modelId="{9C7E015A-CCD3-5443-8EC2-569A2FD2EEA8}" type="pres">
      <dgm:prSet presAssocID="{B515B003-4EDD-1244-A08B-21346AD3B520}" presName="level3hierChild" presStyleCnt="0"/>
      <dgm:spPr/>
    </dgm:pt>
    <dgm:pt modelId="{663A36C6-70BB-7B40-8B9D-1076CC29D3DB}" type="pres">
      <dgm:prSet presAssocID="{011E51B8-C742-DF4C-A8A7-B99B535BCA94}" presName="conn2-1" presStyleLbl="parChTrans1D3" presStyleIdx="0" presStyleCnt="5"/>
      <dgm:spPr/>
    </dgm:pt>
    <dgm:pt modelId="{CCCAB4CF-136D-7E46-8D58-9574D703A6D8}" type="pres">
      <dgm:prSet presAssocID="{011E51B8-C742-DF4C-A8A7-B99B535BCA94}" presName="connTx" presStyleLbl="parChTrans1D3" presStyleIdx="0" presStyleCnt="5"/>
      <dgm:spPr/>
    </dgm:pt>
    <dgm:pt modelId="{8187D87D-431E-EE48-A4D5-A5B437111869}" type="pres">
      <dgm:prSet presAssocID="{9567421A-7447-D345-A912-C49EF837924A}" presName="root2" presStyleCnt="0"/>
      <dgm:spPr/>
    </dgm:pt>
    <dgm:pt modelId="{7E2336FF-6AFB-FA48-A50E-83B1127949D5}" type="pres">
      <dgm:prSet presAssocID="{9567421A-7447-D345-A912-C49EF837924A}" presName="LevelTwoTextNode" presStyleLbl="node3" presStyleIdx="0" presStyleCnt="5">
        <dgm:presLayoutVars>
          <dgm:chPref val="3"/>
        </dgm:presLayoutVars>
      </dgm:prSet>
      <dgm:spPr/>
    </dgm:pt>
    <dgm:pt modelId="{5027FFF4-D911-1B47-AFF2-D08DF5556FDF}" type="pres">
      <dgm:prSet presAssocID="{9567421A-7447-D345-A912-C49EF837924A}" presName="level3hierChild" presStyleCnt="0"/>
      <dgm:spPr/>
    </dgm:pt>
    <dgm:pt modelId="{873CC47A-5ECB-5543-9EBC-C54BBB9946F4}" type="pres">
      <dgm:prSet presAssocID="{275E3A35-BD56-6B46-AA54-D0E740332C52}" presName="conn2-1" presStyleLbl="parChTrans1D4" presStyleIdx="0" presStyleCnt="4"/>
      <dgm:spPr/>
    </dgm:pt>
    <dgm:pt modelId="{57EB036C-1FB7-6549-ADAB-A9F2B3E98609}" type="pres">
      <dgm:prSet presAssocID="{275E3A35-BD56-6B46-AA54-D0E740332C52}" presName="connTx" presStyleLbl="parChTrans1D4" presStyleIdx="0" presStyleCnt="4"/>
      <dgm:spPr/>
    </dgm:pt>
    <dgm:pt modelId="{BBE0F303-A6A2-184A-B2E9-7DA808DF65A6}" type="pres">
      <dgm:prSet presAssocID="{01386A52-66EF-C644-A73C-A6800D74EA3C}" presName="root2" presStyleCnt="0"/>
      <dgm:spPr/>
    </dgm:pt>
    <dgm:pt modelId="{A75FA488-9212-DE4E-BE54-CAE5B587F4A1}" type="pres">
      <dgm:prSet presAssocID="{01386A52-66EF-C644-A73C-A6800D74EA3C}" presName="LevelTwoTextNode" presStyleLbl="node4" presStyleIdx="0" presStyleCnt="4">
        <dgm:presLayoutVars>
          <dgm:chPref val="3"/>
        </dgm:presLayoutVars>
      </dgm:prSet>
      <dgm:spPr/>
    </dgm:pt>
    <dgm:pt modelId="{92D24A97-0CD4-A146-8E34-90A9A656C94B}" type="pres">
      <dgm:prSet presAssocID="{01386A52-66EF-C644-A73C-A6800D74EA3C}" presName="level3hierChild" presStyleCnt="0"/>
      <dgm:spPr/>
    </dgm:pt>
    <dgm:pt modelId="{D2357713-18DA-884B-B644-BCCDA5FAA618}" type="pres">
      <dgm:prSet presAssocID="{F78D2F2E-8963-D64B-94D2-395FAE5CB5CE}" presName="conn2-1" presStyleLbl="parChTrans1D3" presStyleIdx="1" presStyleCnt="5"/>
      <dgm:spPr/>
    </dgm:pt>
    <dgm:pt modelId="{3E823F2F-4D36-1045-AE67-36478398FFCC}" type="pres">
      <dgm:prSet presAssocID="{F78D2F2E-8963-D64B-94D2-395FAE5CB5CE}" presName="connTx" presStyleLbl="parChTrans1D3" presStyleIdx="1" presStyleCnt="5"/>
      <dgm:spPr/>
    </dgm:pt>
    <dgm:pt modelId="{A9290B45-E562-254E-9318-1AAC2BFE2A34}" type="pres">
      <dgm:prSet presAssocID="{AC68B41D-2C08-604C-8960-09D4AF28F1E9}" presName="root2" presStyleCnt="0"/>
      <dgm:spPr/>
    </dgm:pt>
    <dgm:pt modelId="{75BA03FB-703A-CA47-A15B-3DCA3760B1DE}" type="pres">
      <dgm:prSet presAssocID="{AC68B41D-2C08-604C-8960-09D4AF28F1E9}" presName="LevelTwoTextNode" presStyleLbl="node3" presStyleIdx="1" presStyleCnt="5">
        <dgm:presLayoutVars>
          <dgm:chPref val="3"/>
        </dgm:presLayoutVars>
      </dgm:prSet>
      <dgm:spPr/>
    </dgm:pt>
    <dgm:pt modelId="{051F04C3-00A4-8543-80BA-3E51432198D7}" type="pres">
      <dgm:prSet presAssocID="{AC68B41D-2C08-604C-8960-09D4AF28F1E9}" presName="level3hierChild" presStyleCnt="0"/>
      <dgm:spPr/>
    </dgm:pt>
    <dgm:pt modelId="{B7DC6195-385E-2949-809B-BAD59C65AB2E}" type="pres">
      <dgm:prSet presAssocID="{CED10A41-B62A-3D43-A6C0-87FF1B63E529}" presName="conn2-1" presStyleLbl="parChTrans1D4" presStyleIdx="1" presStyleCnt="4"/>
      <dgm:spPr/>
    </dgm:pt>
    <dgm:pt modelId="{40AC13F4-2CEF-A446-AF2E-450D12371176}" type="pres">
      <dgm:prSet presAssocID="{CED10A41-B62A-3D43-A6C0-87FF1B63E529}" presName="connTx" presStyleLbl="parChTrans1D4" presStyleIdx="1" presStyleCnt="4"/>
      <dgm:spPr/>
    </dgm:pt>
    <dgm:pt modelId="{3661C252-A694-F541-8976-3C884917FFB7}" type="pres">
      <dgm:prSet presAssocID="{8093D537-9A12-EB48-9FFD-11A7DE0F43BA}" presName="root2" presStyleCnt="0"/>
      <dgm:spPr/>
    </dgm:pt>
    <dgm:pt modelId="{A1BF66D6-CE99-E04B-843D-90A2BE62618C}" type="pres">
      <dgm:prSet presAssocID="{8093D537-9A12-EB48-9FFD-11A7DE0F43BA}" presName="LevelTwoTextNode" presStyleLbl="node4" presStyleIdx="1" presStyleCnt="4">
        <dgm:presLayoutVars>
          <dgm:chPref val="3"/>
        </dgm:presLayoutVars>
      </dgm:prSet>
      <dgm:spPr/>
    </dgm:pt>
    <dgm:pt modelId="{A8920DE1-E2A0-C640-BADB-74763FB84A6B}" type="pres">
      <dgm:prSet presAssocID="{8093D537-9A12-EB48-9FFD-11A7DE0F43BA}" presName="level3hierChild" presStyleCnt="0"/>
      <dgm:spPr/>
    </dgm:pt>
    <dgm:pt modelId="{54CC033E-03F0-E647-9895-0D8A02067F05}" type="pres">
      <dgm:prSet presAssocID="{BC517AA7-A6A8-384C-9DA2-7C36F534ED9B}" presName="conn2-1" presStyleLbl="parChTrans1D3" presStyleIdx="2" presStyleCnt="5"/>
      <dgm:spPr/>
    </dgm:pt>
    <dgm:pt modelId="{5BE299E3-E83A-EC46-B3D4-98439A9601F5}" type="pres">
      <dgm:prSet presAssocID="{BC517AA7-A6A8-384C-9DA2-7C36F534ED9B}" presName="connTx" presStyleLbl="parChTrans1D3" presStyleIdx="2" presStyleCnt="5"/>
      <dgm:spPr/>
    </dgm:pt>
    <dgm:pt modelId="{70DAEAA8-18BB-F04A-A225-AEB42081D4B2}" type="pres">
      <dgm:prSet presAssocID="{9BAA98AF-E536-494C-914E-420F814AEC50}" presName="root2" presStyleCnt="0"/>
      <dgm:spPr/>
    </dgm:pt>
    <dgm:pt modelId="{643BBAA8-1E60-FB48-B094-7C1727D18ED1}" type="pres">
      <dgm:prSet presAssocID="{9BAA98AF-E536-494C-914E-420F814AEC50}" presName="LevelTwoTextNode" presStyleLbl="node3" presStyleIdx="2" presStyleCnt="5">
        <dgm:presLayoutVars>
          <dgm:chPref val="3"/>
        </dgm:presLayoutVars>
      </dgm:prSet>
      <dgm:spPr/>
    </dgm:pt>
    <dgm:pt modelId="{257F15EB-8326-C94D-BBC7-3EF2428C2FB8}" type="pres">
      <dgm:prSet presAssocID="{9BAA98AF-E536-494C-914E-420F814AEC50}" presName="level3hierChild" presStyleCnt="0"/>
      <dgm:spPr/>
    </dgm:pt>
    <dgm:pt modelId="{7A365A98-8FD0-8A4D-8D79-D2516375E225}" type="pres">
      <dgm:prSet presAssocID="{363CC9EC-C08E-CE45-91EF-292B9923A64A}" presName="conn2-1" presStyleLbl="parChTrans1D4" presStyleIdx="2" presStyleCnt="4"/>
      <dgm:spPr/>
    </dgm:pt>
    <dgm:pt modelId="{EC0B4D09-6DD2-414B-9282-4CF439319E25}" type="pres">
      <dgm:prSet presAssocID="{363CC9EC-C08E-CE45-91EF-292B9923A64A}" presName="connTx" presStyleLbl="parChTrans1D4" presStyleIdx="2" presStyleCnt="4"/>
      <dgm:spPr/>
    </dgm:pt>
    <dgm:pt modelId="{78F4894F-26EB-3048-896F-1494EFEFE13E}" type="pres">
      <dgm:prSet presAssocID="{8D284350-E0FF-E84F-A807-60FE6C913C0C}" presName="root2" presStyleCnt="0"/>
      <dgm:spPr/>
    </dgm:pt>
    <dgm:pt modelId="{5CED553E-9F4F-3F45-A0A4-34916CF03C67}" type="pres">
      <dgm:prSet presAssocID="{8D284350-E0FF-E84F-A807-60FE6C913C0C}" presName="LevelTwoTextNode" presStyleLbl="node4" presStyleIdx="2" presStyleCnt="4">
        <dgm:presLayoutVars>
          <dgm:chPref val="3"/>
        </dgm:presLayoutVars>
      </dgm:prSet>
      <dgm:spPr/>
    </dgm:pt>
    <dgm:pt modelId="{B6CF07B6-2BF5-3747-8E3E-992C3867C49B}" type="pres">
      <dgm:prSet presAssocID="{8D284350-E0FF-E84F-A807-60FE6C913C0C}" presName="level3hierChild" presStyleCnt="0"/>
      <dgm:spPr/>
    </dgm:pt>
    <dgm:pt modelId="{FDF0F3EB-67A4-6B4F-94A9-CDCF2425D41B}" type="pres">
      <dgm:prSet presAssocID="{851B912B-F972-FC47-AAF1-3A639EF393A0}" presName="conn2-1" presStyleLbl="parChTrans1D3" presStyleIdx="3" presStyleCnt="5"/>
      <dgm:spPr/>
    </dgm:pt>
    <dgm:pt modelId="{1EF59D41-F2D6-B544-AADC-8F9DDDE4394C}" type="pres">
      <dgm:prSet presAssocID="{851B912B-F972-FC47-AAF1-3A639EF393A0}" presName="connTx" presStyleLbl="parChTrans1D3" presStyleIdx="3" presStyleCnt="5"/>
      <dgm:spPr/>
    </dgm:pt>
    <dgm:pt modelId="{AA688C9D-AB6A-B64F-BEA6-7122C347135B}" type="pres">
      <dgm:prSet presAssocID="{1CA407E6-3D44-EC4C-94C8-270DE2103F3B}" presName="root2" presStyleCnt="0"/>
      <dgm:spPr/>
    </dgm:pt>
    <dgm:pt modelId="{30170449-3099-C646-AC5C-A9B453BDBC77}" type="pres">
      <dgm:prSet presAssocID="{1CA407E6-3D44-EC4C-94C8-270DE2103F3B}" presName="LevelTwoTextNode" presStyleLbl="node3" presStyleIdx="3" presStyleCnt="5">
        <dgm:presLayoutVars>
          <dgm:chPref val="3"/>
        </dgm:presLayoutVars>
      </dgm:prSet>
      <dgm:spPr/>
    </dgm:pt>
    <dgm:pt modelId="{596EF09B-8A17-0F4F-9ECD-8A02034A6072}" type="pres">
      <dgm:prSet presAssocID="{1CA407E6-3D44-EC4C-94C8-270DE2103F3B}" presName="level3hierChild" presStyleCnt="0"/>
      <dgm:spPr/>
    </dgm:pt>
    <dgm:pt modelId="{134521BF-3B27-7245-AD6A-90D1FCC7B249}" type="pres">
      <dgm:prSet presAssocID="{E8A9FBC1-FD39-BE41-9A9B-B9AFC1A51B47}" presName="conn2-1" presStyleLbl="parChTrans1D4" presStyleIdx="3" presStyleCnt="4"/>
      <dgm:spPr/>
    </dgm:pt>
    <dgm:pt modelId="{7357ACDA-6270-5248-B00F-AC23842AE759}" type="pres">
      <dgm:prSet presAssocID="{E8A9FBC1-FD39-BE41-9A9B-B9AFC1A51B47}" presName="connTx" presStyleLbl="parChTrans1D4" presStyleIdx="3" presStyleCnt="4"/>
      <dgm:spPr/>
    </dgm:pt>
    <dgm:pt modelId="{0E6866B2-8A42-9845-B870-94F871068740}" type="pres">
      <dgm:prSet presAssocID="{A25F867C-3EA8-5244-A558-3382718647E9}" presName="root2" presStyleCnt="0"/>
      <dgm:spPr/>
    </dgm:pt>
    <dgm:pt modelId="{E41FDAD1-9B44-7247-8A98-B0128B6368FE}" type="pres">
      <dgm:prSet presAssocID="{A25F867C-3EA8-5244-A558-3382718647E9}" presName="LevelTwoTextNode" presStyleLbl="node4" presStyleIdx="3" presStyleCnt="4">
        <dgm:presLayoutVars>
          <dgm:chPref val="3"/>
        </dgm:presLayoutVars>
      </dgm:prSet>
      <dgm:spPr/>
    </dgm:pt>
    <dgm:pt modelId="{705184C2-1EAA-7243-88D4-06051CB14DDF}" type="pres">
      <dgm:prSet presAssocID="{A25F867C-3EA8-5244-A558-3382718647E9}" presName="level3hierChild" presStyleCnt="0"/>
      <dgm:spPr/>
    </dgm:pt>
    <dgm:pt modelId="{49225FFD-92E3-2142-81F2-B75BABA8198E}" type="pres">
      <dgm:prSet presAssocID="{3DDE3525-8695-AD46-99BD-10736E2503DC}" presName="conn2-1" presStyleLbl="parChTrans1D2" presStyleIdx="1" presStyleCnt="2"/>
      <dgm:spPr/>
    </dgm:pt>
    <dgm:pt modelId="{E45969A8-BE62-D14C-B4D9-A0E0FA9ECD66}" type="pres">
      <dgm:prSet presAssocID="{3DDE3525-8695-AD46-99BD-10736E2503DC}" presName="connTx" presStyleLbl="parChTrans1D2" presStyleIdx="1" presStyleCnt="2"/>
      <dgm:spPr/>
    </dgm:pt>
    <dgm:pt modelId="{5FB8240E-248C-5240-AB97-7FDD83B22319}" type="pres">
      <dgm:prSet presAssocID="{1C6A92EC-FD51-B84E-9F19-64AA4FEE7710}" presName="root2" presStyleCnt="0"/>
      <dgm:spPr/>
    </dgm:pt>
    <dgm:pt modelId="{FA75FFCC-4186-CF47-B745-A70119E3B51C}" type="pres">
      <dgm:prSet presAssocID="{1C6A92EC-FD51-B84E-9F19-64AA4FEE7710}" presName="LevelTwoTextNode" presStyleLbl="node2" presStyleIdx="1" presStyleCnt="2">
        <dgm:presLayoutVars>
          <dgm:chPref val="3"/>
        </dgm:presLayoutVars>
      </dgm:prSet>
      <dgm:spPr/>
    </dgm:pt>
    <dgm:pt modelId="{7183C65A-8133-364E-BB0D-366568F0C0A1}" type="pres">
      <dgm:prSet presAssocID="{1C6A92EC-FD51-B84E-9F19-64AA4FEE7710}" presName="level3hierChild" presStyleCnt="0"/>
      <dgm:spPr/>
    </dgm:pt>
    <dgm:pt modelId="{6B0C4C60-7454-9F44-9D28-A02293FA3287}" type="pres">
      <dgm:prSet presAssocID="{7A4C7E07-3BEA-3443-97A3-370EF61F7E35}" presName="conn2-1" presStyleLbl="parChTrans1D3" presStyleIdx="4" presStyleCnt="5"/>
      <dgm:spPr/>
    </dgm:pt>
    <dgm:pt modelId="{9FE5FDB6-329A-3D47-BB13-D9E80064475A}" type="pres">
      <dgm:prSet presAssocID="{7A4C7E07-3BEA-3443-97A3-370EF61F7E35}" presName="connTx" presStyleLbl="parChTrans1D3" presStyleIdx="4" presStyleCnt="5"/>
      <dgm:spPr/>
    </dgm:pt>
    <dgm:pt modelId="{1715EC23-7F96-E84F-9D22-7A250B420F58}" type="pres">
      <dgm:prSet presAssocID="{652357D6-FB50-CD4E-A6F2-02E0F933D80A}" presName="root2" presStyleCnt="0"/>
      <dgm:spPr/>
    </dgm:pt>
    <dgm:pt modelId="{50ADC08C-D82B-634E-945E-B5187B9CFBCB}" type="pres">
      <dgm:prSet presAssocID="{652357D6-FB50-CD4E-A6F2-02E0F933D80A}" presName="LevelTwoTextNode" presStyleLbl="node3" presStyleIdx="4" presStyleCnt="5">
        <dgm:presLayoutVars>
          <dgm:chPref val="3"/>
        </dgm:presLayoutVars>
      </dgm:prSet>
      <dgm:spPr/>
    </dgm:pt>
    <dgm:pt modelId="{9BF06181-B498-5340-BB55-1B53AFD04FC9}" type="pres">
      <dgm:prSet presAssocID="{652357D6-FB50-CD4E-A6F2-02E0F933D80A}" presName="level3hierChild" presStyleCnt="0"/>
      <dgm:spPr/>
    </dgm:pt>
  </dgm:ptLst>
  <dgm:cxnLst>
    <dgm:cxn modelId="{2995D900-022D-E948-8596-79D51A3C7A77}" srcId="{1CA407E6-3D44-EC4C-94C8-270DE2103F3B}" destId="{A25F867C-3EA8-5244-A558-3382718647E9}" srcOrd="0" destOrd="0" parTransId="{E8A9FBC1-FD39-BE41-9A9B-B9AFC1A51B47}" sibTransId="{41452EAB-2E4E-E446-A44B-A31874718AEC}"/>
    <dgm:cxn modelId="{CE032403-7B63-B542-B4F6-88BFD80C028F}" type="presOf" srcId="{691A5B26-46E8-7E49-9168-2688D26D14AB}" destId="{B7637AEA-95D9-1340-9872-B3BC3B74F38F}" srcOrd="0" destOrd="0" presId="urn:microsoft.com/office/officeart/2005/8/layout/hierarchy2"/>
    <dgm:cxn modelId="{B502C508-0A8F-6F4C-B2DC-E1E0D4BDDF62}" type="presOf" srcId="{7EA223BB-0F8A-6049-AEA7-AFC5B7196254}" destId="{2516218B-7769-B145-8B60-94B022A96D82}" srcOrd="0" destOrd="0" presId="urn:microsoft.com/office/officeart/2005/8/layout/hierarchy2"/>
    <dgm:cxn modelId="{BAB46B10-F56B-304F-B280-48E3A33A1162}" srcId="{691A5B26-46E8-7E49-9168-2688D26D14AB}" destId="{B515B003-4EDD-1244-A08B-21346AD3B520}" srcOrd="0" destOrd="0" parTransId="{7EA223BB-0F8A-6049-AEA7-AFC5B7196254}" sibTransId="{3C53A26F-A9B6-994F-B85C-6DB2891E8C49}"/>
    <dgm:cxn modelId="{EA3A5913-53F2-0E4F-B079-76239FDC3629}" type="presOf" srcId="{7A4C7E07-3BEA-3443-97A3-370EF61F7E35}" destId="{9FE5FDB6-329A-3D47-BB13-D9E80064475A}" srcOrd="1" destOrd="0" presId="urn:microsoft.com/office/officeart/2005/8/layout/hierarchy2"/>
    <dgm:cxn modelId="{3DCFAD18-F555-F444-9A2C-59F8F55E1D49}" srcId="{B515B003-4EDD-1244-A08B-21346AD3B520}" destId="{1CA407E6-3D44-EC4C-94C8-270DE2103F3B}" srcOrd="3" destOrd="0" parTransId="{851B912B-F972-FC47-AAF1-3A639EF393A0}" sibTransId="{0E416AD4-6CBC-7C42-AFA1-3806F670FF84}"/>
    <dgm:cxn modelId="{2FEE6321-BF5F-294E-B40E-6FC1A8630F30}" srcId="{D9ABD188-3123-094E-B31B-A31985F73CA6}" destId="{691A5B26-46E8-7E49-9168-2688D26D14AB}" srcOrd="0" destOrd="0" parTransId="{137B1108-1F04-3F45-BDE2-667394F3D67C}" sibTransId="{3B6B0B90-1A7F-3548-BFB9-251BD87F9107}"/>
    <dgm:cxn modelId="{5BB3082E-DE91-0741-A783-46495C4F3D26}" type="presOf" srcId="{B515B003-4EDD-1244-A08B-21346AD3B520}" destId="{9FF8C7EB-AF3C-FB4A-A758-AA5E1827FE59}" srcOrd="0" destOrd="0" presId="urn:microsoft.com/office/officeart/2005/8/layout/hierarchy2"/>
    <dgm:cxn modelId="{00A75932-3D8E-5949-B0F9-2951B409DB90}" type="presOf" srcId="{363CC9EC-C08E-CE45-91EF-292B9923A64A}" destId="{EC0B4D09-6DD2-414B-9282-4CF439319E25}" srcOrd="1" destOrd="0" presId="urn:microsoft.com/office/officeart/2005/8/layout/hierarchy2"/>
    <dgm:cxn modelId="{20588634-5A88-A949-9962-504D774939C1}" type="presOf" srcId="{1C6A92EC-FD51-B84E-9F19-64AA4FEE7710}" destId="{FA75FFCC-4186-CF47-B745-A70119E3B51C}" srcOrd="0" destOrd="0" presId="urn:microsoft.com/office/officeart/2005/8/layout/hierarchy2"/>
    <dgm:cxn modelId="{9F770A37-D4DB-354D-A13F-29C2F2EC77B8}" type="presOf" srcId="{7A4C7E07-3BEA-3443-97A3-370EF61F7E35}" destId="{6B0C4C60-7454-9F44-9D28-A02293FA3287}" srcOrd="0" destOrd="0" presId="urn:microsoft.com/office/officeart/2005/8/layout/hierarchy2"/>
    <dgm:cxn modelId="{DEEBC939-2004-E343-A3DF-8C25C3D173E1}" type="presOf" srcId="{8093D537-9A12-EB48-9FFD-11A7DE0F43BA}" destId="{A1BF66D6-CE99-E04B-843D-90A2BE62618C}" srcOrd="0" destOrd="0" presId="urn:microsoft.com/office/officeart/2005/8/layout/hierarchy2"/>
    <dgm:cxn modelId="{F9421F3E-6C35-1A45-8873-000755378D08}" type="presOf" srcId="{275E3A35-BD56-6B46-AA54-D0E740332C52}" destId="{57EB036C-1FB7-6549-ADAB-A9F2B3E98609}" srcOrd="1" destOrd="0" presId="urn:microsoft.com/office/officeart/2005/8/layout/hierarchy2"/>
    <dgm:cxn modelId="{AB21383E-5524-8A4F-8580-B5C018B6C333}" type="presOf" srcId="{652357D6-FB50-CD4E-A6F2-02E0F933D80A}" destId="{50ADC08C-D82B-634E-945E-B5187B9CFBCB}" srcOrd="0" destOrd="0" presId="urn:microsoft.com/office/officeart/2005/8/layout/hierarchy2"/>
    <dgm:cxn modelId="{BCBCD444-17D7-7D4A-AF0C-9AFA083E3E57}" srcId="{9567421A-7447-D345-A912-C49EF837924A}" destId="{01386A52-66EF-C644-A73C-A6800D74EA3C}" srcOrd="0" destOrd="0" parTransId="{275E3A35-BD56-6B46-AA54-D0E740332C52}" sibTransId="{48B40F19-BC6D-914F-AC77-FBF2BF8E8D28}"/>
    <dgm:cxn modelId="{63D7D153-7CB0-6346-AB2B-8B52CE3D442E}" type="presOf" srcId="{851B912B-F972-FC47-AAF1-3A639EF393A0}" destId="{FDF0F3EB-67A4-6B4F-94A9-CDCF2425D41B}" srcOrd="0" destOrd="0" presId="urn:microsoft.com/office/officeart/2005/8/layout/hierarchy2"/>
    <dgm:cxn modelId="{A55F9854-2049-9D45-868F-7D7EDA9B2D5A}" type="presOf" srcId="{363CC9EC-C08E-CE45-91EF-292B9923A64A}" destId="{7A365A98-8FD0-8A4D-8D79-D2516375E225}" srcOrd="0" destOrd="0" presId="urn:microsoft.com/office/officeart/2005/8/layout/hierarchy2"/>
    <dgm:cxn modelId="{BA07365E-0CFB-5741-BC96-28BE3AAFB095}" type="presOf" srcId="{3DDE3525-8695-AD46-99BD-10736E2503DC}" destId="{49225FFD-92E3-2142-81F2-B75BABA8198E}" srcOrd="0" destOrd="0" presId="urn:microsoft.com/office/officeart/2005/8/layout/hierarchy2"/>
    <dgm:cxn modelId="{60BB775E-2084-B04B-B779-251DF5203098}" type="presOf" srcId="{CED10A41-B62A-3D43-A6C0-87FF1B63E529}" destId="{40AC13F4-2CEF-A446-AF2E-450D12371176}" srcOrd="1" destOrd="0" presId="urn:microsoft.com/office/officeart/2005/8/layout/hierarchy2"/>
    <dgm:cxn modelId="{42B8026F-504F-3B4B-9F0B-09E670500C75}" type="presOf" srcId="{AC68B41D-2C08-604C-8960-09D4AF28F1E9}" destId="{75BA03FB-703A-CA47-A15B-3DCA3760B1DE}" srcOrd="0" destOrd="0" presId="urn:microsoft.com/office/officeart/2005/8/layout/hierarchy2"/>
    <dgm:cxn modelId="{D2094D6F-D079-AB4D-A268-6B42D6FAF643}" type="presOf" srcId="{01386A52-66EF-C644-A73C-A6800D74EA3C}" destId="{A75FA488-9212-DE4E-BE54-CAE5B587F4A1}" srcOrd="0" destOrd="0" presId="urn:microsoft.com/office/officeart/2005/8/layout/hierarchy2"/>
    <dgm:cxn modelId="{61FD4473-CEF3-C64B-8D15-03379F55C1BA}" type="presOf" srcId="{9567421A-7447-D345-A912-C49EF837924A}" destId="{7E2336FF-6AFB-FA48-A50E-83B1127949D5}" srcOrd="0" destOrd="0" presId="urn:microsoft.com/office/officeart/2005/8/layout/hierarchy2"/>
    <dgm:cxn modelId="{FD74D674-EB13-E943-9033-F4F6230CF24F}" type="presOf" srcId="{3DDE3525-8695-AD46-99BD-10736E2503DC}" destId="{E45969A8-BE62-D14C-B4D9-A0E0FA9ECD66}" srcOrd="1" destOrd="0" presId="urn:microsoft.com/office/officeart/2005/8/layout/hierarchy2"/>
    <dgm:cxn modelId="{B9033275-F868-4245-8125-C1DD5E7C3D1E}" type="presOf" srcId="{BC517AA7-A6A8-384C-9DA2-7C36F534ED9B}" destId="{54CC033E-03F0-E647-9895-0D8A02067F05}" srcOrd="0" destOrd="0" presId="urn:microsoft.com/office/officeart/2005/8/layout/hierarchy2"/>
    <dgm:cxn modelId="{70E29C78-CCA2-B94A-8950-ED4922E2416F}" type="presOf" srcId="{F78D2F2E-8963-D64B-94D2-395FAE5CB5CE}" destId="{3E823F2F-4D36-1045-AE67-36478398FFCC}" srcOrd="1" destOrd="0" presId="urn:microsoft.com/office/officeart/2005/8/layout/hierarchy2"/>
    <dgm:cxn modelId="{2E88E37C-A14C-D341-8333-CD793C821190}" type="presOf" srcId="{011E51B8-C742-DF4C-A8A7-B99B535BCA94}" destId="{663A36C6-70BB-7B40-8B9D-1076CC29D3DB}" srcOrd="0" destOrd="0" presId="urn:microsoft.com/office/officeart/2005/8/layout/hierarchy2"/>
    <dgm:cxn modelId="{5D405380-DED2-C546-A917-88D7ECE6CBF7}" type="presOf" srcId="{7EA223BB-0F8A-6049-AEA7-AFC5B7196254}" destId="{97BA4308-065E-C949-8148-6877EA18FF5D}" srcOrd="1" destOrd="0" presId="urn:microsoft.com/office/officeart/2005/8/layout/hierarchy2"/>
    <dgm:cxn modelId="{23FAA394-E5A4-514D-9DFD-1A438E8740A7}" type="presOf" srcId="{8D284350-E0FF-E84F-A807-60FE6C913C0C}" destId="{5CED553E-9F4F-3F45-A0A4-34916CF03C67}" srcOrd="0" destOrd="0" presId="urn:microsoft.com/office/officeart/2005/8/layout/hierarchy2"/>
    <dgm:cxn modelId="{92586D9B-3EE0-1F42-9C5C-87FB576EB1BE}" type="presOf" srcId="{F78D2F2E-8963-D64B-94D2-395FAE5CB5CE}" destId="{D2357713-18DA-884B-B644-BCCDA5FAA618}" srcOrd="0" destOrd="0" presId="urn:microsoft.com/office/officeart/2005/8/layout/hierarchy2"/>
    <dgm:cxn modelId="{24BE61AB-BFC9-DD48-BAFA-79C45AC404C6}" type="presOf" srcId="{275E3A35-BD56-6B46-AA54-D0E740332C52}" destId="{873CC47A-5ECB-5543-9EBC-C54BBB9946F4}" srcOrd="0" destOrd="0" presId="urn:microsoft.com/office/officeart/2005/8/layout/hierarchy2"/>
    <dgm:cxn modelId="{0F1913AD-C128-F94A-9413-CD8B78CBD560}" srcId="{1C6A92EC-FD51-B84E-9F19-64AA4FEE7710}" destId="{652357D6-FB50-CD4E-A6F2-02E0F933D80A}" srcOrd="0" destOrd="0" parTransId="{7A4C7E07-3BEA-3443-97A3-370EF61F7E35}" sibTransId="{6A9EC3A8-35E8-AD45-BE3C-81F664661BD2}"/>
    <dgm:cxn modelId="{FFD01CAD-C713-4E4B-B7E4-ABC854FDD18A}" srcId="{691A5B26-46E8-7E49-9168-2688D26D14AB}" destId="{1C6A92EC-FD51-B84E-9F19-64AA4FEE7710}" srcOrd="1" destOrd="0" parTransId="{3DDE3525-8695-AD46-99BD-10736E2503DC}" sibTransId="{43497CE1-8D24-944F-B496-3816932A7E5E}"/>
    <dgm:cxn modelId="{837B45B2-1D5D-834C-BDCD-214D08E533AA}" srcId="{AC68B41D-2C08-604C-8960-09D4AF28F1E9}" destId="{8093D537-9A12-EB48-9FFD-11A7DE0F43BA}" srcOrd="0" destOrd="0" parTransId="{CED10A41-B62A-3D43-A6C0-87FF1B63E529}" sibTransId="{69AB5AC8-35D5-0445-9B81-10B312F7B379}"/>
    <dgm:cxn modelId="{C53CCEB8-1726-9B49-AB04-BAD5DB9519E5}" type="presOf" srcId="{BC517AA7-A6A8-384C-9DA2-7C36F534ED9B}" destId="{5BE299E3-E83A-EC46-B3D4-98439A9601F5}" srcOrd="1" destOrd="0" presId="urn:microsoft.com/office/officeart/2005/8/layout/hierarchy2"/>
    <dgm:cxn modelId="{63A303C7-E58C-864A-B0BE-203B3FD7BE1D}" srcId="{9BAA98AF-E536-494C-914E-420F814AEC50}" destId="{8D284350-E0FF-E84F-A807-60FE6C913C0C}" srcOrd="0" destOrd="0" parTransId="{363CC9EC-C08E-CE45-91EF-292B9923A64A}" sibTransId="{AABA775B-0BE1-CA49-92AB-D6F24C833ED1}"/>
    <dgm:cxn modelId="{7F450FC7-FAAB-2043-9B7C-53ACBB0371B7}" type="presOf" srcId="{A25F867C-3EA8-5244-A558-3382718647E9}" destId="{E41FDAD1-9B44-7247-8A98-B0128B6368FE}" srcOrd="0" destOrd="0" presId="urn:microsoft.com/office/officeart/2005/8/layout/hierarchy2"/>
    <dgm:cxn modelId="{E71DACC9-5944-F247-9834-F219C957124D}" type="presOf" srcId="{D9ABD188-3123-094E-B31B-A31985F73CA6}" destId="{C90C7C40-3633-164D-96D1-AD056756643A}" srcOrd="0" destOrd="0" presId="urn:microsoft.com/office/officeart/2005/8/layout/hierarchy2"/>
    <dgm:cxn modelId="{6CE185D8-4918-CC4A-B617-63228BACF457}" srcId="{B515B003-4EDD-1244-A08B-21346AD3B520}" destId="{9567421A-7447-D345-A912-C49EF837924A}" srcOrd="0" destOrd="0" parTransId="{011E51B8-C742-DF4C-A8A7-B99B535BCA94}" sibTransId="{FC15AEEA-B262-8844-B84F-EC3A1C70D7D3}"/>
    <dgm:cxn modelId="{867FB8D9-A270-FD4F-A9F4-9661A1D853D0}" srcId="{B515B003-4EDD-1244-A08B-21346AD3B520}" destId="{9BAA98AF-E536-494C-914E-420F814AEC50}" srcOrd="2" destOrd="0" parTransId="{BC517AA7-A6A8-384C-9DA2-7C36F534ED9B}" sibTransId="{FC5BAD84-4520-3F4A-965B-9235348D9CB7}"/>
    <dgm:cxn modelId="{CF5601DB-A967-5B4B-9C97-3259E0C54A17}" type="presOf" srcId="{9BAA98AF-E536-494C-914E-420F814AEC50}" destId="{643BBAA8-1E60-FB48-B094-7C1727D18ED1}" srcOrd="0" destOrd="0" presId="urn:microsoft.com/office/officeart/2005/8/layout/hierarchy2"/>
    <dgm:cxn modelId="{250A62E1-EAD9-424A-AFA4-59EEA1E28C59}" type="presOf" srcId="{E8A9FBC1-FD39-BE41-9A9B-B9AFC1A51B47}" destId="{7357ACDA-6270-5248-B00F-AC23842AE759}" srcOrd="1" destOrd="0" presId="urn:microsoft.com/office/officeart/2005/8/layout/hierarchy2"/>
    <dgm:cxn modelId="{58B227EC-5BEA-C149-8F14-06AB23AAA83F}" type="presOf" srcId="{E8A9FBC1-FD39-BE41-9A9B-B9AFC1A51B47}" destId="{134521BF-3B27-7245-AD6A-90D1FCC7B249}" srcOrd="0" destOrd="0" presId="urn:microsoft.com/office/officeart/2005/8/layout/hierarchy2"/>
    <dgm:cxn modelId="{281AB6F0-9B2D-EA4C-818D-71098C107C0D}" type="presOf" srcId="{851B912B-F972-FC47-AAF1-3A639EF393A0}" destId="{1EF59D41-F2D6-B544-AADC-8F9DDDE4394C}" srcOrd="1" destOrd="0" presId="urn:microsoft.com/office/officeart/2005/8/layout/hierarchy2"/>
    <dgm:cxn modelId="{9C4DC5F1-030A-B844-9458-8B730592F3B8}" type="presOf" srcId="{011E51B8-C742-DF4C-A8A7-B99B535BCA94}" destId="{CCCAB4CF-136D-7E46-8D58-9574D703A6D8}" srcOrd="1" destOrd="0" presId="urn:microsoft.com/office/officeart/2005/8/layout/hierarchy2"/>
    <dgm:cxn modelId="{87D55AF3-83DD-604F-87CD-155057E48248}" type="presOf" srcId="{1CA407E6-3D44-EC4C-94C8-270DE2103F3B}" destId="{30170449-3099-C646-AC5C-A9B453BDBC77}" srcOrd="0" destOrd="0" presId="urn:microsoft.com/office/officeart/2005/8/layout/hierarchy2"/>
    <dgm:cxn modelId="{69F6FEF5-A60E-044F-85A9-4FF6E4751771}" type="presOf" srcId="{CED10A41-B62A-3D43-A6C0-87FF1B63E529}" destId="{B7DC6195-385E-2949-809B-BAD59C65AB2E}" srcOrd="0" destOrd="0" presId="urn:microsoft.com/office/officeart/2005/8/layout/hierarchy2"/>
    <dgm:cxn modelId="{D8B4A5F6-90C8-0144-BE69-5969B326C9BD}" srcId="{B515B003-4EDD-1244-A08B-21346AD3B520}" destId="{AC68B41D-2C08-604C-8960-09D4AF28F1E9}" srcOrd="1" destOrd="0" parTransId="{F78D2F2E-8963-D64B-94D2-395FAE5CB5CE}" sibTransId="{BC74B73E-7A98-8148-9947-43EF0065D463}"/>
    <dgm:cxn modelId="{7DCB13CF-22C0-6A4F-9ECA-034D9779F43D}" type="presParOf" srcId="{C90C7C40-3633-164D-96D1-AD056756643A}" destId="{C34F9167-9FDA-C14B-BAD1-72F37ADE4F14}" srcOrd="0" destOrd="0" presId="urn:microsoft.com/office/officeart/2005/8/layout/hierarchy2"/>
    <dgm:cxn modelId="{34B63634-2D1D-B545-8EF9-9AABA6856835}" type="presParOf" srcId="{C34F9167-9FDA-C14B-BAD1-72F37ADE4F14}" destId="{B7637AEA-95D9-1340-9872-B3BC3B74F38F}" srcOrd="0" destOrd="0" presId="urn:microsoft.com/office/officeart/2005/8/layout/hierarchy2"/>
    <dgm:cxn modelId="{7877E8B0-7D3F-9648-85F5-112461E507F1}" type="presParOf" srcId="{C34F9167-9FDA-C14B-BAD1-72F37ADE4F14}" destId="{56C20A8F-F540-994D-BE20-EB6EA6526757}" srcOrd="1" destOrd="0" presId="urn:microsoft.com/office/officeart/2005/8/layout/hierarchy2"/>
    <dgm:cxn modelId="{342D85A9-4B60-E842-B259-9D987D4DD447}" type="presParOf" srcId="{56C20A8F-F540-994D-BE20-EB6EA6526757}" destId="{2516218B-7769-B145-8B60-94B022A96D82}" srcOrd="0" destOrd="0" presId="urn:microsoft.com/office/officeart/2005/8/layout/hierarchy2"/>
    <dgm:cxn modelId="{8BCA7B66-6ED6-AE48-B0FE-4619D3657E4C}" type="presParOf" srcId="{2516218B-7769-B145-8B60-94B022A96D82}" destId="{97BA4308-065E-C949-8148-6877EA18FF5D}" srcOrd="0" destOrd="0" presId="urn:microsoft.com/office/officeart/2005/8/layout/hierarchy2"/>
    <dgm:cxn modelId="{CCBA79E2-3929-A14E-9D17-3519D2E7E5FC}" type="presParOf" srcId="{56C20A8F-F540-994D-BE20-EB6EA6526757}" destId="{AF1FA936-C348-D944-87E0-7AB3271BECA8}" srcOrd="1" destOrd="0" presId="urn:microsoft.com/office/officeart/2005/8/layout/hierarchy2"/>
    <dgm:cxn modelId="{E254C223-E5D1-C049-97FB-324493CCB30E}" type="presParOf" srcId="{AF1FA936-C348-D944-87E0-7AB3271BECA8}" destId="{9FF8C7EB-AF3C-FB4A-A758-AA5E1827FE59}" srcOrd="0" destOrd="0" presId="urn:microsoft.com/office/officeart/2005/8/layout/hierarchy2"/>
    <dgm:cxn modelId="{C0267C7B-F3C3-894A-8B4C-28AC3A16366B}" type="presParOf" srcId="{AF1FA936-C348-D944-87E0-7AB3271BECA8}" destId="{9C7E015A-CCD3-5443-8EC2-569A2FD2EEA8}" srcOrd="1" destOrd="0" presId="urn:microsoft.com/office/officeart/2005/8/layout/hierarchy2"/>
    <dgm:cxn modelId="{FB55BCB7-52AB-8545-885F-4974B21B16F7}" type="presParOf" srcId="{9C7E015A-CCD3-5443-8EC2-569A2FD2EEA8}" destId="{663A36C6-70BB-7B40-8B9D-1076CC29D3DB}" srcOrd="0" destOrd="0" presId="urn:microsoft.com/office/officeart/2005/8/layout/hierarchy2"/>
    <dgm:cxn modelId="{A2C49D55-9566-2B45-A45F-4A30EAA60437}" type="presParOf" srcId="{663A36C6-70BB-7B40-8B9D-1076CC29D3DB}" destId="{CCCAB4CF-136D-7E46-8D58-9574D703A6D8}" srcOrd="0" destOrd="0" presId="urn:microsoft.com/office/officeart/2005/8/layout/hierarchy2"/>
    <dgm:cxn modelId="{5FF26081-7615-3040-B5A0-0A98A63DC008}" type="presParOf" srcId="{9C7E015A-CCD3-5443-8EC2-569A2FD2EEA8}" destId="{8187D87D-431E-EE48-A4D5-A5B437111869}" srcOrd="1" destOrd="0" presId="urn:microsoft.com/office/officeart/2005/8/layout/hierarchy2"/>
    <dgm:cxn modelId="{4177B32E-402C-9847-A604-1E2B80F7B6AB}" type="presParOf" srcId="{8187D87D-431E-EE48-A4D5-A5B437111869}" destId="{7E2336FF-6AFB-FA48-A50E-83B1127949D5}" srcOrd="0" destOrd="0" presId="urn:microsoft.com/office/officeart/2005/8/layout/hierarchy2"/>
    <dgm:cxn modelId="{758269F8-6501-FD4E-BAA6-CEECA407C64D}" type="presParOf" srcId="{8187D87D-431E-EE48-A4D5-A5B437111869}" destId="{5027FFF4-D911-1B47-AFF2-D08DF5556FDF}" srcOrd="1" destOrd="0" presId="urn:microsoft.com/office/officeart/2005/8/layout/hierarchy2"/>
    <dgm:cxn modelId="{2BFFBB87-202A-174C-AB8D-AB43FEE15C8F}" type="presParOf" srcId="{5027FFF4-D911-1B47-AFF2-D08DF5556FDF}" destId="{873CC47A-5ECB-5543-9EBC-C54BBB9946F4}" srcOrd="0" destOrd="0" presId="urn:microsoft.com/office/officeart/2005/8/layout/hierarchy2"/>
    <dgm:cxn modelId="{A11D98D2-0A48-7944-8259-4FB97B20F746}" type="presParOf" srcId="{873CC47A-5ECB-5543-9EBC-C54BBB9946F4}" destId="{57EB036C-1FB7-6549-ADAB-A9F2B3E98609}" srcOrd="0" destOrd="0" presId="urn:microsoft.com/office/officeart/2005/8/layout/hierarchy2"/>
    <dgm:cxn modelId="{62CDF51D-E300-6F4E-862E-3E0DEB191522}" type="presParOf" srcId="{5027FFF4-D911-1B47-AFF2-D08DF5556FDF}" destId="{BBE0F303-A6A2-184A-B2E9-7DA808DF65A6}" srcOrd="1" destOrd="0" presId="urn:microsoft.com/office/officeart/2005/8/layout/hierarchy2"/>
    <dgm:cxn modelId="{7B652D64-5038-5A48-9533-A80357A71DDD}" type="presParOf" srcId="{BBE0F303-A6A2-184A-B2E9-7DA808DF65A6}" destId="{A75FA488-9212-DE4E-BE54-CAE5B587F4A1}" srcOrd="0" destOrd="0" presId="urn:microsoft.com/office/officeart/2005/8/layout/hierarchy2"/>
    <dgm:cxn modelId="{019661FD-1C13-6440-A1BB-C30E276C4067}" type="presParOf" srcId="{BBE0F303-A6A2-184A-B2E9-7DA808DF65A6}" destId="{92D24A97-0CD4-A146-8E34-90A9A656C94B}" srcOrd="1" destOrd="0" presId="urn:microsoft.com/office/officeart/2005/8/layout/hierarchy2"/>
    <dgm:cxn modelId="{F7C8B035-61C8-4945-A3C9-7B902CB58C46}" type="presParOf" srcId="{9C7E015A-CCD3-5443-8EC2-569A2FD2EEA8}" destId="{D2357713-18DA-884B-B644-BCCDA5FAA618}" srcOrd="2" destOrd="0" presId="urn:microsoft.com/office/officeart/2005/8/layout/hierarchy2"/>
    <dgm:cxn modelId="{E1CE0F21-0850-2747-AD44-A5D283CE42A6}" type="presParOf" srcId="{D2357713-18DA-884B-B644-BCCDA5FAA618}" destId="{3E823F2F-4D36-1045-AE67-36478398FFCC}" srcOrd="0" destOrd="0" presId="urn:microsoft.com/office/officeart/2005/8/layout/hierarchy2"/>
    <dgm:cxn modelId="{C18CB4C6-59F5-CD46-8017-AF5D171E2710}" type="presParOf" srcId="{9C7E015A-CCD3-5443-8EC2-569A2FD2EEA8}" destId="{A9290B45-E562-254E-9318-1AAC2BFE2A34}" srcOrd="3" destOrd="0" presId="urn:microsoft.com/office/officeart/2005/8/layout/hierarchy2"/>
    <dgm:cxn modelId="{605470E5-E42B-0A46-A6D3-107B566A4BB2}" type="presParOf" srcId="{A9290B45-E562-254E-9318-1AAC2BFE2A34}" destId="{75BA03FB-703A-CA47-A15B-3DCA3760B1DE}" srcOrd="0" destOrd="0" presId="urn:microsoft.com/office/officeart/2005/8/layout/hierarchy2"/>
    <dgm:cxn modelId="{DD34C634-18E4-4B4F-A343-4397F73509DC}" type="presParOf" srcId="{A9290B45-E562-254E-9318-1AAC2BFE2A34}" destId="{051F04C3-00A4-8543-80BA-3E51432198D7}" srcOrd="1" destOrd="0" presId="urn:microsoft.com/office/officeart/2005/8/layout/hierarchy2"/>
    <dgm:cxn modelId="{C11F4C06-215A-454B-93B0-C019B1CA4531}" type="presParOf" srcId="{051F04C3-00A4-8543-80BA-3E51432198D7}" destId="{B7DC6195-385E-2949-809B-BAD59C65AB2E}" srcOrd="0" destOrd="0" presId="urn:microsoft.com/office/officeart/2005/8/layout/hierarchy2"/>
    <dgm:cxn modelId="{828030B2-6986-484C-B13C-6560F6E8963B}" type="presParOf" srcId="{B7DC6195-385E-2949-809B-BAD59C65AB2E}" destId="{40AC13F4-2CEF-A446-AF2E-450D12371176}" srcOrd="0" destOrd="0" presId="urn:microsoft.com/office/officeart/2005/8/layout/hierarchy2"/>
    <dgm:cxn modelId="{E6C54CBE-B703-0E48-BD87-E4F83E8A3E44}" type="presParOf" srcId="{051F04C3-00A4-8543-80BA-3E51432198D7}" destId="{3661C252-A694-F541-8976-3C884917FFB7}" srcOrd="1" destOrd="0" presId="urn:microsoft.com/office/officeart/2005/8/layout/hierarchy2"/>
    <dgm:cxn modelId="{2D80BEA6-813A-4745-90AD-48F8586D48F5}" type="presParOf" srcId="{3661C252-A694-F541-8976-3C884917FFB7}" destId="{A1BF66D6-CE99-E04B-843D-90A2BE62618C}" srcOrd="0" destOrd="0" presId="urn:microsoft.com/office/officeart/2005/8/layout/hierarchy2"/>
    <dgm:cxn modelId="{D179EDB8-E402-6D40-BE4E-5284BE5A0A7F}" type="presParOf" srcId="{3661C252-A694-F541-8976-3C884917FFB7}" destId="{A8920DE1-E2A0-C640-BADB-74763FB84A6B}" srcOrd="1" destOrd="0" presId="urn:microsoft.com/office/officeart/2005/8/layout/hierarchy2"/>
    <dgm:cxn modelId="{D8C98F48-4D5A-824D-9CB5-BAA94692ADE4}" type="presParOf" srcId="{9C7E015A-CCD3-5443-8EC2-569A2FD2EEA8}" destId="{54CC033E-03F0-E647-9895-0D8A02067F05}" srcOrd="4" destOrd="0" presId="urn:microsoft.com/office/officeart/2005/8/layout/hierarchy2"/>
    <dgm:cxn modelId="{F2EE388F-59E0-F94C-BF2B-BF95EF4223F8}" type="presParOf" srcId="{54CC033E-03F0-E647-9895-0D8A02067F05}" destId="{5BE299E3-E83A-EC46-B3D4-98439A9601F5}" srcOrd="0" destOrd="0" presId="urn:microsoft.com/office/officeart/2005/8/layout/hierarchy2"/>
    <dgm:cxn modelId="{04667B4E-C97A-444E-A1A9-71EF965FEFF2}" type="presParOf" srcId="{9C7E015A-CCD3-5443-8EC2-569A2FD2EEA8}" destId="{70DAEAA8-18BB-F04A-A225-AEB42081D4B2}" srcOrd="5" destOrd="0" presId="urn:microsoft.com/office/officeart/2005/8/layout/hierarchy2"/>
    <dgm:cxn modelId="{06A53FBD-8AA1-C64E-837E-CC9B09B679A7}" type="presParOf" srcId="{70DAEAA8-18BB-F04A-A225-AEB42081D4B2}" destId="{643BBAA8-1E60-FB48-B094-7C1727D18ED1}" srcOrd="0" destOrd="0" presId="urn:microsoft.com/office/officeart/2005/8/layout/hierarchy2"/>
    <dgm:cxn modelId="{F0D668A1-324D-1346-BFFD-BA168B1D7EE4}" type="presParOf" srcId="{70DAEAA8-18BB-F04A-A225-AEB42081D4B2}" destId="{257F15EB-8326-C94D-BBC7-3EF2428C2FB8}" srcOrd="1" destOrd="0" presId="urn:microsoft.com/office/officeart/2005/8/layout/hierarchy2"/>
    <dgm:cxn modelId="{2A9DB0C9-431D-D54D-A6B9-1D8443DEC2E6}" type="presParOf" srcId="{257F15EB-8326-C94D-BBC7-3EF2428C2FB8}" destId="{7A365A98-8FD0-8A4D-8D79-D2516375E225}" srcOrd="0" destOrd="0" presId="urn:microsoft.com/office/officeart/2005/8/layout/hierarchy2"/>
    <dgm:cxn modelId="{192EBC73-3B29-AE4A-B391-3330DBD1C933}" type="presParOf" srcId="{7A365A98-8FD0-8A4D-8D79-D2516375E225}" destId="{EC0B4D09-6DD2-414B-9282-4CF439319E25}" srcOrd="0" destOrd="0" presId="urn:microsoft.com/office/officeart/2005/8/layout/hierarchy2"/>
    <dgm:cxn modelId="{FAF545C5-4E2C-D542-AD01-D6F85F15E2FA}" type="presParOf" srcId="{257F15EB-8326-C94D-BBC7-3EF2428C2FB8}" destId="{78F4894F-26EB-3048-896F-1494EFEFE13E}" srcOrd="1" destOrd="0" presId="urn:microsoft.com/office/officeart/2005/8/layout/hierarchy2"/>
    <dgm:cxn modelId="{E44E467F-7623-C94B-B7CB-64E076F5E0D9}" type="presParOf" srcId="{78F4894F-26EB-3048-896F-1494EFEFE13E}" destId="{5CED553E-9F4F-3F45-A0A4-34916CF03C67}" srcOrd="0" destOrd="0" presId="urn:microsoft.com/office/officeart/2005/8/layout/hierarchy2"/>
    <dgm:cxn modelId="{55215DBA-552E-AD4C-8D85-4C27F5F1B844}" type="presParOf" srcId="{78F4894F-26EB-3048-896F-1494EFEFE13E}" destId="{B6CF07B6-2BF5-3747-8E3E-992C3867C49B}" srcOrd="1" destOrd="0" presId="urn:microsoft.com/office/officeart/2005/8/layout/hierarchy2"/>
    <dgm:cxn modelId="{4E61CB6D-73D4-2449-A489-C59CD62951CE}" type="presParOf" srcId="{9C7E015A-CCD3-5443-8EC2-569A2FD2EEA8}" destId="{FDF0F3EB-67A4-6B4F-94A9-CDCF2425D41B}" srcOrd="6" destOrd="0" presId="urn:microsoft.com/office/officeart/2005/8/layout/hierarchy2"/>
    <dgm:cxn modelId="{220FF752-40F8-DA40-AEFD-6B9607784D02}" type="presParOf" srcId="{FDF0F3EB-67A4-6B4F-94A9-CDCF2425D41B}" destId="{1EF59D41-F2D6-B544-AADC-8F9DDDE4394C}" srcOrd="0" destOrd="0" presId="urn:microsoft.com/office/officeart/2005/8/layout/hierarchy2"/>
    <dgm:cxn modelId="{3D6AE5B3-1967-B641-A55F-C4FEC8221137}" type="presParOf" srcId="{9C7E015A-CCD3-5443-8EC2-569A2FD2EEA8}" destId="{AA688C9D-AB6A-B64F-BEA6-7122C347135B}" srcOrd="7" destOrd="0" presId="urn:microsoft.com/office/officeart/2005/8/layout/hierarchy2"/>
    <dgm:cxn modelId="{4D93306C-D896-7D41-A0C6-04E2427E3C52}" type="presParOf" srcId="{AA688C9D-AB6A-B64F-BEA6-7122C347135B}" destId="{30170449-3099-C646-AC5C-A9B453BDBC77}" srcOrd="0" destOrd="0" presId="urn:microsoft.com/office/officeart/2005/8/layout/hierarchy2"/>
    <dgm:cxn modelId="{47DB3CD7-E59F-E14E-9393-6CC11EDDAE6C}" type="presParOf" srcId="{AA688C9D-AB6A-B64F-BEA6-7122C347135B}" destId="{596EF09B-8A17-0F4F-9ECD-8A02034A6072}" srcOrd="1" destOrd="0" presId="urn:microsoft.com/office/officeart/2005/8/layout/hierarchy2"/>
    <dgm:cxn modelId="{7D635617-D873-CA4B-92D3-7EB71CAAF8D6}" type="presParOf" srcId="{596EF09B-8A17-0F4F-9ECD-8A02034A6072}" destId="{134521BF-3B27-7245-AD6A-90D1FCC7B249}" srcOrd="0" destOrd="0" presId="urn:microsoft.com/office/officeart/2005/8/layout/hierarchy2"/>
    <dgm:cxn modelId="{DE5C7688-ABD6-744A-B3D9-D732C5CEC982}" type="presParOf" srcId="{134521BF-3B27-7245-AD6A-90D1FCC7B249}" destId="{7357ACDA-6270-5248-B00F-AC23842AE759}" srcOrd="0" destOrd="0" presId="urn:microsoft.com/office/officeart/2005/8/layout/hierarchy2"/>
    <dgm:cxn modelId="{6AF79990-DA20-A542-9264-74EF1830E66A}" type="presParOf" srcId="{596EF09B-8A17-0F4F-9ECD-8A02034A6072}" destId="{0E6866B2-8A42-9845-B870-94F871068740}" srcOrd="1" destOrd="0" presId="urn:microsoft.com/office/officeart/2005/8/layout/hierarchy2"/>
    <dgm:cxn modelId="{49E82F9D-BB4B-FE4D-BDC4-038839801C6E}" type="presParOf" srcId="{0E6866B2-8A42-9845-B870-94F871068740}" destId="{E41FDAD1-9B44-7247-8A98-B0128B6368FE}" srcOrd="0" destOrd="0" presId="urn:microsoft.com/office/officeart/2005/8/layout/hierarchy2"/>
    <dgm:cxn modelId="{EAC3D76F-C665-4F4E-B6D1-F50C2FDA02DF}" type="presParOf" srcId="{0E6866B2-8A42-9845-B870-94F871068740}" destId="{705184C2-1EAA-7243-88D4-06051CB14DDF}" srcOrd="1" destOrd="0" presId="urn:microsoft.com/office/officeart/2005/8/layout/hierarchy2"/>
    <dgm:cxn modelId="{753AA95F-C405-414E-8501-205BD087F0E8}" type="presParOf" srcId="{56C20A8F-F540-994D-BE20-EB6EA6526757}" destId="{49225FFD-92E3-2142-81F2-B75BABA8198E}" srcOrd="2" destOrd="0" presId="urn:microsoft.com/office/officeart/2005/8/layout/hierarchy2"/>
    <dgm:cxn modelId="{F85AE4FB-A2CB-6641-ADEF-C7D0B0EF87F8}" type="presParOf" srcId="{49225FFD-92E3-2142-81F2-B75BABA8198E}" destId="{E45969A8-BE62-D14C-B4D9-A0E0FA9ECD66}" srcOrd="0" destOrd="0" presId="urn:microsoft.com/office/officeart/2005/8/layout/hierarchy2"/>
    <dgm:cxn modelId="{67BB00BF-6864-8C4C-A821-88BA0C68D417}" type="presParOf" srcId="{56C20A8F-F540-994D-BE20-EB6EA6526757}" destId="{5FB8240E-248C-5240-AB97-7FDD83B22319}" srcOrd="3" destOrd="0" presId="urn:microsoft.com/office/officeart/2005/8/layout/hierarchy2"/>
    <dgm:cxn modelId="{089569F4-CEB4-214F-85F7-0BE9D3E9209E}" type="presParOf" srcId="{5FB8240E-248C-5240-AB97-7FDD83B22319}" destId="{FA75FFCC-4186-CF47-B745-A70119E3B51C}" srcOrd="0" destOrd="0" presId="urn:microsoft.com/office/officeart/2005/8/layout/hierarchy2"/>
    <dgm:cxn modelId="{BB6C014F-B1B6-FA45-9909-A1460544E052}" type="presParOf" srcId="{5FB8240E-248C-5240-AB97-7FDD83B22319}" destId="{7183C65A-8133-364E-BB0D-366568F0C0A1}" srcOrd="1" destOrd="0" presId="urn:microsoft.com/office/officeart/2005/8/layout/hierarchy2"/>
    <dgm:cxn modelId="{3E12AD0E-18A2-054C-A390-2C00B56C0A8F}" type="presParOf" srcId="{7183C65A-8133-364E-BB0D-366568F0C0A1}" destId="{6B0C4C60-7454-9F44-9D28-A02293FA3287}" srcOrd="0" destOrd="0" presId="urn:microsoft.com/office/officeart/2005/8/layout/hierarchy2"/>
    <dgm:cxn modelId="{D67A8997-4224-6B40-A2C7-35EB07DEDBA0}" type="presParOf" srcId="{6B0C4C60-7454-9F44-9D28-A02293FA3287}" destId="{9FE5FDB6-329A-3D47-BB13-D9E80064475A}" srcOrd="0" destOrd="0" presId="urn:microsoft.com/office/officeart/2005/8/layout/hierarchy2"/>
    <dgm:cxn modelId="{7264D770-8672-444B-8037-88150C6ABB80}" type="presParOf" srcId="{7183C65A-8133-364E-BB0D-366568F0C0A1}" destId="{1715EC23-7F96-E84F-9D22-7A250B420F58}" srcOrd="1" destOrd="0" presId="urn:microsoft.com/office/officeart/2005/8/layout/hierarchy2"/>
    <dgm:cxn modelId="{22CE095C-2A6B-E14E-BCC1-6F2CF0DA68E1}" type="presParOf" srcId="{1715EC23-7F96-E84F-9D22-7A250B420F58}" destId="{50ADC08C-D82B-634E-945E-B5187B9CFBCB}" srcOrd="0" destOrd="0" presId="urn:microsoft.com/office/officeart/2005/8/layout/hierarchy2"/>
    <dgm:cxn modelId="{9E74F2DA-A748-F744-B5CC-346D986923B1}" type="presParOf" srcId="{1715EC23-7F96-E84F-9D22-7A250B420F58}" destId="{9BF06181-B498-5340-BB55-1B53AFD04F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9F1039-8354-9141-83D5-3418ECCDA470}">
      <dgm:prSet phldrT="[Text]" custT="1"/>
      <dgm:spPr>
        <a:blipFill>
          <a:blip xmlns:r="http://schemas.openxmlformats.org/officeDocument/2006/relationships" r:embed="rId1"/>
          <a:stretch>
            <a:fillRect l="-769" t="-20455" r="-2308" b="-181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100" dirty="0" err="1">
              <a:solidFill>
                <a:schemeClr val="bg1"/>
              </a:solidFill>
            </a:rPr>
            <a:t>OwnerId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Name: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Symbol: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Quantity: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Decimals:</a:t>
          </a:r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0" i="1" dirty="0">
              <a:solidFill>
                <a:schemeClr val="bg1"/>
              </a:solidFill>
            </a:rPr>
            <a:t>~d</a:t>
          </a:r>
        </a:p>
        <a:p>
          <a:pPr algn="l"/>
          <a:r>
            <a:rPr lang="en-US" sz="1400" dirty="0">
              <a:solidFill>
                <a:schemeClr val="bg1"/>
              </a:solidFill>
            </a:rPr>
            <a:t>Decimals: 0</a:t>
          </a:r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0C196CF-09C6-D14D-A15A-1B465993E36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5AB8E-B4DA-034D-84F1-153A33F2CCD1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F33D2DA-AB75-6344-B22A-660BAC46BD9E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F817743-49A3-DB43-B02C-96ED820552CA}" type="asst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9E167D9-83F7-DA4A-B31B-9FEF7F26D12E}">
      <dgm:prSet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ED1BFC4-9EF1-1B42-80AE-024F48C19E1D}">
      <dgm:prSet phldrT="[Text]" custT="1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3C9ECCF-51B7-E046-A298-0C1CDD566073}" type="parTrans" cxnId="{3302F482-066C-324B-A732-7636A4CF3A66}">
      <dgm:prSet/>
      <dgm:spPr/>
      <dgm:t>
        <a:bodyPr/>
        <a:lstStyle/>
        <a:p>
          <a:endParaRPr lang="en-US"/>
        </a:p>
      </dgm:t>
    </dgm:pt>
    <dgm:pt modelId="{BB705CA1-B62C-1A4F-A7FC-9B21DCB1AA54}" type="sibTrans" cxnId="{3302F482-066C-324B-A732-7636A4CF3A66}">
      <dgm:prSet/>
      <dgm:spPr/>
      <dgm:t>
        <a:bodyPr/>
        <a:lstStyle/>
        <a:p>
          <a:endParaRPr lang="en-US"/>
        </a:p>
      </dgm:t>
    </dgm:pt>
    <dgm:pt modelId="{DB65C7A1-83B9-3045-929E-351DF951A4A2}" type="asst">
      <dgm:prSet custT="1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7A536D0-B172-6D4C-8C35-D41CA5AE453D}" type="parTrans" cxnId="{F5C53366-549C-B449-950F-2A2ACF4A07FE}">
      <dgm:prSet/>
      <dgm:spPr/>
      <dgm:t>
        <a:bodyPr/>
        <a:lstStyle/>
        <a:p>
          <a:endParaRPr lang="en-US"/>
        </a:p>
      </dgm:t>
    </dgm:pt>
    <dgm:pt modelId="{F9577FAC-2A14-7944-9673-05BEE9C2378C}" type="sibTrans" cxnId="{F5C53366-549C-B449-950F-2A2ACF4A07FE}">
      <dgm:prSet/>
      <dgm:spPr/>
      <dgm:t>
        <a:bodyPr/>
        <a:lstStyle/>
        <a:p>
          <a:endParaRPr lang="en-US"/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9F75-7DD8-D14C-B0B9-485E78324FA4}" type="pres">
      <dgm:prSet presAssocID="{0ED1BFC4-9EF1-1B42-80AE-024F48C19E1D}" presName="hierRoot1" presStyleCnt="0">
        <dgm:presLayoutVars>
          <dgm:hierBranch val="init"/>
        </dgm:presLayoutVars>
      </dgm:prSet>
      <dgm:spPr/>
    </dgm:pt>
    <dgm:pt modelId="{DF8D23CC-DBFD-A54A-817A-7F7C001C7B67}" type="pres">
      <dgm:prSet presAssocID="{0ED1BFC4-9EF1-1B42-80AE-024F48C19E1D}" presName="rootComposite1" presStyleCnt="0"/>
      <dgm:spPr/>
    </dgm:pt>
    <dgm:pt modelId="{CE5CC53B-B685-7A44-8C5C-D1956EE35DCD}" type="pres">
      <dgm:prSet presAssocID="{0ED1BFC4-9EF1-1B42-80AE-024F48C19E1D}" presName="rootText1" presStyleLbl="node0" presStyleIdx="0" presStyleCnt="1">
        <dgm:presLayoutVars>
          <dgm:chPref val="3"/>
        </dgm:presLayoutVars>
      </dgm:prSet>
      <dgm:spPr/>
    </dgm:pt>
    <dgm:pt modelId="{08B9544F-1A4B-A945-820F-5A320F21EBB8}" type="pres">
      <dgm:prSet presAssocID="{0ED1BFC4-9EF1-1B42-80AE-024F48C19E1D}" presName="rootConnector1" presStyleLbl="node1" presStyleIdx="0" presStyleCnt="0"/>
      <dgm:spPr/>
    </dgm:pt>
    <dgm:pt modelId="{8480C6F9-3755-3243-9A69-3D21B712A809}" type="pres">
      <dgm:prSet presAssocID="{0ED1BFC4-9EF1-1B42-80AE-024F48C19E1D}" presName="hierChild2" presStyleCnt="0"/>
      <dgm:spPr/>
    </dgm:pt>
    <dgm:pt modelId="{4B153AC3-3657-F34D-8BE7-4175EBD71F10}" type="pres">
      <dgm:prSet presAssocID="{A88EC474-C83C-0C4B-91A5-DEBA0EFF6216}" presName="Name37" presStyleLbl="parChTrans1D2" presStyleIdx="0" presStyleCnt="1"/>
      <dgm:spPr/>
    </dgm:pt>
    <dgm:pt modelId="{B8FD6FF5-C03B-AB42-984A-924650FD7A41}" type="pres">
      <dgm:prSet presAssocID="{029F1039-8354-9141-83D5-3418ECCDA470}" presName="hierRoot2" presStyleCnt="0">
        <dgm:presLayoutVars>
          <dgm:hierBranch val="init"/>
        </dgm:presLayoutVars>
      </dgm:prSet>
      <dgm:spPr/>
    </dgm:pt>
    <dgm:pt modelId="{A84A60D7-C6B7-7D4C-9315-0FDEF5C133DF}" type="pres">
      <dgm:prSet presAssocID="{029F1039-8354-9141-83D5-3418ECCDA470}" presName="rootComposite" presStyleCnt="0"/>
      <dgm:spPr/>
    </dgm:pt>
    <dgm:pt modelId="{599DCB4D-1C3A-6544-87F5-812051421160}" type="pres">
      <dgm:prSet presAssocID="{029F1039-8354-9141-83D5-3418ECCDA470}" presName="rootText" presStyleLbl="node2" presStyleIdx="0" presStyleCnt="1" custScaleX="193944" custScaleY="128330">
        <dgm:presLayoutVars>
          <dgm:chPref val="3"/>
        </dgm:presLayoutVars>
      </dgm:prSet>
      <dgm:spPr/>
    </dgm:pt>
    <dgm:pt modelId="{EF1097C3-42F7-CA4B-8788-35B9FE54415E}" type="pres">
      <dgm:prSet presAssocID="{029F1039-8354-9141-83D5-3418ECCDA470}" presName="rootConnector" presStyleLbl="node2" presStyleIdx="0" presStyleCnt="1"/>
      <dgm:spPr/>
    </dgm:pt>
    <dgm:pt modelId="{7F1D12F7-A082-0440-AC6F-7F7BD1A119A9}" type="pres">
      <dgm:prSet presAssocID="{029F1039-8354-9141-83D5-3418ECCDA470}" presName="hierChild4" presStyleCnt="0"/>
      <dgm:spPr/>
    </dgm:pt>
    <dgm:pt modelId="{D8CDA806-FCE8-8D4C-9F08-03BFD0DFBBA3}" type="pres">
      <dgm:prSet presAssocID="{766D66C9-A3EE-AF4C-B193-9CDE98E5E2F9}" presName="Name37" presStyleLbl="parChTrans1D3" presStyleIdx="0" presStyleCnt="5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3" presStyleIdx="0" presStyleCnt="2" custScaleX="161237" custScaleY="139912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3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3" presStyleIdx="1" presStyleCnt="5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3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3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4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4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4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4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4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4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4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4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4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291D2C11-36EC-354B-91AC-4C4655633686}" type="pres">
      <dgm:prSet presAssocID="{029F1039-8354-9141-83D5-3418ECCDA470}" presName="hierChild5" presStyleCnt="0"/>
      <dgm:spPr/>
    </dgm:pt>
    <dgm:pt modelId="{AFDF98E4-08C4-524E-AE54-2A399357C001}" type="pres">
      <dgm:prSet presAssocID="{24C1347C-3533-004A-9EE6-6EB7B1878229}" presName="Name111" presStyleLbl="parChTrans1D3" presStyleIdx="2" presStyleCnt="5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2" presStyleIdx="0" presStyleCnt="3" custScaleX="188633" custScaleY="211989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2" presStyleIdx="0" presStyleCnt="3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3" presStyleIdx="3" presStyleCnt="5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2" presStyleIdx="1" presStyleCnt="3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2" presStyleIdx="1" presStyleCnt="3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  <dgm:pt modelId="{C4302F0D-BEB4-924C-9F83-9DDA846D50AD}" type="pres">
      <dgm:prSet presAssocID="{97A536D0-B172-6D4C-8C35-D41CA5AE453D}" presName="Name111" presStyleLbl="parChTrans1D3" presStyleIdx="4" presStyleCnt="5"/>
      <dgm:spPr/>
    </dgm:pt>
    <dgm:pt modelId="{A2476BB1-A4FD-0F4B-AD97-2FD678950DD6}" type="pres">
      <dgm:prSet presAssocID="{DB65C7A1-83B9-3045-929E-351DF951A4A2}" presName="hierRoot3" presStyleCnt="0">
        <dgm:presLayoutVars>
          <dgm:hierBranch val="init"/>
        </dgm:presLayoutVars>
      </dgm:prSet>
      <dgm:spPr/>
    </dgm:pt>
    <dgm:pt modelId="{316C42AA-C53C-5141-8788-E68F1E1671B7}" type="pres">
      <dgm:prSet presAssocID="{DB65C7A1-83B9-3045-929E-351DF951A4A2}" presName="rootComposite3" presStyleCnt="0"/>
      <dgm:spPr/>
    </dgm:pt>
    <dgm:pt modelId="{1E1A2D09-D7ED-BF47-AB3B-D32A022E48C7}" type="pres">
      <dgm:prSet presAssocID="{DB65C7A1-83B9-3045-929E-351DF951A4A2}" presName="rootText3" presStyleLbl="asst2" presStyleIdx="2" presStyleCnt="3">
        <dgm:presLayoutVars>
          <dgm:chPref val="3"/>
        </dgm:presLayoutVars>
      </dgm:prSet>
      <dgm:spPr/>
    </dgm:pt>
    <dgm:pt modelId="{EAC9EC59-DACA-0D45-B16D-2BD9BFF1E974}" type="pres">
      <dgm:prSet presAssocID="{DB65C7A1-83B9-3045-929E-351DF951A4A2}" presName="rootConnector3" presStyleLbl="asst2" presStyleIdx="2" presStyleCnt="3"/>
      <dgm:spPr/>
    </dgm:pt>
    <dgm:pt modelId="{0E199AAA-3DF8-6748-876F-C1118CA01227}" type="pres">
      <dgm:prSet presAssocID="{DB65C7A1-83B9-3045-929E-351DF951A4A2}" presName="hierChild6" presStyleCnt="0"/>
      <dgm:spPr/>
    </dgm:pt>
    <dgm:pt modelId="{08712EF6-395C-744C-A10E-C2908D4292B2}" type="pres">
      <dgm:prSet presAssocID="{DB65C7A1-83B9-3045-929E-351DF951A4A2}" presName="hierChild7" presStyleCnt="0"/>
      <dgm:spPr/>
    </dgm:pt>
    <dgm:pt modelId="{7949602E-091D-944B-9CDA-8ABD95FC4181}" type="pres">
      <dgm:prSet presAssocID="{0ED1BFC4-9EF1-1B42-80AE-024F48C19E1D}" presName="hierChild3" presStyleCnt="0"/>
      <dgm:spPr/>
    </dgm:pt>
  </dgm:ptLst>
  <dgm:cxnLst>
    <dgm:cxn modelId="{5224CB04-8977-1A4A-B40A-6CF8ED13C940}" type="presOf" srcId="{24C1347C-3533-004A-9EE6-6EB7B1878229}" destId="{AFDF98E4-08C4-524E-AE54-2A399357C001}" srcOrd="0" destOrd="0" presId="urn:microsoft.com/office/officeart/2005/8/layout/orgChart1"/>
    <dgm:cxn modelId="{F3ABDA05-A457-F347-8711-B9935B9EB8FB}" type="presOf" srcId="{60C196CF-09C6-D14D-A15A-1B465993E36D}" destId="{CF6BC2F2-3B0A-804A-8531-E103E240B8A8}" srcOrd="1" destOrd="0" presId="urn:microsoft.com/office/officeart/2005/8/layout/orgChart1"/>
    <dgm:cxn modelId="{4128DF07-AB49-C645-B25B-2176A0865560}" type="presOf" srcId="{A88EC474-C83C-0C4B-91A5-DEBA0EFF6216}" destId="{4B153AC3-3657-F34D-8BE7-4175EBD71F10}" srcOrd="0" destOrd="0" presId="urn:microsoft.com/office/officeart/2005/8/layout/orgChart1"/>
    <dgm:cxn modelId="{D5D64E21-5332-2B44-9FE8-3353BCDEBE29}" type="presOf" srcId="{59E17353-7947-EA4C-96DF-92041DA440AF}" destId="{A95C5C6F-3AB4-9247-BDA2-BFF814E4AA9F}" srcOrd="1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908E7E3E-FB1B-F143-A0ED-36524114F874}" type="presOf" srcId="{2F33D2DA-AB75-6344-B22A-660BAC46BD9E}" destId="{A28335A1-5EAB-8541-908A-A589325AFA45}" srcOrd="0" destOrd="0" presId="urn:microsoft.com/office/officeart/2005/8/layout/orgChart1"/>
    <dgm:cxn modelId="{98F39A3E-DAFD-7E4B-A14B-445B57DB6ABB}" type="presOf" srcId="{CF817743-49A3-DB43-B02C-96ED820552CA}" destId="{A96D48AC-916A-A945-A9C0-90B9CF64BB9C}" srcOrd="1" destOrd="0" presId="urn:microsoft.com/office/officeart/2005/8/layout/orgChart1"/>
    <dgm:cxn modelId="{20D2D749-B2FE-284A-9845-F72AC9A408E2}" type="presOf" srcId="{60C196CF-09C6-D14D-A15A-1B465993E36D}" destId="{BE049AAD-3B54-E14C-8F17-C5FC4F8F510E}" srcOrd="0" destOrd="0" presId="urn:microsoft.com/office/officeart/2005/8/layout/orgChart1"/>
    <dgm:cxn modelId="{ACEFE14B-B556-4446-A268-E4B4D6B9A79B}" type="presOf" srcId="{69077473-0EF7-2C47-B8C4-19D2384F8714}" destId="{FD66FC2C-228F-9E40-A2D3-3018CCDB7027}" srcOrd="0" destOrd="0" presId="urn:microsoft.com/office/officeart/2005/8/layout/orgChart1"/>
    <dgm:cxn modelId="{5F808050-3901-994A-8C07-346D59561E8A}" type="presOf" srcId="{8025AB8E-B4DA-034D-84F1-153A33F2CCD1}" destId="{DBED8CF7-2CF0-E840-9700-DA7DBA8EA5C5}" srcOrd="0" destOrd="0" presId="urn:microsoft.com/office/officeart/2005/8/layout/orgChart1"/>
    <dgm:cxn modelId="{B78A0254-F27C-CA46-B0C3-CE288A50429D}" type="presOf" srcId="{DB65C7A1-83B9-3045-929E-351DF951A4A2}" destId="{EAC9EC59-DACA-0D45-B16D-2BD9BFF1E974}" srcOrd="1" destOrd="0" presId="urn:microsoft.com/office/officeart/2005/8/layout/orgChart1"/>
    <dgm:cxn modelId="{DB3AFE5B-9452-FA47-99D2-D9689CFC7F9D}" type="presOf" srcId="{0ED1BFC4-9EF1-1B42-80AE-024F48C19E1D}" destId="{08B9544F-1A4B-A945-820F-5A320F21EBB8}" srcOrd="1" destOrd="0" presId="urn:microsoft.com/office/officeart/2005/8/layout/orgChart1"/>
    <dgm:cxn modelId="{1EFB6660-621B-2F4F-8725-1187D36C4EEB}" type="presOf" srcId="{2F33D2DA-AB75-6344-B22A-660BAC46BD9E}" destId="{8172AEB9-77EC-7746-87E1-DFB293B41DC3}" srcOrd="1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89831162-6DF0-DF4D-8B08-DE856699F705}" type="presOf" srcId="{029F1039-8354-9141-83D5-3418ECCDA470}" destId="{599DCB4D-1C3A-6544-87F5-812051421160}" srcOrd="0" destOrd="0" presId="urn:microsoft.com/office/officeart/2005/8/layout/orgChart1"/>
    <dgm:cxn modelId="{F5C53366-549C-B449-950F-2A2ACF4A07FE}" srcId="{029F1039-8354-9141-83D5-3418ECCDA470}" destId="{DB65C7A1-83B9-3045-929E-351DF951A4A2}" srcOrd="2" destOrd="0" parTransId="{97A536D0-B172-6D4C-8C35-D41CA5AE453D}" sibTransId="{F9577FAC-2A14-7944-9673-05BEE9C2378C}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3302F482-066C-324B-A732-7636A4CF3A66}" srcId="{220932BD-AF82-3844-AA51-5047DABCCEF6}" destId="{0ED1BFC4-9EF1-1B42-80AE-024F48C19E1D}" srcOrd="0" destOrd="0" parTransId="{F3C9ECCF-51B7-E046-A298-0C1CDD566073}" sibTransId="{BB705CA1-B62C-1A4F-A7FC-9B21DCB1AA54}"/>
    <dgm:cxn modelId="{83E9A484-7E1C-674B-A347-DD6385C34397}" srcId="{0ED1BFC4-9EF1-1B42-80AE-024F48C19E1D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0B270F87-3BD8-9047-A0ED-0A4AB4B2E632}" type="presOf" srcId="{766D66C9-A3EE-AF4C-B193-9CDE98E5E2F9}" destId="{D8CDA806-FCE8-8D4C-9F08-03BFD0DFBBA3}" srcOrd="0" destOrd="0" presId="urn:microsoft.com/office/officeart/2005/8/layout/orgChart1"/>
    <dgm:cxn modelId="{56360089-0861-794A-BAB5-CFF1B32AB2F9}" type="presOf" srcId="{65307EFA-7D60-2E4D-A48E-0DE1B4BC3AF3}" destId="{B19F6794-74EB-2741-BD9F-EE3105A47BDF}" srcOrd="1" destOrd="0" presId="urn:microsoft.com/office/officeart/2005/8/layout/orgChart1"/>
    <dgm:cxn modelId="{0768C889-20D1-9945-9204-D137800ABB99}" type="presOf" srcId="{E9E167D9-83F7-DA4A-B31B-9FEF7F26D12E}" destId="{1BC33255-0F97-3C40-A245-E2F6DCEFE171}" srcOrd="1" destOrd="0" presId="urn:microsoft.com/office/officeart/2005/8/layout/orgChart1"/>
    <dgm:cxn modelId="{43F6AF98-EA73-B04C-BEF5-B76DF8D66DC2}" type="presOf" srcId="{7CF282B1-0821-9C48-9F41-988711243733}" destId="{2C1AD34F-6132-F74F-8E13-5A092059FB8F}" srcOrd="0" destOrd="0" presId="urn:microsoft.com/office/officeart/2005/8/layout/orgChart1"/>
    <dgm:cxn modelId="{B858B39B-0439-DE4B-9035-F5071F4D3B10}" type="presOf" srcId="{59E17353-7947-EA4C-96DF-92041DA440AF}" destId="{719D2221-BBB3-794E-897F-C58FCD2D5C60}" srcOrd="0" destOrd="0" presId="urn:microsoft.com/office/officeart/2005/8/layout/orgChart1"/>
    <dgm:cxn modelId="{45BBB6A4-670D-0341-B5D8-F0B3E83343AB}" type="presOf" srcId="{029F1039-8354-9141-83D5-3418ECCDA470}" destId="{EF1097C3-42F7-CA4B-8788-35B9FE54415E}" srcOrd="1" destOrd="0" presId="urn:microsoft.com/office/officeart/2005/8/layout/orgChart1"/>
    <dgm:cxn modelId="{CF5EE1A4-062C-1B4B-A0DC-5E6ACAA25E58}" type="presOf" srcId="{65307EFA-7D60-2E4D-A48E-0DE1B4BC3AF3}" destId="{E2C33039-6ACB-6E4C-A378-8653FDA19533}" srcOrd="0" destOrd="0" presId="urn:microsoft.com/office/officeart/2005/8/layout/orgChart1"/>
    <dgm:cxn modelId="{C00FBDAA-19F5-A647-B441-FCEB403BFD2D}" type="presOf" srcId="{2F06DE29-2D3F-4C45-83F0-73688F89F457}" destId="{3C93CFC5-9DFE-E742-B14B-E7CF6E90D084}" srcOrd="0" destOrd="0" presId="urn:microsoft.com/office/officeart/2005/8/layout/orgChart1"/>
    <dgm:cxn modelId="{1A60A2AF-A7EF-324A-9D77-6CC203E37988}" type="presOf" srcId="{3798D772-06EB-584A-90D0-9FF9B70A4334}" destId="{69863BE9-F363-B64B-98E3-198CAA6E2C9F}" srcOrd="0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A6F574B4-05DC-D741-9EAB-C29A6F67019B}" type="presOf" srcId="{DB65C7A1-83B9-3045-929E-351DF951A4A2}" destId="{1E1A2D09-D7ED-BF47-AB3B-D32A022E48C7}" srcOrd="0" destOrd="0" presId="urn:microsoft.com/office/officeart/2005/8/layout/orgChart1"/>
    <dgm:cxn modelId="{9B9633B6-21F1-414E-BDBA-AD66B9FE246D}" type="presOf" srcId="{CF817743-49A3-DB43-B02C-96ED820552CA}" destId="{BC9F48D0-9F74-F846-BC9B-E4F5174211F2}" srcOrd="0" destOrd="0" presId="urn:microsoft.com/office/officeart/2005/8/layout/orgChart1"/>
    <dgm:cxn modelId="{1EC569B6-EFFB-E14D-948F-62A470014F6C}" type="presOf" srcId="{E9E167D9-83F7-DA4A-B31B-9FEF7F26D12E}" destId="{083C94B8-CBAD-014C-91DD-A6E1629DF607}" srcOrd="0" destOrd="0" presId="urn:microsoft.com/office/officeart/2005/8/layout/orgChart1"/>
    <dgm:cxn modelId="{7C2939BC-B052-4C45-958C-B9E4E848AADF}" type="presOf" srcId="{E137F3B1-92C7-804D-95D5-EFA75D6E0CF8}" destId="{53AD5C6B-05C1-EB4D-8102-8CD21FE98B60}" srcOrd="0" destOrd="0" presId="urn:microsoft.com/office/officeart/2005/8/layout/orgChart1"/>
    <dgm:cxn modelId="{6DD620BF-86B2-1742-A1D9-1BFC03405ADD}" type="presOf" srcId="{8025AB8E-B4DA-034D-84F1-153A33F2CCD1}" destId="{F6322596-606E-6547-8AEB-89D5B7C668D4}" srcOrd="1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FEBA6D0-2065-2747-BD3A-6DFD01A2A646}" type="presOf" srcId="{97A536D0-B172-6D4C-8C35-D41CA5AE453D}" destId="{C4302F0D-BEB4-924C-9F83-9DDA846D50AD}" srcOrd="0" destOrd="0" presId="urn:microsoft.com/office/officeart/2005/8/layout/orgChart1"/>
    <dgm:cxn modelId="{CDDD88DB-61CE-E149-9C48-73BDEE6F156D}" type="presOf" srcId="{0ED1BFC4-9EF1-1B42-80AE-024F48C19E1D}" destId="{CE5CC53B-B685-7A44-8C5C-D1956EE35DCD}" srcOrd="0" destOrd="0" presId="urn:microsoft.com/office/officeart/2005/8/layout/orgChart1"/>
    <dgm:cxn modelId="{8EC5EADD-6BA2-9D43-9455-4FBDC91D48C5}" srcId="{029F1039-8354-9141-83D5-3418ECCDA470}" destId="{59E17353-7947-EA4C-96DF-92041DA440AF}" srcOrd="3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4" destOrd="0" parTransId="{69077473-0EF7-2C47-B8C4-19D2384F8714}" sibTransId="{7D81D782-81A6-4140-99CB-9F7372C320E7}"/>
    <dgm:cxn modelId="{065FCE6A-71B5-2948-9596-3805F20A3613}" type="presParOf" srcId="{9D6A47D5-3B04-FD45-A449-9576FB1A8A1C}" destId="{067A9F75-7DD8-D14C-B0B9-485E78324FA4}" srcOrd="0" destOrd="0" presId="urn:microsoft.com/office/officeart/2005/8/layout/orgChart1"/>
    <dgm:cxn modelId="{5B868F71-E79F-1747-AD9A-E9FAAEC337EB}" type="presParOf" srcId="{067A9F75-7DD8-D14C-B0B9-485E78324FA4}" destId="{DF8D23CC-DBFD-A54A-817A-7F7C001C7B67}" srcOrd="0" destOrd="0" presId="urn:microsoft.com/office/officeart/2005/8/layout/orgChart1"/>
    <dgm:cxn modelId="{BD1AD022-12BE-6046-95CB-02FBB1F4403E}" type="presParOf" srcId="{DF8D23CC-DBFD-A54A-817A-7F7C001C7B67}" destId="{CE5CC53B-B685-7A44-8C5C-D1956EE35DCD}" srcOrd="0" destOrd="0" presId="urn:microsoft.com/office/officeart/2005/8/layout/orgChart1"/>
    <dgm:cxn modelId="{9EDE7CB8-3430-6842-8F34-2814DA68EB72}" type="presParOf" srcId="{DF8D23CC-DBFD-A54A-817A-7F7C001C7B67}" destId="{08B9544F-1A4B-A945-820F-5A320F21EBB8}" srcOrd="1" destOrd="0" presId="urn:microsoft.com/office/officeart/2005/8/layout/orgChart1"/>
    <dgm:cxn modelId="{37F91593-7836-CA41-8F57-FB138F276C50}" type="presParOf" srcId="{067A9F75-7DD8-D14C-B0B9-485E78324FA4}" destId="{8480C6F9-3755-3243-9A69-3D21B712A809}" srcOrd="1" destOrd="0" presId="urn:microsoft.com/office/officeart/2005/8/layout/orgChart1"/>
    <dgm:cxn modelId="{E12FD736-B195-D444-829A-D6ADEA9F9798}" type="presParOf" srcId="{8480C6F9-3755-3243-9A69-3D21B712A809}" destId="{4B153AC3-3657-F34D-8BE7-4175EBD71F10}" srcOrd="0" destOrd="0" presId="urn:microsoft.com/office/officeart/2005/8/layout/orgChart1"/>
    <dgm:cxn modelId="{3AA24581-C96C-B64C-8DC7-86AF9D8876F6}" type="presParOf" srcId="{8480C6F9-3755-3243-9A69-3D21B712A809}" destId="{B8FD6FF5-C03B-AB42-984A-924650FD7A41}" srcOrd="1" destOrd="0" presId="urn:microsoft.com/office/officeart/2005/8/layout/orgChart1"/>
    <dgm:cxn modelId="{C2D6CB46-AD2B-4847-A1DC-D3FEF56AAE87}" type="presParOf" srcId="{B8FD6FF5-C03B-AB42-984A-924650FD7A41}" destId="{A84A60D7-C6B7-7D4C-9315-0FDEF5C133DF}" srcOrd="0" destOrd="0" presId="urn:microsoft.com/office/officeart/2005/8/layout/orgChart1"/>
    <dgm:cxn modelId="{BCD3F067-6010-DD44-BF9A-93C9C27870DC}" type="presParOf" srcId="{A84A60D7-C6B7-7D4C-9315-0FDEF5C133DF}" destId="{599DCB4D-1C3A-6544-87F5-812051421160}" srcOrd="0" destOrd="0" presId="urn:microsoft.com/office/officeart/2005/8/layout/orgChart1"/>
    <dgm:cxn modelId="{57D9D0AE-1F43-A546-8E7C-EF3E92FB5B37}" type="presParOf" srcId="{A84A60D7-C6B7-7D4C-9315-0FDEF5C133DF}" destId="{EF1097C3-42F7-CA4B-8788-35B9FE54415E}" srcOrd="1" destOrd="0" presId="urn:microsoft.com/office/officeart/2005/8/layout/orgChart1"/>
    <dgm:cxn modelId="{CF6A5966-2685-1D4A-8FB2-31A38208B014}" type="presParOf" srcId="{B8FD6FF5-C03B-AB42-984A-924650FD7A41}" destId="{7F1D12F7-A082-0440-AC6F-7F7BD1A119A9}" srcOrd="1" destOrd="0" presId="urn:microsoft.com/office/officeart/2005/8/layout/orgChart1"/>
    <dgm:cxn modelId="{57661B13-B6E6-B24C-8CD2-274C22FB80A2}" type="presParOf" srcId="{7F1D12F7-A082-0440-AC6F-7F7BD1A119A9}" destId="{D8CDA806-FCE8-8D4C-9F08-03BFD0DFBBA3}" srcOrd="0" destOrd="0" presId="urn:microsoft.com/office/officeart/2005/8/layout/orgChart1"/>
    <dgm:cxn modelId="{787266DC-BEE2-A44A-A52B-AB4F4E3BC48D}" type="presParOf" srcId="{7F1D12F7-A082-0440-AC6F-7F7BD1A119A9}" destId="{675FE7F7-1312-9545-B839-D40E0E4F784F}" srcOrd="1" destOrd="0" presId="urn:microsoft.com/office/officeart/2005/8/layout/orgChart1"/>
    <dgm:cxn modelId="{302F6FAC-5F62-7148-9FBB-3F067B07DB22}" type="presParOf" srcId="{675FE7F7-1312-9545-B839-D40E0E4F784F}" destId="{52A6F31A-0230-7940-B6B9-E0EE40C60F01}" srcOrd="0" destOrd="0" presId="urn:microsoft.com/office/officeart/2005/8/layout/orgChart1"/>
    <dgm:cxn modelId="{CE3D8F2D-F320-204C-AD33-1441A2031758}" type="presParOf" srcId="{52A6F31A-0230-7940-B6B9-E0EE40C60F01}" destId="{719D2221-BBB3-794E-897F-C58FCD2D5C60}" srcOrd="0" destOrd="0" presId="urn:microsoft.com/office/officeart/2005/8/layout/orgChart1"/>
    <dgm:cxn modelId="{AD5F4685-0ED5-DE49-B35A-15AB59E32539}" type="presParOf" srcId="{52A6F31A-0230-7940-B6B9-E0EE40C60F01}" destId="{A95C5C6F-3AB4-9247-BDA2-BFF814E4AA9F}" srcOrd="1" destOrd="0" presId="urn:microsoft.com/office/officeart/2005/8/layout/orgChart1"/>
    <dgm:cxn modelId="{E4FF47F1-5C8D-AF4D-8EDB-7CCA0AE4480C}" type="presParOf" srcId="{675FE7F7-1312-9545-B839-D40E0E4F784F}" destId="{80588597-A9E3-B64A-950A-8A1685B7D695}" srcOrd="1" destOrd="0" presId="urn:microsoft.com/office/officeart/2005/8/layout/orgChart1"/>
    <dgm:cxn modelId="{6299B137-EB3A-C641-88F2-3215D8B90AE4}" type="presParOf" srcId="{675FE7F7-1312-9545-B839-D40E0E4F784F}" destId="{A79B03AC-BCB9-7C42-B430-036AA9D0DC1D}" srcOrd="2" destOrd="0" presId="urn:microsoft.com/office/officeart/2005/8/layout/orgChart1"/>
    <dgm:cxn modelId="{D0456499-5C71-A34B-8405-A00ACA80AC0D}" type="presParOf" srcId="{7F1D12F7-A082-0440-AC6F-7F7BD1A119A9}" destId="{FD66FC2C-228F-9E40-A2D3-3018CCDB7027}" srcOrd="2" destOrd="0" presId="urn:microsoft.com/office/officeart/2005/8/layout/orgChart1"/>
    <dgm:cxn modelId="{8F05DBF2-F0AA-1F4A-89FE-4A1D49335D9F}" type="presParOf" srcId="{7F1D12F7-A082-0440-AC6F-7F7BD1A119A9}" destId="{B1B67BEB-0557-6C4F-8F69-0E6F5152D8A0}" srcOrd="3" destOrd="0" presId="urn:microsoft.com/office/officeart/2005/8/layout/orgChart1"/>
    <dgm:cxn modelId="{1A59A9E9-1378-7742-B87F-5784F84AE60E}" type="presParOf" srcId="{B1B67BEB-0557-6C4F-8F69-0E6F5152D8A0}" destId="{5CE103A6-EEEA-A541-A9FC-EDDA234F0E5A}" srcOrd="0" destOrd="0" presId="urn:microsoft.com/office/officeart/2005/8/layout/orgChart1"/>
    <dgm:cxn modelId="{FF68997D-4D1A-5545-806A-585460B942B8}" type="presParOf" srcId="{5CE103A6-EEEA-A541-A9FC-EDDA234F0E5A}" destId="{BE049AAD-3B54-E14C-8F17-C5FC4F8F510E}" srcOrd="0" destOrd="0" presId="urn:microsoft.com/office/officeart/2005/8/layout/orgChart1"/>
    <dgm:cxn modelId="{9F9295F9-1EE1-3C4B-90AA-27BBE4342E04}" type="presParOf" srcId="{5CE103A6-EEEA-A541-A9FC-EDDA234F0E5A}" destId="{CF6BC2F2-3B0A-804A-8531-E103E240B8A8}" srcOrd="1" destOrd="0" presId="urn:microsoft.com/office/officeart/2005/8/layout/orgChart1"/>
    <dgm:cxn modelId="{02951C0C-056D-0F43-B216-A186B46F5783}" type="presParOf" srcId="{B1B67BEB-0557-6C4F-8F69-0E6F5152D8A0}" destId="{0CCB8A35-A7E3-0F47-B304-7D0EF44B29A7}" srcOrd="1" destOrd="0" presId="urn:microsoft.com/office/officeart/2005/8/layout/orgChart1"/>
    <dgm:cxn modelId="{C4675C7B-1020-3046-9F32-0B27923C083A}" type="presParOf" srcId="{0CCB8A35-A7E3-0F47-B304-7D0EF44B29A7}" destId="{2C1AD34F-6132-F74F-8E13-5A092059FB8F}" srcOrd="0" destOrd="0" presId="urn:microsoft.com/office/officeart/2005/8/layout/orgChart1"/>
    <dgm:cxn modelId="{BA1D3B0B-3D40-4A40-B140-7A4B392E1B4A}" type="presParOf" srcId="{0CCB8A35-A7E3-0F47-B304-7D0EF44B29A7}" destId="{06744DDA-3501-5540-83EC-BE9A370C086F}" srcOrd="1" destOrd="0" presId="urn:microsoft.com/office/officeart/2005/8/layout/orgChart1"/>
    <dgm:cxn modelId="{1B3039C8-081E-DF48-814B-AC7685CD433A}" type="presParOf" srcId="{06744DDA-3501-5540-83EC-BE9A370C086F}" destId="{8AA93EEA-AF68-AF4C-ADEE-F321E2091F1D}" srcOrd="0" destOrd="0" presId="urn:microsoft.com/office/officeart/2005/8/layout/orgChart1"/>
    <dgm:cxn modelId="{F8BBB712-3E0F-8C4E-A2CA-D89D41F19187}" type="presParOf" srcId="{8AA93EEA-AF68-AF4C-ADEE-F321E2091F1D}" destId="{DBED8CF7-2CF0-E840-9700-DA7DBA8EA5C5}" srcOrd="0" destOrd="0" presId="urn:microsoft.com/office/officeart/2005/8/layout/orgChart1"/>
    <dgm:cxn modelId="{B54A142F-F6AA-AE43-A27F-A94FFC6B4A02}" type="presParOf" srcId="{8AA93EEA-AF68-AF4C-ADEE-F321E2091F1D}" destId="{F6322596-606E-6547-8AEB-89D5B7C668D4}" srcOrd="1" destOrd="0" presId="urn:microsoft.com/office/officeart/2005/8/layout/orgChart1"/>
    <dgm:cxn modelId="{08A789E6-9E75-5548-9000-EF2FE97221A8}" type="presParOf" srcId="{06744DDA-3501-5540-83EC-BE9A370C086F}" destId="{EAAA40FF-616F-9B44-89D8-FCB543F1D610}" srcOrd="1" destOrd="0" presId="urn:microsoft.com/office/officeart/2005/8/layout/orgChart1"/>
    <dgm:cxn modelId="{0B7869D5-E215-324A-B19D-B64AB55E9C84}" type="presParOf" srcId="{06744DDA-3501-5540-83EC-BE9A370C086F}" destId="{D377A75C-5CCA-CD44-A685-14F77F9F4F68}" srcOrd="2" destOrd="0" presId="urn:microsoft.com/office/officeart/2005/8/layout/orgChart1"/>
    <dgm:cxn modelId="{5F5E9274-64A4-3047-BF71-706AA4614E0A}" type="presParOf" srcId="{0CCB8A35-A7E3-0F47-B304-7D0EF44B29A7}" destId="{69863BE9-F363-B64B-98E3-198CAA6E2C9F}" srcOrd="2" destOrd="0" presId="urn:microsoft.com/office/officeart/2005/8/layout/orgChart1"/>
    <dgm:cxn modelId="{79CDD764-628B-D24A-9386-314C109201DB}" type="presParOf" srcId="{0CCB8A35-A7E3-0F47-B304-7D0EF44B29A7}" destId="{8E909D59-80D4-5A43-B125-B5EA4E793AE4}" srcOrd="3" destOrd="0" presId="urn:microsoft.com/office/officeart/2005/8/layout/orgChart1"/>
    <dgm:cxn modelId="{065C9BD2-A3CF-574A-AECD-239E8FB34A70}" type="presParOf" srcId="{8E909D59-80D4-5A43-B125-B5EA4E793AE4}" destId="{60837857-5FB9-C94A-9B34-7504898E0E36}" srcOrd="0" destOrd="0" presId="urn:microsoft.com/office/officeart/2005/8/layout/orgChart1"/>
    <dgm:cxn modelId="{D46E7E5F-9625-5B43-AA33-629C7C1C7E2E}" type="presParOf" srcId="{60837857-5FB9-C94A-9B34-7504898E0E36}" destId="{A28335A1-5EAB-8541-908A-A589325AFA45}" srcOrd="0" destOrd="0" presId="urn:microsoft.com/office/officeart/2005/8/layout/orgChart1"/>
    <dgm:cxn modelId="{B54273AD-EC0B-B04D-9A45-FBA3C3EBA405}" type="presParOf" srcId="{60837857-5FB9-C94A-9B34-7504898E0E36}" destId="{8172AEB9-77EC-7746-87E1-DFB293B41DC3}" srcOrd="1" destOrd="0" presId="urn:microsoft.com/office/officeart/2005/8/layout/orgChart1"/>
    <dgm:cxn modelId="{C1089707-2DB1-BC4E-938E-EF7ECD0E0541}" type="presParOf" srcId="{8E909D59-80D4-5A43-B125-B5EA4E793AE4}" destId="{91241E9D-38E4-9444-A17B-A1AE4371A649}" srcOrd="1" destOrd="0" presId="urn:microsoft.com/office/officeart/2005/8/layout/orgChart1"/>
    <dgm:cxn modelId="{5466589F-E0DC-8A4D-9A3E-5B15592A3577}" type="presParOf" srcId="{8E909D59-80D4-5A43-B125-B5EA4E793AE4}" destId="{537CE10D-74ED-D84D-B3A9-C2E607EA3408}" srcOrd="2" destOrd="0" presId="urn:microsoft.com/office/officeart/2005/8/layout/orgChart1"/>
    <dgm:cxn modelId="{4E3567D8-E87E-A647-92C1-0786D6C64AF4}" type="presParOf" srcId="{0CCB8A35-A7E3-0F47-B304-7D0EF44B29A7}" destId="{53AD5C6B-05C1-EB4D-8102-8CD21FE98B60}" srcOrd="4" destOrd="0" presId="urn:microsoft.com/office/officeart/2005/8/layout/orgChart1"/>
    <dgm:cxn modelId="{FE25AA3D-B94F-DC44-802C-D95480B6A608}" type="presParOf" srcId="{0CCB8A35-A7E3-0F47-B304-7D0EF44B29A7}" destId="{C55ACD45-9C47-DF4F-90E8-84C9022F131D}" srcOrd="5" destOrd="0" presId="urn:microsoft.com/office/officeart/2005/8/layout/orgChart1"/>
    <dgm:cxn modelId="{2684EDDC-0628-6545-BB36-1B03BD7960D8}" type="presParOf" srcId="{C55ACD45-9C47-DF4F-90E8-84C9022F131D}" destId="{0BDE8E37-2449-3840-A9F3-8B46C0EAB290}" srcOrd="0" destOrd="0" presId="urn:microsoft.com/office/officeart/2005/8/layout/orgChart1"/>
    <dgm:cxn modelId="{BC312900-4C9C-CA48-914E-639F5F3E7DFD}" type="presParOf" srcId="{0BDE8E37-2449-3840-A9F3-8B46C0EAB290}" destId="{083C94B8-CBAD-014C-91DD-A6E1629DF607}" srcOrd="0" destOrd="0" presId="urn:microsoft.com/office/officeart/2005/8/layout/orgChart1"/>
    <dgm:cxn modelId="{70FE91FE-ACDC-B343-8347-A405194E9813}" type="presParOf" srcId="{0BDE8E37-2449-3840-A9F3-8B46C0EAB290}" destId="{1BC33255-0F97-3C40-A245-E2F6DCEFE171}" srcOrd="1" destOrd="0" presId="urn:microsoft.com/office/officeart/2005/8/layout/orgChart1"/>
    <dgm:cxn modelId="{8E40E002-FD2C-C745-9390-71269F7DBE67}" type="presParOf" srcId="{C55ACD45-9C47-DF4F-90E8-84C9022F131D}" destId="{FDFECCF5-03FB-EF4A-92BC-900BA4BCA971}" srcOrd="1" destOrd="0" presId="urn:microsoft.com/office/officeart/2005/8/layout/orgChart1"/>
    <dgm:cxn modelId="{27C75395-E66B-8D4A-BC15-56F1F47E37E3}" type="presParOf" srcId="{C55ACD45-9C47-DF4F-90E8-84C9022F131D}" destId="{3B73B416-81AA-834B-824C-9D409DADC192}" srcOrd="2" destOrd="0" presId="urn:microsoft.com/office/officeart/2005/8/layout/orgChart1"/>
    <dgm:cxn modelId="{87B054E3-23E8-BD4E-8118-2561C371C203}" type="presParOf" srcId="{B1B67BEB-0557-6C4F-8F69-0E6F5152D8A0}" destId="{377E38D1-2F51-A144-A1D5-DFEA2771BFAB}" srcOrd="2" destOrd="0" presId="urn:microsoft.com/office/officeart/2005/8/layout/orgChart1"/>
    <dgm:cxn modelId="{7B0DFCCA-B09F-5F43-99B3-093930B19DD9}" type="presParOf" srcId="{B8FD6FF5-C03B-AB42-984A-924650FD7A41}" destId="{291D2C11-36EC-354B-91AC-4C4655633686}" srcOrd="2" destOrd="0" presId="urn:microsoft.com/office/officeart/2005/8/layout/orgChart1"/>
    <dgm:cxn modelId="{86B75CFF-6F63-944A-B674-27EA777FB89A}" type="presParOf" srcId="{291D2C11-36EC-354B-91AC-4C4655633686}" destId="{AFDF98E4-08C4-524E-AE54-2A399357C001}" srcOrd="0" destOrd="0" presId="urn:microsoft.com/office/officeart/2005/8/layout/orgChart1"/>
    <dgm:cxn modelId="{02D652A8-8E3C-3543-BC63-AFA679EB0DD4}" type="presParOf" srcId="{291D2C11-36EC-354B-91AC-4C4655633686}" destId="{95421873-DB4F-5A47-B48F-49B48D514A43}" srcOrd="1" destOrd="0" presId="urn:microsoft.com/office/officeart/2005/8/layout/orgChart1"/>
    <dgm:cxn modelId="{13F5B5A3-3B84-024B-97B6-BD7D42157A58}" type="presParOf" srcId="{95421873-DB4F-5A47-B48F-49B48D514A43}" destId="{7F020FE7-6D96-104A-9AFD-00BA3551D37B}" srcOrd="0" destOrd="0" presId="urn:microsoft.com/office/officeart/2005/8/layout/orgChart1"/>
    <dgm:cxn modelId="{1CBF9E0A-A6D4-4E48-8984-B9FD51700722}" type="presParOf" srcId="{7F020FE7-6D96-104A-9AFD-00BA3551D37B}" destId="{E2C33039-6ACB-6E4C-A378-8653FDA19533}" srcOrd="0" destOrd="0" presId="urn:microsoft.com/office/officeart/2005/8/layout/orgChart1"/>
    <dgm:cxn modelId="{A4557BD8-98C0-8A46-9EB0-1AF67B797285}" type="presParOf" srcId="{7F020FE7-6D96-104A-9AFD-00BA3551D37B}" destId="{B19F6794-74EB-2741-BD9F-EE3105A47BDF}" srcOrd="1" destOrd="0" presId="urn:microsoft.com/office/officeart/2005/8/layout/orgChart1"/>
    <dgm:cxn modelId="{2D9EAB7A-F570-F34B-A693-8A3EA8E6FC09}" type="presParOf" srcId="{95421873-DB4F-5A47-B48F-49B48D514A43}" destId="{73C14217-F2F5-8D4D-A0FE-2B9EC64CC823}" srcOrd="1" destOrd="0" presId="urn:microsoft.com/office/officeart/2005/8/layout/orgChart1"/>
    <dgm:cxn modelId="{3D911FE6-4967-D74F-BB4D-061CA157248D}" type="presParOf" srcId="{95421873-DB4F-5A47-B48F-49B48D514A43}" destId="{28154F59-5890-B646-A491-7BFEB3D99D62}" srcOrd="2" destOrd="0" presId="urn:microsoft.com/office/officeart/2005/8/layout/orgChart1"/>
    <dgm:cxn modelId="{E338ACAA-A5EB-EE47-A709-8AEA3A5D617C}" type="presParOf" srcId="{291D2C11-36EC-354B-91AC-4C4655633686}" destId="{3C93CFC5-9DFE-E742-B14B-E7CF6E90D084}" srcOrd="2" destOrd="0" presId="urn:microsoft.com/office/officeart/2005/8/layout/orgChart1"/>
    <dgm:cxn modelId="{AC624B4F-7483-5641-AD54-F3A9DE06C43B}" type="presParOf" srcId="{291D2C11-36EC-354B-91AC-4C4655633686}" destId="{D9B0AE17-D035-5440-8008-22CAA6B44811}" srcOrd="3" destOrd="0" presId="urn:microsoft.com/office/officeart/2005/8/layout/orgChart1"/>
    <dgm:cxn modelId="{66C28FD8-AD45-0E45-A89A-7C4BC1A8C2EF}" type="presParOf" srcId="{D9B0AE17-D035-5440-8008-22CAA6B44811}" destId="{973F93A8-4C43-5A4E-B678-F6155E5DBC17}" srcOrd="0" destOrd="0" presId="urn:microsoft.com/office/officeart/2005/8/layout/orgChart1"/>
    <dgm:cxn modelId="{00163503-8511-4F41-B7A8-E7575CCAF63E}" type="presParOf" srcId="{973F93A8-4C43-5A4E-B678-F6155E5DBC17}" destId="{BC9F48D0-9F74-F846-BC9B-E4F5174211F2}" srcOrd="0" destOrd="0" presId="urn:microsoft.com/office/officeart/2005/8/layout/orgChart1"/>
    <dgm:cxn modelId="{ED1F16A1-1B4F-A642-BB85-4E0E46C9E325}" type="presParOf" srcId="{973F93A8-4C43-5A4E-B678-F6155E5DBC17}" destId="{A96D48AC-916A-A945-A9C0-90B9CF64BB9C}" srcOrd="1" destOrd="0" presId="urn:microsoft.com/office/officeart/2005/8/layout/orgChart1"/>
    <dgm:cxn modelId="{0F06F5C1-BB68-F540-B69C-B9639DCEC3BD}" type="presParOf" srcId="{D9B0AE17-D035-5440-8008-22CAA6B44811}" destId="{D721155B-E1A0-B944-917D-FABCA3D78719}" srcOrd="1" destOrd="0" presId="urn:microsoft.com/office/officeart/2005/8/layout/orgChart1"/>
    <dgm:cxn modelId="{5CE0C575-7EDD-9C44-8589-2DFA70AA1DDB}" type="presParOf" srcId="{D9B0AE17-D035-5440-8008-22CAA6B44811}" destId="{1F26B82A-E06E-2B44-8193-6D25FC306BE7}" srcOrd="2" destOrd="0" presId="urn:microsoft.com/office/officeart/2005/8/layout/orgChart1"/>
    <dgm:cxn modelId="{5911F2AC-C878-234A-8E2B-50457E954FE2}" type="presParOf" srcId="{291D2C11-36EC-354B-91AC-4C4655633686}" destId="{C4302F0D-BEB4-924C-9F83-9DDA846D50AD}" srcOrd="4" destOrd="0" presId="urn:microsoft.com/office/officeart/2005/8/layout/orgChart1"/>
    <dgm:cxn modelId="{EF411440-D223-FF4D-8194-B288148325F7}" type="presParOf" srcId="{291D2C11-36EC-354B-91AC-4C4655633686}" destId="{A2476BB1-A4FD-0F4B-AD97-2FD678950DD6}" srcOrd="5" destOrd="0" presId="urn:microsoft.com/office/officeart/2005/8/layout/orgChart1"/>
    <dgm:cxn modelId="{315AF6B0-7822-4341-A8FA-65591FC0C3D5}" type="presParOf" srcId="{A2476BB1-A4FD-0F4B-AD97-2FD678950DD6}" destId="{316C42AA-C53C-5141-8788-E68F1E1671B7}" srcOrd="0" destOrd="0" presId="urn:microsoft.com/office/officeart/2005/8/layout/orgChart1"/>
    <dgm:cxn modelId="{D40DBA60-7119-A741-A5CB-B5CCC1D04C83}" type="presParOf" srcId="{316C42AA-C53C-5141-8788-E68F1E1671B7}" destId="{1E1A2D09-D7ED-BF47-AB3B-D32A022E48C7}" srcOrd="0" destOrd="0" presId="urn:microsoft.com/office/officeart/2005/8/layout/orgChart1"/>
    <dgm:cxn modelId="{CBEB277F-B00D-5C4C-B739-66976A15A77E}" type="presParOf" srcId="{316C42AA-C53C-5141-8788-E68F1E1671B7}" destId="{EAC9EC59-DACA-0D45-B16D-2BD9BFF1E974}" srcOrd="1" destOrd="0" presId="urn:microsoft.com/office/officeart/2005/8/layout/orgChart1"/>
    <dgm:cxn modelId="{D645F1F9-393A-824E-8852-43A1818DA76B}" type="presParOf" srcId="{A2476BB1-A4FD-0F4B-AD97-2FD678950DD6}" destId="{0E199AAA-3DF8-6748-876F-C1118CA01227}" srcOrd="1" destOrd="0" presId="urn:microsoft.com/office/officeart/2005/8/layout/orgChart1"/>
    <dgm:cxn modelId="{A8939CFE-3D23-BB4F-8567-AE7B8246089E}" type="presParOf" srcId="{A2476BB1-A4FD-0F4B-AD97-2FD678950DD6}" destId="{08712EF6-395C-744C-A10E-C2908D4292B2}" srcOrd="2" destOrd="0" presId="urn:microsoft.com/office/officeart/2005/8/layout/orgChart1"/>
    <dgm:cxn modelId="{96ECC62D-D2BD-0047-A6CA-114D400E898E}" type="presParOf" srcId="{067A9F75-7DD8-D14C-B0B9-485E78324FA4}" destId="{7949602E-091D-944B-9CDA-8ABD95FC41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9F1039-8354-9141-83D5-3418ECCDA470}">
          <dgm:prSet phldrT="[Text]"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{~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2000" dirty="0">
                  <a:solidFill>
                    <a:schemeClr val="bg1"/>
                  </a:solidFill>
                </a:rPr>
                <a:t>]+</a:t>
              </a:r>
              <a14:m>
                <m:oMath xmlns:m="http://schemas.openxmlformats.org/officeDocument/2006/math">
                  <m:r>
                    <a:rPr lang="en-US" sz="200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lang="en-US" sz="2000" b="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𝑆𝐾𝑈</m:t>
                  </m:r>
                </m:oMath>
              </a14:m>
              <a:endParaRPr lang="en-US" sz="2000" dirty="0">
                <a:solidFill>
                  <a:schemeClr val="bg1"/>
                </a:solidFill>
              </a:endParaRPr>
            </a:p>
          </dgm:t>
        </dgm:pt>
      </mc:Choice>
      <mc:Fallback xmlns="">
        <dgm:pt modelId="{029F1039-8354-9141-83D5-3418ECCDA470}">
          <dgm:prSet phldrT="[Text]"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〖[𝜏〗_</a:t>
              </a:r>
              <a:r>
                <a:rPr lang="el-GR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{~𝑑,𝑆𝐶}</a:t>
              </a:r>
              <a:r>
                <a:rPr lang="en-US" sz="2000" dirty="0">
                  <a:solidFill>
                    <a:schemeClr val="bg1"/>
                  </a:solidFill>
                </a:rPr>
                <a:t>]+</a:t>
              </a:r>
              <a:r>
                <a:rPr lang="en-US" sz="200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2000" b="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𝑆𝐾𝑈</a:t>
              </a:r>
              <a:endParaRPr lang="en-US" sz="2000" dirty="0">
                <a:solidFill>
                  <a:schemeClr val="bg1"/>
                </a:solidFill>
              </a:endParaRPr>
            </a:p>
          </dgm:t>
        </dgm:pt>
      </mc:Fallback>
    </mc:AlternateConten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100" dirty="0" err="1">
              <a:solidFill>
                <a:schemeClr val="bg1"/>
              </a:solidFill>
            </a:rPr>
            <a:t>OwnerId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Name: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Symbol: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Quantity: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Decimals:</a:t>
          </a:r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0" i="1" dirty="0">
              <a:solidFill>
                <a:schemeClr val="bg1"/>
              </a:solidFill>
            </a:rPr>
            <a:t>~d</a:t>
          </a:r>
        </a:p>
        <a:p>
          <a:pPr algn="l"/>
          <a:r>
            <a:rPr lang="en-US" sz="1400" dirty="0">
              <a:solidFill>
                <a:schemeClr val="bg1"/>
              </a:solidFill>
            </a:rPr>
            <a:t>Decimals: 0</a:t>
          </a:r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0C196CF-09C6-D14D-A15A-1B465993E36D}">
          <dgm:prSet phldrT="[Text]" custT="1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sz="1800">
                <a:solidFill>
                  <a:schemeClr val="bg1"/>
                </a:solidFill>
              </a:endParaRPr>
            </a:p>
          </dgm:t>
        </dgm:pt>
      </mc:Choice>
      <mc:Fallback xmlns="">
        <dgm:pt modelId="{60C196CF-09C6-D14D-A15A-1B465993E36D}">
          <dgm:prSet phldrT="[Text]" custT="1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sz="1800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𝑆𝐶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025AB8E-B4DA-034D-84F1-153A33F2CCD1}">
          <dgm:prSet custT="1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8025AB8E-B4DA-034D-84F1-153A33F2CCD1}">
          <dgm:prSet custT="1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𝑚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33D2DA-AB75-6344-B22A-660BAC46BD9E}">
          <dgm:prSet custT="1"/>
          <dgm:spPr>
            <a:solidFill>
              <a:srgbClr val="FF000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F33D2DA-AB75-6344-B22A-660BAC46BD9E}">
          <dgm:prSet custT="1"/>
          <dgm:spPr>
            <a:solidFill>
              <a:srgbClr val="FF0000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𝑏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F817743-49A3-DB43-B02C-96ED820552CA}" type="asst">
          <dgm:prSet custT="1"/>
          <dgm:spPr>
            <a:solidFill>
              <a:schemeClr val="accent6">
                <a:alpha val="59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CF817743-49A3-DB43-B02C-96ED820552CA}" type="asst">
          <dgm:prSet custT="1"/>
          <dgm:spPr>
            <a:solidFill>
              <a:schemeClr val="accent6">
                <a:alpha val="59000"/>
              </a:schemeClr>
            </a:solidFill>
          </dgm:spPr>
          <dgm:t>
            <a:bodyPr/>
            <a:lstStyle/>
            <a:p>
              <a:pPr/>
              <a:r>
                <a:rPr lang="en-US" sz="18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1800" dirty="0">
                <a:solidFill>
                  <a:schemeClr val="bg1"/>
                </a:solidFill>
              </a:endParaRPr>
            </a:p>
          </dgm:t>
        </dgm:pt>
      </mc:Fallback>
    </mc:AlternateConten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9E167D9-83F7-DA4A-B31B-9FEF7F26D12E}">
          <dgm:prSet custT="1"/>
          <dgm:spPr>
            <a:solidFill>
              <a:schemeClr val="accent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E9E167D9-83F7-DA4A-B31B-9FEF7F26D12E}">
          <dgm:prSet custT="1"/>
          <dgm:spPr>
            <a:solidFill>
              <a:schemeClr val="accent1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𝑟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D1BFC4-9EF1-1B42-80AE-024F48C19E1D}">
          <dgm:prSet phldrT="[Text]" custT="1"/>
          <dgm:spPr>
            <a:solidFill>
              <a:schemeClr val="tx2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2000" dirty="0">
                <a:solidFill>
                  <a:schemeClr val="bg1"/>
                </a:solidFill>
              </a:endParaRPr>
            </a:p>
          </dgm:t>
        </dgm:pt>
      </mc:Choice>
      <mc:Fallback xmlns="">
        <dgm:pt modelId="{0ED1BFC4-9EF1-1B42-80AE-024F48C19E1D}">
          <dgm:prSet phldrT="[Text]" custT="1"/>
          <dgm:spPr>
            <a:solidFill>
              <a:schemeClr val="tx2"/>
            </a:solidFill>
          </dgm:spPr>
          <dgm:t>
            <a:bodyPr/>
            <a:lstStyle/>
            <a:p>
              <a:pPr/>
              <a:r>
                <a:rPr lang="en-US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2000" dirty="0">
                <a:solidFill>
                  <a:schemeClr val="bg1"/>
                </a:solidFill>
              </a:endParaRPr>
            </a:p>
          </dgm:t>
        </dgm:pt>
      </mc:Fallback>
    </mc:AlternateContent>
    <dgm:pt modelId="{F3C9ECCF-51B7-E046-A298-0C1CDD566073}" type="parTrans" cxnId="{3302F482-066C-324B-A732-7636A4CF3A66}">
      <dgm:prSet/>
      <dgm:spPr/>
      <dgm:t>
        <a:bodyPr/>
        <a:lstStyle/>
        <a:p>
          <a:endParaRPr lang="en-US"/>
        </a:p>
      </dgm:t>
    </dgm:pt>
    <dgm:pt modelId="{BB705CA1-B62C-1A4F-A7FC-9B21DCB1AA54}" type="sibTrans" cxnId="{3302F482-066C-324B-A732-7636A4CF3A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65C7A1-83B9-3045-929E-351DF951A4A2}" type="asst">
          <dgm:prSet custT="1"/>
          <dgm:spPr>
            <a:solidFill>
              <a:schemeClr val="accent2">
                <a:alpha val="59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𝑆𝐾𝑈</m:t>
                    </m:r>
                  </m:oMath>
                </m:oMathPara>
              </a14:m>
              <a:endParaRPr lang="en-US" sz="1400" dirty="0">
                <a:solidFill>
                  <a:schemeClr val="bg1"/>
                </a:solidFill>
              </a:endParaRPr>
            </a:p>
          </dgm:t>
        </dgm:pt>
      </mc:Choice>
      <mc:Fallback xmlns="">
        <dgm:pt modelId="{DB65C7A1-83B9-3045-929E-351DF951A4A2}" type="asst">
          <dgm:prSet custT="1"/>
          <dgm:spPr>
            <a:solidFill>
              <a:schemeClr val="accent2">
                <a:alpha val="59000"/>
              </a:schemeClr>
            </a:solidFill>
          </dgm:spPr>
          <dgm:t>
            <a:bodyPr/>
            <a:lstStyle/>
            <a:p>
              <a:pPr/>
              <a:r>
                <a:rPr lang="en-US" sz="14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14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𝑆𝐾𝑈</a:t>
              </a:r>
              <a:endParaRPr lang="en-US" sz="1400" dirty="0">
                <a:solidFill>
                  <a:schemeClr val="bg1"/>
                </a:solidFill>
              </a:endParaRPr>
            </a:p>
          </dgm:t>
        </dgm:pt>
      </mc:Fallback>
    </mc:AlternateContent>
    <dgm:pt modelId="{97A536D0-B172-6D4C-8C35-D41CA5AE453D}" type="parTrans" cxnId="{F5C53366-549C-B449-950F-2A2ACF4A07FE}">
      <dgm:prSet/>
      <dgm:spPr/>
      <dgm:t>
        <a:bodyPr/>
        <a:lstStyle/>
        <a:p>
          <a:endParaRPr lang="en-US"/>
        </a:p>
      </dgm:t>
    </dgm:pt>
    <dgm:pt modelId="{F9577FAC-2A14-7944-9673-05BEE9C2378C}" type="sibTrans" cxnId="{F5C53366-549C-B449-950F-2A2ACF4A07FE}">
      <dgm:prSet/>
      <dgm:spPr/>
      <dgm:t>
        <a:bodyPr/>
        <a:lstStyle/>
        <a:p>
          <a:endParaRPr lang="en-US"/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9F75-7DD8-D14C-B0B9-485E78324FA4}" type="pres">
      <dgm:prSet presAssocID="{0ED1BFC4-9EF1-1B42-80AE-024F48C19E1D}" presName="hierRoot1" presStyleCnt="0">
        <dgm:presLayoutVars>
          <dgm:hierBranch val="init"/>
        </dgm:presLayoutVars>
      </dgm:prSet>
      <dgm:spPr/>
    </dgm:pt>
    <dgm:pt modelId="{DF8D23CC-DBFD-A54A-817A-7F7C001C7B67}" type="pres">
      <dgm:prSet presAssocID="{0ED1BFC4-9EF1-1B42-80AE-024F48C19E1D}" presName="rootComposite1" presStyleCnt="0"/>
      <dgm:spPr/>
    </dgm:pt>
    <dgm:pt modelId="{CE5CC53B-B685-7A44-8C5C-D1956EE35DCD}" type="pres">
      <dgm:prSet presAssocID="{0ED1BFC4-9EF1-1B42-80AE-024F48C19E1D}" presName="rootText1" presStyleLbl="node0" presStyleIdx="0" presStyleCnt="1">
        <dgm:presLayoutVars>
          <dgm:chPref val="3"/>
        </dgm:presLayoutVars>
      </dgm:prSet>
      <dgm:spPr/>
    </dgm:pt>
    <dgm:pt modelId="{08B9544F-1A4B-A945-820F-5A320F21EBB8}" type="pres">
      <dgm:prSet presAssocID="{0ED1BFC4-9EF1-1B42-80AE-024F48C19E1D}" presName="rootConnector1" presStyleLbl="node1" presStyleIdx="0" presStyleCnt="0"/>
      <dgm:spPr/>
    </dgm:pt>
    <dgm:pt modelId="{8480C6F9-3755-3243-9A69-3D21B712A809}" type="pres">
      <dgm:prSet presAssocID="{0ED1BFC4-9EF1-1B42-80AE-024F48C19E1D}" presName="hierChild2" presStyleCnt="0"/>
      <dgm:spPr/>
    </dgm:pt>
    <dgm:pt modelId="{4B153AC3-3657-F34D-8BE7-4175EBD71F10}" type="pres">
      <dgm:prSet presAssocID="{A88EC474-C83C-0C4B-91A5-DEBA0EFF6216}" presName="Name37" presStyleLbl="parChTrans1D2" presStyleIdx="0" presStyleCnt="1"/>
      <dgm:spPr/>
    </dgm:pt>
    <dgm:pt modelId="{B8FD6FF5-C03B-AB42-984A-924650FD7A41}" type="pres">
      <dgm:prSet presAssocID="{029F1039-8354-9141-83D5-3418ECCDA470}" presName="hierRoot2" presStyleCnt="0">
        <dgm:presLayoutVars>
          <dgm:hierBranch val="init"/>
        </dgm:presLayoutVars>
      </dgm:prSet>
      <dgm:spPr/>
    </dgm:pt>
    <dgm:pt modelId="{A84A60D7-C6B7-7D4C-9315-0FDEF5C133DF}" type="pres">
      <dgm:prSet presAssocID="{029F1039-8354-9141-83D5-3418ECCDA470}" presName="rootComposite" presStyleCnt="0"/>
      <dgm:spPr/>
    </dgm:pt>
    <dgm:pt modelId="{599DCB4D-1C3A-6544-87F5-812051421160}" type="pres">
      <dgm:prSet presAssocID="{029F1039-8354-9141-83D5-3418ECCDA470}" presName="rootText" presStyleLbl="node2" presStyleIdx="0" presStyleCnt="1" custScaleX="193944" custScaleY="128330">
        <dgm:presLayoutVars>
          <dgm:chPref val="3"/>
        </dgm:presLayoutVars>
      </dgm:prSet>
      <dgm:spPr/>
    </dgm:pt>
    <dgm:pt modelId="{EF1097C3-42F7-CA4B-8788-35B9FE54415E}" type="pres">
      <dgm:prSet presAssocID="{029F1039-8354-9141-83D5-3418ECCDA470}" presName="rootConnector" presStyleLbl="node2" presStyleIdx="0" presStyleCnt="1"/>
      <dgm:spPr/>
    </dgm:pt>
    <dgm:pt modelId="{7F1D12F7-A082-0440-AC6F-7F7BD1A119A9}" type="pres">
      <dgm:prSet presAssocID="{029F1039-8354-9141-83D5-3418ECCDA470}" presName="hierChild4" presStyleCnt="0"/>
      <dgm:spPr/>
    </dgm:pt>
    <dgm:pt modelId="{D8CDA806-FCE8-8D4C-9F08-03BFD0DFBBA3}" type="pres">
      <dgm:prSet presAssocID="{766D66C9-A3EE-AF4C-B193-9CDE98E5E2F9}" presName="Name37" presStyleLbl="parChTrans1D3" presStyleIdx="0" presStyleCnt="5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3" presStyleIdx="0" presStyleCnt="2" custScaleX="161237" custScaleY="139912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3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3" presStyleIdx="1" presStyleCnt="5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3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3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4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4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4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4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4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4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4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4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4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291D2C11-36EC-354B-91AC-4C4655633686}" type="pres">
      <dgm:prSet presAssocID="{029F1039-8354-9141-83D5-3418ECCDA470}" presName="hierChild5" presStyleCnt="0"/>
      <dgm:spPr/>
    </dgm:pt>
    <dgm:pt modelId="{AFDF98E4-08C4-524E-AE54-2A399357C001}" type="pres">
      <dgm:prSet presAssocID="{24C1347C-3533-004A-9EE6-6EB7B1878229}" presName="Name111" presStyleLbl="parChTrans1D3" presStyleIdx="2" presStyleCnt="5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2" presStyleIdx="0" presStyleCnt="3" custScaleX="188633" custScaleY="211989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2" presStyleIdx="0" presStyleCnt="3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3" presStyleIdx="3" presStyleCnt="5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2" presStyleIdx="1" presStyleCnt="3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2" presStyleIdx="1" presStyleCnt="3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  <dgm:pt modelId="{C4302F0D-BEB4-924C-9F83-9DDA846D50AD}" type="pres">
      <dgm:prSet presAssocID="{97A536D0-B172-6D4C-8C35-D41CA5AE453D}" presName="Name111" presStyleLbl="parChTrans1D3" presStyleIdx="4" presStyleCnt="5"/>
      <dgm:spPr/>
    </dgm:pt>
    <dgm:pt modelId="{A2476BB1-A4FD-0F4B-AD97-2FD678950DD6}" type="pres">
      <dgm:prSet presAssocID="{DB65C7A1-83B9-3045-929E-351DF951A4A2}" presName="hierRoot3" presStyleCnt="0">
        <dgm:presLayoutVars>
          <dgm:hierBranch val="init"/>
        </dgm:presLayoutVars>
      </dgm:prSet>
      <dgm:spPr/>
    </dgm:pt>
    <dgm:pt modelId="{316C42AA-C53C-5141-8788-E68F1E1671B7}" type="pres">
      <dgm:prSet presAssocID="{DB65C7A1-83B9-3045-929E-351DF951A4A2}" presName="rootComposite3" presStyleCnt="0"/>
      <dgm:spPr/>
    </dgm:pt>
    <dgm:pt modelId="{1E1A2D09-D7ED-BF47-AB3B-D32A022E48C7}" type="pres">
      <dgm:prSet presAssocID="{DB65C7A1-83B9-3045-929E-351DF951A4A2}" presName="rootText3" presStyleLbl="asst2" presStyleIdx="2" presStyleCnt="3">
        <dgm:presLayoutVars>
          <dgm:chPref val="3"/>
        </dgm:presLayoutVars>
      </dgm:prSet>
      <dgm:spPr/>
    </dgm:pt>
    <dgm:pt modelId="{EAC9EC59-DACA-0D45-B16D-2BD9BFF1E974}" type="pres">
      <dgm:prSet presAssocID="{DB65C7A1-83B9-3045-929E-351DF951A4A2}" presName="rootConnector3" presStyleLbl="asst2" presStyleIdx="2" presStyleCnt="3"/>
      <dgm:spPr/>
    </dgm:pt>
    <dgm:pt modelId="{0E199AAA-3DF8-6748-876F-C1118CA01227}" type="pres">
      <dgm:prSet presAssocID="{DB65C7A1-83B9-3045-929E-351DF951A4A2}" presName="hierChild6" presStyleCnt="0"/>
      <dgm:spPr/>
    </dgm:pt>
    <dgm:pt modelId="{08712EF6-395C-744C-A10E-C2908D4292B2}" type="pres">
      <dgm:prSet presAssocID="{DB65C7A1-83B9-3045-929E-351DF951A4A2}" presName="hierChild7" presStyleCnt="0"/>
      <dgm:spPr/>
    </dgm:pt>
    <dgm:pt modelId="{7949602E-091D-944B-9CDA-8ABD95FC4181}" type="pres">
      <dgm:prSet presAssocID="{0ED1BFC4-9EF1-1B42-80AE-024F48C19E1D}" presName="hierChild3" presStyleCnt="0"/>
      <dgm:spPr/>
    </dgm:pt>
  </dgm:ptLst>
  <dgm:cxnLst>
    <dgm:cxn modelId="{5224CB04-8977-1A4A-B40A-6CF8ED13C940}" type="presOf" srcId="{24C1347C-3533-004A-9EE6-6EB7B1878229}" destId="{AFDF98E4-08C4-524E-AE54-2A399357C001}" srcOrd="0" destOrd="0" presId="urn:microsoft.com/office/officeart/2005/8/layout/orgChart1"/>
    <dgm:cxn modelId="{F3ABDA05-A457-F347-8711-B9935B9EB8FB}" type="presOf" srcId="{60C196CF-09C6-D14D-A15A-1B465993E36D}" destId="{CF6BC2F2-3B0A-804A-8531-E103E240B8A8}" srcOrd="1" destOrd="0" presId="urn:microsoft.com/office/officeart/2005/8/layout/orgChart1"/>
    <dgm:cxn modelId="{4128DF07-AB49-C645-B25B-2176A0865560}" type="presOf" srcId="{A88EC474-C83C-0C4B-91A5-DEBA0EFF6216}" destId="{4B153AC3-3657-F34D-8BE7-4175EBD71F10}" srcOrd="0" destOrd="0" presId="urn:microsoft.com/office/officeart/2005/8/layout/orgChart1"/>
    <dgm:cxn modelId="{D5D64E21-5332-2B44-9FE8-3353BCDEBE29}" type="presOf" srcId="{59E17353-7947-EA4C-96DF-92041DA440AF}" destId="{A95C5C6F-3AB4-9247-BDA2-BFF814E4AA9F}" srcOrd="1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908E7E3E-FB1B-F143-A0ED-36524114F874}" type="presOf" srcId="{2F33D2DA-AB75-6344-B22A-660BAC46BD9E}" destId="{A28335A1-5EAB-8541-908A-A589325AFA45}" srcOrd="0" destOrd="0" presId="urn:microsoft.com/office/officeart/2005/8/layout/orgChart1"/>
    <dgm:cxn modelId="{98F39A3E-DAFD-7E4B-A14B-445B57DB6ABB}" type="presOf" srcId="{CF817743-49A3-DB43-B02C-96ED820552CA}" destId="{A96D48AC-916A-A945-A9C0-90B9CF64BB9C}" srcOrd="1" destOrd="0" presId="urn:microsoft.com/office/officeart/2005/8/layout/orgChart1"/>
    <dgm:cxn modelId="{20D2D749-B2FE-284A-9845-F72AC9A408E2}" type="presOf" srcId="{60C196CF-09C6-D14D-A15A-1B465993E36D}" destId="{BE049AAD-3B54-E14C-8F17-C5FC4F8F510E}" srcOrd="0" destOrd="0" presId="urn:microsoft.com/office/officeart/2005/8/layout/orgChart1"/>
    <dgm:cxn modelId="{ACEFE14B-B556-4446-A268-E4B4D6B9A79B}" type="presOf" srcId="{69077473-0EF7-2C47-B8C4-19D2384F8714}" destId="{FD66FC2C-228F-9E40-A2D3-3018CCDB7027}" srcOrd="0" destOrd="0" presId="urn:microsoft.com/office/officeart/2005/8/layout/orgChart1"/>
    <dgm:cxn modelId="{5F808050-3901-994A-8C07-346D59561E8A}" type="presOf" srcId="{8025AB8E-B4DA-034D-84F1-153A33F2CCD1}" destId="{DBED8CF7-2CF0-E840-9700-DA7DBA8EA5C5}" srcOrd="0" destOrd="0" presId="urn:microsoft.com/office/officeart/2005/8/layout/orgChart1"/>
    <dgm:cxn modelId="{B78A0254-F27C-CA46-B0C3-CE288A50429D}" type="presOf" srcId="{DB65C7A1-83B9-3045-929E-351DF951A4A2}" destId="{EAC9EC59-DACA-0D45-B16D-2BD9BFF1E974}" srcOrd="1" destOrd="0" presId="urn:microsoft.com/office/officeart/2005/8/layout/orgChart1"/>
    <dgm:cxn modelId="{DB3AFE5B-9452-FA47-99D2-D9689CFC7F9D}" type="presOf" srcId="{0ED1BFC4-9EF1-1B42-80AE-024F48C19E1D}" destId="{08B9544F-1A4B-A945-820F-5A320F21EBB8}" srcOrd="1" destOrd="0" presId="urn:microsoft.com/office/officeart/2005/8/layout/orgChart1"/>
    <dgm:cxn modelId="{1EFB6660-621B-2F4F-8725-1187D36C4EEB}" type="presOf" srcId="{2F33D2DA-AB75-6344-B22A-660BAC46BD9E}" destId="{8172AEB9-77EC-7746-87E1-DFB293B41DC3}" srcOrd="1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89831162-6DF0-DF4D-8B08-DE856699F705}" type="presOf" srcId="{029F1039-8354-9141-83D5-3418ECCDA470}" destId="{599DCB4D-1C3A-6544-87F5-812051421160}" srcOrd="0" destOrd="0" presId="urn:microsoft.com/office/officeart/2005/8/layout/orgChart1"/>
    <dgm:cxn modelId="{F5C53366-549C-B449-950F-2A2ACF4A07FE}" srcId="{029F1039-8354-9141-83D5-3418ECCDA470}" destId="{DB65C7A1-83B9-3045-929E-351DF951A4A2}" srcOrd="2" destOrd="0" parTransId="{97A536D0-B172-6D4C-8C35-D41CA5AE453D}" sibTransId="{F9577FAC-2A14-7944-9673-05BEE9C2378C}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3302F482-066C-324B-A732-7636A4CF3A66}" srcId="{220932BD-AF82-3844-AA51-5047DABCCEF6}" destId="{0ED1BFC4-9EF1-1B42-80AE-024F48C19E1D}" srcOrd="0" destOrd="0" parTransId="{F3C9ECCF-51B7-E046-A298-0C1CDD566073}" sibTransId="{BB705CA1-B62C-1A4F-A7FC-9B21DCB1AA54}"/>
    <dgm:cxn modelId="{83E9A484-7E1C-674B-A347-DD6385C34397}" srcId="{0ED1BFC4-9EF1-1B42-80AE-024F48C19E1D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0B270F87-3BD8-9047-A0ED-0A4AB4B2E632}" type="presOf" srcId="{766D66C9-A3EE-AF4C-B193-9CDE98E5E2F9}" destId="{D8CDA806-FCE8-8D4C-9F08-03BFD0DFBBA3}" srcOrd="0" destOrd="0" presId="urn:microsoft.com/office/officeart/2005/8/layout/orgChart1"/>
    <dgm:cxn modelId="{56360089-0861-794A-BAB5-CFF1B32AB2F9}" type="presOf" srcId="{65307EFA-7D60-2E4D-A48E-0DE1B4BC3AF3}" destId="{B19F6794-74EB-2741-BD9F-EE3105A47BDF}" srcOrd="1" destOrd="0" presId="urn:microsoft.com/office/officeart/2005/8/layout/orgChart1"/>
    <dgm:cxn modelId="{0768C889-20D1-9945-9204-D137800ABB99}" type="presOf" srcId="{E9E167D9-83F7-DA4A-B31B-9FEF7F26D12E}" destId="{1BC33255-0F97-3C40-A245-E2F6DCEFE171}" srcOrd="1" destOrd="0" presId="urn:microsoft.com/office/officeart/2005/8/layout/orgChart1"/>
    <dgm:cxn modelId="{43F6AF98-EA73-B04C-BEF5-B76DF8D66DC2}" type="presOf" srcId="{7CF282B1-0821-9C48-9F41-988711243733}" destId="{2C1AD34F-6132-F74F-8E13-5A092059FB8F}" srcOrd="0" destOrd="0" presId="urn:microsoft.com/office/officeart/2005/8/layout/orgChart1"/>
    <dgm:cxn modelId="{B858B39B-0439-DE4B-9035-F5071F4D3B10}" type="presOf" srcId="{59E17353-7947-EA4C-96DF-92041DA440AF}" destId="{719D2221-BBB3-794E-897F-C58FCD2D5C60}" srcOrd="0" destOrd="0" presId="urn:microsoft.com/office/officeart/2005/8/layout/orgChart1"/>
    <dgm:cxn modelId="{45BBB6A4-670D-0341-B5D8-F0B3E83343AB}" type="presOf" srcId="{029F1039-8354-9141-83D5-3418ECCDA470}" destId="{EF1097C3-42F7-CA4B-8788-35B9FE54415E}" srcOrd="1" destOrd="0" presId="urn:microsoft.com/office/officeart/2005/8/layout/orgChart1"/>
    <dgm:cxn modelId="{CF5EE1A4-062C-1B4B-A0DC-5E6ACAA25E58}" type="presOf" srcId="{65307EFA-7D60-2E4D-A48E-0DE1B4BC3AF3}" destId="{E2C33039-6ACB-6E4C-A378-8653FDA19533}" srcOrd="0" destOrd="0" presId="urn:microsoft.com/office/officeart/2005/8/layout/orgChart1"/>
    <dgm:cxn modelId="{C00FBDAA-19F5-A647-B441-FCEB403BFD2D}" type="presOf" srcId="{2F06DE29-2D3F-4C45-83F0-73688F89F457}" destId="{3C93CFC5-9DFE-E742-B14B-E7CF6E90D084}" srcOrd="0" destOrd="0" presId="urn:microsoft.com/office/officeart/2005/8/layout/orgChart1"/>
    <dgm:cxn modelId="{1A60A2AF-A7EF-324A-9D77-6CC203E37988}" type="presOf" srcId="{3798D772-06EB-584A-90D0-9FF9B70A4334}" destId="{69863BE9-F363-B64B-98E3-198CAA6E2C9F}" srcOrd="0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A6F574B4-05DC-D741-9EAB-C29A6F67019B}" type="presOf" srcId="{DB65C7A1-83B9-3045-929E-351DF951A4A2}" destId="{1E1A2D09-D7ED-BF47-AB3B-D32A022E48C7}" srcOrd="0" destOrd="0" presId="urn:microsoft.com/office/officeart/2005/8/layout/orgChart1"/>
    <dgm:cxn modelId="{9B9633B6-21F1-414E-BDBA-AD66B9FE246D}" type="presOf" srcId="{CF817743-49A3-DB43-B02C-96ED820552CA}" destId="{BC9F48D0-9F74-F846-BC9B-E4F5174211F2}" srcOrd="0" destOrd="0" presId="urn:microsoft.com/office/officeart/2005/8/layout/orgChart1"/>
    <dgm:cxn modelId="{1EC569B6-EFFB-E14D-948F-62A470014F6C}" type="presOf" srcId="{E9E167D9-83F7-DA4A-B31B-9FEF7F26D12E}" destId="{083C94B8-CBAD-014C-91DD-A6E1629DF607}" srcOrd="0" destOrd="0" presId="urn:microsoft.com/office/officeart/2005/8/layout/orgChart1"/>
    <dgm:cxn modelId="{7C2939BC-B052-4C45-958C-B9E4E848AADF}" type="presOf" srcId="{E137F3B1-92C7-804D-95D5-EFA75D6E0CF8}" destId="{53AD5C6B-05C1-EB4D-8102-8CD21FE98B60}" srcOrd="0" destOrd="0" presId="urn:microsoft.com/office/officeart/2005/8/layout/orgChart1"/>
    <dgm:cxn modelId="{6DD620BF-86B2-1742-A1D9-1BFC03405ADD}" type="presOf" srcId="{8025AB8E-B4DA-034D-84F1-153A33F2CCD1}" destId="{F6322596-606E-6547-8AEB-89D5B7C668D4}" srcOrd="1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FEBA6D0-2065-2747-BD3A-6DFD01A2A646}" type="presOf" srcId="{97A536D0-B172-6D4C-8C35-D41CA5AE453D}" destId="{C4302F0D-BEB4-924C-9F83-9DDA846D50AD}" srcOrd="0" destOrd="0" presId="urn:microsoft.com/office/officeart/2005/8/layout/orgChart1"/>
    <dgm:cxn modelId="{CDDD88DB-61CE-E149-9C48-73BDEE6F156D}" type="presOf" srcId="{0ED1BFC4-9EF1-1B42-80AE-024F48C19E1D}" destId="{CE5CC53B-B685-7A44-8C5C-D1956EE35DCD}" srcOrd="0" destOrd="0" presId="urn:microsoft.com/office/officeart/2005/8/layout/orgChart1"/>
    <dgm:cxn modelId="{8EC5EADD-6BA2-9D43-9455-4FBDC91D48C5}" srcId="{029F1039-8354-9141-83D5-3418ECCDA470}" destId="{59E17353-7947-EA4C-96DF-92041DA440AF}" srcOrd="3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4" destOrd="0" parTransId="{69077473-0EF7-2C47-B8C4-19D2384F8714}" sibTransId="{7D81D782-81A6-4140-99CB-9F7372C320E7}"/>
    <dgm:cxn modelId="{065FCE6A-71B5-2948-9596-3805F20A3613}" type="presParOf" srcId="{9D6A47D5-3B04-FD45-A449-9576FB1A8A1C}" destId="{067A9F75-7DD8-D14C-B0B9-485E78324FA4}" srcOrd="0" destOrd="0" presId="urn:microsoft.com/office/officeart/2005/8/layout/orgChart1"/>
    <dgm:cxn modelId="{5B868F71-E79F-1747-AD9A-E9FAAEC337EB}" type="presParOf" srcId="{067A9F75-7DD8-D14C-B0B9-485E78324FA4}" destId="{DF8D23CC-DBFD-A54A-817A-7F7C001C7B67}" srcOrd="0" destOrd="0" presId="urn:microsoft.com/office/officeart/2005/8/layout/orgChart1"/>
    <dgm:cxn modelId="{BD1AD022-12BE-6046-95CB-02FBB1F4403E}" type="presParOf" srcId="{DF8D23CC-DBFD-A54A-817A-7F7C001C7B67}" destId="{CE5CC53B-B685-7A44-8C5C-D1956EE35DCD}" srcOrd="0" destOrd="0" presId="urn:microsoft.com/office/officeart/2005/8/layout/orgChart1"/>
    <dgm:cxn modelId="{9EDE7CB8-3430-6842-8F34-2814DA68EB72}" type="presParOf" srcId="{DF8D23CC-DBFD-A54A-817A-7F7C001C7B67}" destId="{08B9544F-1A4B-A945-820F-5A320F21EBB8}" srcOrd="1" destOrd="0" presId="urn:microsoft.com/office/officeart/2005/8/layout/orgChart1"/>
    <dgm:cxn modelId="{37F91593-7836-CA41-8F57-FB138F276C50}" type="presParOf" srcId="{067A9F75-7DD8-D14C-B0B9-485E78324FA4}" destId="{8480C6F9-3755-3243-9A69-3D21B712A809}" srcOrd="1" destOrd="0" presId="urn:microsoft.com/office/officeart/2005/8/layout/orgChart1"/>
    <dgm:cxn modelId="{E12FD736-B195-D444-829A-D6ADEA9F9798}" type="presParOf" srcId="{8480C6F9-3755-3243-9A69-3D21B712A809}" destId="{4B153AC3-3657-F34D-8BE7-4175EBD71F10}" srcOrd="0" destOrd="0" presId="urn:microsoft.com/office/officeart/2005/8/layout/orgChart1"/>
    <dgm:cxn modelId="{3AA24581-C96C-B64C-8DC7-86AF9D8876F6}" type="presParOf" srcId="{8480C6F9-3755-3243-9A69-3D21B712A809}" destId="{B8FD6FF5-C03B-AB42-984A-924650FD7A41}" srcOrd="1" destOrd="0" presId="urn:microsoft.com/office/officeart/2005/8/layout/orgChart1"/>
    <dgm:cxn modelId="{C2D6CB46-AD2B-4847-A1DC-D3FEF56AAE87}" type="presParOf" srcId="{B8FD6FF5-C03B-AB42-984A-924650FD7A41}" destId="{A84A60D7-C6B7-7D4C-9315-0FDEF5C133DF}" srcOrd="0" destOrd="0" presId="urn:microsoft.com/office/officeart/2005/8/layout/orgChart1"/>
    <dgm:cxn modelId="{BCD3F067-6010-DD44-BF9A-93C9C27870DC}" type="presParOf" srcId="{A84A60D7-C6B7-7D4C-9315-0FDEF5C133DF}" destId="{599DCB4D-1C3A-6544-87F5-812051421160}" srcOrd="0" destOrd="0" presId="urn:microsoft.com/office/officeart/2005/8/layout/orgChart1"/>
    <dgm:cxn modelId="{57D9D0AE-1F43-A546-8E7C-EF3E92FB5B37}" type="presParOf" srcId="{A84A60D7-C6B7-7D4C-9315-0FDEF5C133DF}" destId="{EF1097C3-42F7-CA4B-8788-35B9FE54415E}" srcOrd="1" destOrd="0" presId="urn:microsoft.com/office/officeart/2005/8/layout/orgChart1"/>
    <dgm:cxn modelId="{CF6A5966-2685-1D4A-8FB2-31A38208B014}" type="presParOf" srcId="{B8FD6FF5-C03B-AB42-984A-924650FD7A41}" destId="{7F1D12F7-A082-0440-AC6F-7F7BD1A119A9}" srcOrd="1" destOrd="0" presId="urn:microsoft.com/office/officeart/2005/8/layout/orgChart1"/>
    <dgm:cxn modelId="{57661B13-B6E6-B24C-8CD2-274C22FB80A2}" type="presParOf" srcId="{7F1D12F7-A082-0440-AC6F-7F7BD1A119A9}" destId="{D8CDA806-FCE8-8D4C-9F08-03BFD0DFBBA3}" srcOrd="0" destOrd="0" presId="urn:microsoft.com/office/officeart/2005/8/layout/orgChart1"/>
    <dgm:cxn modelId="{787266DC-BEE2-A44A-A52B-AB4F4E3BC48D}" type="presParOf" srcId="{7F1D12F7-A082-0440-AC6F-7F7BD1A119A9}" destId="{675FE7F7-1312-9545-B839-D40E0E4F784F}" srcOrd="1" destOrd="0" presId="urn:microsoft.com/office/officeart/2005/8/layout/orgChart1"/>
    <dgm:cxn modelId="{302F6FAC-5F62-7148-9FBB-3F067B07DB22}" type="presParOf" srcId="{675FE7F7-1312-9545-B839-D40E0E4F784F}" destId="{52A6F31A-0230-7940-B6B9-E0EE40C60F01}" srcOrd="0" destOrd="0" presId="urn:microsoft.com/office/officeart/2005/8/layout/orgChart1"/>
    <dgm:cxn modelId="{CE3D8F2D-F320-204C-AD33-1441A2031758}" type="presParOf" srcId="{52A6F31A-0230-7940-B6B9-E0EE40C60F01}" destId="{719D2221-BBB3-794E-897F-C58FCD2D5C60}" srcOrd="0" destOrd="0" presId="urn:microsoft.com/office/officeart/2005/8/layout/orgChart1"/>
    <dgm:cxn modelId="{AD5F4685-0ED5-DE49-B35A-15AB59E32539}" type="presParOf" srcId="{52A6F31A-0230-7940-B6B9-E0EE40C60F01}" destId="{A95C5C6F-3AB4-9247-BDA2-BFF814E4AA9F}" srcOrd="1" destOrd="0" presId="urn:microsoft.com/office/officeart/2005/8/layout/orgChart1"/>
    <dgm:cxn modelId="{E4FF47F1-5C8D-AF4D-8EDB-7CCA0AE4480C}" type="presParOf" srcId="{675FE7F7-1312-9545-B839-D40E0E4F784F}" destId="{80588597-A9E3-B64A-950A-8A1685B7D695}" srcOrd="1" destOrd="0" presId="urn:microsoft.com/office/officeart/2005/8/layout/orgChart1"/>
    <dgm:cxn modelId="{6299B137-EB3A-C641-88F2-3215D8B90AE4}" type="presParOf" srcId="{675FE7F7-1312-9545-B839-D40E0E4F784F}" destId="{A79B03AC-BCB9-7C42-B430-036AA9D0DC1D}" srcOrd="2" destOrd="0" presId="urn:microsoft.com/office/officeart/2005/8/layout/orgChart1"/>
    <dgm:cxn modelId="{D0456499-5C71-A34B-8405-A00ACA80AC0D}" type="presParOf" srcId="{7F1D12F7-A082-0440-AC6F-7F7BD1A119A9}" destId="{FD66FC2C-228F-9E40-A2D3-3018CCDB7027}" srcOrd="2" destOrd="0" presId="urn:microsoft.com/office/officeart/2005/8/layout/orgChart1"/>
    <dgm:cxn modelId="{8F05DBF2-F0AA-1F4A-89FE-4A1D49335D9F}" type="presParOf" srcId="{7F1D12F7-A082-0440-AC6F-7F7BD1A119A9}" destId="{B1B67BEB-0557-6C4F-8F69-0E6F5152D8A0}" srcOrd="3" destOrd="0" presId="urn:microsoft.com/office/officeart/2005/8/layout/orgChart1"/>
    <dgm:cxn modelId="{1A59A9E9-1378-7742-B87F-5784F84AE60E}" type="presParOf" srcId="{B1B67BEB-0557-6C4F-8F69-0E6F5152D8A0}" destId="{5CE103A6-EEEA-A541-A9FC-EDDA234F0E5A}" srcOrd="0" destOrd="0" presId="urn:microsoft.com/office/officeart/2005/8/layout/orgChart1"/>
    <dgm:cxn modelId="{FF68997D-4D1A-5545-806A-585460B942B8}" type="presParOf" srcId="{5CE103A6-EEEA-A541-A9FC-EDDA234F0E5A}" destId="{BE049AAD-3B54-E14C-8F17-C5FC4F8F510E}" srcOrd="0" destOrd="0" presId="urn:microsoft.com/office/officeart/2005/8/layout/orgChart1"/>
    <dgm:cxn modelId="{9F9295F9-1EE1-3C4B-90AA-27BBE4342E04}" type="presParOf" srcId="{5CE103A6-EEEA-A541-A9FC-EDDA234F0E5A}" destId="{CF6BC2F2-3B0A-804A-8531-E103E240B8A8}" srcOrd="1" destOrd="0" presId="urn:microsoft.com/office/officeart/2005/8/layout/orgChart1"/>
    <dgm:cxn modelId="{02951C0C-056D-0F43-B216-A186B46F5783}" type="presParOf" srcId="{B1B67BEB-0557-6C4F-8F69-0E6F5152D8A0}" destId="{0CCB8A35-A7E3-0F47-B304-7D0EF44B29A7}" srcOrd="1" destOrd="0" presId="urn:microsoft.com/office/officeart/2005/8/layout/orgChart1"/>
    <dgm:cxn modelId="{C4675C7B-1020-3046-9F32-0B27923C083A}" type="presParOf" srcId="{0CCB8A35-A7E3-0F47-B304-7D0EF44B29A7}" destId="{2C1AD34F-6132-F74F-8E13-5A092059FB8F}" srcOrd="0" destOrd="0" presId="urn:microsoft.com/office/officeart/2005/8/layout/orgChart1"/>
    <dgm:cxn modelId="{BA1D3B0B-3D40-4A40-B140-7A4B392E1B4A}" type="presParOf" srcId="{0CCB8A35-A7E3-0F47-B304-7D0EF44B29A7}" destId="{06744DDA-3501-5540-83EC-BE9A370C086F}" srcOrd="1" destOrd="0" presId="urn:microsoft.com/office/officeart/2005/8/layout/orgChart1"/>
    <dgm:cxn modelId="{1B3039C8-081E-DF48-814B-AC7685CD433A}" type="presParOf" srcId="{06744DDA-3501-5540-83EC-BE9A370C086F}" destId="{8AA93EEA-AF68-AF4C-ADEE-F321E2091F1D}" srcOrd="0" destOrd="0" presId="urn:microsoft.com/office/officeart/2005/8/layout/orgChart1"/>
    <dgm:cxn modelId="{F8BBB712-3E0F-8C4E-A2CA-D89D41F19187}" type="presParOf" srcId="{8AA93EEA-AF68-AF4C-ADEE-F321E2091F1D}" destId="{DBED8CF7-2CF0-E840-9700-DA7DBA8EA5C5}" srcOrd="0" destOrd="0" presId="urn:microsoft.com/office/officeart/2005/8/layout/orgChart1"/>
    <dgm:cxn modelId="{B54A142F-F6AA-AE43-A27F-A94FFC6B4A02}" type="presParOf" srcId="{8AA93EEA-AF68-AF4C-ADEE-F321E2091F1D}" destId="{F6322596-606E-6547-8AEB-89D5B7C668D4}" srcOrd="1" destOrd="0" presId="urn:microsoft.com/office/officeart/2005/8/layout/orgChart1"/>
    <dgm:cxn modelId="{08A789E6-9E75-5548-9000-EF2FE97221A8}" type="presParOf" srcId="{06744DDA-3501-5540-83EC-BE9A370C086F}" destId="{EAAA40FF-616F-9B44-89D8-FCB543F1D610}" srcOrd="1" destOrd="0" presId="urn:microsoft.com/office/officeart/2005/8/layout/orgChart1"/>
    <dgm:cxn modelId="{0B7869D5-E215-324A-B19D-B64AB55E9C84}" type="presParOf" srcId="{06744DDA-3501-5540-83EC-BE9A370C086F}" destId="{D377A75C-5CCA-CD44-A685-14F77F9F4F68}" srcOrd="2" destOrd="0" presId="urn:microsoft.com/office/officeart/2005/8/layout/orgChart1"/>
    <dgm:cxn modelId="{5F5E9274-64A4-3047-BF71-706AA4614E0A}" type="presParOf" srcId="{0CCB8A35-A7E3-0F47-B304-7D0EF44B29A7}" destId="{69863BE9-F363-B64B-98E3-198CAA6E2C9F}" srcOrd="2" destOrd="0" presId="urn:microsoft.com/office/officeart/2005/8/layout/orgChart1"/>
    <dgm:cxn modelId="{79CDD764-628B-D24A-9386-314C109201DB}" type="presParOf" srcId="{0CCB8A35-A7E3-0F47-B304-7D0EF44B29A7}" destId="{8E909D59-80D4-5A43-B125-B5EA4E793AE4}" srcOrd="3" destOrd="0" presId="urn:microsoft.com/office/officeart/2005/8/layout/orgChart1"/>
    <dgm:cxn modelId="{065C9BD2-A3CF-574A-AECD-239E8FB34A70}" type="presParOf" srcId="{8E909D59-80D4-5A43-B125-B5EA4E793AE4}" destId="{60837857-5FB9-C94A-9B34-7504898E0E36}" srcOrd="0" destOrd="0" presId="urn:microsoft.com/office/officeart/2005/8/layout/orgChart1"/>
    <dgm:cxn modelId="{D46E7E5F-9625-5B43-AA33-629C7C1C7E2E}" type="presParOf" srcId="{60837857-5FB9-C94A-9B34-7504898E0E36}" destId="{A28335A1-5EAB-8541-908A-A589325AFA45}" srcOrd="0" destOrd="0" presId="urn:microsoft.com/office/officeart/2005/8/layout/orgChart1"/>
    <dgm:cxn modelId="{B54273AD-EC0B-B04D-9A45-FBA3C3EBA405}" type="presParOf" srcId="{60837857-5FB9-C94A-9B34-7504898E0E36}" destId="{8172AEB9-77EC-7746-87E1-DFB293B41DC3}" srcOrd="1" destOrd="0" presId="urn:microsoft.com/office/officeart/2005/8/layout/orgChart1"/>
    <dgm:cxn modelId="{C1089707-2DB1-BC4E-938E-EF7ECD0E0541}" type="presParOf" srcId="{8E909D59-80D4-5A43-B125-B5EA4E793AE4}" destId="{91241E9D-38E4-9444-A17B-A1AE4371A649}" srcOrd="1" destOrd="0" presId="urn:microsoft.com/office/officeart/2005/8/layout/orgChart1"/>
    <dgm:cxn modelId="{5466589F-E0DC-8A4D-9A3E-5B15592A3577}" type="presParOf" srcId="{8E909D59-80D4-5A43-B125-B5EA4E793AE4}" destId="{537CE10D-74ED-D84D-B3A9-C2E607EA3408}" srcOrd="2" destOrd="0" presId="urn:microsoft.com/office/officeart/2005/8/layout/orgChart1"/>
    <dgm:cxn modelId="{4E3567D8-E87E-A647-92C1-0786D6C64AF4}" type="presParOf" srcId="{0CCB8A35-A7E3-0F47-B304-7D0EF44B29A7}" destId="{53AD5C6B-05C1-EB4D-8102-8CD21FE98B60}" srcOrd="4" destOrd="0" presId="urn:microsoft.com/office/officeart/2005/8/layout/orgChart1"/>
    <dgm:cxn modelId="{FE25AA3D-B94F-DC44-802C-D95480B6A608}" type="presParOf" srcId="{0CCB8A35-A7E3-0F47-B304-7D0EF44B29A7}" destId="{C55ACD45-9C47-DF4F-90E8-84C9022F131D}" srcOrd="5" destOrd="0" presId="urn:microsoft.com/office/officeart/2005/8/layout/orgChart1"/>
    <dgm:cxn modelId="{2684EDDC-0628-6545-BB36-1B03BD7960D8}" type="presParOf" srcId="{C55ACD45-9C47-DF4F-90E8-84C9022F131D}" destId="{0BDE8E37-2449-3840-A9F3-8B46C0EAB290}" srcOrd="0" destOrd="0" presId="urn:microsoft.com/office/officeart/2005/8/layout/orgChart1"/>
    <dgm:cxn modelId="{BC312900-4C9C-CA48-914E-639F5F3E7DFD}" type="presParOf" srcId="{0BDE8E37-2449-3840-A9F3-8B46C0EAB290}" destId="{083C94B8-CBAD-014C-91DD-A6E1629DF607}" srcOrd="0" destOrd="0" presId="urn:microsoft.com/office/officeart/2005/8/layout/orgChart1"/>
    <dgm:cxn modelId="{70FE91FE-ACDC-B343-8347-A405194E9813}" type="presParOf" srcId="{0BDE8E37-2449-3840-A9F3-8B46C0EAB290}" destId="{1BC33255-0F97-3C40-A245-E2F6DCEFE171}" srcOrd="1" destOrd="0" presId="urn:microsoft.com/office/officeart/2005/8/layout/orgChart1"/>
    <dgm:cxn modelId="{8E40E002-FD2C-C745-9390-71269F7DBE67}" type="presParOf" srcId="{C55ACD45-9C47-DF4F-90E8-84C9022F131D}" destId="{FDFECCF5-03FB-EF4A-92BC-900BA4BCA971}" srcOrd="1" destOrd="0" presId="urn:microsoft.com/office/officeart/2005/8/layout/orgChart1"/>
    <dgm:cxn modelId="{27C75395-E66B-8D4A-BC15-56F1F47E37E3}" type="presParOf" srcId="{C55ACD45-9C47-DF4F-90E8-84C9022F131D}" destId="{3B73B416-81AA-834B-824C-9D409DADC192}" srcOrd="2" destOrd="0" presId="urn:microsoft.com/office/officeart/2005/8/layout/orgChart1"/>
    <dgm:cxn modelId="{87B054E3-23E8-BD4E-8118-2561C371C203}" type="presParOf" srcId="{B1B67BEB-0557-6C4F-8F69-0E6F5152D8A0}" destId="{377E38D1-2F51-A144-A1D5-DFEA2771BFAB}" srcOrd="2" destOrd="0" presId="urn:microsoft.com/office/officeart/2005/8/layout/orgChart1"/>
    <dgm:cxn modelId="{7B0DFCCA-B09F-5F43-99B3-093930B19DD9}" type="presParOf" srcId="{B8FD6FF5-C03B-AB42-984A-924650FD7A41}" destId="{291D2C11-36EC-354B-91AC-4C4655633686}" srcOrd="2" destOrd="0" presId="urn:microsoft.com/office/officeart/2005/8/layout/orgChart1"/>
    <dgm:cxn modelId="{86B75CFF-6F63-944A-B674-27EA777FB89A}" type="presParOf" srcId="{291D2C11-36EC-354B-91AC-4C4655633686}" destId="{AFDF98E4-08C4-524E-AE54-2A399357C001}" srcOrd="0" destOrd="0" presId="urn:microsoft.com/office/officeart/2005/8/layout/orgChart1"/>
    <dgm:cxn modelId="{02D652A8-8E3C-3543-BC63-AFA679EB0DD4}" type="presParOf" srcId="{291D2C11-36EC-354B-91AC-4C4655633686}" destId="{95421873-DB4F-5A47-B48F-49B48D514A43}" srcOrd="1" destOrd="0" presId="urn:microsoft.com/office/officeart/2005/8/layout/orgChart1"/>
    <dgm:cxn modelId="{13F5B5A3-3B84-024B-97B6-BD7D42157A58}" type="presParOf" srcId="{95421873-DB4F-5A47-B48F-49B48D514A43}" destId="{7F020FE7-6D96-104A-9AFD-00BA3551D37B}" srcOrd="0" destOrd="0" presId="urn:microsoft.com/office/officeart/2005/8/layout/orgChart1"/>
    <dgm:cxn modelId="{1CBF9E0A-A6D4-4E48-8984-B9FD51700722}" type="presParOf" srcId="{7F020FE7-6D96-104A-9AFD-00BA3551D37B}" destId="{E2C33039-6ACB-6E4C-A378-8653FDA19533}" srcOrd="0" destOrd="0" presId="urn:microsoft.com/office/officeart/2005/8/layout/orgChart1"/>
    <dgm:cxn modelId="{A4557BD8-98C0-8A46-9EB0-1AF67B797285}" type="presParOf" srcId="{7F020FE7-6D96-104A-9AFD-00BA3551D37B}" destId="{B19F6794-74EB-2741-BD9F-EE3105A47BDF}" srcOrd="1" destOrd="0" presId="urn:microsoft.com/office/officeart/2005/8/layout/orgChart1"/>
    <dgm:cxn modelId="{2D9EAB7A-F570-F34B-A693-8A3EA8E6FC09}" type="presParOf" srcId="{95421873-DB4F-5A47-B48F-49B48D514A43}" destId="{73C14217-F2F5-8D4D-A0FE-2B9EC64CC823}" srcOrd="1" destOrd="0" presId="urn:microsoft.com/office/officeart/2005/8/layout/orgChart1"/>
    <dgm:cxn modelId="{3D911FE6-4967-D74F-BB4D-061CA157248D}" type="presParOf" srcId="{95421873-DB4F-5A47-B48F-49B48D514A43}" destId="{28154F59-5890-B646-A491-7BFEB3D99D62}" srcOrd="2" destOrd="0" presId="urn:microsoft.com/office/officeart/2005/8/layout/orgChart1"/>
    <dgm:cxn modelId="{E338ACAA-A5EB-EE47-A709-8AEA3A5D617C}" type="presParOf" srcId="{291D2C11-36EC-354B-91AC-4C4655633686}" destId="{3C93CFC5-9DFE-E742-B14B-E7CF6E90D084}" srcOrd="2" destOrd="0" presId="urn:microsoft.com/office/officeart/2005/8/layout/orgChart1"/>
    <dgm:cxn modelId="{AC624B4F-7483-5641-AD54-F3A9DE06C43B}" type="presParOf" srcId="{291D2C11-36EC-354B-91AC-4C4655633686}" destId="{D9B0AE17-D035-5440-8008-22CAA6B44811}" srcOrd="3" destOrd="0" presId="urn:microsoft.com/office/officeart/2005/8/layout/orgChart1"/>
    <dgm:cxn modelId="{66C28FD8-AD45-0E45-A89A-7C4BC1A8C2EF}" type="presParOf" srcId="{D9B0AE17-D035-5440-8008-22CAA6B44811}" destId="{973F93A8-4C43-5A4E-B678-F6155E5DBC17}" srcOrd="0" destOrd="0" presId="urn:microsoft.com/office/officeart/2005/8/layout/orgChart1"/>
    <dgm:cxn modelId="{00163503-8511-4F41-B7A8-E7575CCAF63E}" type="presParOf" srcId="{973F93A8-4C43-5A4E-B678-F6155E5DBC17}" destId="{BC9F48D0-9F74-F846-BC9B-E4F5174211F2}" srcOrd="0" destOrd="0" presId="urn:microsoft.com/office/officeart/2005/8/layout/orgChart1"/>
    <dgm:cxn modelId="{ED1F16A1-1B4F-A642-BB85-4E0E46C9E325}" type="presParOf" srcId="{973F93A8-4C43-5A4E-B678-F6155E5DBC17}" destId="{A96D48AC-916A-A945-A9C0-90B9CF64BB9C}" srcOrd="1" destOrd="0" presId="urn:microsoft.com/office/officeart/2005/8/layout/orgChart1"/>
    <dgm:cxn modelId="{0F06F5C1-BB68-F540-B69C-B9639DCEC3BD}" type="presParOf" srcId="{D9B0AE17-D035-5440-8008-22CAA6B44811}" destId="{D721155B-E1A0-B944-917D-FABCA3D78719}" srcOrd="1" destOrd="0" presId="urn:microsoft.com/office/officeart/2005/8/layout/orgChart1"/>
    <dgm:cxn modelId="{5CE0C575-7EDD-9C44-8589-2DFA70AA1DDB}" type="presParOf" srcId="{D9B0AE17-D035-5440-8008-22CAA6B44811}" destId="{1F26B82A-E06E-2B44-8193-6D25FC306BE7}" srcOrd="2" destOrd="0" presId="urn:microsoft.com/office/officeart/2005/8/layout/orgChart1"/>
    <dgm:cxn modelId="{5911F2AC-C878-234A-8E2B-50457E954FE2}" type="presParOf" srcId="{291D2C11-36EC-354B-91AC-4C4655633686}" destId="{C4302F0D-BEB4-924C-9F83-9DDA846D50AD}" srcOrd="4" destOrd="0" presId="urn:microsoft.com/office/officeart/2005/8/layout/orgChart1"/>
    <dgm:cxn modelId="{EF411440-D223-FF4D-8194-B288148325F7}" type="presParOf" srcId="{291D2C11-36EC-354B-91AC-4C4655633686}" destId="{A2476BB1-A4FD-0F4B-AD97-2FD678950DD6}" srcOrd="5" destOrd="0" presId="urn:microsoft.com/office/officeart/2005/8/layout/orgChart1"/>
    <dgm:cxn modelId="{315AF6B0-7822-4341-A8FA-65591FC0C3D5}" type="presParOf" srcId="{A2476BB1-A4FD-0F4B-AD97-2FD678950DD6}" destId="{316C42AA-C53C-5141-8788-E68F1E1671B7}" srcOrd="0" destOrd="0" presId="urn:microsoft.com/office/officeart/2005/8/layout/orgChart1"/>
    <dgm:cxn modelId="{D40DBA60-7119-A741-A5CB-B5CCC1D04C83}" type="presParOf" srcId="{316C42AA-C53C-5141-8788-E68F1E1671B7}" destId="{1E1A2D09-D7ED-BF47-AB3B-D32A022E48C7}" srcOrd="0" destOrd="0" presId="urn:microsoft.com/office/officeart/2005/8/layout/orgChart1"/>
    <dgm:cxn modelId="{CBEB277F-B00D-5C4C-B739-66976A15A77E}" type="presParOf" srcId="{316C42AA-C53C-5141-8788-E68F1E1671B7}" destId="{EAC9EC59-DACA-0D45-B16D-2BD9BFF1E974}" srcOrd="1" destOrd="0" presId="urn:microsoft.com/office/officeart/2005/8/layout/orgChart1"/>
    <dgm:cxn modelId="{D645F1F9-393A-824E-8852-43A1818DA76B}" type="presParOf" srcId="{A2476BB1-A4FD-0F4B-AD97-2FD678950DD6}" destId="{0E199AAA-3DF8-6748-876F-C1118CA01227}" srcOrd="1" destOrd="0" presId="urn:microsoft.com/office/officeart/2005/8/layout/orgChart1"/>
    <dgm:cxn modelId="{A8939CFE-3D23-BB4F-8567-AE7B8246089E}" type="presParOf" srcId="{A2476BB1-A4FD-0F4B-AD97-2FD678950DD6}" destId="{08712EF6-395C-744C-A10E-C2908D4292B2}" srcOrd="2" destOrd="0" presId="urn:microsoft.com/office/officeart/2005/8/layout/orgChart1"/>
    <dgm:cxn modelId="{96ECC62D-D2BD-0047-A6CA-114D400E898E}" type="presParOf" srcId="{067A9F75-7DD8-D14C-B0B9-485E78324FA4}" destId="{7949602E-091D-944B-9CDA-8ABD95FC41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46C06-1DE2-124D-ADA7-8EF8F03BF4D3}">
      <dsp:nvSpPr>
        <dsp:cNvPr id="0" name=""/>
        <dsp:cNvSpPr/>
      </dsp:nvSpPr>
      <dsp:spPr>
        <a:xfrm>
          <a:off x="1934149" y="2159947"/>
          <a:ext cx="789959" cy="394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artifacts</a:t>
          </a:r>
        </a:p>
      </dsp:txBody>
      <dsp:txXfrm>
        <a:off x="1945718" y="2171516"/>
        <a:ext cx="766821" cy="371841"/>
      </dsp:txXfrm>
    </dsp:sp>
    <dsp:sp modelId="{40441118-4E5F-5041-B978-621E4BF47925}">
      <dsp:nvSpPr>
        <dsp:cNvPr id="0" name=""/>
        <dsp:cNvSpPr/>
      </dsp:nvSpPr>
      <dsp:spPr>
        <a:xfrm rot="16757754">
          <a:off x="1904024" y="1384283"/>
          <a:ext cx="19561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56154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33197" y="1343301"/>
        <a:ext cx="97807" cy="97807"/>
      </dsp:txXfrm>
    </dsp:sp>
    <dsp:sp modelId="{1E9B937D-DD83-8347-87AE-EE5326010ACA}">
      <dsp:nvSpPr>
        <dsp:cNvPr id="0" name=""/>
        <dsp:cNvSpPr/>
      </dsp:nvSpPr>
      <dsp:spPr>
        <a:xfrm>
          <a:off x="3040093" y="229482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</a:t>
          </a:r>
        </a:p>
      </dsp:txBody>
      <dsp:txXfrm>
        <a:off x="3051662" y="241051"/>
        <a:ext cx="766821" cy="371841"/>
      </dsp:txXfrm>
    </dsp:sp>
    <dsp:sp modelId="{771EF1CC-FF5D-664B-BE8C-1729435DC991}">
      <dsp:nvSpPr>
        <dsp:cNvPr id="0" name=""/>
        <dsp:cNvSpPr/>
      </dsp:nvSpPr>
      <dsp:spPr>
        <a:xfrm rot="19457599">
          <a:off x="3793477" y="305494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303687"/>
        <a:ext cx="19456" cy="19456"/>
      </dsp:txXfrm>
    </dsp:sp>
    <dsp:sp modelId="{5F91173B-5609-454A-954E-716B7383A022}">
      <dsp:nvSpPr>
        <dsp:cNvPr id="0" name=""/>
        <dsp:cNvSpPr/>
      </dsp:nvSpPr>
      <dsp:spPr>
        <a:xfrm>
          <a:off x="4146036" y="2369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fungible</a:t>
          </a:r>
        </a:p>
      </dsp:txBody>
      <dsp:txXfrm>
        <a:off x="4157605" y="13938"/>
        <a:ext cx="766821" cy="371841"/>
      </dsp:txXfrm>
    </dsp:sp>
    <dsp:sp modelId="{9559C214-1EC8-9F48-8201-D74C016B4969}">
      <dsp:nvSpPr>
        <dsp:cNvPr id="0" name=""/>
        <dsp:cNvSpPr/>
      </dsp:nvSpPr>
      <dsp:spPr>
        <a:xfrm rot="2142401">
          <a:off x="3793477" y="532608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530801"/>
        <a:ext cx="19456" cy="19456"/>
      </dsp:txXfrm>
    </dsp:sp>
    <dsp:sp modelId="{1006A253-5558-C84C-981E-BA5CFF5D34FF}">
      <dsp:nvSpPr>
        <dsp:cNvPr id="0" name=""/>
        <dsp:cNvSpPr/>
      </dsp:nvSpPr>
      <dsp:spPr>
        <a:xfrm>
          <a:off x="4146036" y="456596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non-fungible</a:t>
          </a:r>
        </a:p>
      </dsp:txBody>
      <dsp:txXfrm>
        <a:off x="4157605" y="468165"/>
        <a:ext cx="766821" cy="371841"/>
      </dsp:txXfrm>
    </dsp:sp>
    <dsp:sp modelId="{0F9DFC85-D070-E842-90CD-AFD86671F8C4}">
      <dsp:nvSpPr>
        <dsp:cNvPr id="0" name=""/>
        <dsp:cNvSpPr/>
      </dsp:nvSpPr>
      <dsp:spPr>
        <a:xfrm rot="17500715">
          <a:off x="2454401" y="1952067"/>
          <a:ext cx="85539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55398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0716" y="1938603"/>
        <a:ext cx="42769" cy="42769"/>
      </dsp:txXfrm>
    </dsp:sp>
    <dsp:sp modelId="{AF2AE564-D418-0446-921F-B2EC7F5E96EA}">
      <dsp:nvSpPr>
        <dsp:cNvPr id="0" name=""/>
        <dsp:cNvSpPr/>
      </dsp:nvSpPr>
      <dsp:spPr>
        <a:xfrm>
          <a:off x="3040093" y="1365050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behaviors</a:t>
          </a:r>
        </a:p>
      </dsp:txBody>
      <dsp:txXfrm>
        <a:off x="3051662" y="1376619"/>
        <a:ext cx="766821" cy="371841"/>
      </dsp:txXfrm>
    </dsp:sp>
    <dsp:sp modelId="{A3DECA81-C0B4-3C4C-AF51-E0054EB1FE41}">
      <dsp:nvSpPr>
        <dsp:cNvPr id="0" name=""/>
        <dsp:cNvSpPr/>
      </dsp:nvSpPr>
      <dsp:spPr>
        <a:xfrm rot="18289469">
          <a:off x="3711382" y="1327505"/>
          <a:ext cx="5533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3324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211" y="1321593"/>
        <a:ext cx="27666" cy="27666"/>
      </dsp:txXfrm>
    </dsp:sp>
    <dsp:sp modelId="{A05504E5-A433-614F-8902-02C10C413641}">
      <dsp:nvSpPr>
        <dsp:cNvPr id="0" name=""/>
        <dsp:cNvSpPr/>
      </dsp:nvSpPr>
      <dsp:spPr>
        <a:xfrm>
          <a:off x="4146036" y="910823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mintable</a:t>
          </a:r>
          <a:endParaRPr lang="en-US" sz="1200" kern="1200" dirty="0"/>
        </a:p>
      </dsp:txBody>
      <dsp:txXfrm>
        <a:off x="4157605" y="922392"/>
        <a:ext cx="766821" cy="371841"/>
      </dsp:txXfrm>
    </dsp:sp>
    <dsp:sp modelId="{816F84FF-8F2E-684C-AECB-761E19FD87C5}">
      <dsp:nvSpPr>
        <dsp:cNvPr id="0" name=""/>
        <dsp:cNvSpPr/>
      </dsp:nvSpPr>
      <dsp:spPr>
        <a:xfrm>
          <a:off x="3830052" y="1554618"/>
          <a:ext cx="3159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5983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0145" y="1554640"/>
        <a:ext cx="15799" cy="15799"/>
      </dsp:txXfrm>
    </dsp:sp>
    <dsp:sp modelId="{ECD9BD29-47F4-7946-82F5-057A929936D8}">
      <dsp:nvSpPr>
        <dsp:cNvPr id="0" name=""/>
        <dsp:cNvSpPr/>
      </dsp:nvSpPr>
      <dsp:spPr>
        <a:xfrm>
          <a:off x="4146036" y="1365050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burnable</a:t>
          </a:r>
        </a:p>
      </dsp:txBody>
      <dsp:txXfrm>
        <a:off x="4157605" y="1376619"/>
        <a:ext cx="766821" cy="371841"/>
      </dsp:txXfrm>
    </dsp:sp>
    <dsp:sp modelId="{F91E13A9-3795-164F-AC25-A1FB50E22232}">
      <dsp:nvSpPr>
        <dsp:cNvPr id="0" name=""/>
        <dsp:cNvSpPr/>
      </dsp:nvSpPr>
      <dsp:spPr>
        <a:xfrm rot="3310531">
          <a:off x="3711382" y="1781732"/>
          <a:ext cx="5533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3324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211" y="1775820"/>
        <a:ext cx="27666" cy="27666"/>
      </dsp:txXfrm>
    </dsp:sp>
    <dsp:sp modelId="{E05D4FFB-C155-4345-95DA-485CE0BE34BA}">
      <dsp:nvSpPr>
        <dsp:cNvPr id="0" name=""/>
        <dsp:cNvSpPr/>
      </dsp:nvSpPr>
      <dsp:spPr>
        <a:xfrm>
          <a:off x="4146036" y="1819277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4157605" y="1830846"/>
        <a:ext cx="766821" cy="371841"/>
      </dsp:txXfrm>
    </dsp:sp>
    <dsp:sp modelId="{E6134FA6-FADE-1545-BEAA-CAA1A6570211}">
      <dsp:nvSpPr>
        <dsp:cNvPr id="0" name=""/>
        <dsp:cNvSpPr/>
      </dsp:nvSpPr>
      <dsp:spPr>
        <a:xfrm rot="2829178">
          <a:off x="2649774" y="2519851"/>
          <a:ext cx="46465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4652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0484" y="2516156"/>
        <a:ext cx="23232" cy="23232"/>
      </dsp:txXfrm>
    </dsp:sp>
    <dsp:sp modelId="{0247E392-0923-3242-8613-CEEB472FB5C8}">
      <dsp:nvSpPr>
        <dsp:cNvPr id="0" name=""/>
        <dsp:cNvSpPr/>
      </dsp:nvSpPr>
      <dsp:spPr>
        <a:xfrm>
          <a:off x="3040093" y="2500617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behavior-groups</a:t>
          </a:r>
        </a:p>
      </dsp:txBody>
      <dsp:txXfrm>
        <a:off x="3051662" y="2512186"/>
        <a:ext cx="766821" cy="371841"/>
      </dsp:txXfrm>
    </dsp:sp>
    <dsp:sp modelId="{5F5BA7C9-1BAA-024C-80AA-226BCEC3151D}">
      <dsp:nvSpPr>
        <dsp:cNvPr id="0" name=""/>
        <dsp:cNvSpPr/>
      </dsp:nvSpPr>
      <dsp:spPr>
        <a:xfrm rot="19457599">
          <a:off x="3793477" y="2576629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2574822"/>
        <a:ext cx="19456" cy="19456"/>
      </dsp:txXfrm>
    </dsp:sp>
    <dsp:sp modelId="{92BD3403-A691-544B-A8EE-CAB23D2980D8}">
      <dsp:nvSpPr>
        <dsp:cNvPr id="0" name=""/>
        <dsp:cNvSpPr/>
      </dsp:nvSpPr>
      <dsp:spPr>
        <a:xfrm>
          <a:off x="4146036" y="2273503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supply-control</a:t>
          </a:r>
        </a:p>
      </dsp:txBody>
      <dsp:txXfrm>
        <a:off x="4157605" y="2285072"/>
        <a:ext cx="766821" cy="371841"/>
      </dsp:txXfrm>
    </dsp:sp>
    <dsp:sp modelId="{FFCCB93C-0273-B048-98F9-E20A9CE442C1}">
      <dsp:nvSpPr>
        <dsp:cNvPr id="0" name=""/>
        <dsp:cNvSpPr/>
      </dsp:nvSpPr>
      <dsp:spPr>
        <a:xfrm rot="2142401">
          <a:off x="3793477" y="2803743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2801935"/>
        <a:ext cx="19456" cy="19456"/>
      </dsp:txXfrm>
    </dsp:sp>
    <dsp:sp modelId="{316CC3D8-9F78-DA4B-9BD4-43C7D23B5B86}">
      <dsp:nvSpPr>
        <dsp:cNvPr id="0" name=""/>
        <dsp:cNvSpPr/>
      </dsp:nvSpPr>
      <dsp:spPr>
        <a:xfrm>
          <a:off x="4146036" y="2727730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4157605" y="2739299"/>
        <a:ext cx="766821" cy="371841"/>
      </dsp:txXfrm>
    </dsp:sp>
    <dsp:sp modelId="{CCC6CBD4-99BE-F448-843E-EDC1921005F4}">
      <dsp:nvSpPr>
        <dsp:cNvPr id="0" name=""/>
        <dsp:cNvSpPr/>
      </dsp:nvSpPr>
      <dsp:spPr>
        <a:xfrm rot="4548241">
          <a:off x="2237865" y="2974078"/>
          <a:ext cx="12884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28847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9889" y="2949787"/>
        <a:ext cx="64423" cy="64423"/>
      </dsp:txXfrm>
    </dsp:sp>
    <dsp:sp modelId="{F974B399-30C5-F741-8D48-972B59429A52}">
      <dsp:nvSpPr>
        <dsp:cNvPr id="0" name=""/>
        <dsp:cNvSpPr/>
      </dsp:nvSpPr>
      <dsp:spPr>
        <a:xfrm>
          <a:off x="3040093" y="3409071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property-sets</a:t>
          </a:r>
        </a:p>
      </dsp:txBody>
      <dsp:txXfrm>
        <a:off x="3051662" y="3420640"/>
        <a:ext cx="766821" cy="371841"/>
      </dsp:txXfrm>
    </dsp:sp>
    <dsp:sp modelId="{238BC29B-B51A-AA47-ABEB-4D474911DA6C}">
      <dsp:nvSpPr>
        <dsp:cNvPr id="0" name=""/>
        <dsp:cNvSpPr/>
      </dsp:nvSpPr>
      <dsp:spPr>
        <a:xfrm rot="19457599">
          <a:off x="3793477" y="3485083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3483276"/>
        <a:ext cx="19456" cy="19456"/>
      </dsp:txXfrm>
    </dsp:sp>
    <dsp:sp modelId="{14C7CD3C-761B-B94E-A7BD-43B67BA4A913}">
      <dsp:nvSpPr>
        <dsp:cNvPr id="0" name=""/>
        <dsp:cNvSpPr/>
      </dsp:nvSpPr>
      <dsp:spPr>
        <a:xfrm>
          <a:off x="4146036" y="3181957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SKU</a:t>
          </a:r>
        </a:p>
      </dsp:txBody>
      <dsp:txXfrm>
        <a:off x="4157605" y="3193526"/>
        <a:ext cx="766821" cy="371841"/>
      </dsp:txXfrm>
    </dsp:sp>
    <dsp:sp modelId="{97787625-6832-F745-BB6F-732C0F4BBC60}">
      <dsp:nvSpPr>
        <dsp:cNvPr id="0" name=""/>
        <dsp:cNvSpPr/>
      </dsp:nvSpPr>
      <dsp:spPr>
        <a:xfrm rot="2142401">
          <a:off x="3793477" y="3712196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3710389"/>
        <a:ext cx="19456" cy="19456"/>
      </dsp:txXfrm>
    </dsp:sp>
    <dsp:sp modelId="{1BF7A1AB-E3EB-8D45-AB4F-66DC8A7F8BED}">
      <dsp:nvSpPr>
        <dsp:cNvPr id="0" name=""/>
        <dsp:cNvSpPr/>
      </dsp:nvSpPr>
      <dsp:spPr>
        <a:xfrm>
          <a:off x="4146036" y="3636184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4157605" y="3647753"/>
        <a:ext cx="766821" cy="371841"/>
      </dsp:txXfrm>
    </dsp:sp>
    <dsp:sp modelId="{2765342C-21B6-E84C-94B9-A0FBCD7BD1E1}">
      <dsp:nvSpPr>
        <dsp:cNvPr id="0" name=""/>
        <dsp:cNvSpPr/>
      </dsp:nvSpPr>
      <dsp:spPr>
        <a:xfrm rot="4842246">
          <a:off x="1904024" y="3314748"/>
          <a:ext cx="19561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56154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33197" y="3273765"/>
        <a:ext cx="97807" cy="97807"/>
      </dsp:txXfrm>
    </dsp:sp>
    <dsp:sp modelId="{B81C31AD-F28A-174B-8587-92965EBF6A02}">
      <dsp:nvSpPr>
        <dsp:cNvPr id="0" name=""/>
        <dsp:cNvSpPr/>
      </dsp:nvSpPr>
      <dsp:spPr>
        <a:xfrm>
          <a:off x="3040093" y="4090411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token-templates</a:t>
          </a:r>
        </a:p>
      </dsp:txBody>
      <dsp:txXfrm>
        <a:off x="3051662" y="4101980"/>
        <a:ext cx="766821" cy="371841"/>
      </dsp:txXfrm>
    </dsp:sp>
    <dsp:sp modelId="{FF783198-4C3E-B94D-AADF-651D90D0447D}">
      <dsp:nvSpPr>
        <dsp:cNvPr id="0" name=""/>
        <dsp:cNvSpPr/>
      </dsp:nvSpPr>
      <dsp:spPr>
        <a:xfrm>
          <a:off x="3830052" y="4279980"/>
          <a:ext cx="3159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5983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0145" y="4280002"/>
        <a:ext cx="15799" cy="15799"/>
      </dsp:txXfrm>
    </dsp:sp>
    <dsp:sp modelId="{911E9568-B413-6E4B-B5C5-0A66CE117A37}">
      <dsp:nvSpPr>
        <dsp:cNvPr id="0" name=""/>
        <dsp:cNvSpPr/>
      </dsp:nvSpPr>
      <dsp:spPr>
        <a:xfrm>
          <a:off x="4146036" y="4090411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LogToken</a:t>
          </a:r>
          <a:endParaRPr lang="en-US" sz="1200" kern="1200" dirty="0"/>
        </a:p>
      </dsp:txBody>
      <dsp:txXfrm>
        <a:off x="4157605" y="4101980"/>
        <a:ext cx="766821" cy="371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7AEA-95D9-1340-9872-B3BC3B74F38F}">
      <dsp:nvSpPr>
        <dsp:cNvPr id="0" name=""/>
        <dsp:cNvSpPr/>
      </dsp:nvSpPr>
      <dsp:spPr>
        <a:xfrm>
          <a:off x="374" y="1653307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behaviors</a:t>
          </a:r>
        </a:p>
      </dsp:txBody>
      <dsp:txXfrm>
        <a:off x="9597" y="1662530"/>
        <a:ext cx="611346" cy="296450"/>
      </dsp:txXfrm>
    </dsp:sp>
    <dsp:sp modelId="{2516218B-7769-B145-8B60-94B022A96D82}">
      <dsp:nvSpPr>
        <dsp:cNvPr id="0" name=""/>
        <dsp:cNvSpPr/>
      </dsp:nvSpPr>
      <dsp:spPr>
        <a:xfrm rot="17945813">
          <a:off x="497105" y="1575217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1571473"/>
        <a:ext cx="25902" cy="25902"/>
      </dsp:txXfrm>
    </dsp:sp>
    <dsp:sp modelId="{9FF8C7EB-AF3C-FB4A-A758-AA5E1827FE59}">
      <dsp:nvSpPr>
        <dsp:cNvPr id="0" name=""/>
        <dsp:cNvSpPr/>
      </dsp:nvSpPr>
      <dsp:spPr>
        <a:xfrm>
          <a:off x="882083" y="1200644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mint</a:t>
          </a:r>
        </a:p>
      </dsp:txBody>
      <dsp:txXfrm>
        <a:off x="891306" y="1209867"/>
        <a:ext cx="611346" cy="296450"/>
      </dsp:txXfrm>
    </dsp:sp>
    <dsp:sp modelId="{663A36C6-70BB-7B40-8B9D-1076CC29D3DB}">
      <dsp:nvSpPr>
        <dsp:cNvPr id="0" name=""/>
        <dsp:cNvSpPr/>
      </dsp:nvSpPr>
      <dsp:spPr>
        <a:xfrm rot="17692822">
          <a:off x="1338450" y="1077288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071525"/>
        <a:ext cx="29938" cy="29938"/>
      </dsp:txXfrm>
    </dsp:sp>
    <dsp:sp modelId="{7E2336FF-6AFB-FA48-A50E-83B1127949D5}">
      <dsp:nvSpPr>
        <dsp:cNvPr id="0" name=""/>
        <dsp:cNvSpPr/>
      </dsp:nvSpPr>
      <dsp:spPr>
        <a:xfrm>
          <a:off x="176379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Ethereum</a:t>
          </a:r>
        </a:p>
      </dsp:txBody>
      <dsp:txXfrm>
        <a:off x="1773015" y="666671"/>
        <a:ext cx="611346" cy="296450"/>
      </dsp:txXfrm>
    </dsp:sp>
    <dsp:sp modelId="{873CC47A-5ECB-5543-9EBC-C54BBB9946F4}">
      <dsp:nvSpPr>
        <dsp:cNvPr id="0" name=""/>
        <dsp:cNvSpPr/>
      </dsp:nvSpPr>
      <dsp:spPr>
        <a:xfrm>
          <a:off x="2393585" y="80569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808599"/>
        <a:ext cx="12595" cy="12595"/>
      </dsp:txXfrm>
    </dsp:sp>
    <dsp:sp modelId="{A75FA488-9212-DE4E-BE54-CAE5B587F4A1}">
      <dsp:nvSpPr>
        <dsp:cNvPr id="0" name=""/>
        <dsp:cNvSpPr/>
      </dsp:nvSpPr>
      <dsp:spPr>
        <a:xfrm>
          <a:off x="264550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Open Zeppelin</a:t>
          </a:r>
        </a:p>
      </dsp:txBody>
      <dsp:txXfrm>
        <a:off x="2654725" y="666671"/>
        <a:ext cx="611346" cy="296450"/>
      </dsp:txXfrm>
    </dsp:sp>
    <dsp:sp modelId="{D2357713-18DA-884B-B644-BCCDA5FAA618}">
      <dsp:nvSpPr>
        <dsp:cNvPr id="0" name=""/>
        <dsp:cNvSpPr/>
      </dsp:nvSpPr>
      <dsp:spPr>
        <a:xfrm rot="19457599">
          <a:off x="1482716" y="1258353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259804"/>
        <a:ext cx="15511" cy="15511"/>
      </dsp:txXfrm>
    </dsp:sp>
    <dsp:sp modelId="{75BA03FB-703A-CA47-A15B-3DCA3760B1DE}">
      <dsp:nvSpPr>
        <dsp:cNvPr id="0" name=""/>
        <dsp:cNvSpPr/>
      </dsp:nvSpPr>
      <dsp:spPr>
        <a:xfrm>
          <a:off x="176379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Fabric</a:t>
          </a:r>
        </a:p>
      </dsp:txBody>
      <dsp:txXfrm>
        <a:off x="1773015" y="1028802"/>
        <a:ext cx="611346" cy="296450"/>
      </dsp:txXfrm>
    </dsp:sp>
    <dsp:sp modelId="{B7DC6195-385E-2949-809B-BAD59C65AB2E}">
      <dsp:nvSpPr>
        <dsp:cNvPr id="0" name=""/>
        <dsp:cNvSpPr/>
      </dsp:nvSpPr>
      <dsp:spPr>
        <a:xfrm>
          <a:off x="2393585" y="116782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170729"/>
        <a:ext cx="12595" cy="12595"/>
      </dsp:txXfrm>
    </dsp:sp>
    <dsp:sp modelId="{A1BF66D6-CE99-E04B-843D-90A2BE62618C}">
      <dsp:nvSpPr>
        <dsp:cNvPr id="0" name=""/>
        <dsp:cNvSpPr/>
      </dsp:nvSpPr>
      <dsp:spPr>
        <a:xfrm>
          <a:off x="264550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Chaincode Source</a:t>
          </a:r>
        </a:p>
      </dsp:txBody>
      <dsp:txXfrm>
        <a:off x="2654725" y="1028802"/>
        <a:ext cx="611346" cy="296450"/>
      </dsp:txXfrm>
    </dsp:sp>
    <dsp:sp modelId="{54CC033E-03F0-E647-9895-0D8A02067F05}">
      <dsp:nvSpPr>
        <dsp:cNvPr id="0" name=""/>
        <dsp:cNvSpPr/>
      </dsp:nvSpPr>
      <dsp:spPr>
        <a:xfrm rot="2142401">
          <a:off x="1482716" y="1439418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440869"/>
        <a:ext cx="15511" cy="15511"/>
      </dsp:txXfrm>
    </dsp:sp>
    <dsp:sp modelId="{643BBAA8-1E60-FB48-B094-7C1727D18ED1}">
      <dsp:nvSpPr>
        <dsp:cNvPr id="0" name=""/>
        <dsp:cNvSpPr/>
      </dsp:nvSpPr>
      <dsp:spPr>
        <a:xfrm>
          <a:off x="176379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Corda</a:t>
          </a:r>
        </a:p>
      </dsp:txBody>
      <dsp:txXfrm>
        <a:off x="1773015" y="1390932"/>
        <a:ext cx="611346" cy="296450"/>
      </dsp:txXfrm>
    </dsp:sp>
    <dsp:sp modelId="{7A365A98-8FD0-8A4D-8D79-D2516375E225}">
      <dsp:nvSpPr>
        <dsp:cNvPr id="0" name=""/>
        <dsp:cNvSpPr/>
      </dsp:nvSpPr>
      <dsp:spPr>
        <a:xfrm>
          <a:off x="2393585" y="152995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532860"/>
        <a:ext cx="12595" cy="12595"/>
      </dsp:txXfrm>
    </dsp:sp>
    <dsp:sp modelId="{5CED553E-9F4F-3F45-A0A4-34916CF03C67}">
      <dsp:nvSpPr>
        <dsp:cNvPr id="0" name=""/>
        <dsp:cNvSpPr/>
      </dsp:nvSpPr>
      <dsp:spPr>
        <a:xfrm>
          <a:off x="264550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Kotlin Source</a:t>
          </a:r>
        </a:p>
      </dsp:txBody>
      <dsp:txXfrm>
        <a:off x="2654725" y="1390932"/>
        <a:ext cx="611346" cy="296450"/>
      </dsp:txXfrm>
    </dsp:sp>
    <dsp:sp modelId="{FDF0F3EB-67A4-6B4F-94A9-CDCF2425D41B}">
      <dsp:nvSpPr>
        <dsp:cNvPr id="0" name=""/>
        <dsp:cNvSpPr/>
      </dsp:nvSpPr>
      <dsp:spPr>
        <a:xfrm rot="3907178">
          <a:off x="1338450" y="1620484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614721"/>
        <a:ext cx="29938" cy="29938"/>
      </dsp:txXfrm>
    </dsp:sp>
    <dsp:sp modelId="{30170449-3099-C646-AC5C-A9B453BDBC77}">
      <dsp:nvSpPr>
        <dsp:cNvPr id="0" name=""/>
        <dsp:cNvSpPr/>
      </dsp:nvSpPr>
      <dsp:spPr>
        <a:xfrm>
          <a:off x="176379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DAML</a:t>
          </a:r>
        </a:p>
      </dsp:txBody>
      <dsp:txXfrm>
        <a:off x="1773015" y="1753063"/>
        <a:ext cx="611346" cy="296450"/>
      </dsp:txXfrm>
    </dsp:sp>
    <dsp:sp modelId="{134521BF-3B27-7245-AD6A-90D1FCC7B249}">
      <dsp:nvSpPr>
        <dsp:cNvPr id="0" name=""/>
        <dsp:cNvSpPr/>
      </dsp:nvSpPr>
      <dsp:spPr>
        <a:xfrm>
          <a:off x="2393585" y="189208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894990"/>
        <a:ext cx="12595" cy="12595"/>
      </dsp:txXfrm>
    </dsp:sp>
    <dsp:sp modelId="{E41FDAD1-9B44-7247-8A98-B0128B6368FE}">
      <dsp:nvSpPr>
        <dsp:cNvPr id="0" name=""/>
        <dsp:cNvSpPr/>
      </dsp:nvSpPr>
      <dsp:spPr>
        <a:xfrm>
          <a:off x="264550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DAML Source</a:t>
          </a:r>
        </a:p>
      </dsp:txBody>
      <dsp:txXfrm>
        <a:off x="2654725" y="1753063"/>
        <a:ext cx="611346" cy="296450"/>
      </dsp:txXfrm>
    </dsp:sp>
    <dsp:sp modelId="{49225FFD-92E3-2142-81F2-B75BABA8198E}">
      <dsp:nvSpPr>
        <dsp:cNvPr id="0" name=""/>
        <dsp:cNvSpPr/>
      </dsp:nvSpPr>
      <dsp:spPr>
        <a:xfrm rot="3654187">
          <a:off x="497105" y="2027880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2024136"/>
        <a:ext cx="25902" cy="25902"/>
      </dsp:txXfrm>
    </dsp:sp>
    <dsp:sp modelId="{FA75FFCC-4186-CF47-B745-A70119E3B51C}">
      <dsp:nvSpPr>
        <dsp:cNvPr id="0" name=""/>
        <dsp:cNvSpPr/>
      </dsp:nvSpPr>
      <dsp:spPr>
        <a:xfrm>
          <a:off x="882083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burn</a:t>
          </a:r>
        </a:p>
      </dsp:txBody>
      <dsp:txXfrm>
        <a:off x="891306" y="2115193"/>
        <a:ext cx="611346" cy="296450"/>
      </dsp:txXfrm>
    </dsp:sp>
    <dsp:sp modelId="{6B0C4C60-7454-9F44-9D28-A02293FA3287}">
      <dsp:nvSpPr>
        <dsp:cNvPr id="0" name=""/>
        <dsp:cNvSpPr/>
      </dsp:nvSpPr>
      <dsp:spPr>
        <a:xfrm>
          <a:off x="1511876" y="2254212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1536" y="2257121"/>
        <a:ext cx="12595" cy="12595"/>
      </dsp:txXfrm>
    </dsp:sp>
    <dsp:sp modelId="{50ADC08C-D82B-634E-945E-B5187B9CFBCB}">
      <dsp:nvSpPr>
        <dsp:cNvPr id="0" name=""/>
        <dsp:cNvSpPr/>
      </dsp:nvSpPr>
      <dsp:spPr>
        <a:xfrm>
          <a:off x="1763792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…</a:t>
          </a:r>
        </a:p>
      </dsp:txBody>
      <dsp:txXfrm>
        <a:off x="1773015" y="2115193"/>
        <a:ext cx="611346" cy="29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7AEA-95D9-1340-9872-B3BC3B74F38F}">
      <dsp:nvSpPr>
        <dsp:cNvPr id="0" name=""/>
        <dsp:cNvSpPr/>
      </dsp:nvSpPr>
      <dsp:spPr>
        <a:xfrm>
          <a:off x="374" y="1653307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token-templates</a:t>
          </a:r>
        </a:p>
      </dsp:txBody>
      <dsp:txXfrm>
        <a:off x="9597" y="1662530"/>
        <a:ext cx="611346" cy="296450"/>
      </dsp:txXfrm>
    </dsp:sp>
    <dsp:sp modelId="{2516218B-7769-B145-8B60-94B022A96D82}">
      <dsp:nvSpPr>
        <dsp:cNvPr id="0" name=""/>
        <dsp:cNvSpPr/>
      </dsp:nvSpPr>
      <dsp:spPr>
        <a:xfrm rot="17945813">
          <a:off x="497105" y="1575217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1571473"/>
        <a:ext cx="25902" cy="25902"/>
      </dsp:txXfrm>
    </dsp:sp>
    <dsp:sp modelId="{9FF8C7EB-AF3C-FB4A-A758-AA5E1827FE59}">
      <dsp:nvSpPr>
        <dsp:cNvPr id="0" name=""/>
        <dsp:cNvSpPr/>
      </dsp:nvSpPr>
      <dsp:spPr>
        <a:xfrm>
          <a:off x="882083" y="1200644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tF</a:t>
          </a:r>
          <a:r>
            <a:rPr lang="en-US" sz="700" kern="1200" dirty="0"/>
            <a:t>{~</a:t>
          </a:r>
          <a:r>
            <a:rPr lang="en-US" sz="700" kern="1200" dirty="0" err="1"/>
            <a:t>d,SC</a:t>
          </a:r>
          <a:r>
            <a:rPr lang="en-US" sz="700" kern="1200" dirty="0"/>
            <a:t>}</a:t>
          </a:r>
        </a:p>
      </dsp:txBody>
      <dsp:txXfrm>
        <a:off x="891306" y="1209867"/>
        <a:ext cx="611346" cy="296450"/>
      </dsp:txXfrm>
    </dsp:sp>
    <dsp:sp modelId="{663A36C6-70BB-7B40-8B9D-1076CC29D3DB}">
      <dsp:nvSpPr>
        <dsp:cNvPr id="0" name=""/>
        <dsp:cNvSpPr/>
      </dsp:nvSpPr>
      <dsp:spPr>
        <a:xfrm rot="17692822">
          <a:off x="1338450" y="1077288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071525"/>
        <a:ext cx="29938" cy="29938"/>
      </dsp:txXfrm>
    </dsp:sp>
    <dsp:sp modelId="{7E2336FF-6AFB-FA48-A50E-83B1127949D5}">
      <dsp:nvSpPr>
        <dsp:cNvPr id="0" name=""/>
        <dsp:cNvSpPr/>
      </dsp:nvSpPr>
      <dsp:spPr>
        <a:xfrm>
          <a:off x="176379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Ethereum</a:t>
          </a:r>
        </a:p>
      </dsp:txBody>
      <dsp:txXfrm>
        <a:off x="1773015" y="666671"/>
        <a:ext cx="611346" cy="296450"/>
      </dsp:txXfrm>
    </dsp:sp>
    <dsp:sp modelId="{873CC47A-5ECB-5543-9EBC-C54BBB9946F4}">
      <dsp:nvSpPr>
        <dsp:cNvPr id="0" name=""/>
        <dsp:cNvSpPr/>
      </dsp:nvSpPr>
      <dsp:spPr>
        <a:xfrm>
          <a:off x="2393585" y="80569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808599"/>
        <a:ext cx="12595" cy="12595"/>
      </dsp:txXfrm>
    </dsp:sp>
    <dsp:sp modelId="{A75FA488-9212-DE4E-BE54-CAE5B587F4A1}">
      <dsp:nvSpPr>
        <dsp:cNvPr id="0" name=""/>
        <dsp:cNvSpPr/>
      </dsp:nvSpPr>
      <dsp:spPr>
        <a:xfrm>
          <a:off x="264550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Open Zeppelin</a:t>
          </a:r>
        </a:p>
      </dsp:txBody>
      <dsp:txXfrm>
        <a:off x="2654725" y="666671"/>
        <a:ext cx="611346" cy="296450"/>
      </dsp:txXfrm>
    </dsp:sp>
    <dsp:sp modelId="{D2357713-18DA-884B-B644-BCCDA5FAA618}">
      <dsp:nvSpPr>
        <dsp:cNvPr id="0" name=""/>
        <dsp:cNvSpPr/>
      </dsp:nvSpPr>
      <dsp:spPr>
        <a:xfrm rot="19457599">
          <a:off x="1482716" y="1258353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259804"/>
        <a:ext cx="15511" cy="15511"/>
      </dsp:txXfrm>
    </dsp:sp>
    <dsp:sp modelId="{75BA03FB-703A-CA47-A15B-3DCA3760B1DE}">
      <dsp:nvSpPr>
        <dsp:cNvPr id="0" name=""/>
        <dsp:cNvSpPr/>
      </dsp:nvSpPr>
      <dsp:spPr>
        <a:xfrm>
          <a:off x="176379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Fabric</a:t>
          </a:r>
        </a:p>
      </dsp:txBody>
      <dsp:txXfrm>
        <a:off x="1773015" y="1028802"/>
        <a:ext cx="611346" cy="296450"/>
      </dsp:txXfrm>
    </dsp:sp>
    <dsp:sp modelId="{B7DC6195-385E-2949-809B-BAD59C65AB2E}">
      <dsp:nvSpPr>
        <dsp:cNvPr id="0" name=""/>
        <dsp:cNvSpPr/>
      </dsp:nvSpPr>
      <dsp:spPr>
        <a:xfrm>
          <a:off x="2393585" y="116782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170729"/>
        <a:ext cx="12595" cy="12595"/>
      </dsp:txXfrm>
    </dsp:sp>
    <dsp:sp modelId="{A1BF66D6-CE99-E04B-843D-90A2BE62618C}">
      <dsp:nvSpPr>
        <dsp:cNvPr id="0" name=""/>
        <dsp:cNvSpPr/>
      </dsp:nvSpPr>
      <dsp:spPr>
        <a:xfrm>
          <a:off x="264550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IBM Product</a:t>
          </a:r>
        </a:p>
      </dsp:txBody>
      <dsp:txXfrm>
        <a:off x="2654725" y="1028802"/>
        <a:ext cx="611346" cy="296450"/>
      </dsp:txXfrm>
    </dsp:sp>
    <dsp:sp modelId="{54CC033E-03F0-E647-9895-0D8A02067F05}">
      <dsp:nvSpPr>
        <dsp:cNvPr id="0" name=""/>
        <dsp:cNvSpPr/>
      </dsp:nvSpPr>
      <dsp:spPr>
        <a:xfrm rot="2142401">
          <a:off x="1482716" y="1439418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440869"/>
        <a:ext cx="15511" cy="15511"/>
      </dsp:txXfrm>
    </dsp:sp>
    <dsp:sp modelId="{643BBAA8-1E60-FB48-B094-7C1727D18ED1}">
      <dsp:nvSpPr>
        <dsp:cNvPr id="0" name=""/>
        <dsp:cNvSpPr/>
      </dsp:nvSpPr>
      <dsp:spPr>
        <a:xfrm>
          <a:off x="176379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Corda</a:t>
          </a:r>
        </a:p>
      </dsp:txBody>
      <dsp:txXfrm>
        <a:off x="1773015" y="1390932"/>
        <a:ext cx="611346" cy="296450"/>
      </dsp:txXfrm>
    </dsp:sp>
    <dsp:sp modelId="{7A365A98-8FD0-8A4D-8D79-D2516375E225}">
      <dsp:nvSpPr>
        <dsp:cNvPr id="0" name=""/>
        <dsp:cNvSpPr/>
      </dsp:nvSpPr>
      <dsp:spPr>
        <a:xfrm>
          <a:off x="2393585" y="152995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532860"/>
        <a:ext cx="12595" cy="12595"/>
      </dsp:txXfrm>
    </dsp:sp>
    <dsp:sp modelId="{5CED553E-9F4F-3F45-A0A4-34916CF03C67}">
      <dsp:nvSpPr>
        <dsp:cNvPr id="0" name=""/>
        <dsp:cNvSpPr/>
      </dsp:nvSpPr>
      <dsp:spPr>
        <a:xfrm>
          <a:off x="264550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3</a:t>
          </a:r>
          <a:r>
            <a:rPr lang="en-US" sz="700" kern="1200" baseline="30000" dirty="0"/>
            <a:t>rd</a:t>
          </a:r>
          <a:r>
            <a:rPr lang="en-US" sz="700" kern="1200" dirty="0"/>
            <a:t> Party Solution</a:t>
          </a:r>
        </a:p>
      </dsp:txBody>
      <dsp:txXfrm>
        <a:off x="2654725" y="1390932"/>
        <a:ext cx="611346" cy="296450"/>
      </dsp:txXfrm>
    </dsp:sp>
    <dsp:sp modelId="{FDF0F3EB-67A4-6B4F-94A9-CDCF2425D41B}">
      <dsp:nvSpPr>
        <dsp:cNvPr id="0" name=""/>
        <dsp:cNvSpPr/>
      </dsp:nvSpPr>
      <dsp:spPr>
        <a:xfrm rot="3907178">
          <a:off x="1338450" y="1620484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614721"/>
        <a:ext cx="29938" cy="29938"/>
      </dsp:txXfrm>
    </dsp:sp>
    <dsp:sp modelId="{30170449-3099-C646-AC5C-A9B453BDBC77}">
      <dsp:nvSpPr>
        <dsp:cNvPr id="0" name=""/>
        <dsp:cNvSpPr/>
      </dsp:nvSpPr>
      <dsp:spPr>
        <a:xfrm>
          <a:off x="176379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DAML</a:t>
          </a:r>
        </a:p>
      </dsp:txBody>
      <dsp:txXfrm>
        <a:off x="1773015" y="1753063"/>
        <a:ext cx="611346" cy="296450"/>
      </dsp:txXfrm>
    </dsp:sp>
    <dsp:sp modelId="{134521BF-3B27-7245-AD6A-90D1FCC7B249}">
      <dsp:nvSpPr>
        <dsp:cNvPr id="0" name=""/>
        <dsp:cNvSpPr/>
      </dsp:nvSpPr>
      <dsp:spPr>
        <a:xfrm>
          <a:off x="2393585" y="189208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894990"/>
        <a:ext cx="12595" cy="12595"/>
      </dsp:txXfrm>
    </dsp:sp>
    <dsp:sp modelId="{E41FDAD1-9B44-7247-8A98-B0128B6368FE}">
      <dsp:nvSpPr>
        <dsp:cNvPr id="0" name=""/>
        <dsp:cNvSpPr/>
      </dsp:nvSpPr>
      <dsp:spPr>
        <a:xfrm>
          <a:off x="264550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Packaged Solution</a:t>
          </a:r>
        </a:p>
      </dsp:txBody>
      <dsp:txXfrm>
        <a:off x="2654725" y="1753063"/>
        <a:ext cx="611346" cy="296450"/>
      </dsp:txXfrm>
    </dsp:sp>
    <dsp:sp modelId="{49225FFD-92E3-2142-81F2-B75BABA8198E}">
      <dsp:nvSpPr>
        <dsp:cNvPr id="0" name=""/>
        <dsp:cNvSpPr/>
      </dsp:nvSpPr>
      <dsp:spPr>
        <a:xfrm rot="3654187">
          <a:off x="497105" y="2027880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2024136"/>
        <a:ext cx="25902" cy="25902"/>
      </dsp:txXfrm>
    </dsp:sp>
    <dsp:sp modelId="{FA75FFCC-4186-CF47-B745-A70119E3B51C}">
      <dsp:nvSpPr>
        <dsp:cNvPr id="0" name=""/>
        <dsp:cNvSpPr/>
      </dsp:nvSpPr>
      <dsp:spPr>
        <a:xfrm>
          <a:off x="882083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[</a:t>
          </a:r>
          <a:r>
            <a:rPr lang="en-US" sz="700" kern="1200" dirty="0" err="1"/>
            <a:t>tN</a:t>
          </a:r>
          <a:r>
            <a:rPr lang="en-US" sz="700" kern="1200" dirty="0"/>
            <a:t>{~</a:t>
          </a:r>
          <a:r>
            <a:rPr lang="en-US" sz="700" kern="1200" dirty="0" err="1"/>
            <a:t>d,s</a:t>
          </a:r>
          <a:r>
            <a:rPr lang="en-US" sz="700" kern="1200" dirty="0"/>
            <a:t>}]+</a:t>
          </a:r>
          <a:r>
            <a:rPr lang="en-US" sz="700" kern="1200" dirty="0" err="1"/>
            <a:t>phM</a:t>
          </a:r>
          <a:endParaRPr lang="en-US" sz="700" kern="1200" dirty="0"/>
        </a:p>
      </dsp:txBody>
      <dsp:txXfrm>
        <a:off x="891306" y="2115193"/>
        <a:ext cx="611346" cy="296450"/>
      </dsp:txXfrm>
    </dsp:sp>
    <dsp:sp modelId="{6B0C4C60-7454-9F44-9D28-A02293FA3287}">
      <dsp:nvSpPr>
        <dsp:cNvPr id="0" name=""/>
        <dsp:cNvSpPr/>
      </dsp:nvSpPr>
      <dsp:spPr>
        <a:xfrm>
          <a:off x="1511876" y="2254212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1536" y="2257121"/>
        <a:ext cx="12595" cy="12595"/>
      </dsp:txXfrm>
    </dsp:sp>
    <dsp:sp modelId="{50ADC08C-D82B-634E-945E-B5187B9CFBCB}">
      <dsp:nvSpPr>
        <dsp:cNvPr id="0" name=""/>
        <dsp:cNvSpPr/>
      </dsp:nvSpPr>
      <dsp:spPr>
        <a:xfrm>
          <a:off x="1763792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…</a:t>
          </a:r>
        </a:p>
      </dsp:txBody>
      <dsp:txXfrm>
        <a:off x="1773015" y="2115193"/>
        <a:ext cx="611346" cy="296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2F0D-BEB4-924C-9F83-9DDA846D50AD}">
      <dsp:nvSpPr>
        <dsp:cNvPr id="0" name=""/>
        <dsp:cNvSpPr/>
      </dsp:nvSpPr>
      <dsp:spPr>
        <a:xfrm>
          <a:off x="2449740" y="1134848"/>
          <a:ext cx="832061" cy="1452009"/>
        </a:xfrm>
        <a:custGeom>
          <a:avLst/>
          <a:gdLst/>
          <a:ahLst/>
          <a:cxnLst/>
          <a:rect l="0" t="0" r="0" b="0"/>
          <a:pathLst>
            <a:path>
              <a:moveTo>
                <a:pt x="832061" y="0"/>
              </a:moveTo>
              <a:lnTo>
                <a:pt x="832061" y="1452009"/>
              </a:lnTo>
              <a:lnTo>
                <a:pt x="0" y="14520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3CFC5-9DFE-E742-B14B-E7CF6E90D084}">
      <dsp:nvSpPr>
        <dsp:cNvPr id="0" name=""/>
        <dsp:cNvSpPr/>
      </dsp:nvSpPr>
      <dsp:spPr>
        <a:xfrm>
          <a:off x="3236081" y="1134848"/>
          <a:ext cx="91440" cy="3860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095"/>
              </a:lnTo>
              <a:lnTo>
                <a:pt x="133850" y="3860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98E4-08C4-524E-AE54-2A399357C001}">
      <dsp:nvSpPr>
        <dsp:cNvPr id="0" name=""/>
        <dsp:cNvSpPr/>
      </dsp:nvSpPr>
      <dsp:spPr>
        <a:xfrm>
          <a:off x="3147951" y="1134848"/>
          <a:ext cx="91440" cy="621087"/>
        </a:xfrm>
        <a:custGeom>
          <a:avLst/>
          <a:gdLst/>
          <a:ahLst/>
          <a:cxnLst/>
          <a:rect l="0" t="0" r="0" b="0"/>
          <a:pathLst>
            <a:path>
              <a:moveTo>
                <a:pt x="133850" y="0"/>
              </a:moveTo>
              <a:lnTo>
                <a:pt x="133850" y="621087"/>
              </a:lnTo>
              <a:lnTo>
                <a:pt x="45720" y="6210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D5C6B-05C1-EB4D-8102-8CD21FE98B60}">
      <dsp:nvSpPr>
        <dsp:cNvPr id="0" name=""/>
        <dsp:cNvSpPr/>
      </dsp:nvSpPr>
      <dsp:spPr>
        <a:xfrm>
          <a:off x="3710858" y="3392621"/>
          <a:ext cx="125900" cy="15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956"/>
              </a:lnTo>
              <a:lnTo>
                <a:pt x="125900" y="15779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63BE9-F363-B64B-98E3-198CAA6E2C9F}">
      <dsp:nvSpPr>
        <dsp:cNvPr id="0" name=""/>
        <dsp:cNvSpPr/>
      </dsp:nvSpPr>
      <dsp:spPr>
        <a:xfrm>
          <a:off x="3710858" y="3392621"/>
          <a:ext cx="125900" cy="98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025"/>
              </a:lnTo>
              <a:lnTo>
                <a:pt x="125900" y="9820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D34F-6132-F74F-8E13-5A092059FB8F}">
      <dsp:nvSpPr>
        <dsp:cNvPr id="0" name=""/>
        <dsp:cNvSpPr/>
      </dsp:nvSpPr>
      <dsp:spPr>
        <a:xfrm>
          <a:off x="3710858" y="3392621"/>
          <a:ext cx="125900" cy="386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095"/>
              </a:lnTo>
              <a:lnTo>
                <a:pt x="125900" y="3860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C2C-228F-9E40-A2D3-3018CCDB7027}">
      <dsp:nvSpPr>
        <dsp:cNvPr id="0" name=""/>
        <dsp:cNvSpPr/>
      </dsp:nvSpPr>
      <dsp:spPr>
        <a:xfrm>
          <a:off x="3281801" y="1134848"/>
          <a:ext cx="764792" cy="183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974"/>
              </a:lnTo>
              <a:lnTo>
                <a:pt x="764792" y="1749974"/>
              </a:lnTo>
              <a:lnTo>
                <a:pt x="764792" y="1838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A806-FCE8-8D4C-9F08-03BFD0DFBBA3}">
      <dsp:nvSpPr>
        <dsp:cNvPr id="0" name=""/>
        <dsp:cNvSpPr/>
      </dsp:nvSpPr>
      <dsp:spPr>
        <a:xfrm>
          <a:off x="2774001" y="1134848"/>
          <a:ext cx="507799" cy="1838104"/>
        </a:xfrm>
        <a:custGeom>
          <a:avLst/>
          <a:gdLst/>
          <a:ahLst/>
          <a:cxnLst/>
          <a:rect l="0" t="0" r="0" b="0"/>
          <a:pathLst>
            <a:path>
              <a:moveTo>
                <a:pt x="507799" y="0"/>
              </a:moveTo>
              <a:lnTo>
                <a:pt x="507799" y="1749974"/>
              </a:lnTo>
              <a:lnTo>
                <a:pt x="0" y="1749974"/>
              </a:lnTo>
              <a:lnTo>
                <a:pt x="0" y="1838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3AC3-3657-F34D-8BE7-4175EBD71F10}">
      <dsp:nvSpPr>
        <dsp:cNvPr id="0" name=""/>
        <dsp:cNvSpPr/>
      </dsp:nvSpPr>
      <dsp:spPr>
        <a:xfrm>
          <a:off x="3236081" y="420025"/>
          <a:ext cx="91440" cy="17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2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CC53B-B685-7A44-8C5C-D1956EE35DCD}">
      <dsp:nvSpPr>
        <dsp:cNvPr id="0" name=""/>
        <dsp:cNvSpPr/>
      </dsp:nvSpPr>
      <dsp:spPr>
        <a:xfrm>
          <a:off x="2862132" y="356"/>
          <a:ext cx="839338" cy="41966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2000" kern="1200" dirty="0">
            <a:solidFill>
              <a:schemeClr val="bg1"/>
            </a:solidFill>
          </a:endParaRPr>
        </a:p>
      </dsp:txBody>
      <dsp:txXfrm>
        <a:off x="2862132" y="356"/>
        <a:ext cx="839338" cy="419669"/>
      </dsp:txXfrm>
    </dsp:sp>
    <dsp:sp modelId="{599DCB4D-1C3A-6544-87F5-812051421160}">
      <dsp:nvSpPr>
        <dsp:cNvPr id="0" name=""/>
        <dsp:cNvSpPr/>
      </dsp:nvSpPr>
      <dsp:spPr>
        <a:xfrm>
          <a:off x="2467878" y="596286"/>
          <a:ext cx="1627846" cy="53856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[</m:t>
                  </m:r>
                  <m: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{~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2000" kern="1200" dirty="0">
              <a:solidFill>
                <a:schemeClr val="bg1"/>
              </a:solidFill>
            </a:rPr>
            <a:t>]+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lang="en-US" sz="2000" b="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𝑆𝐾𝑈</m:t>
              </m:r>
            </m:oMath>
          </a14:m>
          <a:endParaRPr lang="en-US" sz="2000" kern="1200" dirty="0">
            <a:solidFill>
              <a:schemeClr val="bg1"/>
            </a:solidFill>
          </a:endParaRPr>
        </a:p>
      </dsp:txBody>
      <dsp:txXfrm>
        <a:off x="2467878" y="596286"/>
        <a:ext cx="1627846" cy="538561"/>
      </dsp:txXfrm>
    </dsp:sp>
    <dsp:sp modelId="{719D2221-BBB3-794E-897F-C58FCD2D5C60}">
      <dsp:nvSpPr>
        <dsp:cNvPr id="0" name=""/>
        <dsp:cNvSpPr/>
      </dsp:nvSpPr>
      <dsp:spPr>
        <a:xfrm>
          <a:off x="2097340" y="2972952"/>
          <a:ext cx="1353323" cy="587167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chemeClr val="bg1"/>
              </a:solidFill>
            </a:rPr>
            <a:t>~d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Decimals: 0</a:t>
          </a:r>
        </a:p>
      </dsp:txBody>
      <dsp:txXfrm>
        <a:off x="2097340" y="2972952"/>
        <a:ext cx="1353323" cy="587167"/>
      </dsp:txXfrm>
    </dsp:sp>
    <dsp:sp modelId="{BE049AAD-3B54-E14C-8F17-C5FC4F8F510E}">
      <dsp:nvSpPr>
        <dsp:cNvPr id="0" name=""/>
        <dsp:cNvSpPr/>
      </dsp:nvSpPr>
      <dsp:spPr>
        <a:xfrm>
          <a:off x="3626924" y="2972952"/>
          <a:ext cx="839338" cy="4196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800" kern="1200">
            <a:solidFill>
              <a:schemeClr val="bg1"/>
            </a:solidFill>
          </a:endParaRPr>
        </a:p>
      </dsp:txBody>
      <dsp:txXfrm>
        <a:off x="3626924" y="2972952"/>
        <a:ext cx="839338" cy="419669"/>
      </dsp:txXfrm>
    </dsp:sp>
    <dsp:sp modelId="{DBED8CF7-2CF0-E840-9700-DA7DBA8EA5C5}">
      <dsp:nvSpPr>
        <dsp:cNvPr id="0" name=""/>
        <dsp:cNvSpPr/>
      </dsp:nvSpPr>
      <dsp:spPr>
        <a:xfrm>
          <a:off x="3836759" y="3568882"/>
          <a:ext cx="839338" cy="4196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3568882"/>
        <a:ext cx="839338" cy="419669"/>
      </dsp:txXfrm>
    </dsp:sp>
    <dsp:sp modelId="{A28335A1-5EAB-8541-908A-A589325AFA45}">
      <dsp:nvSpPr>
        <dsp:cNvPr id="0" name=""/>
        <dsp:cNvSpPr/>
      </dsp:nvSpPr>
      <dsp:spPr>
        <a:xfrm>
          <a:off x="3836759" y="4164813"/>
          <a:ext cx="839338" cy="41966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4164813"/>
        <a:ext cx="839338" cy="419669"/>
      </dsp:txXfrm>
    </dsp:sp>
    <dsp:sp modelId="{083C94B8-CBAD-014C-91DD-A6E1629DF607}">
      <dsp:nvSpPr>
        <dsp:cNvPr id="0" name=""/>
        <dsp:cNvSpPr/>
      </dsp:nvSpPr>
      <dsp:spPr>
        <a:xfrm>
          <a:off x="3836759" y="4760743"/>
          <a:ext cx="839338" cy="4196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4760743"/>
        <a:ext cx="839338" cy="419669"/>
      </dsp:txXfrm>
    </dsp:sp>
    <dsp:sp modelId="{E2C33039-6ACB-6E4C-A378-8653FDA19533}">
      <dsp:nvSpPr>
        <dsp:cNvPr id="0" name=""/>
        <dsp:cNvSpPr/>
      </dsp:nvSpPr>
      <dsp:spPr>
        <a:xfrm>
          <a:off x="1610402" y="1311109"/>
          <a:ext cx="1583269" cy="88965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bg1"/>
              </a:solidFill>
            </a:rPr>
            <a:t>OwnerId</a:t>
          </a:r>
          <a:r>
            <a:rPr lang="en-US" sz="1100" kern="1200" dirty="0">
              <a:solidFill>
                <a:schemeClr val="bg1"/>
              </a:solidFill>
            </a:rPr>
            <a:t>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Name: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Symbol: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Quantity: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Decimals:</a:t>
          </a:r>
        </a:p>
      </dsp:txBody>
      <dsp:txXfrm>
        <a:off x="1610402" y="1311109"/>
        <a:ext cx="1583269" cy="889652"/>
      </dsp:txXfrm>
    </dsp:sp>
    <dsp:sp modelId="{BC9F48D0-9F74-F846-BC9B-E4F5174211F2}">
      <dsp:nvSpPr>
        <dsp:cNvPr id="0" name=""/>
        <dsp:cNvSpPr/>
      </dsp:nvSpPr>
      <dsp:spPr>
        <a:xfrm>
          <a:off x="3369932" y="1311109"/>
          <a:ext cx="839338" cy="419669"/>
        </a:xfrm>
        <a:prstGeom prst="rect">
          <a:avLst/>
        </a:prstGeom>
        <a:solidFill>
          <a:schemeClr val="accent6">
            <a:alpha val="5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369932" y="1311109"/>
        <a:ext cx="839338" cy="419669"/>
      </dsp:txXfrm>
    </dsp:sp>
    <dsp:sp modelId="{1E1A2D09-D7ED-BF47-AB3B-D32A022E48C7}">
      <dsp:nvSpPr>
        <dsp:cNvPr id="0" name=""/>
        <dsp:cNvSpPr/>
      </dsp:nvSpPr>
      <dsp:spPr>
        <a:xfrm>
          <a:off x="1610402" y="2377022"/>
          <a:ext cx="839338" cy="419669"/>
        </a:xfrm>
        <a:prstGeom prst="rect">
          <a:avLst/>
        </a:prstGeom>
        <a:solidFill>
          <a:schemeClr val="accent2">
            <a:alpha val="5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𝜙</m:t>
                </m:r>
                <m:r>
                  <a:rPr lang="en-US" sz="14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𝑆𝐾𝑈</m:t>
                </m:r>
              </m:oMath>
            </m:oMathPara>
          </a14:m>
          <a:endParaRPr lang="en-US" sz="1400" kern="1200" dirty="0">
            <a:solidFill>
              <a:schemeClr val="bg1"/>
            </a:solidFill>
          </a:endParaRPr>
        </a:p>
      </dsp:txBody>
      <dsp:txXfrm>
        <a:off x="1610402" y="2377022"/>
        <a:ext cx="839338" cy="41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214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986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8768" y="6356350"/>
            <a:ext cx="4596384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7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D73-95F4-2B44-B2AD-8E07A83FCA59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440" y="6356350"/>
            <a:ext cx="4456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702816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TTF – Technical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Moving Tokens Forward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148786-109F-47C1-8723-4D7097D2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C75DC-DA9E-0947-80CA-72C0B7C26CE4}"/>
              </a:ext>
            </a:extLst>
          </p:cNvPr>
          <p:cNvSpPr txBox="1"/>
          <p:nvPr/>
        </p:nvSpPr>
        <p:spPr>
          <a:xfrm>
            <a:off x="11159986" y="65348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D993-A93B-394D-8BBE-026999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TOM-BehaviorGroup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View</a:t>
            </a:r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4284D343-D096-B046-AFE4-970FF4F8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065" y="961812"/>
            <a:ext cx="4339268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0E6F7-07D0-9D4F-B263-14D3EF2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031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519D-57FE-6544-B17E-56F4EA3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914400"/>
            <a:ext cx="408431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9BC7E-DC59-FC4B-8273-718615F9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732" y="321177"/>
            <a:ext cx="4108681" cy="61553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A872-6A31-5A4F-9BCA-D01E882C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02BF7-D87E-3143-9DA0-7EBFF36EC9B5}"/>
              </a:ext>
            </a:extLst>
          </p:cNvPr>
          <p:cNvSpPr/>
          <p:nvPr/>
        </p:nvSpPr>
        <p:spPr>
          <a:xfrm>
            <a:off x="1769420" y="3910267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5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FEA2-BEDD-854D-8E65-68335CC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TokenTemplate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A79BC7D-26E0-2845-9BAB-4BBCB4FD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496279"/>
            <a:ext cx="6553545" cy="58733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72CBE-78AD-6045-B999-280328B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24C03-4A82-7744-A378-60B86CE9B218}"/>
              </a:ext>
            </a:extLst>
          </p:cNvPr>
          <p:cNvSpPr/>
          <p:nvPr/>
        </p:nvSpPr>
        <p:spPr>
          <a:xfrm>
            <a:off x="1769420" y="3910267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6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1947-6724-EA4B-8C1B-BB69F4E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TOM – TokenTemplate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CE234-E571-3F4E-9CC9-C8BE6E1B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21" y="2324711"/>
            <a:ext cx="2218688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368A72-7056-F947-B5BD-09DBE2C4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921" y="2962384"/>
            <a:ext cx="5455917" cy="23733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C7D5-369B-F140-952D-CD97A0C2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1505770-C55A-B741-A224-4C446EBD52F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49452" y="3940404"/>
            <a:ext cx="2214969" cy="383126"/>
          </a:xfrm>
          <a:prstGeom prst="bentConnector3">
            <a:avLst>
              <a:gd name="adj1" fmla="val -2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8A30E0A4-A90F-8C4F-8282-A43B7EA46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15" y="3573167"/>
            <a:ext cx="5600700" cy="1117600"/>
          </a:xfrm>
          <a:prstGeom prst="rect">
            <a:avLst/>
          </a:prstGeom>
        </p:spPr>
      </p:pic>
      <p:sp>
        <p:nvSpPr>
          <p:cNvPr id="27" name="Frame 26">
            <a:extLst>
              <a:ext uri="{FF2B5EF4-FFF2-40B4-BE49-F238E27FC236}">
                <a16:creationId xmlns:a16="http://schemas.microsoft.com/office/drawing/2014/main" id="{0059B193-BCC4-FD45-8BB1-40EBAF1F648B}"/>
              </a:ext>
            </a:extLst>
          </p:cNvPr>
          <p:cNvSpPr/>
          <p:nvPr/>
        </p:nvSpPr>
        <p:spPr>
          <a:xfrm>
            <a:off x="6286315" y="4074160"/>
            <a:ext cx="5549360" cy="383126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EB2F-272A-7D4D-BEC2-83EA921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TTF -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479A8-068A-194F-9E22-290D2FC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6399F8D-E43E-2748-9DB9-13D281A89B7A}"/>
              </a:ext>
            </a:extLst>
          </p:cNvPr>
          <p:cNvSpPr/>
          <p:nvPr/>
        </p:nvSpPr>
        <p:spPr>
          <a:xfrm>
            <a:off x="5196839" y="5547290"/>
            <a:ext cx="175768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- Repo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1BAB31D4-9A4F-DD47-AB35-AF32210B5588}"/>
              </a:ext>
            </a:extLst>
          </p:cNvPr>
          <p:cNvSpPr/>
          <p:nvPr/>
        </p:nvSpPr>
        <p:spPr>
          <a:xfrm>
            <a:off x="4577079" y="4854853"/>
            <a:ext cx="2997200" cy="396240"/>
          </a:xfrm>
          <a:prstGeom prst="round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Taxonomy Service</a:t>
            </a:r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C873068F-4EEA-0646-8FE9-C9C4E938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799" y="410325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777D1-2ED0-0745-B0C4-DF246C5847C9}"/>
              </a:ext>
            </a:extLst>
          </p:cNvPr>
          <p:cNvSpPr txBox="1"/>
          <p:nvPr/>
        </p:nvSpPr>
        <p:spPr>
          <a:xfrm>
            <a:off x="6497317" y="4376340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Interface</a:t>
            </a:r>
          </a:p>
        </p:txBody>
      </p:sp>
      <p:pic>
        <p:nvPicPr>
          <p:cNvPr id="11" name="Picture 10" descr="A picture containing monitor, person&#10;&#10;Description automatically generated">
            <a:extLst>
              <a:ext uri="{FF2B5EF4-FFF2-40B4-BE49-F238E27FC236}">
                <a16:creationId xmlns:a16="http://schemas.microsoft.com/office/drawing/2014/main" id="{53031FE2-1A8F-7643-AF5F-73FDBA0C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512" y="2623223"/>
            <a:ext cx="1894647" cy="14057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677E51-F248-4E42-ABF4-00938384FBB4}"/>
              </a:ext>
            </a:extLst>
          </p:cNvPr>
          <p:cNvSpPr/>
          <p:nvPr/>
        </p:nvSpPr>
        <p:spPr>
          <a:xfrm>
            <a:off x="5407659" y="1637109"/>
            <a:ext cx="133604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86B9D-A3B4-8D44-BF4E-291F9AE8430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075679" y="2627114"/>
            <a:ext cx="20320" cy="1476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00DCC081-6B1A-EF44-BF2B-11BC93F002B5}"/>
              </a:ext>
            </a:extLst>
          </p:cNvPr>
          <p:cNvSpPr/>
          <p:nvPr/>
        </p:nvSpPr>
        <p:spPr>
          <a:xfrm>
            <a:off x="5257797" y="2702560"/>
            <a:ext cx="462283" cy="13064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1A2812-3898-9741-BAB0-D0C459C3EB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75679" y="5251093"/>
            <a:ext cx="0" cy="481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FC48B1-81B7-5A4B-B4E9-90A3FCA060AF}"/>
              </a:ext>
            </a:extLst>
          </p:cNvPr>
          <p:cNvSpPr txBox="1"/>
          <p:nvPr/>
        </p:nvSpPr>
        <p:spPr>
          <a:xfrm>
            <a:off x="6156960" y="312632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CRUD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31062-38A2-3342-B4F4-D49246A09295}"/>
              </a:ext>
            </a:extLst>
          </p:cNvPr>
          <p:cNvSpPr txBox="1"/>
          <p:nvPr/>
        </p:nvSpPr>
        <p:spPr>
          <a:xfrm>
            <a:off x="7071089" y="57327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08640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8367AF-5328-8841-9833-8C524CF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15B3A-5C73-1B4E-BC27-291285FA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Taxonomy Service and TOM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361BE-3EE0-5C4D-86E2-FA3DA592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92789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E6C4-456F-7444-A577-F4C00F66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9" y="937368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Tooling with Artifacts and Metadata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1C5A497-1A3C-D941-8DBA-36796552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543" y="2209727"/>
            <a:ext cx="6066118" cy="3078316"/>
          </a:xfrm>
        </p:spPr>
        <p:txBody>
          <a:bodyPr>
            <a:normAutofit/>
          </a:bodyPr>
          <a:lstStyle/>
          <a:p>
            <a:r>
              <a:rPr lang="en-US" sz="2000" dirty="0"/>
              <a:t>Artifact metadata supports mapping to:</a:t>
            </a:r>
          </a:p>
          <a:p>
            <a:pPr lvl="1"/>
            <a:r>
              <a:rPr lang="en-US" sz="2000" dirty="0"/>
              <a:t>Source code</a:t>
            </a:r>
          </a:p>
          <a:p>
            <a:pPr lvl="1"/>
            <a:r>
              <a:rPr lang="en-US" sz="2000" dirty="0"/>
              <a:t>Finished implementation</a:t>
            </a:r>
          </a:p>
          <a:p>
            <a:pPr lvl="1"/>
            <a:r>
              <a:rPr lang="en-US" sz="2000" dirty="0"/>
              <a:t>Resource (i.e. regulatory framework or guidance)</a:t>
            </a:r>
          </a:p>
          <a:p>
            <a:r>
              <a:rPr lang="en-US" sz="2000" dirty="0"/>
              <a:t>Map for taxonomy behavior or property-set to platform specific code. (Solidity, Chaincode, Kotlin, DAML)</a:t>
            </a:r>
          </a:p>
          <a:p>
            <a:r>
              <a:rPr lang="en-US" sz="2000" dirty="0"/>
              <a:t>Map for token template to a specific implementation. (complete open source, commercial solution, etc.)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FB4B4-7759-8443-B8AD-C38AF2E2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5A2C8A-02A6-4E40-824B-E1F0476F1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99845"/>
              </p:ext>
            </p:extLst>
          </p:nvPr>
        </p:nvGraphicFramePr>
        <p:xfrm>
          <a:off x="7543303" y="1239713"/>
          <a:ext cx="3275669" cy="307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C617642-E066-004C-BFA6-B0622ECFF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31393"/>
              </p:ext>
            </p:extLst>
          </p:nvPr>
        </p:nvGraphicFramePr>
        <p:xfrm>
          <a:off x="7543303" y="3109115"/>
          <a:ext cx="3275669" cy="307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488185-13A6-A344-A2CE-E60998FF5550}"/>
              </a:ext>
            </a:extLst>
          </p:cNvPr>
          <p:cNvCxnSpPr/>
          <p:nvPr/>
        </p:nvCxnSpPr>
        <p:spPr>
          <a:xfrm flipV="1">
            <a:off x="7185991" y="3260035"/>
            <a:ext cx="357312" cy="36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92F48B-C184-2D43-8C0C-9B54AEE852EA}"/>
              </a:ext>
            </a:extLst>
          </p:cNvPr>
          <p:cNvCxnSpPr>
            <a:cxnSpLocks/>
          </p:cNvCxnSpPr>
          <p:nvPr/>
        </p:nvCxnSpPr>
        <p:spPr>
          <a:xfrm>
            <a:off x="7083972" y="4931584"/>
            <a:ext cx="38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0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C3A1-7F7B-DD42-AAAB-1F8AE076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Taxonomy Object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78C0-76FF-E744-9617-61524C7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TTF uses GitHub as the backend for storing artifacts.  </a:t>
            </a:r>
          </a:p>
          <a:p>
            <a:r>
              <a:rPr lang="en-US" sz="2000"/>
              <a:t>Developers can consume the GitHub natively and create artifacts manually.</a:t>
            </a:r>
          </a:p>
          <a:p>
            <a:r>
              <a:rPr lang="en-US" sz="2000"/>
              <a:t>The Taxonomy Object Model provides a programmable middle extension for navigating the taxonomy and create/update/delete artifacts.</a:t>
            </a:r>
          </a:p>
          <a:p>
            <a:r>
              <a:rPr lang="en-US" sz="2000"/>
              <a:t>This allows for any application to create a presentation, Web, Mobile or Office experience using the model for general and business users.</a:t>
            </a:r>
          </a:p>
          <a:p>
            <a:r>
              <a:rPr lang="en-US" sz="2000"/>
              <a:t>Because it stores the data as formatted text, JSON, Proto3 and MD, git hub tracks changes and provides the collaboration tools to facilitate the workshop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832A-8F6C-FB45-9C9B-DEB446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491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21C81-3D84-EF43-AA00-76125216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Extensions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CB71-F35B-544E-BBB0-C063C14A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REST façade – proposed</a:t>
            </a:r>
          </a:p>
          <a:p>
            <a:r>
              <a:rPr lang="en-US" sz="2000">
                <a:solidFill>
                  <a:srgbClr val="FFFFFF"/>
                </a:solidFill>
              </a:rPr>
              <a:t>Web Interface for general audiences</a:t>
            </a:r>
          </a:p>
          <a:p>
            <a:r>
              <a:rPr lang="en-US" sz="2000">
                <a:solidFill>
                  <a:srgbClr val="FFFFFF"/>
                </a:solidFill>
              </a:rPr>
              <a:t>Artifact Creation and Editing front ends: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Web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Office &amp; Adobe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Google Docs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D819-4F5D-654C-B430-3F89285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>
                    <a:alpha val="80000"/>
                  </a:srgb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4692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14F1E-83D5-C642-8C8B-2D95DAE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E2498-A33B-B64E-835A-0B46A31F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76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A927-2995-134A-B724-7C136CB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4E2D-AA0D-CD4A-AA86-7DF7A93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60B13-DC2E-C543-AABC-535B3D80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8889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backend and Artifact structure</a:t>
            </a:r>
          </a:p>
          <a:p>
            <a:r>
              <a:rPr lang="en-US" dirty="0"/>
              <a:t>Taxonomy Object Model (TOM)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/>
              <a:t>Integration</a:t>
            </a:r>
          </a:p>
          <a:p>
            <a:r>
              <a:rPr lang="en-US" dirty="0"/>
              <a:t>Taxonomy Service</a:t>
            </a:r>
          </a:p>
          <a:p>
            <a:pPr lvl="1"/>
            <a:r>
              <a:rPr lang="en-US" dirty="0"/>
              <a:t>Simple CRUD for TOM</a:t>
            </a:r>
          </a:p>
          <a:p>
            <a:pPr lvl="1"/>
            <a:r>
              <a:rPr lang="en-US" dirty="0"/>
              <a:t>Read Only publishing at </a:t>
            </a:r>
            <a:r>
              <a:rPr lang="en-US" dirty="0" err="1"/>
              <a:t>tokentaxonomy.org</a:t>
            </a:r>
            <a:endParaRPr lang="en-US" dirty="0"/>
          </a:p>
          <a:p>
            <a:pPr lvl="1"/>
            <a:r>
              <a:rPr lang="en-US" dirty="0"/>
              <a:t>Workshops use clone and run the service locally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1697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49A0A-515F-9247-BFE5-1335A01C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Interaction Sequences</a:t>
            </a:r>
          </a:p>
        </p:txBody>
      </p:sp>
      <p:pic>
        <p:nvPicPr>
          <p:cNvPr id="6" name="Picture 5" descr="A picture containing map, screenshot&#10;&#10;Description automatically generated">
            <a:extLst>
              <a:ext uri="{FF2B5EF4-FFF2-40B4-BE49-F238E27FC236}">
                <a16:creationId xmlns:a16="http://schemas.microsoft.com/office/drawing/2014/main" id="{8F3A065A-76C6-6F4F-ADCE-74826E97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355723"/>
            <a:ext cx="5455917" cy="3805501"/>
          </a:xfrm>
          <a:prstGeom prst="rect">
            <a:avLst/>
          </a:prstGeom>
        </p:spPr>
      </p:pic>
      <p:pic>
        <p:nvPicPr>
          <p:cNvPr id="8" name="Picture 7" descr="A picture containing screenshot, map&#10;&#10;Description automatically generated">
            <a:extLst>
              <a:ext uri="{FF2B5EF4-FFF2-40B4-BE49-F238E27FC236}">
                <a16:creationId xmlns:a16="http://schemas.microsoft.com/office/drawing/2014/main" id="{478108E3-86C8-6F46-A2C6-9D41D882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2" y="740344"/>
            <a:ext cx="5455917" cy="34372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A9E0-F907-9E4B-81AE-9DD89451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1D0DB-CBA0-2C40-8EE6-ECD132F524C7}"/>
              </a:ext>
            </a:extLst>
          </p:cNvPr>
          <p:cNvSpPr txBox="1"/>
          <p:nvPr/>
        </p:nvSpPr>
        <p:spPr>
          <a:xfrm>
            <a:off x="695739" y="234051"/>
            <a:ext cx="1516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Create Token</a:t>
            </a:r>
          </a:p>
        </p:txBody>
      </p:sp>
    </p:spTree>
    <p:extLst>
      <p:ext uri="{BB962C8B-B14F-4D97-AF65-F5344CB8AC3E}">
        <p14:creationId xmlns:p14="http://schemas.microsoft.com/office/powerpoint/2010/main" val="238683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4DD4-1EBD-5845-9B88-0FFDB17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5C7752-0239-AA40-A3CA-CA63D23D3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13373"/>
              </p:ext>
            </p:extLst>
          </p:nvPr>
        </p:nvGraphicFramePr>
        <p:xfrm>
          <a:off x="216310" y="1529936"/>
          <a:ext cx="4983927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09">
                  <a:extLst>
                    <a:ext uri="{9D8B030D-6E8A-4147-A177-3AD203B41FA5}">
                      <a16:colId xmlns:a16="http://schemas.microsoft.com/office/drawing/2014/main" val="760422754"/>
                    </a:ext>
                  </a:extLst>
                </a:gridCol>
                <a:gridCol w="1661309">
                  <a:extLst>
                    <a:ext uri="{9D8B030D-6E8A-4147-A177-3AD203B41FA5}">
                      <a16:colId xmlns:a16="http://schemas.microsoft.com/office/drawing/2014/main" val="2916218602"/>
                    </a:ext>
                  </a:extLst>
                </a:gridCol>
                <a:gridCol w="1661309">
                  <a:extLst>
                    <a:ext uri="{9D8B030D-6E8A-4147-A177-3AD203B41FA5}">
                      <a16:colId xmlns:a16="http://schemas.microsoft.com/office/drawing/2014/main" val="249089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Constructable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Name, Symbol, Decimals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MintRequest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9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GetBalanceRequest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1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SKU Property-Set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GetSKURequest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08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767F-A6DA-F544-A7C3-8FDCBE43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FB8C0AD-F96C-5E46-AD41-8FAC39B7FF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6335"/>
                  </p:ext>
                </p:extLst>
              </p:nvPr>
            </p:nvGraphicFramePr>
            <p:xfrm>
              <a:off x="5010150" y="1175581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FB8C0AD-F96C-5E46-AD41-8FAC39B7FF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6335"/>
                  </p:ext>
                </p:extLst>
              </p:nvPr>
            </p:nvGraphicFramePr>
            <p:xfrm>
              <a:off x="5010150" y="1175581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BCABE1-B0C3-AC48-8111-DA416CC0196D}"/>
              </a:ext>
            </a:extLst>
          </p:cNvPr>
          <p:cNvCxnSpPr>
            <a:cxnSpLocks/>
          </p:cNvCxnSpPr>
          <p:nvPr/>
        </p:nvCxnSpPr>
        <p:spPr>
          <a:xfrm flipV="1">
            <a:off x="5200236" y="1520688"/>
            <a:ext cx="2492651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DB89FD8-CD4C-6443-9BC2-B8442B2F175B}"/>
              </a:ext>
            </a:extLst>
          </p:cNvPr>
          <p:cNvCxnSpPr>
            <a:cxnSpLocks/>
          </p:cNvCxnSpPr>
          <p:nvPr/>
        </p:nvCxnSpPr>
        <p:spPr>
          <a:xfrm>
            <a:off x="5200236" y="2723087"/>
            <a:ext cx="3496503" cy="2214127"/>
          </a:xfrm>
          <a:prstGeom prst="bentConnector3">
            <a:avLst>
              <a:gd name="adj1" fmla="val 21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4C2EF9-43E9-3949-A669-F56E26373C85}"/>
              </a:ext>
            </a:extLst>
          </p:cNvPr>
          <p:cNvCxnSpPr>
            <a:cxnSpLocks/>
          </p:cNvCxnSpPr>
          <p:nvPr/>
        </p:nvCxnSpPr>
        <p:spPr>
          <a:xfrm flipV="1">
            <a:off x="5228811" y="2206487"/>
            <a:ext cx="2175841" cy="103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16F7F9-CE05-A048-9033-5E2841C22E53}"/>
              </a:ext>
            </a:extLst>
          </p:cNvPr>
          <p:cNvCxnSpPr>
            <a:cxnSpLocks/>
          </p:cNvCxnSpPr>
          <p:nvPr/>
        </p:nvCxnSpPr>
        <p:spPr>
          <a:xfrm flipV="1">
            <a:off x="5200236" y="3736995"/>
            <a:ext cx="1409286" cy="216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4C96-AA7D-B341-A200-6B98DEF1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Artifact Hierarchical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B65D-5581-054D-8BE3-85F2752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730" y="454769"/>
            <a:ext cx="5408696" cy="1254762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Taxonomy Framework Repo stores artifacts in folder structures by base type, behaviors, behavior-groups, property-sets and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2CE8F-B747-0B40-9994-BDB4577F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89DDF8-8D47-1846-BD7D-167C466754F5}"/>
              </a:ext>
            </a:extLst>
          </p:cNvPr>
          <p:cNvGraphicFramePr/>
          <p:nvPr/>
        </p:nvGraphicFramePr>
        <p:xfrm>
          <a:off x="5229005" y="1689653"/>
          <a:ext cx="6870146" cy="448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536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2A134-0517-174D-B9C5-D939BF32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Taxonomy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0BA8-1581-974C-9DC5-CD3B842E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GitHub based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Artifact Categories using File System Folder/Directory structure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Extensible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CB8C6-AAA2-7B4A-8AA1-A79F481AC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42"/>
          <a:stretch/>
        </p:blipFill>
        <p:spPr>
          <a:xfrm>
            <a:off x="5204776" y="2890996"/>
            <a:ext cx="6343755" cy="32741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B827D-5C62-0646-AA97-C2F2124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68EA6-D1F1-1C4A-8F2E-FAB1E2183742}"/>
              </a:ext>
            </a:extLst>
          </p:cNvPr>
          <p:cNvSpPr txBox="1">
            <a:spLocks/>
          </p:cNvSpPr>
          <p:nvPr/>
        </p:nvSpPr>
        <p:spPr>
          <a:xfrm>
            <a:off x="5297762" y="313700"/>
            <a:ext cx="6250769" cy="355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folder initially contains: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Serialized JSON from TOM to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artifactName.json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Template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artifactName.proto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for message descriptions (optionally detailed)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Template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artifactName.md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for additional documentation like UML interaction diagrams (optionally detailed)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C237-03D1-DB40-B15B-7DEE6578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BF35C-8F9B-C044-B532-249581B9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596" y="961812"/>
            <a:ext cx="5984207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CE941-22E2-5746-B8E0-B0F45DA1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12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75AC7-8A48-F140-8231-3F354904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TOM – Artifact</a:t>
            </a: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 View</a:t>
            </a:r>
          </a:p>
        </p:txBody>
      </p:sp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B050AB2A-546E-4E41-90B0-E519372E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1261515"/>
            <a:ext cx="10595911" cy="206620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756E9B2-2C62-41B4-8674-954E8DC4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High-Level – diagram too big to fit for all properties.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Proto3 deserializes into native types for dotnet, JVM, Go, Node,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822FD-C111-BB4F-9E87-3771863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4874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7F9664-2C15-9F47-BF54-200BE96C0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8" b="165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94C0-3F75-D942-92BA-CA33C98A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4551041"/>
            <a:ext cx="5021782" cy="1509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TOM – Artifact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Relational View</a:t>
            </a:r>
            <a:endParaRPr lang="en-US" sz="4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6BC20289-CC16-4B67-9742-35356B42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Artifact Metadata – Type, Symbol, Maps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Definition data – description, examples, analogies, aliases.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4182E-C469-D143-9428-4E73E6A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884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24966-2B81-4848-9E34-DFC1CCF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TOM – Base Type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Relational 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E6398D-764D-4D77-ABED-D9D09850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FormulaGrammar</a:t>
            </a:r>
            <a:r>
              <a:rPr lang="en-US" sz="2000" dirty="0">
                <a:solidFill>
                  <a:schemeClr val="bg1"/>
                </a:solidFill>
              </a:rPr>
              <a:t> is NOT a part of the definition but used for formula validation using grammar and rules.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BA04BB9-EC9B-3348-9D7A-7739286B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2342"/>
            <a:ext cx="6250769" cy="46724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869E-330C-3146-B39F-B21D855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4668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6E4A-790D-AC46-9EAF-BC37346B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914400"/>
            <a:ext cx="385062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TOM–Behavior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C59F98-2E24-404D-9A31-C3290AA1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131" y="306788"/>
            <a:ext cx="3927195" cy="6066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85D6-68A4-1448-8703-F1F5711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319C6-447F-9747-86CC-436285A1CB6D}"/>
              </a:ext>
            </a:extLst>
          </p:cNvPr>
          <p:cNvSpPr/>
          <p:nvPr/>
        </p:nvSpPr>
        <p:spPr>
          <a:xfrm>
            <a:off x="1737674" y="4025870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EC15D-9D86-457F-843A-E148EB58834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0b048db-77dc-4b3e-bbad-b83c857b8f52"/>
  </ds:schemaRefs>
</ds:datastoreItem>
</file>

<file path=customXml/itemProps2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828</Words>
  <Application>Microsoft Macintosh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Tw Cen MT</vt:lpstr>
      <vt:lpstr>Office Theme</vt:lpstr>
      <vt:lpstr>1_Office Theme</vt:lpstr>
      <vt:lpstr>TTF – Technical Overview</vt:lpstr>
      <vt:lpstr>Overview</vt:lpstr>
      <vt:lpstr>Artifact Hierarchical File Structure </vt:lpstr>
      <vt:lpstr>Taxonomy Artifacts</vt:lpstr>
      <vt:lpstr>TOM</vt:lpstr>
      <vt:lpstr>TOM – Artifact Object View</vt:lpstr>
      <vt:lpstr>TOM – Artifact Relational View</vt:lpstr>
      <vt:lpstr>TOM – Base Type Relational View</vt:lpstr>
      <vt:lpstr>TOM–Behavior</vt:lpstr>
      <vt:lpstr>TOM-BehaviorGroup Relational View</vt:lpstr>
      <vt:lpstr>TOM-PropertySet</vt:lpstr>
      <vt:lpstr>TOM-TokenTemplate</vt:lpstr>
      <vt:lpstr>TOM – TokenTemplate</vt:lpstr>
      <vt:lpstr>TTF - Architecture</vt:lpstr>
      <vt:lpstr>Demo</vt:lpstr>
      <vt:lpstr>Tooling with Artifacts and Metadata</vt:lpstr>
      <vt:lpstr>Taxonomy Object Model</vt:lpstr>
      <vt:lpstr>Extensions Needed</vt:lpstr>
      <vt:lpstr>Discussion</vt:lpstr>
      <vt:lpstr>Interaction Sequences</vt:lpstr>
      <vt:lpstr>Interaction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TTF – Technical Overview</dc:title>
  <dc:creator>Marley Gray</dc:creator>
  <cp:lastModifiedBy>Marley Gray</cp:lastModifiedBy>
  <cp:revision>5</cp:revision>
  <dcterms:created xsi:type="dcterms:W3CDTF">2019-05-15T14:09:17Z</dcterms:created>
  <dcterms:modified xsi:type="dcterms:W3CDTF">2019-05-15T14:24:24Z</dcterms:modified>
</cp:coreProperties>
</file>