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4.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37" r:id="rId7"/>
    <p:sldId id="1539" r:id="rId8"/>
    <p:sldId id="1559" r:id="rId9"/>
    <p:sldId id="1552" r:id="rId10"/>
    <p:sldId id="1553" r:id="rId11"/>
    <p:sldId id="258" r:id="rId12"/>
    <p:sldId id="1548" r:id="rId13"/>
    <p:sldId id="265" r:id="rId14"/>
    <p:sldId id="1568" r:id="rId15"/>
    <p:sldId id="1569"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391"/>
  </p:normalViewPr>
  <p:slideViewPr>
    <p:cSldViewPr snapToGrid="0">
      <p:cViewPr varScale="1">
        <p:scale>
          <a:sx n="56" d="100"/>
          <a:sy n="56" d="100"/>
        </p:scale>
        <p:origin x="1368" y="36"/>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0.png"/><Relationship Id="rId1" Type="http://schemas.openxmlformats.org/officeDocument/2006/relationships/image" Target="../media/image382.png"/><Relationship Id="rId5" Type="http://schemas.openxmlformats.org/officeDocument/2006/relationships/image" Target="../media/image430.png"/><Relationship Id="rId4" Type="http://schemas.openxmlformats.org/officeDocument/2006/relationships/image" Target="../media/image420.png"/></Relationships>
</file>

<file path=ppt/diagrams/_rels/data2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 Id="rId5" Type="http://schemas.openxmlformats.org/officeDocument/2006/relationships/image" Target="../media/image44.png"/><Relationship Id="rId4" Type="http://schemas.openxmlformats.org/officeDocument/2006/relationships/image" Target="../media/image43.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E105B95F-E8AB-1F43-BA02-DB57825CE5FA}" type="presOf" srcId="{13891512-505C-6D4E-8243-B310DD3C7AAF}" destId="{D86B1E1C-86A3-E846-B5B2-CAC0D4365011}" srcOrd="0" destOrd="0" presId="urn:microsoft.com/office/officeart/2005/8/layout/hierarchy6"/>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𝑝}</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E0E9C35B-E434-468C-BD70-4F787591CFB3}" srcId="{D9723C53-DDF2-45EF-B7E6-F0839FFF2597}" destId="{FAE829A2-F624-44DD-A7E3-4E0D03A32505}" srcOrd="2" destOrd="0" parTransId="{D1D9D649-A804-497D-8BFE-746D5C573ABE}" sibTransId="{CC33EDCC-4054-48E1-9EAE-579D3624DDC6}"/>
    <dgm:cxn modelId="{83EC2641-AFE6-4BA7-A837-73A58E001023}" srcId="{D9723C53-DDF2-45EF-B7E6-F0839FFF2597}" destId="{13CC73F1-B2DA-4D94-94C5-B618CEFFACDF}" srcOrd="0" destOrd="0" parTransId="{D4AD8AC4-2641-4A25-BF75-1B54A905FBB9}" sibTransId="{62C9C3FE-2BE6-4999-8686-8A35FC239D45}"/>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B3763255-D4D7-C547-8B4B-C168A0BF0EB2}" type="presOf" srcId="{03604510-CA01-994D-8BF6-B871AD63DF5B}" destId="{F233017E-B438-2B47-AACF-89FE21BD4F7A}" srcOrd="0" destOrd="0" presId="urn:microsoft.com/office/officeart/2005/8/layout/hierarchy1"/>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r>
                <a:rPr lang="en-US" sz="1600" dirty="0"/>
                <a:t> (Non-fungible: non-transferable &amp; </a:t>
              </a:r>
              <a:r>
                <a:rPr lang="en-US" sz="1600" dirty="0" err="1"/>
                <a:t>pausable</a:t>
              </a:r>
              <a:r>
                <a:rPr lang="en-US" sz="1600" dirty="0"/>
                <a:t>) (implicit </a:t>
              </a:r>
              <a:r>
                <a:rPr lang="en-US" sz="1600" i="1" dirty="0"/>
                <a:t>~d</a:t>
              </a:r>
              <a:r>
                <a:rPr lang="en-US" sz="1600" dirty="0"/>
                <a:t>)</a:t>
              </a:r>
            </a:p>
          </dgm:t>
        </dgm:pt>
      </mc:Choice>
      <mc:Fallback>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𝑃}</a:t>
              </a:r>
              <a:r>
                <a:rPr lang="en-US" sz="1600" dirty="0"/>
                <a:t> (Non-fungible: non-transferable &amp; </a:t>
              </a:r>
              <a:r>
                <a:rPr lang="en-US" sz="1600" dirty="0" err="1"/>
                <a:t>pausable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3188" b="-31884"/>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5714"/>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5714"/>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1429" r="-661" b="-31429"/>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20290" b="-27536"/>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284AD646-3070-DB43-9EBB-4718C3B97D7C}" type="presOf" srcId="{345478CC-7E2E-344D-89F2-C226664740C1}" destId="{19C6FABB-4A55-E04C-8B86-ABAC210C43AA}" srcOrd="1" destOrd="0" presId="urn:microsoft.com/office/officeart/2005/8/layout/hierarchy2"/>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FBA4EE58-8059-434E-8503-BEC12DA9184A}" type="presOf" srcId="{EA5F6DBA-3143-374A-93E7-3FE4DAEB5553}" destId="{AFA9FC24-2879-7645-B595-B566C51EB35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4EE96359-0854-714D-BB48-61CE4667E9AA}" type="presOf" srcId="{6C62F107-D527-1647-8A12-255FFEEC8936}" destId="{B7BCEF41-32CE-F94A-A7DC-6DFE8751236D}" srcOrd="0" destOrd="0" presId="urn:microsoft.com/office/officeart/2005/8/layout/hierarchy2"/>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5C1FA873-70A7-EA4D-96B7-C6C0F53925BD}" type="presOf" srcId="{011E51B8-C742-DF4C-A8A7-B99B535BCA94}" destId="{CCCAB4CF-136D-7E46-8D58-9574D703A6D8}" srcOrd="1" destOrd="0" presId="urn:microsoft.com/office/officeart/2005/8/layout/hierarchy2"/>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E105B95F-E8AB-1F43-BA02-DB57825CE5FA}" type="presOf" srcId="{13891512-505C-6D4E-8243-B310DD3C7AAF}" destId="{D86B1E1C-86A3-E846-B5B2-CAC0D4365011}" srcOrd="0" destOrd="0" presId="urn:microsoft.com/office/officeart/2005/8/layout/hierarchy6"/>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33BCE41-1CFA-D64F-AA3E-2C582BB8AD2D}" type="presOf" srcId="{D5E6BAEB-7893-7B4D-902F-DCB8CB696CBF}" destId="{14FF6BB4-23DE-434A-9E32-C655766BEC53}" srcOrd="1" destOrd="0" presId="urn:microsoft.com/office/officeart/2005/8/layout/hierarchy2"/>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6C396867-5095-544D-90A1-ABE97CF6E751}" type="presOf" srcId="{CDB5FFA6-FFB3-5240-A8D7-6C0E70149214}" destId="{995D57FD-7FDB-CF4B-AC60-8CBE096A1033}" srcOrd="1"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subdivide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subdivision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subdivision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4">
        <dgm:presLayoutVars>
          <dgm:chMax val="0"/>
          <dgm:bulletEnabled val="1"/>
        </dgm:presLayoutVars>
      </dgm:prSet>
      <dgm:spPr/>
    </dgm:pt>
    <dgm:pt modelId="{D41CC149-FDEF-874B-8A56-74D3B029E30B}" type="pres">
      <dgm:prSet presAssocID="{C013F357-8E79-4BA0-BF8C-9F905E8C9EAF}" presName="childText" presStyleLbl="revTx" presStyleIdx="0" presStyleCnt="4">
        <dgm:presLayoutVars>
          <dgm:bulletEnabled val="1"/>
        </dgm:presLayoutVars>
      </dgm:prSet>
      <dgm:spPr/>
    </dgm:pt>
    <dgm:pt modelId="{03D1A5D2-C885-2249-825A-C9AB0E1B7B98}" type="pres">
      <dgm:prSet presAssocID="{D77C9920-7930-4CA9-82F4-B23434A2E2A0}" presName="parentText" presStyleLbl="node1" presStyleIdx="1" presStyleCnt="4">
        <dgm:presLayoutVars>
          <dgm:chMax val="0"/>
          <dgm:bulletEnabled val="1"/>
        </dgm:presLayoutVars>
      </dgm:prSet>
      <dgm:spPr/>
    </dgm:pt>
    <dgm:pt modelId="{1FFF73CC-92EA-754E-ADA0-D995DB5B166E}" type="pres">
      <dgm:prSet presAssocID="{D77C9920-7930-4CA9-82F4-B23434A2E2A0}" presName="childText" presStyleLbl="revTx" presStyleIdx="1" presStyleCnt="4">
        <dgm:presLayoutVars>
          <dgm:bulletEnabled val="1"/>
        </dgm:presLayoutVars>
      </dgm:prSet>
      <dgm:spPr/>
    </dgm:pt>
    <dgm:pt modelId="{F0075649-BAA5-3F43-B292-E5A84F4F919C}" type="pres">
      <dgm:prSet presAssocID="{96D08A60-47CA-4ECD-811D-28B81FB155EC}" presName="parentText" presStyleLbl="node1" presStyleIdx="2" presStyleCnt="4">
        <dgm:presLayoutVars>
          <dgm:chMax val="0"/>
          <dgm:bulletEnabled val="1"/>
        </dgm:presLayoutVars>
      </dgm:prSet>
      <dgm:spPr/>
    </dgm:pt>
    <dgm:pt modelId="{1952C371-71DE-2A41-AB24-0CC549F13FC1}" type="pres">
      <dgm:prSet presAssocID="{96D08A60-47CA-4ECD-811D-28B81FB155EC}" presName="childText" presStyleLbl="revTx" presStyleIdx="2" presStyleCnt="4">
        <dgm:presLayoutVars>
          <dgm:bulletEnabled val="1"/>
        </dgm:presLayoutVars>
      </dgm:prSet>
      <dgm:spPr/>
    </dgm:pt>
    <dgm:pt modelId="{4F44F4E7-5840-3149-ACAE-41551F330637}" type="pres">
      <dgm:prSet presAssocID="{74B5D797-7F7B-4086-8651-489DF6FAC68C}" presName="parentText" presStyleLbl="node1" presStyleIdx="3" presStyleCnt="4">
        <dgm:presLayoutVars>
          <dgm:chMax val="0"/>
          <dgm:bulletEnabled val="1"/>
        </dgm:presLayoutVars>
      </dgm:prSet>
      <dgm:spPr/>
    </dgm:pt>
    <dgm:pt modelId="{35850F8F-51F5-DB49-AD40-0A14E299AEB2}" type="pres">
      <dgm:prSet presAssocID="{74B5D797-7F7B-4086-8651-489DF6FAC68C}" presName="childText" presStyleLbl="revTx" presStyleIdx="3" presStyleCnt="4">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37174453-D4A7-4409-9AE8-D13BA52D7FDA}" srcId="{96D08A60-47CA-4ECD-811D-28B81FB155EC}" destId="{DE187B6B-B03C-44AF-8690-CAFFE0EA5180}" srcOrd="0" destOrd="0" parTransId="{A7CB3C92-8059-4CA1-9E68-F4E31021031E}" sibTransId="{1756C8F4-4196-48D5-BC3D-D05E18D5E0C8}"/>
    <dgm:cxn modelId="{814D4774-C5B9-CA45-8D92-732C5B87349C}" type="presOf" srcId="{96D08A60-47CA-4ECD-811D-28B81FB155EC}" destId="{F0075649-BAA5-3F43-B292-E5A84F4F919C}" srcOrd="0" destOrd="0" presId="urn:microsoft.com/office/officeart/2005/8/layout/vList2"/>
    <dgm:cxn modelId="{DB8FBA5A-CD97-E24F-AEBB-9BEB41024955}" type="presOf" srcId="{3BD0FDC2-095D-4CF2-B7D5-DD92AD284643}" destId="{35850F8F-51F5-DB49-AD40-0A14E299AEB2}"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3"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2C5EB870-04D0-8E4A-A556-9EE615938E68}" type="presParOf" srcId="{E79CB9B9-36A7-A840-9BD9-C9A25688CABF}" destId="{4F44F4E7-5840-3149-ACAE-41551F330637}" srcOrd="6" destOrd="0" presId="urn:microsoft.com/office/officeart/2005/8/layout/vList2"/>
    <dgm:cxn modelId="{3119194D-0FB9-7940-928B-C4851DE2DC2A}" type="presParOf" srcId="{E79CB9B9-36A7-A840-9BD9-C9A25688CABF}" destId="{35850F8F-51F5-DB49-AD40-0A14E299AEB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E8CD516F-F3C3-2241-BF57-C00F7AA4897C}" srcId="{820C1216-9C53-3841-A889-25412D0FF329}" destId="{4ED6F43C-AFA1-1F4D-A581-003F72186EA8}" srcOrd="4" destOrd="0" parTransId="{BDB37798-9195-8240-89AA-051477957B93}" sibTransId="{CC025EE7-FD3A-C346-9F6D-624BED6B7131}"/>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8A11CF77-5C6C-2645-929C-12891F3DE80F}" type="presOf" srcId="{170FFB14-8568-D141-A743-E82F1E869CE3}" destId="{156DD9F7-5E31-0F4F-9348-B17FD6D0E2C1}" srcOrd="0" destOrd="1" presId="urn:microsoft.com/office/officeart/2008/layout/VerticalCurvedList"/>
    <dgm:cxn modelId="{916B6E58-74A6-4C40-B365-1EEFA236A44D}" srcId="{3128A29D-B30D-D34D-B4D0-F86E5140FC67}" destId="{F9C9FA72-ED8E-0E45-851F-2D0AE089EAFB}" srcOrd="0" destOrd="0" parTransId="{2903B543-4428-0F4E-969F-09EED47BC76A}" sibTransId="{B5265136-9A9A-734C-B398-D83E95FCD7BC}"/>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𝑝</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𝑃</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pausable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29077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Token Unit: Fractional, Whole or Singleton </a:t>
          </a:r>
          <a:endParaRPr lang="en-US" sz="1800" kern="1200" dirty="0"/>
        </a:p>
      </dsp:txBody>
      <dsp:txXfrm>
        <a:off x="21075" y="311848"/>
        <a:ext cx="6471453" cy="389580"/>
      </dsp:txXfrm>
    </dsp:sp>
    <dsp:sp modelId="{D41CC149-FDEF-874B-8A56-74D3B029E30B}">
      <dsp:nvSpPr>
        <dsp:cNvPr id="0" name=""/>
        <dsp:cNvSpPr/>
      </dsp:nvSpPr>
      <dsp:spPr>
        <a:xfrm>
          <a:off x="0" y="722503"/>
          <a:ext cx="6513603"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Fractional – you can make change like a $1 dollar bill can be broken into 4 .25¢ coins, but you cannot subdivide past 2 decimal places or have a .249999¢.</a:t>
          </a:r>
        </a:p>
        <a:p>
          <a:pPr marL="114300" lvl="1" indent="-114300" algn="l" defTabSz="622300">
            <a:lnSpc>
              <a:spcPct val="90000"/>
            </a:lnSpc>
            <a:spcBef>
              <a:spcPct val="0"/>
            </a:spcBef>
            <a:spcAft>
              <a:spcPct val="20000"/>
            </a:spcAft>
            <a:buChar char="•"/>
          </a:pPr>
          <a:r>
            <a:rPr lang="en-US" sz="1400" kern="1200" dirty="0"/>
            <a:t>Whole – no subdivision allowed just whole numbers</a:t>
          </a:r>
        </a:p>
        <a:p>
          <a:pPr marL="114300" lvl="1" indent="-114300" algn="l" defTabSz="622300">
            <a:lnSpc>
              <a:spcPct val="90000"/>
            </a:lnSpc>
            <a:spcBef>
              <a:spcPct val="0"/>
            </a:spcBef>
            <a:spcAft>
              <a:spcPct val="20000"/>
            </a:spcAft>
            <a:buChar char="•"/>
          </a:pPr>
          <a:r>
            <a:rPr lang="en-US" sz="1400" kern="1200" dirty="0"/>
            <a:t>Singleton – no subdivision and a quantity of 1</a:t>
          </a:r>
        </a:p>
      </dsp:txBody>
      <dsp:txXfrm>
        <a:off x="0" y="722503"/>
        <a:ext cx="6513603" cy="931500"/>
      </dsp:txXfrm>
    </dsp:sp>
    <dsp:sp modelId="{03D1A5D2-C885-2249-825A-C9AB0E1B7B98}">
      <dsp:nvSpPr>
        <dsp:cNvPr id="0" name=""/>
        <dsp:cNvSpPr/>
      </dsp:nvSpPr>
      <dsp:spPr>
        <a:xfrm>
          <a:off x="0" y="1654003"/>
          <a:ext cx="6513603"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Value Type: Intrinsic or Reference</a:t>
          </a:r>
        </a:p>
      </dsp:txBody>
      <dsp:txXfrm>
        <a:off x="21075" y="1675078"/>
        <a:ext cx="6471453" cy="389580"/>
      </dsp:txXfrm>
    </dsp:sp>
    <dsp:sp modelId="{1FFF73CC-92EA-754E-ADA0-D995DB5B166E}">
      <dsp:nvSpPr>
        <dsp:cNvPr id="0" name=""/>
        <dsp:cNvSpPr/>
      </dsp:nvSpPr>
      <dsp:spPr>
        <a:xfrm>
          <a:off x="0" y="2085733"/>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Intrinsic value is where the digital token itself is valuable, a crypto currency</a:t>
          </a:r>
        </a:p>
        <a:p>
          <a:pPr marL="114300" lvl="1" indent="-114300" algn="l" defTabSz="622300">
            <a:lnSpc>
              <a:spcPct val="90000"/>
            </a:lnSpc>
            <a:spcBef>
              <a:spcPct val="0"/>
            </a:spcBef>
            <a:spcAft>
              <a:spcPct val="20000"/>
            </a:spcAft>
            <a:buChar char="•"/>
          </a:pPr>
          <a:r>
            <a:rPr lang="en-US" sz="1400" kern="1200" dirty="0"/>
            <a:t>Reference value is where the token represents a physical item like a car or house, or ‘stored elsewhere’ digital item like a photo, scanned document or bank balance.</a:t>
          </a:r>
        </a:p>
      </dsp:txBody>
      <dsp:txXfrm>
        <a:off x="0" y="2085733"/>
        <a:ext cx="6513603" cy="689310"/>
      </dsp:txXfrm>
    </dsp:sp>
    <dsp:sp modelId="{F0075649-BAA5-3F43-B292-E5A84F4F919C}">
      <dsp:nvSpPr>
        <dsp:cNvPr id="0" name=""/>
        <dsp:cNvSpPr/>
      </dsp:nvSpPr>
      <dsp:spPr>
        <a:xfrm>
          <a:off x="0" y="2775043"/>
          <a:ext cx="6513603"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Representation Type: Common or Unique</a:t>
          </a:r>
        </a:p>
      </dsp:txBody>
      <dsp:txXfrm>
        <a:off x="21075" y="2796118"/>
        <a:ext cx="6471453" cy="389580"/>
      </dsp:txXfrm>
    </dsp:sp>
    <dsp:sp modelId="{1952C371-71DE-2A41-AB24-0CC549F13FC1}">
      <dsp:nvSpPr>
        <dsp:cNvPr id="0" name=""/>
        <dsp:cNvSpPr/>
      </dsp:nvSpPr>
      <dsp:spPr>
        <a:xfrm>
          <a:off x="0" y="320677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Common tokens are balances on a single distributed ledger, tokens do not have individual identities. Like the balance in a checking account.</a:t>
          </a:r>
        </a:p>
        <a:p>
          <a:pPr marL="114300" lvl="1" indent="-114300" algn="l" defTabSz="622300">
            <a:lnSpc>
              <a:spcPct val="90000"/>
            </a:lnSpc>
            <a:spcBef>
              <a:spcPct val="0"/>
            </a:spcBef>
            <a:spcAft>
              <a:spcPct val="20000"/>
            </a:spcAft>
            <a:buChar char="•"/>
          </a:pPr>
          <a:r>
            <a:rPr lang="en-US" sz="14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3206773"/>
        <a:ext cx="6513603" cy="1080540"/>
      </dsp:txXfrm>
    </dsp:sp>
    <dsp:sp modelId="{4F44F4E7-5840-3149-ACAE-41551F330637}">
      <dsp:nvSpPr>
        <dsp:cNvPr id="0" name=""/>
        <dsp:cNvSpPr/>
      </dsp:nvSpPr>
      <dsp:spPr>
        <a:xfrm>
          <a:off x="0" y="4287313"/>
          <a:ext cx="6513603"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Template Type: Single or Hybrid</a:t>
          </a:r>
        </a:p>
      </dsp:txBody>
      <dsp:txXfrm>
        <a:off x="21075" y="4308388"/>
        <a:ext cx="6471453" cy="389580"/>
      </dsp:txXfrm>
    </dsp:sp>
    <dsp:sp modelId="{35850F8F-51F5-DB49-AD40-0A14E299AEB2}">
      <dsp:nvSpPr>
        <dsp:cNvPr id="0" name=""/>
        <dsp:cNvSpPr/>
      </dsp:nvSpPr>
      <dsp:spPr>
        <a:xfrm>
          <a:off x="0" y="4719043"/>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622300">
            <a:lnSpc>
              <a:spcPct val="90000"/>
            </a:lnSpc>
            <a:spcBef>
              <a:spcPct val="0"/>
            </a:spcBef>
            <a:spcAft>
              <a:spcPct val="20000"/>
            </a:spcAft>
            <a:buChar char="•"/>
          </a:pPr>
          <a:r>
            <a:rPr lang="en-US" sz="1400" kern="1200" dirty="0"/>
            <a:t>A single token does not have any children.</a:t>
          </a:r>
        </a:p>
      </dsp:txBody>
      <dsp:txXfrm>
        <a:off x="0" y="4719043"/>
        <a:ext cx="6513603"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11/7/2019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11/7/2019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11/7/2019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11/7/2019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11/7/2019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11/7/2019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11/7/2019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11/7/2019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11/7/2019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11/7/2019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11/7/2019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11/7/2019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11/7/2019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11/7/2019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11/7/2019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11/7/2019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11/7/2019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11/7/2019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11/7/2019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11/7/2019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11/7/2019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11/7/2019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11/7/2019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80.xml"/><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3" Type="http://schemas.openxmlformats.org/officeDocument/2006/relationships/diagramData" Target="../diagrams/data9.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1.svg"/><Relationship Id="rId2" Type="http://schemas.openxmlformats.org/officeDocument/2006/relationships/image" Target="../media/image282.png"/><Relationship Id="rId16"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8.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microsoft.com/office/2007/relationships/diagramDrawing" Target="../diagrams/drawing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Colors" Target="../diagrams/colors20.xml"/><Relationship Id="rId5" Type="http://schemas.openxmlformats.org/officeDocument/2006/relationships/diagramColors" Target="../diagrams/colors19.xml"/><Relationship Id="rId10" Type="http://schemas.openxmlformats.org/officeDocument/2006/relationships/diagramQuickStyle" Target="../diagrams/quickStyle20.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320.xml"/><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5.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4.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35" Type="http://schemas.openxmlformats.org/officeDocument/2006/relationships/image" Target="../media/image46.png"/></Relationships>
</file>

<file path=ppt/slides/_rels/slide3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4.png"/><Relationship Id="rId3" Type="http://schemas.openxmlformats.org/officeDocument/2006/relationships/diagramLayout" Target="../diagrams/layout29.xml"/><Relationship Id="rId7" Type="http://schemas.openxmlformats.org/officeDocument/2006/relationships/image" Target="../media/image47.png"/><Relationship Id="rId12" Type="http://schemas.openxmlformats.org/officeDocument/2006/relationships/image" Target="../media/image53.svg"/><Relationship Id="rId2" Type="http://schemas.openxmlformats.org/officeDocument/2006/relationships/diagramData" Target="../diagrams/data38.xml"/><Relationship Id="rId16" Type="http://schemas.openxmlformats.org/officeDocument/2006/relationships/image" Target="../media/image57.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52.png"/><Relationship Id="rId5" Type="http://schemas.openxmlformats.org/officeDocument/2006/relationships/diagramColors" Target="../diagrams/colors29.xml"/><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diagramQuickStyle" Target="../diagrams/quickStyle29.xml"/><Relationship Id="rId9" Type="http://schemas.openxmlformats.org/officeDocument/2006/relationships/image" Target="../media/image50.png"/><Relationship Id="rId14" Type="http://schemas.openxmlformats.org/officeDocument/2006/relationships/image" Target="../media/image55.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subdivision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35322855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t,p</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703926888"/>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3703926888"/>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602117846"/>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602117846"/>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F5159DE-8A71-E449-B436-CCD4C3BF32AF}"/>
              </a:ext>
            </a:extLst>
          </p:cNvPr>
          <p:cNvPicPr>
            <a:picLocks noChangeAspect="1"/>
          </p:cNvPicPr>
          <p:nvPr/>
        </p:nvPicPr>
        <p:blipFill>
          <a:blip r:embed="rId35"/>
          <a:stretch>
            <a:fill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1811</TotalTime>
  <Words>4639</Words>
  <Application>Microsoft Office PowerPoint</Application>
  <PresentationFormat>Widescreen</PresentationFormat>
  <Paragraphs>723</Paragraphs>
  <Slides>40</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Jason Pancis</cp:lastModifiedBy>
  <cp:revision>13</cp:revision>
  <dcterms:created xsi:type="dcterms:W3CDTF">2019-09-25T14:55:39Z</dcterms:created>
  <dcterms:modified xsi:type="dcterms:W3CDTF">2019-11-07T18:52:53Z</dcterms:modified>
</cp:coreProperties>
</file>