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4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6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7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3.xml" ContentType="application/vnd.ms-office.drawingml.diagramDrawing+xml"/>
  <Override PartName="/ppt/diagrams/data18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4.xml" ContentType="application/vnd.ms-office.drawingml.diagramDrawing+xml"/>
  <Override PartName="/ppt/diagrams/data20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1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diagrams/data22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17.xml" ContentType="application/vnd.ms-office.drawingml.diagramDrawing+xml"/>
  <Override PartName="/ppt/diagrams/data23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18.xml" ContentType="application/vnd.ms-office.drawingml.diagramDrawing+xml"/>
  <Override PartName="/ppt/diagrams/data24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19.xml" ContentType="application/vnd.ms-office.drawingml.diagramDrawing+xml"/>
  <Override PartName="/ppt/diagrams/data25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0.xml" ContentType="application/vnd.ms-office.drawingml.diagramDrawing+xml"/>
  <Override PartName="/ppt/diagrams/data26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5.xml" ContentType="application/vnd.openxmlformats-officedocument.drawingml.diagramData+xml"/>
  <Override PartName="/ppt/diagrams/data8.xml" ContentType="application/vnd.openxmlformats-officedocument.drawingml.diagramData+xml"/>
  <Override PartName="/ppt/diagrams/data80.xml" ContentType="application/vnd.openxmlformats-officedocument.drawingml.diagramData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Override PartName="/ppt/diagrams/data15.xml" ContentType="application/vnd.openxmlformats-officedocument.drawingml.diagramData+xml"/>
  <Override PartName="/ppt/diagrams/data19.xml" ContentType="application/vnd.openxmlformats-officedocument.drawingml.diagramData+xml"/>
  <Override PartName="/ppt/diagrams/data220.xml" ContentType="application/vnd.openxmlformats-officedocument.drawingml.diagramData+xml"/>
  <Override PartName="/ppt/diagrams/data240.xml" ContentType="application/vnd.openxmlformats-officedocument.drawingml.diagramData+xml"/>
  <Override PartName="/ppt/diagrams/data260.xml" ContentType="application/vnd.openxmlformats-officedocument.drawingml.diagramData+xml"/>
  <Override PartName="/ppt/diagrams/data300.xml" ContentType="application/vnd.openxmlformats-officedocument.drawingml.diagramData+xml"/>
  <Override PartName="/ppt/diagrams/data32.xml" ContentType="application/vnd.openxmlformats-officedocument.drawingml.diagramData+xml"/>
  <Override PartName="/ppt/diagrams/data34.xml" ContentType="application/vnd.openxmlformats-officedocument.drawingml.diagramData+xml"/>
  <Override PartName="/ppt/diagrams/data3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8" r:id="rId5"/>
  </p:sldMasterIdLst>
  <p:notesMasterIdLst>
    <p:notesMasterId r:id="rId28"/>
  </p:notesMasterIdLst>
  <p:sldIdLst>
    <p:sldId id="256" r:id="rId6"/>
    <p:sldId id="1566" r:id="rId7"/>
    <p:sldId id="1537" r:id="rId8"/>
    <p:sldId id="1539" r:id="rId9"/>
    <p:sldId id="1559" r:id="rId10"/>
    <p:sldId id="1553" r:id="rId11"/>
    <p:sldId id="258" r:id="rId12"/>
    <p:sldId id="1548" r:id="rId13"/>
    <p:sldId id="265" r:id="rId14"/>
    <p:sldId id="1549" r:id="rId15"/>
    <p:sldId id="260" r:id="rId16"/>
    <p:sldId id="1535" r:id="rId17"/>
    <p:sldId id="261" r:id="rId18"/>
    <p:sldId id="1564" r:id="rId19"/>
    <p:sldId id="259" r:id="rId20"/>
    <p:sldId id="1541" r:id="rId21"/>
    <p:sldId id="1565" r:id="rId22"/>
    <p:sldId id="1538" r:id="rId23"/>
    <p:sldId id="264" r:id="rId24"/>
    <p:sldId id="1533" r:id="rId25"/>
    <p:sldId id="1545" r:id="rId26"/>
    <p:sldId id="15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48A0"/>
    <a:srgbClr val="928BA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86369"/>
  </p:normalViewPr>
  <p:slideViewPr>
    <p:cSldViewPr snapToGrid="0">
      <p:cViewPr varScale="1">
        <p:scale>
          <a:sx n="121" d="100"/>
          <a:sy n="121" d="100"/>
        </p:scale>
        <p:origin x="1312" y="176"/>
      </p:cViewPr>
      <p:guideLst/>
    </p:cSldViewPr>
  </p:slideViewPr>
  <p:outlineViewPr>
    <p:cViewPr>
      <p:scale>
        <a:sx n="33" d="100"/>
        <a:sy n="33" d="100"/>
      </p:scale>
      <p:origin x="0" y="-7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44" d="100"/>
          <a:sy n="144" d="100"/>
        </p:scale>
        <p:origin x="72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image" Target="../media/image390.png"/></Relationships>
</file>

<file path=ppt/diagrams/_rels/data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image" Target="../media/image461.png"/></Relationships>
</file>

<file path=ppt/diagrams/_rels/data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image" Target="../media/image61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diagrams/_rels/data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0.png"/><Relationship Id="rId1" Type="http://schemas.openxmlformats.org/officeDocument/2006/relationships/image" Target="../media/image66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1.png"/><Relationship Id="rId1" Type="http://schemas.openxmlformats.org/officeDocument/2006/relationships/image" Target="../media/image50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image" Target="../media/image550.png"/><Relationship Id="rId6" Type="http://schemas.openxmlformats.org/officeDocument/2006/relationships/image" Target="../media/image611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diagrams/_rels/data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1.png"/><Relationship Id="rId1" Type="http://schemas.openxmlformats.org/officeDocument/2006/relationships/image" Target="../media/image621.png"/><Relationship Id="rId4" Type="http://schemas.openxmlformats.org/officeDocument/2006/relationships/image" Target="../media/image651.png"/></Relationships>
</file>

<file path=ppt/diagrams/_rels/data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image" Target="../media/image430.png"/></Relationships>
</file>

<file path=ppt/diagrams/_rels/data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image" Target="../media/image671.png"/><Relationship Id="rId1" Type="http://schemas.openxmlformats.org/officeDocument/2006/relationships/image" Target="../media/image66.png"/><Relationship Id="rId6" Type="http://schemas.openxmlformats.org/officeDocument/2006/relationships/image" Target="../media/image71.png"/><Relationship Id="rId5" Type="http://schemas.openxmlformats.org/officeDocument/2006/relationships/image" Target="../media/image701.png"/><Relationship Id="rId4" Type="http://schemas.openxmlformats.org/officeDocument/2006/relationships/image" Target="../media/image69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1.png"/><Relationship Id="rId1" Type="http://schemas.openxmlformats.org/officeDocument/2006/relationships/image" Target="../media/image270.png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diagrams/_rels/data8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B59D9-5E27-42A1-AC4C-5B3F4227703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856C35-8331-486D-B0E5-22D181E9A3A8}">
      <dgm:prSet/>
      <dgm:spPr/>
      <dgm:t>
        <a:bodyPr/>
        <a:lstStyle/>
        <a:p>
          <a:r>
            <a:rPr lang="en-US"/>
            <a:t>What its for:</a:t>
          </a:r>
        </a:p>
      </dgm:t>
    </dgm:pt>
    <dgm:pt modelId="{FA37E941-D6E0-44AB-B4FA-D3CA49923F51}" type="parTrans" cxnId="{FB8CBF08-A8AE-4FE5-91CF-9D078D499FC1}">
      <dgm:prSet/>
      <dgm:spPr/>
      <dgm:t>
        <a:bodyPr/>
        <a:lstStyle/>
        <a:p>
          <a:endParaRPr lang="en-US" sz="3200"/>
        </a:p>
      </dgm:t>
    </dgm:pt>
    <dgm:pt modelId="{CE3458DC-FA4A-4C92-9814-76FE6A2B900F}" type="sibTrans" cxnId="{FB8CBF08-A8AE-4FE5-91CF-9D078D499FC1}">
      <dgm:prSet/>
      <dgm:spPr/>
      <dgm:t>
        <a:bodyPr/>
        <a:lstStyle/>
        <a:p>
          <a:endParaRPr lang="en-US"/>
        </a:p>
      </dgm:t>
    </dgm:pt>
    <dgm:pt modelId="{B84B3A1E-144F-497C-A722-81646057A5CA}">
      <dgm:prSet/>
      <dgm:spPr/>
      <dgm:t>
        <a:bodyPr/>
        <a:lstStyle/>
        <a:p>
          <a:r>
            <a:rPr lang="en-US" b="1"/>
            <a:t>Educate</a:t>
          </a:r>
          <a:r>
            <a:rPr lang="en-US"/>
            <a:t> – </a:t>
          </a:r>
          <a:r>
            <a:rPr lang="en-US" b="0" i="0"/>
            <a:t>take a step back and CLEARLY define a token in non-technical and cross industry way.</a:t>
          </a:r>
          <a:endParaRPr lang="en-US"/>
        </a:p>
      </dgm:t>
    </dgm:pt>
    <dgm:pt modelId="{04AFBDA3-C2EC-4CF4-90B9-D9BCEBF3972D}" type="parTrans" cxnId="{A90386BF-FAE5-4A21-BC05-91DBCAD6E235}">
      <dgm:prSet/>
      <dgm:spPr/>
      <dgm:t>
        <a:bodyPr/>
        <a:lstStyle/>
        <a:p>
          <a:endParaRPr lang="en-US" sz="3200"/>
        </a:p>
      </dgm:t>
    </dgm:pt>
    <dgm:pt modelId="{B4C75BEA-B7E3-4927-B799-31AF07D38399}" type="sibTrans" cxnId="{A90386BF-FAE5-4A21-BC05-91DBCAD6E235}">
      <dgm:prSet/>
      <dgm:spPr/>
      <dgm:t>
        <a:bodyPr/>
        <a:lstStyle/>
        <a:p>
          <a:endParaRPr lang="en-US"/>
        </a:p>
      </dgm:t>
    </dgm:pt>
    <dgm:pt modelId="{C4695E33-F578-4A30-9BC1-D42E32C8F6DC}">
      <dgm:prSet/>
      <dgm:spPr/>
      <dgm:t>
        <a:bodyPr/>
        <a:lstStyle/>
        <a:p>
          <a:r>
            <a:rPr lang="en-US" b="1"/>
            <a:t>Create</a:t>
          </a:r>
          <a:r>
            <a:rPr lang="en-US"/>
            <a:t> - </a:t>
          </a:r>
          <a:r>
            <a:rPr lang="en-US" b="0" i="0"/>
            <a:t>implementation neutral token with clear requirements that developers can follow, and standards validate.</a:t>
          </a:r>
          <a:endParaRPr lang="en-US"/>
        </a:p>
      </dgm:t>
    </dgm:pt>
    <dgm:pt modelId="{58855546-5B34-48EC-9E67-0768ACBCE3B6}" type="parTrans" cxnId="{BF45D98A-1851-4795-B3FE-0A20F6177581}">
      <dgm:prSet/>
      <dgm:spPr/>
      <dgm:t>
        <a:bodyPr/>
        <a:lstStyle/>
        <a:p>
          <a:endParaRPr lang="en-US" sz="3200"/>
        </a:p>
      </dgm:t>
    </dgm:pt>
    <dgm:pt modelId="{28A3A477-63F4-4C33-A54B-247F5C2991CA}" type="sibTrans" cxnId="{BF45D98A-1851-4795-B3FE-0A20F6177581}">
      <dgm:prSet/>
      <dgm:spPr/>
      <dgm:t>
        <a:bodyPr/>
        <a:lstStyle/>
        <a:p>
          <a:endParaRPr lang="en-US"/>
        </a:p>
      </dgm:t>
    </dgm:pt>
    <dgm:pt modelId="{A1032B95-4363-4EDB-BDD6-63B4AE1399C0}">
      <dgm:prSet/>
      <dgm:spPr/>
      <dgm:t>
        <a:bodyPr/>
        <a:lstStyle/>
        <a:p>
          <a:endParaRPr lang="en-US"/>
        </a:p>
      </dgm:t>
    </dgm:pt>
    <dgm:pt modelId="{20C11B4E-F8E9-4E43-AE7D-8B944D01AFDE}" type="parTrans" cxnId="{6E0EE194-3E70-4AF7-BCB5-7F95E8A7D365}">
      <dgm:prSet/>
      <dgm:spPr/>
      <dgm:t>
        <a:bodyPr/>
        <a:lstStyle/>
        <a:p>
          <a:endParaRPr lang="en-US" sz="3200"/>
        </a:p>
      </dgm:t>
    </dgm:pt>
    <dgm:pt modelId="{0FD3AC4A-822F-4AB6-9717-9BB9700F7DED}" type="sibTrans" cxnId="{6E0EE194-3E70-4AF7-BCB5-7F95E8A7D365}">
      <dgm:prSet/>
      <dgm:spPr/>
      <dgm:t>
        <a:bodyPr/>
        <a:lstStyle/>
        <a:p>
          <a:endParaRPr lang="en-US"/>
        </a:p>
      </dgm:t>
    </dgm:pt>
    <dgm:pt modelId="{8F717034-5AD8-42D4-A675-42BAF4558D7C}">
      <dgm:prSet/>
      <dgm:spPr/>
      <dgm:t>
        <a:bodyPr/>
        <a:lstStyle/>
        <a:p>
          <a:endParaRPr lang="en-US"/>
        </a:p>
      </dgm:t>
    </dgm:pt>
    <dgm:pt modelId="{B32CE242-CD56-4168-8B45-AE90172444C7}" type="parTrans" cxnId="{263C7C48-66B0-46BC-BD4B-9F0E78C1082E}">
      <dgm:prSet/>
      <dgm:spPr/>
      <dgm:t>
        <a:bodyPr/>
        <a:lstStyle/>
        <a:p>
          <a:endParaRPr lang="en-US" sz="3200"/>
        </a:p>
      </dgm:t>
    </dgm:pt>
    <dgm:pt modelId="{56F40D5F-C044-44E3-92E6-1395E1CC73A0}" type="sibTrans" cxnId="{263C7C48-66B0-46BC-BD4B-9F0E78C1082E}">
      <dgm:prSet/>
      <dgm:spPr/>
      <dgm:t>
        <a:bodyPr/>
        <a:lstStyle/>
        <a:p>
          <a:endParaRPr lang="en-US"/>
        </a:p>
      </dgm:t>
    </dgm:pt>
    <dgm:pt modelId="{7C5AD458-BBC7-4C17-BFBD-C86F4C7A58E4}">
      <dgm:prSet/>
      <dgm:spPr/>
      <dgm:t>
        <a:bodyPr/>
        <a:lstStyle/>
        <a:p>
          <a:r>
            <a:rPr lang="en-US"/>
            <a:t>It is </a:t>
          </a:r>
          <a:r>
            <a:rPr lang="en-US" b="1"/>
            <a:t>NOT:</a:t>
          </a:r>
          <a:endParaRPr lang="en-US"/>
        </a:p>
      </dgm:t>
    </dgm:pt>
    <dgm:pt modelId="{1AFFC6E0-F94A-4895-BCC9-FD5580795AF5}" type="parTrans" cxnId="{DA0BE01A-A3DC-46B5-B11D-F14FE37D2C21}">
      <dgm:prSet/>
      <dgm:spPr/>
      <dgm:t>
        <a:bodyPr/>
        <a:lstStyle/>
        <a:p>
          <a:endParaRPr lang="en-US" sz="3200"/>
        </a:p>
      </dgm:t>
    </dgm:pt>
    <dgm:pt modelId="{79EA9ABF-C896-4FEF-9619-8ECCB98552D6}" type="sibTrans" cxnId="{DA0BE01A-A3DC-46B5-B11D-F14FE37D2C21}">
      <dgm:prSet/>
      <dgm:spPr/>
      <dgm:t>
        <a:bodyPr/>
        <a:lstStyle/>
        <a:p>
          <a:endParaRPr lang="en-US"/>
        </a:p>
      </dgm:t>
    </dgm:pt>
    <dgm:pt modelId="{84E1A224-B057-4E35-9D38-8886F51FC014}">
      <dgm:prSet/>
      <dgm:spPr/>
      <dgm:t>
        <a:bodyPr/>
        <a:lstStyle/>
        <a:p>
          <a:r>
            <a:rPr lang="en-US"/>
            <a:t>Blockchain specific </a:t>
          </a:r>
        </a:p>
      </dgm:t>
    </dgm:pt>
    <dgm:pt modelId="{2247F02C-610B-47C9-9A0E-E0AD86F8461E}" type="parTrans" cxnId="{1503B273-1783-4FF2-B5E5-7AF59260507D}">
      <dgm:prSet/>
      <dgm:spPr/>
      <dgm:t>
        <a:bodyPr/>
        <a:lstStyle/>
        <a:p>
          <a:endParaRPr lang="en-US" sz="3200"/>
        </a:p>
      </dgm:t>
    </dgm:pt>
    <dgm:pt modelId="{4DFEE83E-B73F-4767-9D05-094BF39AE621}" type="sibTrans" cxnId="{1503B273-1783-4FF2-B5E5-7AF59260507D}">
      <dgm:prSet/>
      <dgm:spPr/>
      <dgm:t>
        <a:bodyPr/>
        <a:lstStyle/>
        <a:p>
          <a:endParaRPr lang="en-US"/>
        </a:p>
      </dgm:t>
    </dgm:pt>
    <dgm:pt modelId="{EE37C255-A111-40B4-8827-A5B05BCB308A}">
      <dgm:prSet/>
      <dgm:spPr/>
      <dgm:t>
        <a:bodyPr/>
        <a:lstStyle/>
        <a:p>
          <a:r>
            <a:rPr lang="en-US"/>
            <a:t>A legal framework – but a common ground</a:t>
          </a:r>
        </a:p>
      </dgm:t>
    </dgm:pt>
    <dgm:pt modelId="{91742F29-4AF2-4638-9178-8644389DF8B7}" type="parTrans" cxnId="{7F95C446-A007-4221-8545-20273C72F0CA}">
      <dgm:prSet/>
      <dgm:spPr/>
      <dgm:t>
        <a:bodyPr/>
        <a:lstStyle/>
        <a:p>
          <a:endParaRPr lang="en-US" sz="3200"/>
        </a:p>
      </dgm:t>
    </dgm:pt>
    <dgm:pt modelId="{C0AEC463-38FD-4495-A248-744A74780D10}" type="sibTrans" cxnId="{7F95C446-A007-4221-8545-20273C72F0CA}">
      <dgm:prSet/>
      <dgm:spPr/>
      <dgm:t>
        <a:bodyPr/>
        <a:lstStyle/>
        <a:p>
          <a:endParaRPr lang="en-US"/>
        </a:p>
      </dgm:t>
    </dgm:pt>
    <dgm:pt modelId="{7AE01F6F-2A5E-4286-9337-D2B24C2CF5FA}">
      <dgm:prSet/>
      <dgm:spPr/>
      <dgm:t>
        <a:bodyPr/>
        <a:lstStyle/>
        <a:p>
          <a:r>
            <a:rPr lang="en-US"/>
            <a:t>Complete or comprehensive – requires and encourages collaboration</a:t>
          </a:r>
        </a:p>
      </dgm:t>
    </dgm:pt>
    <dgm:pt modelId="{6B8E11B1-D4C6-458F-97F3-5F8E687FEB2C}" type="parTrans" cxnId="{D3DFE0BE-25DE-437B-BCF4-0D7AD7C70CAB}">
      <dgm:prSet/>
      <dgm:spPr/>
      <dgm:t>
        <a:bodyPr/>
        <a:lstStyle/>
        <a:p>
          <a:endParaRPr lang="en-US" sz="3200"/>
        </a:p>
      </dgm:t>
    </dgm:pt>
    <dgm:pt modelId="{CCF80837-0C6D-4DA9-B390-A11E4EF5C387}" type="sibTrans" cxnId="{D3DFE0BE-25DE-437B-BCF4-0D7AD7C70CAB}">
      <dgm:prSet/>
      <dgm:spPr/>
      <dgm:t>
        <a:bodyPr/>
        <a:lstStyle/>
        <a:p>
          <a:endParaRPr lang="en-US"/>
        </a:p>
      </dgm:t>
    </dgm:pt>
    <dgm:pt modelId="{774C3F69-609D-8B40-8814-2B5AA4DF8A20}">
      <dgm:prSet/>
      <dgm:spPr/>
      <dgm:t>
        <a:bodyPr/>
        <a:lstStyle/>
        <a:p>
          <a:r>
            <a:rPr lang="en-US" b="1" dirty="0"/>
            <a:t>Establish</a:t>
          </a:r>
          <a:r>
            <a:rPr lang="en-US" dirty="0"/>
            <a:t> a common terminology and definitions so business and technical participants can speak the same language</a:t>
          </a:r>
        </a:p>
      </dgm:t>
    </dgm:pt>
    <dgm:pt modelId="{A3B021E7-9634-CE4D-97E9-6523095D9023}" type="parTrans" cxnId="{E598D15B-0EE0-2B48-96D4-2FFF0550832D}">
      <dgm:prSet/>
      <dgm:spPr/>
      <dgm:t>
        <a:bodyPr/>
        <a:lstStyle/>
        <a:p>
          <a:endParaRPr lang="en-US"/>
        </a:p>
      </dgm:t>
    </dgm:pt>
    <dgm:pt modelId="{9CA5B68B-837A-384F-900C-6D0B4A4EB932}" type="sibTrans" cxnId="{E598D15B-0EE0-2B48-96D4-2FFF0550832D}">
      <dgm:prSet/>
      <dgm:spPr/>
      <dgm:t>
        <a:bodyPr/>
        <a:lstStyle/>
        <a:p>
          <a:endParaRPr lang="en-US"/>
        </a:p>
      </dgm:t>
    </dgm:pt>
    <dgm:pt modelId="{6E2D17DA-4A1C-DE4F-A8CC-2F952BF308C0}">
      <dgm:prSet/>
      <dgm:spPr/>
      <dgm:t>
        <a:bodyPr/>
        <a:lstStyle/>
        <a:p>
          <a:r>
            <a:rPr lang="en-GB" b="1"/>
            <a:t>Extend </a:t>
          </a:r>
          <a:r>
            <a:rPr lang="en-GB" b="0"/>
            <a:t>-</a:t>
          </a:r>
          <a:r>
            <a:rPr lang="en-GB" b="1"/>
            <a:t> </a:t>
          </a:r>
          <a:r>
            <a:rPr lang="en-GB" b="0"/>
            <a:t>to</a:t>
          </a:r>
          <a:r>
            <a:rPr lang="en-GB"/>
            <a:t> other frameworks and standards organization for code, implementations, regulator &amp; legal guidance, etc.</a:t>
          </a:r>
          <a:endParaRPr lang="en-US"/>
        </a:p>
      </dgm:t>
    </dgm:pt>
    <dgm:pt modelId="{87A1B5C1-E008-484F-B3F9-83159445BB20}" type="parTrans" cxnId="{E9C19D57-6756-A544-840B-A7EC2D3BFD91}">
      <dgm:prSet/>
      <dgm:spPr/>
      <dgm:t>
        <a:bodyPr/>
        <a:lstStyle/>
        <a:p>
          <a:endParaRPr lang="en-US"/>
        </a:p>
      </dgm:t>
    </dgm:pt>
    <dgm:pt modelId="{3E81F16A-75EC-7C4E-8DB5-6F95E23E5704}" type="sibTrans" cxnId="{E9C19D57-6756-A544-840B-A7EC2D3BFD91}">
      <dgm:prSet/>
      <dgm:spPr/>
      <dgm:t>
        <a:bodyPr/>
        <a:lstStyle/>
        <a:p>
          <a:endParaRPr lang="en-US"/>
        </a:p>
      </dgm:t>
    </dgm:pt>
    <dgm:pt modelId="{029D6F18-48C8-524D-BEB3-E44E17385D61}" type="pres">
      <dgm:prSet presAssocID="{E66B59D9-5E27-42A1-AC4C-5B3F42277033}" presName="linear" presStyleCnt="0">
        <dgm:presLayoutVars>
          <dgm:animLvl val="lvl"/>
          <dgm:resizeHandles val="exact"/>
        </dgm:presLayoutVars>
      </dgm:prSet>
      <dgm:spPr/>
    </dgm:pt>
    <dgm:pt modelId="{6B23741E-2FCE-CC42-92F1-89CC244A8A51}" type="pres">
      <dgm:prSet presAssocID="{5B856C35-8331-486D-B0E5-22D181E9A3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9B81A1-E41C-184E-AC43-BFBE9B816F4B}" type="pres">
      <dgm:prSet presAssocID="{5B856C35-8331-486D-B0E5-22D181E9A3A8}" presName="childText" presStyleLbl="revTx" presStyleIdx="0" presStyleCnt="2">
        <dgm:presLayoutVars>
          <dgm:bulletEnabled val="1"/>
        </dgm:presLayoutVars>
      </dgm:prSet>
      <dgm:spPr/>
    </dgm:pt>
    <dgm:pt modelId="{154BA18D-85EC-6D49-AAC2-A40A9546A160}" type="pres">
      <dgm:prSet presAssocID="{7C5AD458-BBC7-4C17-BFBD-C86F4C7A58E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92270AC-CA45-E542-B50C-DDB93B4F0760}" type="pres">
      <dgm:prSet presAssocID="{7C5AD458-BBC7-4C17-BFBD-C86F4C7A58E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8CBF08-A8AE-4FE5-91CF-9D078D499FC1}" srcId="{E66B59D9-5E27-42A1-AC4C-5B3F42277033}" destId="{5B856C35-8331-486D-B0E5-22D181E9A3A8}" srcOrd="0" destOrd="0" parTransId="{FA37E941-D6E0-44AB-B4FA-D3CA49923F51}" sibTransId="{CE3458DC-FA4A-4C92-9814-76FE6A2B900F}"/>
    <dgm:cxn modelId="{DA0BE01A-A3DC-46B5-B11D-F14FE37D2C21}" srcId="{E66B59D9-5E27-42A1-AC4C-5B3F42277033}" destId="{7C5AD458-BBC7-4C17-BFBD-C86F4C7A58E4}" srcOrd="1" destOrd="0" parTransId="{1AFFC6E0-F94A-4895-BCC9-FD5580795AF5}" sibTransId="{79EA9ABF-C896-4FEF-9619-8ECCB98552D6}"/>
    <dgm:cxn modelId="{A17B121B-15C8-E144-ADE8-19B00D8DABAC}" type="presOf" srcId="{C4695E33-F578-4A30-9BC1-D42E32C8F6DC}" destId="{2A9B81A1-E41C-184E-AC43-BFBE9B816F4B}" srcOrd="0" destOrd="2" presId="urn:microsoft.com/office/officeart/2005/8/layout/vList2"/>
    <dgm:cxn modelId="{EBDF9533-AF94-6446-B630-E6CD30238D64}" type="presOf" srcId="{B84B3A1E-144F-497C-A722-81646057A5CA}" destId="{2A9B81A1-E41C-184E-AC43-BFBE9B816F4B}" srcOrd="0" destOrd="0" presId="urn:microsoft.com/office/officeart/2005/8/layout/vList2"/>
    <dgm:cxn modelId="{7F95C446-A007-4221-8545-20273C72F0CA}" srcId="{7C5AD458-BBC7-4C17-BFBD-C86F4C7A58E4}" destId="{EE37C255-A111-40B4-8827-A5B05BCB308A}" srcOrd="1" destOrd="0" parTransId="{91742F29-4AF2-4638-9178-8644389DF8B7}" sibTransId="{C0AEC463-38FD-4495-A248-744A74780D10}"/>
    <dgm:cxn modelId="{263C7C48-66B0-46BC-BD4B-9F0E78C1082E}" srcId="{5B856C35-8331-486D-B0E5-22D181E9A3A8}" destId="{8F717034-5AD8-42D4-A675-42BAF4558D7C}" srcOrd="5" destOrd="0" parTransId="{B32CE242-CD56-4168-8B45-AE90172444C7}" sibTransId="{56F40D5F-C044-44E3-92E6-1395E1CC73A0}"/>
    <dgm:cxn modelId="{D098EE56-F9C5-A140-BC1C-0E34A914F2D0}" type="presOf" srcId="{7AE01F6F-2A5E-4286-9337-D2B24C2CF5FA}" destId="{292270AC-CA45-E542-B50C-DDB93B4F0760}" srcOrd="0" destOrd="2" presId="urn:microsoft.com/office/officeart/2005/8/layout/vList2"/>
    <dgm:cxn modelId="{E9C19D57-6756-A544-840B-A7EC2D3BFD91}" srcId="{5B856C35-8331-486D-B0E5-22D181E9A3A8}" destId="{6E2D17DA-4A1C-DE4F-A8CC-2F952BF308C0}" srcOrd="3" destOrd="0" parTransId="{87A1B5C1-E008-484F-B3F9-83159445BB20}" sibTransId="{3E81F16A-75EC-7C4E-8DB5-6F95E23E5704}"/>
    <dgm:cxn modelId="{E598D15B-0EE0-2B48-96D4-2FFF0550832D}" srcId="{5B856C35-8331-486D-B0E5-22D181E9A3A8}" destId="{774C3F69-609D-8B40-8814-2B5AA4DF8A20}" srcOrd="1" destOrd="0" parTransId="{A3B021E7-9634-CE4D-97E9-6523095D9023}" sibTransId="{9CA5B68B-837A-384F-900C-6D0B4A4EB932}"/>
    <dgm:cxn modelId="{3F74DB72-569A-4048-95F5-23D4D2B3424F}" type="presOf" srcId="{E66B59D9-5E27-42A1-AC4C-5B3F42277033}" destId="{029D6F18-48C8-524D-BEB3-E44E17385D61}" srcOrd="0" destOrd="0" presId="urn:microsoft.com/office/officeart/2005/8/layout/vList2"/>
    <dgm:cxn modelId="{1503B273-1783-4FF2-B5E5-7AF59260507D}" srcId="{7C5AD458-BBC7-4C17-BFBD-C86F4C7A58E4}" destId="{84E1A224-B057-4E35-9D38-8886F51FC014}" srcOrd="0" destOrd="0" parTransId="{2247F02C-610B-47C9-9A0E-E0AD86F8461E}" sibTransId="{4DFEE83E-B73F-4767-9D05-094BF39AE621}"/>
    <dgm:cxn modelId="{EB6CAA7E-140F-F84A-9C2E-0224285A5328}" type="presOf" srcId="{5B856C35-8331-486D-B0E5-22D181E9A3A8}" destId="{6B23741E-2FCE-CC42-92F1-89CC244A8A51}" srcOrd="0" destOrd="0" presId="urn:microsoft.com/office/officeart/2005/8/layout/vList2"/>
    <dgm:cxn modelId="{669DF981-6EA7-8546-99CA-A712A29074CC}" type="presOf" srcId="{6E2D17DA-4A1C-DE4F-A8CC-2F952BF308C0}" destId="{2A9B81A1-E41C-184E-AC43-BFBE9B816F4B}" srcOrd="0" destOrd="3" presId="urn:microsoft.com/office/officeart/2005/8/layout/vList2"/>
    <dgm:cxn modelId="{B32AB383-19F8-114F-91F4-88597BC4DD9B}" type="presOf" srcId="{84E1A224-B057-4E35-9D38-8886F51FC014}" destId="{292270AC-CA45-E542-B50C-DDB93B4F0760}" srcOrd="0" destOrd="0" presId="urn:microsoft.com/office/officeart/2005/8/layout/vList2"/>
    <dgm:cxn modelId="{BF45D98A-1851-4795-B3FE-0A20F6177581}" srcId="{5B856C35-8331-486D-B0E5-22D181E9A3A8}" destId="{C4695E33-F578-4A30-9BC1-D42E32C8F6DC}" srcOrd="2" destOrd="0" parTransId="{58855546-5B34-48EC-9E67-0768ACBCE3B6}" sibTransId="{28A3A477-63F4-4C33-A54B-247F5C2991CA}"/>
    <dgm:cxn modelId="{6AA06192-9938-D64C-99A6-0896BFF117E6}" type="presOf" srcId="{A1032B95-4363-4EDB-BDD6-63B4AE1399C0}" destId="{2A9B81A1-E41C-184E-AC43-BFBE9B816F4B}" srcOrd="0" destOrd="4" presId="urn:microsoft.com/office/officeart/2005/8/layout/vList2"/>
    <dgm:cxn modelId="{6E0EE194-3E70-4AF7-BCB5-7F95E8A7D365}" srcId="{5B856C35-8331-486D-B0E5-22D181E9A3A8}" destId="{A1032B95-4363-4EDB-BDD6-63B4AE1399C0}" srcOrd="4" destOrd="0" parTransId="{20C11B4E-F8E9-4E43-AE7D-8B944D01AFDE}" sibTransId="{0FD3AC4A-822F-4AB6-9717-9BB9700F7DED}"/>
    <dgm:cxn modelId="{7BFEE195-4BF0-2C48-B6E4-3602C1ABC6BE}" type="presOf" srcId="{774C3F69-609D-8B40-8814-2B5AA4DF8A20}" destId="{2A9B81A1-E41C-184E-AC43-BFBE9B816F4B}" srcOrd="0" destOrd="1" presId="urn:microsoft.com/office/officeart/2005/8/layout/vList2"/>
    <dgm:cxn modelId="{13467CAA-6AA1-164C-85B4-D8625A725913}" type="presOf" srcId="{8F717034-5AD8-42D4-A675-42BAF4558D7C}" destId="{2A9B81A1-E41C-184E-AC43-BFBE9B816F4B}" srcOrd="0" destOrd="5" presId="urn:microsoft.com/office/officeart/2005/8/layout/vList2"/>
    <dgm:cxn modelId="{D3DFE0BE-25DE-437B-BCF4-0D7AD7C70CAB}" srcId="{7C5AD458-BBC7-4C17-BFBD-C86F4C7A58E4}" destId="{7AE01F6F-2A5E-4286-9337-D2B24C2CF5FA}" srcOrd="2" destOrd="0" parTransId="{6B8E11B1-D4C6-458F-97F3-5F8E687FEB2C}" sibTransId="{CCF80837-0C6D-4DA9-B390-A11E4EF5C387}"/>
    <dgm:cxn modelId="{A90386BF-FAE5-4A21-BC05-91DBCAD6E235}" srcId="{5B856C35-8331-486D-B0E5-22D181E9A3A8}" destId="{B84B3A1E-144F-497C-A722-81646057A5CA}" srcOrd="0" destOrd="0" parTransId="{04AFBDA3-C2EC-4CF4-90B9-D9BCEBF3972D}" sibTransId="{B4C75BEA-B7E3-4927-B799-31AF07D38399}"/>
    <dgm:cxn modelId="{8A6C7AED-EAF5-1E4B-BD20-8C80F045DC9B}" type="presOf" srcId="{7C5AD458-BBC7-4C17-BFBD-C86F4C7A58E4}" destId="{154BA18D-85EC-6D49-AAC2-A40A9546A160}" srcOrd="0" destOrd="0" presId="urn:microsoft.com/office/officeart/2005/8/layout/vList2"/>
    <dgm:cxn modelId="{69077AFC-444B-4F4E-BA74-0D61C22227D2}" type="presOf" srcId="{EE37C255-A111-40B4-8827-A5B05BCB308A}" destId="{292270AC-CA45-E542-B50C-DDB93B4F0760}" srcOrd="0" destOrd="1" presId="urn:microsoft.com/office/officeart/2005/8/layout/vList2"/>
    <dgm:cxn modelId="{56B4E615-1DD4-F944-A6B6-5BDC8AC9E6DA}" type="presParOf" srcId="{029D6F18-48C8-524D-BEB3-E44E17385D61}" destId="{6B23741E-2FCE-CC42-92F1-89CC244A8A51}" srcOrd="0" destOrd="0" presId="urn:microsoft.com/office/officeart/2005/8/layout/vList2"/>
    <dgm:cxn modelId="{0FE6EBAD-2553-9A4C-AF34-B4DEE966BF67}" type="presParOf" srcId="{029D6F18-48C8-524D-BEB3-E44E17385D61}" destId="{2A9B81A1-E41C-184E-AC43-BFBE9B816F4B}" srcOrd="1" destOrd="0" presId="urn:microsoft.com/office/officeart/2005/8/layout/vList2"/>
    <dgm:cxn modelId="{01A1F0DE-D43C-6E44-A985-61F7374D6A62}" type="presParOf" srcId="{029D6F18-48C8-524D-BEB3-E44E17385D61}" destId="{154BA18D-85EC-6D49-AAC2-A40A9546A160}" srcOrd="2" destOrd="0" presId="urn:microsoft.com/office/officeart/2005/8/layout/vList2"/>
    <dgm:cxn modelId="{1CB9C772-6758-ED42-A1D8-30AC0444BFD2}" type="presParOf" srcId="{029D6F18-48C8-524D-BEB3-E44E17385D61}" destId="{292270AC-CA45-E542-B50C-DDB93B4F07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𝑟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AddRoleMemberRequest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RemoveRoleMember</a:t>
          </a:r>
          <a:endParaRPr lang="en-US" sz="600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RemoveRoleMemeberFromRequest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AddRoleMemeberResponse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AddRoleMember</a:t>
          </a:r>
          <a:endParaRPr lang="en-US" sz="800" dirty="0"/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RemoveRoleMemeberFromResponse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AddRoleMemberRequest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RemoveRoleMember</a:t>
          </a:r>
          <a:endParaRPr lang="en-US" sz="600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RemoveRoleMemeberFromRequest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AddRoleMemeberResponse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AddRoleMember</a:t>
          </a:r>
          <a:endParaRPr lang="en-US" sz="800" dirty="0"/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RemoveRoleMemeberFromResponse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/>
          <dgm:t>
            <a:bodyPr anchor="b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/>
          <dgm:t>
            <a:bodyPr anchor="b"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𝑆𝐶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i="1" dirty="0"/>
            <a:t>b</a:t>
          </a:r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>
        <a:solidFill>
          <a:schemeClr val="accent6"/>
        </a:solidFill>
      </dgm:spPr>
      <dgm:t>
        <a:bodyPr/>
        <a:lstStyle/>
        <a:p>
          <a:r>
            <a:rPr lang="en-US" i="1" dirty="0"/>
            <a:t>m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77B99422-7B32-B042-88C3-C3C24CB5CD15}">
      <dgm:prSet phldrT="[Text]"/>
      <dgm:spPr>
        <a:solidFill>
          <a:schemeClr val="accent2"/>
        </a:solidFill>
      </dgm:spPr>
      <dgm:t>
        <a:bodyPr/>
        <a:lstStyle/>
        <a:p>
          <a:r>
            <a:rPr lang="en-US" i="1" dirty="0"/>
            <a:t>r</a:t>
          </a:r>
        </a:p>
      </dgm:t>
    </dgm:pt>
    <dgm:pt modelId="{93B6B085-429C-5442-8445-67C0F26E861F}" type="parTrans" cxnId="{DFF0E12A-B178-1641-81CD-5202914419A0}">
      <dgm:prSet/>
      <dgm:spPr/>
      <dgm:t>
        <a:bodyPr/>
        <a:lstStyle/>
        <a:p>
          <a:endParaRPr lang="en-US"/>
        </a:p>
      </dgm:t>
    </dgm:pt>
    <dgm:pt modelId="{5EE19AFF-00F9-0C44-B706-AF93D097E745}" type="sibTrans" cxnId="{DFF0E12A-B178-1641-81CD-5202914419A0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3"/>
      <dgm:spPr/>
    </dgm:pt>
    <dgm:pt modelId="{CD6D3DCB-B020-D047-BF88-E7507ADE13BD}" type="pres">
      <dgm:prSet presAssocID="{BA84E737-D981-FA41-A82B-20D40A8BDF15}" presName="connTx" presStyleLbl="parChTrans1D2" presStyleIdx="0" presStyleCnt="3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3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3"/>
      <dgm:spPr/>
    </dgm:pt>
    <dgm:pt modelId="{8ED99B28-C020-B449-AAA9-B21E23631E22}" type="pres">
      <dgm:prSet presAssocID="{17AE2CD1-C512-7648-A468-4B9227A6A352}" presName="connTx" presStyleLbl="parChTrans1D2" presStyleIdx="1" presStyleCnt="3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3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4D51C663-96B6-0C48-ADF9-B8C80A4B2256}" type="pres">
      <dgm:prSet presAssocID="{93B6B085-429C-5442-8445-67C0F26E861F}" presName="conn2-1" presStyleLbl="parChTrans1D2" presStyleIdx="2" presStyleCnt="3"/>
      <dgm:spPr/>
    </dgm:pt>
    <dgm:pt modelId="{88B3BA44-4FE3-B447-86B2-5E0290529027}" type="pres">
      <dgm:prSet presAssocID="{93B6B085-429C-5442-8445-67C0F26E861F}" presName="connTx" presStyleLbl="parChTrans1D2" presStyleIdx="2" presStyleCnt="3"/>
      <dgm:spPr/>
    </dgm:pt>
    <dgm:pt modelId="{7A984A8C-0C0E-FF47-B1BB-D9DE6E342658}" type="pres">
      <dgm:prSet presAssocID="{77B99422-7B32-B042-88C3-C3C24CB5CD15}" presName="root2" presStyleCnt="0"/>
      <dgm:spPr/>
    </dgm:pt>
    <dgm:pt modelId="{EB6D9A5D-61A3-8542-8285-AF2A36824B88}" type="pres">
      <dgm:prSet presAssocID="{77B99422-7B32-B042-88C3-C3C24CB5CD15}" presName="LevelTwoTextNode" presStyleLbl="node2" presStyleIdx="2" presStyleCnt="3">
        <dgm:presLayoutVars>
          <dgm:chPref val="3"/>
        </dgm:presLayoutVars>
      </dgm:prSet>
      <dgm:spPr/>
    </dgm:pt>
    <dgm:pt modelId="{DD01FAD4-3091-0847-8C03-003277E4A6CC}" type="pres">
      <dgm:prSet presAssocID="{77B99422-7B32-B042-88C3-C3C24CB5CD15}" presName="level3hierChild" presStyleCnt="0"/>
      <dgm:spPr/>
    </dgm:pt>
  </dgm:ptLst>
  <dgm:cxnLst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FF0E12A-B178-1641-81CD-5202914419A0}" srcId="{175435B6-A00E-FC46-9FD5-7E0FA8F30FCF}" destId="{77B99422-7B32-B042-88C3-C3C24CB5CD15}" srcOrd="2" destOrd="0" parTransId="{93B6B085-429C-5442-8445-67C0F26E861F}" sibTransId="{5EE19AFF-00F9-0C44-B706-AF93D097E745}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081CC563-A88D-084E-A355-7FC3C3F0D1C8}" type="presOf" srcId="{93B6B085-429C-5442-8445-67C0F26E861F}" destId="{88B3BA44-4FE3-B447-86B2-5E0290529027}" srcOrd="1" destOrd="0" presId="urn:microsoft.com/office/officeart/2008/layout/HorizontalMultiLevelHierarchy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E8EE56C5-7C2D-F147-BCA7-BFCBE34DACC0}" type="presOf" srcId="{93B6B085-429C-5442-8445-67C0F26E861F}" destId="{4D51C663-96B6-0C48-ADF9-B8C80A4B2256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E55AAFFE-7E23-F142-ACB1-33D4CBC0AA24}" type="presOf" srcId="{77B99422-7B32-B042-88C3-C3C24CB5CD15}" destId="{EB6D9A5D-61A3-8542-8285-AF2A36824B88}" srcOrd="0" destOrd="0" presId="urn:microsoft.com/office/officeart/2008/layout/HorizontalMultiLevelHierarchy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7E929037-8F1F-414E-B7C2-8EE62E6C5309}" type="presParOf" srcId="{8F813EF9-9073-2546-83F3-91E78B6D7DD7}" destId="{4D51C663-96B6-0C48-ADF9-B8C80A4B2256}" srcOrd="4" destOrd="0" presId="urn:microsoft.com/office/officeart/2008/layout/HorizontalMultiLevelHierarchy"/>
    <dgm:cxn modelId="{1E3F0ACF-2E1F-3749-A2A8-AFFB50874A76}" type="presParOf" srcId="{4D51C663-96B6-0C48-ADF9-B8C80A4B2256}" destId="{88B3BA44-4FE3-B447-86B2-5E0290529027}" srcOrd="0" destOrd="0" presId="urn:microsoft.com/office/officeart/2008/layout/HorizontalMultiLevelHierarchy"/>
    <dgm:cxn modelId="{10E1DCCD-B8B4-5441-A5E7-C86924D5034D}" type="presParOf" srcId="{8F813EF9-9073-2546-83F3-91E78B6D7DD7}" destId="{7A984A8C-0C0E-FF47-B1BB-D9DE6E342658}" srcOrd="5" destOrd="0" presId="urn:microsoft.com/office/officeart/2008/layout/HorizontalMultiLevelHierarchy"/>
    <dgm:cxn modelId="{0F7E23D8-7483-7248-B883-FA3421E98FAB}" type="presParOf" srcId="{7A984A8C-0C0E-FF47-B1BB-D9DE6E342658}" destId="{EB6D9A5D-61A3-8542-8285-AF2A36824B88}" srcOrd="0" destOrd="0" presId="urn:microsoft.com/office/officeart/2008/layout/HorizontalMultiLevelHierarchy"/>
    <dgm:cxn modelId="{E471E819-D14A-0A49-9F65-74A6275929FF}" type="presParOf" srcId="{7A984A8C-0C0E-FF47-B1BB-D9DE6E342658}" destId="{DD01FAD4-3091-0847-8C03-003277E4A6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i="1" dirty="0"/>
            <a:t>b</a:t>
          </a:r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>
        <a:solidFill>
          <a:schemeClr val="accent6"/>
        </a:solidFill>
      </dgm:spPr>
      <dgm:t>
        <a:bodyPr/>
        <a:lstStyle/>
        <a:p>
          <a:r>
            <a:rPr lang="en-US" i="1" dirty="0"/>
            <a:t>m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77B99422-7B32-B042-88C3-C3C24CB5CD15}">
      <dgm:prSet phldrT="[Text]"/>
      <dgm:spPr>
        <a:solidFill>
          <a:schemeClr val="accent2"/>
        </a:solidFill>
      </dgm:spPr>
      <dgm:t>
        <a:bodyPr/>
        <a:lstStyle/>
        <a:p>
          <a:r>
            <a:rPr lang="en-US" i="1" dirty="0"/>
            <a:t>r</a:t>
          </a:r>
        </a:p>
      </dgm:t>
    </dgm:pt>
    <dgm:pt modelId="{93B6B085-429C-5442-8445-67C0F26E861F}" type="parTrans" cxnId="{DFF0E12A-B178-1641-81CD-5202914419A0}">
      <dgm:prSet/>
      <dgm:spPr/>
      <dgm:t>
        <a:bodyPr/>
        <a:lstStyle/>
        <a:p>
          <a:endParaRPr lang="en-US"/>
        </a:p>
      </dgm:t>
    </dgm:pt>
    <dgm:pt modelId="{5EE19AFF-00F9-0C44-B706-AF93D097E745}" type="sibTrans" cxnId="{DFF0E12A-B178-1641-81CD-5202914419A0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3"/>
      <dgm:spPr/>
    </dgm:pt>
    <dgm:pt modelId="{CD6D3DCB-B020-D047-BF88-E7507ADE13BD}" type="pres">
      <dgm:prSet presAssocID="{BA84E737-D981-FA41-A82B-20D40A8BDF15}" presName="connTx" presStyleLbl="parChTrans1D2" presStyleIdx="0" presStyleCnt="3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3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3"/>
      <dgm:spPr/>
    </dgm:pt>
    <dgm:pt modelId="{8ED99B28-C020-B449-AAA9-B21E23631E22}" type="pres">
      <dgm:prSet presAssocID="{17AE2CD1-C512-7648-A468-4B9227A6A352}" presName="connTx" presStyleLbl="parChTrans1D2" presStyleIdx="1" presStyleCnt="3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3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4D51C663-96B6-0C48-ADF9-B8C80A4B2256}" type="pres">
      <dgm:prSet presAssocID="{93B6B085-429C-5442-8445-67C0F26E861F}" presName="conn2-1" presStyleLbl="parChTrans1D2" presStyleIdx="2" presStyleCnt="3"/>
      <dgm:spPr/>
    </dgm:pt>
    <dgm:pt modelId="{88B3BA44-4FE3-B447-86B2-5E0290529027}" type="pres">
      <dgm:prSet presAssocID="{93B6B085-429C-5442-8445-67C0F26E861F}" presName="connTx" presStyleLbl="parChTrans1D2" presStyleIdx="2" presStyleCnt="3"/>
      <dgm:spPr/>
    </dgm:pt>
    <dgm:pt modelId="{7A984A8C-0C0E-FF47-B1BB-D9DE6E342658}" type="pres">
      <dgm:prSet presAssocID="{77B99422-7B32-B042-88C3-C3C24CB5CD15}" presName="root2" presStyleCnt="0"/>
      <dgm:spPr/>
    </dgm:pt>
    <dgm:pt modelId="{EB6D9A5D-61A3-8542-8285-AF2A36824B88}" type="pres">
      <dgm:prSet presAssocID="{77B99422-7B32-B042-88C3-C3C24CB5CD15}" presName="LevelTwoTextNode" presStyleLbl="node2" presStyleIdx="2" presStyleCnt="3">
        <dgm:presLayoutVars>
          <dgm:chPref val="3"/>
        </dgm:presLayoutVars>
      </dgm:prSet>
      <dgm:spPr/>
    </dgm:pt>
    <dgm:pt modelId="{DD01FAD4-3091-0847-8C03-003277E4A6CC}" type="pres">
      <dgm:prSet presAssocID="{77B99422-7B32-B042-88C3-C3C24CB5CD15}" presName="level3hierChild" presStyleCnt="0"/>
      <dgm:spPr/>
    </dgm:pt>
  </dgm:ptLst>
  <dgm:cxnLst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FF0E12A-B178-1641-81CD-5202914419A0}" srcId="{175435B6-A00E-FC46-9FD5-7E0FA8F30FCF}" destId="{77B99422-7B32-B042-88C3-C3C24CB5CD15}" srcOrd="2" destOrd="0" parTransId="{93B6B085-429C-5442-8445-67C0F26E861F}" sibTransId="{5EE19AFF-00F9-0C44-B706-AF93D097E745}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081CC563-A88D-084E-A355-7FC3C3F0D1C8}" type="presOf" srcId="{93B6B085-429C-5442-8445-67C0F26E861F}" destId="{88B3BA44-4FE3-B447-86B2-5E0290529027}" srcOrd="1" destOrd="0" presId="urn:microsoft.com/office/officeart/2008/layout/HorizontalMultiLevelHierarchy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E8EE56C5-7C2D-F147-BCA7-BFCBE34DACC0}" type="presOf" srcId="{93B6B085-429C-5442-8445-67C0F26E861F}" destId="{4D51C663-96B6-0C48-ADF9-B8C80A4B2256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E55AAFFE-7E23-F142-ACB1-33D4CBC0AA24}" type="presOf" srcId="{77B99422-7B32-B042-88C3-C3C24CB5CD15}" destId="{EB6D9A5D-61A3-8542-8285-AF2A36824B88}" srcOrd="0" destOrd="0" presId="urn:microsoft.com/office/officeart/2008/layout/HorizontalMultiLevelHierarchy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7E929037-8F1F-414E-B7C2-8EE62E6C5309}" type="presParOf" srcId="{8F813EF9-9073-2546-83F3-91E78B6D7DD7}" destId="{4D51C663-96B6-0C48-ADF9-B8C80A4B2256}" srcOrd="4" destOrd="0" presId="urn:microsoft.com/office/officeart/2008/layout/HorizontalMultiLevelHierarchy"/>
    <dgm:cxn modelId="{1E3F0ACF-2E1F-3749-A2A8-AFFB50874A76}" type="presParOf" srcId="{4D51C663-96B6-0C48-ADF9-B8C80A4B2256}" destId="{88B3BA44-4FE3-B447-86B2-5E0290529027}" srcOrd="0" destOrd="0" presId="urn:microsoft.com/office/officeart/2008/layout/HorizontalMultiLevelHierarchy"/>
    <dgm:cxn modelId="{10E1DCCD-B8B4-5441-A5E7-C86924D5034D}" type="presParOf" srcId="{8F813EF9-9073-2546-83F3-91E78B6D7DD7}" destId="{7A984A8C-0C0E-FF47-B1BB-D9DE6E342658}" srcOrd="5" destOrd="0" presId="urn:microsoft.com/office/officeart/2008/layout/HorizontalMultiLevelHierarchy"/>
    <dgm:cxn modelId="{0F7E23D8-7483-7248-B883-FA3421E98FAB}" type="presParOf" srcId="{7A984A8C-0C0E-FF47-B1BB-D9DE6E342658}" destId="{EB6D9A5D-61A3-8542-8285-AF2A36824B88}" srcOrd="0" destOrd="0" presId="urn:microsoft.com/office/officeart/2008/layout/HorizontalMultiLevelHierarchy"/>
    <dgm:cxn modelId="{E471E819-D14A-0A49-9F65-74A6275929FF}" type="presParOf" srcId="{7A984A8C-0C0E-FF47-B1BB-D9DE6E342658}" destId="{DD01FAD4-3091-0847-8C03-003277E4A6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>
            <a:solidFill>
              <a:schemeClr val="accent6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>
            <a:solidFill>
              <a:schemeClr val="accent6"/>
            </a:solidFill>
          </dgm:spPr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𝑚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MintRequest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MintFrom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MintFromRequest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MintResponse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Mint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MintFromResponse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MintRequest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MintFrom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MintFromRequest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MintResponse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Mint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MintFromResponse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F75182B-3508-BD47-9F10-A91CA5993A15}" type="doc">
      <dgm:prSet loTypeId="urn:microsoft.com/office/officeart/2008/layout/LinedLis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C49E9D-6852-654F-94A6-A45DF13DA9CF}">
      <dgm:prSet phldrT="[Text]" custT="1"/>
      <dgm:spPr/>
      <dgm:t>
        <a:bodyPr vert="vert270" anchor="t"/>
        <a:lstStyle/>
        <a:p>
          <a:r>
            <a:rPr lang="en-US" sz="1800" dirty="0"/>
            <a:t>Definition</a:t>
          </a:r>
          <a:endParaRPr lang="en-US" sz="1400" dirty="0"/>
        </a:p>
      </dgm:t>
    </dgm:pt>
    <dgm:pt modelId="{FE00E4B2-8816-4B41-8AA2-D2EAB03D6CF9}" type="parTrans" cxnId="{FE840EC4-B4E7-0347-A325-F6F22241BC26}">
      <dgm:prSet/>
      <dgm:spPr/>
      <dgm:t>
        <a:bodyPr/>
        <a:lstStyle/>
        <a:p>
          <a:endParaRPr lang="en-US"/>
        </a:p>
      </dgm:t>
    </dgm:pt>
    <dgm:pt modelId="{D94CA886-053A-B145-AB0E-C0F3FB51F6B5}" type="sibTrans" cxnId="{FE840EC4-B4E7-0347-A325-F6F22241BC2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98EE5B7-4AFC-A346-9B39-1694A8FC31A2}">
          <dgm:prSet phldrT="[Text]" custT="1"/>
          <dgm:spPr/>
          <dgm:t>
            <a:bodyPr/>
            <a:lstStyle/>
            <a:p>
              <a:r>
                <a:rPr lang="en-US" sz="1600" i="1" dirty="0"/>
                <a:t>reference -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endParaRPr lang="en-US" sz="1600" i="1" dirty="0"/>
            </a:p>
          </dgm:t>
        </dgm:pt>
      </mc:Choice>
      <mc:Fallback xmlns="">
        <dgm:pt modelId="{998EE5B7-4AFC-A346-9B39-1694A8FC31A2}">
          <dgm:prSet phldrT="[Text]" custT="1"/>
          <dgm:spPr/>
          <dgm:t>
            <a:bodyPr/>
            <a:lstStyle/>
            <a:p>
              <a:r>
                <a:rPr lang="en-US" sz="1600" i="1" dirty="0"/>
                <a:t>reference - </a:t>
              </a:r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endParaRPr lang="en-US" sz="1600" i="1" dirty="0"/>
            </a:p>
          </dgm:t>
        </dgm:pt>
      </mc:Fallback>
    </mc:AlternateContent>
    <dgm:pt modelId="{D4BA61C3-9E7E-994B-B14C-96FD221FD5D9}" type="parTrans" cxnId="{F6165F32-FC28-4947-8472-193AFEA16249}">
      <dgm:prSet/>
      <dgm:spPr/>
      <dgm:t>
        <a:bodyPr/>
        <a:lstStyle/>
        <a:p>
          <a:endParaRPr lang="en-US"/>
        </a:p>
      </dgm:t>
    </dgm:pt>
    <dgm:pt modelId="{7910B80A-7343-1C42-A816-DD8DEFAA1167}" type="sibTrans" cxnId="{F6165F32-FC28-4947-8472-193AFEA16249}">
      <dgm:prSet/>
      <dgm:spPr/>
      <dgm:t>
        <a:bodyPr/>
        <a:lstStyle/>
        <a:p>
          <a:endParaRPr lang="en-US"/>
        </a:p>
      </dgm:t>
    </dgm:pt>
    <dgm:pt modelId="{AB2EC009-1C69-1A48-928C-A5A27C698F11}">
      <dgm:prSet phldrT="[Text]" custT="1"/>
      <dgm:spPr/>
      <dgm:t>
        <a:bodyPr/>
        <a:lstStyle/>
        <a:p>
          <a:r>
            <a:rPr lang="en-US" sz="1600" i="1" dirty="0"/>
            <a:t>reference - ~d</a:t>
          </a:r>
        </a:p>
      </dgm:t>
    </dgm:pt>
    <dgm:pt modelId="{FA4D43C8-B80E-8349-A373-6C7410516EEE}" type="parTrans" cxnId="{681A0266-FC8D-844E-9248-A8215AAEA422}">
      <dgm:prSet/>
      <dgm:spPr/>
      <dgm:t>
        <a:bodyPr/>
        <a:lstStyle/>
        <a:p>
          <a:endParaRPr lang="en-US"/>
        </a:p>
      </dgm:t>
    </dgm:pt>
    <dgm:pt modelId="{4892F463-E218-4F48-B803-5691096612BA}" type="sibTrans" cxnId="{681A0266-FC8D-844E-9248-A8215AAEA422}">
      <dgm:prSet/>
      <dgm:spPr/>
      <dgm:t>
        <a:bodyPr/>
        <a:lstStyle/>
        <a:p>
          <a:endParaRPr lang="en-US"/>
        </a:p>
      </dgm:t>
    </dgm:pt>
    <dgm:pt modelId="{7079D066-33CF-714E-8254-D77D69450505}">
      <dgm:prSet phldrT="[Text]" custT="1"/>
      <dgm:spPr/>
      <dgm:t>
        <a:bodyPr/>
        <a:lstStyle/>
        <a:p>
          <a:r>
            <a:rPr lang="en-US" sz="1600" i="1" dirty="0"/>
            <a:t>reference - g</a:t>
          </a:r>
        </a:p>
      </dgm:t>
    </dgm:pt>
    <dgm:pt modelId="{60EAFE34-B404-6E41-AB61-26963611FE89}" type="parTrans" cxnId="{D798F80A-3BED-B348-ABF7-D71EC615A256}">
      <dgm:prSet/>
      <dgm:spPr/>
      <dgm:t>
        <a:bodyPr/>
        <a:lstStyle/>
        <a:p>
          <a:endParaRPr lang="en-US"/>
        </a:p>
      </dgm:t>
    </dgm:pt>
    <dgm:pt modelId="{9CA67255-51D8-9948-B6D7-892742FF4F98}" type="sibTrans" cxnId="{D798F80A-3BED-B348-ABF7-D71EC615A256}">
      <dgm:prSet/>
      <dgm:spPr/>
      <dgm:t>
        <a:bodyPr/>
        <a:lstStyle/>
        <a:p>
          <a:endParaRPr lang="en-US"/>
        </a:p>
      </dgm:t>
    </dgm:pt>
    <dgm:pt modelId="{4FC4931B-63C3-B346-BB70-E265523DB15D}">
      <dgm:prSet phldrT="[Text]"/>
      <dgm:spPr/>
      <dgm:t>
        <a:bodyPr/>
        <a:lstStyle/>
        <a:p>
          <a:r>
            <a:rPr lang="en-US" dirty="0"/>
            <a:t>settings</a:t>
          </a:r>
        </a:p>
      </dgm:t>
    </dgm:pt>
    <dgm:pt modelId="{1245DA88-0C22-324E-904C-92BE37ACCDED}" type="parTrans" cxnId="{F7069E90-704A-F44D-AB4A-EAD3778B205E}">
      <dgm:prSet/>
      <dgm:spPr/>
      <dgm:t>
        <a:bodyPr/>
        <a:lstStyle/>
        <a:p>
          <a:endParaRPr lang="en-US"/>
        </a:p>
      </dgm:t>
    </dgm:pt>
    <dgm:pt modelId="{04AB8553-0D45-8D41-9D63-DADEBE34EF5E}" type="sibTrans" cxnId="{F7069E90-704A-F44D-AB4A-EAD3778B205E}">
      <dgm:prSet/>
      <dgm:spPr/>
      <dgm:t>
        <a:bodyPr/>
        <a:lstStyle/>
        <a:p>
          <a:endParaRPr lang="en-US"/>
        </a:p>
      </dgm:t>
    </dgm:pt>
    <dgm:pt modelId="{E71C853C-269E-BA46-A8FB-CF960D78A5F4}">
      <dgm:prSet phldrT="[Text]"/>
      <dgm:spPr/>
      <dgm:t>
        <a:bodyPr/>
        <a:lstStyle/>
        <a:p>
          <a:r>
            <a:rPr lang="en-US" dirty="0"/>
            <a:t>decimals = 0</a:t>
          </a:r>
        </a:p>
      </dgm:t>
    </dgm:pt>
    <dgm:pt modelId="{3084462C-D992-2E49-AE5D-B8FA357351E2}" type="parTrans" cxnId="{35364F5B-F2EF-F542-BB4D-DBEF7F8593CF}">
      <dgm:prSet/>
      <dgm:spPr/>
      <dgm:t>
        <a:bodyPr/>
        <a:lstStyle/>
        <a:p>
          <a:endParaRPr lang="en-US"/>
        </a:p>
      </dgm:t>
    </dgm:pt>
    <dgm:pt modelId="{6F897B5F-6C5F-B94A-9D19-E7A0490F5ED3}" type="sibTrans" cxnId="{35364F5B-F2EF-F542-BB4D-DBEF7F8593CF}">
      <dgm:prSet/>
      <dgm:spPr/>
      <dgm:t>
        <a:bodyPr/>
        <a:lstStyle/>
        <a:p>
          <a:endParaRPr lang="en-US"/>
        </a:p>
      </dgm:t>
    </dgm:pt>
    <dgm:pt modelId="{A1F19011-08F0-DB41-99CA-A1DDAC5F9468}">
      <dgm:prSet phldrT="[Text]"/>
      <dgm:spPr/>
      <dgm:t>
        <a:bodyPr/>
        <a:lstStyle/>
        <a:p>
          <a:r>
            <a:rPr lang="en-US" dirty="0"/>
            <a:t>transferable &amp; burnable</a:t>
          </a:r>
        </a:p>
      </dgm:t>
    </dgm:pt>
    <dgm:pt modelId="{625CB0EF-4B3D-B947-8D29-9AF880482A77}" type="parTrans" cxnId="{C5B8CC71-8CAC-A045-82DF-E3385A8C76E5}">
      <dgm:prSet/>
      <dgm:spPr/>
      <dgm:t>
        <a:bodyPr/>
        <a:lstStyle/>
        <a:p>
          <a:endParaRPr lang="en-US"/>
        </a:p>
      </dgm:t>
    </dgm:pt>
    <dgm:pt modelId="{025DCC43-8B18-F84F-A000-4000B4920F59}" type="sibTrans" cxnId="{C5B8CC71-8CAC-A045-82DF-E3385A8C76E5}">
      <dgm:prSet/>
      <dgm:spPr/>
      <dgm:t>
        <a:bodyPr/>
        <a:lstStyle/>
        <a:p>
          <a:endParaRPr lang="en-US"/>
        </a:p>
      </dgm:t>
    </dgm:pt>
    <dgm:pt modelId="{1BBBD2DF-9911-324F-98D5-E9E68002F337}">
      <dgm:prSet phldrT="[Text]" custT="1"/>
      <dgm:spPr/>
      <dgm:t>
        <a:bodyPr/>
        <a:lstStyle/>
        <a:p>
          <a:r>
            <a:rPr lang="en-US" sz="1600" i="1" dirty="0"/>
            <a:t>reference - SC</a:t>
          </a:r>
        </a:p>
      </dgm:t>
    </dgm:pt>
    <dgm:pt modelId="{846317FB-32F3-794E-9F5E-B9097B104DA2}" type="parTrans" cxnId="{FC9C4BDC-61BB-9647-9936-4629033A929E}">
      <dgm:prSet/>
      <dgm:spPr/>
      <dgm:t>
        <a:bodyPr/>
        <a:lstStyle/>
        <a:p>
          <a:endParaRPr lang="en-US"/>
        </a:p>
      </dgm:t>
    </dgm:pt>
    <dgm:pt modelId="{9266BF8B-6965-1B40-9D45-1906AF6266CC}" type="sibTrans" cxnId="{FC9C4BDC-61BB-9647-9936-4629033A929E}">
      <dgm:prSet/>
      <dgm:spPr/>
      <dgm:t>
        <a:bodyPr/>
        <a:lstStyle/>
        <a:p>
          <a:endParaRPr lang="en-US"/>
        </a:p>
      </dgm:t>
    </dgm:pt>
    <dgm:pt modelId="{E32A9EDB-C45B-2D44-8792-80243B0BDAAF}">
      <dgm:prSet phldrT="[Text]"/>
      <dgm:spPr/>
      <dgm:t>
        <a:bodyPr/>
        <a:lstStyle/>
        <a:p>
          <a:r>
            <a:rPr lang="en-US" dirty="0"/>
            <a:t>role = minters</a:t>
          </a:r>
        </a:p>
      </dgm:t>
    </dgm:pt>
    <dgm:pt modelId="{C9311D71-EBF1-CE4B-B45D-C0BD95A66D8D}" type="parTrans" cxnId="{438CA63B-367F-2E42-AE92-06EEE788F4E9}">
      <dgm:prSet/>
      <dgm:spPr/>
      <dgm:t>
        <a:bodyPr/>
        <a:lstStyle/>
        <a:p>
          <a:endParaRPr lang="en-US"/>
        </a:p>
      </dgm:t>
    </dgm:pt>
    <dgm:pt modelId="{5656CF3E-E6E3-8947-8814-57974B79B003}" type="sibTrans" cxnId="{438CA63B-367F-2E42-AE92-06EEE788F4E9}">
      <dgm:prSet/>
      <dgm:spPr/>
      <dgm:t>
        <a:bodyPr/>
        <a:lstStyle/>
        <a:p>
          <a:endParaRPr lang="en-US"/>
        </a:p>
      </dgm:t>
    </dgm:pt>
    <dgm:pt modelId="{0AD14D38-EF05-3B41-932C-D3374BC58135}">
      <dgm:prSet phldrT="[Text]"/>
      <dgm:spPr/>
      <dgm:t>
        <a:bodyPr/>
        <a:lstStyle/>
        <a:p>
          <a:r>
            <a:rPr lang="en-US" dirty="0"/>
            <a:t>apply to </a:t>
          </a:r>
          <a:r>
            <a:rPr lang="en-US" dirty="0" err="1"/>
            <a:t>mintable</a:t>
          </a:r>
          <a:endParaRPr lang="en-US" dirty="0"/>
        </a:p>
      </dgm:t>
    </dgm:pt>
    <dgm:pt modelId="{DA3DF6A0-1EDB-BC42-949A-D1DDBF1CFDB1}" type="parTrans" cxnId="{C1275C0B-6F68-A54C-BD47-67A1819F9C18}">
      <dgm:prSet/>
      <dgm:spPr/>
      <dgm:t>
        <a:bodyPr/>
        <a:lstStyle/>
        <a:p>
          <a:endParaRPr lang="en-US"/>
        </a:p>
      </dgm:t>
    </dgm:pt>
    <dgm:pt modelId="{B1B29C70-9FDF-B34F-BA90-365F7B3EC015}" type="sibTrans" cxnId="{C1275C0B-6F68-A54C-BD47-67A1819F9C1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83CCE6-24FC-4248-BF50-598FE9BC65C3}">
          <dgm:prSet phldrT="[Text]" custT="1"/>
          <dgm:spPr/>
          <dgm:t>
            <a:bodyPr/>
            <a:lstStyle/>
            <a:p>
              <a:r>
                <a:rPr lang="en-US" sz="1600" i="1" dirty="0"/>
                <a:t>reference</a:t>
              </a:r>
              <a:r>
                <a:rPr lang="en-US" sz="1400" i="1" dirty="0"/>
                <a:t> - </a:t>
              </a:r>
              <a14:m>
                <m:oMath xmlns:m="http://schemas.openxmlformats.org/officeDocument/2006/math">
                  <m:r>
                    <a:rPr lang="en-US" sz="14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</m:oMath>
              </a14:m>
              <a:r>
                <a:rPr lang="en-US" sz="1400" i="1" dirty="0"/>
                <a:t>SKU</a:t>
              </a:r>
            </a:p>
          </dgm:t>
        </dgm:pt>
      </mc:Choice>
      <mc:Fallback xmlns="">
        <dgm:pt modelId="{4883CCE6-24FC-4248-BF50-598FE9BC65C3}">
          <dgm:prSet phldrT="[Text]" custT="1"/>
          <dgm:spPr/>
          <dgm:t>
            <a:bodyPr/>
            <a:lstStyle/>
            <a:p>
              <a:r>
                <a:rPr lang="en-US" sz="1600" i="1" dirty="0"/>
                <a:t>reference</a:t>
              </a:r>
              <a:r>
                <a:rPr lang="en-US" sz="1400" i="1" dirty="0"/>
                <a:t> - 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lang="en-US" sz="1400" i="1" dirty="0"/>
                <a:t>SKU</a:t>
              </a:r>
            </a:p>
          </dgm:t>
        </dgm:pt>
      </mc:Fallback>
    </mc:AlternateContent>
    <dgm:pt modelId="{ECC58E6A-69EF-AF40-8076-9A0A218ACE8A}" type="parTrans" cxnId="{8126F44D-44BA-AB4E-9877-CCA58942FD87}">
      <dgm:prSet/>
      <dgm:spPr/>
      <dgm:t>
        <a:bodyPr/>
        <a:lstStyle/>
        <a:p>
          <a:endParaRPr lang="en-US"/>
        </a:p>
      </dgm:t>
    </dgm:pt>
    <dgm:pt modelId="{7FEF9BB7-4407-A443-8747-3D4BFE006A9A}" type="sibTrans" cxnId="{8126F44D-44BA-AB4E-9877-CCA58942FD87}">
      <dgm:prSet/>
      <dgm:spPr/>
      <dgm:t>
        <a:bodyPr/>
        <a:lstStyle/>
        <a:p>
          <a:endParaRPr lang="en-US"/>
        </a:p>
      </dgm:t>
    </dgm:pt>
    <dgm:pt modelId="{F0C4D9B6-FFCA-5249-A346-881AB0C831A9}">
      <dgm:prSet phldrT="[Text]"/>
      <dgm:spPr/>
      <dgm:t>
        <a:bodyPr/>
        <a:lstStyle/>
        <a:p>
          <a:r>
            <a:rPr lang="en-US" dirty="0"/>
            <a:t>15 characters long, starting with a capital letter T</a:t>
          </a:r>
        </a:p>
      </dgm:t>
    </dgm:pt>
    <dgm:pt modelId="{4E40D6A3-03F1-854C-8469-497C5BCFBF8A}" type="parTrans" cxnId="{FCAEFB68-EA8A-C64A-91DD-B82DC5EA6010}">
      <dgm:prSet/>
      <dgm:spPr/>
      <dgm:t>
        <a:bodyPr/>
        <a:lstStyle/>
        <a:p>
          <a:endParaRPr lang="en-US"/>
        </a:p>
      </dgm:t>
    </dgm:pt>
    <dgm:pt modelId="{FA135492-0D08-B04E-A1E4-06E8372E714A}" type="sibTrans" cxnId="{FCAEFB68-EA8A-C64A-91DD-B82DC5EA6010}">
      <dgm:prSet/>
      <dgm:spPr/>
      <dgm:t>
        <a:bodyPr/>
        <a:lstStyle/>
        <a:p>
          <a:endParaRPr lang="en-US"/>
        </a:p>
      </dgm:t>
    </dgm:pt>
    <dgm:pt modelId="{A2A13CCE-3E76-A44E-AB44-05AE722FF679}" type="pres">
      <dgm:prSet presAssocID="{7F75182B-3508-BD47-9F10-A91CA5993A15}" presName="vert0" presStyleCnt="0">
        <dgm:presLayoutVars>
          <dgm:dir/>
          <dgm:animOne val="branch"/>
          <dgm:animLvl val="lvl"/>
        </dgm:presLayoutVars>
      </dgm:prSet>
      <dgm:spPr/>
    </dgm:pt>
    <dgm:pt modelId="{0291C4E9-1658-7C4C-9706-D540BFF4075B}" type="pres">
      <dgm:prSet presAssocID="{C4C49E9D-6852-654F-94A6-A45DF13DA9CF}" presName="thickLine" presStyleLbl="alignNode1" presStyleIdx="0" presStyleCnt="1"/>
      <dgm:spPr/>
    </dgm:pt>
    <dgm:pt modelId="{ECED5003-62F4-1940-9F14-245DD681CA97}" type="pres">
      <dgm:prSet presAssocID="{C4C49E9D-6852-654F-94A6-A45DF13DA9CF}" presName="horz1" presStyleCnt="0"/>
      <dgm:spPr/>
    </dgm:pt>
    <dgm:pt modelId="{40FA2975-B7EA-8149-9DE1-9FF9FFFA9A1C}" type="pres">
      <dgm:prSet presAssocID="{C4C49E9D-6852-654F-94A6-A45DF13DA9CF}" presName="tx1" presStyleLbl="revTx" presStyleIdx="0" presStyleCnt="12" custScaleX="51789"/>
      <dgm:spPr/>
    </dgm:pt>
    <dgm:pt modelId="{2CD17A38-BB19-8240-B6EF-7A78223E161B}" type="pres">
      <dgm:prSet presAssocID="{C4C49E9D-6852-654F-94A6-A45DF13DA9CF}" presName="vert1" presStyleCnt="0"/>
      <dgm:spPr/>
    </dgm:pt>
    <dgm:pt modelId="{2FF74BDE-7693-B64F-9092-D38FDED54F23}" type="pres">
      <dgm:prSet presAssocID="{998EE5B7-4AFC-A346-9B39-1694A8FC31A2}" presName="vertSpace2a" presStyleCnt="0"/>
      <dgm:spPr/>
    </dgm:pt>
    <dgm:pt modelId="{31F06CB1-9928-054C-97FC-0C58894086AD}" type="pres">
      <dgm:prSet presAssocID="{998EE5B7-4AFC-A346-9B39-1694A8FC31A2}" presName="horz2" presStyleCnt="0"/>
      <dgm:spPr/>
    </dgm:pt>
    <dgm:pt modelId="{4D6FB063-266C-054E-AEA2-BAC105F04CBC}" type="pres">
      <dgm:prSet presAssocID="{998EE5B7-4AFC-A346-9B39-1694A8FC31A2}" presName="horzSpace2" presStyleCnt="0"/>
      <dgm:spPr/>
    </dgm:pt>
    <dgm:pt modelId="{4A440C53-11BA-CC41-BB69-0BD18F984C2B}" type="pres">
      <dgm:prSet presAssocID="{998EE5B7-4AFC-A346-9B39-1694A8FC31A2}" presName="tx2" presStyleLbl="revTx" presStyleIdx="1" presStyleCnt="12"/>
      <dgm:spPr/>
    </dgm:pt>
    <dgm:pt modelId="{82EF3508-618E-3B4F-9D8D-52EA6B9284D9}" type="pres">
      <dgm:prSet presAssocID="{998EE5B7-4AFC-A346-9B39-1694A8FC31A2}" presName="vert2" presStyleCnt="0"/>
      <dgm:spPr/>
    </dgm:pt>
    <dgm:pt modelId="{E3064B07-8086-D748-A5EB-E1E4118CE8A9}" type="pres">
      <dgm:prSet presAssocID="{4FC4931B-63C3-B346-BB70-E265523DB15D}" presName="horz3" presStyleCnt="0"/>
      <dgm:spPr/>
    </dgm:pt>
    <dgm:pt modelId="{CF2B3374-260D-0C49-AEB6-F41AB1F7D207}" type="pres">
      <dgm:prSet presAssocID="{4FC4931B-63C3-B346-BB70-E265523DB15D}" presName="horzSpace3" presStyleCnt="0"/>
      <dgm:spPr/>
    </dgm:pt>
    <dgm:pt modelId="{5A45C9A7-562A-6F4C-86BF-9ABCC7DD8956}" type="pres">
      <dgm:prSet presAssocID="{4FC4931B-63C3-B346-BB70-E265523DB15D}" presName="tx3" presStyleLbl="revTx" presStyleIdx="2" presStyleCnt="12"/>
      <dgm:spPr/>
    </dgm:pt>
    <dgm:pt modelId="{E244C132-203B-C845-A810-FFE0E6EE21DC}" type="pres">
      <dgm:prSet presAssocID="{4FC4931B-63C3-B346-BB70-E265523DB15D}" presName="vert3" presStyleCnt="0"/>
      <dgm:spPr/>
    </dgm:pt>
    <dgm:pt modelId="{D0EAE9A7-9460-2648-B5C9-BC4BD1AF22F1}" type="pres">
      <dgm:prSet presAssocID="{998EE5B7-4AFC-A346-9B39-1694A8FC31A2}" presName="thinLine2b" presStyleLbl="callout" presStyleIdx="0" presStyleCnt="6"/>
      <dgm:spPr/>
    </dgm:pt>
    <dgm:pt modelId="{D60C83EA-34B6-AF42-865F-7548A70FCBEB}" type="pres">
      <dgm:prSet presAssocID="{998EE5B7-4AFC-A346-9B39-1694A8FC31A2}" presName="vertSpace2b" presStyleCnt="0"/>
      <dgm:spPr/>
    </dgm:pt>
    <dgm:pt modelId="{96B0190F-CADB-984A-9260-0294810F881D}" type="pres">
      <dgm:prSet presAssocID="{AB2EC009-1C69-1A48-928C-A5A27C698F11}" presName="horz2" presStyleCnt="0"/>
      <dgm:spPr/>
    </dgm:pt>
    <dgm:pt modelId="{7BFF1EDF-399B-5144-A50C-904DFCF11D35}" type="pres">
      <dgm:prSet presAssocID="{AB2EC009-1C69-1A48-928C-A5A27C698F11}" presName="horzSpace2" presStyleCnt="0"/>
      <dgm:spPr/>
    </dgm:pt>
    <dgm:pt modelId="{DDFBF3D2-1033-4845-B351-50F99FC64885}" type="pres">
      <dgm:prSet presAssocID="{AB2EC009-1C69-1A48-928C-A5A27C698F11}" presName="tx2" presStyleLbl="revTx" presStyleIdx="3" presStyleCnt="12"/>
      <dgm:spPr/>
    </dgm:pt>
    <dgm:pt modelId="{E37100E1-9CC6-BF4C-BA8F-9A7CF3B392B4}" type="pres">
      <dgm:prSet presAssocID="{AB2EC009-1C69-1A48-928C-A5A27C698F11}" presName="vert2" presStyleCnt="0"/>
      <dgm:spPr/>
    </dgm:pt>
    <dgm:pt modelId="{80910DD8-3A4B-DB46-9415-E8FB6E971F4D}" type="pres">
      <dgm:prSet presAssocID="{E71C853C-269E-BA46-A8FB-CF960D78A5F4}" presName="horz3" presStyleCnt="0"/>
      <dgm:spPr/>
    </dgm:pt>
    <dgm:pt modelId="{1D39F57F-F4EE-5B48-B027-348B3392208F}" type="pres">
      <dgm:prSet presAssocID="{E71C853C-269E-BA46-A8FB-CF960D78A5F4}" presName="horzSpace3" presStyleCnt="0"/>
      <dgm:spPr/>
    </dgm:pt>
    <dgm:pt modelId="{1DB80776-E333-0A48-BBC7-7DD065EF5E35}" type="pres">
      <dgm:prSet presAssocID="{E71C853C-269E-BA46-A8FB-CF960D78A5F4}" presName="tx3" presStyleLbl="revTx" presStyleIdx="4" presStyleCnt="12"/>
      <dgm:spPr/>
    </dgm:pt>
    <dgm:pt modelId="{75EE60FF-F79C-9B4D-9B59-865F768B2BA3}" type="pres">
      <dgm:prSet presAssocID="{E71C853C-269E-BA46-A8FB-CF960D78A5F4}" presName="vert3" presStyleCnt="0"/>
      <dgm:spPr/>
    </dgm:pt>
    <dgm:pt modelId="{A999A2B8-078A-1340-8ABE-03684BA41A2A}" type="pres">
      <dgm:prSet presAssocID="{AB2EC009-1C69-1A48-928C-A5A27C698F11}" presName="thinLine2b" presStyleLbl="callout" presStyleIdx="1" presStyleCnt="6"/>
      <dgm:spPr/>
    </dgm:pt>
    <dgm:pt modelId="{4E1C9AA1-79CC-544A-B330-E3169D7CBBD9}" type="pres">
      <dgm:prSet presAssocID="{AB2EC009-1C69-1A48-928C-A5A27C698F11}" presName="vertSpace2b" presStyleCnt="0"/>
      <dgm:spPr/>
    </dgm:pt>
    <dgm:pt modelId="{650B5E06-6125-574F-8A1E-178976AE6B24}" type="pres">
      <dgm:prSet presAssocID="{7079D066-33CF-714E-8254-D77D69450505}" presName="horz2" presStyleCnt="0"/>
      <dgm:spPr/>
    </dgm:pt>
    <dgm:pt modelId="{94707B56-688C-2847-83CE-7BACC40EF0E6}" type="pres">
      <dgm:prSet presAssocID="{7079D066-33CF-714E-8254-D77D69450505}" presName="horzSpace2" presStyleCnt="0"/>
      <dgm:spPr/>
    </dgm:pt>
    <dgm:pt modelId="{B9929ECF-CB91-1B40-9A37-D72CE4BF3723}" type="pres">
      <dgm:prSet presAssocID="{7079D066-33CF-714E-8254-D77D69450505}" presName="tx2" presStyleLbl="revTx" presStyleIdx="5" presStyleCnt="12"/>
      <dgm:spPr/>
    </dgm:pt>
    <dgm:pt modelId="{5D0B1B4D-C111-F046-A8B9-8B0C1AE4A84E}" type="pres">
      <dgm:prSet presAssocID="{7079D066-33CF-714E-8254-D77D69450505}" presName="vert2" presStyleCnt="0"/>
      <dgm:spPr/>
    </dgm:pt>
    <dgm:pt modelId="{D2E26366-21EF-444E-8009-183F319FFE87}" type="pres">
      <dgm:prSet presAssocID="{A1F19011-08F0-DB41-99CA-A1DDAC5F9468}" presName="horz3" presStyleCnt="0"/>
      <dgm:spPr/>
    </dgm:pt>
    <dgm:pt modelId="{DEDAEB6F-935D-DF49-90FC-89369D0DC4F8}" type="pres">
      <dgm:prSet presAssocID="{A1F19011-08F0-DB41-99CA-A1DDAC5F9468}" presName="horzSpace3" presStyleCnt="0"/>
      <dgm:spPr/>
    </dgm:pt>
    <dgm:pt modelId="{A82BE121-D986-C047-A131-4DCE16350721}" type="pres">
      <dgm:prSet presAssocID="{A1F19011-08F0-DB41-99CA-A1DDAC5F9468}" presName="tx3" presStyleLbl="revTx" presStyleIdx="6" presStyleCnt="12"/>
      <dgm:spPr/>
    </dgm:pt>
    <dgm:pt modelId="{29A70AC2-CAB4-A842-9DB3-7951EA74D9F6}" type="pres">
      <dgm:prSet presAssocID="{A1F19011-08F0-DB41-99CA-A1DDAC5F9468}" presName="vert3" presStyleCnt="0"/>
      <dgm:spPr/>
    </dgm:pt>
    <dgm:pt modelId="{5F4CC15B-3022-F947-9CD7-DEBDC2C9A9C7}" type="pres">
      <dgm:prSet presAssocID="{7079D066-33CF-714E-8254-D77D69450505}" presName="thinLine2b" presStyleLbl="callout" presStyleIdx="2" presStyleCnt="6"/>
      <dgm:spPr/>
    </dgm:pt>
    <dgm:pt modelId="{37D6D87B-1189-E54E-B46F-E9F308876B44}" type="pres">
      <dgm:prSet presAssocID="{7079D066-33CF-714E-8254-D77D69450505}" presName="vertSpace2b" presStyleCnt="0"/>
      <dgm:spPr/>
    </dgm:pt>
    <dgm:pt modelId="{A64CD280-CE10-A148-9369-224E09894032}" type="pres">
      <dgm:prSet presAssocID="{1BBBD2DF-9911-324F-98D5-E9E68002F337}" presName="horz2" presStyleCnt="0"/>
      <dgm:spPr/>
    </dgm:pt>
    <dgm:pt modelId="{9EDC4B29-7DA3-A84F-94DE-7A23303483FF}" type="pres">
      <dgm:prSet presAssocID="{1BBBD2DF-9911-324F-98D5-E9E68002F337}" presName="horzSpace2" presStyleCnt="0"/>
      <dgm:spPr/>
    </dgm:pt>
    <dgm:pt modelId="{AC1191A6-38F6-6846-BED9-B6F8378FD5B5}" type="pres">
      <dgm:prSet presAssocID="{1BBBD2DF-9911-324F-98D5-E9E68002F337}" presName="tx2" presStyleLbl="revTx" presStyleIdx="7" presStyleCnt="12"/>
      <dgm:spPr/>
    </dgm:pt>
    <dgm:pt modelId="{6975A540-F59B-134C-A04A-462BFFC0A796}" type="pres">
      <dgm:prSet presAssocID="{1BBBD2DF-9911-324F-98D5-E9E68002F337}" presName="vert2" presStyleCnt="0"/>
      <dgm:spPr/>
    </dgm:pt>
    <dgm:pt modelId="{DFA01496-1386-D546-8C9A-1DBD0B8F087D}" type="pres">
      <dgm:prSet presAssocID="{E32A9EDB-C45B-2D44-8792-80243B0BDAAF}" presName="horz3" presStyleCnt="0"/>
      <dgm:spPr/>
    </dgm:pt>
    <dgm:pt modelId="{2CE2173C-435D-664B-A02D-DB987ADDEF02}" type="pres">
      <dgm:prSet presAssocID="{E32A9EDB-C45B-2D44-8792-80243B0BDAAF}" presName="horzSpace3" presStyleCnt="0"/>
      <dgm:spPr/>
    </dgm:pt>
    <dgm:pt modelId="{60F1EBB0-F136-1F41-A7E5-EDC9FF541B1C}" type="pres">
      <dgm:prSet presAssocID="{E32A9EDB-C45B-2D44-8792-80243B0BDAAF}" presName="tx3" presStyleLbl="revTx" presStyleIdx="8" presStyleCnt="12"/>
      <dgm:spPr/>
    </dgm:pt>
    <dgm:pt modelId="{B97C07D8-D506-5B41-919B-5BA4EF1C7411}" type="pres">
      <dgm:prSet presAssocID="{E32A9EDB-C45B-2D44-8792-80243B0BDAAF}" presName="vert3" presStyleCnt="0"/>
      <dgm:spPr/>
    </dgm:pt>
    <dgm:pt modelId="{8C9D0E6A-2BEF-C248-ABFE-E76A71142D4D}" type="pres">
      <dgm:prSet presAssocID="{5656CF3E-E6E3-8947-8814-57974B79B003}" presName="thinLine3" presStyleLbl="callout" presStyleIdx="3" presStyleCnt="6"/>
      <dgm:spPr/>
    </dgm:pt>
    <dgm:pt modelId="{15C3F2B5-9E9E-2B43-8B63-57390959CF31}" type="pres">
      <dgm:prSet presAssocID="{0AD14D38-EF05-3B41-932C-D3374BC58135}" presName="horz3" presStyleCnt="0"/>
      <dgm:spPr/>
    </dgm:pt>
    <dgm:pt modelId="{60A874F7-16AB-A342-BD62-82E84AB5B649}" type="pres">
      <dgm:prSet presAssocID="{0AD14D38-EF05-3B41-932C-D3374BC58135}" presName="horzSpace3" presStyleCnt="0"/>
      <dgm:spPr/>
    </dgm:pt>
    <dgm:pt modelId="{0B65E6B5-6196-6143-8A4A-E2D458A1D411}" type="pres">
      <dgm:prSet presAssocID="{0AD14D38-EF05-3B41-932C-D3374BC58135}" presName="tx3" presStyleLbl="revTx" presStyleIdx="9" presStyleCnt="12"/>
      <dgm:spPr/>
    </dgm:pt>
    <dgm:pt modelId="{78405D3C-5D5E-B74A-B201-DF0D69379DD1}" type="pres">
      <dgm:prSet presAssocID="{0AD14D38-EF05-3B41-932C-D3374BC58135}" presName="vert3" presStyleCnt="0"/>
      <dgm:spPr/>
    </dgm:pt>
    <dgm:pt modelId="{D566B045-D591-DE4B-AEC5-CCA7819D97BF}" type="pres">
      <dgm:prSet presAssocID="{1BBBD2DF-9911-324F-98D5-E9E68002F337}" presName="thinLine2b" presStyleLbl="callout" presStyleIdx="4" presStyleCnt="6"/>
      <dgm:spPr/>
    </dgm:pt>
    <dgm:pt modelId="{24CDA8EC-540F-E145-9E28-6D3BDC02EF89}" type="pres">
      <dgm:prSet presAssocID="{1BBBD2DF-9911-324F-98D5-E9E68002F337}" presName="vertSpace2b" presStyleCnt="0"/>
      <dgm:spPr/>
    </dgm:pt>
    <dgm:pt modelId="{52C40116-C7BF-9349-BEBD-480BDB4A2564}" type="pres">
      <dgm:prSet presAssocID="{4883CCE6-24FC-4248-BF50-598FE9BC65C3}" presName="horz2" presStyleCnt="0"/>
      <dgm:spPr/>
    </dgm:pt>
    <dgm:pt modelId="{D9808C18-0FA8-8E4C-BFF9-71D8CD2E5308}" type="pres">
      <dgm:prSet presAssocID="{4883CCE6-24FC-4248-BF50-598FE9BC65C3}" presName="horzSpace2" presStyleCnt="0"/>
      <dgm:spPr/>
    </dgm:pt>
    <dgm:pt modelId="{7B5231A5-2EB5-8940-B8A0-49300D9D5807}" type="pres">
      <dgm:prSet presAssocID="{4883CCE6-24FC-4248-BF50-598FE9BC65C3}" presName="tx2" presStyleLbl="revTx" presStyleIdx="10" presStyleCnt="12"/>
      <dgm:spPr/>
    </dgm:pt>
    <dgm:pt modelId="{FF88B18D-E8FE-084D-8202-A3A01F1E57BD}" type="pres">
      <dgm:prSet presAssocID="{4883CCE6-24FC-4248-BF50-598FE9BC65C3}" presName="vert2" presStyleCnt="0"/>
      <dgm:spPr/>
    </dgm:pt>
    <dgm:pt modelId="{CC0FFB2C-C8EA-A74D-88E1-2695DB6345C8}" type="pres">
      <dgm:prSet presAssocID="{F0C4D9B6-FFCA-5249-A346-881AB0C831A9}" presName="horz3" presStyleCnt="0"/>
      <dgm:spPr/>
    </dgm:pt>
    <dgm:pt modelId="{948B4510-3CB8-C442-91B4-5F92C7442410}" type="pres">
      <dgm:prSet presAssocID="{F0C4D9B6-FFCA-5249-A346-881AB0C831A9}" presName="horzSpace3" presStyleCnt="0"/>
      <dgm:spPr/>
    </dgm:pt>
    <dgm:pt modelId="{2B9B5C38-3262-0E47-A256-D32332021BE5}" type="pres">
      <dgm:prSet presAssocID="{F0C4D9B6-FFCA-5249-A346-881AB0C831A9}" presName="tx3" presStyleLbl="revTx" presStyleIdx="11" presStyleCnt="12"/>
      <dgm:spPr/>
    </dgm:pt>
    <dgm:pt modelId="{DA34405B-70D6-CC4A-B489-C48E56BD42D8}" type="pres">
      <dgm:prSet presAssocID="{F0C4D9B6-FFCA-5249-A346-881AB0C831A9}" presName="vert3" presStyleCnt="0"/>
      <dgm:spPr/>
    </dgm:pt>
    <dgm:pt modelId="{5089E187-1BEC-B04D-AE0D-4C6CCF5A61BD}" type="pres">
      <dgm:prSet presAssocID="{4883CCE6-24FC-4248-BF50-598FE9BC65C3}" presName="thinLine2b" presStyleLbl="callout" presStyleIdx="5" presStyleCnt="6"/>
      <dgm:spPr/>
    </dgm:pt>
    <dgm:pt modelId="{DD865DDC-41FE-1A4C-B0CB-8FE17FDF6CF2}" type="pres">
      <dgm:prSet presAssocID="{4883CCE6-24FC-4248-BF50-598FE9BC65C3}" presName="vertSpace2b" presStyleCnt="0"/>
      <dgm:spPr/>
    </dgm:pt>
  </dgm:ptLst>
  <dgm:cxnLst>
    <dgm:cxn modelId="{DD085204-B1C2-4043-BF99-9FC6F0D51E27}" type="presOf" srcId="{E71C853C-269E-BA46-A8FB-CF960D78A5F4}" destId="{1DB80776-E333-0A48-BBC7-7DD065EF5E35}" srcOrd="0" destOrd="0" presId="urn:microsoft.com/office/officeart/2008/layout/LinedList"/>
    <dgm:cxn modelId="{D798F80A-3BED-B348-ABF7-D71EC615A256}" srcId="{C4C49E9D-6852-654F-94A6-A45DF13DA9CF}" destId="{7079D066-33CF-714E-8254-D77D69450505}" srcOrd="2" destOrd="0" parTransId="{60EAFE34-B404-6E41-AB61-26963611FE89}" sibTransId="{9CA67255-51D8-9948-B6D7-892742FF4F98}"/>
    <dgm:cxn modelId="{C1275C0B-6F68-A54C-BD47-67A1819F9C18}" srcId="{1BBBD2DF-9911-324F-98D5-E9E68002F337}" destId="{0AD14D38-EF05-3B41-932C-D3374BC58135}" srcOrd="1" destOrd="0" parTransId="{DA3DF6A0-1EDB-BC42-949A-D1DDBF1CFDB1}" sibTransId="{B1B29C70-9FDF-B34F-BA90-365F7B3EC015}"/>
    <dgm:cxn modelId="{F6165F32-FC28-4947-8472-193AFEA16249}" srcId="{C4C49E9D-6852-654F-94A6-A45DF13DA9CF}" destId="{998EE5B7-4AFC-A346-9B39-1694A8FC31A2}" srcOrd="0" destOrd="0" parTransId="{D4BA61C3-9E7E-994B-B14C-96FD221FD5D9}" sibTransId="{7910B80A-7343-1C42-A816-DD8DEFAA1167}"/>
    <dgm:cxn modelId="{438CA63B-367F-2E42-AE92-06EEE788F4E9}" srcId="{1BBBD2DF-9911-324F-98D5-E9E68002F337}" destId="{E32A9EDB-C45B-2D44-8792-80243B0BDAAF}" srcOrd="0" destOrd="0" parTransId="{C9311D71-EBF1-CE4B-B45D-C0BD95A66D8D}" sibTransId="{5656CF3E-E6E3-8947-8814-57974B79B003}"/>
    <dgm:cxn modelId="{FD37B149-760A-B642-A8BD-B23C5A3829F8}" type="presOf" srcId="{AB2EC009-1C69-1A48-928C-A5A27C698F11}" destId="{DDFBF3D2-1033-4845-B351-50F99FC64885}" srcOrd="0" destOrd="0" presId="urn:microsoft.com/office/officeart/2008/layout/LinedList"/>
    <dgm:cxn modelId="{8126F44D-44BA-AB4E-9877-CCA58942FD87}" srcId="{C4C49E9D-6852-654F-94A6-A45DF13DA9CF}" destId="{4883CCE6-24FC-4248-BF50-598FE9BC65C3}" srcOrd="4" destOrd="0" parTransId="{ECC58E6A-69EF-AF40-8076-9A0A218ACE8A}" sibTransId="{7FEF9BB7-4407-A443-8747-3D4BFE006A9A}"/>
    <dgm:cxn modelId="{35364F5B-F2EF-F542-BB4D-DBEF7F8593CF}" srcId="{AB2EC009-1C69-1A48-928C-A5A27C698F11}" destId="{E71C853C-269E-BA46-A8FB-CF960D78A5F4}" srcOrd="0" destOrd="0" parTransId="{3084462C-D992-2E49-AE5D-B8FA357351E2}" sibTransId="{6F897B5F-6C5F-B94A-9D19-E7A0490F5ED3}"/>
    <dgm:cxn modelId="{DDAA3B62-9055-444E-AA6B-1701C36976E3}" type="presOf" srcId="{0AD14D38-EF05-3B41-932C-D3374BC58135}" destId="{0B65E6B5-6196-6143-8A4A-E2D458A1D411}" srcOrd="0" destOrd="0" presId="urn:microsoft.com/office/officeart/2008/layout/LinedList"/>
    <dgm:cxn modelId="{681A0266-FC8D-844E-9248-A8215AAEA422}" srcId="{C4C49E9D-6852-654F-94A6-A45DF13DA9CF}" destId="{AB2EC009-1C69-1A48-928C-A5A27C698F11}" srcOrd="1" destOrd="0" parTransId="{FA4D43C8-B80E-8349-A373-6C7410516EEE}" sibTransId="{4892F463-E218-4F48-B803-5691096612BA}"/>
    <dgm:cxn modelId="{FCAEFB68-EA8A-C64A-91DD-B82DC5EA6010}" srcId="{4883CCE6-24FC-4248-BF50-598FE9BC65C3}" destId="{F0C4D9B6-FFCA-5249-A346-881AB0C831A9}" srcOrd="0" destOrd="0" parTransId="{4E40D6A3-03F1-854C-8469-497C5BCFBF8A}" sibTransId="{FA135492-0D08-B04E-A1E4-06E8372E714A}"/>
    <dgm:cxn modelId="{C5B8CC71-8CAC-A045-82DF-E3385A8C76E5}" srcId="{7079D066-33CF-714E-8254-D77D69450505}" destId="{A1F19011-08F0-DB41-99CA-A1DDAC5F9468}" srcOrd="0" destOrd="0" parTransId="{625CB0EF-4B3D-B947-8D29-9AF880482A77}" sibTransId="{025DCC43-8B18-F84F-A000-4000B4920F59}"/>
    <dgm:cxn modelId="{305FCA77-B7FE-9743-B12D-69F100248902}" type="presOf" srcId="{A1F19011-08F0-DB41-99CA-A1DDAC5F9468}" destId="{A82BE121-D986-C047-A131-4DCE16350721}" srcOrd="0" destOrd="0" presId="urn:microsoft.com/office/officeart/2008/layout/LinedList"/>
    <dgm:cxn modelId="{A3CBE778-8BC5-8A49-BEC9-E122EA780946}" type="presOf" srcId="{998EE5B7-4AFC-A346-9B39-1694A8FC31A2}" destId="{4A440C53-11BA-CC41-BB69-0BD18F984C2B}" srcOrd="0" destOrd="0" presId="urn:microsoft.com/office/officeart/2008/layout/LinedList"/>
    <dgm:cxn modelId="{C2DF0179-69C4-5248-B46D-46B597E8FA78}" type="presOf" srcId="{1BBBD2DF-9911-324F-98D5-E9E68002F337}" destId="{AC1191A6-38F6-6846-BED9-B6F8378FD5B5}" srcOrd="0" destOrd="0" presId="urn:microsoft.com/office/officeart/2008/layout/LinedList"/>
    <dgm:cxn modelId="{6C821E8D-3CAA-BE49-B5BF-F2A4061963D3}" type="presOf" srcId="{C4C49E9D-6852-654F-94A6-A45DF13DA9CF}" destId="{40FA2975-B7EA-8149-9DE1-9FF9FFFA9A1C}" srcOrd="0" destOrd="0" presId="urn:microsoft.com/office/officeart/2008/layout/LinedList"/>
    <dgm:cxn modelId="{F7069E90-704A-F44D-AB4A-EAD3778B205E}" srcId="{998EE5B7-4AFC-A346-9B39-1694A8FC31A2}" destId="{4FC4931B-63C3-B346-BB70-E265523DB15D}" srcOrd="0" destOrd="0" parTransId="{1245DA88-0C22-324E-904C-92BE37ACCDED}" sibTransId="{04AB8553-0D45-8D41-9D63-DADEBE34EF5E}"/>
    <dgm:cxn modelId="{32B1D3A2-727E-244C-994B-D3606D2A6729}" type="presOf" srcId="{E32A9EDB-C45B-2D44-8792-80243B0BDAAF}" destId="{60F1EBB0-F136-1F41-A7E5-EDC9FF541B1C}" srcOrd="0" destOrd="0" presId="urn:microsoft.com/office/officeart/2008/layout/LinedList"/>
    <dgm:cxn modelId="{DFE971AA-DC52-844E-85D3-ED255BFD0749}" type="presOf" srcId="{F0C4D9B6-FFCA-5249-A346-881AB0C831A9}" destId="{2B9B5C38-3262-0E47-A256-D32332021BE5}" srcOrd="0" destOrd="0" presId="urn:microsoft.com/office/officeart/2008/layout/LinedList"/>
    <dgm:cxn modelId="{FE840EC4-B4E7-0347-A325-F6F22241BC26}" srcId="{7F75182B-3508-BD47-9F10-A91CA5993A15}" destId="{C4C49E9D-6852-654F-94A6-A45DF13DA9CF}" srcOrd="0" destOrd="0" parTransId="{FE00E4B2-8816-4B41-8AA2-D2EAB03D6CF9}" sibTransId="{D94CA886-053A-B145-AB0E-C0F3FB51F6B5}"/>
    <dgm:cxn modelId="{582585CE-EFDF-224B-AB2C-BF68CDD4F76E}" type="presOf" srcId="{4883CCE6-24FC-4248-BF50-598FE9BC65C3}" destId="{7B5231A5-2EB5-8940-B8A0-49300D9D5807}" srcOrd="0" destOrd="0" presId="urn:microsoft.com/office/officeart/2008/layout/LinedList"/>
    <dgm:cxn modelId="{FC9C4BDC-61BB-9647-9936-4629033A929E}" srcId="{C4C49E9D-6852-654F-94A6-A45DF13DA9CF}" destId="{1BBBD2DF-9911-324F-98D5-E9E68002F337}" srcOrd="3" destOrd="0" parTransId="{846317FB-32F3-794E-9F5E-B9097B104DA2}" sibTransId="{9266BF8B-6965-1B40-9D45-1906AF6266CC}"/>
    <dgm:cxn modelId="{D4473CED-2314-9246-9DB2-DEE1BDFF079E}" type="presOf" srcId="{7079D066-33CF-714E-8254-D77D69450505}" destId="{B9929ECF-CB91-1B40-9A37-D72CE4BF3723}" srcOrd="0" destOrd="0" presId="urn:microsoft.com/office/officeart/2008/layout/LinedList"/>
    <dgm:cxn modelId="{69B148ED-457F-094A-97D7-CF36A47A5E6F}" type="presOf" srcId="{4FC4931B-63C3-B346-BB70-E265523DB15D}" destId="{5A45C9A7-562A-6F4C-86BF-9ABCC7DD8956}" srcOrd="0" destOrd="0" presId="urn:microsoft.com/office/officeart/2008/layout/LinedList"/>
    <dgm:cxn modelId="{101687F5-45F6-9847-B314-6E7BF1987BD6}" type="presOf" srcId="{7F75182B-3508-BD47-9F10-A91CA5993A15}" destId="{A2A13CCE-3E76-A44E-AB44-05AE722FF679}" srcOrd="0" destOrd="0" presId="urn:microsoft.com/office/officeart/2008/layout/LinedList"/>
    <dgm:cxn modelId="{A04E40A0-2F23-CF44-9F47-F69B001E847E}" type="presParOf" srcId="{A2A13CCE-3E76-A44E-AB44-05AE722FF679}" destId="{0291C4E9-1658-7C4C-9706-D540BFF4075B}" srcOrd="0" destOrd="0" presId="urn:microsoft.com/office/officeart/2008/layout/LinedList"/>
    <dgm:cxn modelId="{EB8D11F1-E455-4241-B345-0888C576527F}" type="presParOf" srcId="{A2A13CCE-3E76-A44E-AB44-05AE722FF679}" destId="{ECED5003-62F4-1940-9F14-245DD681CA97}" srcOrd="1" destOrd="0" presId="urn:microsoft.com/office/officeart/2008/layout/LinedList"/>
    <dgm:cxn modelId="{F4041497-CCEA-7949-AA9F-B42BBFDA1F26}" type="presParOf" srcId="{ECED5003-62F4-1940-9F14-245DD681CA97}" destId="{40FA2975-B7EA-8149-9DE1-9FF9FFFA9A1C}" srcOrd="0" destOrd="0" presId="urn:microsoft.com/office/officeart/2008/layout/LinedList"/>
    <dgm:cxn modelId="{1AB19014-4F53-394D-8BB5-D68DC086678A}" type="presParOf" srcId="{ECED5003-62F4-1940-9F14-245DD681CA97}" destId="{2CD17A38-BB19-8240-B6EF-7A78223E161B}" srcOrd="1" destOrd="0" presId="urn:microsoft.com/office/officeart/2008/layout/LinedList"/>
    <dgm:cxn modelId="{6884EE4D-7E21-1449-B76E-6A8F12B5879D}" type="presParOf" srcId="{2CD17A38-BB19-8240-B6EF-7A78223E161B}" destId="{2FF74BDE-7693-B64F-9092-D38FDED54F23}" srcOrd="0" destOrd="0" presId="urn:microsoft.com/office/officeart/2008/layout/LinedList"/>
    <dgm:cxn modelId="{4A862CB6-71E2-9D4B-A1BD-B8F0114609B2}" type="presParOf" srcId="{2CD17A38-BB19-8240-B6EF-7A78223E161B}" destId="{31F06CB1-9928-054C-97FC-0C58894086AD}" srcOrd="1" destOrd="0" presId="urn:microsoft.com/office/officeart/2008/layout/LinedList"/>
    <dgm:cxn modelId="{3F42DD98-1A42-3B48-87CA-159128A12636}" type="presParOf" srcId="{31F06CB1-9928-054C-97FC-0C58894086AD}" destId="{4D6FB063-266C-054E-AEA2-BAC105F04CBC}" srcOrd="0" destOrd="0" presId="urn:microsoft.com/office/officeart/2008/layout/LinedList"/>
    <dgm:cxn modelId="{0D104125-71A2-514A-A143-4D6431689B25}" type="presParOf" srcId="{31F06CB1-9928-054C-97FC-0C58894086AD}" destId="{4A440C53-11BA-CC41-BB69-0BD18F984C2B}" srcOrd="1" destOrd="0" presId="urn:microsoft.com/office/officeart/2008/layout/LinedList"/>
    <dgm:cxn modelId="{3099A460-4078-944D-9977-C91DCD729E88}" type="presParOf" srcId="{31F06CB1-9928-054C-97FC-0C58894086AD}" destId="{82EF3508-618E-3B4F-9D8D-52EA6B9284D9}" srcOrd="2" destOrd="0" presId="urn:microsoft.com/office/officeart/2008/layout/LinedList"/>
    <dgm:cxn modelId="{5745D9DB-7F47-784E-BA4E-1B73C0F58F89}" type="presParOf" srcId="{82EF3508-618E-3B4F-9D8D-52EA6B9284D9}" destId="{E3064B07-8086-D748-A5EB-E1E4118CE8A9}" srcOrd="0" destOrd="0" presId="urn:microsoft.com/office/officeart/2008/layout/LinedList"/>
    <dgm:cxn modelId="{E46B947A-BCF4-9B46-8319-7B168B31505C}" type="presParOf" srcId="{E3064B07-8086-D748-A5EB-E1E4118CE8A9}" destId="{CF2B3374-260D-0C49-AEB6-F41AB1F7D207}" srcOrd="0" destOrd="0" presId="urn:microsoft.com/office/officeart/2008/layout/LinedList"/>
    <dgm:cxn modelId="{3D9BE6EA-AED5-5747-8CC9-5FA73DF26833}" type="presParOf" srcId="{E3064B07-8086-D748-A5EB-E1E4118CE8A9}" destId="{5A45C9A7-562A-6F4C-86BF-9ABCC7DD8956}" srcOrd="1" destOrd="0" presId="urn:microsoft.com/office/officeart/2008/layout/LinedList"/>
    <dgm:cxn modelId="{92BB964D-823C-7340-B6B9-1B2AF8FA421C}" type="presParOf" srcId="{E3064B07-8086-D748-A5EB-E1E4118CE8A9}" destId="{E244C132-203B-C845-A810-FFE0E6EE21DC}" srcOrd="2" destOrd="0" presId="urn:microsoft.com/office/officeart/2008/layout/LinedList"/>
    <dgm:cxn modelId="{180060C4-4E75-9E44-A950-AC38AAEB7245}" type="presParOf" srcId="{2CD17A38-BB19-8240-B6EF-7A78223E161B}" destId="{D0EAE9A7-9460-2648-B5C9-BC4BD1AF22F1}" srcOrd="2" destOrd="0" presId="urn:microsoft.com/office/officeart/2008/layout/LinedList"/>
    <dgm:cxn modelId="{51E315FC-9F68-C541-BE44-951355B57D61}" type="presParOf" srcId="{2CD17A38-BB19-8240-B6EF-7A78223E161B}" destId="{D60C83EA-34B6-AF42-865F-7548A70FCBEB}" srcOrd="3" destOrd="0" presId="urn:microsoft.com/office/officeart/2008/layout/LinedList"/>
    <dgm:cxn modelId="{15A0A29E-F8EB-E543-A237-F05291649020}" type="presParOf" srcId="{2CD17A38-BB19-8240-B6EF-7A78223E161B}" destId="{96B0190F-CADB-984A-9260-0294810F881D}" srcOrd="4" destOrd="0" presId="urn:microsoft.com/office/officeart/2008/layout/LinedList"/>
    <dgm:cxn modelId="{0D248040-ED38-E340-9051-0EA9CC698453}" type="presParOf" srcId="{96B0190F-CADB-984A-9260-0294810F881D}" destId="{7BFF1EDF-399B-5144-A50C-904DFCF11D35}" srcOrd="0" destOrd="0" presId="urn:microsoft.com/office/officeart/2008/layout/LinedList"/>
    <dgm:cxn modelId="{8CDFA208-2E52-574A-AFDC-5E016A4DD6EC}" type="presParOf" srcId="{96B0190F-CADB-984A-9260-0294810F881D}" destId="{DDFBF3D2-1033-4845-B351-50F99FC64885}" srcOrd="1" destOrd="0" presId="urn:microsoft.com/office/officeart/2008/layout/LinedList"/>
    <dgm:cxn modelId="{589790F4-3E6E-B74E-B9AC-9E3C3A720523}" type="presParOf" srcId="{96B0190F-CADB-984A-9260-0294810F881D}" destId="{E37100E1-9CC6-BF4C-BA8F-9A7CF3B392B4}" srcOrd="2" destOrd="0" presId="urn:microsoft.com/office/officeart/2008/layout/LinedList"/>
    <dgm:cxn modelId="{BA03E6D9-5F90-9348-9CF5-143C3273E4C5}" type="presParOf" srcId="{E37100E1-9CC6-BF4C-BA8F-9A7CF3B392B4}" destId="{80910DD8-3A4B-DB46-9415-E8FB6E971F4D}" srcOrd="0" destOrd="0" presId="urn:microsoft.com/office/officeart/2008/layout/LinedList"/>
    <dgm:cxn modelId="{D10FE60B-A00D-654E-BD8A-E1D98470649B}" type="presParOf" srcId="{80910DD8-3A4B-DB46-9415-E8FB6E971F4D}" destId="{1D39F57F-F4EE-5B48-B027-348B3392208F}" srcOrd="0" destOrd="0" presId="urn:microsoft.com/office/officeart/2008/layout/LinedList"/>
    <dgm:cxn modelId="{0D576B4A-974A-E44A-A153-04B9FE86AA6B}" type="presParOf" srcId="{80910DD8-3A4B-DB46-9415-E8FB6E971F4D}" destId="{1DB80776-E333-0A48-BBC7-7DD065EF5E35}" srcOrd="1" destOrd="0" presId="urn:microsoft.com/office/officeart/2008/layout/LinedList"/>
    <dgm:cxn modelId="{2B34A44F-F95A-A04A-9D0D-744FA2FEA39E}" type="presParOf" srcId="{80910DD8-3A4B-DB46-9415-E8FB6E971F4D}" destId="{75EE60FF-F79C-9B4D-9B59-865F768B2BA3}" srcOrd="2" destOrd="0" presId="urn:microsoft.com/office/officeart/2008/layout/LinedList"/>
    <dgm:cxn modelId="{90FE3D7B-DD57-774D-BAAB-BBBB1A5D8F84}" type="presParOf" srcId="{2CD17A38-BB19-8240-B6EF-7A78223E161B}" destId="{A999A2B8-078A-1340-8ABE-03684BA41A2A}" srcOrd="5" destOrd="0" presId="urn:microsoft.com/office/officeart/2008/layout/LinedList"/>
    <dgm:cxn modelId="{A66B8810-5323-A141-A2CB-4AFE297D66B9}" type="presParOf" srcId="{2CD17A38-BB19-8240-B6EF-7A78223E161B}" destId="{4E1C9AA1-79CC-544A-B330-E3169D7CBBD9}" srcOrd="6" destOrd="0" presId="urn:microsoft.com/office/officeart/2008/layout/LinedList"/>
    <dgm:cxn modelId="{4E6793D9-BFB2-FA49-AB8E-89D9B1BE7F12}" type="presParOf" srcId="{2CD17A38-BB19-8240-B6EF-7A78223E161B}" destId="{650B5E06-6125-574F-8A1E-178976AE6B24}" srcOrd="7" destOrd="0" presId="urn:microsoft.com/office/officeart/2008/layout/LinedList"/>
    <dgm:cxn modelId="{FD0193D3-E708-0B41-864D-B5B93B84BE05}" type="presParOf" srcId="{650B5E06-6125-574F-8A1E-178976AE6B24}" destId="{94707B56-688C-2847-83CE-7BACC40EF0E6}" srcOrd="0" destOrd="0" presId="urn:microsoft.com/office/officeart/2008/layout/LinedList"/>
    <dgm:cxn modelId="{F5129445-B248-7C48-9D71-5A3877B3D05E}" type="presParOf" srcId="{650B5E06-6125-574F-8A1E-178976AE6B24}" destId="{B9929ECF-CB91-1B40-9A37-D72CE4BF3723}" srcOrd="1" destOrd="0" presId="urn:microsoft.com/office/officeart/2008/layout/LinedList"/>
    <dgm:cxn modelId="{2A4B5F45-92B3-0849-BD37-D9C91117E3FC}" type="presParOf" srcId="{650B5E06-6125-574F-8A1E-178976AE6B24}" destId="{5D0B1B4D-C111-F046-A8B9-8B0C1AE4A84E}" srcOrd="2" destOrd="0" presId="urn:microsoft.com/office/officeart/2008/layout/LinedList"/>
    <dgm:cxn modelId="{EC59C46A-EFD4-EF49-A314-F2CE52E8F3BA}" type="presParOf" srcId="{5D0B1B4D-C111-F046-A8B9-8B0C1AE4A84E}" destId="{D2E26366-21EF-444E-8009-183F319FFE87}" srcOrd="0" destOrd="0" presId="urn:microsoft.com/office/officeart/2008/layout/LinedList"/>
    <dgm:cxn modelId="{E1552489-FDA9-6747-B5F2-FD7BB546A489}" type="presParOf" srcId="{D2E26366-21EF-444E-8009-183F319FFE87}" destId="{DEDAEB6F-935D-DF49-90FC-89369D0DC4F8}" srcOrd="0" destOrd="0" presId="urn:microsoft.com/office/officeart/2008/layout/LinedList"/>
    <dgm:cxn modelId="{212C9D1E-80E7-2442-B68E-9D98FBC45B2F}" type="presParOf" srcId="{D2E26366-21EF-444E-8009-183F319FFE87}" destId="{A82BE121-D986-C047-A131-4DCE16350721}" srcOrd="1" destOrd="0" presId="urn:microsoft.com/office/officeart/2008/layout/LinedList"/>
    <dgm:cxn modelId="{D52BFBB1-767B-4C45-BAD8-D7DA47B1D822}" type="presParOf" srcId="{D2E26366-21EF-444E-8009-183F319FFE87}" destId="{29A70AC2-CAB4-A842-9DB3-7951EA74D9F6}" srcOrd="2" destOrd="0" presId="urn:microsoft.com/office/officeart/2008/layout/LinedList"/>
    <dgm:cxn modelId="{D01030A9-3397-B24B-8C3C-A4D90E4C2E94}" type="presParOf" srcId="{2CD17A38-BB19-8240-B6EF-7A78223E161B}" destId="{5F4CC15B-3022-F947-9CD7-DEBDC2C9A9C7}" srcOrd="8" destOrd="0" presId="urn:microsoft.com/office/officeart/2008/layout/LinedList"/>
    <dgm:cxn modelId="{7C068AA9-05E2-8647-A63E-9856E8341743}" type="presParOf" srcId="{2CD17A38-BB19-8240-B6EF-7A78223E161B}" destId="{37D6D87B-1189-E54E-B46F-E9F308876B44}" srcOrd="9" destOrd="0" presId="urn:microsoft.com/office/officeart/2008/layout/LinedList"/>
    <dgm:cxn modelId="{346B155D-4BF2-CF4A-A61B-D5D0260A255A}" type="presParOf" srcId="{2CD17A38-BB19-8240-B6EF-7A78223E161B}" destId="{A64CD280-CE10-A148-9369-224E09894032}" srcOrd="10" destOrd="0" presId="urn:microsoft.com/office/officeart/2008/layout/LinedList"/>
    <dgm:cxn modelId="{FF27457D-880A-F647-A48D-10647ABC1614}" type="presParOf" srcId="{A64CD280-CE10-A148-9369-224E09894032}" destId="{9EDC4B29-7DA3-A84F-94DE-7A23303483FF}" srcOrd="0" destOrd="0" presId="urn:microsoft.com/office/officeart/2008/layout/LinedList"/>
    <dgm:cxn modelId="{0E556720-B8F2-3542-9F19-8CF0586CAEF0}" type="presParOf" srcId="{A64CD280-CE10-A148-9369-224E09894032}" destId="{AC1191A6-38F6-6846-BED9-B6F8378FD5B5}" srcOrd="1" destOrd="0" presId="urn:microsoft.com/office/officeart/2008/layout/LinedList"/>
    <dgm:cxn modelId="{0CE2F84E-406C-4048-AF10-4098F349D63D}" type="presParOf" srcId="{A64CD280-CE10-A148-9369-224E09894032}" destId="{6975A540-F59B-134C-A04A-462BFFC0A796}" srcOrd="2" destOrd="0" presId="urn:microsoft.com/office/officeart/2008/layout/LinedList"/>
    <dgm:cxn modelId="{CB11D3EA-40F2-CE4E-8F61-E4454C68CB8F}" type="presParOf" srcId="{6975A540-F59B-134C-A04A-462BFFC0A796}" destId="{DFA01496-1386-D546-8C9A-1DBD0B8F087D}" srcOrd="0" destOrd="0" presId="urn:microsoft.com/office/officeart/2008/layout/LinedList"/>
    <dgm:cxn modelId="{041839F6-C3F4-E546-AA8F-79725CB18030}" type="presParOf" srcId="{DFA01496-1386-D546-8C9A-1DBD0B8F087D}" destId="{2CE2173C-435D-664B-A02D-DB987ADDEF02}" srcOrd="0" destOrd="0" presId="urn:microsoft.com/office/officeart/2008/layout/LinedList"/>
    <dgm:cxn modelId="{A0B790CF-AFB7-F34E-B2DE-9EE05091296C}" type="presParOf" srcId="{DFA01496-1386-D546-8C9A-1DBD0B8F087D}" destId="{60F1EBB0-F136-1F41-A7E5-EDC9FF541B1C}" srcOrd="1" destOrd="0" presId="urn:microsoft.com/office/officeart/2008/layout/LinedList"/>
    <dgm:cxn modelId="{DB42E0C4-E122-304B-885F-237015ABB770}" type="presParOf" srcId="{DFA01496-1386-D546-8C9A-1DBD0B8F087D}" destId="{B97C07D8-D506-5B41-919B-5BA4EF1C7411}" srcOrd="2" destOrd="0" presId="urn:microsoft.com/office/officeart/2008/layout/LinedList"/>
    <dgm:cxn modelId="{D006EF9D-6AE5-1141-9B62-F1DC076BB0EA}" type="presParOf" srcId="{6975A540-F59B-134C-A04A-462BFFC0A796}" destId="{8C9D0E6A-2BEF-C248-ABFE-E76A71142D4D}" srcOrd="1" destOrd="0" presId="urn:microsoft.com/office/officeart/2008/layout/LinedList"/>
    <dgm:cxn modelId="{28A72BCF-15F9-B047-8D0A-BA9A84EAD596}" type="presParOf" srcId="{6975A540-F59B-134C-A04A-462BFFC0A796}" destId="{15C3F2B5-9E9E-2B43-8B63-57390959CF31}" srcOrd="2" destOrd="0" presId="urn:microsoft.com/office/officeart/2008/layout/LinedList"/>
    <dgm:cxn modelId="{5054C5C6-E4B7-154F-833C-286493616FBB}" type="presParOf" srcId="{15C3F2B5-9E9E-2B43-8B63-57390959CF31}" destId="{60A874F7-16AB-A342-BD62-82E84AB5B649}" srcOrd="0" destOrd="0" presId="urn:microsoft.com/office/officeart/2008/layout/LinedList"/>
    <dgm:cxn modelId="{0AA6379C-A849-004E-9C33-BF72B478EDAF}" type="presParOf" srcId="{15C3F2B5-9E9E-2B43-8B63-57390959CF31}" destId="{0B65E6B5-6196-6143-8A4A-E2D458A1D411}" srcOrd="1" destOrd="0" presId="urn:microsoft.com/office/officeart/2008/layout/LinedList"/>
    <dgm:cxn modelId="{C436AC75-4D3B-5A45-A1A0-151904071F6A}" type="presParOf" srcId="{15C3F2B5-9E9E-2B43-8B63-57390959CF31}" destId="{78405D3C-5D5E-B74A-B201-DF0D69379DD1}" srcOrd="2" destOrd="0" presId="urn:microsoft.com/office/officeart/2008/layout/LinedList"/>
    <dgm:cxn modelId="{43EEC009-8E16-D346-A52E-3324B603D29C}" type="presParOf" srcId="{2CD17A38-BB19-8240-B6EF-7A78223E161B}" destId="{D566B045-D591-DE4B-AEC5-CCA7819D97BF}" srcOrd="11" destOrd="0" presId="urn:microsoft.com/office/officeart/2008/layout/LinedList"/>
    <dgm:cxn modelId="{FA1ED72A-FFC2-8A40-B85E-554F8C3B56A4}" type="presParOf" srcId="{2CD17A38-BB19-8240-B6EF-7A78223E161B}" destId="{24CDA8EC-540F-E145-9E28-6D3BDC02EF89}" srcOrd="12" destOrd="0" presId="urn:microsoft.com/office/officeart/2008/layout/LinedList"/>
    <dgm:cxn modelId="{238886D5-9761-DE44-98AA-12216B3B7781}" type="presParOf" srcId="{2CD17A38-BB19-8240-B6EF-7A78223E161B}" destId="{52C40116-C7BF-9349-BEBD-480BDB4A2564}" srcOrd="13" destOrd="0" presId="urn:microsoft.com/office/officeart/2008/layout/LinedList"/>
    <dgm:cxn modelId="{166FD3AD-BE59-3549-953B-25DFA1AB23E3}" type="presParOf" srcId="{52C40116-C7BF-9349-BEBD-480BDB4A2564}" destId="{D9808C18-0FA8-8E4C-BFF9-71D8CD2E5308}" srcOrd="0" destOrd="0" presId="urn:microsoft.com/office/officeart/2008/layout/LinedList"/>
    <dgm:cxn modelId="{11E668B2-4AE1-BB41-A52B-944054906475}" type="presParOf" srcId="{52C40116-C7BF-9349-BEBD-480BDB4A2564}" destId="{7B5231A5-2EB5-8940-B8A0-49300D9D5807}" srcOrd="1" destOrd="0" presId="urn:microsoft.com/office/officeart/2008/layout/LinedList"/>
    <dgm:cxn modelId="{6AB506EC-D4CC-174E-9BC7-5F2A52B71625}" type="presParOf" srcId="{52C40116-C7BF-9349-BEBD-480BDB4A2564}" destId="{FF88B18D-E8FE-084D-8202-A3A01F1E57BD}" srcOrd="2" destOrd="0" presId="urn:microsoft.com/office/officeart/2008/layout/LinedList"/>
    <dgm:cxn modelId="{78CDDCA2-CDF3-DF41-8B0F-3A6ACE6F4299}" type="presParOf" srcId="{FF88B18D-E8FE-084D-8202-A3A01F1E57BD}" destId="{CC0FFB2C-C8EA-A74D-88E1-2695DB6345C8}" srcOrd="0" destOrd="0" presId="urn:microsoft.com/office/officeart/2008/layout/LinedList"/>
    <dgm:cxn modelId="{E6B34FD4-A106-5B4B-AD83-1B8547A24486}" type="presParOf" srcId="{CC0FFB2C-C8EA-A74D-88E1-2695DB6345C8}" destId="{948B4510-3CB8-C442-91B4-5F92C7442410}" srcOrd="0" destOrd="0" presId="urn:microsoft.com/office/officeart/2008/layout/LinedList"/>
    <dgm:cxn modelId="{AD89C8DE-8A73-964B-89A4-FF1F0B43BB17}" type="presParOf" srcId="{CC0FFB2C-C8EA-A74D-88E1-2695DB6345C8}" destId="{2B9B5C38-3262-0E47-A256-D32332021BE5}" srcOrd="1" destOrd="0" presId="urn:microsoft.com/office/officeart/2008/layout/LinedList"/>
    <dgm:cxn modelId="{C22036BF-EEA1-0D4C-B78D-36C529A10376}" type="presParOf" srcId="{CC0FFB2C-C8EA-A74D-88E1-2695DB6345C8}" destId="{DA34405B-70D6-CC4A-B489-C48E56BD42D8}" srcOrd="2" destOrd="0" presId="urn:microsoft.com/office/officeart/2008/layout/LinedList"/>
    <dgm:cxn modelId="{5E1C7586-FA24-1A4F-A5BB-9C6B6D729E81}" type="presParOf" srcId="{2CD17A38-BB19-8240-B6EF-7A78223E161B}" destId="{5089E187-1BEC-B04D-AE0D-4C6CCF5A61BD}" srcOrd="14" destOrd="0" presId="urn:microsoft.com/office/officeart/2008/layout/LinedList"/>
    <dgm:cxn modelId="{989B7D7C-59DA-CE43-B7DF-84DAD70E1C62}" type="presParOf" srcId="{2CD17A38-BB19-8240-B6EF-7A78223E161B}" destId="{DD865DDC-41FE-1A4C-B0CB-8FE17FDF6CF2}" srcOrd="15" destOrd="0" presId="urn:microsoft.com/office/officeart/2008/layout/LinedList"/>
  </dgm:cxnLst>
  <dgm:bg>
    <a:solidFill>
      <a:schemeClr val="bg2"/>
    </a:solidFill>
  </dgm:bg>
  <dgm:whole>
    <a:ln>
      <a:solidFill>
        <a:schemeClr val="accent5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oMath>
              </a14:m>
              <a:endParaRPr lang="en-US" dirty="0"/>
            </a:p>
          </dgm:t>
        </dgm:pt>
      </mc:Choice>
      <mc:Fallback xmlns="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dirty="0"/>
            </a:p>
          </dgm:t>
        </dgm:pt>
      </mc:Fallback>
    </mc:AlternateConten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endParaRPr lang="en-US" dirty="0"/>
            </a:p>
          </dgm:t>
        </dgm:pt>
      </mc:Fallback>
    </mc:AlternateConten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m:oMathPara>
              </a14:m>
              <a:endParaRPr lang="en-US" i="1" dirty="0"/>
            </a:p>
          </dgm:t>
        </dgm:pt>
      </mc:Choice>
      <mc:Fallback xmlns="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:r>
                <a:rPr lang="en-US" b="0" i="0">
                  <a:latin typeface="Cambria Math" panose="02040503050406030204" pitchFamily="18" charset="0"/>
                </a:rPr>
                <a:t>𝑑</a:t>
              </a:r>
              <a:endParaRPr lang="en-US" i="1" dirty="0"/>
            </a:p>
          </dgm:t>
        </dgm:pt>
      </mc:Fallback>
    </mc:AlternateConten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2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2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2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2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2"/>
      <dgm:spPr/>
    </dgm:pt>
    <dgm:pt modelId="{C9B8B36C-60E9-7643-8A59-4415D6613DA2}" type="pres">
      <dgm:prSet presAssocID="{9452E596-A216-9E47-8D29-919C1A6E07E1}" presName="text2" presStyleLbl="fgAcc2" presStyleIdx="1" presStyleCnt="2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2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2"/>
      <dgm:spPr/>
    </dgm:pt>
    <dgm:pt modelId="{DFA0D484-D2DD-7445-B5A4-D44BCD20B7C5}" type="pres">
      <dgm:prSet presAssocID="{C46FA916-0FFE-3149-AD0A-1DFB3851F0EA}" presName="text3" presStyleLbl="fgAcc3" presStyleIdx="0" presStyleCnt="2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8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8"/>
      <dgm:spPr/>
    </dgm:pt>
    <dgm:pt modelId="{0E6DEDC6-FD43-DC41-9A85-3E4892CBFCC1}" type="pres">
      <dgm:prSet presAssocID="{F7E1740E-2F7C-2049-96E5-FF905D2C548E}" presName="text4" presStyleLbl="fgAcc4" presStyleIdx="0" presStyleCnt="8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8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8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8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8"/>
      <dgm:spPr/>
    </dgm:pt>
    <dgm:pt modelId="{B669F9A0-5B32-0148-8A28-009118DEBB10}" type="pres">
      <dgm:prSet presAssocID="{0043558D-BEC2-3047-9C10-EE17BB2BB649}" presName="text4" presStyleLbl="fgAcc4" presStyleIdx="2" presStyleCnt="8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8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8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2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2"/>
      <dgm:spPr/>
    </dgm:pt>
    <dgm:pt modelId="{B08741F9-0289-3046-8CC2-17EA4DD821EE}" type="pres">
      <dgm:prSet presAssocID="{7F149706-424C-DB4B-8476-305A0F658F04}" presName="text3" presStyleLbl="fgAcc3" presStyleIdx="1" presStyleCnt="2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8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8"/>
      <dgm:spPr/>
    </dgm:pt>
    <dgm:pt modelId="{A0BCFFE6-AF4B-FA42-845C-702F0E8FD2AB}" type="pres">
      <dgm:prSet presAssocID="{9F1B09ED-B58D-294D-9CE8-D735A3D42C4D}" presName="text4" presStyleLbl="fgAcc4" presStyleIdx="4" presStyleCnt="8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8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8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8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8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8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8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970EA8-0023-3F43-ADFC-CE7E68B90EAD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{~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𝑆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(Non-fungible: non-transferable &amp; </a:t>
              </a:r>
              <a:r>
                <a:rPr lang="en-US" sz="1600" dirty="0" err="1"/>
                <a:t>suspendable</a:t>
              </a:r>
              <a:r>
                <a:rPr lang="en-US" sz="1600" dirty="0"/>
                <a:t>) (implicit </a:t>
              </a:r>
              <a:r>
                <a:rPr lang="en-US" sz="1600" i="1" dirty="0"/>
                <a:t>~d</a:t>
              </a:r>
              <a:r>
                <a:rPr lang="en-US" sz="1600" dirty="0"/>
                <a:t>)</a:t>
              </a:r>
            </a:p>
          </dgm:t>
        </dgm:pt>
      </mc:Choice>
      <mc:Fallback xmlns="">
        <dgm:pt modelId="{3C970EA8-0023-3F43-ADFC-CE7E68B90EAD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b="0" i="0">
                  <a:latin typeface="Cambria Math" panose="02040503050406030204" pitchFamily="18" charset="0"/>
                </a:rPr>
                <a:t>{~𝑡, 𝑆}</a:t>
              </a:r>
              <a:r>
                <a:rPr lang="en-US" sz="1600" dirty="0"/>
                <a:t> (Non-fungible: non-transferable &amp; </a:t>
              </a:r>
              <a:r>
                <a:rPr lang="en-US" sz="1600" dirty="0" err="1"/>
                <a:t>suspendable</a:t>
              </a:r>
              <a:r>
                <a:rPr lang="en-US" sz="1600" dirty="0"/>
                <a:t>) (implicit </a:t>
              </a:r>
              <a:r>
                <a:rPr lang="en-US" sz="1600" i="1" dirty="0"/>
                <a:t>~d</a:t>
              </a:r>
              <a:r>
                <a:rPr lang="en-US" sz="1600" dirty="0"/>
                <a:t>)</a:t>
              </a:r>
            </a:p>
          </dgm:t>
        </dgm:pt>
      </mc:Fallback>
    </mc:AlternateConten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B4290DD-5EFF-E544-810B-C4DFF5A2DEBF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){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(Hybrid: expire-able &amp; transferable)</a:t>
              </a:r>
            </a:p>
          </dgm:t>
        </dgm:pt>
      </mc:Choice>
      <mc:Fallback xmlns="">
        <dgm:pt modelId="{AB4290DD-5EFF-E544-810B-C4DFF5A2DEBF}">
          <dgm:prSet phldrT="[Text]"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(𝜏_</a:t>
              </a:r>
              <a:r>
                <a:rPr lang="el-GR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){𝑒,𝑡}</a:t>
              </a:r>
              <a:r>
                <a:rPr lang="en-US" sz="1600" dirty="0"/>
                <a:t> (Hybrid: expire-able &amp; transferable)</a:t>
              </a:r>
            </a:p>
          </dgm:t>
        </dgm:pt>
      </mc:Fallback>
    </mc:AlternateConten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68413B-4D0B-A749-AED5-3D4E01C35E42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{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(Fungible: sub-dividable &amp; Supply Control)</a:t>
              </a:r>
            </a:p>
          </dgm:t>
        </dgm:pt>
      </mc:Choice>
      <mc:Fallback xmlns="">
        <dgm:pt modelId="{8668413B-4D0B-A749-AED5-3D4E01C35E42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l-GR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{𝑑,𝑆𝐶}</a:t>
              </a:r>
              <a:r>
                <a:rPr lang="en-US" sz="1600" dirty="0"/>
                <a:t> (Fungible: sub-dividable &amp; Supply Control)</a:t>
              </a:r>
            </a:p>
          </dgm:t>
        </dgm:pt>
      </mc:Fallback>
    </mc:AlternateConten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4D8985A6-B295-1848-946D-B37569C6F118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{</m:t>
                  </m:r>
                </m:oMath>
              </a14:m>
              <a:r>
                <a:rPr lang="en-US" sz="1600" i="1" dirty="0"/>
                <a:t>~d,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(Fungible: whole, delegable &amp; Supply Control)</a:t>
              </a:r>
            </a:p>
          </dgm:t>
        </dgm:pt>
      </mc:Choice>
      <mc:Fallback xmlns="">
        <dgm:pt modelId="{4D8985A6-B295-1848-946D-B37569C6F118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{</a:t>
              </a:r>
              <a:r>
                <a:rPr lang="en-US" sz="1600" i="1" dirty="0"/>
                <a:t>~d,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𝑔, 𝑆𝐶}</a:t>
              </a:r>
              <a:r>
                <a:rPr lang="en-US" sz="1600" dirty="0"/>
                <a:t> (Fungible: whole, delegable &amp; Supply Control)</a:t>
              </a:r>
            </a:p>
          </dgm:t>
        </dgm:pt>
      </mc:Fallback>
    </mc:AlternateConten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0E5A18-7E21-AB43-8BAA-D87E8B61AD63}">
          <dgm:prSet phldrT="[Text]" custT="1"/>
          <dgm:spPr/>
          <dgm:t>
            <a:bodyPr/>
            <a:lstStyle/>
            <a:p>
              <a:r>
                <a:rPr lang="en-US" sz="1500" dirty="0"/>
                <a:t>[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5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r>
                <a:rPr lang="en-US" sz="1500" dirty="0"/>
                <a:t>{</a:t>
              </a:r>
              <a:r>
                <a:rPr lang="en-US" sz="1400" i="1" dirty="0"/>
                <a:t>~d</a:t>
              </a:r>
              <a14:m>
                <m:oMath xmlns:m="http://schemas.openxmlformats.org/officeDocument/2006/math">
                  <m:r>
                    <a:rPr lang="en-US" sz="15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</m:t>
                  </m:r>
                  <m:r>
                    <a:rPr lang="en-US" sz="15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}+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𝑆𝐾𝑈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]</m:t>
                  </m:r>
                </m:oMath>
              </a14:m>
              <a:r>
                <a:rPr lang="en-US" sz="1500" dirty="0"/>
                <a:t> (Fungible: whole, delegable &amp; Supply Control and a SKU property)</a:t>
              </a:r>
            </a:p>
          </dgm:t>
        </dgm:pt>
      </mc:Choice>
      <mc:Fallback xmlns="">
        <dgm:pt modelId="{E80E5A18-7E21-AB43-8BAA-D87E8B61AD63}">
          <dgm:prSet phldrT="[Text]" custT="1"/>
          <dgm:spPr/>
          <dgm:t>
            <a:bodyPr/>
            <a:lstStyle/>
            <a:p>
              <a:r>
                <a:rPr lang="en-US" sz="1500" dirty="0"/>
                <a:t>[</a:t>
              </a:r>
              <a:r>
                <a:rPr lang="en-US" sz="15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5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500" dirty="0"/>
                <a:t>{</a:t>
              </a:r>
              <a:r>
                <a:rPr lang="en-US" sz="1400" i="1" dirty="0"/>
                <a:t>~d</a:t>
              </a:r>
              <a:r>
                <a:rPr lang="en-US" sz="15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,𝑔, 𝑆𝐶}+𝜙𝑆𝐾𝑈]</a:t>
              </a:r>
              <a:r>
                <a:rPr lang="en-US" sz="1500" dirty="0"/>
                <a:t> (Fungible: whole, delegable &amp; Supply Control and a SKU property)</a:t>
              </a:r>
            </a:p>
          </dgm:t>
        </dgm:pt>
      </mc:Fallback>
    </mc:AlternateConten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F75182B-3508-BD47-9F10-A91CA5993A15}" type="doc">
      <dgm:prSet loTypeId="urn:microsoft.com/office/officeart/2008/layout/LinedLis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C49E9D-6852-654F-94A6-A45DF13DA9CF}">
      <dgm:prSet phldrT="[Text]" custT="1"/>
      <dgm:spPr/>
      <dgm:t>
        <a:bodyPr vert="vert270" anchor="t"/>
        <a:lstStyle/>
        <a:p>
          <a:r>
            <a:rPr lang="en-US" sz="1800" dirty="0"/>
            <a:t>Definition</a:t>
          </a:r>
          <a:endParaRPr lang="en-US" sz="1400" dirty="0"/>
        </a:p>
      </dgm:t>
    </dgm:pt>
    <dgm:pt modelId="{FE00E4B2-8816-4B41-8AA2-D2EAB03D6CF9}" type="parTrans" cxnId="{FE840EC4-B4E7-0347-A325-F6F22241BC26}">
      <dgm:prSet/>
      <dgm:spPr/>
      <dgm:t>
        <a:bodyPr/>
        <a:lstStyle/>
        <a:p>
          <a:endParaRPr lang="en-US"/>
        </a:p>
      </dgm:t>
    </dgm:pt>
    <dgm:pt modelId="{D94CA886-053A-B145-AB0E-C0F3FB51F6B5}" type="sibTrans" cxnId="{FE840EC4-B4E7-0347-A325-F6F22241BC26}">
      <dgm:prSet/>
      <dgm:spPr/>
      <dgm:t>
        <a:bodyPr/>
        <a:lstStyle/>
        <a:p>
          <a:endParaRPr lang="en-US"/>
        </a:p>
      </dgm:t>
    </dgm:pt>
    <dgm:pt modelId="{998EE5B7-4AFC-A346-9B39-1694A8FC31A2}">
      <dgm:prSet phldrT="[Text]" custT="1"/>
      <dgm:spPr>
        <a:blipFill>
          <a:blip xmlns:r="http://schemas.openxmlformats.org/officeDocument/2006/relationships" r:embed="rId1"/>
          <a:stretch>
            <a:fillRect l="-4237" t="-6667" b="-1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4BA61C3-9E7E-994B-B14C-96FD221FD5D9}" type="parTrans" cxnId="{F6165F32-FC28-4947-8472-193AFEA16249}">
      <dgm:prSet/>
      <dgm:spPr/>
      <dgm:t>
        <a:bodyPr/>
        <a:lstStyle/>
        <a:p>
          <a:endParaRPr lang="en-US"/>
        </a:p>
      </dgm:t>
    </dgm:pt>
    <dgm:pt modelId="{7910B80A-7343-1C42-A816-DD8DEFAA1167}" type="sibTrans" cxnId="{F6165F32-FC28-4947-8472-193AFEA16249}">
      <dgm:prSet/>
      <dgm:spPr/>
      <dgm:t>
        <a:bodyPr/>
        <a:lstStyle/>
        <a:p>
          <a:endParaRPr lang="en-US"/>
        </a:p>
      </dgm:t>
    </dgm:pt>
    <dgm:pt modelId="{AB2EC009-1C69-1A48-928C-A5A27C698F11}">
      <dgm:prSet phldrT="[Text]" custT="1"/>
      <dgm:spPr/>
      <dgm:t>
        <a:bodyPr/>
        <a:lstStyle/>
        <a:p>
          <a:r>
            <a:rPr lang="en-US" sz="1600" i="1" dirty="0"/>
            <a:t>reference - ~d</a:t>
          </a:r>
        </a:p>
      </dgm:t>
    </dgm:pt>
    <dgm:pt modelId="{FA4D43C8-B80E-8349-A373-6C7410516EEE}" type="parTrans" cxnId="{681A0266-FC8D-844E-9248-A8215AAEA422}">
      <dgm:prSet/>
      <dgm:spPr/>
      <dgm:t>
        <a:bodyPr/>
        <a:lstStyle/>
        <a:p>
          <a:endParaRPr lang="en-US"/>
        </a:p>
      </dgm:t>
    </dgm:pt>
    <dgm:pt modelId="{4892F463-E218-4F48-B803-5691096612BA}" type="sibTrans" cxnId="{681A0266-FC8D-844E-9248-A8215AAEA422}">
      <dgm:prSet/>
      <dgm:spPr/>
      <dgm:t>
        <a:bodyPr/>
        <a:lstStyle/>
        <a:p>
          <a:endParaRPr lang="en-US"/>
        </a:p>
      </dgm:t>
    </dgm:pt>
    <dgm:pt modelId="{7079D066-33CF-714E-8254-D77D69450505}">
      <dgm:prSet phldrT="[Text]" custT="1"/>
      <dgm:spPr/>
      <dgm:t>
        <a:bodyPr/>
        <a:lstStyle/>
        <a:p>
          <a:r>
            <a:rPr lang="en-US" sz="1600" i="1" dirty="0"/>
            <a:t>reference - g</a:t>
          </a:r>
        </a:p>
      </dgm:t>
    </dgm:pt>
    <dgm:pt modelId="{60EAFE34-B404-6E41-AB61-26963611FE89}" type="parTrans" cxnId="{D798F80A-3BED-B348-ABF7-D71EC615A256}">
      <dgm:prSet/>
      <dgm:spPr/>
      <dgm:t>
        <a:bodyPr/>
        <a:lstStyle/>
        <a:p>
          <a:endParaRPr lang="en-US"/>
        </a:p>
      </dgm:t>
    </dgm:pt>
    <dgm:pt modelId="{9CA67255-51D8-9948-B6D7-892742FF4F98}" type="sibTrans" cxnId="{D798F80A-3BED-B348-ABF7-D71EC615A256}">
      <dgm:prSet/>
      <dgm:spPr/>
      <dgm:t>
        <a:bodyPr/>
        <a:lstStyle/>
        <a:p>
          <a:endParaRPr lang="en-US"/>
        </a:p>
      </dgm:t>
    </dgm:pt>
    <dgm:pt modelId="{4FC4931B-63C3-B346-BB70-E265523DB15D}">
      <dgm:prSet phldrT="[Text]"/>
      <dgm:spPr/>
      <dgm:t>
        <a:bodyPr/>
        <a:lstStyle/>
        <a:p>
          <a:r>
            <a:rPr lang="en-US" dirty="0"/>
            <a:t>settings</a:t>
          </a:r>
        </a:p>
      </dgm:t>
    </dgm:pt>
    <dgm:pt modelId="{1245DA88-0C22-324E-904C-92BE37ACCDED}" type="parTrans" cxnId="{F7069E90-704A-F44D-AB4A-EAD3778B205E}">
      <dgm:prSet/>
      <dgm:spPr/>
      <dgm:t>
        <a:bodyPr/>
        <a:lstStyle/>
        <a:p>
          <a:endParaRPr lang="en-US"/>
        </a:p>
      </dgm:t>
    </dgm:pt>
    <dgm:pt modelId="{04AB8553-0D45-8D41-9D63-DADEBE34EF5E}" type="sibTrans" cxnId="{F7069E90-704A-F44D-AB4A-EAD3778B205E}">
      <dgm:prSet/>
      <dgm:spPr/>
      <dgm:t>
        <a:bodyPr/>
        <a:lstStyle/>
        <a:p>
          <a:endParaRPr lang="en-US"/>
        </a:p>
      </dgm:t>
    </dgm:pt>
    <dgm:pt modelId="{E71C853C-269E-BA46-A8FB-CF960D78A5F4}">
      <dgm:prSet phldrT="[Text]"/>
      <dgm:spPr/>
      <dgm:t>
        <a:bodyPr/>
        <a:lstStyle/>
        <a:p>
          <a:r>
            <a:rPr lang="en-US" dirty="0"/>
            <a:t>decimals = 0</a:t>
          </a:r>
        </a:p>
      </dgm:t>
    </dgm:pt>
    <dgm:pt modelId="{3084462C-D992-2E49-AE5D-B8FA357351E2}" type="parTrans" cxnId="{35364F5B-F2EF-F542-BB4D-DBEF7F8593CF}">
      <dgm:prSet/>
      <dgm:spPr/>
      <dgm:t>
        <a:bodyPr/>
        <a:lstStyle/>
        <a:p>
          <a:endParaRPr lang="en-US"/>
        </a:p>
      </dgm:t>
    </dgm:pt>
    <dgm:pt modelId="{6F897B5F-6C5F-B94A-9D19-E7A0490F5ED3}" type="sibTrans" cxnId="{35364F5B-F2EF-F542-BB4D-DBEF7F8593CF}">
      <dgm:prSet/>
      <dgm:spPr/>
      <dgm:t>
        <a:bodyPr/>
        <a:lstStyle/>
        <a:p>
          <a:endParaRPr lang="en-US"/>
        </a:p>
      </dgm:t>
    </dgm:pt>
    <dgm:pt modelId="{A1F19011-08F0-DB41-99CA-A1DDAC5F9468}">
      <dgm:prSet phldrT="[Text]"/>
      <dgm:spPr/>
      <dgm:t>
        <a:bodyPr/>
        <a:lstStyle/>
        <a:p>
          <a:r>
            <a:rPr lang="en-US" dirty="0"/>
            <a:t>transferable &amp; burnable</a:t>
          </a:r>
        </a:p>
      </dgm:t>
    </dgm:pt>
    <dgm:pt modelId="{625CB0EF-4B3D-B947-8D29-9AF880482A77}" type="parTrans" cxnId="{C5B8CC71-8CAC-A045-82DF-E3385A8C76E5}">
      <dgm:prSet/>
      <dgm:spPr/>
      <dgm:t>
        <a:bodyPr/>
        <a:lstStyle/>
        <a:p>
          <a:endParaRPr lang="en-US"/>
        </a:p>
      </dgm:t>
    </dgm:pt>
    <dgm:pt modelId="{025DCC43-8B18-F84F-A000-4000B4920F59}" type="sibTrans" cxnId="{C5B8CC71-8CAC-A045-82DF-E3385A8C76E5}">
      <dgm:prSet/>
      <dgm:spPr/>
      <dgm:t>
        <a:bodyPr/>
        <a:lstStyle/>
        <a:p>
          <a:endParaRPr lang="en-US"/>
        </a:p>
      </dgm:t>
    </dgm:pt>
    <dgm:pt modelId="{1BBBD2DF-9911-324F-98D5-E9E68002F337}">
      <dgm:prSet phldrT="[Text]" custT="1"/>
      <dgm:spPr/>
      <dgm:t>
        <a:bodyPr/>
        <a:lstStyle/>
        <a:p>
          <a:r>
            <a:rPr lang="en-US" sz="1600" i="1" dirty="0"/>
            <a:t>reference - SC</a:t>
          </a:r>
        </a:p>
      </dgm:t>
    </dgm:pt>
    <dgm:pt modelId="{846317FB-32F3-794E-9F5E-B9097B104DA2}" type="parTrans" cxnId="{FC9C4BDC-61BB-9647-9936-4629033A929E}">
      <dgm:prSet/>
      <dgm:spPr/>
      <dgm:t>
        <a:bodyPr/>
        <a:lstStyle/>
        <a:p>
          <a:endParaRPr lang="en-US"/>
        </a:p>
      </dgm:t>
    </dgm:pt>
    <dgm:pt modelId="{9266BF8B-6965-1B40-9D45-1906AF6266CC}" type="sibTrans" cxnId="{FC9C4BDC-61BB-9647-9936-4629033A929E}">
      <dgm:prSet/>
      <dgm:spPr/>
      <dgm:t>
        <a:bodyPr/>
        <a:lstStyle/>
        <a:p>
          <a:endParaRPr lang="en-US"/>
        </a:p>
      </dgm:t>
    </dgm:pt>
    <dgm:pt modelId="{E32A9EDB-C45B-2D44-8792-80243B0BDAAF}">
      <dgm:prSet phldrT="[Text]"/>
      <dgm:spPr/>
      <dgm:t>
        <a:bodyPr/>
        <a:lstStyle/>
        <a:p>
          <a:r>
            <a:rPr lang="en-US" dirty="0"/>
            <a:t>role = minters</a:t>
          </a:r>
        </a:p>
      </dgm:t>
    </dgm:pt>
    <dgm:pt modelId="{C9311D71-EBF1-CE4B-B45D-C0BD95A66D8D}" type="parTrans" cxnId="{438CA63B-367F-2E42-AE92-06EEE788F4E9}">
      <dgm:prSet/>
      <dgm:spPr/>
      <dgm:t>
        <a:bodyPr/>
        <a:lstStyle/>
        <a:p>
          <a:endParaRPr lang="en-US"/>
        </a:p>
      </dgm:t>
    </dgm:pt>
    <dgm:pt modelId="{5656CF3E-E6E3-8947-8814-57974B79B003}" type="sibTrans" cxnId="{438CA63B-367F-2E42-AE92-06EEE788F4E9}">
      <dgm:prSet/>
      <dgm:spPr/>
      <dgm:t>
        <a:bodyPr/>
        <a:lstStyle/>
        <a:p>
          <a:endParaRPr lang="en-US"/>
        </a:p>
      </dgm:t>
    </dgm:pt>
    <dgm:pt modelId="{0AD14D38-EF05-3B41-932C-D3374BC58135}">
      <dgm:prSet phldrT="[Text]"/>
      <dgm:spPr/>
      <dgm:t>
        <a:bodyPr/>
        <a:lstStyle/>
        <a:p>
          <a:r>
            <a:rPr lang="en-US" dirty="0"/>
            <a:t>apply to </a:t>
          </a:r>
          <a:r>
            <a:rPr lang="en-US" dirty="0" err="1"/>
            <a:t>mintable</a:t>
          </a:r>
          <a:endParaRPr lang="en-US" dirty="0"/>
        </a:p>
      </dgm:t>
    </dgm:pt>
    <dgm:pt modelId="{DA3DF6A0-1EDB-BC42-949A-D1DDBF1CFDB1}" type="parTrans" cxnId="{C1275C0B-6F68-A54C-BD47-67A1819F9C18}">
      <dgm:prSet/>
      <dgm:spPr/>
      <dgm:t>
        <a:bodyPr/>
        <a:lstStyle/>
        <a:p>
          <a:endParaRPr lang="en-US"/>
        </a:p>
      </dgm:t>
    </dgm:pt>
    <dgm:pt modelId="{B1B29C70-9FDF-B34F-BA90-365F7B3EC015}" type="sibTrans" cxnId="{C1275C0B-6F68-A54C-BD47-67A1819F9C18}">
      <dgm:prSet/>
      <dgm:spPr/>
      <dgm:t>
        <a:bodyPr/>
        <a:lstStyle/>
        <a:p>
          <a:endParaRPr lang="en-US"/>
        </a:p>
      </dgm:t>
    </dgm:pt>
    <dgm:pt modelId="{4883CCE6-24FC-4248-BF50-598FE9BC65C3}">
      <dgm:prSet phldrT="[Text]" custT="1"/>
      <dgm:spPr>
        <a:blipFill>
          <a:blip xmlns:r="http://schemas.openxmlformats.org/officeDocument/2006/relationships" r:embed="rId2"/>
          <a:stretch>
            <a:fillRect l="-4237" t="-6667" b="-1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CC58E6A-69EF-AF40-8076-9A0A218ACE8A}" type="parTrans" cxnId="{8126F44D-44BA-AB4E-9877-CCA58942FD87}">
      <dgm:prSet/>
      <dgm:spPr/>
      <dgm:t>
        <a:bodyPr/>
        <a:lstStyle/>
        <a:p>
          <a:endParaRPr lang="en-US"/>
        </a:p>
      </dgm:t>
    </dgm:pt>
    <dgm:pt modelId="{7FEF9BB7-4407-A443-8747-3D4BFE006A9A}" type="sibTrans" cxnId="{8126F44D-44BA-AB4E-9877-CCA58942FD87}">
      <dgm:prSet/>
      <dgm:spPr/>
      <dgm:t>
        <a:bodyPr/>
        <a:lstStyle/>
        <a:p>
          <a:endParaRPr lang="en-US"/>
        </a:p>
      </dgm:t>
    </dgm:pt>
    <dgm:pt modelId="{F0C4D9B6-FFCA-5249-A346-881AB0C831A9}">
      <dgm:prSet phldrT="[Text]"/>
      <dgm:spPr/>
      <dgm:t>
        <a:bodyPr/>
        <a:lstStyle/>
        <a:p>
          <a:r>
            <a:rPr lang="en-US" dirty="0"/>
            <a:t>15 characters long, starting with a capital letter T</a:t>
          </a:r>
        </a:p>
      </dgm:t>
    </dgm:pt>
    <dgm:pt modelId="{4E40D6A3-03F1-854C-8469-497C5BCFBF8A}" type="parTrans" cxnId="{FCAEFB68-EA8A-C64A-91DD-B82DC5EA6010}">
      <dgm:prSet/>
      <dgm:spPr/>
      <dgm:t>
        <a:bodyPr/>
        <a:lstStyle/>
        <a:p>
          <a:endParaRPr lang="en-US"/>
        </a:p>
      </dgm:t>
    </dgm:pt>
    <dgm:pt modelId="{FA135492-0D08-B04E-A1E4-06E8372E714A}" type="sibTrans" cxnId="{FCAEFB68-EA8A-C64A-91DD-B82DC5EA6010}">
      <dgm:prSet/>
      <dgm:spPr/>
      <dgm:t>
        <a:bodyPr/>
        <a:lstStyle/>
        <a:p>
          <a:endParaRPr lang="en-US"/>
        </a:p>
      </dgm:t>
    </dgm:pt>
    <dgm:pt modelId="{A2A13CCE-3E76-A44E-AB44-05AE722FF679}" type="pres">
      <dgm:prSet presAssocID="{7F75182B-3508-BD47-9F10-A91CA5993A15}" presName="vert0" presStyleCnt="0">
        <dgm:presLayoutVars>
          <dgm:dir/>
          <dgm:animOne val="branch"/>
          <dgm:animLvl val="lvl"/>
        </dgm:presLayoutVars>
      </dgm:prSet>
      <dgm:spPr/>
    </dgm:pt>
    <dgm:pt modelId="{0291C4E9-1658-7C4C-9706-D540BFF4075B}" type="pres">
      <dgm:prSet presAssocID="{C4C49E9D-6852-654F-94A6-A45DF13DA9CF}" presName="thickLine" presStyleLbl="alignNode1" presStyleIdx="0" presStyleCnt="1"/>
      <dgm:spPr/>
    </dgm:pt>
    <dgm:pt modelId="{ECED5003-62F4-1940-9F14-245DD681CA97}" type="pres">
      <dgm:prSet presAssocID="{C4C49E9D-6852-654F-94A6-A45DF13DA9CF}" presName="horz1" presStyleCnt="0"/>
      <dgm:spPr/>
    </dgm:pt>
    <dgm:pt modelId="{40FA2975-B7EA-8149-9DE1-9FF9FFFA9A1C}" type="pres">
      <dgm:prSet presAssocID="{C4C49E9D-6852-654F-94A6-A45DF13DA9CF}" presName="tx1" presStyleLbl="revTx" presStyleIdx="0" presStyleCnt="12" custScaleX="51789"/>
      <dgm:spPr/>
    </dgm:pt>
    <dgm:pt modelId="{2CD17A38-BB19-8240-B6EF-7A78223E161B}" type="pres">
      <dgm:prSet presAssocID="{C4C49E9D-6852-654F-94A6-A45DF13DA9CF}" presName="vert1" presStyleCnt="0"/>
      <dgm:spPr/>
    </dgm:pt>
    <dgm:pt modelId="{2FF74BDE-7693-B64F-9092-D38FDED54F23}" type="pres">
      <dgm:prSet presAssocID="{998EE5B7-4AFC-A346-9B39-1694A8FC31A2}" presName="vertSpace2a" presStyleCnt="0"/>
      <dgm:spPr/>
    </dgm:pt>
    <dgm:pt modelId="{31F06CB1-9928-054C-97FC-0C58894086AD}" type="pres">
      <dgm:prSet presAssocID="{998EE5B7-4AFC-A346-9B39-1694A8FC31A2}" presName="horz2" presStyleCnt="0"/>
      <dgm:spPr/>
    </dgm:pt>
    <dgm:pt modelId="{4D6FB063-266C-054E-AEA2-BAC105F04CBC}" type="pres">
      <dgm:prSet presAssocID="{998EE5B7-4AFC-A346-9B39-1694A8FC31A2}" presName="horzSpace2" presStyleCnt="0"/>
      <dgm:spPr/>
    </dgm:pt>
    <dgm:pt modelId="{4A440C53-11BA-CC41-BB69-0BD18F984C2B}" type="pres">
      <dgm:prSet presAssocID="{998EE5B7-4AFC-A346-9B39-1694A8FC31A2}" presName="tx2" presStyleLbl="revTx" presStyleIdx="1" presStyleCnt="12"/>
      <dgm:spPr/>
    </dgm:pt>
    <dgm:pt modelId="{82EF3508-618E-3B4F-9D8D-52EA6B9284D9}" type="pres">
      <dgm:prSet presAssocID="{998EE5B7-4AFC-A346-9B39-1694A8FC31A2}" presName="vert2" presStyleCnt="0"/>
      <dgm:spPr/>
    </dgm:pt>
    <dgm:pt modelId="{E3064B07-8086-D748-A5EB-E1E4118CE8A9}" type="pres">
      <dgm:prSet presAssocID="{4FC4931B-63C3-B346-BB70-E265523DB15D}" presName="horz3" presStyleCnt="0"/>
      <dgm:spPr/>
    </dgm:pt>
    <dgm:pt modelId="{CF2B3374-260D-0C49-AEB6-F41AB1F7D207}" type="pres">
      <dgm:prSet presAssocID="{4FC4931B-63C3-B346-BB70-E265523DB15D}" presName="horzSpace3" presStyleCnt="0"/>
      <dgm:spPr/>
    </dgm:pt>
    <dgm:pt modelId="{5A45C9A7-562A-6F4C-86BF-9ABCC7DD8956}" type="pres">
      <dgm:prSet presAssocID="{4FC4931B-63C3-B346-BB70-E265523DB15D}" presName="tx3" presStyleLbl="revTx" presStyleIdx="2" presStyleCnt="12"/>
      <dgm:spPr/>
    </dgm:pt>
    <dgm:pt modelId="{E244C132-203B-C845-A810-FFE0E6EE21DC}" type="pres">
      <dgm:prSet presAssocID="{4FC4931B-63C3-B346-BB70-E265523DB15D}" presName="vert3" presStyleCnt="0"/>
      <dgm:spPr/>
    </dgm:pt>
    <dgm:pt modelId="{D0EAE9A7-9460-2648-B5C9-BC4BD1AF22F1}" type="pres">
      <dgm:prSet presAssocID="{998EE5B7-4AFC-A346-9B39-1694A8FC31A2}" presName="thinLine2b" presStyleLbl="callout" presStyleIdx="0" presStyleCnt="6"/>
      <dgm:spPr/>
    </dgm:pt>
    <dgm:pt modelId="{D60C83EA-34B6-AF42-865F-7548A70FCBEB}" type="pres">
      <dgm:prSet presAssocID="{998EE5B7-4AFC-A346-9B39-1694A8FC31A2}" presName="vertSpace2b" presStyleCnt="0"/>
      <dgm:spPr/>
    </dgm:pt>
    <dgm:pt modelId="{96B0190F-CADB-984A-9260-0294810F881D}" type="pres">
      <dgm:prSet presAssocID="{AB2EC009-1C69-1A48-928C-A5A27C698F11}" presName="horz2" presStyleCnt="0"/>
      <dgm:spPr/>
    </dgm:pt>
    <dgm:pt modelId="{7BFF1EDF-399B-5144-A50C-904DFCF11D35}" type="pres">
      <dgm:prSet presAssocID="{AB2EC009-1C69-1A48-928C-A5A27C698F11}" presName="horzSpace2" presStyleCnt="0"/>
      <dgm:spPr/>
    </dgm:pt>
    <dgm:pt modelId="{DDFBF3D2-1033-4845-B351-50F99FC64885}" type="pres">
      <dgm:prSet presAssocID="{AB2EC009-1C69-1A48-928C-A5A27C698F11}" presName="tx2" presStyleLbl="revTx" presStyleIdx="3" presStyleCnt="12"/>
      <dgm:spPr/>
    </dgm:pt>
    <dgm:pt modelId="{E37100E1-9CC6-BF4C-BA8F-9A7CF3B392B4}" type="pres">
      <dgm:prSet presAssocID="{AB2EC009-1C69-1A48-928C-A5A27C698F11}" presName="vert2" presStyleCnt="0"/>
      <dgm:spPr/>
    </dgm:pt>
    <dgm:pt modelId="{80910DD8-3A4B-DB46-9415-E8FB6E971F4D}" type="pres">
      <dgm:prSet presAssocID="{E71C853C-269E-BA46-A8FB-CF960D78A5F4}" presName="horz3" presStyleCnt="0"/>
      <dgm:spPr/>
    </dgm:pt>
    <dgm:pt modelId="{1D39F57F-F4EE-5B48-B027-348B3392208F}" type="pres">
      <dgm:prSet presAssocID="{E71C853C-269E-BA46-A8FB-CF960D78A5F4}" presName="horzSpace3" presStyleCnt="0"/>
      <dgm:spPr/>
    </dgm:pt>
    <dgm:pt modelId="{1DB80776-E333-0A48-BBC7-7DD065EF5E35}" type="pres">
      <dgm:prSet presAssocID="{E71C853C-269E-BA46-A8FB-CF960D78A5F4}" presName="tx3" presStyleLbl="revTx" presStyleIdx="4" presStyleCnt="12"/>
      <dgm:spPr/>
    </dgm:pt>
    <dgm:pt modelId="{75EE60FF-F79C-9B4D-9B59-865F768B2BA3}" type="pres">
      <dgm:prSet presAssocID="{E71C853C-269E-BA46-A8FB-CF960D78A5F4}" presName="vert3" presStyleCnt="0"/>
      <dgm:spPr/>
    </dgm:pt>
    <dgm:pt modelId="{A999A2B8-078A-1340-8ABE-03684BA41A2A}" type="pres">
      <dgm:prSet presAssocID="{AB2EC009-1C69-1A48-928C-A5A27C698F11}" presName="thinLine2b" presStyleLbl="callout" presStyleIdx="1" presStyleCnt="6"/>
      <dgm:spPr/>
    </dgm:pt>
    <dgm:pt modelId="{4E1C9AA1-79CC-544A-B330-E3169D7CBBD9}" type="pres">
      <dgm:prSet presAssocID="{AB2EC009-1C69-1A48-928C-A5A27C698F11}" presName="vertSpace2b" presStyleCnt="0"/>
      <dgm:spPr/>
    </dgm:pt>
    <dgm:pt modelId="{650B5E06-6125-574F-8A1E-178976AE6B24}" type="pres">
      <dgm:prSet presAssocID="{7079D066-33CF-714E-8254-D77D69450505}" presName="horz2" presStyleCnt="0"/>
      <dgm:spPr/>
    </dgm:pt>
    <dgm:pt modelId="{94707B56-688C-2847-83CE-7BACC40EF0E6}" type="pres">
      <dgm:prSet presAssocID="{7079D066-33CF-714E-8254-D77D69450505}" presName="horzSpace2" presStyleCnt="0"/>
      <dgm:spPr/>
    </dgm:pt>
    <dgm:pt modelId="{B9929ECF-CB91-1B40-9A37-D72CE4BF3723}" type="pres">
      <dgm:prSet presAssocID="{7079D066-33CF-714E-8254-D77D69450505}" presName="tx2" presStyleLbl="revTx" presStyleIdx="5" presStyleCnt="12"/>
      <dgm:spPr/>
    </dgm:pt>
    <dgm:pt modelId="{5D0B1B4D-C111-F046-A8B9-8B0C1AE4A84E}" type="pres">
      <dgm:prSet presAssocID="{7079D066-33CF-714E-8254-D77D69450505}" presName="vert2" presStyleCnt="0"/>
      <dgm:spPr/>
    </dgm:pt>
    <dgm:pt modelId="{D2E26366-21EF-444E-8009-183F319FFE87}" type="pres">
      <dgm:prSet presAssocID="{A1F19011-08F0-DB41-99CA-A1DDAC5F9468}" presName="horz3" presStyleCnt="0"/>
      <dgm:spPr/>
    </dgm:pt>
    <dgm:pt modelId="{DEDAEB6F-935D-DF49-90FC-89369D0DC4F8}" type="pres">
      <dgm:prSet presAssocID="{A1F19011-08F0-DB41-99CA-A1DDAC5F9468}" presName="horzSpace3" presStyleCnt="0"/>
      <dgm:spPr/>
    </dgm:pt>
    <dgm:pt modelId="{A82BE121-D986-C047-A131-4DCE16350721}" type="pres">
      <dgm:prSet presAssocID="{A1F19011-08F0-DB41-99CA-A1DDAC5F9468}" presName="tx3" presStyleLbl="revTx" presStyleIdx="6" presStyleCnt="12"/>
      <dgm:spPr/>
    </dgm:pt>
    <dgm:pt modelId="{29A70AC2-CAB4-A842-9DB3-7951EA74D9F6}" type="pres">
      <dgm:prSet presAssocID="{A1F19011-08F0-DB41-99CA-A1DDAC5F9468}" presName="vert3" presStyleCnt="0"/>
      <dgm:spPr/>
    </dgm:pt>
    <dgm:pt modelId="{5F4CC15B-3022-F947-9CD7-DEBDC2C9A9C7}" type="pres">
      <dgm:prSet presAssocID="{7079D066-33CF-714E-8254-D77D69450505}" presName="thinLine2b" presStyleLbl="callout" presStyleIdx="2" presStyleCnt="6"/>
      <dgm:spPr/>
    </dgm:pt>
    <dgm:pt modelId="{37D6D87B-1189-E54E-B46F-E9F308876B44}" type="pres">
      <dgm:prSet presAssocID="{7079D066-33CF-714E-8254-D77D69450505}" presName="vertSpace2b" presStyleCnt="0"/>
      <dgm:spPr/>
    </dgm:pt>
    <dgm:pt modelId="{A64CD280-CE10-A148-9369-224E09894032}" type="pres">
      <dgm:prSet presAssocID="{1BBBD2DF-9911-324F-98D5-E9E68002F337}" presName="horz2" presStyleCnt="0"/>
      <dgm:spPr/>
    </dgm:pt>
    <dgm:pt modelId="{9EDC4B29-7DA3-A84F-94DE-7A23303483FF}" type="pres">
      <dgm:prSet presAssocID="{1BBBD2DF-9911-324F-98D5-E9E68002F337}" presName="horzSpace2" presStyleCnt="0"/>
      <dgm:spPr/>
    </dgm:pt>
    <dgm:pt modelId="{AC1191A6-38F6-6846-BED9-B6F8378FD5B5}" type="pres">
      <dgm:prSet presAssocID="{1BBBD2DF-9911-324F-98D5-E9E68002F337}" presName="tx2" presStyleLbl="revTx" presStyleIdx="7" presStyleCnt="12"/>
      <dgm:spPr/>
    </dgm:pt>
    <dgm:pt modelId="{6975A540-F59B-134C-A04A-462BFFC0A796}" type="pres">
      <dgm:prSet presAssocID="{1BBBD2DF-9911-324F-98D5-E9E68002F337}" presName="vert2" presStyleCnt="0"/>
      <dgm:spPr/>
    </dgm:pt>
    <dgm:pt modelId="{DFA01496-1386-D546-8C9A-1DBD0B8F087D}" type="pres">
      <dgm:prSet presAssocID="{E32A9EDB-C45B-2D44-8792-80243B0BDAAF}" presName="horz3" presStyleCnt="0"/>
      <dgm:spPr/>
    </dgm:pt>
    <dgm:pt modelId="{2CE2173C-435D-664B-A02D-DB987ADDEF02}" type="pres">
      <dgm:prSet presAssocID="{E32A9EDB-C45B-2D44-8792-80243B0BDAAF}" presName="horzSpace3" presStyleCnt="0"/>
      <dgm:spPr/>
    </dgm:pt>
    <dgm:pt modelId="{60F1EBB0-F136-1F41-A7E5-EDC9FF541B1C}" type="pres">
      <dgm:prSet presAssocID="{E32A9EDB-C45B-2D44-8792-80243B0BDAAF}" presName="tx3" presStyleLbl="revTx" presStyleIdx="8" presStyleCnt="12"/>
      <dgm:spPr/>
    </dgm:pt>
    <dgm:pt modelId="{B97C07D8-D506-5B41-919B-5BA4EF1C7411}" type="pres">
      <dgm:prSet presAssocID="{E32A9EDB-C45B-2D44-8792-80243B0BDAAF}" presName="vert3" presStyleCnt="0"/>
      <dgm:spPr/>
    </dgm:pt>
    <dgm:pt modelId="{8C9D0E6A-2BEF-C248-ABFE-E76A71142D4D}" type="pres">
      <dgm:prSet presAssocID="{5656CF3E-E6E3-8947-8814-57974B79B003}" presName="thinLine3" presStyleLbl="callout" presStyleIdx="3" presStyleCnt="6"/>
      <dgm:spPr/>
    </dgm:pt>
    <dgm:pt modelId="{15C3F2B5-9E9E-2B43-8B63-57390959CF31}" type="pres">
      <dgm:prSet presAssocID="{0AD14D38-EF05-3B41-932C-D3374BC58135}" presName="horz3" presStyleCnt="0"/>
      <dgm:spPr/>
    </dgm:pt>
    <dgm:pt modelId="{60A874F7-16AB-A342-BD62-82E84AB5B649}" type="pres">
      <dgm:prSet presAssocID="{0AD14D38-EF05-3B41-932C-D3374BC58135}" presName="horzSpace3" presStyleCnt="0"/>
      <dgm:spPr/>
    </dgm:pt>
    <dgm:pt modelId="{0B65E6B5-6196-6143-8A4A-E2D458A1D411}" type="pres">
      <dgm:prSet presAssocID="{0AD14D38-EF05-3B41-932C-D3374BC58135}" presName="tx3" presStyleLbl="revTx" presStyleIdx="9" presStyleCnt="12"/>
      <dgm:spPr/>
    </dgm:pt>
    <dgm:pt modelId="{78405D3C-5D5E-B74A-B201-DF0D69379DD1}" type="pres">
      <dgm:prSet presAssocID="{0AD14D38-EF05-3B41-932C-D3374BC58135}" presName="vert3" presStyleCnt="0"/>
      <dgm:spPr/>
    </dgm:pt>
    <dgm:pt modelId="{D566B045-D591-DE4B-AEC5-CCA7819D97BF}" type="pres">
      <dgm:prSet presAssocID="{1BBBD2DF-9911-324F-98D5-E9E68002F337}" presName="thinLine2b" presStyleLbl="callout" presStyleIdx="4" presStyleCnt="6"/>
      <dgm:spPr/>
    </dgm:pt>
    <dgm:pt modelId="{24CDA8EC-540F-E145-9E28-6D3BDC02EF89}" type="pres">
      <dgm:prSet presAssocID="{1BBBD2DF-9911-324F-98D5-E9E68002F337}" presName="vertSpace2b" presStyleCnt="0"/>
      <dgm:spPr/>
    </dgm:pt>
    <dgm:pt modelId="{52C40116-C7BF-9349-BEBD-480BDB4A2564}" type="pres">
      <dgm:prSet presAssocID="{4883CCE6-24FC-4248-BF50-598FE9BC65C3}" presName="horz2" presStyleCnt="0"/>
      <dgm:spPr/>
    </dgm:pt>
    <dgm:pt modelId="{D9808C18-0FA8-8E4C-BFF9-71D8CD2E5308}" type="pres">
      <dgm:prSet presAssocID="{4883CCE6-24FC-4248-BF50-598FE9BC65C3}" presName="horzSpace2" presStyleCnt="0"/>
      <dgm:spPr/>
    </dgm:pt>
    <dgm:pt modelId="{7B5231A5-2EB5-8940-B8A0-49300D9D5807}" type="pres">
      <dgm:prSet presAssocID="{4883CCE6-24FC-4248-BF50-598FE9BC65C3}" presName="tx2" presStyleLbl="revTx" presStyleIdx="10" presStyleCnt="12"/>
      <dgm:spPr/>
    </dgm:pt>
    <dgm:pt modelId="{FF88B18D-E8FE-084D-8202-A3A01F1E57BD}" type="pres">
      <dgm:prSet presAssocID="{4883CCE6-24FC-4248-BF50-598FE9BC65C3}" presName="vert2" presStyleCnt="0"/>
      <dgm:spPr/>
    </dgm:pt>
    <dgm:pt modelId="{CC0FFB2C-C8EA-A74D-88E1-2695DB6345C8}" type="pres">
      <dgm:prSet presAssocID="{F0C4D9B6-FFCA-5249-A346-881AB0C831A9}" presName="horz3" presStyleCnt="0"/>
      <dgm:spPr/>
    </dgm:pt>
    <dgm:pt modelId="{948B4510-3CB8-C442-91B4-5F92C7442410}" type="pres">
      <dgm:prSet presAssocID="{F0C4D9B6-FFCA-5249-A346-881AB0C831A9}" presName="horzSpace3" presStyleCnt="0"/>
      <dgm:spPr/>
    </dgm:pt>
    <dgm:pt modelId="{2B9B5C38-3262-0E47-A256-D32332021BE5}" type="pres">
      <dgm:prSet presAssocID="{F0C4D9B6-FFCA-5249-A346-881AB0C831A9}" presName="tx3" presStyleLbl="revTx" presStyleIdx="11" presStyleCnt="12"/>
      <dgm:spPr/>
    </dgm:pt>
    <dgm:pt modelId="{DA34405B-70D6-CC4A-B489-C48E56BD42D8}" type="pres">
      <dgm:prSet presAssocID="{F0C4D9B6-FFCA-5249-A346-881AB0C831A9}" presName="vert3" presStyleCnt="0"/>
      <dgm:spPr/>
    </dgm:pt>
    <dgm:pt modelId="{5089E187-1BEC-B04D-AE0D-4C6CCF5A61BD}" type="pres">
      <dgm:prSet presAssocID="{4883CCE6-24FC-4248-BF50-598FE9BC65C3}" presName="thinLine2b" presStyleLbl="callout" presStyleIdx="5" presStyleCnt="6"/>
      <dgm:spPr/>
    </dgm:pt>
    <dgm:pt modelId="{DD865DDC-41FE-1A4C-B0CB-8FE17FDF6CF2}" type="pres">
      <dgm:prSet presAssocID="{4883CCE6-24FC-4248-BF50-598FE9BC65C3}" presName="vertSpace2b" presStyleCnt="0"/>
      <dgm:spPr/>
    </dgm:pt>
  </dgm:ptLst>
  <dgm:cxnLst>
    <dgm:cxn modelId="{DD085204-B1C2-4043-BF99-9FC6F0D51E27}" type="presOf" srcId="{E71C853C-269E-BA46-A8FB-CF960D78A5F4}" destId="{1DB80776-E333-0A48-BBC7-7DD065EF5E35}" srcOrd="0" destOrd="0" presId="urn:microsoft.com/office/officeart/2008/layout/LinedList"/>
    <dgm:cxn modelId="{D798F80A-3BED-B348-ABF7-D71EC615A256}" srcId="{C4C49E9D-6852-654F-94A6-A45DF13DA9CF}" destId="{7079D066-33CF-714E-8254-D77D69450505}" srcOrd="2" destOrd="0" parTransId="{60EAFE34-B404-6E41-AB61-26963611FE89}" sibTransId="{9CA67255-51D8-9948-B6D7-892742FF4F98}"/>
    <dgm:cxn modelId="{C1275C0B-6F68-A54C-BD47-67A1819F9C18}" srcId="{1BBBD2DF-9911-324F-98D5-E9E68002F337}" destId="{0AD14D38-EF05-3B41-932C-D3374BC58135}" srcOrd="1" destOrd="0" parTransId="{DA3DF6A0-1EDB-BC42-949A-D1DDBF1CFDB1}" sibTransId="{B1B29C70-9FDF-B34F-BA90-365F7B3EC015}"/>
    <dgm:cxn modelId="{F6165F32-FC28-4947-8472-193AFEA16249}" srcId="{C4C49E9D-6852-654F-94A6-A45DF13DA9CF}" destId="{998EE5B7-4AFC-A346-9B39-1694A8FC31A2}" srcOrd="0" destOrd="0" parTransId="{D4BA61C3-9E7E-994B-B14C-96FD221FD5D9}" sibTransId="{7910B80A-7343-1C42-A816-DD8DEFAA1167}"/>
    <dgm:cxn modelId="{438CA63B-367F-2E42-AE92-06EEE788F4E9}" srcId="{1BBBD2DF-9911-324F-98D5-E9E68002F337}" destId="{E32A9EDB-C45B-2D44-8792-80243B0BDAAF}" srcOrd="0" destOrd="0" parTransId="{C9311D71-EBF1-CE4B-B45D-C0BD95A66D8D}" sibTransId="{5656CF3E-E6E3-8947-8814-57974B79B003}"/>
    <dgm:cxn modelId="{FD37B149-760A-B642-A8BD-B23C5A3829F8}" type="presOf" srcId="{AB2EC009-1C69-1A48-928C-A5A27C698F11}" destId="{DDFBF3D2-1033-4845-B351-50F99FC64885}" srcOrd="0" destOrd="0" presId="urn:microsoft.com/office/officeart/2008/layout/LinedList"/>
    <dgm:cxn modelId="{8126F44D-44BA-AB4E-9877-CCA58942FD87}" srcId="{C4C49E9D-6852-654F-94A6-A45DF13DA9CF}" destId="{4883CCE6-24FC-4248-BF50-598FE9BC65C3}" srcOrd="4" destOrd="0" parTransId="{ECC58E6A-69EF-AF40-8076-9A0A218ACE8A}" sibTransId="{7FEF9BB7-4407-A443-8747-3D4BFE006A9A}"/>
    <dgm:cxn modelId="{35364F5B-F2EF-F542-BB4D-DBEF7F8593CF}" srcId="{AB2EC009-1C69-1A48-928C-A5A27C698F11}" destId="{E71C853C-269E-BA46-A8FB-CF960D78A5F4}" srcOrd="0" destOrd="0" parTransId="{3084462C-D992-2E49-AE5D-B8FA357351E2}" sibTransId="{6F897B5F-6C5F-B94A-9D19-E7A0490F5ED3}"/>
    <dgm:cxn modelId="{DDAA3B62-9055-444E-AA6B-1701C36976E3}" type="presOf" srcId="{0AD14D38-EF05-3B41-932C-D3374BC58135}" destId="{0B65E6B5-6196-6143-8A4A-E2D458A1D411}" srcOrd="0" destOrd="0" presId="urn:microsoft.com/office/officeart/2008/layout/LinedList"/>
    <dgm:cxn modelId="{681A0266-FC8D-844E-9248-A8215AAEA422}" srcId="{C4C49E9D-6852-654F-94A6-A45DF13DA9CF}" destId="{AB2EC009-1C69-1A48-928C-A5A27C698F11}" srcOrd="1" destOrd="0" parTransId="{FA4D43C8-B80E-8349-A373-6C7410516EEE}" sibTransId="{4892F463-E218-4F48-B803-5691096612BA}"/>
    <dgm:cxn modelId="{FCAEFB68-EA8A-C64A-91DD-B82DC5EA6010}" srcId="{4883CCE6-24FC-4248-BF50-598FE9BC65C3}" destId="{F0C4D9B6-FFCA-5249-A346-881AB0C831A9}" srcOrd="0" destOrd="0" parTransId="{4E40D6A3-03F1-854C-8469-497C5BCFBF8A}" sibTransId="{FA135492-0D08-B04E-A1E4-06E8372E714A}"/>
    <dgm:cxn modelId="{C5B8CC71-8CAC-A045-82DF-E3385A8C76E5}" srcId="{7079D066-33CF-714E-8254-D77D69450505}" destId="{A1F19011-08F0-DB41-99CA-A1DDAC5F9468}" srcOrd="0" destOrd="0" parTransId="{625CB0EF-4B3D-B947-8D29-9AF880482A77}" sibTransId="{025DCC43-8B18-F84F-A000-4000B4920F59}"/>
    <dgm:cxn modelId="{305FCA77-B7FE-9743-B12D-69F100248902}" type="presOf" srcId="{A1F19011-08F0-DB41-99CA-A1DDAC5F9468}" destId="{A82BE121-D986-C047-A131-4DCE16350721}" srcOrd="0" destOrd="0" presId="urn:microsoft.com/office/officeart/2008/layout/LinedList"/>
    <dgm:cxn modelId="{A3CBE778-8BC5-8A49-BEC9-E122EA780946}" type="presOf" srcId="{998EE5B7-4AFC-A346-9B39-1694A8FC31A2}" destId="{4A440C53-11BA-CC41-BB69-0BD18F984C2B}" srcOrd="0" destOrd="0" presId="urn:microsoft.com/office/officeart/2008/layout/LinedList"/>
    <dgm:cxn modelId="{C2DF0179-69C4-5248-B46D-46B597E8FA78}" type="presOf" srcId="{1BBBD2DF-9911-324F-98D5-E9E68002F337}" destId="{AC1191A6-38F6-6846-BED9-B6F8378FD5B5}" srcOrd="0" destOrd="0" presId="urn:microsoft.com/office/officeart/2008/layout/LinedList"/>
    <dgm:cxn modelId="{6C821E8D-3CAA-BE49-B5BF-F2A4061963D3}" type="presOf" srcId="{C4C49E9D-6852-654F-94A6-A45DF13DA9CF}" destId="{40FA2975-B7EA-8149-9DE1-9FF9FFFA9A1C}" srcOrd="0" destOrd="0" presId="urn:microsoft.com/office/officeart/2008/layout/LinedList"/>
    <dgm:cxn modelId="{F7069E90-704A-F44D-AB4A-EAD3778B205E}" srcId="{998EE5B7-4AFC-A346-9B39-1694A8FC31A2}" destId="{4FC4931B-63C3-B346-BB70-E265523DB15D}" srcOrd="0" destOrd="0" parTransId="{1245DA88-0C22-324E-904C-92BE37ACCDED}" sibTransId="{04AB8553-0D45-8D41-9D63-DADEBE34EF5E}"/>
    <dgm:cxn modelId="{32B1D3A2-727E-244C-994B-D3606D2A6729}" type="presOf" srcId="{E32A9EDB-C45B-2D44-8792-80243B0BDAAF}" destId="{60F1EBB0-F136-1F41-A7E5-EDC9FF541B1C}" srcOrd="0" destOrd="0" presId="urn:microsoft.com/office/officeart/2008/layout/LinedList"/>
    <dgm:cxn modelId="{DFE971AA-DC52-844E-85D3-ED255BFD0749}" type="presOf" srcId="{F0C4D9B6-FFCA-5249-A346-881AB0C831A9}" destId="{2B9B5C38-3262-0E47-A256-D32332021BE5}" srcOrd="0" destOrd="0" presId="urn:microsoft.com/office/officeart/2008/layout/LinedList"/>
    <dgm:cxn modelId="{FE840EC4-B4E7-0347-A325-F6F22241BC26}" srcId="{7F75182B-3508-BD47-9F10-A91CA5993A15}" destId="{C4C49E9D-6852-654F-94A6-A45DF13DA9CF}" srcOrd="0" destOrd="0" parTransId="{FE00E4B2-8816-4B41-8AA2-D2EAB03D6CF9}" sibTransId="{D94CA886-053A-B145-AB0E-C0F3FB51F6B5}"/>
    <dgm:cxn modelId="{582585CE-EFDF-224B-AB2C-BF68CDD4F76E}" type="presOf" srcId="{4883CCE6-24FC-4248-BF50-598FE9BC65C3}" destId="{7B5231A5-2EB5-8940-B8A0-49300D9D5807}" srcOrd="0" destOrd="0" presId="urn:microsoft.com/office/officeart/2008/layout/LinedList"/>
    <dgm:cxn modelId="{FC9C4BDC-61BB-9647-9936-4629033A929E}" srcId="{C4C49E9D-6852-654F-94A6-A45DF13DA9CF}" destId="{1BBBD2DF-9911-324F-98D5-E9E68002F337}" srcOrd="3" destOrd="0" parTransId="{846317FB-32F3-794E-9F5E-B9097B104DA2}" sibTransId="{9266BF8B-6965-1B40-9D45-1906AF6266CC}"/>
    <dgm:cxn modelId="{D4473CED-2314-9246-9DB2-DEE1BDFF079E}" type="presOf" srcId="{7079D066-33CF-714E-8254-D77D69450505}" destId="{B9929ECF-CB91-1B40-9A37-D72CE4BF3723}" srcOrd="0" destOrd="0" presId="urn:microsoft.com/office/officeart/2008/layout/LinedList"/>
    <dgm:cxn modelId="{69B148ED-457F-094A-97D7-CF36A47A5E6F}" type="presOf" srcId="{4FC4931B-63C3-B346-BB70-E265523DB15D}" destId="{5A45C9A7-562A-6F4C-86BF-9ABCC7DD8956}" srcOrd="0" destOrd="0" presId="urn:microsoft.com/office/officeart/2008/layout/LinedList"/>
    <dgm:cxn modelId="{101687F5-45F6-9847-B314-6E7BF1987BD6}" type="presOf" srcId="{7F75182B-3508-BD47-9F10-A91CA5993A15}" destId="{A2A13CCE-3E76-A44E-AB44-05AE722FF679}" srcOrd="0" destOrd="0" presId="urn:microsoft.com/office/officeart/2008/layout/LinedList"/>
    <dgm:cxn modelId="{A04E40A0-2F23-CF44-9F47-F69B001E847E}" type="presParOf" srcId="{A2A13CCE-3E76-A44E-AB44-05AE722FF679}" destId="{0291C4E9-1658-7C4C-9706-D540BFF4075B}" srcOrd="0" destOrd="0" presId="urn:microsoft.com/office/officeart/2008/layout/LinedList"/>
    <dgm:cxn modelId="{EB8D11F1-E455-4241-B345-0888C576527F}" type="presParOf" srcId="{A2A13CCE-3E76-A44E-AB44-05AE722FF679}" destId="{ECED5003-62F4-1940-9F14-245DD681CA97}" srcOrd="1" destOrd="0" presId="urn:microsoft.com/office/officeart/2008/layout/LinedList"/>
    <dgm:cxn modelId="{F4041497-CCEA-7949-AA9F-B42BBFDA1F26}" type="presParOf" srcId="{ECED5003-62F4-1940-9F14-245DD681CA97}" destId="{40FA2975-B7EA-8149-9DE1-9FF9FFFA9A1C}" srcOrd="0" destOrd="0" presId="urn:microsoft.com/office/officeart/2008/layout/LinedList"/>
    <dgm:cxn modelId="{1AB19014-4F53-394D-8BB5-D68DC086678A}" type="presParOf" srcId="{ECED5003-62F4-1940-9F14-245DD681CA97}" destId="{2CD17A38-BB19-8240-B6EF-7A78223E161B}" srcOrd="1" destOrd="0" presId="urn:microsoft.com/office/officeart/2008/layout/LinedList"/>
    <dgm:cxn modelId="{6884EE4D-7E21-1449-B76E-6A8F12B5879D}" type="presParOf" srcId="{2CD17A38-BB19-8240-B6EF-7A78223E161B}" destId="{2FF74BDE-7693-B64F-9092-D38FDED54F23}" srcOrd="0" destOrd="0" presId="urn:microsoft.com/office/officeart/2008/layout/LinedList"/>
    <dgm:cxn modelId="{4A862CB6-71E2-9D4B-A1BD-B8F0114609B2}" type="presParOf" srcId="{2CD17A38-BB19-8240-B6EF-7A78223E161B}" destId="{31F06CB1-9928-054C-97FC-0C58894086AD}" srcOrd="1" destOrd="0" presId="urn:microsoft.com/office/officeart/2008/layout/LinedList"/>
    <dgm:cxn modelId="{3F42DD98-1A42-3B48-87CA-159128A12636}" type="presParOf" srcId="{31F06CB1-9928-054C-97FC-0C58894086AD}" destId="{4D6FB063-266C-054E-AEA2-BAC105F04CBC}" srcOrd="0" destOrd="0" presId="urn:microsoft.com/office/officeart/2008/layout/LinedList"/>
    <dgm:cxn modelId="{0D104125-71A2-514A-A143-4D6431689B25}" type="presParOf" srcId="{31F06CB1-9928-054C-97FC-0C58894086AD}" destId="{4A440C53-11BA-CC41-BB69-0BD18F984C2B}" srcOrd="1" destOrd="0" presId="urn:microsoft.com/office/officeart/2008/layout/LinedList"/>
    <dgm:cxn modelId="{3099A460-4078-944D-9977-C91DCD729E88}" type="presParOf" srcId="{31F06CB1-9928-054C-97FC-0C58894086AD}" destId="{82EF3508-618E-3B4F-9D8D-52EA6B9284D9}" srcOrd="2" destOrd="0" presId="urn:microsoft.com/office/officeart/2008/layout/LinedList"/>
    <dgm:cxn modelId="{5745D9DB-7F47-784E-BA4E-1B73C0F58F89}" type="presParOf" srcId="{82EF3508-618E-3B4F-9D8D-52EA6B9284D9}" destId="{E3064B07-8086-D748-A5EB-E1E4118CE8A9}" srcOrd="0" destOrd="0" presId="urn:microsoft.com/office/officeart/2008/layout/LinedList"/>
    <dgm:cxn modelId="{E46B947A-BCF4-9B46-8319-7B168B31505C}" type="presParOf" srcId="{E3064B07-8086-D748-A5EB-E1E4118CE8A9}" destId="{CF2B3374-260D-0C49-AEB6-F41AB1F7D207}" srcOrd="0" destOrd="0" presId="urn:microsoft.com/office/officeart/2008/layout/LinedList"/>
    <dgm:cxn modelId="{3D9BE6EA-AED5-5747-8CC9-5FA73DF26833}" type="presParOf" srcId="{E3064B07-8086-D748-A5EB-E1E4118CE8A9}" destId="{5A45C9A7-562A-6F4C-86BF-9ABCC7DD8956}" srcOrd="1" destOrd="0" presId="urn:microsoft.com/office/officeart/2008/layout/LinedList"/>
    <dgm:cxn modelId="{92BB964D-823C-7340-B6B9-1B2AF8FA421C}" type="presParOf" srcId="{E3064B07-8086-D748-A5EB-E1E4118CE8A9}" destId="{E244C132-203B-C845-A810-FFE0E6EE21DC}" srcOrd="2" destOrd="0" presId="urn:microsoft.com/office/officeart/2008/layout/LinedList"/>
    <dgm:cxn modelId="{180060C4-4E75-9E44-A950-AC38AAEB7245}" type="presParOf" srcId="{2CD17A38-BB19-8240-B6EF-7A78223E161B}" destId="{D0EAE9A7-9460-2648-B5C9-BC4BD1AF22F1}" srcOrd="2" destOrd="0" presId="urn:microsoft.com/office/officeart/2008/layout/LinedList"/>
    <dgm:cxn modelId="{51E315FC-9F68-C541-BE44-951355B57D61}" type="presParOf" srcId="{2CD17A38-BB19-8240-B6EF-7A78223E161B}" destId="{D60C83EA-34B6-AF42-865F-7548A70FCBEB}" srcOrd="3" destOrd="0" presId="urn:microsoft.com/office/officeart/2008/layout/LinedList"/>
    <dgm:cxn modelId="{15A0A29E-F8EB-E543-A237-F05291649020}" type="presParOf" srcId="{2CD17A38-BB19-8240-B6EF-7A78223E161B}" destId="{96B0190F-CADB-984A-9260-0294810F881D}" srcOrd="4" destOrd="0" presId="urn:microsoft.com/office/officeart/2008/layout/LinedList"/>
    <dgm:cxn modelId="{0D248040-ED38-E340-9051-0EA9CC698453}" type="presParOf" srcId="{96B0190F-CADB-984A-9260-0294810F881D}" destId="{7BFF1EDF-399B-5144-A50C-904DFCF11D35}" srcOrd="0" destOrd="0" presId="urn:microsoft.com/office/officeart/2008/layout/LinedList"/>
    <dgm:cxn modelId="{8CDFA208-2E52-574A-AFDC-5E016A4DD6EC}" type="presParOf" srcId="{96B0190F-CADB-984A-9260-0294810F881D}" destId="{DDFBF3D2-1033-4845-B351-50F99FC64885}" srcOrd="1" destOrd="0" presId="urn:microsoft.com/office/officeart/2008/layout/LinedList"/>
    <dgm:cxn modelId="{589790F4-3E6E-B74E-B9AC-9E3C3A720523}" type="presParOf" srcId="{96B0190F-CADB-984A-9260-0294810F881D}" destId="{E37100E1-9CC6-BF4C-BA8F-9A7CF3B392B4}" srcOrd="2" destOrd="0" presId="urn:microsoft.com/office/officeart/2008/layout/LinedList"/>
    <dgm:cxn modelId="{BA03E6D9-5F90-9348-9CF5-143C3273E4C5}" type="presParOf" srcId="{E37100E1-9CC6-BF4C-BA8F-9A7CF3B392B4}" destId="{80910DD8-3A4B-DB46-9415-E8FB6E971F4D}" srcOrd="0" destOrd="0" presId="urn:microsoft.com/office/officeart/2008/layout/LinedList"/>
    <dgm:cxn modelId="{D10FE60B-A00D-654E-BD8A-E1D98470649B}" type="presParOf" srcId="{80910DD8-3A4B-DB46-9415-E8FB6E971F4D}" destId="{1D39F57F-F4EE-5B48-B027-348B3392208F}" srcOrd="0" destOrd="0" presId="urn:microsoft.com/office/officeart/2008/layout/LinedList"/>
    <dgm:cxn modelId="{0D576B4A-974A-E44A-A153-04B9FE86AA6B}" type="presParOf" srcId="{80910DD8-3A4B-DB46-9415-E8FB6E971F4D}" destId="{1DB80776-E333-0A48-BBC7-7DD065EF5E35}" srcOrd="1" destOrd="0" presId="urn:microsoft.com/office/officeart/2008/layout/LinedList"/>
    <dgm:cxn modelId="{2B34A44F-F95A-A04A-9D0D-744FA2FEA39E}" type="presParOf" srcId="{80910DD8-3A4B-DB46-9415-E8FB6E971F4D}" destId="{75EE60FF-F79C-9B4D-9B59-865F768B2BA3}" srcOrd="2" destOrd="0" presId="urn:microsoft.com/office/officeart/2008/layout/LinedList"/>
    <dgm:cxn modelId="{90FE3D7B-DD57-774D-BAAB-BBBB1A5D8F84}" type="presParOf" srcId="{2CD17A38-BB19-8240-B6EF-7A78223E161B}" destId="{A999A2B8-078A-1340-8ABE-03684BA41A2A}" srcOrd="5" destOrd="0" presId="urn:microsoft.com/office/officeart/2008/layout/LinedList"/>
    <dgm:cxn modelId="{A66B8810-5323-A141-A2CB-4AFE297D66B9}" type="presParOf" srcId="{2CD17A38-BB19-8240-B6EF-7A78223E161B}" destId="{4E1C9AA1-79CC-544A-B330-E3169D7CBBD9}" srcOrd="6" destOrd="0" presId="urn:microsoft.com/office/officeart/2008/layout/LinedList"/>
    <dgm:cxn modelId="{4E6793D9-BFB2-FA49-AB8E-89D9B1BE7F12}" type="presParOf" srcId="{2CD17A38-BB19-8240-B6EF-7A78223E161B}" destId="{650B5E06-6125-574F-8A1E-178976AE6B24}" srcOrd="7" destOrd="0" presId="urn:microsoft.com/office/officeart/2008/layout/LinedList"/>
    <dgm:cxn modelId="{FD0193D3-E708-0B41-864D-B5B93B84BE05}" type="presParOf" srcId="{650B5E06-6125-574F-8A1E-178976AE6B24}" destId="{94707B56-688C-2847-83CE-7BACC40EF0E6}" srcOrd="0" destOrd="0" presId="urn:microsoft.com/office/officeart/2008/layout/LinedList"/>
    <dgm:cxn modelId="{F5129445-B248-7C48-9D71-5A3877B3D05E}" type="presParOf" srcId="{650B5E06-6125-574F-8A1E-178976AE6B24}" destId="{B9929ECF-CB91-1B40-9A37-D72CE4BF3723}" srcOrd="1" destOrd="0" presId="urn:microsoft.com/office/officeart/2008/layout/LinedList"/>
    <dgm:cxn modelId="{2A4B5F45-92B3-0849-BD37-D9C91117E3FC}" type="presParOf" srcId="{650B5E06-6125-574F-8A1E-178976AE6B24}" destId="{5D0B1B4D-C111-F046-A8B9-8B0C1AE4A84E}" srcOrd="2" destOrd="0" presId="urn:microsoft.com/office/officeart/2008/layout/LinedList"/>
    <dgm:cxn modelId="{EC59C46A-EFD4-EF49-A314-F2CE52E8F3BA}" type="presParOf" srcId="{5D0B1B4D-C111-F046-A8B9-8B0C1AE4A84E}" destId="{D2E26366-21EF-444E-8009-183F319FFE87}" srcOrd="0" destOrd="0" presId="urn:microsoft.com/office/officeart/2008/layout/LinedList"/>
    <dgm:cxn modelId="{E1552489-FDA9-6747-B5F2-FD7BB546A489}" type="presParOf" srcId="{D2E26366-21EF-444E-8009-183F319FFE87}" destId="{DEDAEB6F-935D-DF49-90FC-89369D0DC4F8}" srcOrd="0" destOrd="0" presId="urn:microsoft.com/office/officeart/2008/layout/LinedList"/>
    <dgm:cxn modelId="{212C9D1E-80E7-2442-B68E-9D98FBC45B2F}" type="presParOf" srcId="{D2E26366-21EF-444E-8009-183F319FFE87}" destId="{A82BE121-D986-C047-A131-4DCE16350721}" srcOrd="1" destOrd="0" presId="urn:microsoft.com/office/officeart/2008/layout/LinedList"/>
    <dgm:cxn modelId="{D52BFBB1-767B-4C45-BAD8-D7DA47B1D822}" type="presParOf" srcId="{D2E26366-21EF-444E-8009-183F319FFE87}" destId="{29A70AC2-CAB4-A842-9DB3-7951EA74D9F6}" srcOrd="2" destOrd="0" presId="urn:microsoft.com/office/officeart/2008/layout/LinedList"/>
    <dgm:cxn modelId="{D01030A9-3397-B24B-8C3C-A4D90E4C2E94}" type="presParOf" srcId="{2CD17A38-BB19-8240-B6EF-7A78223E161B}" destId="{5F4CC15B-3022-F947-9CD7-DEBDC2C9A9C7}" srcOrd="8" destOrd="0" presId="urn:microsoft.com/office/officeart/2008/layout/LinedList"/>
    <dgm:cxn modelId="{7C068AA9-05E2-8647-A63E-9856E8341743}" type="presParOf" srcId="{2CD17A38-BB19-8240-B6EF-7A78223E161B}" destId="{37D6D87B-1189-E54E-B46F-E9F308876B44}" srcOrd="9" destOrd="0" presId="urn:microsoft.com/office/officeart/2008/layout/LinedList"/>
    <dgm:cxn modelId="{346B155D-4BF2-CF4A-A61B-D5D0260A255A}" type="presParOf" srcId="{2CD17A38-BB19-8240-B6EF-7A78223E161B}" destId="{A64CD280-CE10-A148-9369-224E09894032}" srcOrd="10" destOrd="0" presId="urn:microsoft.com/office/officeart/2008/layout/LinedList"/>
    <dgm:cxn modelId="{FF27457D-880A-F647-A48D-10647ABC1614}" type="presParOf" srcId="{A64CD280-CE10-A148-9369-224E09894032}" destId="{9EDC4B29-7DA3-A84F-94DE-7A23303483FF}" srcOrd="0" destOrd="0" presId="urn:microsoft.com/office/officeart/2008/layout/LinedList"/>
    <dgm:cxn modelId="{0E556720-B8F2-3542-9F19-8CF0586CAEF0}" type="presParOf" srcId="{A64CD280-CE10-A148-9369-224E09894032}" destId="{AC1191A6-38F6-6846-BED9-B6F8378FD5B5}" srcOrd="1" destOrd="0" presId="urn:microsoft.com/office/officeart/2008/layout/LinedList"/>
    <dgm:cxn modelId="{0CE2F84E-406C-4048-AF10-4098F349D63D}" type="presParOf" srcId="{A64CD280-CE10-A148-9369-224E09894032}" destId="{6975A540-F59B-134C-A04A-462BFFC0A796}" srcOrd="2" destOrd="0" presId="urn:microsoft.com/office/officeart/2008/layout/LinedList"/>
    <dgm:cxn modelId="{CB11D3EA-40F2-CE4E-8F61-E4454C68CB8F}" type="presParOf" srcId="{6975A540-F59B-134C-A04A-462BFFC0A796}" destId="{DFA01496-1386-D546-8C9A-1DBD0B8F087D}" srcOrd="0" destOrd="0" presId="urn:microsoft.com/office/officeart/2008/layout/LinedList"/>
    <dgm:cxn modelId="{041839F6-C3F4-E546-AA8F-79725CB18030}" type="presParOf" srcId="{DFA01496-1386-D546-8C9A-1DBD0B8F087D}" destId="{2CE2173C-435D-664B-A02D-DB987ADDEF02}" srcOrd="0" destOrd="0" presId="urn:microsoft.com/office/officeart/2008/layout/LinedList"/>
    <dgm:cxn modelId="{A0B790CF-AFB7-F34E-B2DE-9EE05091296C}" type="presParOf" srcId="{DFA01496-1386-D546-8C9A-1DBD0B8F087D}" destId="{60F1EBB0-F136-1F41-A7E5-EDC9FF541B1C}" srcOrd="1" destOrd="0" presId="urn:microsoft.com/office/officeart/2008/layout/LinedList"/>
    <dgm:cxn modelId="{DB42E0C4-E122-304B-885F-237015ABB770}" type="presParOf" srcId="{DFA01496-1386-D546-8C9A-1DBD0B8F087D}" destId="{B97C07D8-D506-5B41-919B-5BA4EF1C7411}" srcOrd="2" destOrd="0" presId="urn:microsoft.com/office/officeart/2008/layout/LinedList"/>
    <dgm:cxn modelId="{D006EF9D-6AE5-1141-9B62-F1DC076BB0EA}" type="presParOf" srcId="{6975A540-F59B-134C-A04A-462BFFC0A796}" destId="{8C9D0E6A-2BEF-C248-ABFE-E76A71142D4D}" srcOrd="1" destOrd="0" presId="urn:microsoft.com/office/officeart/2008/layout/LinedList"/>
    <dgm:cxn modelId="{28A72BCF-15F9-B047-8D0A-BA9A84EAD596}" type="presParOf" srcId="{6975A540-F59B-134C-A04A-462BFFC0A796}" destId="{15C3F2B5-9E9E-2B43-8B63-57390959CF31}" srcOrd="2" destOrd="0" presId="urn:microsoft.com/office/officeart/2008/layout/LinedList"/>
    <dgm:cxn modelId="{5054C5C6-E4B7-154F-833C-286493616FBB}" type="presParOf" srcId="{15C3F2B5-9E9E-2B43-8B63-57390959CF31}" destId="{60A874F7-16AB-A342-BD62-82E84AB5B649}" srcOrd="0" destOrd="0" presId="urn:microsoft.com/office/officeart/2008/layout/LinedList"/>
    <dgm:cxn modelId="{0AA6379C-A849-004E-9C33-BF72B478EDAF}" type="presParOf" srcId="{15C3F2B5-9E9E-2B43-8B63-57390959CF31}" destId="{0B65E6B5-6196-6143-8A4A-E2D458A1D411}" srcOrd="1" destOrd="0" presId="urn:microsoft.com/office/officeart/2008/layout/LinedList"/>
    <dgm:cxn modelId="{C436AC75-4D3B-5A45-A1A0-151904071F6A}" type="presParOf" srcId="{15C3F2B5-9E9E-2B43-8B63-57390959CF31}" destId="{78405D3C-5D5E-B74A-B201-DF0D69379DD1}" srcOrd="2" destOrd="0" presId="urn:microsoft.com/office/officeart/2008/layout/LinedList"/>
    <dgm:cxn modelId="{43EEC009-8E16-D346-A52E-3324B603D29C}" type="presParOf" srcId="{2CD17A38-BB19-8240-B6EF-7A78223E161B}" destId="{D566B045-D591-DE4B-AEC5-CCA7819D97BF}" srcOrd="11" destOrd="0" presId="urn:microsoft.com/office/officeart/2008/layout/LinedList"/>
    <dgm:cxn modelId="{FA1ED72A-FFC2-8A40-B85E-554F8C3B56A4}" type="presParOf" srcId="{2CD17A38-BB19-8240-B6EF-7A78223E161B}" destId="{24CDA8EC-540F-E145-9E28-6D3BDC02EF89}" srcOrd="12" destOrd="0" presId="urn:microsoft.com/office/officeart/2008/layout/LinedList"/>
    <dgm:cxn modelId="{238886D5-9761-DE44-98AA-12216B3B7781}" type="presParOf" srcId="{2CD17A38-BB19-8240-B6EF-7A78223E161B}" destId="{52C40116-C7BF-9349-BEBD-480BDB4A2564}" srcOrd="13" destOrd="0" presId="urn:microsoft.com/office/officeart/2008/layout/LinedList"/>
    <dgm:cxn modelId="{166FD3AD-BE59-3549-953B-25DFA1AB23E3}" type="presParOf" srcId="{52C40116-C7BF-9349-BEBD-480BDB4A2564}" destId="{D9808C18-0FA8-8E4C-BFF9-71D8CD2E5308}" srcOrd="0" destOrd="0" presId="urn:microsoft.com/office/officeart/2008/layout/LinedList"/>
    <dgm:cxn modelId="{11E668B2-4AE1-BB41-A52B-944054906475}" type="presParOf" srcId="{52C40116-C7BF-9349-BEBD-480BDB4A2564}" destId="{7B5231A5-2EB5-8940-B8A0-49300D9D5807}" srcOrd="1" destOrd="0" presId="urn:microsoft.com/office/officeart/2008/layout/LinedList"/>
    <dgm:cxn modelId="{6AB506EC-D4CC-174E-9BC7-5F2A52B71625}" type="presParOf" srcId="{52C40116-C7BF-9349-BEBD-480BDB4A2564}" destId="{FF88B18D-E8FE-084D-8202-A3A01F1E57BD}" srcOrd="2" destOrd="0" presId="urn:microsoft.com/office/officeart/2008/layout/LinedList"/>
    <dgm:cxn modelId="{78CDDCA2-CDF3-DF41-8B0F-3A6ACE6F4299}" type="presParOf" srcId="{FF88B18D-E8FE-084D-8202-A3A01F1E57BD}" destId="{CC0FFB2C-C8EA-A74D-88E1-2695DB6345C8}" srcOrd="0" destOrd="0" presId="urn:microsoft.com/office/officeart/2008/layout/LinedList"/>
    <dgm:cxn modelId="{E6B34FD4-A106-5B4B-AD83-1B8547A24486}" type="presParOf" srcId="{CC0FFB2C-C8EA-A74D-88E1-2695DB6345C8}" destId="{948B4510-3CB8-C442-91B4-5F92C7442410}" srcOrd="0" destOrd="0" presId="urn:microsoft.com/office/officeart/2008/layout/LinedList"/>
    <dgm:cxn modelId="{AD89C8DE-8A73-964B-89A4-FF1F0B43BB17}" type="presParOf" srcId="{CC0FFB2C-C8EA-A74D-88E1-2695DB6345C8}" destId="{2B9B5C38-3262-0E47-A256-D32332021BE5}" srcOrd="1" destOrd="0" presId="urn:microsoft.com/office/officeart/2008/layout/LinedList"/>
    <dgm:cxn modelId="{C22036BF-EEA1-0D4C-B78D-36C529A10376}" type="presParOf" srcId="{CC0FFB2C-C8EA-A74D-88E1-2695DB6345C8}" destId="{DA34405B-70D6-CC4A-B489-C48E56BD42D8}" srcOrd="2" destOrd="0" presId="urn:microsoft.com/office/officeart/2008/layout/LinedList"/>
    <dgm:cxn modelId="{5E1C7586-FA24-1A4F-A5BB-9C6B6D729E81}" type="presParOf" srcId="{2CD17A38-BB19-8240-B6EF-7A78223E161B}" destId="{5089E187-1BEC-B04D-AE0D-4C6CCF5A61BD}" srcOrd="14" destOrd="0" presId="urn:microsoft.com/office/officeart/2008/layout/LinedList"/>
    <dgm:cxn modelId="{989B7D7C-59DA-CE43-B7DF-84DAD70E1C62}" type="presParOf" srcId="{2CD17A38-BB19-8240-B6EF-7A78223E161B}" destId="{DD865DDC-41FE-1A4C-B0CB-8FE17FDF6CF2}" srcOrd="15" destOrd="0" presId="urn:microsoft.com/office/officeart/2008/layout/LinedList"/>
  </dgm:cxnLst>
  <dgm:bg>
    <a:solidFill>
      <a:schemeClr val="bg2"/>
    </a:solidFill>
  </dgm:bg>
  <dgm:whole>
    <a:ln>
      <a:solidFill>
        <a:schemeClr val="accent5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4C0B7-79BC-2547-870D-9775DAB0F176}" type="doc">
      <dgm:prSet loTypeId="urn:microsoft.com/office/officeart/2005/8/layout/hierarchy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8B5F9C-D9A2-7744-9BBE-D271816FF46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Loyalty</a:t>
          </a:r>
        </a:p>
        <a:p>
          <a:r>
            <a:rPr lang="en-US" dirty="0"/>
            <a:t>Definition</a:t>
          </a:r>
        </a:p>
      </dgm:t>
    </dgm:pt>
    <dgm:pt modelId="{04AEB736-7DE0-814E-9734-842BFEE00588}" type="parTrans" cxnId="{F3B98433-FD42-2E4B-9823-7279E8A79A7E}">
      <dgm:prSet/>
      <dgm:spPr/>
      <dgm:t>
        <a:bodyPr/>
        <a:lstStyle/>
        <a:p>
          <a:endParaRPr lang="en-US"/>
        </a:p>
      </dgm:t>
    </dgm:pt>
    <dgm:pt modelId="{920ED6F9-066E-5C4C-992E-53FE0DA73F15}" type="sibTrans" cxnId="{F3B98433-FD42-2E4B-9823-7279E8A79A7E}">
      <dgm:prSet/>
      <dgm:spPr/>
      <dgm:t>
        <a:bodyPr/>
        <a:lstStyle/>
        <a:p>
          <a:endParaRPr lang="en-US"/>
        </a:p>
      </dgm:t>
    </dgm:pt>
    <dgm:pt modelId="{5FAA3D11-B5CB-C243-9151-13E6748B2E67}">
      <dgm:prSet phldrT="[Text]"/>
      <dgm:spPr/>
      <dgm:t>
        <a:bodyPr/>
        <a:lstStyle/>
        <a:p>
          <a:r>
            <a:rPr lang="en-US" dirty="0"/>
            <a:t>Airline</a:t>
          </a:r>
        </a:p>
        <a:p>
          <a:r>
            <a:rPr lang="en-US" dirty="0"/>
            <a:t>Loyalty </a:t>
          </a:r>
        </a:p>
        <a:p>
          <a:r>
            <a:rPr lang="en-US" dirty="0"/>
            <a:t>Class</a:t>
          </a:r>
        </a:p>
      </dgm:t>
    </dgm:pt>
    <dgm:pt modelId="{7F2F50E7-DC94-0946-BEA9-8A35842BF227}" type="parTrans" cxnId="{63161D36-F043-894B-A87B-228460092696}">
      <dgm:prSet/>
      <dgm:spPr/>
      <dgm:t>
        <a:bodyPr/>
        <a:lstStyle/>
        <a:p>
          <a:endParaRPr lang="en-US"/>
        </a:p>
      </dgm:t>
    </dgm:pt>
    <dgm:pt modelId="{ADE11030-B0F7-1F4D-9E6C-22CCE90486BF}" type="sibTrans" cxnId="{63161D36-F043-894B-A87B-228460092696}">
      <dgm:prSet/>
      <dgm:spPr/>
      <dgm:t>
        <a:bodyPr/>
        <a:lstStyle/>
        <a:p>
          <a:endParaRPr lang="en-US"/>
        </a:p>
      </dgm:t>
    </dgm:pt>
    <dgm:pt modelId="{E32BEF89-0030-914B-AF79-40F302AB9B94}">
      <dgm:prSet phldrT="[Text]"/>
      <dgm:spPr/>
      <dgm:t>
        <a:bodyPr/>
        <a:lstStyle/>
        <a:p>
          <a:r>
            <a:rPr lang="en-US" dirty="0"/>
            <a:t>Hotel </a:t>
          </a:r>
        </a:p>
        <a:p>
          <a:r>
            <a:rPr lang="en-US" dirty="0"/>
            <a:t>Loyalty</a:t>
          </a:r>
        </a:p>
        <a:p>
          <a:r>
            <a:rPr lang="en-US" dirty="0"/>
            <a:t>Class</a:t>
          </a:r>
        </a:p>
      </dgm:t>
    </dgm:pt>
    <dgm:pt modelId="{F2DA763A-AD3B-3E44-998F-2DAEF5EDFB85}" type="parTrans" cxnId="{F89B07A6-4314-EE4F-B611-14673C3498E6}">
      <dgm:prSet/>
      <dgm:spPr/>
      <dgm:t>
        <a:bodyPr/>
        <a:lstStyle/>
        <a:p>
          <a:endParaRPr lang="en-US"/>
        </a:p>
      </dgm:t>
    </dgm:pt>
    <dgm:pt modelId="{5DD5AC5C-BC5C-4F48-9BF6-FCD8C715EFDA}" type="sibTrans" cxnId="{F89B07A6-4314-EE4F-B611-14673C3498E6}">
      <dgm:prSet/>
      <dgm:spPr/>
      <dgm:t>
        <a:bodyPr/>
        <a:lstStyle/>
        <a:p>
          <a:endParaRPr lang="en-US"/>
        </a:p>
      </dgm:t>
    </dgm:pt>
    <dgm:pt modelId="{D53969A3-13CD-1143-AC7F-FA556DCE7CFD}">
      <dgm:prSet phldrT="[Text]"/>
      <dgm:spPr/>
      <dgm:t>
        <a:bodyPr/>
        <a:lstStyle/>
        <a:p>
          <a:r>
            <a:rPr lang="en-US" dirty="0"/>
            <a:t>Airline Points</a:t>
          </a:r>
        </a:p>
      </dgm:t>
    </dgm:pt>
    <dgm:pt modelId="{4EBCB104-0B1D-164A-B479-7D2DDF7BD2D3}" type="parTrans" cxnId="{E52B9D25-1965-0844-AC6B-4B9B4E97212D}">
      <dgm:prSet/>
      <dgm:spPr/>
      <dgm:t>
        <a:bodyPr/>
        <a:lstStyle/>
        <a:p>
          <a:endParaRPr lang="en-US"/>
        </a:p>
      </dgm:t>
    </dgm:pt>
    <dgm:pt modelId="{E30D5DCB-0747-9946-951C-E6349A5CE868}" type="sibTrans" cxnId="{E52B9D25-1965-0844-AC6B-4B9B4E97212D}">
      <dgm:prSet/>
      <dgm:spPr/>
      <dgm:t>
        <a:bodyPr/>
        <a:lstStyle/>
        <a:p>
          <a:endParaRPr lang="en-US"/>
        </a:p>
      </dgm:t>
    </dgm:pt>
    <dgm:pt modelId="{C8E04258-8012-E740-8F69-9B1F7339FFA9}">
      <dgm:prSet phldrT="[Text]"/>
      <dgm:spPr/>
      <dgm:t>
        <a:bodyPr/>
        <a:lstStyle/>
        <a:p>
          <a:r>
            <a:rPr lang="en-US" dirty="0"/>
            <a:t>Hotel Points</a:t>
          </a:r>
        </a:p>
      </dgm:t>
    </dgm:pt>
    <dgm:pt modelId="{0E164F88-5CB2-0140-A0EB-4994EAFA33AA}" type="parTrans" cxnId="{2A99455A-ED44-AA4C-B8CF-AA9642327578}">
      <dgm:prSet/>
      <dgm:spPr/>
      <dgm:t>
        <a:bodyPr/>
        <a:lstStyle/>
        <a:p>
          <a:endParaRPr lang="en-US"/>
        </a:p>
      </dgm:t>
    </dgm:pt>
    <dgm:pt modelId="{97C277CD-3F6B-FD4A-8E58-FBE4D8F37F42}" type="sibTrans" cxnId="{2A99455A-ED44-AA4C-B8CF-AA9642327578}">
      <dgm:prSet/>
      <dgm:spPr/>
      <dgm:t>
        <a:bodyPr/>
        <a:lstStyle/>
        <a:p>
          <a:endParaRPr lang="en-US"/>
        </a:p>
      </dgm:t>
    </dgm:pt>
    <dgm:pt modelId="{D61E2817-C326-7545-A24D-1AF0D7D3454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/>
            <a:t>Inventory</a:t>
          </a:r>
        </a:p>
        <a:p>
          <a:r>
            <a:rPr lang="en-US"/>
            <a:t>Definition</a:t>
          </a:r>
          <a:endParaRPr lang="en-US" dirty="0"/>
        </a:p>
      </dgm:t>
    </dgm:pt>
    <dgm:pt modelId="{225A2FC3-777A-8C47-BCA1-EBA05ABCA9C9}" type="parTrans" cxnId="{67DE4DC9-2E33-8B4F-8C91-AE9ABB469F24}">
      <dgm:prSet/>
      <dgm:spPr/>
      <dgm:t>
        <a:bodyPr/>
        <a:lstStyle/>
        <a:p>
          <a:endParaRPr lang="en-US"/>
        </a:p>
      </dgm:t>
    </dgm:pt>
    <dgm:pt modelId="{E5451A67-032A-0545-9C76-DA039CEA11BA}" type="sibTrans" cxnId="{67DE4DC9-2E33-8B4F-8C91-AE9ABB469F24}">
      <dgm:prSet/>
      <dgm:spPr/>
      <dgm:t>
        <a:bodyPr/>
        <a:lstStyle/>
        <a:p>
          <a:endParaRPr lang="en-US"/>
        </a:p>
      </dgm:t>
    </dgm:pt>
    <dgm:pt modelId="{EAA402EE-F37C-4C47-A1BF-126A12FCB70E}">
      <dgm:prSet phldrT="[Text]"/>
      <dgm:spPr/>
      <dgm:t>
        <a:bodyPr/>
        <a:lstStyle/>
        <a:p>
          <a:r>
            <a:rPr lang="en-US" dirty="0"/>
            <a:t>Inventory</a:t>
          </a:r>
        </a:p>
        <a:p>
          <a:r>
            <a:rPr lang="en-US" dirty="0"/>
            <a:t>Class</a:t>
          </a:r>
        </a:p>
      </dgm:t>
    </dgm:pt>
    <dgm:pt modelId="{13891512-505C-6D4E-8243-B310DD3C7AAF}" type="parTrans" cxnId="{568EB74C-56D3-274D-850D-1E84D1E0DA21}">
      <dgm:prSet/>
      <dgm:spPr/>
      <dgm:t>
        <a:bodyPr/>
        <a:lstStyle/>
        <a:p>
          <a:endParaRPr lang="en-US"/>
        </a:p>
      </dgm:t>
    </dgm:pt>
    <dgm:pt modelId="{43E30F7F-7B47-A043-8BED-D174270D4148}" type="sibTrans" cxnId="{568EB74C-56D3-274D-850D-1E84D1E0DA21}">
      <dgm:prSet/>
      <dgm:spPr/>
      <dgm:t>
        <a:bodyPr/>
        <a:lstStyle/>
        <a:p>
          <a:endParaRPr lang="en-US"/>
        </a:p>
      </dgm:t>
    </dgm:pt>
    <dgm:pt modelId="{0819D6EC-2FD6-6E4F-93DB-072DC4A65C57}">
      <dgm:prSet phldrT="[Text]"/>
      <dgm:spPr/>
      <dgm:t>
        <a:bodyPr/>
        <a:lstStyle/>
        <a:p>
          <a:r>
            <a:rPr lang="en-US" dirty="0"/>
            <a:t>Barrel of Oil</a:t>
          </a:r>
        </a:p>
        <a:p>
          <a:r>
            <a:rPr lang="en-US" dirty="0"/>
            <a:t>Token</a:t>
          </a:r>
          <a:endParaRPr lang="en-US"/>
        </a:p>
      </dgm:t>
    </dgm:pt>
    <dgm:pt modelId="{CBCC722A-A2A5-F04D-BF74-49C2F35310B5}" type="parTrans" cxnId="{25F3D506-475B-B943-A322-92CCDC18DABF}">
      <dgm:prSet/>
      <dgm:spPr/>
      <dgm:t>
        <a:bodyPr/>
        <a:lstStyle/>
        <a:p>
          <a:endParaRPr lang="en-US"/>
        </a:p>
      </dgm:t>
    </dgm:pt>
    <dgm:pt modelId="{68142C93-9A01-1B48-83A2-37363EC458E9}" type="sibTrans" cxnId="{25F3D506-475B-B943-A322-92CCDC18DABF}">
      <dgm:prSet/>
      <dgm:spPr/>
      <dgm:t>
        <a:bodyPr/>
        <a:lstStyle/>
        <a:p>
          <a:endParaRPr lang="en-US"/>
        </a:p>
      </dgm:t>
    </dgm:pt>
    <dgm:pt modelId="{0F1CDE04-9A66-5944-8AAC-40D2C8BFB5A7}">
      <dgm:prSet phldrT="[Text]"/>
      <dgm:spPr/>
      <dgm:t>
        <a:bodyPr/>
        <a:lstStyle/>
        <a:p>
          <a:r>
            <a:rPr lang="en-US" dirty="0"/>
            <a:t>Formula</a:t>
          </a:r>
        </a:p>
      </dgm:t>
    </dgm:pt>
    <dgm:pt modelId="{B216B969-F707-1B4B-815E-43951C335EE0}" type="sibTrans" cxnId="{4A34DC02-3E6A-674C-B302-BD1AC8E4D2F0}">
      <dgm:prSet/>
      <dgm:spPr/>
      <dgm:t>
        <a:bodyPr/>
        <a:lstStyle/>
        <a:p>
          <a:endParaRPr lang="en-US"/>
        </a:p>
      </dgm:t>
    </dgm:pt>
    <dgm:pt modelId="{7EE28C3D-9059-E643-96FC-5C6CEA89335A}" type="parTrans" cxnId="{4A34DC02-3E6A-674C-B302-BD1AC8E4D2F0}">
      <dgm:prSet/>
      <dgm:spPr/>
      <dgm:t>
        <a:bodyPr/>
        <a:lstStyle/>
        <a:p>
          <a:endParaRPr lang="en-US"/>
        </a:p>
      </dgm:t>
    </dgm:pt>
    <dgm:pt modelId="{BAA65C52-FB49-3F42-BD50-0D3B946EB6D0}" type="pres">
      <dgm:prSet presAssocID="{3A34C0B7-79BC-2547-870D-9775DAB0F17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30A569-E64C-9346-880A-BC6A6B4EC7CE}" type="pres">
      <dgm:prSet presAssocID="{3A34C0B7-79BC-2547-870D-9775DAB0F176}" presName="hierFlow" presStyleCnt="0"/>
      <dgm:spPr/>
    </dgm:pt>
    <dgm:pt modelId="{F14B4D4F-65B4-0440-8D10-4B572219C131}" type="pres">
      <dgm:prSet presAssocID="{3A34C0B7-79BC-2547-870D-9775DAB0F17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4D38F57-0278-DA47-9BB8-DD85F92A2858}" type="pres">
      <dgm:prSet presAssocID="{0F1CDE04-9A66-5944-8AAC-40D2C8BFB5A7}" presName="Name14" presStyleCnt="0"/>
      <dgm:spPr/>
    </dgm:pt>
    <dgm:pt modelId="{4586CAFA-CFD2-894D-A7E1-994BCCCB8456}" type="pres">
      <dgm:prSet presAssocID="{0F1CDE04-9A66-5944-8AAC-40D2C8BFB5A7}" presName="level1Shape" presStyleLbl="node0" presStyleIdx="0" presStyleCnt="1" custScaleY="54135">
        <dgm:presLayoutVars>
          <dgm:chPref val="3"/>
        </dgm:presLayoutVars>
      </dgm:prSet>
      <dgm:spPr/>
    </dgm:pt>
    <dgm:pt modelId="{8BDC13C6-BBA9-6042-BB4F-3499AFBE441B}" type="pres">
      <dgm:prSet presAssocID="{0F1CDE04-9A66-5944-8AAC-40D2C8BFB5A7}" presName="hierChild2" presStyleCnt="0"/>
      <dgm:spPr/>
    </dgm:pt>
    <dgm:pt modelId="{61DA48D6-0687-844A-86CC-00E4E9CBA4E2}" type="pres">
      <dgm:prSet presAssocID="{04AEB736-7DE0-814E-9734-842BFEE00588}" presName="Name19" presStyleLbl="parChTrans1D2" presStyleIdx="0" presStyleCnt="2"/>
      <dgm:spPr/>
    </dgm:pt>
    <dgm:pt modelId="{B0E71EA1-B4E8-7041-B611-A85777E33BDE}" type="pres">
      <dgm:prSet presAssocID="{248B5F9C-D9A2-7744-9BBE-D271816FF46C}" presName="Name21" presStyleCnt="0"/>
      <dgm:spPr/>
    </dgm:pt>
    <dgm:pt modelId="{CE41CE8B-EC80-0F42-9F48-D45E3F9B4264}" type="pres">
      <dgm:prSet presAssocID="{248B5F9C-D9A2-7744-9BBE-D271816FF46C}" presName="level2Shape" presStyleLbl="node2" presStyleIdx="0" presStyleCnt="2" custScaleY="54135"/>
      <dgm:spPr/>
    </dgm:pt>
    <dgm:pt modelId="{2EF01482-06C9-404B-B3E3-1BE9D6A4D011}" type="pres">
      <dgm:prSet presAssocID="{248B5F9C-D9A2-7744-9BBE-D271816FF46C}" presName="hierChild3" presStyleCnt="0"/>
      <dgm:spPr/>
    </dgm:pt>
    <dgm:pt modelId="{A3BC43AD-C372-2348-A34B-46719D94D372}" type="pres">
      <dgm:prSet presAssocID="{7F2F50E7-DC94-0946-BEA9-8A35842BF227}" presName="Name19" presStyleLbl="parChTrans1D3" presStyleIdx="0" presStyleCnt="3"/>
      <dgm:spPr/>
    </dgm:pt>
    <dgm:pt modelId="{0FF46306-BBC1-4144-B9C5-B7AAC0B8FC6E}" type="pres">
      <dgm:prSet presAssocID="{5FAA3D11-B5CB-C243-9151-13E6748B2E67}" presName="Name21" presStyleCnt="0"/>
      <dgm:spPr/>
    </dgm:pt>
    <dgm:pt modelId="{68806CB6-88EA-734D-A176-F3A41F1F11CE}" type="pres">
      <dgm:prSet presAssocID="{5FAA3D11-B5CB-C243-9151-13E6748B2E67}" presName="level2Shape" presStyleLbl="node3" presStyleIdx="0" presStyleCnt="3" custScaleY="76205"/>
      <dgm:spPr/>
    </dgm:pt>
    <dgm:pt modelId="{B2B907B9-E999-A14F-824B-4C09E36D7661}" type="pres">
      <dgm:prSet presAssocID="{5FAA3D11-B5CB-C243-9151-13E6748B2E67}" presName="hierChild3" presStyleCnt="0"/>
      <dgm:spPr/>
    </dgm:pt>
    <dgm:pt modelId="{5FEBFCF7-5B94-FC48-BCDE-28C4E628045E}" type="pres">
      <dgm:prSet presAssocID="{4EBCB104-0B1D-164A-B479-7D2DDF7BD2D3}" presName="Name19" presStyleLbl="parChTrans1D4" presStyleIdx="0" presStyleCnt="3"/>
      <dgm:spPr/>
    </dgm:pt>
    <dgm:pt modelId="{56F9AB5E-03D8-B643-82D3-5C751830CE1C}" type="pres">
      <dgm:prSet presAssocID="{D53969A3-13CD-1143-AC7F-FA556DCE7CFD}" presName="Name21" presStyleCnt="0"/>
      <dgm:spPr/>
    </dgm:pt>
    <dgm:pt modelId="{A3FEBEDD-F405-B940-947A-5F80AD6A69F8}" type="pres">
      <dgm:prSet presAssocID="{D53969A3-13CD-1143-AC7F-FA556DCE7CFD}" presName="level2Shape" presStyleLbl="node4" presStyleIdx="0" presStyleCnt="3" custScaleY="76205"/>
      <dgm:spPr/>
    </dgm:pt>
    <dgm:pt modelId="{3E2C2F58-6D5C-684D-AA27-BA62B821FF19}" type="pres">
      <dgm:prSet presAssocID="{D53969A3-13CD-1143-AC7F-FA556DCE7CFD}" presName="hierChild3" presStyleCnt="0"/>
      <dgm:spPr/>
    </dgm:pt>
    <dgm:pt modelId="{0A2E8C8A-C05D-3240-A6E1-7A57066242E8}" type="pres">
      <dgm:prSet presAssocID="{F2DA763A-AD3B-3E44-998F-2DAEF5EDFB85}" presName="Name19" presStyleLbl="parChTrans1D3" presStyleIdx="1" presStyleCnt="3"/>
      <dgm:spPr/>
    </dgm:pt>
    <dgm:pt modelId="{B4F87AA0-4EED-184D-B8D6-CFB316204963}" type="pres">
      <dgm:prSet presAssocID="{E32BEF89-0030-914B-AF79-40F302AB9B94}" presName="Name21" presStyleCnt="0"/>
      <dgm:spPr/>
    </dgm:pt>
    <dgm:pt modelId="{34A7D953-C2BC-6244-BBA6-A49A77E83FA1}" type="pres">
      <dgm:prSet presAssocID="{E32BEF89-0030-914B-AF79-40F302AB9B94}" presName="level2Shape" presStyleLbl="node3" presStyleIdx="1" presStyleCnt="3" custScaleY="76205"/>
      <dgm:spPr/>
    </dgm:pt>
    <dgm:pt modelId="{9270597F-5603-AD43-9969-A7EFC2B2CD04}" type="pres">
      <dgm:prSet presAssocID="{E32BEF89-0030-914B-AF79-40F302AB9B94}" presName="hierChild3" presStyleCnt="0"/>
      <dgm:spPr/>
    </dgm:pt>
    <dgm:pt modelId="{80643A54-B9DF-474C-9B5B-861C4E20324F}" type="pres">
      <dgm:prSet presAssocID="{0E164F88-5CB2-0140-A0EB-4994EAFA33AA}" presName="Name19" presStyleLbl="parChTrans1D4" presStyleIdx="1" presStyleCnt="3"/>
      <dgm:spPr/>
    </dgm:pt>
    <dgm:pt modelId="{A6BC6FB6-DCD5-3B4C-8CC5-3ADFB755EAA4}" type="pres">
      <dgm:prSet presAssocID="{C8E04258-8012-E740-8F69-9B1F7339FFA9}" presName="Name21" presStyleCnt="0"/>
      <dgm:spPr/>
    </dgm:pt>
    <dgm:pt modelId="{C40C198A-966C-3342-A0B7-95D1F378C854}" type="pres">
      <dgm:prSet presAssocID="{C8E04258-8012-E740-8F69-9B1F7339FFA9}" presName="level2Shape" presStyleLbl="node4" presStyleIdx="1" presStyleCnt="3" custScaleY="76205"/>
      <dgm:spPr/>
    </dgm:pt>
    <dgm:pt modelId="{03ED58FA-4D46-AA4D-9BBF-F654C4828642}" type="pres">
      <dgm:prSet presAssocID="{C8E04258-8012-E740-8F69-9B1F7339FFA9}" presName="hierChild3" presStyleCnt="0"/>
      <dgm:spPr/>
    </dgm:pt>
    <dgm:pt modelId="{2E10A562-6F8A-6A49-8805-9784DA73D423}" type="pres">
      <dgm:prSet presAssocID="{225A2FC3-777A-8C47-BCA1-EBA05ABCA9C9}" presName="Name19" presStyleLbl="parChTrans1D2" presStyleIdx="1" presStyleCnt="2"/>
      <dgm:spPr/>
    </dgm:pt>
    <dgm:pt modelId="{D2D10815-6C88-F648-9336-B5A2AAD405A0}" type="pres">
      <dgm:prSet presAssocID="{D61E2817-C326-7545-A24D-1AF0D7D34541}" presName="Name21" presStyleCnt="0"/>
      <dgm:spPr/>
    </dgm:pt>
    <dgm:pt modelId="{13848797-61B8-3442-B08B-54B846C0989A}" type="pres">
      <dgm:prSet presAssocID="{D61E2817-C326-7545-A24D-1AF0D7D34541}" presName="level2Shape" presStyleLbl="node2" presStyleIdx="1" presStyleCnt="2" custScaleY="54135"/>
      <dgm:spPr/>
    </dgm:pt>
    <dgm:pt modelId="{2662AD99-1F67-7D43-B45F-064175B4BA94}" type="pres">
      <dgm:prSet presAssocID="{D61E2817-C326-7545-A24D-1AF0D7D34541}" presName="hierChild3" presStyleCnt="0"/>
      <dgm:spPr/>
    </dgm:pt>
    <dgm:pt modelId="{D86B1E1C-86A3-E846-B5B2-CAC0D4365011}" type="pres">
      <dgm:prSet presAssocID="{13891512-505C-6D4E-8243-B310DD3C7AAF}" presName="Name19" presStyleLbl="parChTrans1D3" presStyleIdx="2" presStyleCnt="3"/>
      <dgm:spPr/>
    </dgm:pt>
    <dgm:pt modelId="{46041474-47E6-744F-B0A5-4DBAC5E9F744}" type="pres">
      <dgm:prSet presAssocID="{EAA402EE-F37C-4C47-A1BF-126A12FCB70E}" presName="Name21" presStyleCnt="0"/>
      <dgm:spPr/>
    </dgm:pt>
    <dgm:pt modelId="{D2C02D63-2417-AB46-8B6B-4C7CD729E4D0}" type="pres">
      <dgm:prSet presAssocID="{EAA402EE-F37C-4C47-A1BF-126A12FCB70E}" presName="level2Shape" presStyleLbl="node3" presStyleIdx="2" presStyleCnt="3" custScaleY="76205"/>
      <dgm:spPr/>
    </dgm:pt>
    <dgm:pt modelId="{0070CB6E-1CE0-9B48-A52D-8CBB4E67ECE4}" type="pres">
      <dgm:prSet presAssocID="{EAA402EE-F37C-4C47-A1BF-126A12FCB70E}" presName="hierChild3" presStyleCnt="0"/>
      <dgm:spPr/>
    </dgm:pt>
    <dgm:pt modelId="{C5753227-F662-6B40-8050-61E83FD9D1E2}" type="pres">
      <dgm:prSet presAssocID="{CBCC722A-A2A5-F04D-BF74-49C2F35310B5}" presName="Name19" presStyleLbl="parChTrans1D4" presStyleIdx="2" presStyleCnt="3"/>
      <dgm:spPr/>
    </dgm:pt>
    <dgm:pt modelId="{495C9622-FE4D-2741-B517-D7606A56C9D1}" type="pres">
      <dgm:prSet presAssocID="{0819D6EC-2FD6-6E4F-93DB-072DC4A65C57}" presName="Name21" presStyleCnt="0"/>
      <dgm:spPr/>
    </dgm:pt>
    <dgm:pt modelId="{18468CB1-4047-144D-B56A-F72671F090A6}" type="pres">
      <dgm:prSet presAssocID="{0819D6EC-2FD6-6E4F-93DB-072DC4A65C57}" presName="level2Shape" presStyleLbl="node4" presStyleIdx="2" presStyleCnt="3" custScaleY="76205"/>
      <dgm:spPr/>
    </dgm:pt>
    <dgm:pt modelId="{5821D113-ABAF-DB45-A500-11E43B0F7D0C}" type="pres">
      <dgm:prSet presAssocID="{0819D6EC-2FD6-6E4F-93DB-072DC4A65C57}" presName="hierChild3" presStyleCnt="0"/>
      <dgm:spPr/>
    </dgm:pt>
    <dgm:pt modelId="{937FCC75-C6DC-414A-A8E7-AEC2E622326D}" type="pres">
      <dgm:prSet presAssocID="{3A34C0B7-79BC-2547-870D-9775DAB0F176}" presName="bgShapesFlow" presStyleCnt="0"/>
      <dgm:spPr/>
    </dgm:pt>
  </dgm:ptLst>
  <dgm:cxnLst>
    <dgm:cxn modelId="{4A34DC02-3E6A-674C-B302-BD1AC8E4D2F0}" srcId="{3A34C0B7-79BC-2547-870D-9775DAB0F176}" destId="{0F1CDE04-9A66-5944-8AAC-40D2C8BFB5A7}" srcOrd="0" destOrd="0" parTransId="{7EE28C3D-9059-E643-96FC-5C6CEA89335A}" sibTransId="{B216B969-F707-1B4B-815E-43951C335EE0}"/>
    <dgm:cxn modelId="{25F3D506-475B-B943-A322-92CCDC18DABF}" srcId="{EAA402EE-F37C-4C47-A1BF-126A12FCB70E}" destId="{0819D6EC-2FD6-6E4F-93DB-072DC4A65C57}" srcOrd="0" destOrd="0" parTransId="{CBCC722A-A2A5-F04D-BF74-49C2F35310B5}" sibTransId="{68142C93-9A01-1B48-83A2-37363EC458E9}"/>
    <dgm:cxn modelId="{1F18900E-FA31-2245-9D06-C7F8B99D2195}" type="presOf" srcId="{0819D6EC-2FD6-6E4F-93DB-072DC4A65C57}" destId="{18468CB1-4047-144D-B56A-F72671F090A6}" srcOrd="0" destOrd="0" presId="urn:microsoft.com/office/officeart/2005/8/layout/hierarchy6"/>
    <dgm:cxn modelId="{92EF521F-F2B9-DC45-ADF2-8CE3000FBC68}" type="presOf" srcId="{0F1CDE04-9A66-5944-8AAC-40D2C8BFB5A7}" destId="{4586CAFA-CFD2-894D-A7E1-994BCCCB8456}" srcOrd="0" destOrd="0" presId="urn:microsoft.com/office/officeart/2005/8/layout/hierarchy6"/>
    <dgm:cxn modelId="{08AF0821-8216-A54C-947B-25D92D520263}" type="presOf" srcId="{CBCC722A-A2A5-F04D-BF74-49C2F35310B5}" destId="{C5753227-F662-6B40-8050-61E83FD9D1E2}" srcOrd="0" destOrd="0" presId="urn:microsoft.com/office/officeart/2005/8/layout/hierarchy6"/>
    <dgm:cxn modelId="{E52B9D25-1965-0844-AC6B-4B9B4E97212D}" srcId="{5FAA3D11-B5CB-C243-9151-13E6748B2E67}" destId="{D53969A3-13CD-1143-AC7F-FA556DCE7CFD}" srcOrd="0" destOrd="0" parTransId="{4EBCB104-0B1D-164A-B479-7D2DDF7BD2D3}" sibTransId="{E30D5DCB-0747-9946-951C-E6349A5CE868}"/>
    <dgm:cxn modelId="{008A4F28-6058-B744-B051-24E220A108BD}" type="presOf" srcId="{D61E2817-C326-7545-A24D-1AF0D7D34541}" destId="{13848797-61B8-3442-B08B-54B846C0989A}" srcOrd="0" destOrd="0" presId="urn:microsoft.com/office/officeart/2005/8/layout/hierarchy6"/>
    <dgm:cxn modelId="{F3B98433-FD42-2E4B-9823-7279E8A79A7E}" srcId="{0F1CDE04-9A66-5944-8AAC-40D2C8BFB5A7}" destId="{248B5F9C-D9A2-7744-9BBE-D271816FF46C}" srcOrd="0" destOrd="0" parTransId="{04AEB736-7DE0-814E-9734-842BFEE00588}" sibTransId="{920ED6F9-066E-5C4C-992E-53FE0DA73F15}"/>
    <dgm:cxn modelId="{63161D36-F043-894B-A87B-228460092696}" srcId="{248B5F9C-D9A2-7744-9BBE-D271816FF46C}" destId="{5FAA3D11-B5CB-C243-9151-13E6748B2E67}" srcOrd="0" destOrd="0" parTransId="{7F2F50E7-DC94-0946-BEA9-8A35842BF227}" sibTransId="{ADE11030-B0F7-1F4D-9E6C-22CCE90486BF}"/>
    <dgm:cxn modelId="{26887D4C-0CED-044A-92A6-2FB39D8F5F35}" type="presOf" srcId="{0E164F88-5CB2-0140-A0EB-4994EAFA33AA}" destId="{80643A54-B9DF-474C-9B5B-861C4E20324F}" srcOrd="0" destOrd="0" presId="urn:microsoft.com/office/officeart/2005/8/layout/hierarchy6"/>
    <dgm:cxn modelId="{568EB74C-56D3-274D-850D-1E84D1E0DA21}" srcId="{D61E2817-C326-7545-A24D-1AF0D7D34541}" destId="{EAA402EE-F37C-4C47-A1BF-126A12FCB70E}" srcOrd="0" destOrd="0" parTransId="{13891512-505C-6D4E-8243-B310DD3C7AAF}" sibTransId="{43E30F7F-7B47-A043-8BED-D174270D4148}"/>
    <dgm:cxn modelId="{2A99455A-ED44-AA4C-B8CF-AA9642327578}" srcId="{E32BEF89-0030-914B-AF79-40F302AB9B94}" destId="{C8E04258-8012-E740-8F69-9B1F7339FFA9}" srcOrd="0" destOrd="0" parTransId="{0E164F88-5CB2-0140-A0EB-4994EAFA33AA}" sibTransId="{97C277CD-3F6B-FD4A-8E58-FBE4D8F37F42}"/>
    <dgm:cxn modelId="{E105B95F-E8AB-1F43-BA02-DB57825CE5FA}" type="presOf" srcId="{13891512-505C-6D4E-8243-B310DD3C7AAF}" destId="{D86B1E1C-86A3-E846-B5B2-CAC0D4365011}" srcOrd="0" destOrd="0" presId="urn:microsoft.com/office/officeart/2005/8/layout/hierarchy6"/>
    <dgm:cxn modelId="{FCF3A883-05DE-2A45-BDFF-3075D8DFA629}" type="presOf" srcId="{E32BEF89-0030-914B-AF79-40F302AB9B94}" destId="{34A7D953-C2BC-6244-BBA6-A49A77E83FA1}" srcOrd="0" destOrd="0" presId="urn:microsoft.com/office/officeart/2005/8/layout/hierarchy6"/>
    <dgm:cxn modelId="{CE27708B-3882-3C46-BF8F-07A4A327B5CF}" type="presOf" srcId="{D53969A3-13CD-1143-AC7F-FA556DCE7CFD}" destId="{A3FEBEDD-F405-B940-947A-5F80AD6A69F8}" srcOrd="0" destOrd="0" presId="urn:microsoft.com/office/officeart/2005/8/layout/hierarchy6"/>
    <dgm:cxn modelId="{6E1C648E-9C6F-8446-9955-55387EBDC1DA}" type="presOf" srcId="{7F2F50E7-DC94-0946-BEA9-8A35842BF227}" destId="{A3BC43AD-C372-2348-A34B-46719D94D372}" srcOrd="0" destOrd="0" presId="urn:microsoft.com/office/officeart/2005/8/layout/hierarchy6"/>
    <dgm:cxn modelId="{E6E2CA95-1FE9-6C43-AC01-EBAE31E31036}" type="presOf" srcId="{EAA402EE-F37C-4C47-A1BF-126A12FCB70E}" destId="{D2C02D63-2417-AB46-8B6B-4C7CD729E4D0}" srcOrd="0" destOrd="0" presId="urn:microsoft.com/office/officeart/2005/8/layout/hierarchy6"/>
    <dgm:cxn modelId="{08C6999E-E494-E24C-B712-949E530EBB4C}" type="presOf" srcId="{3A34C0B7-79BC-2547-870D-9775DAB0F176}" destId="{BAA65C52-FB49-3F42-BD50-0D3B946EB6D0}" srcOrd="0" destOrd="0" presId="urn:microsoft.com/office/officeart/2005/8/layout/hierarchy6"/>
    <dgm:cxn modelId="{F89B07A6-4314-EE4F-B611-14673C3498E6}" srcId="{248B5F9C-D9A2-7744-9BBE-D271816FF46C}" destId="{E32BEF89-0030-914B-AF79-40F302AB9B94}" srcOrd="1" destOrd="0" parTransId="{F2DA763A-AD3B-3E44-998F-2DAEF5EDFB85}" sibTransId="{5DD5AC5C-BC5C-4F48-9BF6-FCD8C715EFDA}"/>
    <dgm:cxn modelId="{B42838A6-A2FD-8A43-9BE7-C830F426743F}" type="presOf" srcId="{225A2FC3-777A-8C47-BCA1-EBA05ABCA9C9}" destId="{2E10A562-6F8A-6A49-8805-9784DA73D423}" srcOrd="0" destOrd="0" presId="urn:microsoft.com/office/officeart/2005/8/layout/hierarchy6"/>
    <dgm:cxn modelId="{67DE4DC9-2E33-8B4F-8C91-AE9ABB469F24}" srcId="{0F1CDE04-9A66-5944-8AAC-40D2C8BFB5A7}" destId="{D61E2817-C326-7545-A24D-1AF0D7D34541}" srcOrd="1" destOrd="0" parTransId="{225A2FC3-777A-8C47-BCA1-EBA05ABCA9C9}" sibTransId="{E5451A67-032A-0545-9C76-DA039CEA11BA}"/>
    <dgm:cxn modelId="{797371CB-8BE0-474B-827C-CC846B4B6227}" type="presOf" srcId="{04AEB736-7DE0-814E-9734-842BFEE00588}" destId="{61DA48D6-0687-844A-86CC-00E4E9CBA4E2}" srcOrd="0" destOrd="0" presId="urn:microsoft.com/office/officeart/2005/8/layout/hierarchy6"/>
    <dgm:cxn modelId="{395818DD-2C30-7343-B08C-F63F6903DB92}" type="presOf" srcId="{F2DA763A-AD3B-3E44-998F-2DAEF5EDFB85}" destId="{0A2E8C8A-C05D-3240-A6E1-7A57066242E8}" srcOrd="0" destOrd="0" presId="urn:microsoft.com/office/officeart/2005/8/layout/hierarchy6"/>
    <dgm:cxn modelId="{CD0CC6E6-4683-034A-B9CD-BB70BDC9708D}" type="presOf" srcId="{4EBCB104-0B1D-164A-B479-7D2DDF7BD2D3}" destId="{5FEBFCF7-5B94-FC48-BCDE-28C4E628045E}" srcOrd="0" destOrd="0" presId="urn:microsoft.com/office/officeart/2005/8/layout/hierarchy6"/>
    <dgm:cxn modelId="{767143EC-B6B4-4C48-9808-64C271F3BFF0}" type="presOf" srcId="{5FAA3D11-B5CB-C243-9151-13E6748B2E67}" destId="{68806CB6-88EA-734D-A176-F3A41F1F11CE}" srcOrd="0" destOrd="0" presId="urn:microsoft.com/office/officeart/2005/8/layout/hierarchy6"/>
    <dgm:cxn modelId="{4E501CEE-48F5-174C-9C77-C398E1B363DC}" type="presOf" srcId="{248B5F9C-D9A2-7744-9BBE-D271816FF46C}" destId="{CE41CE8B-EC80-0F42-9F48-D45E3F9B4264}" srcOrd="0" destOrd="0" presId="urn:microsoft.com/office/officeart/2005/8/layout/hierarchy6"/>
    <dgm:cxn modelId="{1336E8FF-7825-C34B-BC46-ED314607EF26}" type="presOf" srcId="{C8E04258-8012-E740-8F69-9B1F7339FFA9}" destId="{C40C198A-966C-3342-A0B7-95D1F378C854}" srcOrd="0" destOrd="0" presId="urn:microsoft.com/office/officeart/2005/8/layout/hierarchy6"/>
    <dgm:cxn modelId="{1A818E4C-E2BB-314E-B18D-BCCE67ED1659}" type="presParOf" srcId="{BAA65C52-FB49-3F42-BD50-0D3B946EB6D0}" destId="{8A30A569-E64C-9346-880A-BC6A6B4EC7CE}" srcOrd="0" destOrd="0" presId="urn:microsoft.com/office/officeart/2005/8/layout/hierarchy6"/>
    <dgm:cxn modelId="{B0F7B5AC-03A4-0F45-82DE-EC3AFD991314}" type="presParOf" srcId="{8A30A569-E64C-9346-880A-BC6A6B4EC7CE}" destId="{F14B4D4F-65B4-0440-8D10-4B572219C131}" srcOrd="0" destOrd="0" presId="urn:microsoft.com/office/officeart/2005/8/layout/hierarchy6"/>
    <dgm:cxn modelId="{85683FFA-02D0-0246-A66A-72C6DE3CCB75}" type="presParOf" srcId="{F14B4D4F-65B4-0440-8D10-4B572219C131}" destId="{A4D38F57-0278-DA47-9BB8-DD85F92A2858}" srcOrd="0" destOrd="0" presId="urn:microsoft.com/office/officeart/2005/8/layout/hierarchy6"/>
    <dgm:cxn modelId="{775CD705-606B-DC4C-80B9-21683765024B}" type="presParOf" srcId="{A4D38F57-0278-DA47-9BB8-DD85F92A2858}" destId="{4586CAFA-CFD2-894D-A7E1-994BCCCB8456}" srcOrd="0" destOrd="0" presId="urn:microsoft.com/office/officeart/2005/8/layout/hierarchy6"/>
    <dgm:cxn modelId="{BE45FD1E-68EF-E541-AA31-C3375226FB92}" type="presParOf" srcId="{A4D38F57-0278-DA47-9BB8-DD85F92A2858}" destId="{8BDC13C6-BBA9-6042-BB4F-3499AFBE441B}" srcOrd="1" destOrd="0" presId="urn:microsoft.com/office/officeart/2005/8/layout/hierarchy6"/>
    <dgm:cxn modelId="{71867FFF-13E5-1945-98CE-9D82923F8EAC}" type="presParOf" srcId="{8BDC13C6-BBA9-6042-BB4F-3499AFBE441B}" destId="{61DA48D6-0687-844A-86CC-00E4E9CBA4E2}" srcOrd="0" destOrd="0" presId="urn:microsoft.com/office/officeart/2005/8/layout/hierarchy6"/>
    <dgm:cxn modelId="{3740A488-1E45-0B43-B309-F41D28B3BBFB}" type="presParOf" srcId="{8BDC13C6-BBA9-6042-BB4F-3499AFBE441B}" destId="{B0E71EA1-B4E8-7041-B611-A85777E33BDE}" srcOrd="1" destOrd="0" presId="urn:microsoft.com/office/officeart/2005/8/layout/hierarchy6"/>
    <dgm:cxn modelId="{B361B99B-DC25-7149-B9F3-124AFA9BFD04}" type="presParOf" srcId="{B0E71EA1-B4E8-7041-B611-A85777E33BDE}" destId="{CE41CE8B-EC80-0F42-9F48-D45E3F9B4264}" srcOrd="0" destOrd="0" presId="urn:microsoft.com/office/officeart/2005/8/layout/hierarchy6"/>
    <dgm:cxn modelId="{4832729E-2F3B-8C46-A988-E84D874379FA}" type="presParOf" srcId="{B0E71EA1-B4E8-7041-B611-A85777E33BDE}" destId="{2EF01482-06C9-404B-B3E3-1BE9D6A4D011}" srcOrd="1" destOrd="0" presId="urn:microsoft.com/office/officeart/2005/8/layout/hierarchy6"/>
    <dgm:cxn modelId="{C403616A-57DA-DA42-9389-1DA1EF8AFB17}" type="presParOf" srcId="{2EF01482-06C9-404B-B3E3-1BE9D6A4D011}" destId="{A3BC43AD-C372-2348-A34B-46719D94D372}" srcOrd="0" destOrd="0" presId="urn:microsoft.com/office/officeart/2005/8/layout/hierarchy6"/>
    <dgm:cxn modelId="{8CD2C8E1-F5F8-074A-808B-4CF4ED9D2523}" type="presParOf" srcId="{2EF01482-06C9-404B-B3E3-1BE9D6A4D011}" destId="{0FF46306-BBC1-4144-B9C5-B7AAC0B8FC6E}" srcOrd="1" destOrd="0" presId="urn:microsoft.com/office/officeart/2005/8/layout/hierarchy6"/>
    <dgm:cxn modelId="{40DB6163-2BCC-704C-9A5A-23D2C0529682}" type="presParOf" srcId="{0FF46306-BBC1-4144-B9C5-B7AAC0B8FC6E}" destId="{68806CB6-88EA-734D-A176-F3A41F1F11CE}" srcOrd="0" destOrd="0" presId="urn:microsoft.com/office/officeart/2005/8/layout/hierarchy6"/>
    <dgm:cxn modelId="{AC77DDF5-4FFC-C848-AB1A-ADA054A04185}" type="presParOf" srcId="{0FF46306-BBC1-4144-B9C5-B7AAC0B8FC6E}" destId="{B2B907B9-E999-A14F-824B-4C09E36D7661}" srcOrd="1" destOrd="0" presId="urn:microsoft.com/office/officeart/2005/8/layout/hierarchy6"/>
    <dgm:cxn modelId="{62F55EB9-F2A2-0A49-AC33-6431DCC7430F}" type="presParOf" srcId="{B2B907B9-E999-A14F-824B-4C09E36D7661}" destId="{5FEBFCF7-5B94-FC48-BCDE-28C4E628045E}" srcOrd="0" destOrd="0" presId="urn:microsoft.com/office/officeart/2005/8/layout/hierarchy6"/>
    <dgm:cxn modelId="{5CB2576F-8353-0841-9688-1E65D35B1602}" type="presParOf" srcId="{B2B907B9-E999-A14F-824B-4C09E36D7661}" destId="{56F9AB5E-03D8-B643-82D3-5C751830CE1C}" srcOrd="1" destOrd="0" presId="urn:microsoft.com/office/officeart/2005/8/layout/hierarchy6"/>
    <dgm:cxn modelId="{92B7EB5F-11F4-BC49-B019-982CFBC9E739}" type="presParOf" srcId="{56F9AB5E-03D8-B643-82D3-5C751830CE1C}" destId="{A3FEBEDD-F405-B940-947A-5F80AD6A69F8}" srcOrd="0" destOrd="0" presId="urn:microsoft.com/office/officeart/2005/8/layout/hierarchy6"/>
    <dgm:cxn modelId="{64CA54F7-F56A-5C41-BB13-E7D20CEBDEF8}" type="presParOf" srcId="{56F9AB5E-03D8-B643-82D3-5C751830CE1C}" destId="{3E2C2F58-6D5C-684D-AA27-BA62B821FF19}" srcOrd="1" destOrd="0" presId="urn:microsoft.com/office/officeart/2005/8/layout/hierarchy6"/>
    <dgm:cxn modelId="{3FE9B06D-81A9-F74F-B835-894E962FE546}" type="presParOf" srcId="{2EF01482-06C9-404B-B3E3-1BE9D6A4D011}" destId="{0A2E8C8A-C05D-3240-A6E1-7A57066242E8}" srcOrd="2" destOrd="0" presId="urn:microsoft.com/office/officeart/2005/8/layout/hierarchy6"/>
    <dgm:cxn modelId="{8EF33F3A-FFCA-834D-8B52-F4645C460867}" type="presParOf" srcId="{2EF01482-06C9-404B-B3E3-1BE9D6A4D011}" destId="{B4F87AA0-4EED-184D-B8D6-CFB316204963}" srcOrd="3" destOrd="0" presId="urn:microsoft.com/office/officeart/2005/8/layout/hierarchy6"/>
    <dgm:cxn modelId="{A3209B6C-68F2-9647-BAF9-83D60358E54A}" type="presParOf" srcId="{B4F87AA0-4EED-184D-B8D6-CFB316204963}" destId="{34A7D953-C2BC-6244-BBA6-A49A77E83FA1}" srcOrd="0" destOrd="0" presId="urn:microsoft.com/office/officeart/2005/8/layout/hierarchy6"/>
    <dgm:cxn modelId="{F5A6E465-BBD4-7443-9AB2-8304C4A67566}" type="presParOf" srcId="{B4F87AA0-4EED-184D-B8D6-CFB316204963}" destId="{9270597F-5603-AD43-9969-A7EFC2B2CD04}" srcOrd="1" destOrd="0" presId="urn:microsoft.com/office/officeart/2005/8/layout/hierarchy6"/>
    <dgm:cxn modelId="{65F80605-52DD-344B-B931-0EB0B0021ADC}" type="presParOf" srcId="{9270597F-5603-AD43-9969-A7EFC2B2CD04}" destId="{80643A54-B9DF-474C-9B5B-861C4E20324F}" srcOrd="0" destOrd="0" presId="urn:microsoft.com/office/officeart/2005/8/layout/hierarchy6"/>
    <dgm:cxn modelId="{29ECAC56-61F0-6F40-AFF0-C0431D6EF0D6}" type="presParOf" srcId="{9270597F-5603-AD43-9969-A7EFC2B2CD04}" destId="{A6BC6FB6-DCD5-3B4C-8CC5-3ADFB755EAA4}" srcOrd="1" destOrd="0" presId="urn:microsoft.com/office/officeart/2005/8/layout/hierarchy6"/>
    <dgm:cxn modelId="{5F1DD633-0D7F-674F-B382-44B75FB8E25C}" type="presParOf" srcId="{A6BC6FB6-DCD5-3B4C-8CC5-3ADFB755EAA4}" destId="{C40C198A-966C-3342-A0B7-95D1F378C854}" srcOrd="0" destOrd="0" presId="urn:microsoft.com/office/officeart/2005/8/layout/hierarchy6"/>
    <dgm:cxn modelId="{901773B5-4FDF-4641-8522-35F29F135457}" type="presParOf" srcId="{A6BC6FB6-DCD5-3B4C-8CC5-3ADFB755EAA4}" destId="{03ED58FA-4D46-AA4D-9BBF-F654C4828642}" srcOrd="1" destOrd="0" presId="urn:microsoft.com/office/officeart/2005/8/layout/hierarchy6"/>
    <dgm:cxn modelId="{1E7B0023-9E92-624F-9529-46FF727E1114}" type="presParOf" srcId="{8BDC13C6-BBA9-6042-BB4F-3499AFBE441B}" destId="{2E10A562-6F8A-6A49-8805-9784DA73D423}" srcOrd="2" destOrd="0" presId="urn:microsoft.com/office/officeart/2005/8/layout/hierarchy6"/>
    <dgm:cxn modelId="{4E78EF63-FE80-504E-BCC8-3EC514353BC9}" type="presParOf" srcId="{8BDC13C6-BBA9-6042-BB4F-3499AFBE441B}" destId="{D2D10815-6C88-F648-9336-B5A2AAD405A0}" srcOrd="3" destOrd="0" presId="urn:microsoft.com/office/officeart/2005/8/layout/hierarchy6"/>
    <dgm:cxn modelId="{6B449BF0-7D33-5241-B2D4-6BCCBDBC5361}" type="presParOf" srcId="{D2D10815-6C88-F648-9336-B5A2AAD405A0}" destId="{13848797-61B8-3442-B08B-54B846C0989A}" srcOrd="0" destOrd="0" presId="urn:microsoft.com/office/officeart/2005/8/layout/hierarchy6"/>
    <dgm:cxn modelId="{4EA6E089-48AD-7746-B0E1-1F0DC63A8101}" type="presParOf" srcId="{D2D10815-6C88-F648-9336-B5A2AAD405A0}" destId="{2662AD99-1F67-7D43-B45F-064175B4BA94}" srcOrd="1" destOrd="0" presId="urn:microsoft.com/office/officeart/2005/8/layout/hierarchy6"/>
    <dgm:cxn modelId="{802DB753-284E-9044-BEA9-7FDB3D3DEC9B}" type="presParOf" srcId="{2662AD99-1F67-7D43-B45F-064175B4BA94}" destId="{D86B1E1C-86A3-E846-B5B2-CAC0D4365011}" srcOrd="0" destOrd="0" presId="urn:microsoft.com/office/officeart/2005/8/layout/hierarchy6"/>
    <dgm:cxn modelId="{14E194AF-1326-0F4D-925B-15655B4E59D0}" type="presParOf" srcId="{2662AD99-1F67-7D43-B45F-064175B4BA94}" destId="{46041474-47E6-744F-B0A5-4DBAC5E9F744}" srcOrd="1" destOrd="0" presId="urn:microsoft.com/office/officeart/2005/8/layout/hierarchy6"/>
    <dgm:cxn modelId="{B69BBDE4-243C-224E-B28F-62E8498F6E97}" type="presParOf" srcId="{46041474-47E6-744F-B0A5-4DBAC5E9F744}" destId="{D2C02D63-2417-AB46-8B6B-4C7CD729E4D0}" srcOrd="0" destOrd="0" presId="urn:microsoft.com/office/officeart/2005/8/layout/hierarchy6"/>
    <dgm:cxn modelId="{E23218D6-6BE9-2E49-8667-4924EB1F08B3}" type="presParOf" srcId="{46041474-47E6-744F-B0A5-4DBAC5E9F744}" destId="{0070CB6E-1CE0-9B48-A52D-8CBB4E67ECE4}" srcOrd="1" destOrd="0" presId="urn:microsoft.com/office/officeart/2005/8/layout/hierarchy6"/>
    <dgm:cxn modelId="{DB8C1A0F-3FDC-D241-BF87-BAE8E2AB5D50}" type="presParOf" srcId="{0070CB6E-1CE0-9B48-A52D-8CBB4E67ECE4}" destId="{C5753227-F662-6B40-8050-61E83FD9D1E2}" srcOrd="0" destOrd="0" presId="urn:microsoft.com/office/officeart/2005/8/layout/hierarchy6"/>
    <dgm:cxn modelId="{0044572C-58B4-5740-B044-B84E5347B9BD}" type="presParOf" srcId="{0070CB6E-1CE0-9B48-A52D-8CBB4E67ECE4}" destId="{495C9622-FE4D-2741-B517-D7606A56C9D1}" srcOrd="1" destOrd="0" presId="urn:microsoft.com/office/officeart/2005/8/layout/hierarchy6"/>
    <dgm:cxn modelId="{C3B5037F-B9B5-8B46-80EB-A18E831CEBCB}" type="presParOf" srcId="{495C9622-FE4D-2741-B517-D7606A56C9D1}" destId="{18468CB1-4047-144D-B56A-F72671F090A6}" srcOrd="0" destOrd="0" presId="urn:microsoft.com/office/officeart/2005/8/layout/hierarchy6"/>
    <dgm:cxn modelId="{AFF14D47-F65D-AC4F-835D-1A7BCDE708B7}" type="presParOf" srcId="{495C9622-FE4D-2741-B517-D7606A56C9D1}" destId="{5821D113-ABAF-DB45-A500-11E43B0F7D0C}" srcOrd="1" destOrd="0" presId="urn:microsoft.com/office/officeart/2005/8/layout/hierarchy6"/>
    <dgm:cxn modelId="{F16719E9-44C0-604B-ADAE-51B7B68E73B6}" type="presParOf" srcId="{BAA65C52-FB49-3F42-BD50-0D3B946EB6D0}" destId="{937FCC75-C6DC-414A-A8E7-AEC2E62232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970EA8-0023-3F43-ADFC-CE7E68B90EA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𝑉𝑜𝑡𝑒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3C970EA8-0023-3F43-ADFC-CE7E68B90EAD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𝑉𝑜𝑡𝑒</a:t>
              </a:r>
              <a:endParaRPr lang="en-US" dirty="0"/>
            </a:p>
          </dgm:t>
        </dgm:pt>
      </mc:Fallback>
    </mc:AlternateConten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B4290DD-5EFF-E544-810B-C4DFF5A2DEB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𝑇h𝑒𝑎𝑡𝑒𝑟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𝑇𝑖𝑐𝑘𝑒𝑡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B4290DD-5EFF-E544-810B-C4DFF5A2DEBF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𝑇ℎ𝑒𝑎𝑡𝑒𝑟 𝑇𝑖𝑐𝑘𝑒𝑡</a:t>
              </a:r>
              <a:endParaRPr lang="en-US" dirty="0"/>
            </a:p>
          </dgm:t>
        </dgm:pt>
      </mc:Fallback>
    </mc:AlternateConten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68413B-4D0B-A749-AED5-3D4E01C35E42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𝑃h𝑦𝑠𝑖𝑐𝑎𝑙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𝐶𝑎𝑠h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8668413B-4D0B-A749-AED5-3D4E01C35E42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𝑃ℎ𝑦𝑠𝑖𝑐𝑎𝑙 𝐶𝑎𝑠ℎ</a:t>
              </a:r>
              <a:endParaRPr lang="en-US" dirty="0"/>
            </a:p>
          </dgm:t>
        </dgm:pt>
      </mc:Fallback>
    </mc:AlternateConten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4D8985A6-B295-1848-946D-B37569C6F118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𝐵𝑎𝑟𝑟𝑒𝑙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𝑂𝑖𝑙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4D8985A6-B295-1848-946D-B37569C6F118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𝐵𝑎𝑟𝑟𝑒𝑙 𝑜𝑓 𝑂𝑖𝑙</a:t>
              </a:r>
              <a:endParaRPr lang="en-US" dirty="0"/>
            </a:p>
          </dgm:t>
        </dgm:pt>
      </mc:Fallback>
    </mc:AlternateConten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0E5A18-7E21-AB43-8BAA-D87E8B61AD63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Inventory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Item</m:t>
                    </m:r>
                  </m:oMath>
                </m:oMathPara>
              </a14:m>
              <a:endParaRPr lang="en-US" sz="1500" dirty="0"/>
            </a:p>
          </dgm:t>
        </dgm:pt>
      </mc:Choice>
      <mc:Fallback xmlns="">
        <dgm:pt modelId="{E80E5A18-7E21-AB43-8BAA-D87E8B61AD63}">
          <dgm:prSet phldrT="[Text]" custT="1"/>
          <dgm:spPr/>
          <dgm:t>
            <a:bodyPr/>
            <a:lstStyle/>
            <a:p>
              <a:r>
                <a:rPr lang="en-US" sz="1500" b="0" i="0">
                  <a:latin typeface="Cambria Math" panose="02040503050406030204" pitchFamily="18" charset="0"/>
                </a:rPr>
                <a:t>Inventory Item</a:t>
              </a:r>
              <a:endParaRPr lang="en-US" sz="1500" dirty="0"/>
            </a:p>
          </dgm:t>
        </dgm:pt>
      </mc:Fallback>
    </mc:AlternateConten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oMath>
              </a14:m>
              <a:endParaRPr lang="en-US" dirty="0"/>
            </a:p>
          </dgm:t>
        </dgm:pt>
      </mc:Choice>
      <mc:Fallback xmlns="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dirty="0"/>
            </a:p>
          </dgm:t>
        </dgm:pt>
      </mc:Fallback>
    </mc:AlternateConten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endParaRPr lang="en-US" dirty="0"/>
            </a:p>
          </dgm:t>
        </dgm:pt>
      </mc:Fallback>
    </mc:AlternateConten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C2C98D-CCCC-4F4D-AF92-4F4CEE20908A}">
          <dgm:prSet phldrT="[Text]"/>
          <dgm:spPr/>
          <dgm:t>
            <a:bodyPr/>
            <a:lstStyle/>
            <a:p>
              <a:r>
                <a:rPr lang="en-US" dirty="0"/>
                <a:t>non-fungible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6DC2C98D-CCCC-4F4D-AF92-4F4CEE20908A}">
          <dgm:prSet phldrT="[Text]"/>
          <dgm:spPr/>
          <dgm:t>
            <a:bodyPr/>
            <a:lstStyle/>
            <a:p>
              <a:r>
                <a:rPr lang="en-US" dirty="0"/>
                <a:t>non-fungible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endParaRPr lang="en-US" dirty="0"/>
            </a:p>
          </dgm:t>
        </dgm:pt>
      </mc:Fallback>
    </mc:AlternateContent>
    <dgm:pt modelId="{1DBEE5EA-5E43-6540-AFCA-C4D1A2ABDEF4}" type="parTrans" cxnId="{EB6838B8-F3E8-B64A-A901-7D17343A5228}">
      <dgm:prSet/>
      <dgm:spPr/>
      <dgm:t>
        <a:bodyPr/>
        <a:lstStyle/>
        <a:p>
          <a:endParaRPr lang="en-US"/>
        </a:p>
      </dgm:t>
    </dgm:pt>
    <dgm:pt modelId="{37963F72-FFC7-2D4D-BC86-760EA0718B8B}" type="sibTrans" cxnId="{EB6838B8-F3E8-B64A-A901-7D17343A5228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m:oMathPara>
              </a14:m>
              <a:endParaRPr lang="en-US" i="1" dirty="0"/>
            </a:p>
          </dgm:t>
        </dgm:pt>
      </mc:Choice>
      <mc:Fallback xmlns="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:r>
                <a:rPr lang="en-US" b="0" i="0">
                  <a:latin typeface="Cambria Math" panose="02040503050406030204" pitchFamily="18" charset="0"/>
                </a:rPr>
                <a:t>𝑑</a:t>
              </a:r>
              <a:endParaRPr lang="en-US" i="1" dirty="0"/>
            </a:p>
          </dgm:t>
        </dgm:pt>
      </mc:Fallback>
    </mc:AlternateConten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680AEE4C-2E15-3D46-8697-EE656F51DD47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F3CEB537-9C1E-5A42-B93D-1DB74BFFA760}" type="parTrans" cxnId="{53FE1E41-18FD-934C-8F66-D56996418D02}">
      <dgm:prSet/>
      <dgm:spPr/>
      <dgm:t>
        <a:bodyPr/>
        <a:lstStyle/>
        <a:p>
          <a:endParaRPr lang="en-US"/>
        </a:p>
      </dgm:t>
    </dgm:pt>
    <dgm:pt modelId="{390C536F-FD7A-CF4C-99A2-7D94EAC04A83}" type="sibTrans" cxnId="{53FE1E41-18FD-934C-8F66-D56996418D02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D7F58B11-5128-1640-A2C6-1110BB461C0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Bond</a:t>
          </a:r>
        </a:p>
      </dgm:t>
    </dgm:pt>
    <dgm:pt modelId="{C9152EC4-5649-B04A-8BCD-3ECAEF06A4A1}" type="parTrans" cxnId="{01E9C628-C752-E049-B85D-7E7DDA6C837A}">
      <dgm:prSet/>
      <dgm:spPr/>
      <dgm:t>
        <a:bodyPr/>
        <a:lstStyle/>
        <a:p>
          <a:endParaRPr lang="en-US"/>
        </a:p>
      </dgm:t>
    </dgm:pt>
    <dgm:pt modelId="{A1FFA3F0-893B-6448-BE78-252C3CE1EEB5}" type="sibTrans" cxnId="{01E9C628-C752-E049-B85D-7E7DDA6C837A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679247E-FB2D-9841-9DCC-4035E1590273}">
          <dgm:prSet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endParaRPr lang="en-US" i="1" dirty="0"/>
            </a:p>
          </dgm:t>
        </dgm:pt>
      </mc:Choice>
      <mc:Fallback xmlns="">
        <dgm:pt modelId="{2679247E-FB2D-9841-9DCC-4035E1590273}">
          <dgm:prSet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𝑑</a:t>
              </a:r>
              <a:endParaRPr lang="en-US" i="1" dirty="0"/>
            </a:p>
          </dgm:t>
        </dgm:pt>
      </mc:Fallback>
    </mc:AlternateContent>
    <dgm:pt modelId="{A5F4D043-E260-1B4C-9496-05A202FABE5B}" type="parTrans" cxnId="{5E67E363-EC0B-B042-96A5-89325EAAFF65}">
      <dgm:prSet/>
      <dgm:spPr/>
      <dgm:t>
        <a:bodyPr/>
        <a:lstStyle/>
        <a:p>
          <a:endParaRPr lang="en-US"/>
        </a:p>
      </dgm:t>
    </dgm:pt>
    <dgm:pt modelId="{FC8BD65C-4F20-BB44-856E-29D8A840EB92}" type="sibTrans" cxnId="{5E67E363-EC0B-B042-96A5-89325EAAFF65}">
      <dgm:prSet/>
      <dgm:spPr/>
      <dgm:t>
        <a:bodyPr/>
        <a:lstStyle/>
        <a:p>
          <a:endParaRPr lang="en-US"/>
        </a:p>
      </dgm:t>
    </dgm:pt>
    <dgm:pt modelId="{401706ED-0B37-7B4C-A589-302162ADB371}">
      <dgm:prSet/>
      <dgm:spPr/>
      <dgm:t>
        <a:bodyPr/>
        <a:lstStyle/>
        <a:p>
          <a:r>
            <a:rPr lang="en-US" dirty="0"/>
            <a:t>singleton</a:t>
          </a:r>
        </a:p>
        <a:p>
          <a:r>
            <a:rPr lang="en-US" i="1" dirty="0"/>
            <a:t>s</a:t>
          </a:r>
        </a:p>
      </dgm:t>
    </dgm:pt>
    <dgm:pt modelId="{EFCD32DC-9293-D849-AC40-D980A7D15873}" type="parTrans" cxnId="{67DF86FA-5214-F24D-85D7-52D1240B7543}">
      <dgm:prSet/>
      <dgm:spPr/>
      <dgm:t>
        <a:bodyPr/>
        <a:lstStyle/>
        <a:p>
          <a:endParaRPr lang="en-US"/>
        </a:p>
      </dgm:t>
    </dgm:pt>
    <dgm:pt modelId="{AB1CC68F-75C1-134A-B216-E7529DC30A39}" type="sibTrans" cxnId="{67DF86FA-5214-F24D-85D7-52D1240B7543}">
      <dgm:prSet/>
      <dgm:spPr/>
      <dgm:t>
        <a:bodyPr/>
        <a:lstStyle/>
        <a:p>
          <a:endParaRPr lang="en-US"/>
        </a:p>
      </dgm:t>
    </dgm:pt>
    <dgm:pt modelId="{B10B3219-AC8F-0445-BF11-A4A718F1F9CD}">
      <dgm:prSet phldrT="[Text]"/>
      <dgm:spPr/>
      <dgm:t>
        <a:bodyPr/>
        <a:lstStyle/>
        <a:p>
          <a:r>
            <a:rPr lang="en-US"/>
            <a:t>non-transferable</a:t>
          </a:r>
        </a:p>
      </dgm:t>
    </dgm:pt>
    <dgm:pt modelId="{DF3B1067-0BB0-F044-9A67-B727CFECC172}" type="parTrans" cxnId="{A3FEBD54-85EA-7A4C-A243-9D26FD0D674D}">
      <dgm:prSet/>
      <dgm:spPr/>
      <dgm:t>
        <a:bodyPr/>
        <a:lstStyle/>
        <a:p>
          <a:endParaRPr lang="en-US"/>
        </a:p>
      </dgm:t>
    </dgm:pt>
    <dgm:pt modelId="{FB89B2E5-0DF8-1A42-99D5-26D5B8E557DA}" type="sibTrans" cxnId="{A3FEBD54-85EA-7A4C-A243-9D26FD0D674D}">
      <dgm:prSet/>
      <dgm:spPr/>
      <dgm:t>
        <a:bodyPr/>
        <a:lstStyle/>
        <a:p>
          <a:endParaRPr lang="en-US"/>
        </a:p>
      </dgm:t>
    </dgm:pt>
    <dgm:pt modelId="{A95AEE53-EA6C-BA42-8126-63360642598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vote</a:t>
          </a:r>
        </a:p>
      </dgm:t>
    </dgm:pt>
    <dgm:pt modelId="{8774AEE4-AF9D-0D4D-A366-D1E618B85404}" type="parTrans" cxnId="{5637A290-8E6C-1C4F-A4E6-4EB7E21F71EE}">
      <dgm:prSet/>
      <dgm:spPr/>
      <dgm:t>
        <a:bodyPr/>
        <a:lstStyle/>
        <a:p>
          <a:endParaRPr lang="en-US"/>
        </a:p>
      </dgm:t>
    </dgm:pt>
    <dgm:pt modelId="{F419D99C-6532-6740-85CC-93C890854962}" type="sibTrans" cxnId="{5637A290-8E6C-1C4F-A4E6-4EB7E21F71EE}">
      <dgm:prSet/>
      <dgm:spPr/>
      <dgm:t>
        <a:bodyPr/>
        <a:lstStyle/>
        <a:p>
          <a:endParaRPr lang="en-US"/>
        </a:p>
      </dgm:t>
    </dgm:pt>
    <dgm:pt modelId="{ED82B50B-F755-7A4A-AAC1-79447AD70B03}">
      <dgm:prSet/>
      <dgm:spPr/>
      <dgm:t>
        <a:bodyPr/>
        <a:lstStyle/>
        <a:p>
          <a:r>
            <a:rPr lang="en-US" dirty="0"/>
            <a:t>composites</a:t>
          </a:r>
        </a:p>
      </dgm:t>
    </dgm:pt>
    <dgm:pt modelId="{1D856C15-99B3-FE41-8544-770342D5A4C1}" type="parTrans" cxnId="{E00EB731-BA1C-444E-861F-0E90BF48145E}">
      <dgm:prSet/>
      <dgm:spPr/>
      <dgm:t>
        <a:bodyPr/>
        <a:lstStyle/>
        <a:p>
          <a:endParaRPr lang="en-US"/>
        </a:p>
      </dgm:t>
    </dgm:pt>
    <dgm:pt modelId="{424CCD3F-8F90-1A4B-B5EE-F92817EF4EC5}" type="sibTrans" cxnId="{E00EB731-BA1C-444E-861F-0E90BF48145E}">
      <dgm:prSet/>
      <dgm:spPr/>
      <dgm:t>
        <a:bodyPr/>
        <a:lstStyle/>
        <a:p>
          <a:endParaRPr lang="en-US"/>
        </a:p>
      </dgm:t>
    </dgm:pt>
    <dgm:pt modelId="{00B10219-8BF1-8F41-A569-5FFD00C05E55}">
      <dgm:prSet/>
      <dgm:spPr/>
      <dgm:t>
        <a:bodyPr/>
        <a:lstStyle/>
        <a:p>
          <a:r>
            <a:rPr lang="en-US"/>
            <a:t>transferable</a:t>
          </a:r>
        </a:p>
      </dgm:t>
    </dgm:pt>
    <dgm:pt modelId="{2576E17C-1038-4B4C-B3FF-124ABDADC6E1}" type="parTrans" cxnId="{3C9BDDA6-EFEC-0D41-943D-E25CF5574C33}">
      <dgm:prSet/>
      <dgm:spPr/>
      <dgm:t>
        <a:bodyPr/>
        <a:lstStyle/>
        <a:p>
          <a:endParaRPr lang="en-US"/>
        </a:p>
      </dgm:t>
    </dgm:pt>
    <dgm:pt modelId="{6E18AB3F-3DAD-9243-B123-1E3F91191042}" type="sibTrans" cxnId="{3C9BDDA6-EFEC-0D41-943D-E25CF5574C33}">
      <dgm:prSet/>
      <dgm:spPr/>
      <dgm:t>
        <a:bodyPr/>
        <a:lstStyle/>
        <a:p>
          <a:endParaRPr lang="en-US"/>
        </a:p>
      </dgm:t>
    </dgm:pt>
    <dgm:pt modelId="{7CC9D633-BA4F-7C41-8053-A78D27272800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deed</a:t>
          </a:r>
        </a:p>
      </dgm:t>
    </dgm:pt>
    <dgm:pt modelId="{70C7069C-D4BC-634A-8884-160DF08A6D8A}" type="parTrans" cxnId="{A33CFE7F-9A5F-7744-B288-4C452EB726B5}">
      <dgm:prSet/>
      <dgm:spPr/>
      <dgm:t>
        <a:bodyPr/>
        <a:lstStyle/>
        <a:p>
          <a:endParaRPr lang="en-US"/>
        </a:p>
      </dgm:t>
    </dgm:pt>
    <dgm:pt modelId="{AC6C8BDA-98C0-1D48-83CB-D7500F492A9B}" type="sibTrans" cxnId="{A33CFE7F-9A5F-7744-B288-4C452EB726B5}">
      <dgm:prSet/>
      <dgm:spPr/>
      <dgm:t>
        <a:bodyPr/>
        <a:lstStyle/>
        <a:p>
          <a:endParaRPr lang="en-US"/>
        </a:p>
      </dgm:t>
    </dgm:pt>
    <dgm:pt modelId="{28A1FD85-0721-F546-AEA3-C6CC1CF14577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title</a:t>
          </a:r>
        </a:p>
      </dgm:t>
    </dgm:pt>
    <dgm:pt modelId="{4C71C205-3A1F-7745-971F-F5202369F299}" type="parTrans" cxnId="{3E725A15-09B1-6643-A2C8-FE28F4259A4B}">
      <dgm:prSet/>
      <dgm:spPr/>
      <dgm:t>
        <a:bodyPr/>
        <a:lstStyle/>
        <a:p>
          <a:endParaRPr lang="en-US"/>
        </a:p>
      </dgm:t>
    </dgm:pt>
    <dgm:pt modelId="{24C7CE4B-988E-1942-BD19-88028D73D1B3}" type="sibTrans" cxnId="{3E725A15-09B1-6643-A2C8-FE28F4259A4B}">
      <dgm:prSet/>
      <dgm:spPr/>
      <dgm:t>
        <a:bodyPr/>
        <a:lstStyle/>
        <a:p>
          <a:endParaRPr lang="en-US"/>
        </a:p>
      </dgm:t>
    </dgm:pt>
    <dgm:pt modelId="{72024C8D-F0DC-1F44-B250-ECE2983E5CAA}">
      <dgm:prSet/>
      <dgm:spPr/>
      <dgm:t>
        <a:bodyPr/>
        <a:lstStyle/>
        <a:p>
          <a:r>
            <a:rPr lang="en-US" dirty="0"/>
            <a:t>Whole</a:t>
          </a:r>
        </a:p>
        <a:p>
          <a:r>
            <a:rPr lang="en-US" dirty="0"/>
            <a:t>~d</a:t>
          </a:r>
        </a:p>
      </dgm:t>
    </dgm:pt>
    <dgm:pt modelId="{AC6AC70B-516E-454B-A045-D6CA7062F223}" type="parTrans" cxnId="{081B35B3-D26D-DE4D-9DBC-86A98FCF40BD}">
      <dgm:prSet/>
      <dgm:spPr/>
      <dgm:t>
        <a:bodyPr/>
        <a:lstStyle/>
        <a:p>
          <a:endParaRPr lang="en-US"/>
        </a:p>
      </dgm:t>
    </dgm:pt>
    <dgm:pt modelId="{B8B20DF8-E54A-1247-9215-E3C90604E5E1}" type="sibTrans" cxnId="{081B35B3-D26D-DE4D-9DBC-86A98FCF40BD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3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3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3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3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3"/>
      <dgm:spPr/>
    </dgm:pt>
    <dgm:pt modelId="{C9B8B36C-60E9-7643-8A59-4415D6613DA2}" type="pres">
      <dgm:prSet presAssocID="{9452E596-A216-9E47-8D29-919C1A6E07E1}" presName="text2" presStyleLbl="fgAcc2" presStyleIdx="1" presStyleCnt="3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5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5"/>
      <dgm:spPr/>
    </dgm:pt>
    <dgm:pt modelId="{DFA0D484-D2DD-7445-B5A4-D44BCD20B7C5}" type="pres">
      <dgm:prSet presAssocID="{C46FA916-0FFE-3149-AD0A-1DFB3851F0EA}" presName="text3" presStyleLbl="fgAcc3" presStyleIdx="0" presStyleCnt="5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16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16"/>
      <dgm:spPr/>
    </dgm:pt>
    <dgm:pt modelId="{0E6DEDC6-FD43-DC41-9A85-3E4892CBFCC1}" type="pres">
      <dgm:prSet presAssocID="{F7E1740E-2F7C-2049-96E5-FF905D2C548E}" presName="text4" presStyleLbl="fgAcc4" presStyleIdx="0" presStyleCnt="16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16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16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16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16"/>
      <dgm:spPr/>
    </dgm:pt>
    <dgm:pt modelId="{B669F9A0-5B32-0148-8A28-009118DEBB10}" type="pres">
      <dgm:prSet presAssocID="{0043558D-BEC2-3047-9C10-EE17BB2BB649}" presName="text4" presStyleLbl="fgAcc4" presStyleIdx="2" presStyleCnt="16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16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16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5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5"/>
      <dgm:spPr/>
    </dgm:pt>
    <dgm:pt modelId="{B08741F9-0289-3046-8CC2-17EA4DD821EE}" type="pres">
      <dgm:prSet presAssocID="{7F149706-424C-DB4B-8476-305A0F658F04}" presName="text3" presStyleLbl="fgAcc3" presStyleIdx="1" presStyleCnt="5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16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16"/>
      <dgm:spPr/>
    </dgm:pt>
    <dgm:pt modelId="{A0BCFFE6-AF4B-FA42-845C-702F0E8FD2AB}" type="pres">
      <dgm:prSet presAssocID="{9F1B09ED-B58D-294D-9CE8-D735A3D42C4D}" presName="text4" presStyleLbl="fgAcc4" presStyleIdx="4" presStyleCnt="16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16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16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16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16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16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16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  <dgm:pt modelId="{0181B171-CFCF-2141-8A6A-01FCA424459A}" type="pres">
      <dgm:prSet presAssocID="{F3CEB537-9C1E-5A42-B93D-1DB74BFFA760}" presName="Name23" presStyleLbl="parChTrans1D4" presStyleIdx="8" presStyleCnt="16"/>
      <dgm:spPr/>
    </dgm:pt>
    <dgm:pt modelId="{1A1389C9-1D24-1D40-AE5F-5281EFA261B6}" type="pres">
      <dgm:prSet presAssocID="{680AEE4C-2E15-3D46-8697-EE656F51DD47}" presName="hierRoot4" presStyleCnt="0"/>
      <dgm:spPr/>
    </dgm:pt>
    <dgm:pt modelId="{0C7D7A79-FFE3-3A41-9996-5CAC89780542}" type="pres">
      <dgm:prSet presAssocID="{680AEE4C-2E15-3D46-8697-EE656F51DD47}" presName="composite4" presStyleCnt="0"/>
      <dgm:spPr/>
    </dgm:pt>
    <dgm:pt modelId="{BB8DB9B8-FE23-AE41-BF5C-B262EF10691A}" type="pres">
      <dgm:prSet presAssocID="{680AEE4C-2E15-3D46-8697-EE656F51DD47}" presName="background4" presStyleLbl="node4" presStyleIdx="8" presStyleCnt="16"/>
      <dgm:spPr/>
    </dgm:pt>
    <dgm:pt modelId="{225E2BA3-A3B7-5D48-9C6B-E8B28E67F229}" type="pres">
      <dgm:prSet presAssocID="{680AEE4C-2E15-3D46-8697-EE656F51DD47}" presName="text4" presStyleLbl="fgAcc4" presStyleIdx="8" presStyleCnt="16">
        <dgm:presLayoutVars>
          <dgm:chPref val="3"/>
        </dgm:presLayoutVars>
      </dgm:prSet>
      <dgm:spPr/>
    </dgm:pt>
    <dgm:pt modelId="{E2B55AE1-AC93-E645-93FF-F4A1703988AC}" type="pres">
      <dgm:prSet presAssocID="{680AEE4C-2E15-3D46-8697-EE656F51DD47}" presName="hierChild5" presStyleCnt="0"/>
      <dgm:spPr/>
    </dgm:pt>
    <dgm:pt modelId="{1B1A8213-3358-3B45-BE3D-788D956B7654}" type="pres">
      <dgm:prSet presAssocID="{C9152EC4-5649-B04A-8BCD-3ECAEF06A4A1}" presName="Name23" presStyleLbl="parChTrans1D4" presStyleIdx="9" presStyleCnt="16"/>
      <dgm:spPr/>
    </dgm:pt>
    <dgm:pt modelId="{4F62A89A-FC64-4545-ACFB-CED9E91C94E0}" type="pres">
      <dgm:prSet presAssocID="{D7F58B11-5128-1640-A2C6-1110BB461C0B}" presName="hierRoot4" presStyleCnt="0"/>
      <dgm:spPr/>
    </dgm:pt>
    <dgm:pt modelId="{E469CC4F-6454-A242-9683-0715A998DA25}" type="pres">
      <dgm:prSet presAssocID="{D7F58B11-5128-1640-A2C6-1110BB461C0B}" presName="composite4" presStyleCnt="0"/>
      <dgm:spPr/>
    </dgm:pt>
    <dgm:pt modelId="{B64202D5-9866-7A4E-808A-731671CD3A2C}" type="pres">
      <dgm:prSet presAssocID="{D7F58B11-5128-1640-A2C6-1110BB461C0B}" presName="background4" presStyleLbl="node4" presStyleIdx="9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6851DD7-0F9B-BA48-8046-368FE8F4F984}" type="pres">
      <dgm:prSet presAssocID="{D7F58B11-5128-1640-A2C6-1110BB461C0B}" presName="text4" presStyleLbl="fgAcc4" presStyleIdx="9" presStyleCnt="16">
        <dgm:presLayoutVars>
          <dgm:chPref val="3"/>
        </dgm:presLayoutVars>
      </dgm:prSet>
      <dgm:spPr/>
    </dgm:pt>
    <dgm:pt modelId="{CDFC650F-FE53-054F-B7F9-089B5C3DD9AF}" type="pres">
      <dgm:prSet presAssocID="{D7F58B11-5128-1640-A2C6-1110BB461C0B}" presName="hierChild5" presStyleCnt="0"/>
      <dgm:spPr/>
    </dgm:pt>
    <dgm:pt modelId="{49D80310-6E71-B04C-B42B-B49AE178A562}" type="pres">
      <dgm:prSet presAssocID="{1DBEE5EA-5E43-6540-AFCA-C4D1A2ABDEF4}" presName="Name10" presStyleLbl="parChTrans1D2" presStyleIdx="2" presStyleCnt="3"/>
      <dgm:spPr/>
    </dgm:pt>
    <dgm:pt modelId="{43C62501-09BD-3C47-8481-D9CAD7D5CDDA}" type="pres">
      <dgm:prSet presAssocID="{6DC2C98D-CCCC-4F4D-AF92-4F4CEE20908A}" presName="hierRoot2" presStyleCnt="0"/>
      <dgm:spPr/>
    </dgm:pt>
    <dgm:pt modelId="{0E28C61B-493B-454F-90C7-D4D62AFBF359}" type="pres">
      <dgm:prSet presAssocID="{6DC2C98D-CCCC-4F4D-AF92-4F4CEE20908A}" presName="composite2" presStyleCnt="0"/>
      <dgm:spPr/>
    </dgm:pt>
    <dgm:pt modelId="{25BA7415-94A1-A94F-93CF-D8D33FEEE3B9}" type="pres">
      <dgm:prSet presAssocID="{6DC2C98D-CCCC-4F4D-AF92-4F4CEE20908A}" presName="background2" presStyleLbl="node2" presStyleIdx="2" presStyleCnt="3"/>
      <dgm:spPr/>
    </dgm:pt>
    <dgm:pt modelId="{62EFE8A0-28CA-A141-B4A5-7EF71D9B91C5}" type="pres">
      <dgm:prSet presAssocID="{6DC2C98D-CCCC-4F4D-AF92-4F4CEE20908A}" presName="text2" presStyleLbl="fgAcc2" presStyleIdx="2" presStyleCnt="3">
        <dgm:presLayoutVars>
          <dgm:chPref val="3"/>
        </dgm:presLayoutVars>
      </dgm:prSet>
      <dgm:spPr/>
    </dgm:pt>
    <dgm:pt modelId="{44F9EF7E-B3DD-A04C-94D7-706B08C9242E}" type="pres">
      <dgm:prSet presAssocID="{6DC2C98D-CCCC-4F4D-AF92-4F4CEE20908A}" presName="hierChild3" presStyleCnt="0"/>
      <dgm:spPr/>
    </dgm:pt>
    <dgm:pt modelId="{BBF34C35-61F3-6647-BF9F-94B2BD97DE2B}" type="pres">
      <dgm:prSet presAssocID="{A5F4D043-E260-1B4C-9496-05A202FABE5B}" presName="Name17" presStyleLbl="parChTrans1D3" presStyleIdx="2" presStyleCnt="5"/>
      <dgm:spPr/>
    </dgm:pt>
    <dgm:pt modelId="{026B1565-DC64-4448-865A-07FD8248E23D}" type="pres">
      <dgm:prSet presAssocID="{2679247E-FB2D-9841-9DCC-4035E1590273}" presName="hierRoot3" presStyleCnt="0"/>
      <dgm:spPr/>
    </dgm:pt>
    <dgm:pt modelId="{9A3515BC-F56C-644A-96C7-9FAB6068D546}" type="pres">
      <dgm:prSet presAssocID="{2679247E-FB2D-9841-9DCC-4035E1590273}" presName="composite3" presStyleCnt="0"/>
      <dgm:spPr/>
    </dgm:pt>
    <dgm:pt modelId="{6986B7E6-7277-8045-A036-C6AAFAF52FA3}" type="pres">
      <dgm:prSet presAssocID="{2679247E-FB2D-9841-9DCC-4035E1590273}" presName="background3" presStyleLbl="node3" presStyleIdx="2" presStyleCnt="5"/>
      <dgm:spPr/>
    </dgm:pt>
    <dgm:pt modelId="{4D0BF6CE-D069-6E42-9F1C-57799F5B1699}" type="pres">
      <dgm:prSet presAssocID="{2679247E-FB2D-9841-9DCC-4035E1590273}" presName="text3" presStyleLbl="fgAcc3" presStyleIdx="2" presStyleCnt="5">
        <dgm:presLayoutVars>
          <dgm:chPref val="3"/>
        </dgm:presLayoutVars>
      </dgm:prSet>
      <dgm:spPr/>
    </dgm:pt>
    <dgm:pt modelId="{0CE07DB2-CDD1-5241-93EE-776098A1045A}" type="pres">
      <dgm:prSet presAssocID="{2679247E-FB2D-9841-9DCC-4035E1590273}" presName="hierChild4" presStyleCnt="0"/>
      <dgm:spPr/>
    </dgm:pt>
    <dgm:pt modelId="{C51FAD05-6E08-084A-8C84-49C636BA2903}" type="pres">
      <dgm:prSet presAssocID="{1D856C15-99B3-FE41-8544-770342D5A4C1}" presName="Name23" presStyleLbl="parChTrans1D4" presStyleIdx="10" presStyleCnt="16"/>
      <dgm:spPr/>
    </dgm:pt>
    <dgm:pt modelId="{FF059C22-9033-6C40-BC51-AD9351BC5B9E}" type="pres">
      <dgm:prSet presAssocID="{ED82B50B-F755-7A4A-AAC1-79447AD70B03}" presName="hierRoot4" presStyleCnt="0"/>
      <dgm:spPr/>
    </dgm:pt>
    <dgm:pt modelId="{76E7024D-94C9-E24F-990C-3C5DF6833B5F}" type="pres">
      <dgm:prSet presAssocID="{ED82B50B-F755-7A4A-AAC1-79447AD70B03}" presName="composite4" presStyleCnt="0"/>
      <dgm:spPr/>
    </dgm:pt>
    <dgm:pt modelId="{7E34F603-D52E-2A49-886A-FF1747189D43}" type="pres">
      <dgm:prSet presAssocID="{ED82B50B-F755-7A4A-AAC1-79447AD70B03}" presName="background4" presStyleLbl="node4" presStyleIdx="10" presStyleCnt="16"/>
      <dgm:spPr/>
    </dgm:pt>
    <dgm:pt modelId="{C151BA4A-56EE-114D-B5A1-5835C6CE7881}" type="pres">
      <dgm:prSet presAssocID="{ED82B50B-F755-7A4A-AAC1-79447AD70B03}" presName="text4" presStyleLbl="fgAcc4" presStyleIdx="10" presStyleCnt="16">
        <dgm:presLayoutVars>
          <dgm:chPref val="3"/>
        </dgm:presLayoutVars>
      </dgm:prSet>
      <dgm:spPr/>
    </dgm:pt>
    <dgm:pt modelId="{9CAB0D9B-5371-A541-A044-E8FD7CD049EE}" type="pres">
      <dgm:prSet presAssocID="{ED82B50B-F755-7A4A-AAC1-79447AD70B03}" presName="hierChild5" presStyleCnt="0"/>
      <dgm:spPr/>
    </dgm:pt>
    <dgm:pt modelId="{6C757393-A8A3-EA42-A66B-6786C4048677}" type="pres">
      <dgm:prSet presAssocID="{AC6AC70B-516E-454B-A045-D6CA7062F223}" presName="Name17" presStyleLbl="parChTrans1D3" presStyleIdx="3" presStyleCnt="5"/>
      <dgm:spPr/>
    </dgm:pt>
    <dgm:pt modelId="{4D17B5EF-F914-8940-AB82-0EDFE33A8716}" type="pres">
      <dgm:prSet presAssocID="{72024C8D-F0DC-1F44-B250-ECE2983E5CAA}" presName="hierRoot3" presStyleCnt="0"/>
      <dgm:spPr/>
    </dgm:pt>
    <dgm:pt modelId="{4A7D2D23-7295-344A-B3C5-FCD27F02B3D8}" type="pres">
      <dgm:prSet presAssocID="{72024C8D-F0DC-1F44-B250-ECE2983E5CAA}" presName="composite3" presStyleCnt="0"/>
      <dgm:spPr/>
    </dgm:pt>
    <dgm:pt modelId="{17087B65-ED89-FE45-AE99-2ABDF459D35D}" type="pres">
      <dgm:prSet presAssocID="{72024C8D-F0DC-1F44-B250-ECE2983E5CAA}" presName="background3" presStyleLbl="node3" presStyleIdx="3" presStyleCnt="5"/>
      <dgm:spPr/>
    </dgm:pt>
    <dgm:pt modelId="{7C394292-C03B-AE48-99DA-6A056C6133F0}" type="pres">
      <dgm:prSet presAssocID="{72024C8D-F0DC-1F44-B250-ECE2983E5CAA}" presName="text3" presStyleLbl="fgAcc3" presStyleIdx="3" presStyleCnt="5">
        <dgm:presLayoutVars>
          <dgm:chPref val="3"/>
        </dgm:presLayoutVars>
      </dgm:prSet>
      <dgm:spPr/>
    </dgm:pt>
    <dgm:pt modelId="{0D82977B-6C0D-2E42-B76D-41C3917B5E73}" type="pres">
      <dgm:prSet presAssocID="{72024C8D-F0DC-1F44-B250-ECE2983E5CAA}" presName="hierChild4" presStyleCnt="0"/>
      <dgm:spPr/>
    </dgm:pt>
    <dgm:pt modelId="{3D2CCAA6-C4BD-684B-8E13-E397C8585B48}" type="pres">
      <dgm:prSet presAssocID="{EFCD32DC-9293-D849-AC40-D980A7D15873}" presName="Name17" presStyleLbl="parChTrans1D3" presStyleIdx="4" presStyleCnt="5"/>
      <dgm:spPr/>
    </dgm:pt>
    <dgm:pt modelId="{2ED43712-4743-374F-AC2A-B6AE47444A2B}" type="pres">
      <dgm:prSet presAssocID="{401706ED-0B37-7B4C-A589-302162ADB371}" presName="hierRoot3" presStyleCnt="0"/>
      <dgm:spPr/>
    </dgm:pt>
    <dgm:pt modelId="{88C7E22E-64BC-A049-8B90-9D3F37867730}" type="pres">
      <dgm:prSet presAssocID="{401706ED-0B37-7B4C-A589-302162ADB371}" presName="composite3" presStyleCnt="0"/>
      <dgm:spPr/>
    </dgm:pt>
    <dgm:pt modelId="{275C4045-9F54-3F4C-BE62-9DA97D9736E3}" type="pres">
      <dgm:prSet presAssocID="{401706ED-0B37-7B4C-A589-302162ADB371}" presName="background3" presStyleLbl="node3" presStyleIdx="4" presStyleCnt="5"/>
      <dgm:spPr/>
    </dgm:pt>
    <dgm:pt modelId="{673FF100-B240-7541-9C0F-42C603752E0A}" type="pres">
      <dgm:prSet presAssocID="{401706ED-0B37-7B4C-A589-302162ADB371}" presName="text3" presStyleLbl="fgAcc3" presStyleIdx="4" presStyleCnt="5">
        <dgm:presLayoutVars>
          <dgm:chPref val="3"/>
        </dgm:presLayoutVars>
      </dgm:prSet>
      <dgm:spPr/>
    </dgm:pt>
    <dgm:pt modelId="{9AA0944A-2750-B945-9DAC-E4E9584E92FD}" type="pres">
      <dgm:prSet presAssocID="{401706ED-0B37-7B4C-A589-302162ADB371}" presName="hierChild4" presStyleCnt="0"/>
      <dgm:spPr/>
    </dgm:pt>
    <dgm:pt modelId="{0A70BB91-0948-264A-B2EA-433175DDE9A3}" type="pres">
      <dgm:prSet presAssocID="{DF3B1067-0BB0-F044-9A67-B727CFECC172}" presName="Name23" presStyleLbl="parChTrans1D4" presStyleIdx="11" presStyleCnt="16"/>
      <dgm:spPr/>
    </dgm:pt>
    <dgm:pt modelId="{097781AA-3C5E-C643-BDAB-5B8572BF00FB}" type="pres">
      <dgm:prSet presAssocID="{B10B3219-AC8F-0445-BF11-A4A718F1F9CD}" presName="hierRoot4" presStyleCnt="0"/>
      <dgm:spPr/>
    </dgm:pt>
    <dgm:pt modelId="{D36F35A9-D8B2-4346-9420-B0728C181655}" type="pres">
      <dgm:prSet presAssocID="{B10B3219-AC8F-0445-BF11-A4A718F1F9CD}" presName="composite4" presStyleCnt="0"/>
      <dgm:spPr/>
    </dgm:pt>
    <dgm:pt modelId="{85E0FE02-5FD3-B141-81EF-B4073127AF72}" type="pres">
      <dgm:prSet presAssocID="{B10B3219-AC8F-0445-BF11-A4A718F1F9CD}" presName="background4" presStyleLbl="node4" presStyleIdx="11" presStyleCnt="16"/>
      <dgm:spPr/>
    </dgm:pt>
    <dgm:pt modelId="{740D46E4-766D-8042-8E55-B064E3E6EDF6}" type="pres">
      <dgm:prSet presAssocID="{B10B3219-AC8F-0445-BF11-A4A718F1F9CD}" presName="text4" presStyleLbl="fgAcc4" presStyleIdx="11" presStyleCnt="16">
        <dgm:presLayoutVars>
          <dgm:chPref val="3"/>
        </dgm:presLayoutVars>
      </dgm:prSet>
      <dgm:spPr/>
    </dgm:pt>
    <dgm:pt modelId="{5DF7F9F7-D0AE-2E47-8A7E-B04ECBA7A6A2}" type="pres">
      <dgm:prSet presAssocID="{B10B3219-AC8F-0445-BF11-A4A718F1F9CD}" presName="hierChild5" presStyleCnt="0"/>
      <dgm:spPr/>
    </dgm:pt>
    <dgm:pt modelId="{3A115499-A1FD-3E4C-9F8D-0F158E97CE78}" type="pres">
      <dgm:prSet presAssocID="{8774AEE4-AF9D-0D4D-A366-D1E618B85404}" presName="Name23" presStyleLbl="parChTrans1D4" presStyleIdx="12" presStyleCnt="16"/>
      <dgm:spPr/>
    </dgm:pt>
    <dgm:pt modelId="{45DA32DD-4072-1349-BF59-60A642905020}" type="pres">
      <dgm:prSet presAssocID="{A95AEE53-EA6C-BA42-8126-633606425981}" presName="hierRoot4" presStyleCnt="0"/>
      <dgm:spPr/>
    </dgm:pt>
    <dgm:pt modelId="{DC99DC6A-0D1A-9541-8830-479433990195}" type="pres">
      <dgm:prSet presAssocID="{A95AEE53-EA6C-BA42-8126-633606425981}" presName="composite4" presStyleCnt="0"/>
      <dgm:spPr/>
    </dgm:pt>
    <dgm:pt modelId="{AA904E09-1F2F-DA46-886F-D49BFEBF103F}" type="pres">
      <dgm:prSet presAssocID="{A95AEE53-EA6C-BA42-8126-633606425981}" presName="background4" presStyleLbl="node4" presStyleIdx="12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689D78F7-EF78-E94D-BA54-BA8C64CF3837}" type="pres">
      <dgm:prSet presAssocID="{A95AEE53-EA6C-BA42-8126-633606425981}" presName="text4" presStyleLbl="fgAcc4" presStyleIdx="12" presStyleCnt="16">
        <dgm:presLayoutVars>
          <dgm:chPref val="3"/>
        </dgm:presLayoutVars>
      </dgm:prSet>
      <dgm:spPr/>
    </dgm:pt>
    <dgm:pt modelId="{438B9E51-8D18-DF47-BDEC-8197C00A4BEF}" type="pres">
      <dgm:prSet presAssocID="{A95AEE53-EA6C-BA42-8126-633606425981}" presName="hierChild5" presStyleCnt="0"/>
      <dgm:spPr/>
    </dgm:pt>
    <dgm:pt modelId="{8E72CF41-678A-4F4C-A020-59F9522FD70F}" type="pres">
      <dgm:prSet presAssocID="{2576E17C-1038-4B4C-B3FF-124ABDADC6E1}" presName="Name23" presStyleLbl="parChTrans1D4" presStyleIdx="13" presStyleCnt="16"/>
      <dgm:spPr/>
    </dgm:pt>
    <dgm:pt modelId="{B095DD68-D42D-5B41-83EF-0C2D1AED8120}" type="pres">
      <dgm:prSet presAssocID="{00B10219-8BF1-8F41-A569-5FFD00C05E55}" presName="hierRoot4" presStyleCnt="0"/>
      <dgm:spPr/>
    </dgm:pt>
    <dgm:pt modelId="{9A0D2AAA-0C3F-D94A-ABF7-B69A08462B80}" type="pres">
      <dgm:prSet presAssocID="{00B10219-8BF1-8F41-A569-5FFD00C05E55}" presName="composite4" presStyleCnt="0"/>
      <dgm:spPr/>
    </dgm:pt>
    <dgm:pt modelId="{F25AC4FF-7084-F944-BE11-39A575C9446E}" type="pres">
      <dgm:prSet presAssocID="{00B10219-8BF1-8F41-A569-5FFD00C05E55}" presName="background4" presStyleLbl="node4" presStyleIdx="13" presStyleCnt="16"/>
      <dgm:spPr/>
    </dgm:pt>
    <dgm:pt modelId="{70AB08C7-28D1-3B49-B531-67A59C337451}" type="pres">
      <dgm:prSet presAssocID="{00B10219-8BF1-8F41-A569-5FFD00C05E55}" presName="text4" presStyleLbl="fgAcc4" presStyleIdx="13" presStyleCnt="16">
        <dgm:presLayoutVars>
          <dgm:chPref val="3"/>
        </dgm:presLayoutVars>
      </dgm:prSet>
      <dgm:spPr/>
    </dgm:pt>
    <dgm:pt modelId="{8111CA93-8B2A-7345-9224-1138E9D4D848}" type="pres">
      <dgm:prSet presAssocID="{00B10219-8BF1-8F41-A569-5FFD00C05E55}" presName="hierChild5" presStyleCnt="0"/>
      <dgm:spPr/>
    </dgm:pt>
    <dgm:pt modelId="{C8BA2E82-4020-2E4B-AE60-52AB16D252DA}" type="pres">
      <dgm:prSet presAssocID="{70C7069C-D4BC-634A-8884-160DF08A6D8A}" presName="Name23" presStyleLbl="parChTrans1D4" presStyleIdx="14" presStyleCnt="16"/>
      <dgm:spPr/>
    </dgm:pt>
    <dgm:pt modelId="{7A024498-B17B-D34D-9EE9-7CE3B0B6F53A}" type="pres">
      <dgm:prSet presAssocID="{7CC9D633-BA4F-7C41-8053-A78D27272800}" presName="hierRoot4" presStyleCnt="0"/>
      <dgm:spPr/>
    </dgm:pt>
    <dgm:pt modelId="{AF6F43BC-AB00-7345-839F-8071DA3F58FB}" type="pres">
      <dgm:prSet presAssocID="{7CC9D633-BA4F-7C41-8053-A78D27272800}" presName="composite4" presStyleCnt="0"/>
      <dgm:spPr/>
    </dgm:pt>
    <dgm:pt modelId="{9D639884-F99A-624F-B4DA-03DE43146C61}" type="pres">
      <dgm:prSet presAssocID="{7CC9D633-BA4F-7C41-8053-A78D27272800}" presName="background4" presStyleLbl="node4" presStyleIdx="14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C8A5239-8F8E-D84F-8C62-52E4844260EA}" type="pres">
      <dgm:prSet presAssocID="{7CC9D633-BA4F-7C41-8053-A78D27272800}" presName="text4" presStyleLbl="fgAcc4" presStyleIdx="14" presStyleCnt="16">
        <dgm:presLayoutVars>
          <dgm:chPref val="3"/>
        </dgm:presLayoutVars>
      </dgm:prSet>
      <dgm:spPr/>
    </dgm:pt>
    <dgm:pt modelId="{FD5B1724-0E13-5643-9F85-81A452E74C45}" type="pres">
      <dgm:prSet presAssocID="{7CC9D633-BA4F-7C41-8053-A78D27272800}" presName="hierChild5" presStyleCnt="0"/>
      <dgm:spPr/>
    </dgm:pt>
    <dgm:pt modelId="{10400CA4-7F3C-0444-8B04-6BA06692FEA7}" type="pres">
      <dgm:prSet presAssocID="{4C71C205-3A1F-7745-971F-F5202369F299}" presName="Name23" presStyleLbl="parChTrans1D4" presStyleIdx="15" presStyleCnt="16"/>
      <dgm:spPr/>
    </dgm:pt>
    <dgm:pt modelId="{4EEA7B2F-AD7B-3641-A2C1-E0B7F42C9C53}" type="pres">
      <dgm:prSet presAssocID="{28A1FD85-0721-F546-AEA3-C6CC1CF14577}" presName="hierRoot4" presStyleCnt="0"/>
      <dgm:spPr/>
    </dgm:pt>
    <dgm:pt modelId="{ECD5CDBE-AECB-D745-A1CB-D11BA1E3AC44}" type="pres">
      <dgm:prSet presAssocID="{28A1FD85-0721-F546-AEA3-C6CC1CF14577}" presName="composite4" presStyleCnt="0"/>
      <dgm:spPr/>
    </dgm:pt>
    <dgm:pt modelId="{6E59670B-955F-FE48-BF89-832CCB9A58A0}" type="pres">
      <dgm:prSet presAssocID="{28A1FD85-0721-F546-AEA3-C6CC1CF14577}" presName="background4" presStyleLbl="node4" presStyleIdx="1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CC0A1A98-8EAC-4641-B43A-DDF4BE60CECF}" type="pres">
      <dgm:prSet presAssocID="{28A1FD85-0721-F546-AEA3-C6CC1CF14577}" presName="text4" presStyleLbl="fgAcc4" presStyleIdx="15" presStyleCnt="16">
        <dgm:presLayoutVars>
          <dgm:chPref val="3"/>
        </dgm:presLayoutVars>
      </dgm:prSet>
      <dgm:spPr/>
    </dgm:pt>
    <dgm:pt modelId="{D085BC37-FC08-1044-B99D-30DF169AD054}" type="pres">
      <dgm:prSet presAssocID="{28A1FD85-0721-F546-AEA3-C6CC1CF14577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454E4305-817E-EB41-A896-A1109E084598}" type="presOf" srcId="{680AEE4C-2E15-3D46-8697-EE656F51DD47}" destId="{225E2BA3-A3B7-5D48-9C6B-E8B28E67F229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437C3F08-2D6A-D142-B9F5-82180662AD11}" type="presOf" srcId="{4C71C205-3A1F-7745-971F-F5202369F299}" destId="{10400CA4-7F3C-0444-8B04-6BA06692FEA7}" srcOrd="0" destOrd="0" presId="urn:microsoft.com/office/officeart/2005/8/layout/hierarchy1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F691911-6C5B-F04B-9E5C-CB5304129C23}" type="presOf" srcId="{ED82B50B-F755-7A4A-AAC1-79447AD70B03}" destId="{C151BA4A-56EE-114D-B5A1-5835C6CE7881}" srcOrd="0" destOrd="0" presId="urn:microsoft.com/office/officeart/2005/8/layout/hierarchy1"/>
    <dgm:cxn modelId="{3E725A15-09B1-6643-A2C8-FE28F4259A4B}" srcId="{00B10219-8BF1-8F41-A569-5FFD00C05E55}" destId="{28A1FD85-0721-F546-AEA3-C6CC1CF14577}" srcOrd="1" destOrd="0" parTransId="{4C71C205-3A1F-7745-971F-F5202369F299}" sibTransId="{24C7CE4B-988E-1942-BD19-88028D73D1B3}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E3D7911E-038A-B242-8881-C629485E8BC4}" type="presOf" srcId="{A5F4D043-E260-1B4C-9496-05A202FABE5B}" destId="{BBF34C35-61F3-6647-BF9F-94B2BD97DE2B}" srcOrd="0" destOrd="0" presId="urn:microsoft.com/office/officeart/2005/8/layout/hierarchy1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01E9C628-C752-E049-B85D-7E7DDA6C837A}" srcId="{680AEE4C-2E15-3D46-8697-EE656F51DD47}" destId="{D7F58B11-5128-1640-A2C6-1110BB461C0B}" srcOrd="0" destOrd="0" parTransId="{C9152EC4-5649-B04A-8BCD-3ECAEF06A4A1}" sibTransId="{A1FFA3F0-893B-6448-BE78-252C3CE1EEB5}"/>
    <dgm:cxn modelId="{6DE8A12A-C3E6-7643-8EC4-125D19893E50}" type="presOf" srcId="{AC6AC70B-516E-454B-A045-D6CA7062F223}" destId="{6C757393-A8A3-EA42-A66B-6786C4048677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0090E62F-09AC-4A46-B215-B74178B02321}" type="presOf" srcId="{C9152EC4-5649-B04A-8BCD-3ECAEF06A4A1}" destId="{1B1A8213-3358-3B45-BE3D-788D956B7654}" srcOrd="0" destOrd="0" presId="urn:microsoft.com/office/officeart/2005/8/layout/hierarchy1"/>
    <dgm:cxn modelId="{E00EB731-BA1C-444E-861F-0E90BF48145E}" srcId="{2679247E-FB2D-9841-9DCC-4035E1590273}" destId="{ED82B50B-F755-7A4A-AAC1-79447AD70B03}" srcOrd="0" destOrd="0" parTransId="{1D856C15-99B3-FE41-8544-770342D5A4C1}" sibTransId="{424CCD3F-8F90-1A4B-B5EE-F92817EF4EC5}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527A6D39-EB5D-904D-A8D6-6E980944BD35}" type="presOf" srcId="{1D856C15-99B3-FE41-8544-770342D5A4C1}" destId="{C51FAD05-6E08-084A-8C84-49C636BA2903}" srcOrd="0" destOrd="0" presId="urn:microsoft.com/office/officeart/2005/8/layout/hierarchy1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53FE1E41-18FD-934C-8F66-D56996418D02}" srcId="{7F149706-424C-DB4B-8476-305A0F658F04}" destId="{680AEE4C-2E15-3D46-8697-EE656F51DD47}" srcOrd="1" destOrd="0" parTransId="{F3CEB537-9C1E-5A42-B93D-1DB74BFFA760}" sibTransId="{390C536F-FD7A-CF4C-99A2-7D94EAC04A83}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A3FEBD54-85EA-7A4C-A243-9D26FD0D674D}" srcId="{401706ED-0B37-7B4C-A589-302162ADB371}" destId="{B10B3219-AC8F-0445-BF11-A4A718F1F9CD}" srcOrd="0" destOrd="0" parTransId="{DF3B1067-0BB0-F044-9A67-B727CFECC172}" sibTransId="{FB89B2E5-0DF8-1A42-99D5-26D5B8E557DA}"/>
    <dgm:cxn modelId="{10BDF554-6A64-8947-8F75-B06353800FD7}" type="presOf" srcId="{401706ED-0B37-7B4C-A589-302162ADB371}" destId="{673FF100-B240-7541-9C0F-42C603752E0A}" srcOrd="0" destOrd="0" presId="urn:microsoft.com/office/officeart/2005/8/layout/hierarchy1"/>
    <dgm:cxn modelId="{4EB08459-84E5-B248-A8E2-8FBE8A5A4A34}" type="presOf" srcId="{72024C8D-F0DC-1F44-B250-ECE2983E5CAA}" destId="{7C394292-C03B-AE48-99DA-6A056C6133F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5E67E363-EC0B-B042-96A5-89325EAAFF65}" srcId="{6DC2C98D-CCCC-4F4D-AF92-4F4CEE20908A}" destId="{2679247E-FB2D-9841-9DCC-4035E1590273}" srcOrd="0" destOrd="0" parTransId="{A5F4D043-E260-1B4C-9496-05A202FABE5B}" sibTransId="{FC8BD65C-4F20-BB44-856E-29D8A840EB92}"/>
    <dgm:cxn modelId="{51718868-C42E-5E44-9C08-CDF1DECC4D6A}" type="presOf" srcId="{F3CEB537-9C1E-5A42-B93D-1DB74BFFA760}" destId="{0181B171-CFCF-2141-8A6A-01FCA424459A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A33CFE7F-9A5F-7744-B288-4C452EB726B5}" srcId="{00B10219-8BF1-8F41-A569-5FFD00C05E55}" destId="{7CC9D633-BA4F-7C41-8053-A78D27272800}" srcOrd="0" destOrd="0" parTransId="{70C7069C-D4BC-634A-8884-160DF08A6D8A}" sibTransId="{AC6C8BDA-98C0-1D48-83CB-D7500F492A9B}"/>
    <dgm:cxn modelId="{A1BECE8F-4CE4-244D-A4AC-C58D5B118D00}" type="presOf" srcId="{6DC2C98D-CCCC-4F4D-AF92-4F4CEE20908A}" destId="{62EFE8A0-28CA-A141-B4A5-7EF71D9B91C5}" srcOrd="0" destOrd="0" presId="urn:microsoft.com/office/officeart/2005/8/layout/hierarchy1"/>
    <dgm:cxn modelId="{5637A290-8E6C-1C4F-A4E6-4EB7E21F71EE}" srcId="{B10B3219-AC8F-0445-BF11-A4A718F1F9CD}" destId="{A95AEE53-EA6C-BA42-8126-633606425981}" srcOrd="0" destOrd="0" parTransId="{8774AEE4-AF9D-0D4D-A366-D1E618B85404}" sibTransId="{F419D99C-6532-6740-85CC-93C890854962}"/>
    <dgm:cxn modelId="{07B93199-9B41-AD46-A1FA-09D4369204A5}" type="presOf" srcId="{A95AEE53-EA6C-BA42-8126-633606425981}" destId="{689D78F7-EF78-E94D-BA54-BA8C64CF3837}" srcOrd="0" destOrd="0" presId="urn:microsoft.com/office/officeart/2005/8/layout/hierarchy1"/>
    <dgm:cxn modelId="{246F6F9D-5BEA-A548-A7FD-9F2FC9824DDD}" type="presOf" srcId="{2576E17C-1038-4B4C-B3FF-124ABDADC6E1}" destId="{8E72CF41-678A-4F4C-A020-59F9522FD70F}" srcOrd="0" destOrd="0" presId="urn:microsoft.com/office/officeart/2005/8/layout/hierarchy1"/>
    <dgm:cxn modelId="{3C9BDDA6-EFEC-0D41-943D-E25CF5574C33}" srcId="{401706ED-0B37-7B4C-A589-302162ADB371}" destId="{00B10219-8BF1-8F41-A569-5FFD00C05E55}" srcOrd="1" destOrd="0" parTransId="{2576E17C-1038-4B4C-B3FF-124ABDADC6E1}" sibTransId="{6E18AB3F-3DAD-9243-B123-1E3F91191042}"/>
    <dgm:cxn modelId="{081B35B3-D26D-DE4D-9DBC-86A98FCF40BD}" srcId="{6DC2C98D-CCCC-4F4D-AF92-4F4CEE20908A}" destId="{72024C8D-F0DC-1F44-B250-ECE2983E5CAA}" srcOrd="1" destOrd="0" parTransId="{AC6AC70B-516E-454B-A045-D6CA7062F223}" sibTransId="{B8B20DF8-E54A-1247-9215-E3C90604E5E1}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EB6838B8-F3E8-B64A-A901-7D17343A5228}" srcId="{C087F288-41F5-8E4E-ADF9-3E9490032902}" destId="{6DC2C98D-CCCC-4F4D-AF92-4F4CEE20908A}" srcOrd="2" destOrd="0" parTransId="{1DBEE5EA-5E43-6540-AFCA-C4D1A2ABDEF4}" sibTransId="{37963F72-FFC7-2D4D-BC86-760EA0718B8B}"/>
    <dgm:cxn modelId="{4074BEB9-B009-C745-AD9D-D1FF7B791C8D}" type="presOf" srcId="{2679247E-FB2D-9841-9DCC-4035E1590273}" destId="{4D0BF6CE-D069-6E42-9F1C-57799F5B1699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023B91C1-98C2-3A4E-9501-49118FEA73F6}" type="presOf" srcId="{7CC9D633-BA4F-7C41-8053-A78D27272800}" destId="{DC8A5239-8F8E-D84F-8C62-52E4844260EA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9C33A4CA-6A39-E74B-95C9-B1AD64F4CAD3}" type="presOf" srcId="{1DBEE5EA-5E43-6540-AFCA-C4D1A2ABDEF4}" destId="{49D80310-6E71-B04C-B42B-B49AE178A562}" srcOrd="0" destOrd="0" presId="urn:microsoft.com/office/officeart/2005/8/layout/hierarchy1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DA696CCB-B122-374A-8EC2-57ED87B15B94}" type="presOf" srcId="{D7F58B11-5128-1640-A2C6-1110BB461C0B}" destId="{D6851DD7-0F9B-BA48-8046-368FE8F4F984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511A04D7-B683-3F4C-A1FC-E231BAEF7155}" type="presOf" srcId="{28A1FD85-0721-F546-AEA3-C6CC1CF14577}" destId="{CC0A1A98-8EAC-4641-B43A-DDF4BE60CECF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6D4BF3DC-8446-524C-AFEB-E0E6019949B3}" type="presOf" srcId="{EFCD32DC-9293-D849-AC40-D980A7D15873}" destId="{3D2CCAA6-C4BD-684B-8E13-E397C8585B48}" srcOrd="0" destOrd="0" presId="urn:microsoft.com/office/officeart/2005/8/layout/hierarchy1"/>
    <dgm:cxn modelId="{5F55B2DF-F735-D540-87B1-93E7C500C9B3}" type="presOf" srcId="{8774AEE4-AF9D-0D4D-A366-D1E618B85404}" destId="{3A115499-A1FD-3E4C-9F8D-0F158E97CE78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691507E7-1878-0648-ACD6-34ED71CB53E0}" type="presOf" srcId="{70C7069C-D4BC-634A-8884-160DF08A6D8A}" destId="{C8BA2E82-4020-2E4B-AE60-52AB16D252DA}" srcOrd="0" destOrd="0" presId="urn:microsoft.com/office/officeart/2005/8/layout/hierarchy1"/>
    <dgm:cxn modelId="{2CAA76F1-53B1-664A-BF65-1AE39730153B}" type="presOf" srcId="{DF3B1067-0BB0-F044-9A67-B727CFECC172}" destId="{0A70BB91-0948-264A-B2EA-433175DDE9A3}" srcOrd="0" destOrd="0" presId="urn:microsoft.com/office/officeart/2005/8/layout/hierarchy1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A280DCF5-FA8B-BA4F-9C21-3D9BC8980A79}" type="presOf" srcId="{00B10219-8BF1-8F41-A569-5FFD00C05E55}" destId="{70AB08C7-28D1-3B49-B531-67A59C337451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67DF86FA-5214-F24D-85D7-52D1240B7543}" srcId="{6DC2C98D-CCCC-4F4D-AF92-4F4CEE20908A}" destId="{401706ED-0B37-7B4C-A589-302162ADB371}" srcOrd="2" destOrd="0" parTransId="{EFCD32DC-9293-D849-AC40-D980A7D15873}" sibTransId="{AB1CC68F-75C1-134A-B216-E7529DC30A39}"/>
    <dgm:cxn modelId="{74C7E1FB-ADA8-704E-B270-8AE8108ADB4B}" type="presOf" srcId="{B10B3219-AC8F-0445-BF11-A4A718F1F9CD}" destId="{740D46E4-766D-8042-8E55-B064E3E6EDF6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  <dgm:cxn modelId="{7C20CC56-84F9-BC46-A8EA-335B8A3BE2E0}" type="presParOf" srcId="{36BFBC27-81F4-F143-B7D5-81BF2CED7E73}" destId="{0181B171-CFCF-2141-8A6A-01FCA424459A}" srcOrd="2" destOrd="0" presId="urn:microsoft.com/office/officeart/2005/8/layout/hierarchy1"/>
    <dgm:cxn modelId="{472DAF55-F4ED-1E4B-9A45-57D170B8FC03}" type="presParOf" srcId="{36BFBC27-81F4-F143-B7D5-81BF2CED7E73}" destId="{1A1389C9-1D24-1D40-AE5F-5281EFA261B6}" srcOrd="3" destOrd="0" presId="urn:microsoft.com/office/officeart/2005/8/layout/hierarchy1"/>
    <dgm:cxn modelId="{776D6993-FF0E-A743-B5B1-943C7A76B95B}" type="presParOf" srcId="{1A1389C9-1D24-1D40-AE5F-5281EFA261B6}" destId="{0C7D7A79-FFE3-3A41-9996-5CAC89780542}" srcOrd="0" destOrd="0" presId="urn:microsoft.com/office/officeart/2005/8/layout/hierarchy1"/>
    <dgm:cxn modelId="{01322DE5-5CFE-5047-A7B2-893632C2F677}" type="presParOf" srcId="{0C7D7A79-FFE3-3A41-9996-5CAC89780542}" destId="{BB8DB9B8-FE23-AE41-BF5C-B262EF10691A}" srcOrd="0" destOrd="0" presId="urn:microsoft.com/office/officeart/2005/8/layout/hierarchy1"/>
    <dgm:cxn modelId="{E295762F-CB3E-E74C-B34C-7A89A0F6D25B}" type="presParOf" srcId="{0C7D7A79-FFE3-3A41-9996-5CAC89780542}" destId="{225E2BA3-A3B7-5D48-9C6B-E8B28E67F229}" srcOrd="1" destOrd="0" presId="urn:microsoft.com/office/officeart/2005/8/layout/hierarchy1"/>
    <dgm:cxn modelId="{BE76D5D2-39DB-3F4C-93BB-F98F25658DCF}" type="presParOf" srcId="{1A1389C9-1D24-1D40-AE5F-5281EFA261B6}" destId="{E2B55AE1-AC93-E645-93FF-F4A1703988AC}" srcOrd="1" destOrd="0" presId="urn:microsoft.com/office/officeart/2005/8/layout/hierarchy1"/>
    <dgm:cxn modelId="{75EB769C-9FD8-D34F-9B5D-B0B0C96145FF}" type="presParOf" srcId="{E2B55AE1-AC93-E645-93FF-F4A1703988AC}" destId="{1B1A8213-3358-3B45-BE3D-788D956B7654}" srcOrd="0" destOrd="0" presId="urn:microsoft.com/office/officeart/2005/8/layout/hierarchy1"/>
    <dgm:cxn modelId="{9A0FB101-6776-624C-A2D0-3ABDD5560F5A}" type="presParOf" srcId="{E2B55AE1-AC93-E645-93FF-F4A1703988AC}" destId="{4F62A89A-FC64-4545-ACFB-CED9E91C94E0}" srcOrd="1" destOrd="0" presId="urn:microsoft.com/office/officeart/2005/8/layout/hierarchy1"/>
    <dgm:cxn modelId="{6645279F-A526-EF41-9FF8-B8F64EA54E79}" type="presParOf" srcId="{4F62A89A-FC64-4545-ACFB-CED9E91C94E0}" destId="{E469CC4F-6454-A242-9683-0715A998DA25}" srcOrd="0" destOrd="0" presId="urn:microsoft.com/office/officeart/2005/8/layout/hierarchy1"/>
    <dgm:cxn modelId="{9E218284-D23C-3142-A23F-CBF303C041A8}" type="presParOf" srcId="{E469CC4F-6454-A242-9683-0715A998DA25}" destId="{B64202D5-9866-7A4E-808A-731671CD3A2C}" srcOrd="0" destOrd="0" presId="urn:microsoft.com/office/officeart/2005/8/layout/hierarchy1"/>
    <dgm:cxn modelId="{FDD38BBA-48EF-2944-A65B-8FC8B517B0F3}" type="presParOf" srcId="{E469CC4F-6454-A242-9683-0715A998DA25}" destId="{D6851DD7-0F9B-BA48-8046-368FE8F4F984}" srcOrd="1" destOrd="0" presId="urn:microsoft.com/office/officeart/2005/8/layout/hierarchy1"/>
    <dgm:cxn modelId="{08AF338A-B032-9140-A13D-87D0644D272F}" type="presParOf" srcId="{4F62A89A-FC64-4545-ACFB-CED9E91C94E0}" destId="{CDFC650F-FE53-054F-B7F9-089B5C3DD9AF}" srcOrd="1" destOrd="0" presId="urn:microsoft.com/office/officeart/2005/8/layout/hierarchy1"/>
    <dgm:cxn modelId="{87A72025-67C9-F54D-81C9-0BBB05A81DE1}" type="presParOf" srcId="{A6595520-6C39-4145-A2FD-C7A5666E32DB}" destId="{49D80310-6E71-B04C-B42B-B49AE178A562}" srcOrd="4" destOrd="0" presId="urn:microsoft.com/office/officeart/2005/8/layout/hierarchy1"/>
    <dgm:cxn modelId="{63C960CF-4CA2-5340-AEA5-97CCBCE27038}" type="presParOf" srcId="{A6595520-6C39-4145-A2FD-C7A5666E32DB}" destId="{43C62501-09BD-3C47-8481-D9CAD7D5CDDA}" srcOrd="5" destOrd="0" presId="urn:microsoft.com/office/officeart/2005/8/layout/hierarchy1"/>
    <dgm:cxn modelId="{7C78F114-2DD9-9D43-95F9-BC067A1E0D83}" type="presParOf" srcId="{43C62501-09BD-3C47-8481-D9CAD7D5CDDA}" destId="{0E28C61B-493B-454F-90C7-D4D62AFBF359}" srcOrd="0" destOrd="0" presId="urn:microsoft.com/office/officeart/2005/8/layout/hierarchy1"/>
    <dgm:cxn modelId="{6B00A67D-DF1F-5A46-AAA6-302A8E4F444F}" type="presParOf" srcId="{0E28C61B-493B-454F-90C7-D4D62AFBF359}" destId="{25BA7415-94A1-A94F-93CF-D8D33FEEE3B9}" srcOrd="0" destOrd="0" presId="urn:microsoft.com/office/officeart/2005/8/layout/hierarchy1"/>
    <dgm:cxn modelId="{78E1EBBF-0A41-9541-A2B6-6791E2C4B5CE}" type="presParOf" srcId="{0E28C61B-493B-454F-90C7-D4D62AFBF359}" destId="{62EFE8A0-28CA-A141-B4A5-7EF71D9B91C5}" srcOrd="1" destOrd="0" presId="urn:microsoft.com/office/officeart/2005/8/layout/hierarchy1"/>
    <dgm:cxn modelId="{3FB2EE53-242A-1349-83AB-DFC1510AD154}" type="presParOf" srcId="{43C62501-09BD-3C47-8481-D9CAD7D5CDDA}" destId="{44F9EF7E-B3DD-A04C-94D7-706B08C9242E}" srcOrd="1" destOrd="0" presId="urn:microsoft.com/office/officeart/2005/8/layout/hierarchy1"/>
    <dgm:cxn modelId="{C53167F8-122B-A244-BF6A-76F5A6F1DB90}" type="presParOf" srcId="{44F9EF7E-B3DD-A04C-94D7-706B08C9242E}" destId="{BBF34C35-61F3-6647-BF9F-94B2BD97DE2B}" srcOrd="0" destOrd="0" presId="urn:microsoft.com/office/officeart/2005/8/layout/hierarchy1"/>
    <dgm:cxn modelId="{C96E297A-9C0F-3F43-B82C-82F8C28AF62A}" type="presParOf" srcId="{44F9EF7E-B3DD-A04C-94D7-706B08C9242E}" destId="{026B1565-DC64-4448-865A-07FD8248E23D}" srcOrd="1" destOrd="0" presId="urn:microsoft.com/office/officeart/2005/8/layout/hierarchy1"/>
    <dgm:cxn modelId="{0977099F-F7B8-9746-80BA-017D0BD472C8}" type="presParOf" srcId="{026B1565-DC64-4448-865A-07FD8248E23D}" destId="{9A3515BC-F56C-644A-96C7-9FAB6068D546}" srcOrd="0" destOrd="0" presId="urn:microsoft.com/office/officeart/2005/8/layout/hierarchy1"/>
    <dgm:cxn modelId="{0003BA2D-7592-FB42-BFE3-209C3652C434}" type="presParOf" srcId="{9A3515BC-F56C-644A-96C7-9FAB6068D546}" destId="{6986B7E6-7277-8045-A036-C6AAFAF52FA3}" srcOrd="0" destOrd="0" presId="urn:microsoft.com/office/officeart/2005/8/layout/hierarchy1"/>
    <dgm:cxn modelId="{C3087C8C-711E-A74C-8AED-CBFBC80DE0C4}" type="presParOf" srcId="{9A3515BC-F56C-644A-96C7-9FAB6068D546}" destId="{4D0BF6CE-D069-6E42-9F1C-57799F5B1699}" srcOrd="1" destOrd="0" presId="urn:microsoft.com/office/officeart/2005/8/layout/hierarchy1"/>
    <dgm:cxn modelId="{5060DF11-0689-5749-9C72-64665D447C94}" type="presParOf" srcId="{026B1565-DC64-4448-865A-07FD8248E23D}" destId="{0CE07DB2-CDD1-5241-93EE-776098A1045A}" srcOrd="1" destOrd="0" presId="urn:microsoft.com/office/officeart/2005/8/layout/hierarchy1"/>
    <dgm:cxn modelId="{7991D480-CA44-984A-8C70-A9CFEE9971D3}" type="presParOf" srcId="{0CE07DB2-CDD1-5241-93EE-776098A1045A}" destId="{C51FAD05-6E08-084A-8C84-49C636BA2903}" srcOrd="0" destOrd="0" presId="urn:microsoft.com/office/officeart/2005/8/layout/hierarchy1"/>
    <dgm:cxn modelId="{DFF9A429-B5F7-9B42-9997-1CDBAE553EFC}" type="presParOf" srcId="{0CE07DB2-CDD1-5241-93EE-776098A1045A}" destId="{FF059C22-9033-6C40-BC51-AD9351BC5B9E}" srcOrd="1" destOrd="0" presId="urn:microsoft.com/office/officeart/2005/8/layout/hierarchy1"/>
    <dgm:cxn modelId="{0BA42C7B-8DE9-5B42-8A7D-2281A2C3138B}" type="presParOf" srcId="{FF059C22-9033-6C40-BC51-AD9351BC5B9E}" destId="{76E7024D-94C9-E24F-990C-3C5DF6833B5F}" srcOrd="0" destOrd="0" presId="urn:microsoft.com/office/officeart/2005/8/layout/hierarchy1"/>
    <dgm:cxn modelId="{33746B6C-5F0D-3D4C-B464-245CA8FA6285}" type="presParOf" srcId="{76E7024D-94C9-E24F-990C-3C5DF6833B5F}" destId="{7E34F603-D52E-2A49-886A-FF1747189D43}" srcOrd="0" destOrd="0" presId="urn:microsoft.com/office/officeart/2005/8/layout/hierarchy1"/>
    <dgm:cxn modelId="{943F0741-E05A-7848-AD9D-D41286076C75}" type="presParOf" srcId="{76E7024D-94C9-E24F-990C-3C5DF6833B5F}" destId="{C151BA4A-56EE-114D-B5A1-5835C6CE7881}" srcOrd="1" destOrd="0" presId="urn:microsoft.com/office/officeart/2005/8/layout/hierarchy1"/>
    <dgm:cxn modelId="{95300468-EC70-BA46-8EC9-20F5AF5BECEA}" type="presParOf" srcId="{FF059C22-9033-6C40-BC51-AD9351BC5B9E}" destId="{9CAB0D9B-5371-A541-A044-E8FD7CD049EE}" srcOrd="1" destOrd="0" presId="urn:microsoft.com/office/officeart/2005/8/layout/hierarchy1"/>
    <dgm:cxn modelId="{8BDBC8D7-A1DB-E64B-A32D-F3A3DB43ADEF}" type="presParOf" srcId="{44F9EF7E-B3DD-A04C-94D7-706B08C9242E}" destId="{6C757393-A8A3-EA42-A66B-6786C4048677}" srcOrd="2" destOrd="0" presId="urn:microsoft.com/office/officeart/2005/8/layout/hierarchy1"/>
    <dgm:cxn modelId="{FD16F510-B82E-244B-A939-08BAC8669BFA}" type="presParOf" srcId="{44F9EF7E-B3DD-A04C-94D7-706B08C9242E}" destId="{4D17B5EF-F914-8940-AB82-0EDFE33A8716}" srcOrd="3" destOrd="0" presId="urn:microsoft.com/office/officeart/2005/8/layout/hierarchy1"/>
    <dgm:cxn modelId="{E08E1C50-1CB5-4F45-BCBD-5854B1CCB049}" type="presParOf" srcId="{4D17B5EF-F914-8940-AB82-0EDFE33A8716}" destId="{4A7D2D23-7295-344A-B3C5-FCD27F02B3D8}" srcOrd="0" destOrd="0" presId="urn:microsoft.com/office/officeart/2005/8/layout/hierarchy1"/>
    <dgm:cxn modelId="{870E5D24-13C2-8249-8EF0-A64E5A09F143}" type="presParOf" srcId="{4A7D2D23-7295-344A-B3C5-FCD27F02B3D8}" destId="{17087B65-ED89-FE45-AE99-2ABDF459D35D}" srcOrd="0" destOrd="0" presId="urn:microsoft.com/office/officeart/2005/8/layout/hierarchy1"/>
    <dgm:cxn modelId="{50CF7F6C-C21E-4B49-96A7-40AF77D8D043}" type="presParOf" srcId="{4A7D2D23-7295-344A-B3C5-FCD27F02B3D8}" destId="{7C394292-C03B-AE48-99DA-6A056C6133F0}" srcOrd="1" destOrd="0" presId="urn:microsoft.com/office/officeart/2005/8/layout/hierarchy1"/>
    <dgm:cxn modelId="{D251EC23-06CE-8449-8ED3-F19196892362}" type="presParOf" srcId="{4D17B5EF-F914-8940-AB82-0EDFE33A8716}" destId="{0D82977B-6C0D-2E42-B76D-41C3917B5E73}" srcOrd="1" destOrd="0" presId="urn:microsoft.com/office/officeart/2005/8/layout/hierarchy1"/>
    <dgm:cxn modelId="{22ADDCC6-B8B4-BC4F-AE94-8DCB33AD6E6C}" type="presParOf" srcId="{44F9EF7E-B3DD-A04C-94D7-706B08C9242E}" destId="{3D2CCAA6-C4BD-684B-8E13-E397C8585B48}" srcOrd="4" destOrd="0" presId="urn:microsoft.com/office/officeart/2005/8/layout/hierarchy1"/>
    <dgm:cxn modelId="{F37177B0-60BF-0543-97EF-379C669FB6FC}" type="presParOf" srcId="{44F9EF7E-B3DD-A04C-94D7-706B08C9242E}" destId="{2ED43712-4743-374F-AC2A-B6AE47444A2B}" srcOrd="5" destOrd="0" presId="urn:microsoft.com/office/officeart/2005/8/layout/hierarchy1"/>
    <dgm:cxn modelId="{239700A6-3709-0E48-A41A-17544FC86DD0}" type="presParOf" srcId="{2ED43712-4743-374F-AC2A-B6AE47444A2B}" destId="{88C7E22E-64BC-A049-8B90-9D3F37867730}" srcOrd="0" destOrd="0" presId="urn:microsoft.com/office/officeart/2005/8/layout/hierarchy1"/>
    <dgm:cxn modelId="{8B9D7B19-31D9-D740-83E5-37BE47E89D2D}" type="presParOf" srcId="{88C7E22E-64BC-A049-8B90-9D3F37867730}" destId="{275C4045-9F54-3F4C-BE62-9DA97D9736E3}" srcOrd="0" destOrd="0" presId="urn:microsoft.com/office/officeart/2005/8/layout/hierarchy1"/>
    <dgm:cxn modelId="{BF10BB07-F283-7A48-A3EC-7D9A5BC95DA6}" type="presParOf" srcId="{88C7E22E-64BC-A049-8B90-9D3F37867730}" destId="{673FF100-B240-7541-9C0F-42C603752E0A}" srcOrd="1" destOrd="0" presId="urn:microsoft.com/office/officeart/2005/8/layout/hierarchy1"/>
    <dgm:cxn modelId="{89BCE41D-22C8-9847-A361-3467988B14A4}" type="presParOf" srcId="{2ED43712-4743-374F-AC2A-B6AE47444A2B}" destId="{9AA0944A-2750-B945-9DAC-E4E9584E92FD}" srcOrd="1" destOrd="0" presId="urn:microsoft.com/office/officeart/2005/8/layout/hierarchy1"/>
    <dgm:cxn modelId="{9AA63E9D-124F-2345-B5D3-6E76340BED62}" type="presParOf" srcId="{9AA0944A-2750-B945-9DAC-E4E9584E92FD}" destId="{0A70BB91-0948-264A-B2EA-433175DDE9A3}" srcOrd="0" destOrd="0" presId="urn:microsoft.com/office/officeart/2005/8/layout/hierarchy1"/>
    <dgm:cxn modelId="{8AE2D827-4910-0747-A3E0-6BB30021B515}" type="presParOf" srcId="{9AA0944A-2750-B945-9DAC-E4E9584E92FD}" destId="{097781AA-3C5E-C643-BDAB-5B8572BF00FB}" srcOrd="1" destOrd="0" presId="urn:microsoft.com/office/officeart/2005/8/layout/hierarchy1"/>
    <dgm:cxn modelId="{33D6630E-8A0C-EC42-A925-C0418730936F}" type="presParOf" srcId="{097781AA-3C5E-C643-BDAB-5B8572BF00FB}" destId="{D36F35A9-D8B2-4346-9420-B0728C181655}" srcOrd="0" destOrd="0" presId="urn:microsoft.com/office/officeart/2005/8/layout/hierarchy1"/>
    <dgm:cxn modelId="{806F66AB-B39C-2243-A939-E06536E4A648}" type="presParOf" srcId="{D36F35A9-D8B2-4346-9420-B0728C181655}" destId="{85E0FE02-5FD3-B141-81EF-B4073127AF72}" srcOrd="0" destOrd="0" presId="urn:microsoft.com/office/officeart/2005/8/layout/hierarchy1"/>
    <dgm:cxn modelId="{F30D8D01-8959-D941-B26C-82B273FBDD9C}" type="presParOf" srcId="{D36F35A9-D8B2-4346-9420-B0728C181655}" destId="{740D46E4-766D-8042-8E55-B064E3E6EDF6}" srcOrd="1" destOrd="0" presId="urn:microsoft.com/office/officeart/2005/8/layout/hierarchy1"/>
    <dgm:cxn modelId="{48CC2A6C-27B7-C349-A6D9-7BA697685FA4}" type="presParOf" srcId="{097781AA-3C5E-C643-BDAB-5B8572BF00FB}" destId="{5DF7F9F7-D0AE-2E47-8A7E-B04ECBA7A6A2}" srcOrd="1" destOrd="0" presId="urn:microsoft.com/office/officeart/2005/8/layout/hierarchy1"/>
    <dgm:cxn modelId="{08A6DB10-05BB-E940-A597-AB6757F0CCD7}" type="presParOf" srcId="{5DF7F9F7-D0AE-2E47-8A7E-B04ECBA7A6A2}" destId="{3A115499-A1FD-3E4C-9F8D-0F158E97CE78}" srcOrd="0" destOrd="0" presId="urn:microsoft.com/office/officeart/2005/8/layout/hierarchy1"/>
    <dgm:cxn modelId="{97746DD9-BF7A-7A45-8B20-768B481145FD}" type="presParOf" srcId="{5DF7F9F7-D0AE-2E47-8A7E-B04ECBA7A6A2}" destId="{45DA32DD-4072-1349-BF59-60A642905020}" srcOrd="1" destOrd="0" presId="urn:microsoft.com/office/officeart/2005/8/layout/hierarchy1"/>
    <dgm:cxn modelId="{10811B0D-5FF6-CF45-A1C7-6E2555386575}" type="presParOf" srcId="{45DA32DD-4072-1349-BF59-60A642905020}" destId="{DC99DC6A-0D1A-9541-8830-479433990195}" srcOrd="0" destOrd="0" presId="urn:microsoft.com/office/officeart/2005/8/layout/hierarchy1"/>
    <dgm:cxn modelId="{1DBBF5AA-1443-9742-8CC7-3E2A09E79874}" type="presParOf" srcId="{DC99DC6A-0D1A-9541-8830-479433990195}" destId="{AA904E09-1F2F-DA46-886F-D49BFEBF103F}" srcOrd="0" destOrd="0" presId="urn:microsoft.com/office/officeart/2005/8/layout/hierarchy1"/>
    <dgm:cxn modelId="{5E81EBB6-1786-D64C-BFE1-ED2201E30908}" type="presParOf" srcId="{DC99DC6A-0D1A-9541-8830-479433990195}" destId="{689D78F7-EF78-E94D-BA54-BA8C64CF3837}" srcOrd="1" destOrd="0" presId="urn:microsoft.com/office/officeart/2005/8/layout/hierarchy1"/>
    <dgm:cxn modelId="{0471C30C-620F-4C4F-9300-107F9BE443CA}" type="presParOf" srcId="{45DA32DD-4072-1349-BF59-60A642905020}" destId="{438B9E51-8D18-DF47-BDEC-8197C00A4BEF}" srcOrd="1" destOrd="0" presId="urn:microsoft.com/office/officeart/2005/8/layout/hierarchy1"/>
    <dgm:cxn modelId="{F2075B6E-FC26-214C-B985-2184EB67696F}" type="presParOf" srcId="{9AA0944A-2750-B945-9DAC-E4E9584E92FD}" destId="{8E72CF41-678A-4F4C-A020-59F9522FD70F}" srcOrd="2" destOrd="0" presId="urn:microsoft.com/office/officeart/2005/8/layout/hierarchy1"/>
    <dgm:cxn modelId="{A653D136-4280-7B42-A8D6-C7F4F8C76B77}" type="presParOf" srcId="{9AA0944A-2750-B945-9DAC-E4E9584E92FD}" destId="{B095DD68-D42D-5B41-83EF-0C2D1AED8120}" srcOrd="3" destOrd="0" presId="urn:microsoft.com/office/officeart/2005/8/layout/hierarchy1"/>
    <dgm:cxn modelId="{8CC8B189-A165-724C-981F-8B18530C314C}" type="presParOf" srcId="{B095DD68-D42D-5B41-83EF-0C2D1AED8120}" destId="{9A0D2AAA-0C3F-D94A-ABF7-B69A08462B80}" srcOrd="0" destOrd="0" presId="urn:microsoft.com/office/officeart/2005/8/layout/hierarchy1"/>
    <dgm:cxn modelId="{78E9F549-C6A5-384E-B1B6-DE1DE033444E}" type="presParOf" srcId="{9A0D2AAA-0C3F-D94A-ABF7-B69A08462B80}" destId="{F25AC4FF-7084-F944-BE11-39A575C9446E}" srcOrd="0" destOrd="0" presId="urn:microsoft.com/office/officeart/2005/8/layout/hierarchy1"/>
    <dgm:cxn modelId="{E01F18A5-7D7A-5743-B7B8-396FDAAA03CF}" type="presParOf" srcId="{9A0D2AAA-0C3F-D94A-ABF7-B69A08462B80}" destId="{70AB08C7-28D1-3B49-B531-67A59C337451}" srcOrd="1" destOrd="0" presId="urn:microsoft.com/office/officeart/2005/8/layout/hierarchy1"/>
    <dgm:cxn modelId="{92E7A557-8C24-554F-A641-83FD08A74DE3}" type="presParOf" srcId="{B095DD68-D42D-5B41-83EF-0C2D1AED8120}" destId="{8111CA93-8B2A-7345-9224-1138E9D4D848}" srcOrd="1" destOrd="0" presId="urn:microsoft.com/office/officeart/2005/8/layout/hierarchy1"/>
    <dgm:cxn modelId="{401B49DE-A7B0-8D46-ADAD-DD9910A2B5BE}" type="presParOf" srcId="{8111CA93-8B2A-7345-9224-1138E9D4D848}" destId="{C8BA2E82-4020-2E4B-AE60-52AB16D252DA}" srcOrd="0" destOrd="0" presId="urn:microsoft.com/office/officeart/2005/8/layout/hierarchy1"/>
    <dgm:cxn modelId="{EC727929-CC4A-4742-AA0C-7DFCB040A11E}" type="presParOf" srcId="{8111CA93-8B2A-7345-9224-1138E9D4D848}" destId="{7A024498-B17B-D34D-9EE9-7CE3B0B6F53A}" srcOrd="1" destOrd="0" presId="urn:microsoft.com/office/officeart/2005/8/layout/hierarchy1"/>
    <dgm:cxn modelId="{286C9306-E82C-A147-9771-DCFAABEB4D6F}" type="presParOf" srcId="{7A024498-B17B-D34D-9EE9-7CE3B0B6F53A}" destId="{AF6F43BC-AB00-7345-839F-8071DA3F58FB}" srcOrd="0" destOrd="0" presId="urn:microsoft.com/office/officeart/2005/8/layout/hierarchy1"/>
    <dgm:cxn modelId="{BD0056D9-ED61-4744-9C87-483EF8B0009E}" type="presParOf" srcId="{AF6F43BC-AB00-7345-839F-8071DA3F58FB}" destId="{9D639884-F99A-624F-B4DA-03DE43146C61}" srcOrd="0" destOrd="0" presId="urn:microsoft.com/office/officeart/2005/8/layout/hierarchy1"/>
    <dgm:cxn modelId="{DC53B624-F4D2-7749-8083-24F105D5782A}" type="presParOf" srcId="{AF6F43BC-AB00-7345-839F-8071DA3F58FB}" destId="{DC8A5239-8F8E-D84F-8C62-52E4844260EA}" srcOrd="1" destOrd="0" presId="urn:microsoft.com/office/officeart/2005/8/layout/hierarchy1"/>
    <dgm:cxn modelId="{E6579A5B-41BD-D44E-ACFD-FB9749E01EB1}" type="presParOf" srcId="{7A024498-B17B-D34D-9EE9-7CE3B0B6F53A}" destId="{FD5B1724-0E13-5643-9F85-81A452E74C45}" srcOrd="1" destOrd="0" presId="urn:microsoft.com/office/officeart/2005/8/layout/hierarchy1"/>
    <dgm:cxn modelId="{0613EE33-5DD4-0545-A73D-3CF106D24558}" type="presParOf" srcId="{8111CA93-8B2A-7345-9224-1138E9D4D848}" destId="{10400CA4-7F3C-0444-8B04-6BA06692FEA7}" srcOrd="2" destOrd="0" presId="urn:microsoft.com/office/officeart/2005/8/layout/hierarchy1"/>
    <dgm:cxn modelId="{46A57471-FAEF-0F4F-A3DB-3D2B2E3D0D7F}" type="presParOf" srcId="{8111CA93-8B2A-7345-9224-1138E9D4D848}" destId="{4EEA7B2F-AD7B-3641-A2C1-E0B7F42C9C53}" srcOrd="3" destOrd="0" presId="urn:microsoft.com/office/officeart/2005/8/layout/hierarchy1"/>
    <dgm:cxn modelId="{AA3E1FAB-E8BC-EF42-B692-DA9C9B8759CF}" type="presParOf" srcId="{4EEA7B2F-AD7B-3641-A2C1-E0B7F42C9C53}" destId="{ECD5CDBE-AECB-D745-A1CB-D11BA1E3AC44}" srcOrd="0" destOrd="0" presId="urn:microsoft.com/office/officeart/2005/8/layout/hierarchy1"/>
    <dgm:cxn modelId="{4FD2AA3E-CDD7-4D43-8A3A-4E2B2D4A369B}" type="presParOf" srcId="{ECD5CDBE-AECB-D745-A1CB-D11BA1E3AC44}" destId="{6E59670B-955F-FE48-BF89-832CCB9A58A0}" srcOrd="0" destOrd="0" presId="urn:microsoft.com/office/officeart/2005/8/layout/hierarchy1"/>
    <dgm:cxn modelId="{434F240E-47C5-8440-9EB8-81599E203223}" type="presParOf" srcId="{ECD5CDBE-AECB-D745-A1CB-D11BA1E3AC44}" destId="{CC0A1A98-8EAC-4641-B43A-DDF4BE60CECF}" srcOrd="1" destOrd="0" presId="urn:microsoft.com/office/officeart/2005/8/layout/hierarchy1"/>
    <dgm:cxn modelId="{5D071E09-71DE-3444-BD14-92378A2E6D33}" type="presParOf" srcId="{4EEA7B2F-AD7B-3641-A2C1-E0B7F42C9C53}" destId="{D085BC37-FC08-1044-B99D-30DF169AD0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8B4A50-4245-CE40-86B0-5EC81BC5BBF7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8D1382A-B3E7-7A48-8BCF-0902C5319AA6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n-US"/>
                <a:t> - Transferable</a:t>
              </a:r>
            </a:p>
          </dgm:t>
        </dgm:pt>
      </mc:Choice>
      <mc:Fallback xmlns="">
        <dgm:pt modelId="{28D1382A-B3E7-7A48-8BCF-0902C5319AA6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𝑡</a:t>
              </a:r>
              <a:r>
                <a:rPr lang="en-US"/>
                <a:t> - Transferable</a:t>
              </a:r>
            </a:p>
          </dgm:t>
        </dgm:pt>
      </mc:Fallback>
    </mc:AlternateContent>
    <dgm:pt modelId="{37BE91B7-122E-ED4E-A6CE-002D08674E9C}" type="parTrans" cxnId="{68EAAC25-CE5D-C24F-A42E-299C5EAD154F}">
      <dgm:prSet/>
      <dgm:spPr/>
      <dgm:t>
        <a:bodyPr/>
        <a:lstStyle/>
        <a:p>
          <a:endParaRPr lang="en-US"/>
        </a:p>
      </dgm:t>
    </dgm:pt>
    <dgm:pt modelId="{8A707933-7A0F-9447-B4BC-C2BD078F65BD}" type="sibTrans" cxnId="{68EAAC25-CE5D-C24F-A42E-299C5EAD154F}">
      <dgm:prSet/>
      <dgm:spPr/>
      <dgm:t>
        <a:bodyPr/>
        <a:lstStyle/>
        <a:p>
          <a:endParaRPr lang="en-US"/>
        </a:p>
      </dgm:t>
    </dgm:pt>
    <dgm:pt modelId="{0E694457-4CD1-9546-9979-DC721898F1B6}">
      <dgm:prSet phldrT="[Text]"/>
      <dgm:spPr/>
      <dgm:t>
        <a:bodyPr/>
        <a:lstStyle/>
        <a:p>
          <a:r>
            <a:rPr lang="en-US" i="1" dirty="0"/>
            <a:t>~t </a:t>
          </a:r>
          <a:r>
            <a:rPr lang="en-US" dirty="0"/>
            <a:t>- Non-transferable</a:t>
          </a:r>
        </a:p>
      </dgm:t>
    </dgm:pt>
    <dgm:pt modelId="{C677880A-BD4E-2B43-B9D6-F4509A8188AC}" type="parTrans" cxnId="{F71AD83D-69C2-0F4C-AE76-437C712780FE}">
      <dgm:prSet/>
      <dgm:spPr/>
      <dgm:t>
        <a:bodyPr/>
        <a:lstStyle/>
        <a:p>
          <a:endParaRPr lang="en-US"/>
        </a:p>
      </dgm:t>
    </dgm:pt>
    <dgm:pt modelId="{2ADDDEF6-9F65-FB46-8154-FB0E0C3235E9}" type="sibTrans" cxnId="{F71AD83D-69C2-0F4C-AE76-437C712780F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F8B69EA-BAEC-7144-934F-1EE7D352A6CC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r>
                <a:rPr lang="en-US"/>
                <a:t> - Sub-dividable </a:t>
              </a:r>
            </a:p>
          </dgm:t>
        </dgm:pt>
      </mc:Choice>
      <mc:Fallback xmlns="">
        <dgm:pt modelId="{8F8B69EA-BAEC-7144-934F-1EE7D352A6CC}">
          <dgm:prSet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𝑑</a:t>
              </a:r>
              <a:r>
                <a:rPr lang="en-US"/>
                <a:t> - Sub-dividable </a:t>
              </a:r>
            </a:p>
          </dgm:t>
        </dgm:pt>
      </mc:Fallback>
    </mc:AlternateContent>
    <dgm:pt modelId="{ACA9028C-3E3F-A443-B946-DB9E7B5A90CF}" type="parTrans" cxnId="{389E2175-381E-E347-A13B-7DE17D2B9890}">
      <dgm:prSet/>
      <dgm:spPr/>
      <dgm:t>
        <a:bodyPr/>
        <a:lstStyle/>
        <a:p>
          <a:endParaRPr lang="en-US"/>
        </a:p>
      </dgm:t>
    </dgm:pt>
    <dgm:pt modelId="{0678CCB3-75B5-E748-9B3F-EFDC07506693}" type="sibTrans" cxnId="{389E2175-381E-E347-A13B-7DE17D2B989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B9826A1-3486-2A4A-8086-5B83ECAB8BA1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𝑠</m:t>
                  </m:r>
                </m:oMath>
              </a14:m>
              <a:r>
                <a:rPr lang="en-US"/>
                <a:t> - Singleton</a:t>
              </a:r>
            </a:p>
          </dgm:t>
        </dgm:pt>
      </mc:Choice>
      <mc:Fallback xmlns="">
        <dgm:pt modelId="{5B9826A1-3486-2A4A-8086-5B83ECAB8BA1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𝑠</a:t>
              </a:r>
              <a:r>
                <a:rPr lang="en-US"/>
                <a:t> - Singleton</a:t>
              </a:r>
            </a:p>
          </dgm:t>
        </dgm:pt>
      </mc:Fallback>
    </mc:AlternateContent>
    <dgm:pt modelId="{5F590B86-9047-0B4F-8F47-C3A14C598DDB}" type="parTrans" cxnId="{A8727E4E-367D-0A46-8118-853B755596DB}">
      <dgm:prSet/>
      <dgm:spPr/>
      <dgm:t>
        <a:bodyPr/>
        <a:lstStyle/>
        <a:p>
          <a:endParaRPr lang="en-US"/>
        </a:p>
      </dgm:t>
    </dgm:pt>
    <dgm:pt modelId="{8642B364-AEC6-7A44-8130-0D36C0E6D129}" type="sibTrans" cxnId="{A8727E4E-367D-0A46-8118-853B755596D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D97897-D01A-8E48-A883-35D49949C305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𝑚</m:t>
                  </m:r>
                </m:oMath>
              </a14:m>
              <a:r>
                <a:rPr lang="en-US"/>
                <a:t> - Mint-able</a:t>
              </a:r>
            </a:p>
          </dgm:t>
        </dgm:pt>
      </mc:Choice>
      <mc:Fallback xmlns="">
        <dgm:pt modelId="{32D97897-D01A-8E48-A883-35D49949C305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𝑚</a:t>
              </a:r>
              <a:r>
                <a:rPr lang="en-US"/>
                <a:t> - Mint-able</a:t>
              </a:r>
            </a:p>
          </dgm:t>
        </dgm:pt>
      </mc:Fallback>
    </mc:AlternateContent>
    <dgm:pt modelId="{3EA4F0CE-D4C3-C04D-A54F-D787D64EE270}" type="parTrans" cxnId="{A5B496C1-3D7A-A742-ACDD-5BF3B8F3C7CE}">
      <dgm:prSet/>
      <dgm:spPr/>
      <dgm:t>
        <a:bodyPr/>
        <a:lstStyle/>
        <a:p>
          <a:endParaRPr lang="en-US"/>
        </a:p>
      </dgm:t>
    </dgm:pt>
    <dgm:pt modelId="{D5637DE2-18AC-EE44-A42E-F8DB10340EE1}" type="sibTrans" cxnId="{A5B496C1-3D7A-A742-ACDD-5BF3B8F3C7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C73C4B6-6FFC-F848-B983-316216DDCF35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𝑟</m:t>
                  </m:r>
                </m:oMath>
              </a14:m>
              <a:r>
                <a:rPr lang="en-US"/>
                <a:t> - Role Support</a:t>
              </a:r>
            </a:p>
          </dgm:t>
        </dgm:pt>
      </mc:Choice>
      <mc:Fallback xmlns="">
        <dgm:pt modelId="{DC73C4B6-6FFC-F848-B983-316216DDCF35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𝑟</a:t>
              </a:r>
              <a:r>
                <a:rPr lang="en-US"/>
                <a:t> - Role Support</a:t>
              </a:r>
            </a:p>
          </dgm:t>
        </dgm:pt>
      </mc:Fallback>
    </mc:AlternateContent>
    <dgm:pt modelId="{AFE94CEB-9AC0-CA46-9F00-58F7309E81F4}" type="parTrans" cxnId="{4AD75F15-6918-B249-A25E-902EE44F0943}">
      <dgm:prSet/>
      <dgm:spPr/>
      <dgm:t>
        <a:bodyPr/>
        <a:lstStyle/>
        <a:p>
          <a:endParaRPr lang="en-US"/>
        </a:p>
      </dgm:t>
    </dgm:pt>
    <dgm:pt modelId="{5728E095-4037-4249-8736-B95FFC2A9179}" type="sibTrans" cxnId="{4AD75F15-6918-B249-A25E-902EE44F094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25D4536-478A-CC4B-8717-47A989493B41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𝑏</m:t>
                  </m:r>
                </m:oMath>
              </a14:m>
              <a:r>
                <a:rPr lang="en-US"/>
                <a:t> - Burnable</a:t>
              </a:r>
            </a:p>
          </dgm:t>
        </dgm:pt>
      </mc:Choice>
      <mc:Fallback xmlns="">
        <dgm:pt modelId="{525D4536-478A-CC4B-8717-47A989493B41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𝑏</a:t>
              </a:r>
              <a:r>
                <a:rPr lang="en-US"/>
                <a:t> - Burnable</a:t>
              </a:r>
            </a:p>
          </dgm:t>
        </dgm:pt>
      </mc:Fallback>
    </mc:AlternateContent>
    <dgm:pt modelId="{FADA53C9-85DD-B74A-8EB3-3EE14897D14C}" type="parTrans" cxnId="{F4459B07-CFA2-1848-A729-D6887BBF9D55}">
      <dgm:prSet/>
      <dgm:spPr/>
      <dgm:t>
        <a:bodyPr/>
        <a:lstStyle/>
        <a:p>
          <a:endParaRPr lang="en-US"/>
        </a:p>
      </dgm:t>
    </dgm:pt>
    <dgm:pt modelId="{80BFF125-F41A-5447-9F97-6D3AEA554863}" type="sibTrans" cxnId="{F4459B07-CFA2-1848-A729-D6887BBF9D55}">
      <dgm:prSet/>
      <dgm:spPr/>
      <dgm:t>
        <a:bodyPr/>
        <a:lstStyle/>
        <a:p>
          <a:endParaRPr lang="en-US"/>
        </a:p>
      </dgm:t>
    </dgm:pt>
    <dgm:pt modelId="{7983790D-840D-434F-8013-7D3406149829}" type="pres">
      <dgm:prSet presAssocID="{3A8B4A50-4245-CE40-86B0-5EC81BC5BBF7}" presName="Name0" presStyleCnt="0">
        <dgm:presLayoutVars>
          <dgm:chMax val="7"/>
          <dgm:chPref val="7"/>
          <dgm:dir/>
        </dgm:presLayoutVars>
      </dgm:prSet>
      <dgm:spPr/>
    </dgm:pt>
    <dgm:pt modelId="{1E6B4B44-9AA7-B545-804E-86E1E691A7B1}" type="pres">
      <dgm:prSet presAssocID="{3A8B4A50-4245-CE40-86B0-5EC81BC5BBF7}" presName="Name1" presStyleCnt="0"/>
      <dgm:spPr/>
    </dgm:pt>
    <dgm:pt modelId="{5679290B-7A9C-D04F-AD79-E65030B3F867}" type="pres">
      <dgm:prSet presAssocID="{3A8B4A50-4245-CE40-86B0-5EC81BC5BBF7}" presName="cycle" presStyleCnt="0"/>
      <dgm:spPr/>
    </dgm:pt>
    <dgm:pt modelId="{0E905727-3893-944C-8421-2FAD7FBA69D0}" type="pres">
      <dgm:prSet presAssocID="{3A8B4A50-4245-CE40-86B0-5EC81BC5BBF7}" presName="srcNode" presStyleLbl="node1" presStyleIdx="0" presStyleCnt="7"/>
      <dgm:spPr/>
    </dgm:pt>
    <dgm:pt modelId="{50E84F6F-3E41-FC49-AAAE-A1ED07DFB894}" type="pres">
      <dgm:prSet presAssocID="{3A8B4A50-4245-CE40-86B0-5EC81BC5BBF7}" presName="conn" presStyleLbl="parChTrans1D2" presStyleIdx="0" presStyleCnt="1"/>
      <dgm:spPr/>
    </dgm:pt>
    <dgm:pt modelId="{48C0B541-2D9A-7646-ABD4-5A66512275BD}" type="pres">
      <dgm:prSet presAssocID="{3A8B4A50-4245-CE40-86B0-5EC81BC5BBF7}" presName="extraNode" presStyleLbl="node1" presStyleIdx="0" presStyleCnt="7"/>
      <dgm:spPr/>
    </dgm:pt>
    <dgm:pt modelId="{4FCF6748-177C-954D-8469-2DCA6A637942}" type="pres">
      <dgm:prSet presAssocID="{3A8B4A50-4245-CE40-86B0-5EC81BC5BBF7}" presName="dstNode" presStyleLbl="node1" presStyleIdx="0" presStyleCnt="7"/>
      <dgm:spPr/>
    </dgm:pt>
    <dgm:pt modelId="{D9CFE800-11FE-5749-9D31-7EC412F613E3}" type="pres">
      <dgm:prSet presAssocID="{28D1382A-B3E7-7A48-8BCF-0902C5319AA6}" presName="text_1" presStyleLbl="node1" presStyleIdx="0" presStyleCnt="7">
        <dgm:presLayoutVars>
          <dgm:bulletEnabled val="1"/>
        </dgm:presLayoutVars>
      </dgm:prSet>
      <dgm:spPr/>
    </dgm:pt>
    <dgm:pt modelId="{97BF7C60-74E2-4849-9355-912E1A6AD994}" type="pres">
      <dgm:prSet presAssocID="{28D1382A-B3E7-7A48-8BCF-0902C5319AA6}" presName="accent_1" presStyleCnt="0"/>
      <dgm:spPr/>
    </dgm:pt>
    <dgm:pt modelId="{7BC825BC-8483-1642-B630-78D4C15E4137}" type="pres">
      <dgm:prSet presAssocID="{28D1382A-B3E7-7A48-8BCF-0902C5319AA6}" presName="accentRepeatNode" presStyleLbl="solidFgAcc1" presStyleIdx="0" presStyleCnt="7"/>
      <dgm:spPr/>
    </dgm:pt>
    <dgm:pt modelId="{19371B63-A78A-DC47-8098-E6665CD707BD}" type="pres">
      <dgm:prSet presAssocID="{0E694457-4CD1-9546-9979-DC721898F1B6}" presName="text_2" presStyleLbl="node1" presStyleIdx="1" presStyleCnt="7">
        <dgm:presLayoutVars>
          <dgm:bulletEnabled val="1"/>
        </dgm:presLayoutVars>
      </dgm:prSet>
      <dgm:spPr/>
    </dgm:pt>
    <dgm:pt modelId="{0D53BA60-2482-CA4D-A04F-63FF70225DC5}" type="pres">
      <dgm:prSet presAssocID="{0E694457-4CD1-9546-9979-DC721898F1B6}" presName="accent_2" presStyleCnt="0"/>
      <dgm:spPr/>
    </dgm:pt>
    <dgm:pt modelId="{B698D128-02A0-034C-8BC9-88836C4EBE50}" type="pres">
      <dgm:prSet presAssocID="{0E694457-4CD1-9546-9979-DC721898F1B6}" presName="accentRepeatNode" presStyleLbl="solidFgAcc1" presStyleIdx="1" presStyleCnt="7"/>
      <dgm:spPr/>
    </dgm:pt>
    <dgm:pt modelId="{2274DF9F-D583-534C-97B7-6F872E87AE57}" type="pres">
      <dgm:prSet presAssocID="{8F8B69EA-BAEC-7144-934F-1EE7D352A6CC}" presName="text_3" presStyleLbl="node1" presStyleIdx="2" presStyleCnt="7">
        <dgm:presLayoutVars>
          <dgm:bulletEnabled val="1"/>
        </dgm:presLayoutVars>
      </dgm:prSet>
      <dgm:spPr/>
    </dgm:pt>
    <dgm:pt modelId="{2529ECB4-D02D-BD48-ADE4-854CAC0BA5B3}" type="pres">
      <dgm:prSet presAssocID="{8F8B69EA-BAEC-7144-934F-1EE7D352A6CC}" presName="accent_3" presStyleCnt="0"/>
      <dgm:spPr/>
    </dgm:pt>
    <dgm:pt modelId="{3C8A1BB7-0C64-4A4A-91B2-56E5F6AADBF3}" type="pres">
      <dgm:prSet presAssocID="{8F8B69EA-BAEC-7144-934F-1EE7D352A6CC}" presName="accentRepeatNode" presStyleLbl="solidFgAcc1" presStyleIdx="2" presStyleCnt="7"/>
      <dgm:spPr/>
    </dgm:pt>
    <dgm:pt modelId="{5E3C9260-C621-994D-BFDE-A459CC401B86}" type="pres">
      <dgm:prSet presAssocID="{5B9826A1-3486-2A4A-8086-5B83ECAB8BA1}" presName="text_4" presStyleLbl="node1" presStyleIdx="3" presStyleCnt="7">
        <dgm:presLayoutVars>
          <dgm:bulletEnabled val="1"/>
        </dgm:presLayoutVars>
      </dgm:prSet>
      <dgm:spPr/>
    </dgm:pt>
    <dgm:pt modelId="{11568F34-4EA0-8F41-847C-FD13280246C7}" type="pres">
      <dgm:prSet presAssocID="{5B9826A1-3486-2A4A-8086-5B83ECAB8BA1}" presName="accent_4" presStyleCnt="0"/>
      <dgm:spPr/>
    </dgm:pt>
    <dgm:pt modelId="{1E14E220-4FB7-BC4F-9F02-44CC32FCC099}" type="pres">
      <dgm:prSet presAssocID="{5B9826A1-3486-2A4A-8086-5B83ECAB8BA1}" presName="accentRepeatNode" presStyleLbl="solidFgAcc1" presStyleIdx="3" presStyleCnt="7"/>
      <dgm:spPr/>
    </dgm:pt>
    <dgm:pt modelId="{ED85A536-5A96-5840-AAE2-FBACA0F81732}" type="pres">
      <dgm:prSet presAssocID="{32D97897-D01A-8E48-A883-35D49949C305}" presName="text_5" presStyleLbl="node1" presStyleIdx="4" presStyleCnt="7">
        <dgm:presLayoutVars>
          <dgm:bulletEnabled val="1"/>
        </dgm:presLayoutVars>
      </dgm:prSet>
      <dgm:spPr/>
    </dgm:pt>
    <dgm:pt modelId="{59F39C10-876A-FC47-AFC7-A1A3F12EF08B}" type="pres">
      <dgm:prSet presAssocID="{32D97897-D01A-8E48-A883-35D49949C305}" presName="accent_5" presStyleCnt="0"/>
      <dgm:spPr/>
    </dgm:pt>
    <dgm:pt modelId="{A0E5CF66-5DF3-0345-A57F-405CC751B73E}" type="pres">
      <dgm:prSet presAssocID="{32D97897-D01A-8E48-A883-35D49949C305}" presName="accentRepeatNode" presStyleLbl="solidFgAcc1" presStyleIdx="4" presStyleCnt="7"/>
      <dgm:spPr/>
    </dgm:pt>
    <dgm:pt modelId="{5D2A40E5-9DCF-4343-B955-9B4412D42632}" type="pres">
      <dgm:prSet presAssocID="{DC73C4B6-6FFC-F848-B983-316216DDCF35}" presName="text_6" presStyleLbl="node1" presStyleIdx="5" presStyleCnt="7">
        <dgm:presLayoutVars>
          <dgm:bulletEnabled val="1"/>
        </dgm:presLayoutVars>
      </dgm:prSet>
      <dgm:spPr/>
    </dgm:pt>
    <dgm:pt modelId="{8C015F43-ECD8-9B4C-8A50-E8B2D12DF50C}" type="pres">
      <dgm:prSet presAssocID="{DC73C4B6-6FFC-F848-B983-316216DDCF35}" presName="accent_6" presStyleCnt="0"/>
      <dgm:spPr/>
    </dgm:pt>
    <dgm:pt modelId="{2746489E-DA0E-C041-A4F5-59FCC7C4D61E}" type="pres">
      <dgm:prSet presAssocID="{DC73C4B6-6FFC-F848-B983-316216DDCF35}" presName="accentRepeatNode" presStyleLbl="solidFgAcc1" presStyleIdx="5" presStyleCnt="7"/>
      <dgm:spPr/>
    </dgm:pt>
    <dgm:pt modelId="{0248E835-B77F-BE4C-8855-B666C810050D}" type="pres">
      <dgm:prSet presAssocID="{525D4536-478A-CC4B-8717-47A989493B41}" presName="text_7" presStyleLbl="node1" presStyleIdx="6" presStyleCnt="7">
        <dgm:presLayoutVars>
          <dgm:bulletEnabled val="1"/>
        </dgm:presLayoutVars>
      </dgm:prSet>
      <dgm:spPr/>
    </dgm:pt>
    <dgm:pt modelId="{04E0D36C-580C-8649-A9CA-F250BAFCD73B}" type="pres">
      <dgm:prSet presAssocID="{525D4536-478A-CC4B-8717-47A989493B41}" presName="accent_7" presStyleCnt="0"/>
      <dgm:spPr/>
    </dgm:pt>
    <dgm:pt modelId="{3E7A4FA8-B64A-794A-833A-2FC4BD5287E1}" type="pres">
      <dgm:prSet presAssocID="{525D4536-478A-CC4B-8717-47A989493B41}" presName="accentRepeatNode" presStyleLbl="solidFgAcc1" presStyleIdx="6" presStyleCnt="7"/>
      <dgm:spPr/>
    </dgm:pt>
  </dgm:ptLst>
  <dgm:cxnLst>
    <dgm:cxn modelId="{59B40204-5A7B-7B4E-B5E2-6B1CFB74BC46}" type="presOf" srcId="{28D1382A-B3E7-7A48-8BCF-0902C5319AA6}" destId="{D9CFE800-11FE-5749-9D31-7EC412F613E3}" srcOrd="0" destOrd="0" presId="urn:microsoft.com/office/officeart/2008/layout/VerticalCurvedList"/>
    <dgm:cxn modelId="{F4459B07-CFA2-1848-A729-D6887BBF9D55}" srcId="{3A8B4A50-4245-CE40-86B0-5EC81BC5BBF7}" destId="{525D4536-478A-CC4B-8717-47A989493B41}" srcOrd="6" destOrd="0" parTransId="{FADA53C9-85DD-B74A-8EB3-3EE14897D14C}" sibTransId="{80BFF125-F41A-5447-9F97-6D3AEA554863}"/>
    <dgm:cxn modelId="{4AD75F15-6918-B249-A25E-902EE44F0943}" srcId="{3A8B4A50-4245-CE40-86B0-5EC81BC5BBF7}" destId="{DC73C4B6-6FFC-F848-B983-316216DDCF35}" srcOrd="5" destOrd="0" parTransId="{AFE94CEB-9AC0-CA46-9F00-58F7309E81F4}" sibTransId="{5728E095-4037-4249-8736-B95FFC2A9179}"/>
    <dgm:cxn modelId="{04DF6819-EF25-814B-B7F6-1DC13D537150}" type="presOf" srcId="{0E694457-4CD1-9546-9979-DC721898F1B6}" destId="{19371B63-A78A-DC47-8098-E6665CD707BD}" srcOrd="0" destOrd="0" presId="urn:microsoft.com/office/officeart/2008/layout/VerticalCurvedList"/>
    <dgm:cxn modelId="{68EAAC25-CE5D-C24F-A42E-299C5EAD154F}" srcId="{3A8B4A50-4245-CE40-86B0-5EC81BC5BBF7}" destId="{28D1382A-B3E7-7A48-8BCF-0902C5319AA6}" srcOrd="0" destOrd="0" parTransId="{37BE91B7-122E-ED4E-A6CE-002D08674E9C}" sibTransId="{8A707933-7A0F-9447-B4BC-C2BD078F65BD}"/>
    <dgm:cxn modelId="{009E1A30-183E-624B-B14F-15CA1DFE2AE8}" type="presOf" srcId="{DC73C4B6-6FFC-F848-B983-316216DDCF35}" destId="{5D2A40E5-9DCF-4343-B955-9B4412D42632}" srcOrd="0" destOrd="0" presId="urn:microsoft.com/office/officeart/2008/layout/VerticalCurvedList"/>
    <dgm:cxn modelId="{DFDF1B37-9170-2741-AE7D-326D9F616DB5}" type="presOf" srcId="{525D4536-478A-CC4B-8717-47A989493B41}" destId="{0248E835-B77F-BE4C-8855-B666C810050D}" srcOrd="0" destOrd="0" presId="urn:microsoft.com/office/officeart/2008/layout/VerticalCurvedList"/>
    <dgm:cxn modelId="{43F7173B-A177-E140-A3A0-EE3E31F98FC4}" type="presOf" srcId="{8F8B69EA-BAEC-7144-934F-1EE7D352A6CC}" destId="{2274DF9F-D583-534C-97B7-6F872E87AE57}" srcOrd="0" destOrd="0" presId="urn:microsoft.com/office/officeart/2008/layout/VerticalCurvedList"/>
    <dgm:cxn modelId="{F71AD83D-69C2-0F4C-AE76-437C712780FE}" srcId="{3A8B4A50-4245-CE40-86B0-5EC81BC5BBF7}" destId="{0E694457-4CD1-9546-9979-DC721898F1B6}" srcOrd="1" destOrd="0" parTransId="{C677880A-BD4E-2B43-B9D6-F4509A8188AC}" sibTransId="{2ADDDEF6-9F65-FB46-8154-FB0E0C3235E9}"/>
    <dgm:cxn modelId="{A8727E4E-367D-0A46-8118-853B755596DB}" srcId="{3A8B4A50-4245-CE40-86B0-5EC81BC5BBF7}" destId="{5B9826A1-3486-2A4A-8086-5B83ECAB8BA1}" srcOrd="3" destOrd="0" parTransId="{5F590B86-9047-0B4F-8F47-C3A14C598DDB}" sibTransId="{8642B364-AEC6-7A44-8130-0D36C0E6D129}"/>
    <dgm:cxn modelId="{389E2175-381E-E347-A13B-7DE17D2B9890}" srcId="{3A8B4A50-4245-CE40-86B0-5EC81BC5BBF7}" destId="{8F8B69EA-BAEC-7144-934F-1EE7D352A6CC}" srcOrd="2" destOrd="0" parTransId="{ACA9028C-3E3F-A443-B946-DB9E7B5A90CF}" sibTransId="{0678CCB3-75B5-E748-9B3F-EFDC07506693}"/>
    <dgm:cxn modelId="{D8F7C583-937D-7C47-9CB9-F9798E8C52D9}" type="presOf" srcId="{32D97897-D01A-8E48-A883-35D49949C305}" destId="{ED85A536-5A96-5840-AAE2-FBACA0F81732}" srcOrd="0" destOrd="0" presId="urn:microsoft.com/office/officeart/2008/layout/VerticalCurvedList"/>
    <dgm:cxn modelId="{3AD36B92-900D-DD45-9EE1-45889E4C2552}" type="presOf" srcId="{3A8B4A50-4245-CE40-86B0-5EC81BC5BBF7}" destId="{7983790D-840D-434F-8013-7D3406149829}" srcOrd="0" destOrd="0" presId="urn:microsoft.com/office/officeart/2008/layout/VerticalCurvedList"/>
    <dgm:cxn modelId="{87CECE94-08F7-1043-B5CF-DF92E1EECAD8}" type="presOf" srcId="{8A707933-7A0F-9447-B4BC-C2BD078F65BD}" destId="{50E84F6F-3E41-FC49-AAAE-A1ED07DFB894}" srcOrd="0" destOrd="0" presId="urn:microsoft.com/office/officeart/2008/layout/VerticalCurvedList"/>
    <dgm:cxn modelId="{FA70AC9E-24DE-4449-90F5-7D681329C542}" type="presOf" srcId="{5B9826A1-3486-2A4A-8086-5B83ECAB8BA1}" destId="{5E3C9260-C621-994D-BFDE-A459CC401B86}" srcOrd="0" destOrd="0" presId="urn:microsoft.com/office/officeart/2008/layout/VerticalCurvedList"/>
    <dgm:cxn modelId="{A5B496C1-3D7A-A742-ACDD-5BF3B8F3C7CE}" srcId="{3A8B4A50-4245-CE40-86B0-5EC81BC5BBF7}" destId="{32D97897-D01A-8E48-A883-35D49949C305}" srcOrd="4" destOrd="0" parTransId="{3EA4F0CE-D4C3-C04D-A54F-D787D64EE270}" sibTransId="{D5637DE2-18AC-EE44-A42E-F8DB10340EE1}"/>
    <dgm:cxn modelId="{AD6F841C-E90F-8049-A18C-16922DBF7C93}" type="presParOf" srcId="{7983790D-840D-434F-8013-7D3406149829}" destId="{1E6B4B44-9AA7-B545-804E-86E1E691A7B1}" srcOrd="0" destOrd="0" presId="urn:microsoft.com/office/officeart/2008/layout/VerticalCurvedList"/>
    <dgm:cxn modelId="{F0F87E91-DCD3-9543-8677-A1AD8EA3E3FE}" type="presParOf" srcId="{1E6B4B44-9AA7-B545-804E-86E1E691A7B1}" destId="{5679290B-7A9C-D04F-AD79-E65030B3F867}" srcOrd="0" destOrd="0" presId="urn:microsoft.com/office/officeart/2008/layout/VerticalCurvedList"/>
    <dgm:cxn modelId="{58263B68-B346-1141-A7DD-95CDEF51D149}" type="presParOf" srcId="{5679290B-7A9C-D04F-AD79-E65030B3F867}" destId="{0E905727-3893-944C-8421-2FAD7FBA69D0}" srcOrd="0" destOrd="0" presId="urn:microsoft.com/office/officeart/2008/layout/VerticalCurvedList"/>
    <dgm:cxn modelId="{16436741-13AF-7D43-A494-963F1EC6DE0E}" type="presParOf" srcId="{5679290B-7A9C-D04F-AD79-E65030B3F867}" destId="{50E84F6F-3E41-FC49-AAAE-A1ED07DFB894}" srcOrd="1" destOrd="0" presId="urn:microsoft.com/office/officeart/2008/layout/VerticalCurvedList"/>
    <dgm:cxn modelId="{B12CF4E4-B300-8D4D-805F-00E0D3A8D8D5}" type="presParOf" srcId="{5679290B-7A9C-D04F-AD79-E65030B3F867}" destId="{48C0B541-2D9A-7646-ABD4-5A66512275BD}" srcOrd="2" destOrd="0" presId="urn:microsoft.com/office/officeart/2008/layout/VerticalCurvedList"/>
    <dgm:cxn modelId="{A8ABECEF-0723-3F4D-99D1-90E723E5AE0B}" type="presParOf" srcId="{5679290B-7A9C-D04F-AD79-E65030B3F867}" destId="{4FCF6748-177C-954D-8469-2DCA6A637942}" srcOrd="3" destOrd="0" presId="urn:microsoft.com/office/officeart/2008/layout/VerticalCurvedList"/>
    <dgm:cxn modelId="{BCAB2037-1FAD-1542-B699-5C81ABC1AB62}" type="presParOf" srcId="{1E6B4B44-9AA7-B545-804E-86E1E691A7B1}" destId="{D9CFE800-11FE-5749-9D31-7EC412F613E3}" srcOrd="1" destOrd="0" presId="urn:microsoft.com/office/officeart/2008/layout/VerticalCurvedList"/>
    <dgm:cxn modelId="{D54A3D8A-B8BA-2D4C-B742-3871A3483BBD}" type="presParOf" srcId="{1E6B4B44-9AA7-B545-804E-86E1E691A7B1}" destId="{97BF7C60-74E2-4849-9355-912E1A6AD994}" srcOrd="2" destOrd="0" presId="urn:microsoft.com/office/officeart/2008/layout/VerticalCurvedList"/>
    <dgm:cxn modelId="{A2AD3AE7-DD30-1048-8A97-29E4DCCDF3F7}" type="presParOf" srcId="{97BF7C60-74E2-4849-9355-912E1A6AD994}" destId="{7BC825BC-8483-1642-B630-78D4C15E4137}" srcOrd="0" destOrd="0" presId="urn:microsoft.com/office/officeart/2008/layout/VerticalCurvedList"/>
    <dgm:cxn modelId="{C0957D33-F381-5440-9811-9E0D969BEA5E}" type="presParOf" srcId="{1E6B4B44-9AA7-B545-804E-86E1E691A7B1}" destId="{19371B63-A78A-DC47-8098-E6665CD707BD}" srcOrd="3" destOrd="0" presId="urn:microsoft.com/office/officeart/2008/layout/VerticalCurvedList"/>
    <dgm:cxn modelId="{26C95E8D-458E-D242-9CF9-6AC67F20C89B}" type="presParOf" srcId="{1E6B4B44-9AA7-B545-804E-86E1E691A7B1}" destId="{0D53BA60-2482-CA4D-A04F-63FF70225DC5}" srcOrd="4" destOrd="0" presId="urn:microsoft.com/office/officeart/2008/layout/VerticalCurvedList"/>
    <dgm:cxn modelId="{73D93BF2-3E7D-1D40-9721-334F35525017}" type="presParOf" srcId="{0D53BA60-2482-CA4D-A04F-63FF70225DC5}" destId="{B698D128-02A0-034C-8BC9-88836C4EBE50}" srcOrd="0" destOrd="0" presId="urn:microsoft.com/office/officeart/2008/layout/VerticalCurvedList"/>
    <dgm:cxn modelId="{FB2DF8C7-F1A9-BC4E-ABBB-2DA5DEA8C849}" type="presParOf" srcId="{1E6B4B44-9AA7-B545-804E-86E1E691A7B1}" destId="{2274DF9F-D583-534C-97B7-6F872E87AE57}" srcOrd="5" destOrd="0" presId="urn:microsoft.com/office/officeart/2008/layout/VerticalCurvedList"/>
    <dgm:cxn modelId="{AC4E1D49-63C4-DD4A-A4DA-3F6F88B9942F}" type="presParOf" srcId="{1E6B4B44-9AA7-B545-804E-86E1E691A7B1}" destId="{2529ECB4-D02D-BD48-ADE4-854CAC0BA5B3}" srcOrd="6" destOrd="0" presId="urn:microsoft.com/office/officeart/2008/layout/VerticalCurvedList"/>
    <dgm:cxn modelId="{447E58BA-CF23-4F4D-8DDC-A93E521166B2}" type="presParOf" srcId="{2529ECB4-D02D-BD48-ADE4-854CAC0BA5B3}" destId="{3C8A1BB7-0C64-4A4A-91B2-56E5F6AADBF3}" srcOrd="0" destOrd="0" presId="urn:microsoft.com/office/officeart/2008/layout/VerticalCurvedList"/>
    <dgm:cxn modelId="{E5F25349-FA5C-B743-A605-655D0473A045}" type="presParOf" srcId="{1E6B4B44-9AA7-B545-804E-86E1E691A7B1}" destId="{5E3C9260-C621-994D-BFDE-A459CC401B86}" srcOrd="7" destOrd="0" presId="urn:microsoft.com/office/officeart/2008/layout/VerticalCurvedList"/>
    <dgm:cxn modelId="{B7BB3B98-E804-1942-B36B-322571CBDEA3}" type="presParOf" srcId="{1E6B4B44-9AA7-B545-804E-86E1E691A7B1}" destId="{11568F34-4EA0-8F41-847C-FD13280246C7}" srcOrd="8" destOrd="0" presId="urn:microsoft.com/office/officeart/2008/layout/VerticalCurvedList"/>
    <dgm:cxn modelId="{C650B080-490A-1043-92F1-22AAE5BA7A9E}" type="presParOf" srcId="{11568F34-4EA0-8F41-847C-FD13280246C7}" destId="{1E14E220-4FB7-BC4F-9F02-44CC32FCC099}" srcOrd="0" destOrd="0" presId="urn:microsoft.com/office/officeart/2008/layout/VerticalCurvedList"/>
    <dgm:cxn modelId="{8DA4BB7C-05EB-834B-92FA-56CF19DD4AE4}" type="presParOf" srcId="{1E6B4B44-9AA7-B545-804E-86E1E691A7B1}" destId="{ED85A536-5A96-5840-AAE2-FBACA0F81732}" srcOrd="9" destOrd="0" presId="urn:microsoft.com/office/officeart/2008/layout/VerticalCurvedList"/>
    <dgm:cxn modelId="{90557BB1-385A-3247-9A4D-54F6E5758DEC}" type="presParOf" srcId="{1E6B4B44-9AA7-B545-804E-86E1E691A7B1}" destId="{59F39C10-876A-FC47-AFC7-A1A3F12EF08B}" srcOrd="10" destOrd="0" presId="urn:microsoft.com/office/officeart/2008/layout/VerticalCurvedList"/>
    <dgm:cxn modelId="{BE4A7D00-43CF-A442-AC33-719922A93D79}" type="presParOf" srcId="{59F39C10-876A-FC47-AFC7-A1A3F12EF08B}" destId="{A0E5CF66-5DF3-0345-A57F-405CC751B73E}" srcOrd="0" destOrd="0" presId="urn:microsoft.com/office/officeart/2008/layout/VerticalCurvedList"/>
    <dgm:cxn modelId="{318FBD34-4D24-8143-99E0-AC430A4649B2}" type="presParOf" srcId="{1E6B4B44-9AA7-B545-804E-86E1E691A7B1}" destId="{5D2A40E5-9DCF-4343-B955-9B4412D42632}" srcOrd="11" destOrd="0" presId="urn:microsoft.com/office/officeart/2008/layout/VerticalCurvedList"/>
    <dgm:cxn modelId="{B170C6CA-CCF4-F041-BBD1-54F54E787000}" type="presParOf" srcId="{1E6B4B44-9AA7-B545-804E-86E1E691A7B1}" destId="{8C015F43-ECD8-9B4C-8A50-E8B2D12DF50C}" srcOrd="12" destOrd="0" presId="urn:microsoft.com/office/officeart/2008/layout/VerticalCurvedList"/>
    <dgm:cxn modelId="{16DDDD86-CA61-B748-A166-F565C88F6F4E}" type="presParOf" srcId="{8C015F43-ECD8-9B4C-8A50-E8B2D12DF50C}" destId="{2746489E-DA0E-C041-A4F5-59FCC7C4D61E}" srcOrd="0" destOrd="0" presId="urn:microsoft.com/office/officeart/2008/layout/VerticalCurvedList"/>
    <dgm:cxn modelId="{72FED981-2E00-A54E-9D76-B3246880EF20}" type="presParOf" srcId="{1E6B4B44-9AA7-B545-804E-86E1E691A7B1}" destId="{0248E835-B77F-BE4C-8855-B666C810050D}" srcOrd="13" destOrd="0" presId="urn:microsoft.com/office/officeart/2008/layout/VerticalCurvedList"/>
    <dgm:cxn modelId="{5DBE644A-0765-BC4F-BDEB-A003CEB6EA01}" type="presParOf" srcId="{1E6B4B44-9AA7-B545-804E-86E1E691A7B1}" destId="{04E0D36C-580C-8649-A9CA-F250BAFCD73B}" srcOrd="14" destOrd="0" presId="urn:microsoft.com/office/officeart/2008/layout/VerticalCurvedList"/>
    <dgm:cxn modelId="{C65E6817-F407-3C4F-AC60-B905C91D16F3}" type="presParOf" srcId="{04E0D36C-580C-8649-A9CA-F250BAFCD73B}" destId="{3E7A4FA8-B64A-794A-833A-2FC4BD5287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0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87F288-41F5-8E4E-ADF9-3E9490032902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dgm:pt modelId="{9452E596-A216-9E47-8D29-919C1A6E07E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dgm:pt modelId="{C46FA916-0FFE-3149-AD0A-1DFB3851F0EA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2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2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2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2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2"/>
      <dgm:spPr/>
    </dgm:pt>
    <dgm:pt modelId="{C9B8B36C-60E9-7643-8A59-4415D6613DA2}" type="pres">
      <dgm:prSet presAssocID="{9452E596-A216-9E47-8D29-919C1A6E07E1}" presName="text2" presStyleLbl="fgAcc2" presStyleIdx="1" presStyleCnt="2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2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2"/>
      <dgm:spPr/>
    </dgm:pt>
    <dgm:pt modelId="{DFA0D484-D2DD-7445-B5A4-D44BCD20B7C5}" type="pres">
      <dgm:prSet presAssocID="{C46FA916-0FFE-3149-AD0A-1DFB3851F0EA}" presName="text3" presStyleLbl="fgAcc3" presStyleIdx="0" presStyleCnt="2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8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8"/>
      <dgm:spPr/>
    </dgm:pt>
    <dgm:pt modelId="{0E6DEDC6-FD43-DC41-9A85-3E4892CBFCC1}" type="pres">
      <dgm:prSet presAssocID="{F7E1740E-2F7C-2049-96E5-FF905D2C548E}" presName="text4" presStyleLbl="fgAcc4" presStyleIdx="0" presStyleCnt="8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8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8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8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8"/>
      <dgm:spPr/>
    </dgm:pt>
    <dgm:pt modelId="{B669F9A0-5B32-0148-8A28-009118DEBB10}" type="pres">
      <dgm:prSet presAssocID="{0043558D-BEC2-3047-9C10-EE17BB2BB649}" presName="text4" presStyleLbl="fgAcc4" presStyleIdx="2" presStyleCnt="8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8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8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2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2"/>
      <dgm:spPr/>
    </dgm:pt>
    <dgm:pt modelId="{B08741F9-0289-3046-8CC2-17EA4DD821EE}" type="pres">
      <dgm:prSet presAssocID="{7F149706-424C-DB4B-8476-305A0F658F04}" presName="text3" presStyleLbl="fgAcc3" presStyleIdx="1" presStyleCnt="2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8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8"/>
      <dgm:spPr/>
    </dgm:pt>
    <dgm:pt modelId="{A0BCFFE6-AF4B-FA42-845C-702F0E8FD2AB}" type="pres">
      <dgm:prSet presAssocID="{9F1B09ED-B58D-294D-9CE8-D735A3D42C4D}" presName="text4" presStyleLbl="fgAcc4" presStyleIdx="4" presStyleCnt="8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8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8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8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8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8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8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8B4A50-4245-CE40-86B0-5EC81BC5BBF7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8D1382A-B3E7-7A48-8BCF-0902C5319AA6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𝑆𝐶</m:t>
                  </m:r>
                </m:oMath>
              </a14:m>
              <a:r>
                <a:rPr lang="en-US"/>
                <a:t> - Supply Control</a:t>
              </a:r>
            </a:p>
          </dgm:t>
        </dgm:pt>
      </mc:Choice>
      <mc:Fallback xmlns="">
        <dgm:pt modelId="{28D1382A-B3E7-7A48-8BCF-0902C5319AA6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𝑆𝐶</a:t>
              </a:r>
              <a:r>
                <a:rPr lang="en-US"/>
                <a:t> - Supply Control</a:t>
              </a:r>
            </a:p>
          </dgm:t>
        </dgm:pt>
      </mc:Fallback>
    </mc:AlternateContent>
    <dgm:pt modelId="{37BE91B7-122E-ED4E-A6CE-002D08674E9C}" type="parTrans" cxnId="{68EAAC25-CE5D-C24F-A42E-299C5EAD154F}">
      <dgm:prSet/>
      <dgm:spPr/>
      <dgm:t>
        <a:bodyPr/>
        <a:lstStyle/>
        <a:p>
          <a:endParaRPr lang="en-US"/>
        </a:p>
      </dgm:t>
    </dgm:pt>
    <dgm:pt modelId="{8A707933-7A0F-9447-B4BC-C2BD078F65BD}" type="sibTrans" cxnId="{68EAAC25-CE5D-C24F-A42E-299C5EAD15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6D43F57-BD01-C145-AF2A-CC07F56C2DF9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𝐹</m:t>
                  </m:r>
                </m:oMath>
              </a14:m>
              <a:r>
                <a:rPr lang="en-US"/>
                <a:t> - Financeable</a:t>
              </a:r>
            </a:p>
          </dgm:t>
        </dgm:pt>
      </mc:Choice>
      <mc:Fallback xmlns="">
        <dgm:pt modelId="{B6D43F57-BD01-C145-AF2A-CC07F56C2DF9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𝐹</a:t>
              </a:r>
              <a:r>
                <a:rPr lang="en-US"/>
                <a:t> - Financeable</a:t>
              </a:r>
            </a:p>
          </dgm:t>
        </dgm:pt>
      </mc:Fallback>
    </mc:AlternateContent>
    <dgm:pt modelId="{6F70F988-466D-E84C-A7C9-BEA84B751C8B}" type="parTrans" cxnId="{06FE180B-2EEC-6F48-96D7-70A6D58BC3CA}">
      <dgm:prSet/>
      <dgm:spPr/>
      <dgm:t>
        <a:bodyPr/>
        <a:lstStyle/>
        <a:p>
          <a:endParaRPr lang="en-US"/>
        </a:p>
      </dgm:t>
    </dgm:pt>
    <dgm:pt modelId="{C34EB286-030B-DD42-ADFB-885610F8024A}" type="sibTrans" cxnId="{06FE180B-2EEC-6F48-96D7-70A6D58BC3C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A4CE84D-749A-974F-A8D0-2BC5C5232B6D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𝐶</m:t>
                  </m:r>
                </m:oMath>
              </a14:m>
              <a:r>
                <a:rPr lang="en-US"/>
                <a:t> – Custodial</a:t>
              </a:r>
            </a:p>
          </dgm:t>
        </dgm:pt>
      </mc:Choice>
      <mc:Fallback xmlns="">
        <dgm:pt modelId="{6A4CE84D-749A-974F-A8D0-2BC5C5232B6D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𝐶</a:t>
              </a:r>
              <a:r>
                <a:rPr lang="en-US"/>
                <a:t> – Custodial</a:t>
              </a:r>
            </a:p>
          </dgm:t>
        </dgm:pt>
      </mc:Fallback>
    </mc:AlternateContent>
    <dgm:pt modelId="{2EA9847E-3F91-934A-8501-63CED56314C0}" type="parTrans" cxnId="{C605B684-4E6E-2544-A245-72830C3A048D}">
      <dgm:prSet/>
      <dgm:spPr/>
      <dgm:t>
        <a:bodyPr/>
        <a:lstStyle/>
        <a:p>
          <a:endParaRPr lang="en-US"/>
        </a:p>
      </dgm:t>
    </dgm:pt>
    <dgm:pt modelId="{F1FE3AFC-4388-3741-89A8-6E6D6BD80633}" type="sibTrans" cxnId="{C605B684-4E6E-2544-A245-72830C3A048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A43A6A2-D027-CE4E-816A-4AF3279FA8F4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𝑆𝑊</m:t>
                  </m:r>
                </m:oMath>
              </a14:m>
              <a:r>
                <a:rPr lang="en-US"/>
                <a:t> - Swappable</a:t>
              </a:r>
            </a:p>
          </dgm:t>
        </dgm:pt>
      </mc:Choice>
      <mc:Fallback xmlns="">
        <dgm:pt modelId="{CA43A6A2-D027-CE4E-816A-4AF3279FA8F4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𝑆𝑊</a:t>
              </a:r>
              <a:r>
                <a:rPr lang="en-US"/>
                <a:t> - Swappable</a:t>
              </a:r>
            </a:p>
          </dgm:t>
        </dgm:pt>
      </mc:Fallback>
    </mc:AlternateContent>
    <dgm:pt modelId="{140FA1D7-FD54-1949-8F9C-C4E502A9125E}" type="parTrans" cxnId="{04067CA5-71FA-E04E-8A0E-F8F39B5B9E0E}">
      <dgm:prSet/>
      <dgm:spPr/>
      <dgm:t>
        <a:bodyPr/>
        <a:lstStyle/>
        <a:p>
          <a:endParaRPr lang="en-US"/>
        </a:p>
      </dgm:t>
    </dgm:pt>
    <dgm:pt modelId="{8324FB54-05AA-8042-ACBB-679320BDBAC2}" type="sibTrans" cxnId="{04067CA5-71FA-E04E-8A0E-F8F39B5B9E0E}">
      <dgm:prSet/>
      <dgm:spPr/>
      <dgm:t>
        <a:bodyPr/>
        <a:lstStyle/>
        <a:p>
          <a:endParaRPr lang="en-US"/>
        </a:p>
      </dgm:t>
    </dgm:pt>
    <dgm:pt modelId="{7983790D-840D-434F-8013-7D3406149829}" type="pres">
      <dgm:prSet presAssocID="{3A8B4A50-4245-CE40-86B0-5EC81BC5BBF7}" presName="Name0" presStyleCnt="0">
        <dgm:presLayoutVars>
          <dgm:chMax val="7"/>
          <dgm:chPref val="7"/>
          <dgm:dir/>
        </dgm:presLayoutVars>
      </dgm:prSet>
      <dgm:spPr/>
    </dgm:pt>
    <dgm:pt modelId="{1E6B4B44-9AA7-B545-804E-86E1E691A7B1}" type="pres">
      <dgm:prSet presAssocID="{3A8B4A50-4245-CE40-86B0-5EC81BC5BBF7}" presName="Name1" presStyleCnt="0"/>
      <dgm:spPr/>
    </dgm:pt>
    <dgm:pt modelId="{5679290B-7A9C-D04F-AD79-E65030B3F867}" type="pres">
      <dgm:prSet presAssocID="{3A8B4A50-4245-CE40-86B0-5EC81BC5BBF7}" presName="cycle" presStyleCnt="0"/>
      <dgm:spPr/>
    </dgm:pt>
    <dgm:pt modelId="{0E905727-3893-944C-8421-2FAD7FBA69D0}" type="pres">
      <dgm:prSet presAssocID="{3A8B4A50-4245-CE40-86B0-5EC81BC5BBF7}" presName="srcNode" presStyleLbl="node1" presStyleIdx="0" presStyleCnt="4"/>
      <dgm:spPr/>
    </dgm:pt>
    <dgm:pt modelId="{50E84F6F-3E41-FC49-AAAE-A1ED07DFB894}" type="pres">
      <dgm:prSet presAssocID="{3A8B4A50-4245-CE40-86B0-5EC81BC5BBF7}" presName="conn" presStyleLbl="parChTrans1D2" presStyleIdx="0" presStyleCnt="1"/>
      <dgm:spPr/>
    </dgm:pt>
    <dgm:pt modelId="{48C0B541-2D9A-7646-ABD4-5A66512275BD}" type="pres">
      <dgm:prSet presAssocID="{3A8B4A50-4245-CE40-86B0-5EC81BC5BBF7}" presName="extraNode" presStyleLbl="node1" presStyleIdx="0" presStyleCnt="4"/>
      <dgm:spPr/>
    </dgm:pt>
    <dgm:pt modelId="{4FCF6748-177C-954D-8469-2DCA6A637942}" type="pres">
      <dgm:prSet presAssocID="{3A8B4A50-4245-CE40-86B0-5EC81BC5BBF7}" presName="dstNode" presStyleLbl="node1" presStyleIdx="0" presStyleCnt="4"/>
      <dgm:spPr/>
    </dgm:pt>
    <dgm:pt modelId="{D9CFE800-11FE-5749-9D31-7EC412F613E3}" type="pres">
      <dgm:prSet presAssocID="{28D1382A-B3E7-7A48-8BCF-0902C5319AA6}" presName="text_1" presStyleLbl="node1" presStyleIdx="0" presStyleCnt="4">
        <dgm:presLayoutVars>
          <dgm:bulletEnabled val="1"/>
        </dgm:presLayoutVars>
      </dgm:prSet>
      <dgm:spPr/>
    </dgm:pt>
    <dgm:pt modelId="{97BF7C60-74E2-4849-9355-912E1A6AD994}" type="pres">
      <dgm:prSet presAssocID="{28D1382A-B3E7-7A48-8BCF-0902C5319AA6}" presName="accent_1" presStyleCnt="0"/>
      <dgm:spPr/>
    </dgm:pt>
    <dgm:pt modelId="{7BC825BC-8483-1642-B630-78D4C15E4137}" type="pres">
      <dgm:prSet presAssocID="{28D1382A-B3E7-7A48-8BCF-0902C5319AA6}" presName="accentRepeatNode" presStyleLbl="solidFgAcc1" presStyleIdx="0" presStyleCnt="4"/>
      <dgm:spPr/>
    </dgm:pt>
    <dgm:pt modelId="{9156DDAB-C5BD-5E4A-B84E-D3139C53C2D9}" type="pres">
      <dgm:prSet presAssocID="{B6D43F57-BD01-C145-AF2A-CC07F56C2DF9}" presName="text_2" presStyleLbl="node1" presStyleIdx="1" presStyleCnt="4" custLinFactNeighborX="2840" custLinFactNeighborY="4025">
        <dgm:presLayoutVars>
          <dgm:bulletEnabled val="1"/>
        </dgm:presLayoutVars>
      </dgm:prSet>
      <dgm:spPr/>
    </dgm:pt>
    <dgm:pt modelId="{B2B5AB7C-D444-D64F-850D-34D234B7839D}" type="pres">
      <dgm:prSet presAssocID="{B6D43F57-BD01-C145-AF2A-CC07F56C2DF9}" presName="accent_2" presStyleCnt="0"/>
      <dgm:spPr/>
    </dgm:pt>
    <dgm:pt modelId="{F2C81A5D-E10C-8D41-88AB-3AE7D4523106}" type="pres">
      <dgm:prSet presAssocID="{B6D43F57-BD01-C145-AF2A-CC07F56C2DF9}" presName="accentRepeatNode" presStyleLbl="solidFgAcc1" presStyleIdx="1" presStyleCnt="4"/>
      <dgm:spPr/>
    </dgm:pt>
    <dgm:pt modelId="{BD8E4B7F-C46E-6645-AC72-D3062AB309DC}" type="pres">
      <dgm:prSet presAssocID="{6A4CE84D-749A-974F-A8D0-2BC5C5232B6D}" presName="text_3" presStyleLbl="node1" presStyleIdx="2" presStyleCnt="4">
        <dgm:presLayoutVars>
          <dgm:bulletEnabled val="1"/>
        </dgm:presLayoutVars>
      </dgm:prSet>
      <dgm:spPr/>
    </dgm:pt>
    <dgm:pt modelId="{42D7F428-5191-2942-AA1F-B48EEFB3151D}" type="pres">
      <dgm:prSet presAssocID="{6A4CE84D-749A-974F-A8D0-2BC5C5232B6D}" presName="accent_3" presStyleCnt="0"/>
      <dgm:spPr/>
    </dgm:pt>
    <dgm:pt modelId="{50B736F2-4387-8B46-B4AA-C00EA73CECCB}" type="pres">
      <dgm:prSet presAssocID="{6A4CE84D-749A-974F-A8D0-2BC5C5232B6D}" presName="accentRepeatNode" presStyleLbl="solidFgAcc1" presStyleIdx="2" presStyleCnt="4"/>
      <dgm:spPr/>
    </dgm:pt>
    <dgm:pt modelId="{E44D7DD9-019E-EB48-84DC-C23C6AC23101}" type="pres">
      <dgm:prSet presAssocID="{CA43A6A2-D027-CE4E-816A-4AF3279FA8F4}" presName="text_4" presStyleLbl="node1" presStyleIdx="3" presStyleCnt="4">
        <dgm:presLayoutVars>
          <dgm:bulletEnabled val="1"/>
        </dgm:presLayoutVars>
      </dgm:prSet>
      <dgm:spPr/>
    </dgm:pt>
    <dgm:pt modelId="{59A1FB85-29DB-D949-8E13-5FF44817D32A}" type="pres">
      <dgm:prSet presAssocID="{CA43A6A2-D027-CE4E-816A-4AF3279FA8F4}" presName="accent_4" presStyleCnt="0"/>
      <dgm:spPr/>
    </dgm:pt>
    <dgm:pt modelId="{B52F61EA-173F-2245-91D8-D79CE5E7B3AC}" type="pres">
      <dgm:prSet presAssocID="{CA43A6A2-D027-CE4E-816A-4AF3279FA8F4}" presName="accentRepeatNode" presStyleLbl="solidFgAcc1" presStyleIdx="3" presStyleCnt="4"/>
      <dgm:spPr/>
    </dgm:pt>
  </dgm:ptLst>
  <dgm:cxnLst>
    <dgm:cxn modelId="{59B40204-5A7B-7B4E-B5E2-6B1CFB74BC46}" type="presOf" srcId="{28D1382A-B3E7-7A48-8BCF-0902C5319AA6}" destId="{D9CFE800-11FE-5749-9D31-7EC412F613E3}" srcOrd="0" destOrd="0" presId="urn:microsoft.com/office/officeart/2008/layout/VerticalCurvedList"/>
    <dgm:cxn modelId="{06FE180B-2EEC-6F48-96D7-70A6D58BC3CA}" srcId="{3A8B4A50-4245-CE40-86B0-5EC81BC5BBF7}" destId="{B6D43F57-BD01-C145-AF2A-CC07F56C2DF9}" srcOrd="1" destOrd="0" parTransId="{6F70F988-466D-E84C-A7C9-BEA84B751C8B}" sibTransId="{C34EB286-030B-DD42-ADFB-885610F8024A}"/>
    <dgm:cxn modelId="{68EAAC25-CE5D-C24F-A42E-299C5EAD154F}" srcId="{3A8B4A50-4245-CE40-86B0-5EC81BC5BBF7}" destId="{28D1382A-B3E7-7A48-8BCF-0902C5319AA6}" srcOrd="0" destOrd="0" parTransId="{37BE91B7-122E-ED4E-A6CE-002D08674E9C}" sibTransId="{8A707933-7A0F-9447-B4BC-C2BD078F65BD}"/>
    <dgm:cxn modelId="{DBF8C62E-E07F-E74C-B9A3-400A1B1BA14B}" type="presOf" srcId="{B6D43F57-BD01-C145-AF2A-CC07F56C2DF9}" destId="{9156DDAB-C5BD-5E4A-B84E-D3139C53C2D9}" srcOrd="0" destOrd="0" presId="urn:microsoft.com/office/officeart/2008/layout/VerticalCurvedList"/>
    <dgm:cxn modelId="{41224F3D-0FBF-C14D-B20F-6C80B3A922E9}" type="presOf" srcId="{CA43A6A2-D027-CE4E-816A-4AF3279FA8F4}" destId="{E44D7DD9-019E-EB48-84DC-C23C6AC23101}" srcOrd="0" destOrd="0" presId="urn:microsoft.com/office/officeart/2008/layout/VerticalCurvedList"/>
    <dgm:cxn modelId="{5685BE5A-0D93-D44C-81BE-0CE4D3F5488A}" type="presOf" srcId="{6A4CE84D-749A-974F-A8D0-2BC5C5232B6D}" destId="{BD8E4B7F-C46E-6645-AC72-D3062AB309DC}" srcOrd="0" destOrd="0" presId="urn:microsoft.com/office/officeart/2008/layout/VerticalCurvedList"/>
    <dgm:cxn modelId="{C605B684-4E6E-2544-A245-72830C3A048D}" srcId="{3A8B4A50-4245-CE40-86B0-5EC81BC5BBF7}" destId="{6A4CE84D-749A-974F-A8D0-2BC5C5232B6D}" srcOrd="2" destOrd="0" parTransId="{2EA9847E-3F91-934A-8501-63CED56314C0}" sibTransId="{F1FE3AFC-4388-3741-89A8-6E6D6BD80633}"/>
    <dgm:cxn modelId="{3AD36B92-900D-DD45-9EE1-45889E4C2552}" type="presOf" srcId="{3A8B4A50-4245-CE40-86B0-5EC81BC5BBF7}" destId="{7983790D-840D-434F-8013-7D3406149829}" srcOrd="0" destOrd="0" presId="urn:microsoft.com/office/officeart/2008/layout/VerticalCurvedList"/>
    <dgm:cxn modelId="{87CECE94-08F7-1043-B5CF-DF92E1EECAD8}" type="presOf" srcId="{8A707933-7A0F-9447-B4BC-C2BD078F65BD}" destId="{50E84F6F-3E41-FC49-AAAE-A1ED07DFB894}" srcOrd="0" destOrd="0" presId="urn:microsoft.com/office/officeart/2008/layout/VerticalCurvedList"/>
    <dgm:cxn modelId="{04067CA5-71FA-E04E-8A0E-F8F39B5B9E0E}" srcId="{3A8B4A50-4245-CE40-86B0-5EC81BC5BBF7}" destId="{CA43A6A2-D027-CE4E-816A-4AF3279FA8F4}" srcOrd="3" destOrd="0" parTransId="{140FA1D7-FD54-1949-8F9C-C4E502A9125E}" sibTransId="{8324FB54-05AA-8042-ACBB-679320BDBAC2}"/>
    <dgm:cxn modelId="{AD6F841C-E90F-8049-A18C-16922DBF7C93}" type="presParOf" srcId="{7983790D-840D-434F-8013-7D3406149829}" destId="{1E6B4B44-9AA7-B545-804E-86E1E691A7B1}" srcOrd="0" destOrd="0" presId="urn:microsoft.com/office/officeart/2008/layout/VerticalCurvedList"/>
    <dgm:cxn modelId="{F0F87E91-DCD3-9543-8677-A1AD8EA3E3FE}" type="presParOf" srcId="{1E6B4B44-9AA7-B545-804E-86E1E691A7B1}" destId="{5679290B-7A9C-D04F-AD79-E65030B3F867}" srcOrd="0" destOrd="0" presId="urn:microsoft.com/office/officeart/2008/layout/VerticalCurvedList"/>
    <dgm:cxn modelId="{58263B68-B346-1141-A7DD-95CDEF51D149}" type="presParOf" srcId="{5679290B-7A9C-D04F-AD79-E65030B3F867}" destId="{0E905727-3893-944C-8421-2FAD7FBA69D0}" srcOrd="0" destOrd="0" presId="urn:microsoft.com/office/officeart/2008/layout/VerticalCurvedList"/>
    <dgm:cxn modelId="{16436741-13AF-7D43-A494-963F1EC6DE0E}" type="presParOf" srcId="{5679290B-7A9C-D04F-AD79-E65030B3F867}" destId="{50E84F6F-3E41-FC49-AAAE-A1ED07DFB894}" srcOrd="1" destOrd="0" presId="urn:microsoft.com/office/officeart/2008/layout/VerticalCurvedList"/>
    <dgm:cxn modelId="{B12CF4E4-B300-8D4D-805F-00E0D3A8D8D5}" type="presParOf" srcId="{5679290B-7A9C-D04F-AD79-E65030B3F867}" destId="{48C0B541-2D9A-7646-ABD4-5A66512275BD}" srcOrd="2" destOrd="0" presId="urn:microsoft.com/office/officeart/2008/layout/VerticalCurvedList"/>
    <dgm:cxn modelId="{A8ABECEF-0723-3F4D-99D1-90E723E5AE0B}" type="presParOf" srcId="{5679290B-7A9C-D04F-AD79-E65030B3F867}" destId="{4FCF6748-177C-954D-8469-2DCA6A637942}" srcOrd="3" destOrd="0" presId="urn:microsoft.com/office/officeart/2008/layout/VerticalCurvedList"/>
    <dgm:cxn modelId="{BCAB2037-1FAD-1542-B699-5C81ABC1AB62}" type="presParOf" srcId="{1E6B4B44-9AA7-B545-804E-86E1E691A7B1}" destId="{D9CFE800-11FE-5749-9D31-7EC412F613E3}" srcOrd="1" destOrd="0" presId="urn:microsoft.com/office/officeart/2008/layout/VerticalCurvedList"/>
    <dgm:cxn modelId="{D54A3D8A-B8BA-2D4C-B742-3871A3483BBD}" type="presParOf" srcId="{1E6B4B44-9AA7-B545-804E-86E1E691A7B1}" destId="{97BF7C60-74E2-4849-9355-912E1A6AD994}" srcOrd="2" destOrd="0" presId="urn:microsoft.com/office/officeart/2008/layout/VerticalCurvedList"/>
    <dgm:cxn modelId="{A2AD3AE7-DD30-1048-8A97-29E4DCCDF3F7}" type="presParOf" srcId="{97BF7C60-74E2-4849-9355-912E1A6AD994}" destId="{7BC825BC-8483-1642-B630-78D4C15E4137}" srcOrd="0" destOrd="0" presId="urn:microsoft.com/office/officeart/2008/layout/VerticalCurvedList"/>
    <dgm:cxn modelId="{F7DCB502-D70A-1946-B715-E2023D1539FD}" type="presParOf" srcId="{1E6B4B44-9AA7-B545-804E-86E1E691A7B1}" destId="{9156DDAB-C5BD-5E4A-B84E-D3139C53C2D9}" srcOrd="3" destOrd="0" presId="urn:microsoft.com/office/officeart/2008/layout/VerticalCurvedList"/>
    <dgm:cxn modelId="{48653BA6-4F4C-A94F-ACF7-AC173C4A03DA}" type="presParOf" srcId="{1E6B4B44-9AA7-B545-804E-86E1E691A7B1}" destId="{B2B5AB7C-D444-D64F-850D-34D234B7839D}" srcOrd="4" destOrd="0" presId="urn:microsoft.com/office/officeart/2008/layout/VerticalCurvedList"/>
    <dgm:cxn modelId="{6BF3F482-38DD-3E44-A4E0-94C44258FB59}" type="presParOf" srcId="{B2B5AB7C-D444-D64F-850D-34D234B7839D}" destId="{F2C81A5D-E10C-8D41-88AB-3AE7D4523106}" srcOrd="0" destOrd="0" presId="urn:microsoft.com/office/officeart/2008/layout/VerticalCurvedList"/>
    <dgm:cxn modelId="{83181D35-A204-8C4D-8DFD-D902A77F0923}" type="presParOf" srcId="{1E6B4B44-9AA7-B545-804E-86E1E691A7B1}" destId="{BD8E4B7F-C46E-6645-AC72-D3062AB309DC}" srcOrd="5" destOrd="0" presId="urn:microsoft.com/office/officeart/2008/layout/VerticalCurvedList"/>
    <dgm:cxn modelId="{B2EC0797-7DB9-3840-8FBC-F361B7942794}" type="presParOf" srcId="{1E6B4B44-9AA7-B545-804E-86E1E691A7B1}" destId="{42D7F428-5191-2942-AA1F-B48EEFB3151D}" srcOrd="6" destOrd="0" presId="urn:microsoft.com/office/officeart/2008/layout/VerticalCurvedList"/>
    <dgm:cxn modelId="{2FA33CEF-1FF6-B74C-A4FA-14043DF955E3}" type="presParOf" srcId="{42D7F428-5191-2942-AA1F-B48EEFB3151D}" destId="{50B736F2-4387-8B46-B4AA-C00EA73CECCB}" srcOrd="0" destOrd="0" presId="urn:microsoft.com/office/officeart/2008/layout/VerticalCurvedList"/>
    <dgm:cxn modelId="{3B62F675-6AAB-D749-A03D-C35D5119E41C}" type="presParOf" srcId="{1E6B4B44-9AA7-B545-804E-86E1E691A7B1}" destId="{E44D7DD9-019E-EB48-84DC-C23C6AC23101}" srcOrd="7" destOrd="0" presId="urn:microsoft.com/office/officeart/2008/layout/VerticalCurvedList"/>
    <dgm:cxn modelId="{4182E78D-3994-C54A-A8C3-CEE0944C2452}" type="presParOf" srcId="{1E6B4B44-9AA7-B545-804E-86E1E691A7B1}" destId="{59A1FB85-29DB-D949-8E13-5FF44817D32A}" srcOrd="8" destOrd="0" presId="urn:microsoft.com/office/officeart/2008/layout/VerticalCurvedList"/>
    <dgm:cxn modelId="{839CE7D9-0F97-7A4F-A5D6-F5967B33CB21}" type="presParOf" srcId="{59A1FB85-29DB-D949-8E13-5FF44817D32A}" destId="{B52F61EA-173F-2245-91D8-D79CE5E7B3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9F1039-8354-9141-83D5-3418ECCDA470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029F1039-8354-9141-83D5-3418ECCDA470}">
          <dgm:prSet phldrT="[Text]" custT="1"/>
          <dgm:spPr/>
          <dgm:t>
            <a:bodyPr/>
            <a:lstStyle/>
            <a:p>
              <a:pPr/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{~𝑑,𝑆𝐶}</a:t>
              </a:r>
              <a:endParaRPr lang="en-US" sz="2000" dirty="0"/>
            </a:p>
          </dgm:t>
        </dgm:pt>
      </mc:Fallback>
    </mc:AlternateConten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/>
      <dgm:t>
        <a:bodyPr/>
        <a:lstStyle/>
        <a:p>
          <a:pPr algn="l"/>
          <a:r>
            <a:rPr lang="en-US" sz="1100"/>
            <a:t>OwnerId:</a:t>
          </a:r>
          <a:br>
            <a:rPr lang="en-US" sz="1100"/>
          </a:br>
          <a:r>
            <a:rPr lang="en-US" sz="1100"/>
            <a:t>Name:</a:t>
          </a:r>
          <a:br>
            <a:rPr lang="en-US" sz="1100"/>
          </a:br>
          <a:r>
            <a:rPr lang="en-US" sz="1100"/>
            <a:t>Symbol:</a:t>
          </a:r>
        </a:p>
        <a:p>
          <a:pPr algn="l"/>
          <a:r>
            <a:rPr lang="en-US" sz="1100"/>
            <a:t>Quantity:</a:t>
          </a:r>
        </a:p>
        <a:p>
          <a:pPr algn="l"/>
          <a:r>
            <a:rPr lang="en-US" sz="1100"/>
            <a:t>Decimals:</a:t>
          </a:r>
          <a:endParaRPr lang="en-US" sz="1100" dirty="0"/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/>
      <dgm:t>
        <a:bodyPr/>
        <a:lstStyle/>
        <a:p>
          <a:pPr algn="ctr"/>
          <a:r>
            <a:rPr lang="en-US" sz="1800" b="0" i="1"/>
            <a:t>~d</a:t>
          </a:r>
        </a:p>
        <a:p>
          <a:pPr algn="l"/>
          <a:r>
            <a:rPr lang="en-US" sz="1400"/>
            <a:t>Decimals: 0</a:t>
          </a:r>
          <a:endParaRPr lang="en-US" sz="1400" dirty="0"/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0C196CF-09C6-D14D-A15A-1B465993E36D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m:oMathPara>
              </a14:m>
              <a:endParaRPr lang="en-US" sz="1800"/>
            </a:p>
          </dgm:t>
        </dgm:pt>
      </mc:Choice>
      <mc:Fallback xmlns="">
        <dgm:pt modelId="{60C196CF-09C6-D14D-A15A-1B465993E36D}">
          <dgm:prSet phldrT="[Text]" custT="1"/>
          <dgm:spPr/>
          <dgm:t>
            <a:bodyPr/>
            <a:lstStyle/>
            <a:p>
              <a:pPr/>
              <a:r>
                <a:rPr lang="en-US" sz="1800" b="0" i="0">
                  <a:latin typeface="Cambria Math" panose="02040503050406030204" pitchFamily="18" charset="0"/>
                </a:rPr>
                <a:t>𝑆𝐶</a:t>
              </a:r>
              <a:endParaRPr lang="en-US" sz="1800"/>
            </a:p>
          </dgm:t>
        </dgm:pt>
      </mc:Fallback>
    </mc:AlternateConten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025AB8E-B4DA-034D-84F1-153A33F2CCD1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m:oMathPara>
              </a14:m>
              <a:endParaRPr lang="en-US" sz="1800" dirty="0"/>
            </a:p>
          </dgm:t>
        </dgm:pt>
      </mc:Choice>
      <mc:Fallback xmlns="">
        <dgm:pt modelId="{8025AB8E-B4DA-034D-84F1-153A33F2CCD1}">
          <dgm:prSet custT="1"/>
          <dgm:spPr/>
          <dgm:t>
            <a:bodyPr/>
            <a:lstStyle/>
            <a:p>
              <a:pPr/>
              <a:r>
                <a:rPr lang="en-US" sz="1800" i="0" dirty="0">
                  <a:latin typeface="Cambria Math" panose="02040503050406030204" pitchFamily="18" charset="0"/>
                </a:rPr>
                <a:t>𝑚</a:t>
              </a:r>
              <a:endParaRPr lang="en-US" sz="1800" dirty="0"/>
            </a:p>
          </dgm:t>
        </dgm:pt>
      </mc:Fallback>
    </mc:AlternateConten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F33D2DA-AB75-6344-B22A-660BAC46BD9E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en-US" sz="1800" dirty="0"/>
            </a:p>
          </dgm:t>
        </dgm:pt>
      </mc:Choice>
      <mc:Fallback xmlns="">
        <dgm:pt modelId="{2F33D2DA-AB75-6344-B22A-660BAC46BD9E}">
          <dgm:prSet custT="1"/>
          <dgm:spPr/>
          <dgm:t>
            <a:bodyPr/>
            <a:lstStyle/>
            <a:p>
              <a:pPr/>
              <a:r>
                <a:rPr lang="en-US" sz="1800" i="0" dirty="0">
                  <a:latin typeface="Cambria Math" panose="02040503050406030204" pitchFamily="18" charset="0"/>
                </a:rPr>
                <a:t>𝑏</a:t>
              </a:r>
              <a:endParaRPr lang="en-US" sz="1800" dirty="0"/>
            </a:p>
          </dgm:t>
        </dgm:pt>
      </mc:Fallback>
    </mc:AlternateConten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F817743-49A3-DB43-B02C-96ED820552CA}" type="asst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m:oMathPara>
              </a14:m>
              <a:endParaRPr lang="en-US" sz="2400" dirty="0"/>
            </a:p>
          </dgm:t>
        </dgm:pt>
      </mc:Choice>
      <mc:Fallback xmlns="">
        <dgm:pt modelId="{CF817743-49A3-DB43-B02C-96ED820552CA}" type="asst">
          <dgm:prSet custT="1"/>
          <dgm:spPr/>
          <dgm:t>
            <a:bodyPr/>
            <a:lstStyle/>
            <a:p>
              <a:pPr/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sz="2400" dirty="0"/>
            </a:p>
          </dgm:t>
        </dgm:pt>
      </mc:Fallback>
    </mc:AlternateConten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9E167D9-83F7-DA4A-B31B-9FEF7F26D12E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m:oMathPara>
              </a14:m>
              <a:endParaRPr lang="en-US" sz="1800" dirty="0"/>
            </a:p>
          </dgm:t>
        </dgm:pt>
      </mc:Choice>
      <mc:Fallback xmlns="">
        <dgm:pt modelId="{E9E167D9-83F7-DA4A-B31B-9FEF7F26D12E}">
          <dgm:prSet custT="1"/>
          <dgm:spPr/>
          <dgm:t>
            <a:bodyPr/>
            <a:lstStyle/>
            <a:p>
              <a:pPr/>
              <a:r>
                <a:rPr lang="en-US" sz="1800" i="0" dirty="0">
                  <a:latin typeface="Cambria Math" panose="02040503050406030204" pitchFamily="18" charset="0"/>
                </a:rPr>
                <a:t>𝑟</a:t>
              </a:r>
              <a:endParaRPr lang="en-US" sz="1800" dirty="0"/>
            </a:p>
          </dgm:t>
        </dgm:pt>
      </mc:Fallback>
    </mc:AlternateConten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432C60-D7B1-404E-886A-E20862B58C1D}" type="pres">
      <dgm:prSet presAssocID="{029F1039-8354-9141-83D5-3418ECCDA470}" presName="hierRoot1" presStyleCnt="0">
        <dgm:presLayoutVars>
          <dgm:hierBranch val="init"/>
        </dgm:presLayoutVars>
      </dgm:prSet>
      <dgm:spPr/>
    </dgm:pt>
    <dgm:pt modelId="{993F8482-10DA-8344-B188-DE5BEBA22756}" type="pres">
      <dgm:prSet presAssocID="{029F1039-8354-9141-83D5-3418ECCDA470}" presName="rootComposite1" presStyleCnt="0"/>
      <dgm:spPr/>
    </dgm:pt>
    <dgm:pt modelId="{168F93A2-B615-5B43-AA79-BCC6E7555349}" type="pres">
      <dgm:prSet presAssocID="{029F1039-8354-9141-83D5-3418ECCDA470}" presName="rootText1" presStyleLbl="node0" presStyleIdx="0" presStyleCnt="1" custScaleX="129623">
        <dgm:presLayoutVars>
          <dgm:chPref val="3"/>
        </dgm:presLayoutVars>
      </dgm:prSet>
      <dgm:spPr/>
    </dgm:pt>
    <dgm:pt modelId="{D7440178-3B9A-DB43-B45B-8D92BE69362B}" type="pres">
      <dgm:prSet presAssocID="{029F1039-8354-9141-83D5-3418ECCDA470}" presName="rootConnector1" presStyleLbl="node1" presStyleIdx="0" presStyleCnt="0"/>
      <dgm:spPr/>
    </dgm:pt>
    <dgm:pt modelId="{CFE05CFF-9441-7E4E-A99D-2C4B6BD808D5}" type="pres">
      <dgm:prSet presAssocID="{029F1039-8354-9141-83D5-3418ECCDA470}" presName="hierChild2" presStyleCnt="0"/>
      <dgm:spPr/>
    </dgm:pt>
    <dgm:pt modelId="{D8CDA806-FCE8-8D4C-9F08-03BFD0DFBBA3}" type="pres">
      <dgm:prSet presAssocID="{766D66C9-A3EE-AF4C-B193-9CDE98E5E2F9}" presName="Name37" presStyleLbl="parChTrans1D2" presStyleIdx="0" presStyleCnt="4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2" presStyleIdx="0" presStyleCnt="2" custScaleX="117240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2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2" presStyleIdx="1" presStyleCnt="4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2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2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3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3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3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3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3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3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3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3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3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D1396D6C-0213-7D41-ABA5-BEE9FD42AA26}" type="pres">
      <dgm:prSet presAssocID="{029F1039-8354-9141-83D5-3418ECCDA470}" presName="hierChild3" presStyleCnt="0"/>
      <dgm:spPr/>
    </dgm:pt>
    <dgm:pt modelId="{AFDF98E4-08C4-524E-AE54-2A399357C001}" type="pres">
      <dgm:prSet presAssocID="{24C1347C-3533-004A-9EE6-6EB7B1878229}" presName="Name111" presStyleLbl="parChTrans1D2" presStyleIdx="2" presStyleCnt="4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1" presStyleIdx="0" presStyleCnt="2" custScaleX="151361" custScaleY="171138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1" presStyleIdx="0" presStyleCnt="2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2" presStyleIdx="3" presStyleCnt="4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1" presStyleIdx="1" presStyleCnt="2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1" presStyleIdx="1" presStyleCnt="2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</dgm:ptLst>
  <dgm:cxnLst>
    <dgm:cxn modelId="{5F7E1509-FEC0-E946-AEFD-C6A0E07D9DDC}" type="presOf" srcId="{59E17353-7947-EA4C-96DF-92041DA440AF}" destId="{719D2221-BBB3-794E-897F-C58FCD2D5C60}" srcOrd="0" destOrd="0" presId="urn:microsoft.com/office/officeart/2005/8/layout/orgChart1"/>
    <dgm:cxn modelId="{D3B10A0B-2898-7C48-9C5A-D9CEDC85AAE6}" type="presOf" srcId="{7CF282B1-0821-9C48-9F41-988711243733}" destId="{2C1AD34F-6132-F74F-8E13-5A092059FB8F}" srcOrd="0" destOrd="0" presId="urn:microsoft.com/office/officeart/2005/8/layout/orgChart1"/>
    <dgm:cxn modelId="{10C1DE18-795F-CF41-B7DE-5E12592434B8}" type="presOf" srcId="{69077473-0EF7-2C47-B8C4-19D2384F8714}" destId="{FD66FC2C-228F-9E40-A2D3-3018CCDB7027}" srcOrd="0" destOrd="0" presId="urn:microsoft.com/office/officeart/2005/8/layout/orgChart1"/>
    <dgm:cxn modelId="{702D6425-09B1-7D47-9A73-15AA4EF039FC}" type="presOf" srcId="{029F1039-8354-9141-83D5-3418ECCDA470}" destId="{168F93A2-B615-5B43-AA79-BCC6E7555349}" srcOrd="0" destOrd="0" presId="urn:microsoft.com/office/officeart/2005/8/layout/orgChart1"/>
    <dgm:cxn modelId="{552D852A-D617-ED47-9F8B-A3CA0ABF3791}" type="presOf" srcId="{E137F3B1-92C7-804D-95D5-EFA75D6E0CF8}" destId="{53AD5C6B-05C1-EB4D-8102-8CD21FE98B60}" srcOrd="0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C5EF8B37-9F79-DD4A-9052-6EAD0AEBB4D2}" type="presOf" srcId="{766D66C9-A3EE-AF4C-B193-9CDE98E5E2F9}" destId="{D8CDA806-FCE8-8D4C-9F08-03BFD0DFBBA3}" srcOrd="0" destOrd="0" presId="urn:microsoft.com/office/officeart/2005/8/layout/orgChart1"/>
    <dgm:cxn modelId="{8C67A938-066C-1B44-AFF2-F6FBFC2A5483}" type="presOf" srcId="{24C1347C-3533-004A-9EE6-6EB7B1878229}" destId="{AFDF98E4-08C4-524E-AE54-2A399357C001}" srcOrd="0" destOrd="0" presId="urn:microsoft.com/office/officeart/2005/8/layout/orgChart1"/>
    <dgm:cxn modelId="{2DA78D50-E09E-9E4F-B535-849B644A20B5}" type="presOf" srcId="{CF817743-49A3-DB43-B02C-96ED820552CA}" destId="{A96D48AC-916A-A945-A9C0-90B9CF64BB9C}" srcOrd="1" destOrd="0" presId="urn:microsoft.com/office/officeart/2005/8/layout/orgChart1"/>
    <dgm:cxn modelId="{B5F9E952-842E-E14C-93CE-56E35EA2468A}" type="presOf" srcId="{8025AB8E-B4DA-034D-84F1-153A33F2CCD1}" destId="{DBED8CF7-2CF0-E840-9700-DA7DBA8EA5C5}" srcOrd="0" destOrd="0" presId="urn:microsoft.com/office/officeart/2005/8/layout/orgChart1"/>
    <dgm:cxn modelId="{8244D55E-ABAF-5444-92C0-8444C914DB52}" type="presOf" srcId="{2F06DE29-2D3F-4C45-83F0-73688F89F457}" destId="{3C93CFC5-9DFE-E742-B14B-E7CF6E90D084}" srcOrd="0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7A6C4C67-188E-624C-A09B-AA21D416116F}" type="presOf" srcId="{8025AB8E-B4DA-034D-84F1-153A33F2CCD1}" destId="{F6322596-606E-6547-8AEB-89D5B7C668D4}" srcOrd="1" destOrd="0" presId="urn:microsoft.com/office/officeart/2005/8/layout/orgChart1"/>
    <dgm:cxn modelId="{9137E271-50C3-3B49-9E18-4C84FFA9E734}" type="presOf" srcId="{E9E167D9-83F7-DA4A-B31B-9FEF7F26D12E}" destId="{083C94B8-CBAD-014C-91DD-A6E1629DF607}" srcOrd="0" destOrd="0" presId="urn:microsoft.com/office/officeart/2005/8/layout/orgChart1"/>
    <dgm:cxn modelId="{59B2D875-F61B-3B4B-9363-7B7568AFDACA}" type="presOf" srcId="{59E17353-7947-EA4C-96DF-92041DA440AF}" destId="{A95C5C6F-3AB4-9247-BDA2-BFF814E4AA9F}" srcOrd="1" destOrd="0" presId="urn:microsoft.com/office/officeart/2005/8/layout/orgChart1"/>
    <dgm:cxn modelId="{91A6D37D-8281-B243-9922-873342A7C512}" type="presOf" srcId="{029F1039-8354-9141-83D5-3418ECCDA470}" destId="{D7440178-3B9A-DB43-B45B-8D92BE69362B}" srcOrd="1" destOrd="0" presId="urn:microsoft.com/office/officeart/2005/8/layout/orgChart1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83E9A484-7E1C-674B-A347-DD6385C34397}" srcId="{220932BD-AF82-3844-AA51-5047DABCCEF6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1B33C48D-F70D-504D-90BC-52A384050EE1}" type="presOf" srcId="{E9E167D9-83F7-DA4A-B31B-9FEF7F26D12E}" destId="{1BC33255-0F97-3C40-A245-E2F6DCEFE171}" srcOrd="1" destOrd="0" presId="urn:microsoft.com/office/officeart/2005/8/layout/orgChart1"/>
    <dgm:cxn modelId="{803574A1-CDFE-914A-9CF0-522756208BF5}" type="presOf" srcId="{CF817743-49A3-DB43-B02C-96ED820552CA}" destId="{BC9F48D0-9F74-F846-BC9B-E4F5174211F2}" srcOrd="0" destOrd="0" presId="urn:microsoft.com/office/officeart/2005/8/layout/orgChart1"/>
    <dgm:cxn modelId="{84E702AC-6A8A-FD41-B1C8-FB9BAD661D4F}" type="presOf" srcId="{65307EFA-7D60-2E4D-A48E-0DE1B4BC3AF3}" destId="{B19F6794-74EB-2741-BD9F-EE3105A47BDF}" srcOrd="1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08C5CAB8-DB5E-C549-BCAB-C6FCE1B72F75}" type="presOf" srcId="{60C196CF-09C6-D14D-A15A-1B465993E36D}" destId="{BE049AAD-3B54-E14C-8F17-C5FC4F8F510E}" srcOrd="0" destOrd="0" presId="urn:microsoft.com/office/officeart/2005/8/layout/orgChart1"/>
    <dgm:cxn modelId="{21E4E5BB-43B8-874D-BA04-730A8A88FB31}" type="presOf" srcId="{3798D772-06EB-584A-90D0-9FF9B70A4334}" destId="{69863BE9-F363-B64B-98E3-198CAA6E2C9F}" srcOrd="0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D355BD1-0669-B349-A564-05ABCE69DB74}" type="presOf" srcId="{2F33D2DA-AB75-6344-B22A-660BAC46BD9E}" destId="{8172AEB9-77EC-7746-87E1-DFB293B41DC3}" srcOrd="1" destOrd="0" presId="urn:microsoft.com/office/officeart/2005/8/layout/orgChart1"/>
    <dgm:cxn modelId="{6B18E6DD-15AC-824B-A133-E2F84219C90D}" type="presOf" srcId="{60C196CF-09C6-D14D-A15A-1B465993E36D}" destId="{CF6BC2F2-3B0A-804A-8531-E103E240B8A8}" srcOrd="1" destOrd="0" presId="urn:microsoft.com/office/officeart/2005/8/layout/orgChart1"/>
    <dgm:cxn modelId="{8EC5EADD-6BA2-9D43-9455-4FBDC91D48C5}" srcId="{029F1039-8354-9141-83D5-3418ECCDA470}" destId="{59E17353-7947-EA4C-96DF-92041DA440AF}" srcOrd="2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3" destOrd="0" parTransId="{69077473-0EF7-2C47-B8C4-19D2384F8714}" sibTransId="{7D81D782-81A6-4140-99CB-9F7372C320E7}"/>
    <dgm:cxn modelId="{2DF655E2-14CD-CA4B-B784-DAA0F8BDD68B}" type="presOf" srcId="{65307EFA-7D60-2E4D-A48E-0DE1B4BC3AF3}" destId="{E2C33039-6ACB-6E4C-A378-8653FDA19533}" srcOrd="0" destOrd="0" presId="urn:microsoft.com/office/officeart/2005/8/layout/orgChart1"/>
    <dgm:cxn modelId="{DEA378FA-0B63-3D4D-81D7-BF9033A3AD50}" type="presOf" srcId="{2F33D2DA-AB75-6344-B22A-660BAC46BD9E}" destId="{A28335A1-5EAB-8541-908A-A589325AFA45}" srcOrd="0" destOrd="0" presId="urn:microsoft.com/office/officeart/2005/8/layout/orgChart1"/>
    <dgm:cxn modelId="{FBC2FF88-54FC-9946-9E93-288C284DD8C9}" type="presParOf" srcId="{9D6A47D5-3B04-FD45-A449-9576FB1A8A1C}" destId="{77432C60-D7B1-404E-886A-E20862B58C1D}" srcOrd="0" destOrd="0" presId="urn:microsoft.com/office/officeart/2005/8/layout/orgChart1"/>
    <dgm:cxn modelId="{3C032D6A-817C-5946-8F92-C3E1607C0715}" type="presParOf" srcId="{77432C60-D7B1-404E-886A-E20862B58C1D}" destId="{993F8482-10DA-8344-B188-DE5BEBA22756}" srcOrd="0" destOrd="0" presId="urn:microsoft.com/office/officeart/2005/8/layout/orgChart1"/>
    <dgm:cxn modelId="{5833DC57-1A0F-4C43-A3A3-9B8FE16C7792}" type="presParOf" srcId="{993F8482-10DA-8344-B188-DE5BEBA22756}" destId="{168F93A2-B615-5B43-AA79-BCC6E7555349}" srcOrd="0" destOrd="0" presId="urn:microsoft.com/office/officeart/2005/8/layout/orgChart1"/>
    <dgm:cxn modelId="{01AC79DE-442D-FC47-B1DB-1B82259ACDF1}" type="presParOf" srcId="{993F8482-10DA-8344-B188-DE5BEBA22756}" destId="{D7440178-3B9A-DB43-B45B-8D92BE69362B}" srcOrd="1" destOrd="0" presId="urn:microsoft.com/office/officeart/2005/8/layout/orgChart1"/>
    <dgm:cxn modelId="{681D6AEE-AEE0-254F-8355-BBAD4A9CE367}" type="presParOf" srcId="{77432C60-D7B1-404E-886A-E20862B58C1D}" destId="{CFE05CFF-9441-7E4E-A99D-2C4B6BD808D5}" srcOrd="1" destOrd="0" presId="urn:microsoft.com/office/officeart/2005/8/layout/orgChart1"/>
    <dgm:cxn modelId="{F509FFF6-13C0-5C48-9C64-DA94928454B2}" type="presParOf" srcId="{CFE05CFF-9441-7E4E-A99D-2C4B6BD808D5}" destId="{D8CDA806-FCE8-8D4C-9F08-03BFD0DFBBA3}" srcOrd="0" destOrd="0" presId="urn:microsoft.com/office/officeart/2005/8/layout/orgChart1"/>
    <dgm:cxn modelId="{25AF1903-BECB-384B-AC14-BDBF51263CDA}" type="presParOf" srcId="{CFE05CFF-9441-7E4E-A99D-2C4B6BD808D5}" destId="{675FE7F7-1312-9545-B839-D40E0E4F784F}" srcOrd="1" destOrd="0" presId="urn:microsoft.com/office/officeart/2005/8/layout/orgChart1"/>
    <dgm:cxn modelId="{D9A94B5F-E6EC-AE40-8463-FF289C7CF119}" type="presParOf" srcId="{675FE7F7-1312-9545-B839-D40E0E4F784F}" destId="{52A6F31A-0230-7940-B6B9-E0EE40C60F01}" srcOrd="0" destOrd="0" presId="urn:microsoft.com/office/officeart/2005/8/layout/orgChart1"/>
    <dgm:cxn modelId="{283B15AE-3BA0-2249-84CF-A96AA890D0E7}" type="presParOf" srcId="{52A6F31A-0230-7940-B6B9-E0EE40C60F01}" destId="{719D2221-BBB3-794E-897F-C58FCD2D5C60}" srcOrd="0" destOrd="0" presId="urn:microsoft.com/office/officeart/2005/8/layout/orgChart1"/>
    <dgm:cxn modelId="{2160E823-B509-CD43-8FAA-C30B4EA33023}" type="presParOf" srcId="{52A6F31A-0230-7940-B6B9-E0EE40C60F01}" destId="{A95C5C6F-3AB4-9247-BDA2-BFF814E4AA9F}" srcOrd="1" destOrd="0" presId="urn:microsoft.com/office/officeart/2005/8/layout/orgChart1"/>
    <dgm:cxn modelId="{CDB28A16-5C72-764D-B2C1-D7884AB4C4E1}" type="presParOf" srcId="{675FE7F7-1312-9545-B839-D40E0E4F784F}" destId="{80588597-A9E3-B64A-950A-8A1685B7D695}" srcOrd="1" destOrd="0" presId="urn:microsoft.com/office/officeart/2005/8/layout/orgChart1"/>
    <dgm:cxn modelId="{B5C96072-CA19-5841-996D-90097AC698B4}" type="presParOf" srcId="{675FE7F7-1312-9545-B839-D40E0E4F784F}" destId="{A79B03AC-BCB9-7C42-B430-036AA9D0DC1D}" srcOrd="2" destOrd="0" presId="urn:microsoft.com/office/officeart/2005/8/layout/orgChart1"/>
    <dgm:cxn modelId="{83A86D5A-29EB-FD44-88F5-9FFD43B8A557}" type="presParOf" srcId="{CFE05CFF-9441-7E4E-A99D-2C4B6BD808D5}" destId="{FD66FC2C-228F-9E40-A2D3-3018CCDB7027}" srcOrd="2" destOrd="0" presId="urn:microsoft.com/office/officeart/2005/8/layout/orgChart1"/>
    <dgm:cxn modelId="{95443131-36DD-BC42-808B-76B1F4DF2519}" type="presParOf" srcId="{CFE05CFF-9441-7E4E-A99D-2C4B6BD808D5}" destId="{B1B67BEB-0557-6C4F-8F69-0E6F5152D8A0}" srcOrd="3" destOrd="0" presId="urn:microsoft.com/office/officeart/2005/8/layout/orgChart1"/>
    <dgm:cxn modelId="{84E36087-F6ED-C94D-B1FB-F9E18E9F1930}" type="presParOf" srcId="{B1B67BEB-0557-6C4F-8F69-0E6F5152D8A0}" destId="{5CE103A6-EEEA-A541-A9FC-EDDA234F0E5A}" srcOrd="0" destOrd="0" presId="urn:microsoft.com/office/officeart/2005/8/layout/orgChart1"/>
    <dgm:cxn modelId="{474641BF-385E-5C4F-A476-D826BDBBA811}" type="presParOf" srcId="{5CE103A6-EEEA-A541-A9FC-EDDA234F0E5A}" destId="{BE049AAD-3B54-E14C-8F17-C5FC4F8F510E}" srcOrd="0" destOrd="0" presId="urn:microsoft.com/office/officeart/2005/8/layout/orgChart1"/>
    <dgm:cxn modelId="{A0AF1136-0D7F-EF48-A128-620CBED3A821}" type="presParOf" srcId="{5CE103A6-EEEA-A541-A9FC-EDDA234F0E5A}" destId="{CF6BC2F2-3B0A-804A-8531-E103E240B8A8}" srcOrd="1" destOrd="0" presId="urn:microsoft.com/office/officeart/2005/8/layout/orgChart1"/>
    <dgm:cxn modelId="{4C3CD543-8084-6047-8A47-51A306CF8049}" type="presParOf" srcId="{B1B67BEB-0557-6C4F-8F69-0E6F5152D8A0}" destId="{0CCB8A35-A7E3-0F47-B304-7D0EF44B29A7}" srcOrd="1" destOrd="0" presId="urn:microsoft.com/office/officeart/2005/8/layout/orgChart1"/>
    <dgm:cxn modelId="{F7D23754-8F0E-2A47-8F1D-2D61F1E6202A}" type="presParOf" srcId="{0CCB8A35-A7E3-0F47-B304-7D0EF44B29A7}" destId="{2C1AD34F-6132-F74F-8E13-5A092059FB8F}" srcOrd="0" destOrd="0" presId="urn:microsoft.com/office/officeart/2005/8/layout/orgChart1"/>
    <dgm:cxn modelId="{44667E69-177B-924E-B2F0-7588FA03A38B}" type="presParOf" srcId="{0CCB8A35-A7E3-0F47-B304-7D0EF44B29A7}" destId="{06744DDA-3501-5540-83EC-BE9A370C086F}" srcOrd="1" destOrd="0" presId="urn:microsoft.com/office/officeart/2005/8/layout/orgChart1"/>
    <dgm:cxn modelId="{6172B381-3FFF-F049-85E6-1C42F7AFB918}" type="presParOf" srcId="{06744DDA-3501-5540-83EC-BE9A370C086F}" destId="{8AA93EEA-AF68-AF4C-ADEE-F321E2091F1D}" srcOrd="0" destOrd="0" presId="urn:microsoft.com/office/officeart/2005/8/layout/orgChart1"/>
    <dgm:cxn modelId="{A34C260C-0664-404A-A05A-5B5B3F45641B}" type="presParOf" srcId="{8AA93EEA-AF68-AF4C-ADEE-F321E2091F1D}" destId="{DBED8CF7-2CF0-E840-9700-DA7DBA8EA5C5}" srcOrd="0" destOrd="0" presId="urn:microsoft.com/office/officeart/2005/8/layout/orgChart1"/>
    <dgm:cxn modelId="{004A75E4-D74A-E543-B115-CE0423CD7933}" type="presParOf" srcId="{8AA93EEA-AF68-AF4C-ADEE-F321E2091F1D}" destId="{F6322596-606E-6547-8AEB-89D5B7C668D4}" srcOrd="1" destOrd="0" presId="urn:microsoft.com/office/officeart/2005/8/layout/orgChart1"/>
    <dgm:cxn modelId="{92A86CA3-0DBB-204B-97ED-8169D6A07EC9}" type="presParOf" srcId="{06744DDA-3501-5540-83EC-BE9A370C086F}" destId="{EAAA40FF-616F-9B44-89D8-FCB543F1D610}" srcOrd="1" destOrd="0" presId="urn:microsoft.com/office/officeart/2005/8/layout/orgChart1"/>
    <dgm:cxn modelId="{1572FC4B-0BB1-AE4C-A241-7E6C83702961}" type="presParOf" srcId="{06744DDA-3501-5540-83EC-BE9A370C086F}" destId="{D377A75C-5CCA-CD44-A685-14F77F9F4F68}" srcOrd="2" destOrd="0" presId="urn:microsoft.com/office/officeart/2005/8/layout/orgChart1"/>
    <dgm:cxn modelId="{E159F0BB-E2D3-5F45-B329-EE35C4E77C3E}" type="presParOf" srcId="{0CCB8A35-A7E3-0F47-B304-7D0EF44B29A7}" destId="{69863BE9-F363-B64B-98E3-198CAA6E2C9F}" srcOrd="2" destOrd="0" presId="urn:microsoft.com/office/officeart/2005/8/layout/orgChart1"/>
    <dgm:cxn modelId="{E36A8D80-1BC5-4349-A35B-37C34F686102}" type="presParOf" srcId="{0CCB8A35-A7E3-0F47-B304-7D0EF44B29A7}" destId="{8E909D59-80D4-5A43-B125-B5EA4E793AE4}" srcOrd="3" destOrd="0" presId="urn:microsoft.com/office/officeart/2005/8/layout/orgChart1"/>
    <dgm:cxn modelId="{CF73B101-7BEB-074A-95DA-F28548DE9F57}" type="presParOf" srcId="{8E909D59-80D4-5A43-B125-B5EA4E793AE4}" destId="{60837857-5FB9-C94A-9B34-7504898E0E36}" srcOrd="0" destOrd="0" presId="urn:microsoft.com/office/officeart/2005/8/layout/orgChart1"/>
    <dgm:cxn modelId="{3044AC00-3F75-AC46-9D8B-9223D6613DE7}" type="presParOf" srcId="{60837857-5FB9-C94A-9B34-7504898E0E36}" destId="{A28335A1-5EAB-8541-908A-A589325AFA45}" srcOrd="0" destOrd="0" presId="urn:microsoft.com/office/officeart/2005/8/layout/orgChart1"/>
    <dgm:cxn modelId="{3BE85BFC-F8D1-2343-A003-AFEAF3B3EBE3}" type="presParOf" srcId="{60837857-5FB9-C94A-9B34-7504898E0E36}" destId="{8172AEB9-77EC-7746-87E1-DFB293B41DC3}" srcOrd="1" destOrd="0" presId="urn:microsoft.com/office/officeart/2005/8/layout/orgChart1"/>
    <dgm:cxn modelId="{C6469FDC-963D-3743-9BE2-00FC394DE32D}" type="presParOf" srcId="{8E909D59-80D4-5A43-B125-B5EA4E793AE4}" destId="{91241E9D-38E4-9444-A17B-A1AE4371A649}" srcOrd="1" destOrd="0" presId="urn:microsoft.com/office/officeart/2005/8/layout/orgChart1"/>
    <dgm:cxn modelId="{C94E0711-AA6B-B744-981F-E31833F7A011}" type="presParOf" srcId="{8E909D59-80D4-5A43-B125-B5EA4E793AE4}" destId="{537CE10D-74ED-D84D-B3A9-C2E607EA3408}" srcOrd="2" destOrd="0" presId="urn:microsoft.com/office/officeart/2005/8/layout/orgChart1"/>
    <dgm:cxn modelId="{0E797EF7-83F4-AD41-8B3F-D65DCEF609CB}" type="presParOf" srcId="{0CCB8A35-A7E3-0F47-B304-7D0EF44B29A7}" destId="{53AD5C6B-05C1-EB4D-8102-8CD21FE98B60}" srcOrd="4" destOrd="0" presId="urn:microsoft.com/office/officeart/2005/8/layout/orgChart1"/>
    <dgm:cxn modelId="{62848F5E-8FE7-6841-BC9E-5D2CB05EB1E2}" type="presParOf" srcId="{0CCB8A35-A7E3-0F47-B304-7D0EF44B29A7}" destId="{C55ACD45-9C47-DF4F-90E8-84C9022F131D}" srcOrd="5" destOrd="0" presId="urn:microsoft.com/office/officeart/2005/8/layout/orgChart1"/>
    <dgm:cxn modelId="{D2FA81D2-1570-C64E-B7B5-139E4DA07F27}" type="presParOf" srcId="{C55ACD45-9C47-DF4F-90E8-84C9022F131D}" destId="{0BDE8E37-2449-3840-A9F3-8B46C0EAB290}" srcOrd="0" destOrd="0" presId="urn:microsoft.com/office/officeart/2005/8/layout/orgChart1"/>
    <dgm:cxn modelId="{908C6013-006D-1F4F-B33A-AE2901BA610C}" type="presParOf" srcId="{0BDE8E37-2449-3840-A9F3-8B46C0EAB290}" destId="{083C94B8-CBAD-014C-91DD-A6E1629DF607}" srcOrd="0" destOrd="0" presId="urn:microsoft.com/office/officeart/2005/8/layout/orgChart1"/>
    <dgm:cxn modelId="{67DB3F05-0946-BB4B-875E-567652D3F509}" type="presParOf" srcId="{0BDE8E37-2449-3840-A9F3-8B46C0EAB290}" destId="{1BC33255-0F97-3C40-A245-E2F6DCEFE171}" srcOrd="1" destOrd="0" presId="urn:microsoft.com/office/officeart/2005/8/layout/orgChart1"/>
    <dgm:cxn modelId="{20D52FAE-12B7-5641-A051-BDE1A4EF0D84}" type="presParOf" srcId="{C55ACD45-9C47-DF4F-90E8-84C9022F131D}" destId="{FDFECCF5-03FB-EF4A-92BC-900BA4BCA971}" srcOrd="1" destOrd="0" presId="urn:microsoft.com/office/officeart/2005/8/layout/orgChart1"/>
    <dgm:cxn modelId="{BDFAE3D4-D016-034B-ADD5-C01CA36E0247}" type="presParOf" srcId="{C55ACD45-9C47-DF4F-90E8-84C9022F131D}" destId="{3B73B416-81AA-834B-824C-9D409DADC192}" srcOrd="2" destOrd="0" presId="urn:microsoft.com/office/officeart/2005/8/layout/orgChart1"/>
    <dgm:cxn modelId="{3E2D8874-1D17-E545-B739-3D06BED24AB2}" type="presParOf" srcId="{B1B67BEB-0557-6C4F-8F69-0E6F5152D8A0}" destId="{377E38D1-2F51-A144-A1D5-DFEA2771BFAB}" srcOrd="2" destOrd="0" presId="urn:microsoft.com/office/officeart/2005/8/layout/orgChart1"/>
    <dgm:cxn modelId="{727B9ADA-6B6B-B646-858D-D6F68527B813}" type="presParOf" srcId="{77432C60-D7B1-404E-886A-E20862B58C1D}" destId="{D1396D6C-0213-7D41-ABA5-BEE9FD42AA26}" srcOrd="2" destOrd="0" presId="urn:microsoft.com/office/officeart/2005/8/layout/orgChart1"/>
    <dgm:cxn modelId="{A1F84830-CA7C-AD40-AAEA-C0DDCF1CD4B8}" type="presParOf" srcId="{D1396D6C-0213-7D41-ABA5-BEE9FD42AA26}" destId="{AFDF98E4-08C4-524E-AE54-2A399357C001}" srcOrd="0" destOrd="0" presId="urn:microsoft.com/office/officeart/2005/8/layout/orgChart1"/>
    <dgm:cxn modelId="{566BAE82-1178-404B-B58F-2F223E08ADD5}" type="presParOf" srcId="{D1396D6C-0213-7D41-ABA5-BEE9FD42AA26}" destId="{95421873-DB4F-5A47-B48F-49B48D514A43}" srcOrd="1" destOrd="0" presId="urn:microsoft.com/office/officeart/2005/8/layout/orgChart1"/>
    <dgm:cxn modelId="{373B78C9-D724-644B-9446-8705ABCFA5D3}" type="presParOf" srcId="{95421873-DB4F-5A47-B48F-49B48D514A43}" destId="{7F020FE7-6D96-104A-9AFD-00BA3551D37B}" srcOrd="0" destOrd="0" presId="urn:microsoft.com/office/officeart/2005/8/layout/orgChart1"/>
    <dgm:cxn modelId="{C74EC596-EE50-AE42-891B-F627B67A7867}" type="presParOf" srcId="{7F020FE7-6D96-104A-9AFD-00BA3551D37B}" destId="{E2C33039-6ACB-6E4C-A378-8653FDA19533}" srcOrd="0" destOrd="0" presId="urn:microsoft.com/office/officeart/2005/8/layout/orgChart1"/>
    <dgm:cxn modelId="{7C2B193D-777D-D646-B70D-0BB5FF7D1359}" type="presParOf" srcId="{7F020FE7-6D96-104A-9AFD-00BA3551D37B}" destId="{B19F6794-74EB-2741-BD9F-EE3105A47BDF}" srcOrd="1" destOrd="0" presId="urn:microsoft.com/office/officeart/2005/8/layout/orgChart1"/>
    <dgm:cxn modelId="{CDDF22A7-BE24-0046-A5CA-6A9871D2B909}" type="presParOf" srcId="{95421873-DB4F-5A47-B48F-49B48D514A43}" destId="{73C14217-F2F5-8D4D-A0FE-2B9EC64CC823}" srcOrd="1" destOrd="0" presId="urn:microsoft.com/office/officeart/2005/8/layout/orgChart1"/>
    <dgm:cxn modelId="{85136E54-1E41-3441-992C-6E509CDEF444}" type="presParOf" srcId="{95421873-DB4F-5A47-B48F-49B48D514A43}" destId="{28154F59-5890-B646-A491-7BFEB3D99D62}" srcOrd="2" destOrd="0" presId="urn:microsoft.com/office/officeart/2005/8/layout/orgChart1"/>
    <dgm:cxn modelId="{1E0907D2-EE62-4C4F-9A6E-AB31BB96F02C}" type="presParOf" srcId="{D1396D6C-0213-7D41-ABA5-BEE9FD42AA26}" destId="{3C93CFC5-9DFE-E742-B14B-E7CF6E90D084}" srcOrd="2" destOrd="0" presId="urn:microsoft.com/office/officeart/2005/8/layout/orgChart1"/>
    <dgm:cxn modelId="{2F850E22-7326-A343-ABB4-9C59FA130C6D}" type="presParOf" srcId="{D1396D6C-0213-7D41-ABA5-BEE9FD42AA26}" destId="{D9B0AE17-D035-5440-8008-22CAA6B44811}" srcOrd="3" destOrd="0" presId="urn:microsoft.com/office/officeart/2005/8/layout/orgChart1"/>
    <dgm:cxn modelId="{10340279-DED7-F84C-B318-843D18EC95AD}" type="presParOf" srcId="{D9B0AE17-D035-5440-8008-22CAA6B44811}" destId="{973F93A8-4C43-5A4E-B678-F6155E5DBC17}" srcOrd="0" destOrd="0" presId="urn:microsoft.com/office/officeart/2005/8/layout/orgChart1"/>
    <dgm:cxn modelId="{C70BC67E-9CDA-1840-90DA-E97BBA642FD6}" type="presParOf" srcId="{973F93A8-4C43-5A4E-B678-F6155E5DBC17}" destId="{BC9F48D0-9F74-F846-BC9B-E4F5174211F2}" srcOrd="0" destOrd="0" presId="urn:microsoft.com/office/officeart/2005/8/layout/orgChart1"/>
    <dgm:cxn modelId="{43B95415-4EBD-D24C-BFE7-43163A97C9F1}" type="presParOf" srcId="{973F93A8-4C43-5A4E-B678-F6155E5DBC17}" destId="{A96D48AC-916A-A945-A9C0-90B9CF64BB9C}" srcOrd="1" destOrd="0" presId="urn:microsoft.com/office/officeart/2005/8/layout/orgChart1"/>
    <dgm:cxn modelId="{E997994B-AF2A-5149-A7C1-F003988C8150}" type="presParOf" srcId="{D9B0AE17-D035-5440-8008-22CAA6B44811}" destId="{D721155B-E1A0-B944-917D-FABCA3D78719}" srcOrd="1" destOrd="0" presId="urn:microsoft.com/office/officeart/2005/8/layout/orgChart1"/>
    <dgm:cxn modelId="{B4A6C337-B36A-454C-9C68-D65BF2773BDA}" type="presParOf" srcId="{D9B0AE17-D035-5440-8008-22CAA6B44811}" destId="{1F26B82A-E06E-2B44-8193-6D25FC306B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40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970EA8-0023-3F43-ADFC-CE7E68B90EAD}">
      <dgm:prSet phldrT="[Text]" custT="1"/>
      <dgm:spPr>
        <a:blipFill>
          <a:blip xmlns:r="http://schemas.openxmlformats.org/officeDocument/2006/relationships" r:embed="rId1"/>
          <a:stretch>
            <a:fillRect t="-20000" b="-2857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dgm:pt modelId="{AB4290DD-5EFF-E544-810B-C4DFF5A2DEBF}">
      <dgm:prSet phldrT="[Text]" custT="1"/>
      <dgm:spPr>
        <a:blipFill>
          <a:blip xmlns:r="http://schemas.openxmlformats.org/officeDocument/2006/relationships" r:embed="rId2"/>
          <a:stretch>
            <a:fillRect b="-28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dgm:pt modelId="{8668413B-4D0B-A749-AED5-3D4E01C35E42}">
      <dgm:prSet phldrT="[Text]" custT="1"/>
      <dgm:spPr>
        <a:blipFill>
          <a:blip xmlns:r="http://schemas.openxmlformats.org/officeDocument/2006/relationships" r:embed="rId3"/>
          <a:stretch>
            <a:fillRect b="-606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dgm:pt modelId="{4D8985A6-B295-1848-946D-B37569C6F118}">
      <dgm:prSet phldrT="[Text]" custT="1"/>
      <dgm:spPr>
        <a:blipFill>
          <a:blip xmlns:r="http://schemas.openxmlformats.org/officeDocument/2006/relationships" r:embed="rId4"/>
          <a:stretch>
            <a:fillRect t="-23529" r="-549" b="-2941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dgm:pt modelId="{E80E5A18-7E21-AB43-8BAA-D87E8B61AD63}">
      <dgm:prSet phldrT="[Text]" custT="1"/>
      <dgm:spPr>
        <a:blipFill>
          <a:blip xmlns:r="http://schemas.openxmlformats.org/officeDocument/2006/relationships" r:embed="rId5"/>
          <a:stretch>
            <a:fillRect t="-17647" b="-2647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EA00B91-6108-6D4E-805D-8C85CA460D78}" type="doc">
      <dgm:prSet loTypeId="urn:microsoft.com/office/officeart/2005/8/layout/hierarchy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6A06EB-36E5-B84F-B2EF-780D16A45CA3}">
      <dgm:prSet phldrT="[Text]"/>
      <dgm:spPr/>
      <dgm:t>
        <a:bodyPr/>
        <a:lstStyle/>
        <a:p>
          <a:r>
            <a:rPr lang="en-US" dirty="0"/>
            <a:t>tokens</a:t>
          </a:r>
        </a:p>
      </dgm:t>
    </dgm:pt>
    <dgm:pt modelId="{099F87E3-4988-3649-B470-DD8074057F97}" type="parTrans" cxnId="{63A2A22D-868F-6844-9CC8-E66554C47F28}">
      <dgm:prSet/>
      <dgm:spPr/>
      <dgm:t>
        <a:bodyPr/>
        <a:lstStyle/>
        <a:p>
          <a:endParaRPr lang="en-US"/>
        </a:p>
      </dgm:t>
    </dgm:pt>
    <dgm:pt modelId="{62BFD28B-E6AD-5843-B412-695A0B4E8487}" type="sibTrans" cxnId="{63A2A22D-868F-6844-9CC8-E66554C47F28}">
      <dgm:prSet/>
      <dgm:spPr/>
      <dgm:t>
        <a:bodyPr/>
        <a:lstStyle/>
        <a:p>
          <a:endParaRPr lang="en-US"/>
        </a:p>
      </dgm:t>
    </dgm:pt>
    <dgm:pt modelId="{E62536C8-07B4-EF4E-9918-86F5D15F416D}">
      <dgm:prSet phldrT="[Text]"/>
      <dgm:spPr/>
      <dgm:t>
        <a:bodyPr/>
        <a:lstStyle/>
        <a:p>
          <a:r>
            <a:rPr lang="en-US" dirty="0"/>
            <a:t>fungible</a:t>
          </a:r>
        </a:p>
      </dgm:t>
    </dgm:pt>
    <dgm:pt modelId="{AF4EAF32-AAF9-F949-AFE5-B97A51A64F0C}" type="parTrans" cxnId="{ACB27E06-BD10-BC4A-8D74-21EC8375E3F1}">
      <dgm:prSet/>
      <dgm:spPr/>
      <dgm:t>
        <a:bodyPr/>
        <a:lstStyle/>
        <a:p>
          <a:endParaRPr lang="en-US"/>
        </a:p>
      </dgm:t>
    </dgm:pt>
    <dgm:pt modelId="{025425B1-B1FC-9B46-A476-9EA8BA463500}" type="sibTrans" cxnId="{ACB27E06-BD10-BC4A-8D74-21EC8375E3F1}">
      <dgm:prSet/>
      <dgm:spPr/>
      <dgm:t>
        <a:bodyPr/>
        <a:lstStyle/>
        <a:p>
          <a:endParaRPr lang="en-US"/>
        </a:p>
      </dgm:t>
    </dgm:pt>
    <dgm:pt modelId="{46926D3C-3EA6-774D-90C4-AC19CFD8A3E6}">
      <dgm:prSet phldrT="[Text]"/>
      <dgm:spPr/>
      <dgm:t>
        <a:bodyPr/>
        <a:lstStyle/>
        <a:p>
          <a:r>
            <a:rPr lang="en-US" dirty="0"/>
            <a:t>non-fungible</a:t>
          </a:r>
        </a:p>
      </dgm:t>
    </dgm:pt>
    <dgm:pt modelId="{82D62BB6-5BC3-6F4A-8A5D-6AD96FB282B9}" type="parTrans" cxnId="{07594A45-149C-6848-8100-8D8A98AA5046}">
      <dgm:prSet/>
      <dgm:spPr/>
      <dgm:t>
        <a:bodyPr/>
        <a:lstStyle/>
        <a:p>
          <a:endParaRPr lang="en-US"/>
        </a:p>
      </dgm:t>
    </dgm:pt>
    <dgm:pt modelId="{51AFE21B-714F-2545-A5F2-2BF730461355}" type="sibTrans" cxnId="{07594A45-149C-6848-8100-8D8A98AA5046}">
      <dgm:prSet/>
      <dgm:spPr/>
      <dgm:t>
        <a:bodyPr/>
        <a:lstStyle/>
        <a:p>
          <a:endParaRPr lang="en-US"/>
        </a:p>
      </dgm:t>
    </dgm:pt>
    <dgm:pt modelId="{53D6BB14-24A3-154F-BD3F-5B4C8F966D56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DD244185-B45A-1A43-B216-A4E8509F1DA2}" type="parTrans" cxnId="{0D868658-5BAD-5E43-B1CC-7C907778C83B}">
      <dgm:prSet/>
      <dgm:spPr/>
      <dgm:t>
        <a:bodyPr/>
        <a:lstStyle/>
        <a:p>
          <a:endParaRPr lang="en-US"/>
        </a:p>
      </dgm:t>
    </dgm:pt>
    <dgm:pt modelId="{AAB206EF-A558-C848-BF94-9F2272476125}" type="sibTrans" cxnId="{0D868658-5BAD-5E43-B1CC-7C907778C83B}">
      <dgm:prSet/>
      <dgm:spPr/>
      <dgm:t>
        <a:bodyPr/>
        <a:lstStyle/>
        <a:p>
          <a:endParaRPr lang="en-US"/>
        </a:p>
      </dgm:t>
    </dgm:pt>
    <dgm:pt modelId="{8AD935DA-FF9F-E345-831E-C0419DEFBBB3}" type="pres">
      <dgm:prSet presAssocID="{6EA00B91-6108-6D4E-805D-8C85CA460D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BBEE40-DC24-9548-892D-438CA1B06A38}" type="pres">
      <dgm:prSet presAssocID="{F46A06EB-36E5-B84F-B2EF-780D16A45CA3}" presName="hierRoot1" presStyleCnt="0"/>
      <dgm:spPr/>
    </dgm:pt>
    <dgm:pt modelId="{6F1ED77D-6801-C847-8ADB-E7C139ED6C16}" type="pres">
      <dgm:prSet presAssocID="{F46A06EB-36E5-B84F-B2EF-780D16A45CA3}" presName="composite" presStyleCnt="0"/>
      <dgm:spPr/>
    </dgm:pt>
    <dgm:pt modelId="{A13377D2-14D4-3B48-84B0-C49E39A03DCB}" type="pres">
      <dgm:prSet presAssocID="{F46A06EB-36E5-B84F-B2EF-780D16A45CA3}" presName="background" presStyleLbl="node0" presStyleIdx="0" presStyleCnt="1"/>
      <dgm:spPr/>
    </dgm:pt>
    <dgm:pt modelId="{BFBDE55C-4335-ED41-AD0D-29FBAFC93D3B}" type="pres">
      <dgm:prSet presAssocID="{F46A06EB-36E5-B84F-B2EF-780D16A45CA3}" presName="text" presStyleLbl="fgAcc0" presStyleIdx="0" presStyleCnt="1">
        <dgm:presLayoutVars>
          <dgm:chPref val="3"/>
        </dgm:presLayoutVars>
      </dgm:prSet>
      <dgm:spPr/>
    </dgm:pt>
    <dgm:pt modelId="{CCB679C0-379F-5845-8037-5831270ECF4C}" type="pres">
      <dgm:prSet presAssocID="{F46A06EB-36E5-B84F-B2EF-780D16A45CA3}" presName="hierChild2" presStyleCnt="0"/>
      <dgm:spPr/>
    </dgm:pt>
    <dgm:pt modelId="{0B545569-F664-2F41-A440-051BE45955D8}" type="pres">
      <dgm:prSet presAssocID="{AF4EAF32-AAF9-F949-AFE5-B97A51A64F0C}" presName="Name10" presStyleLbl="parChTrans1D2" presStyleIdx="0" presStyleCnt="3"/>
      <dgm:spPr/>
    </dgm:pt>
    <dgm:pt modelId="{A1E4CFCE-9358-454D-AF4C-0C816E493253}" type="pres">
      <dgm:prSet presAssocID="{E62536C8-07B4-EF4E-9918-86F5D15F416D}" presName="hierRoot2" presStyleCnt="0"/>
      <dgm:spPr/>
    </dgm:pt>
    <dgm:pt modelId="{FD38B8FE-4FFA-934B-8E55-CB14EACCC916}" type="pres">
      <dgm:prSet presAssocID="{E62536C8-07B4-EF4E-9918-86F5D15F416D}" presName="composite2" presStyleCnt="0"/>
      <dgm:spPr/>
    </dgm:pt>
    <dgm:pt modelId="{AC0DEBFA-3618-094C-9132-4226D8FEB1FA}" type="pres">
      <dgm:prSet presAssocID="{E62536C8-07B4-EF4E-9918-86F5D15F416D}" presName="background2" presStyleLbl="node2" presStyleIdx="0" presStyleCnt="3"/>
      <dgm:spPr>
        <a:solidFill>
          <a:schemeClr val="accent6"/>
        </a:solidFill>
      </dgm:spPr>
    </dgm:pt>
    <dgm:pt modelId="{47076E68-B132-C04A-8089-D8EA77137CD2}" type="pres">
      <dgm:prSet presAssocID="{E62536C8-07B4-EF4E-9918-86F5D15F416D}" presName="text2" presStyleLbl="fgAcc2" presStyleIdx="0" presStyleCnt="3">
        <dgm:presLayoutVars>
          <dgm:chPref val="3"/>
        </dgm:presLayoutVars>
      </dgm:prSet>
      <dgm:spPr/>
    </dgm:pt>
    <dgm:pt modelId="{7B43F579-C0C3-5840-A3FC-0F8D3CB50ABE}" type="pres">
      <dgm:prSet presAssocID="{E62536C8-07B4-EF4E-9918-86F5D15F416D}" presName="hierChild3" presStyleCnt="0"/>
      <dgm:spPr/>
    </dgm:pt>
    <dgm:pt modelId="{D36842D5-8454-D24A-A2A6-A4F794BCEEA8}" type="pres">
      <dgm:prSet presAssocID="{82D62BB6-5BC3-6F4A-8A5D-6AD96FB282B9}" presName="Name10" presStyleLbl="parChTrans1D2" presStyleIdx="1" presStyleCnt="3"/>
      <dgm:spPr/>
    </dgm:pt>
    <dgm:pt modelId="{E3EFB4FE-8D8C-D740-86C5-2AA5C043C657}" type="pres">
      <dgm:prSet presAssocID="{46926D3C-3EA6-774D-90C4-AC19CFD8A3E6}" presName="hierRoot2" presStyleCnt="0"/>
      <dgm:spPr/>
    </dgm:pt>
    <dgm:pt modelId="{7029A570-6A82-2845-81AB-418DDAF8D72E}" type="pres">
      <dgm:prSet presAssocID="{46926D3C-3EA6-774D-90C4-AC19CFD8A3E6}" presName="composite2" presStyleCnt="0"/>
      <dgm:spPr/>
    </dgm:pt>
    <dgm:pt modelId="{08043D6C-96F5-2945-975B-FD1A645D6EF6}" type="pres">
      <dgm:prSet presAssocID="{46926D3C-3EA6-774D-90C4-AC19CFD8A3E6}" presName="background2" presStyleLbl="node2" presStyleIdx="1" presStyleCnt="3"/>
      <dgm:spPr/>
    </dgm:pt>
    <dgm:pt modelId="{64F09936-32B4-6741-8115-C24CA26C500A}" type="pres">
      <dgm:prSet presAssocID="{46926D3C-3EA6-774D-90C4-AC19CFD8A3E6}" presName="text2" presStyleLbl="fgAcc2" presStyleIdx="1" presStyleCnt="3">
        <dgm:presLayoutVars>
          <dgm:chPref val="3"/>
        </dgm:presLayoutVars>
      </dgm:prSet>
      <dgm:spPr/>
    </dgm:pt>
    <dgm:pt modelId="{0D398892-88E2-8445-B255-7E5A6C96058A}" type="pres">
      <dgm:prSet presAssocID="{46926D3C-3EA6-774D-90C4-AC19CFD8A3E6}" presName="hierChild3" presStyleCnt="0"/>
      <dgm:spPr/>
    </dgm:pt>
    <dgm:pt modelId="{6FA6DBA6-6FA7-0849-905D-95FF70AEFB9D}" type="pres">
      <dgm:prSet presAssocID="{DD244185-B45A-1A43-B216-A4E8509F1DA2}" presName="Name10" presStyleLbl="parChTrans1D2" presStyleIdx="2" presStyleCnt="3"/>
      <dgm:spPr/>
    </dgm:pt>
    <dgm:pt modelId="{D93FF097-2C47-0B43-AF76-E7700C8ED450}" type="pres">
      <dgm:prSet presAssocID="{53D6BB14-24A3-154F-BD3F-5B4C8F966D56}" presName="hierRoot2" presStyleCnt="0"/>
      <dgm:spPr/>
    </dgm:pt>
    <dgm:pt modelId="{C95B10EB-2471-2C45-AEF9-60398528AF63}" type="pres">
      <dgm:prSet presAssocID="{53D6BB14-24A3-154F-BD3F-5B4C8F966D56}" presName="composite2" presStyleCnt="0"/>
      <dgm:spPr/>
    </dgm:pt>
    <dgm:pt modelId="{C8E3670D-611F-644E-8418-97310B0591A4}" type="pres">
      <dgm:prSet presAssocID="{53D6BB14-24A3-154F-BD3F-5B4C8F966D56}" presName="background2" presStyleLbl="node2" presStyleIdx="2" presStyleCnt="3"/>
      <dgm:spPr>
        <a:solidFill>
          <a:schemeClr val="tx2"/>
        </a:solidFill>
      </dgm:spPr>
    </dgm:pt>
    <dgm:pt modelId="{1277F7E5-FFE2-8346-A27A-71E7AE941B41}" type="pres">
      <dgm:prSet presAssocID="{53D6BB14-24A3-154F-BD3F-5B4C8F966D56}" presName="text2" presStyleLbl="fgAcc2" presStyleIdx="2" presStyleCnt="3">
        <dgm:presLayoutVars>
          <dgm:chPref val="3"/>
        </dgm:presLayoutVars>
      </dgm:prSet>
      <dgm:spPr/>
    </dgm:pt>
    <dgm:pt modelId="{81519D0A-7751-AF4C-877D-1D802CC68A2E}" type="pres">
      <dgm:prSet presAssocID="{53D6BB14-24A3-154F-BD3F-5B4C8F966D56}" presName="hierChild3" presStyleCnt="0"/>
      <dgm:spPr/>
    </dgm:pt>
  </dgm:ptLst>
  <dgm:cxnLst>
    <dgm:cxn modelId="{ACB27E06-BD10-BC4A-8D74-21EC8375E3F1}" srcId="{F46A06EB-36E5-B84F-B2EF-780D16A45CA3}" destId="{E62536C8-07B4-EF4E-9918-86F5D15F416D}" srcOrd="0" destOrd="0" parTransId="{AF4EAF32-AAF9-F949-AFE5-B97A51A64F0C}" sibTransId="{025425B1-B1FC-9B46-A476-9EA8BA463500}"/>
    <dgm:cxn modelId="{6880B01F-F5A9-664D-9AA3-45EA79D87580}" type="presOf" srcId="{82D62BB6-5BC3-6F4A-8A5D-6AD96FB282B9}" destId="{D36842D5-8454-D24A-A2A6-A4F794BCEEA8}" srcOrd="0" destOrd="0" presId="urn:microsoft.com/office/officeart/2005/8/layout/hierarchy1"/>
    <dgm:cxn modelId="{63A2A22D-868F-6844-9CC8-E66554C47F28}" srcId="{6EA00B91-6108-6D4E-805D-8C85CA460D78}" destId="{F46A06EB-36E5-B84F-B2EF-780D16A45CA3}" srcOrd="0" destOrd="0" parTransId="{099F87E3-4988-3649-B470-DD8074057F97}" sibTransId="{62BFD28B-E6AD-5843-B412-695A0B4E8487}"/>
    <dgm:cxn modelId="{2222763F-68E2-514F-9F22-A01F401DEFB5}" type="presOf" srcId="{53D6BB14-24A3-154F-BD3F-5B4C8F966D56}" destId="{1277F7E5-FFE2-8346-A27A-71E7AE941B41}" srcOrd="0" destOrd="0" presId="urn:microsoft.com/office/officeart/2005/8/layout/hierarchy1"/>
    <dgm:cxn modelId="{07594A45-149C-6848-8100-8D8A98AA5046}" srcId="{F46A06EB-36E5-B84F-B2EF-780D16A45CA3}" destId="{46926D3C-3EA6-774D-90C4-AC19CFD8A3E6}" srcOrd="1" destOrd="0" parTransId="{82D62BB6-5BC3-6F4A-8A5D-6AD96FB282B9}" sibTransId="{51AFE21B-714F-2545-A5F2-2BF730461355}"/>
    <dgm:cxn modelId="{5BF5FE48-8D1A-564B-B043-4F1E60AA8B8B}" type="presOf" srcId="{F46A06EB-36E5-B84F-B2EF-780D16A45CA3}" destId="{BFBDE55C-4335-ED41-AD0D-29FBAFC93D3B}" srcOrd="0" destOrd="0" presId="urn:microsoft.com/office/officeart/2005/8/layout/hierarchy1"/>
    <dgm:cxn modelId="{CBF8FE51-AF73-1543-B9CD-05DB3BBD289A}" type="presOf" srcId="{E62536C8-07B4-EF4E-9918-86F5D15F416D}" destId="{47076E68-B132-C04A-8089-D8EA77137CD2}" srcOrd="0" destOrd="0" presId="urn:microsoft.com/office/officeart/2005/8/layout/hierarchy1"/>
    <dgm:cxn modelId="{BC709056-6053-504D-B8AA-D28EE503AC9C}" type="presOf" srcId="{DD244185-B45A-1A43-B216-A4E8509F1DA2}" destId="{6FA6DBA6-6FA7-0849-905D-95FF70AEFB9D}" srcOrd="0" destOrd="0" presId="urn:microsoft.com/office/officeart/2005/8/layout/hierarchy1"/>
    <dgm:cxn modelId="{0D868658-5BAD-5E43-B1CC-7C907778C83B}" srcId="{F46A06EB-36E5-B84F-B2EF-780D16A45CA3}" destId="{53D6BB14-24A3-154F-BD3F-5B4C8F966D56}" srcOrd="2" destOrd="0" parTransId="{DD244185-B45A-1A43-B216-A4E8509F1DA2}" sibTransId="{AAB206EF-A558-C848-BF94-9F2272476125}"/>
    <dgm:cxn modelId="{0F5ACC91-B03D-1346-A6FB-E803ECD7F220}" type="presOf" srcId="{6EA00B91-6108-6D4E-805D-8C85CA460D78}" destId="{8AD935DA-FF9F-E345-831E-C0419DEFBBB3}" srcOrd="0" destOrd="0" presId="urn:microsoft.com/office/officeart/2005/8/layout/hierarchy1"/>
    <dgm:cxn modelId="{97CC3BA3-AF3F-FC4C-953C-C192C03B11F6}" type="presOf" srcId="{46926D3C-3EA6-774D-90C4-AC19CFD8A3E6}" destId="{64F09936-32B4-6741-8115-C24CA26C500A}" srcOrd="0" destOrd="0" presId="urn:microsoft.com/office/officeart/2005/8/layout/hierarchy1"/>
    <dgm:cxn modelId="{D0FBFCBF-1FDB-9D4A-AFAF-E6FA5ECCC717}" type="presOf" srcId="{AF4EAF32-AAF9-F949-AFE5-B97A51A64F0C}" destId="{0B545569-F664-2F41-A440-051BE45955D8}" srcOrd="0" destOrd="0" presId="urn:microsoft.com/office/officeart/2005/8/layout/hierarchy1"/>
    <dgm:cxn modelId="{C9647CCD-BA2E-E14C-9D44-B523AA7EA93B}" type="presParOf" srcId="{8AD935DA-FF9F-E345-831E-C0419DEFBBB3}" destId="{91BBEE40-DC24-9548-892D-438CA1B06A38}" srcOrd="0" destOrd="0" presId="urn:microsoft.com/office/officeart/2005/8/layout/hierarchy1"/>
    <dgm:cxn modelId="{F4A453FA-CBBA-8F4D-B26D-F946205D20CE}" type="presParOf" srcId="{91BBEE40-DC24-9548-892D-438CA1B06A38}" destId="{6F1ED77D-6801-C847-8ADB-E7C139ED6C16}" srcOrd="0" destOrd="0" presId="urn:microsoft.com/office/officeart/2005/8/layout/hierarchy1"/>
    <dgm:cxn modelId="{FCD758FD-D3A5-B94F-BDD0-EDED9FE1E132}" type="presParOf" srcId="{6F1ED77D-6801-C847-8ADB-E7C139ED6C16}" destId="{A13377D2-14D4-3B48-84B0-C49E39A03DCB}" srcOrd="0" destOrd="0" presId="urn:microsoft.com/office/officeart/2005/8/layout/hierarchy1"/>
    <dgm:cxn modelId="{44B10897-097A-0F40-A745-7B986A46C04E}" type="presParOf" srcId="{6F1ED77D-6801-C847-8ADB-E7C139ED6C16}" destId="{BFBDE55C-4335-ED41-AD0D-29FBAFC93D3B}" srcOrd="1" destOrd="0" presId="urn:microsoft.com/office/officeart/2005/8/layout/hierarchy1"/>
    <dgm:cxn modelId="{4F0AD123-A1B7-BC48-A9BC-02DA2A1C6364}" type="presParOf" srcId="{91BBEE40-DC24-9548-892D-438CA1B06A38}" destId="{CCB679C0-379F-5845-8037-5831270ECF4C}" srcOrd="1" destOrd="0" presId="urn:microsoft.com/office/officeart/2005/8/layout/hierarchy1"/>
    <dgm:cxn modelId="{D0AA3AC6-C376-1B42-82DD-34E009DBA1D6}" type="presParOf" srcId="{CCB679C0-379F-5845-8037-5831270ECF4C}" destId="{0B545569-F664-2F41-A440-051BE45955D8}" srcOrd="0" destOrd="0" presId="urn:microsoft.com/office/officeart/2005/8/layout/hierarchy1"/>
    <dgm:cxn modelId="{BC982F05-D70D-2C4E-A546-D04FCC255A92}" type="presParOf" srcId="{CCB679C0-379F-5845-8037-5831270ECF4C}" destId="{A1E4CFCE-9358-454D-AF4C-0C816E493253}" srcOrd="1" destOrd="0" presId="urn:microsoft.com/office/officeart/2005/8/layout/hierarchy1"/>
    <dgm:cxn modelId="{B810F524-EA84-5344-BC25-BC412FF832FC}" type="presParOf" srcId="{A1E4CFCE-9358-454D-AF4C-0C816E493253}" destId="{FD38B8FE-4FFA-934B-8E55-CB14EACCC916}" srcOrd="0" destOrd="0" presId="urn:microsoft.com/office/officeart/2005/8/layout/hierarchy1"/>
    <dgm:cxn modelId="{A934B2B6-4B91-0D4E-8376-0AEC1A62D29E}" type="presParOf" srcId="{FD38B8FE-4FFA-934B-8E55-CB14EACCC916}" destId="{AC0DEBFA-3618-094C-9132-4226D8FEB1FA}" srcOrd="0" destOrd="0" presId="urn:microsoft.com/office/officeart/2005/8/layout/hierarchy1"/>
    <dgm:cxn modelId="{D469E777-F214-D144-996E-7837E5533DF7}" type="presParOf" srcId="{FD38B8FE-4FFA-934B-8E55-CB14EACCC916}" destId="{47076E68-B132-C04A-8089-D8EA77137CD2}" srcOrd="1" destOrd="0" presId="urn:microsoft.com/office/officeart/2005/8/layout/hierarchy1"/>
    <dgm:cxn modelId="{46F18A75-4ED3-B644-A7A1-0AB7E1B679E3}" type="presParOf" srcId="{A1E4CFCE-9358-454D-AF4C-0C816E493253}" destId="{7B43F579-C0C3-5840-A3FC-0F8D3CB50ABE}" srcOrd="1" destOrd="0" presId="urn:microsoft.com/office/officeart/2005/8/layout/hierarchy1"/>
    <dgm:cxn modelId="{292ECBFE-BB3D-AC4F-B74F-AB025A1DCEB4}" type="presParOf" srcId="{CCB679C0-379F-5845-8037-5831270ECF4C}" destId="{D36842D5-8454-D24A-A2A6-A4F794BCEEA8}" srcOrd="2" destOrd="0" presId="urn:microsoft.com/office/officeart/2005/8/layout/hierarchy1"/>
    <dgm:cxn modelId="{E613613F-2E8F-3C47-8DCA-02250720A61B}" type="presParOf" srcId="{CCB679C0-379F-5845-8037-5831270ECF4C}" destId="{E3EFB4FE-8D8C-D740-86C5-2AA5C043C657}" srcOrd="3" destOrd="0" presId="urn:microsoft.com/office/officeart/2005/8/layout/hierarchy1"/>
    <dgm:cxn modelId="{200BF36E-F12C-794E-889C-7BF903A7E38C}" type="presParOf" srcId="{E3EFB4FE-8D8C-D740-86C5-2AA5C043C657}" destId="{7029A570-6A82-2845-81AB-418DDAF8D72E}" srcOrd="0" destOrd="0" presId="urn:microsoft.com/office/officeart/2005/8/layout/hierarchy1"/>
    <dgm:cxn modelId="{9BF18AD4-A7C6-C748-975A-202250A6349E}" type="presParOf" srcId="{7029A570-6A82-2845-81AB-418DDAF8D72E}" destId="{08043D6C-96F5-2945-975B-FD1A645D6EF6}" srcOrd="0" destOrd="0" presId="urn:microsoft.com/office/officeart/2005/8/layout/hierarchy1"/>
    <dgm:cxn modelId="{50D9B46C-820C-E645-A531-E6EE12A99B4F}" type="presParOf" srcId="{7029A570-6A82-2845-81AB-418DDAF8D72E}" destId="{64F09936-32B4-6741-8115-C24CA26C500A}" srcOrd="1" destOrd="0" presId="urn:microsoft.com/office/officeart/2005/8/layout/hierarchy1"/>
    <dgm:cxn modelId="{6D99CAD5-15AD-E94C-B765-847221D7BF36}" type="presParOf" srcId="{E3EFB4FE-8D8C-D740-86C5-2AA5C043C657}" destId="{0D398892-88E2-8445-B255-7E5A6C96058A}" srcOrd="1" destOrd="0" presId="urn:microsoft.com/office/officeart/2005/8/layout/hierarchy1"/>
    <dgm:cxn modelId="{D08A85FA-4A35-9547-ADFA-D2995C6300D6}" type="presParOf" srcId="{CCB679C0-379F-5845-8037-5831270ECF4C}" destId="{6FA6DBA6-6FA7-0849-905D-95FF70AEFB9D}" srcOrd="4" destOrd="0" presId="urn:microsoft.com/office/officeart/2005/8/layout/hierarchy1"/>
    <dgm:cxn modelId="{A960F0B2-E9B5-7F4E-A315-2863C6293CE5}" type="presParOf" srcId="{CCB679C0-379F-5845-8037-5831270ECF4C}" destId="{D93FF097-2C47-0B43-AF76-E7700C8ED450}" srcOrd="5" destOrd="0" presId="urn:microsoft.com/office/officeart/2005/8/layout/hierarchy1"/>
    <dgm:cxn modelId="{052D41CA-E1C2-D04C-8A02-85CB0959B90B}" type="presParOf" srcId="{D93FF097-2C47-0B43-AF76-E7700C8ED450}" destId="{C95B10EB-2471-2C45-AEF9-60398528AF63}" srcOrd="0" destOrd="0" presId="urn:microsoft.com/office/officeart/2005/8/layout/hierarchy1"/>
    <dgm:cxn modelId="{325FFD95-4025-7B47-A2D5-B5B23E24E7E3}" type="presParOf" srcId="{C95B10EB-2471-2C45-AEF9-60398528AF63}" destId="{C8E3670D-611F-644E-8418-97310B0591A4}" srcOrd="0" destOrd="0" presId="urn:microsoft.com/office/officeart/2005/8/layout/hierarchy1"/>
    <dgm:cxn modelId="{0BD0A65F-5DB4-A74E-B312-44594EC553B1}" type="presParOf" srcId="{C95B10EB-2471-2C45-AEF9-60398528AF63}" destId="{1277F7E5-FFE2-8346-A27A-71E7AE941B41}" srcOrd="1" destOrd="0" presId="urn:microsoft.com/office/officeart/2005/8/layout/hierarchy1"/>
    <dgm:cxn modelId="{945C62FC-3EFB-9145-B1BA-726513238DC2}" type="presParOf" srcId="{D93FF097-2C47-0B43-AF76-E7700C8ED450}" destId="{81519D0A-7751-AF4C-877D-1D802CC68A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1196DD1-F0AF-564C-BFF9-F8BD87393A24}" type="doc">
      <dgm:prSet loTypeId="urn:microsoft.com/office/officeart/2005/8/layout/cycle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A0757A-1357-5549-BEEA-EB2F5642CACC}">
      <dgm:prSet phldrT="[Text]"/>
      <dgm:spPr/>
      <dgm:t>
        <a:bodyPr/>
        <a:lstStyle/>
        <a:p>
          <a:r>
            <a:rPr lang="en-US"/>
            <a:t>Describe  Token Business and Function</a:t>
          </a:r>
        </a:p>
      </dgm:t>
    </dgm:pt>
    <dgm:pt modelId="{CCDA5768-C33B-5A40-B482-08067FA834E7}" type="parTrans" cxnId="{51D0E5C6-EE2D-D34E-8F5C-465E894985FB}">
      <dgm:prSet/>
      <dgm:spPr/>
      <dgm:t>
        <a:bodyPr/>
        <a:lstStyle/>
        <a:p>
          <a:endParaRPr lang="en-US"/>
        </a:p>
      </dgm:t>
    </dgm:pt>
    <dgm:pt modelId="{2A866549-29D5-B444-B14C-B1CAA036BEA1}" type="sibTrans" cxnId="{51D0E5C6-EE2D-D34E-8F5C-465E894985FB}">
      <dgm:prSet/>
      <dgm:spPr/>
      <dgm:t>
        <a:bodyPr/>
        <a:lstStyle/>
        <a:p>
          <a:endParaRPr lang="en-US"/>
        </a:p>
      </dgm:t>
    </dgm:pt>
    <dgm:pt modelId="{143B42BB-51E6-5C4D-88F4-8834D8D01F80}">
      <dgm:prSet phldrT="[Text]"/>
      <dgm:spPr/>
      <dgm:t>
        <a:bodyPr/>
        <a:lstStyle/>
        <a:p>
          <a:r>
            <a:rPr lang="en-US"/>
            <a:t>A la Carte behaviors and groups</a:t>
          </a:r>
        </a:p>
      </dgm:t>
    </dgm:pt>
    <dgm:pt modelId="{BD03272D-AEC8-A945-BD0D-A5BD2B2A3E49}" type="parTrans" cxnId="{35D87542-1811-7E41-8DF2-83B4027BDC41}">
      <dgm:prSet/>
      <dgm:spPr/>
      <dgm:t>
        <a:bodyPr/>
        <a:lstStyle/>
        <a:p>
          <a:endParaRPr lang="en-US"/>
        </a:p>
      </dgm:t>
    </dgm:pt>
    <dgm:pt modelId="{970F026A-C0CA-1F42-98DF-7B2295EB78D6}" type="sibTrans" cxnId="{35D87542-1811-7E41-8DF2-83B4027BDC41}">
      <dgm:prSet/>
      <dgm:spPr/>
      <dgm:t>
        <a:bodyPr/>
        <a:lstStyle/>
        <a:p>
          <a:endParaRPr lang="en-US"/>
        </a:p>
      </dgm:t>
    </dgm:pt>
    <dgm:pt modelId="{CB4BFEBE-F504-C44D-B9A6-FEE1EC11403F}">
      <dgm:prSet phldrT="[Text]"/>
      <dgm:spPr/>
      <dgm:t>
        <a:bodyPr/>
        <a:lstStyle/>
        <a:p>
          <a:r>
            <a:rPr lang="en-US"/>
            <a:t>Missing a behavior or Group?</a:t>
          </a:r>
        </a:p>
      </dgm:t>
    </dgm:pt>
    <dgm:pt modelId="{1C16A0DE-35C6-9346-991C-910188AA3D2D}" type="parTrans" cxnId="{F182F002-7AB6-554F-83F0-859B9EB90715}">
      <dgm:prSet/>
      <dgm:spPr/>
      <dgm:t>
        <a:bodyPr/>
        <a:lstStyle/>
        <a:p>
          <a:endParaRPr lang="en-US"/>
        </a:p>
      </dgm:t>
    </dgm:pt>
    <dgm:pt modelId="{E2C3CD9C-6310-3849-BFF0-982BBA5B1286}" type="sibTrans" cxnId="{F182F002-7AB6-554F-83F0-859B9EB90715}">
      <dgm:prSet/>
      <dgm:spPr/>
      <dgm:t>
        <a:bodyPr/>
        <a:lstStyle/>
        <a:p>
          <a:endParaRPr lang="en-US"/>
        </a:p>
      </dgm:t>
    </dgm:pt>
    <dgm:pt modelId="{C87D33FC-C862-4E49-B683-7DAEE8169681}">
      <dgm:prSet phldrT="[Text]"/>
      <dgm:spPr/>
      <dgm:t>
        <a:bodyPr/>
        <a:lstStyle/>
        <a:p>
          <a:r>
            <a:rPr lang="en-US" dirty="0"/>
            <a:t>Complete taxonomy formula definition</a:t>
          </a:r>
        </a:p>
      </dgm:t>
    </dgm:pt>
    <dgm:pt modelId="{4CAF2E45-8957-9046-BF78-C54D134078F8}" type="parTrans" cxnId="{210B706E-CD32-9C48-83F5-B21BD921F94B}">
      <dgm:prSet/>
      <dgm:spPr/>
      <dgm:t>
        <a:bodyPr/>
        <a:lstStyle/>
        <a:p>
          <a:endParaRPr lang="en-US"/>
        </a:p>
      </dgm:t>
    </dgm:pt>
    <dgm:pt modelId="{6FEC8081-234F-3D4E-9A6D-AB5216A60C99}" type="sibTrans" cxnId="{210B706E-CD32-9C48-83F5-B21BD921F94B}">
      <dgm:prSet/>
      <dgm:spPr/>
      <dgm:t>
        <a:bodyPr/>
        <a:lstStyle/>
        <a:p>
          <a:endParaRPr lang="en-US"/>
        </a:p>
      </dgm:t>
    </dgm:pt>
    <dgm:pt modelId="{82C037C2-1EB6-C24F-9A5B-B61A10BA5E07}">
      <dgm:prSet phldrT="[Text]"/>
      <dgm:spPr/>
      <dgm:t>
        <a:bodyPr/>
        <a:lstStyle/>
        <a:p>
          <a:r>
            <a:rPr lang="en-US"/>
            <a:t>Submit Pull Request</a:t>
          </a:r>
        </a:p>
      </dgm:t>
    </dgm:pt>
    <dgm:pt modelId="{8C24DFB0-5915-A84D-8707-BD976D84F01B}" type="parTrans" cxnId="{9409FBDF-20C5-D744-B9F5-E9331A964FD7}">
      <dgm:prSet/>
      <dgm:spPr/>
      <dgm:t>
        <a:bodyPr/>
        <a:lstStyle/>
        <a:p>
          <a:endParaRPr lang="en-US"/>
        </a:p>
      </dgm:t>
    </dgm:pt>
    <dgm:pt modelId="{DFEFC161-69C2-C641-8296-4821D7620320}" type="sibTrans" cxnId="{9409FBDF-20C5-D744-B9F5-E9331A964FD7}">
      <dgm:prSet/>
      <dgm:spPr/>
      <dgm:t>
        <a:bodyPr/>
        <a:lstStyle/>
        <a:p>
          <a:endParaRPr lang="en-US"/>
        </a:p>
      </dgm:t>
    </dgm:pt>
    <dgm:pt modelId="{7EE6CD55-A6FB-A24F-8F29-D2F6579D9CE6}">
      <dgm:prSet/>
      <dgm:spPr/>
      <dgm:t>
        <a:bodyPr/>
        <a:lstStyle/>
        <a:p>
          <a:r>
            <a:rPr lang="en-US"/>
            <a:t>Select a Token Base Type</a:t>
          </a:r>
        </a:p>
      </dgm:t>
    </dgm:pt>
    <dgm:pt modelId="{6ADE2C29-9AB2-E449-9C15-C151C58B76EC}" type="parTrans" cxnId="{A9B45C6F-E10C-0C4E-B2A2-107F2AC96936}">
      <dgm:prSet/>
      <dgm:spPr/>
      <dgm:t>
        <a:bodyPr/>
        <a:lstStyle/>
        <a:p>
          <a:endParaRPr lang="en-US"/>
        </a:p>
      </dgm:t>
    </dgm:pt>
    <dgm:pt modelId="{2AECD1D5-B1A3-6B4A-A16D-CBD5D21FAB54}" type="sibTrans" cxnId="{A9B45C6F-E10C-0C4E-B2A2-107F2AC96936}">
      <dgm:prSet/>
      <dgm:spPr/>
      <dgm:t>
        <a:bodyPr/>
        <a:lstStyle/>
        <a:p>
          <a:endParaRPr lang="en-US"/>
        </a:p>
      </dgm:t>
    </dgm:pt>
    <dgm:pt modelId="{29567B1D-9415-1540-8C88-94603BA2AD1A}" type="pres">
      <dgm:prSet presAssocID="{41196DD1-F0AF-564C-BFF9-F8BD87393A24}" presName="cycle" presStyleCnt="0">
        <dgm:presLayoutVars>
          <dgm:dir/>
          <dgm:resizeHandles val="exact"/>
        </dgm:presLayoutVars>
      </dgm:prSet>
      <dgm:spPr/>
    </dgm:pt>
    <dgm:pt modelId="{F58DAF7C-0CB7-DC4B-A3F8-0AC3AD5BE47F}" type="pres">
      <dgm:prSet presAssocID="{D2A0757A-1357-5549-BEEA-EB2F5642CACC}" presName="node" presStyleLbl="node1" presStyleIdx="0" presStyleCnt="6">
        <dgm:presLayoutVars>
          <dgm:bulletEnabled val="1"/>
        </dgm:presLayoutVars>
      </dgm:prSet>
      <dgm:spPr/>
    </dgm:pt>
    <dgm:pt modelId="{C7B72510-D828-8244-821B-0BC517049D59}" type="pres">
      <dgm:prSet presAssocID="{2A866549-29D5-B444-B14C-B1CAA036BEA1}" presName="sibTrans" presStyleLbl="sibTrans2D1" presStyleIdx="0" presStyleCnt="6"/>
      <dgm:spPr/>
    </dgm:pt>
    <dgm:pt modelId="{69C27AEC-D8F0-6345-92C5-CC5722F52343}" type="pres">
      <dgm:prSet presAssocID="{2A866549-29D5-B444-B14C-B1CAA036BEA1}" presName="connectorText" presStyleLbl="sibTrans2D1" presStyleIdx="0" presStyleCnt="6"/>
      <dgm:spPr/>
    </dgm:pt>
    <dgm:pt modelId="{B70747CF-0D25-4C43-BCF5-D59C2AA5AD5E}" type="pres">
      <dgm:prSet presAssocID="{7EE6CD55-A6FB-A24F-8F29-D2F6579D9CE6}" presName="node" presStyleLbl="node1" presStyleIdx="1" presStyleCnt="6">
        <dgm:presLayoutVars>
          <dgm:bulletEnabled val="1"/>
        </dgm:presLayoutVars>
      </dgm:prSet>
      <dgm:spPr/>
    </dgm:pt>
    <dgm:pt modelId="{3DAF4819-0FC9-644D-881E-47FEEB84D9BC}" type="pres">
      <dgm:prSet presAssocID="{2AECD1D5-B1A3-6B4A-A16D-CBD5D21FAB54}" presName="sibTrans" presStyleLbl="sibTrans2D1" presStyleIdx="1" presStyleCnt="6"/>
      <dgm:spPr/>
    </dgm:pt>
    <dgm:pt modelId="{C7684A66-5F8B-B941-AE21-3D6CAD6B1A56}" type="pres">
      <dgm:prSet presAssocID="{2AECD1D5-B1A3-6B4A-A16D-CBD5D21FAB54}" presName="connectorText" presStyleLbl="sibTrans2D1" presStyleIdx="1" presStyleCnt="6"/>
      <dgm:spPr/>
    </dgm:pt>
    <dgm:pt modelId="{C319A09B-1D62-BD44-9F36-5F4F899D8167}" type="pres">
      <dgm:prSet presAssocID="{143B42BB-51E6-5C4D-88F4-8834D8D01F80}" presName="node" presStyleLbl="node1" presStyleIdx="2" presStyleCnt="6">
        <dgm:presLayoutVars>
          <dgm:bulletEnabled val="1"/>
        </dgm:presLayoutVars>
      </dgm:prSet>
      <dgm:spPr/>
    </dgm:pt>
    <dgm:pt modelId="{5CEF8B3E-7860-4645-96BF-78EB928B0AC2}" type="pres">
      <dgm:prSet presAssocID="{970F026A-C0CA-1F42-98DF-7B2295EB78D6}" presName="sibTrans" presStyleLbl="sibTrans2D1" presStyleIdx="2" presStyleCnt="6"/>
      <dgm:spPr/>
    </dgm:pt>
    <dgm:pt modelId="{A0721D93-D3EF-FA41-92B4-7CCA4775B4C9}" type="pres">
      <dgm:prSet presAssocID="{970F026A-C0CA-1F42-98DF-7B2295EB78D6}" presName="connectorText" presStyleLbl="sibTrans2D1" presStyleIdx="2" presStyleCnt="6"/>
      <dgm:spPr/>
    </dgm:pt>
    <dgm:pt modelId="{7DACC3FE-D436-A84E-AD79-E76C9DA00698}" type="pres">
      <dgm:prSet presAssocID="{CB4BFEBE-F504-C44D-B9A6-FEE1EC11403F}" presName="node" presStyleLbl="node1" presStyleIdx="3" presStyleCnt="6">
        <dgm:presLayoutVars>
          <dgm:bulletEnabled val="1"/>
        </dgm:presLayoutVars>
      </dgm:prSet>
      <dgm:spPr/>
    </dgm:pt>
    <dgm:pt modelId="{B6ABD583-3DB0-004A-8D09-2F832A0575AF}" type="pres">
      <dgm:prSet presAssocID="{E2C3CD9C-6310-3849-BFF0-982BBA5B1286}" presName="sibTrans" presStyleLbl="sibTrans2D1" presStyleIdx="3" presStyleCnt="6"/>
      <dgm:spPr/>
    </dgm:pt>
    <dgm:pt modelId="{427788D1-3DB9-464B-9A35-93110C992ABB}" type="pres">
      <dgm:prSet presAssocID="{E2C3CD9C-6310-3849-BFF0-982BBA5B1286}" presName="connectorText" presStyleLbl="sibTrans2D1" presStyleIdx="3" presStyleCnt="6"/>
      <dgm:spPr/>
    </dgm:pt>
    <dgm:pt modelId="{C3E07FAD-16F3-F641-88C3-EA80E2FDCA59}" type="pres">
      <dgm:prSet presAssocID="{C87D33FC-C862-4E49-B683-7DAEE8169681}" presName="node" presStyleLbl="node1" presStyleIdx="4" presStyleCnt="6">
        <dgm:presLayoutVars>
          <dgm:bulletEnabled val="1"/>
        </dgm:presLayoutVars>
      </dgm:prSet>
      <dgm:spPr/>
    </dgm:pt>
    <dgm:pt modelId="{CCBF84DC-9571-944A-A688-B6FA78DD4519}" type="pres">
      <dgm:prSet presAssocID="{6FEC8081-234F-3D4E-9A6D-AB5216A60C99}" presName="sibTrans" presStyleLbl="sibTrans2D1" presStyleIdx="4" presStyleCnt="6"/>
      <dgm:spPr/>
    </dgm:pt>
    <dgm:pt modelId="{19BCAC0F-A2F9-F143-8CAD-5DE5F6A86AA0}" type="pres">
      <dgm:prSet presAssocID="{6FEC8081-234F-3D4E-9A6D-AB5216A60C99}" presName="connectorText" presStyleLbl="sibTrans2D1" presStyleIdx="4" presStyleCnt="6"/>
      <dgm:spPr/>
    </dgm:pt>
    <dgm:pt modelId="{B33FA2A1-207F-DD42-8806-25AB5CDB1838}" type="pres">
      <dgm:prSet presAssocID="{82C037C2-1EB6-C24F-9A5B-B61A10BA5E07}" presName="node" presStyleLbl="node1" presStyleIdx="5" presStyleCnt="6">
        <dgm:presLayoutVars>
          <dgm:bulletEnabled val="1"/>
        </dgm:presLayoutVars>
      </dgm:prSet>
      <dgm:spPr/>
    </dgm:pt>
    <dgm:pt modelId="{182FB8E1-CE32-634D-A5B4-AAA84A5FB00E}" type="pres">
      <dgm:prSet presAssocID="{DFEFC161-69C2-C641-8296-4821D7620320}" presName="sibTrans" presStyleLbl="sibTrans2D1" presStyleIdx="5" presStyleCnt="6"/>
      <dgm:spPr/>
    </dgm:pt>
    <dgm:pt modelId="{E08C7684-ED7B-3F4F-9DF3-9CC1DF8DDFB8}" type="pres">
      <dgm:prSet presAssocID="{DFEFC161-69C2-C641-8296-4821D7620320}" presName="connectorText" presStyleLbl="sibTrans2D1" presStyleIdx="5" presStyleCnt="6"/>
      <dgm:spPr/>
    </dgm:pt>
  </dgm:ptLst>
  <dgm:cxnLst>
    <dgm:cxn modelId="{587E6400-1C2F-374C-9BD5-D6247628A99B}" type="presOf" srcId="{2A866549-29D5-B444-B14C-B1CAA036BEA1}" destId="{69C27AEC-D8F0-6345-92C5-CC5722F52343}" srcOrd="1" destOrd="0" presId="urn:microsoft.com/office/officeart/2005/8/layout/cycle2"/>
    <dgm:cxn modelId="{F182F002-7AB6-554F-83F0-859B9EB90715}" srcId="{41196DD1-F0AF-564C-BFF9-F8BD87393A24}" destId="{CB4BFEBE-F504-C44D-B9A6-FEE1EC11403F}" srcOrd="3" destOrd="0" parTransId="{1C16A0DE-35C6-9346-991C-910188AA3D2D}" sibTransId="{E2C3CD9C-6310-3849-BFF0-982BBA5B1286}"/>
    <dgm:cxn modelId="{E6494812-709F-054A-AB17-1E43A1A8B71A}" type="presOf" srcId="{DFEFC161-69C2-C641-8296-4821D7620320}" destId="{182FB8E1-CE32-634D-A5B4-AAA84A5FB00E}" srcOrd="0" destOrd="0" presId="urn:microsoft.com/office/officeart/2005/8/layout/cycle2"/>
    <dgm:cxn modelId="{B467BE25-B4E3-6744-B2C8-7FACFDD5C297}" type="presOf" srcId="{143B42BB-51E6-5C4D-88F4-8834D8D01F80}" destId="{C319A09B-1D62-BD44-9F36-5F4F899D8167}" srcOrd="0" destOrd="0" presId="urn:microsoft.com/office/officeart/2005/8/layout/cycle2"/>
    <dgm:cxn modelId="{BD48B226-477C-5C43-9D81-223437246E2E}" type="presOf" srcId="{E2C3CD9C-6310-3849-BFF0-982BBA5B1286}" destId="{B6ABD583-3DB0-004A-8D09-2F832A0575AF}" srcOrd="0" destOrd="0" presId="urn:microsoft.com/office/officeart/2005/8/layout/cycle2"/>
    <dgm:cxn modelId="{A462342C-31B6-0E4E-AF0A-768C62E8C7F8}" type="presOf" srcId="{CB4BFEBE-F504-C44D-B9A6-FEE1EC11403F}" destId="{7DACC3FE-D436-A84E-AD79-E76C9DA00698}" srcOrd="0" destOrd="0" presId="urn:microsoft.com/office/officeart/2005/8/layout/cycle2"/>
    <dgm:cxn modelId="{A187AC2C-B3F4-7743-B3BF-3CB32A798E61}" type="presOf" srcId="{41196DD1-F0AF-564C-BFF9-F8BD87393A24}" destId="{29567B1D-9415-1540-8C88-94603BA2AD1A}" srcOrd="0" destOrd="0" presId="urn:microsoft.com/office/officeart/2005/8/layout/cycle2"/>
    <dgm:cxn modelId="{35D87542-1811-7E41-8DF2-83B4027BDC41}" srcId="{41196DD1-F0AF-564C-BFF9-F8BD87393A24}" destId="{143B42BB-51E6-5C4D-88F4-8834D8D01F80}" srcOrd="2" destOrd="0" parTransId="{BD03272D-AEC8-A945-BD0D-A5BD2B2A3E49}" sibTransId="{970F026A-C0CA-1F42-98DF-7B2295EB78D6}"/>
    <dgm:cxn modelId="{4308F34B-FBAB-A44B-A8C7-8A4232FA11C6}" type="presOf" srcId="{2AECD1D5-B1A3-6B4A-A16D-CBD5D21FAB54}" destId="{C7684A66-5F8B-B941-AE21-3D6CAD6B1A56}" srcOrd="1" destOrd="0" presId="urn:microsoft.com/office/officeart/2005/8/layout/cycle2"/>
    <dgm:cxn modelId="{D0E73552-C4EA-EC40-8EEE-D94E43DB5C0F}" type="presOf" srcId="{2A866549-29D5-B444-B14C-B1CAA036BEA1}" destId="{C7B72510-D828-8244-821B-0BC517049D59}" srcOrd="0" destOrd="0" presId="urn:microsoft.com/office/officeart/2005/8/layout/cycle2"/>
    <dgm:cxn modelId="{EB1C9254-12DF-D743-A21C-1706C8691F41}" type="presOf" srcId="{970F026A-C0CA-1F42-98DF-7B2295EB78D6}" destId="{A0721D93-D3EF-FA41-92B4-7CCA4775B4C9}" srcOrd="1" destOrd="0" presId="urn:microsoft.com/office/officeart/2005/8/layout/cycle2"/>
    <dgm:cxn modelId="{210B706E-CD32-9C48-83F5-B21BD921F94B}" srcId="{41196DD1-F0AF-564C-BFF9-F8BD87393A24}" destId="{C87D33FC-C862-4E49-B683-7DAEE8169681}" srcOrd="4" destOrd="0" parTransId="{4CAF2E45-8957-9046-BF78-C54D134078F8}" sibTransId="{6FEC8081-234F-3D4E-9A6D-AB5216A60C99}"/>
    <dgm:cxn modelId="{A9B45C6F-E10C-0C4E-B2A2-107F2AC96936}" srcId="{41196DD1-F0AF-564C-BFF9-F8BD87393A24}" destId="{7EE6CD55-A6FB-A24F-8F29-D2F6579D9CE6}" srcOrd="1" destOrd="0" parTransId="{6ADE2C29-9AB2-E449-9C15-C151C58B76EC}" sibTransId="{2AECD1D5-B1A3-6B4A-A16D-CBD5D21FAB54}"/>
    <dgm:cxn modelId="{7D376775-48B0-6B4B-A48C-543D926D83E9}" type="presOf" srcId="{6FEC8081-234F-3D4E-9A6D-AB5216A60C99}" destId="{19BCAC0F-A2F9-F143-8CAD-5DE5F6A86AA0}" srcOrd="1" destOrd="0" presId="urn:microsoft.com/office/officeart/2005/8/layout/cycle2"/>
    <dgm:cxn modelId="{B9C3D675-7843-2D4D-9433-2F09BE133BCA}" type="presOf" srcId="{C87D33FC-C862-4E49-B683-7DAEE8169681}" destId="{C3E07FAD-16F3-F641-88C3-EA80E2FDCA59}" srcOrd="0" destOrd="0" presId="urn:microsoft.com/office/officeart/2005/8/layout/cycle2"/>
    <dgm:cxn modelId="{1377B37C-A0B3-C940-8CB0-02171A8198F0}" type="presOf" srcId="{7EE6CD55-A6FB-A24F-8F29-D2F6579D9CE6}" destId="{B70747CF-0D25-4C43-BCF5-D59C2AA5AD5E}" srcOrd="0" destOrd="0" presId="urn:microsoft.com/office/officeart/2005/8/layout/cycle2"/>
    <dgm:cxn modelId="{2247C28C-8B60-8E48-B4BE-BDFBC1811CEB}" type="presOf" srcId="{82C037C2-1EB6-C24F-9A5B-B61A10BA5E07}" destId="{B33FA2A1-207F-DD42-8806-25AB5CDB1838}" srcOrd="0" destOrd="0" presId="urn:microsoft.com/office/officeart/2005/8/layout/cycle2"/>
    <dgm:cxn modelId="{4DE7BD8F-C984-174C-8AD1-F82165426534}" type="presOf" srcId="{E2C3CD9C-6310-3849-BFF0-982BBA5B1286}" destId="{427788D1-3DB9-464B-9A35-93110C992ABB}" srcOrd="1" destOrd="0" presId="urn:microsoft.com/office/officeart/2005/8/layout/cycle2"/>
    <dgm:cxn modelId="{1E808E93-AEBB-9743-A187-8B7B46DB899D}" type="presOf" srcId="{DFEFC161-69C2-C641-8296-4821D7620320}" destId="{E08C7684-ED7B-3F4F-9DF3-9CC1DF8DDFB8}" srcOrd="1" destOrd="0" presId="urn:microsoft.com/office/officeart/2005/8/layout/cycle2"/>
    <dgm:cxn modelId="{8A53D2C3-A6BF-CC4C-B6DB-CFD5502F40FE}" type="presOf" srcId="{D2A0757A-1357-5549-BEEA-EB2F5642CACC}" destId="{F58DAF7C-0CB7-DC4B-A3F8-0AC3AD5BE47F}" srcOrd="0" destOrd="0" presId="urn:microsoft.com/office/officeart/2005/8/layout/cycle2"/>
    <dgm:cxn modelId="{4BEAF9C5-5B95-B648-87DB-83C57F877DAE}" type="presOf" srcId="{6FEC8081-234F-3D4E-9A6D-AB5216A60C99}" destId="{CCBF84DC-9571-944A-A688-B6FA78DD4519}" srcOrd="0" destOrd="0" presId="urn:microsoft.com/office/officeart/2005/8/layout/cycle2"/>
    <dgm:cxn modelId="{51D0E5C6-EE2D-D34E-8F5C-465E894985FB}" srcId="{41196DD1-F0AF-564C-BFF9-F8BD87393A24}" destId="{D2A0757A-1357-5549-BEEA-EB2F5642CACC}" srcOrd="0" destOrd="0" parTransId="{CCDA5768-C33B-5A40-B482-08067FA834E7}" sibTransId="{2A866549-29D5-B444-B14C-B1CAA036BEA1}"/>
    <dgm:cxn modelId="{9409FBDF-20C5-D744-B9F5-E9331A964FD7}" srcId="{41196DD1-F0AF-564C-BFF9-F8BD87393A24}" destId="{82C037C2-1EB6-C24F-9A5B-B61A10BA5E07}" srcOrd="5" destOrd="0" parTransId="{8C24DFB0-5915-A84D-8707-BD976D84F01B}" sibTransId="{DFEFC161-69C2-C641-8296-4821D7620320}"/>
    <dgm:cxn modelId="{335DECE3-E53A-274D-B19A-2409C453CF69}" type="presOf" srcId="{2AECD1D5-B1A3-6B4A-A16D-CBD5D21FAB54}" destId="{3DAF4819-0FC9-644D-881E-47FEEB84D9BC}" srcOrd="0" destOrd="0" presId="urn:microsoft.com/office/officeart/2005/8/layout/cycle2"/>
    <dgm:cxn modelId="{CEE7A6FB-616C-0043-ABD6-4E1E5376B184}" type="presOf" srcId="{970F026A-C0CA-1F42-98DF-7B2295EB78D6}" destId="{5CEF8B3E-7860-4645-96BF-78EB928B0AC2}" srcOrd="0" destOrd="0" presId="urn:microsoft.com/office/officeart/2005/8/layout/cycle2"/>
    <dgm:cxn modelId="{467EF796-3D92-E44E-BA53-D986E68237ED}" type="presParOf" srcId="{29567B1D-9415-1540-8C88-94603BA2AD1A}" destId="{F58DAF7C-0CB7-DC4B-A3F8-0AC3AD5BE47F}" srcOrd="0" destOrd="0" presId="urn:microsoft.com/office/officeart/2005/8/layout/cycle2"/>
    <dgm:cxn modelId="{8AB20AFF-5B4A-2643-9451-ACF825896C6B}" type="presParOf" srcId="{29567B1D-9415-1540-8C88-94603BA2AD1A}" destId="{C7B72510-D828-8244-821B-0BC517049D59}" srcOrd="1" destOrd="0" presId="urn:microsoft.com/office/officeart/2005/8/layout/cycle2"/>
    <dgm:cxn modelId="{C8907CF0-6215-D244-A7A3-63D6ADB130EF}" type="presParOf" srcId="{C7B72510-D828-8244-821B-0BC517049D59}" destId="{69C27AEC-D8F0-6345-92C5-CC5722F52343}" srcOrd="0" destOrd="0" presId="urn:microsoft.com/office/officeart/2005/8/layout/cycle2"/>
    <dgm:cxn modelId="{A7F602EA-2BA6-9244-9FC2-70A8BBE638F1}" type="presParOf" srcId="{29567B1D-9415-1540-8C88-94603BA2AD1A}" destId="{B70747CF-0D25-4C43-BCF5-D59C2AA5AD5E}" srcOrd="2" destOrd="0" presId="urn:microsoft.com/office/officeart/2005/8/layout/cycle2"/>
    <dgm:cxn modelId="{F8DAA122-81B4-0343-B108-FC59703B36CC}" type="presParOf" srcId="{29567B1D-9415-1540-8C88-94603BA2AD1A}" destId="{3DAF4819-0FC9-644D-881E-47FEEB84D9BC}" srcOrd="3" destOrd="0" presId="urn:microsoft.com/office/officeart/2005/8/layout/cycle2"/>
    <dgm:cxn modelId="{1DCC9733-0209-D948-BDC3-8D4C201016F9}" type="presParOf" srcId="{3DAF4819-0FC9-644D-881E-47FEEB84D9BC}" destId="{C7684A66-5F8B-B941-AE21-3D6CAD6B1A56}" srcOrd="0" destOrd="0" presId="urn:microsoft.com/office/officeart/2005/8/layout/cycle2"/>
    <dgm:cxn modelId="{C262D713-4754-F348-B788-F9A6E99B59C9}" type="presParOf" srcId="{29567B1D-9415-1540-8C88-94603BA2AD1A}" destId="{C319A09B-1D62-BD44-9F36-5F4F899D8167}" srcOrd="4" destOrd="0" presId="urn:microsoft.com/office/officeart/2005/8/layout/cycle2"/>
    <dgm:cxn modelId="{2F764D2A-5A2F-7F41-8408-B347F52EE775}" type="presParOf" srcId="{29567B1D-9415-1540-8C88-94603BA2AD1A}" destId="{5CEF8B3E-7860-4645-96BF-78EB928B0AC2}" srcOrd="5" destOrd="0" presId="urn:microsoft.com/office/officeart/2005/8/layout/cycle2"/>
    <dgm:cxn modelId="{317E9EAE-D59D-FD49-8853-3E695C194383}" type="presParOf" srcId="{5CEF8B3E-7860-4645-96BF-78EB928B0AC2}" destId="{A0721D93-D3EF-FA41-92B4-7CCA4775B4C9}" srcOrd="0" destOrd="0" presId="urn:microsoft.com/office/officeart/2005/8/layout/cycle2"/>
    <dgm:cxn modelId="{605A0784-C2CE-1E43-951D-EB4397CD7F59}" type="presParOf" srcId="{29567B1D-9415-1540-8C88-94603BA2AD1A}" destId="{7DACC3FE-D436-A84E-AD79-E76C9DA00698}" srcOrd="6" destOrd="0" presId="urn:microsoft.com/office/officeart/2005/8/layout/cycle2"/>
    <dgm:cxn modelId="{31FED4DE-E3C8-2346-8156-866111E1E3BC}" type="presParOf" srcId="{29567B1D-9415-1540-8C88-94603BA2AD1A}" destId="{B6ABD583-3DB0-004A-8D09-2F832A0575AF}" srcOrd="7" destOrd="0" presId="urn:microsoft.com/office/officeart/2005/8/layout/cycle2"/>
    <dgm:cxn modelId="{FA25B8CE-B6FF-D44F-BA96-9FFB3EDC2E85}" type="presParOf" srcId="{B6ABD583-3DB0-004A-8D09-2F832A0575AF}" destId="{427788D1-3DB9-464B-9A35-93110C992ABB}" srcOrd="0" destOrd="0" presId="urn:microsoft.com/office/officeart/2005/8/layout/cycle2"/>
    <dgm:cxn modelId="{F3F4831F-532D-3F4C-8592-418DE708702C}" type="presParOf" srcId="{29567B1D-9415-1540-8C88-94603BA2AD1A}" destId="{C3E07FAD-16F3-F641-88C3-EA80E2FDCA59}" srcOrd="8" destOrd="0" presId="urn:microsoft.com/office/officeart/2005/8/layout/cycle2"/>
    <dgm:cxn modelId="{E152E969-9A0F-4743-9AE3-5B8EDE0316D8}" type="presParOf" srcId="{29567B1D-9415-1540-8C88-94603BA2AD1A}" destId="{CCBF84DC-9571-944A-A688-B6FA78DD4519}" srcOrd="9" destOrd="0" presId="urn:microsoft.com/office/officeart/2005/8/layout/cycle2"/>
    <dgm:cxn modelId="{EE114406-9965-4842-8D74-CCFF741F6BD8}" type="presParOf" srcId="{CCBF84DC-9571-944A-A688-B6FA78DD4519}" destId="{19BCAC0F-A2F9-F143-8CAD-5DE5F6A86AA0}" srcOrd="0" destOrd="0" presId="urn:microsoft.com/office/officeart/2005/8/layout/cycle2"/>
    <dgm:cxn modelId="{F8DB8DC9-0D3D-1F49-A16E-F547C7CEC009}" type="presParOf" srcId="{29567B1D-9415-1540-8C88-94603BA2AD1A}" destId="{B33FA2A1-207F-DD42-8806-25AB5CDB1838}" srcOrd="10" destOrd="0" presId="urn:microsoft.com/office/officeart/2005/8/layout/cycle2"/>
    <dgm:cxn modelId="{5677185D-EC11-FD43-ACAF-A4325B347214}" type="presParOf" srcId="{29567B1D-9415-1540-8C88-94603BA2AD1A}" destId="{182FB8E1-CE32-634D-A5B4-AAA84A5FB00E}" srcOrd="11" destOrd="0" presId="urn:microsoft.com/office/officeart/2005/8/layout/cycle2"/>
    <dgm:cxn modelId="{698F774A-625F-E64A-9431-E05F1E037975}" type="presParOf" srcId="{182FB8E1-CE32-634D-A5B4-AAA84A5FB00E}" destId="{E08C7684-ED7B-3F4F-9DF3-9CC1DF8DDF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0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970EA8-0023-3F43-ADFC-CE7E68B90EAD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dgm:pt modelId="{AB4290DD-5EFF-E544-810B-C4DFF5A2DEBF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dgm:pt modelId="{8668413B-4D0B-A749-AED5-3D4E01C35E42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dgm:pt modelId="{4D8985A6-B295-1848-946D-B37569C6F118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dgm:pt modelId="{E80E5A18-7E21-AB43-8BAA-D87E8B61AD63}">
      <dgm:prSet phldrT="[Text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D8D388-4F25-4DB1-A485-832E1938F8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3EAD08-A92F-49F5-ACE4-363A63822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Tokens are comprised of properties and behaviors that are interacted with using standard control messages  </a:t>
          </a:r>
        </a:p>
      </dgm:t>
    </dgm:pt>
    <dgm:pt modelId="{4CC92EC7-2662-488E-826B-E107AD51D518}" type="parTrans" cxnId="{3C4FE494-2047-4C9D-8021-1D61728A0800}">
      <dgm:prSet/>
      <dgm:spPr/>
      <dgm:t>
        <a:bodyPr/>
        <a:lstStyle/>
        <a:p>
          <a:endParaRPr lang="en-US"/>
        </a:p>
      </dgm:t>
    </dgm:pt>
    <dgm:pt modelId="{E92DBF8E-15A9-4D49-B580-2F35B591CBE5}" type="sibTrans" cxnId="{3C4FE494-2047-4C9D-8021-1D61728A0800}">
      <dgm:prSet/>
      <dgm:spPr/>
      <dgm:t>
        <a:bodyPr/>
        <a:lstStyle/>
        <a:p>
          <a:endParaRPr lang="en-US"/>
        </a:p>
      </dgm:t>
    </dgm:pt>
    <dgm:pt modelId="{3B71A94E-9E27-49B5-BCD0-1B84A406CB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Tokens will have a common set of base token properties including simple name/value pair generic properties.</a:t>
          </a:r>
        </a:p>
      </dgm:t>
    </dgm:pt>
    <dgm:pt modelId="{DAC3176D-4C06-4A27-89CB-32FA02C9871D}" type="parTrans" cxnId="{B1606D15-0043-4DA6-B8C3-B1EF0BC37890}">
      <dgm:prSet/>
      <dgm:spPr/>
      <dgm:t>
        <a:bodyPr/>
        <a:lstStyle/>
        <a:p>
          <a:endParaRPr lang="en-US"/>
        </a:p>
      </dgm:t>
    </dgm:pt>
    <dgm:pt modelId="{89EF57D4-8BFC-4430-890A-DD7388587B54}" type="sibTrans" cxnId="{B1606D15-0043-4DA6-B8C3-B1EF0BC37890}">
      <dgm:prSet/>
      <dgm:spPr/>
      <dgm:t>
        <a:bodyPr/>
        <a:lstStyle/>
        <a:p>
          <a:endParaRPr lang="en-US"/>
        </a:p>
      </dgm:t>
    </dgm:pt>
    <dgm:pt modelId="{79C3DCA6-F92B-4F7A-8CA6-D08EE09348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Tokens differentiate themselves based on their behaviors and property sets.</a:t>
          </a:r>
        </a:p>
      </dgm:t>
    </dgm:pt>
    <dgm:pt modelId="{BA6B7A19-5373-45C2-9E55-A0C0573C9005}" type="parTrans" cxnId="{1F564F94-58F4-4BB5-9222-8EF68B529817}">
      <dgm:prSet/>
      <dgm:spPr/>
      <dgm:t>
        <a:bodyPr/>
        <a:lstStyle/>
        <a:p>
          <a:endParaRPr lang="en-US"/>
        </a:p>
      </dgm:t>
    </dgm:pt>
    <dgm:pt modelId="{D38FCC1A-6DBD-423A-AE71-1D0507C1BAE7}" type="sibTrans" cxnId="{1F564F94-58F4-4BB5-9222-8EF68B529817}">
      <dgm:prSet/>
      <dgm:spPr/>
      <dgm:t>
        <a:bodyPr/>
        <a:lstStyle/>
        <a:p>
          <a:endParaRPr lang="en-US"/>
        </a:p>
      </dgm:t>
    </dgm:pt>
    <dgm:pt modelId="{947A1234-DC8F-4726-BC23-6CA8F28DD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Taxonomy defines behaviors and properties that are the building blocks of tokens.  Some behaviors are already known, the taxonomy just defines them in a standard way and organizes them.</a:t>
          </a:r>
        </a:p>
      </dgm:t>
    </dgm:pt>
    <dgm:pt modelId="{F5C48CFA-7D69-46F4-95D8-9E12B2F9A81C}" type="parTrans" cxnId="{F8582219-17EF-4E2F-80B9-CC42E90D0382}">
      <dgm:prSet/>
      <dgm:spPr/>
      <dgm:t>
        <a:bodyPr/>
        <a:lstStyle/>
        <a:p>
          <a:endParaRPr lang="en-US"/>
        </a:p>
      </dgm:t>
    </dgm:pt>
    <dgm:pt modelId="{865523CD-0C24-4C0D-9C66-31BB1DCACFF0}" type="sibTrans" cxnId="{F8582219-17EF-4E2F-80B9-CC42E90D0382}">
      <dgm:prSet/>
      <dgm:spPr/>
      <dgm:t>
        <a:bodyPr/>
        <a:lstStyle/>
        <a:p>
          <a:endParaRPr lang="en-US"/>
        </a:p>
      </dgm:t>
    </dgm:pt>
    <dgm:pt modelId="{A1ABE9C9-7D13-4651-8EB1-6299FB17C6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Controls are actions described as messages that are used to invoke a behavior and represent properties.</a:t>
          </a:r>
        </a:p>
      </dgm:t>
    </dgm:pt>
    <dgm:pt modelId="{401477AA-9104-4A4C-8297-48419964CFA9}" type="parTrans" cxnId="{F811AD5A-5A70-4609-A795-8E9351F84F52}">
      <dgm:prSet/>
      <dgm:spPr/>
      <dgm:t>
        <a:bodyPr/>
        <a:lstStyle/>
        <a:p>
          <a:endParaRPr lang="en-US"/>
        </a:p>
      </dgm:t>
    </dgm:pt>
    <dgm:pt modelId="{72C7B213-B455-4C56-BD29-C74257541B1A}" type="sibTrans" cxnId="{F811AD5A-5A70-4609-A795-8E9351F84F52}">
      <dgm:prSet/>
      <dgm:spPr/>
      <dgm:t>
        <a:bodyPr/>
        <a:lstStyle/>
        <a:p>
          <a:endParaRPr lang="en-US"/>
        </a:p>
      </dgm:t>
    </dgm:pt>
    <dgm:pt modelId="{907B9404-B2CD-44FA-8600-7B6DA0E5AA9C}" type="pres">
      <dgm:prSet presAssocID="{ACD8D388-4F25-4DB1-A485-832E1938F82D}" presName="root" presStyleCnt="0">
        <dgm:presLayoutVars>
          <dgm:dir/>
          <dgm:resizeHandles val="exact"/>
        </dgm:presLayoutVars>
      </dgm:prSet>
      <dgm:spPr/>
    </dgm:pt>
    <dgm:pt modelId="{5BDA0884-6AA3-453D-AC08-1D2895D78624}" type="pres">
      <dgm:prSet presAssocID="{F33EAD08-A92F-49F5-ACE4-363A63822088}" presName="compNode" presStyleCnt="0"/>
      <dgm:spPr/>
    </dgm:pt>
    <dgm:pt modelId="{FF051064-B8B4-45D1-8529-2425C13CE824}" type="pres">
      <dgm:prSet presAssocID="{F33EAD08-A92F-49F5-ACE4-363A63822088}" presName="bgRect" presStyleLbl="bgShp" presStyleIdx="0" presStyleCnt="5"/>
      <dgm:spPr/>
    </dgm:pt>
    <dgm:pt modelId="{5A4C382E-CF82-43E8-9B7E-75B7B8C83BEB}" type="pres">
      <dgm:prSet presAssocID="{F33EAD08-A92F-49F5-ACE4-363A638220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A4F62A8-7831-4A5F-8ADF-67490DB9572F}" type="pres">
      <dgm:prSet presAssocID="{F33EAD08-A92F-49F5-ACE4-363A63822088}" presName="spaceRect" presStyleCnt="0"/>
      <dgm:spPr/>
    </dgm:pt>
    <dgm:pt modelId="{0F0488F0-B643-4449-928B-F93AE4E323CF}" type="pres">
      <dgm:prSet presAssocID="{F33EAD08-A92F-49F5-ACE4-363A63822088}" presName="parTx" presStyleLbl="revTx" presStyleIdx="0" presStyleCnt="5">
        <dgm:presLayoutVars>
          <dgm:chMax val="0"/>
          <dgm:chPref val="0"/>
        </dgm:presLayoutVars>
      </dgm:prSet>
      <dgm:spPr/>
    </dgm:pt>
    <dgm:pt modelId="{5181599F-A9A7-4454-ADC2-7272B95AB6B6}" type="pres">
      <dgm:prSet presAssocID="{E92DBF8E-15A9-4D49-B580-2F35B591CBE5}" presName="sibTrans" presStyleCnt="0"/>
      <dgm:spPr/>
    </dgm:pt>
    <dgm:pt modelId="{2C42DE3F-3B92-47A7-B12F-EFABAF71844D}" type="pres">
      <dgm:prSet presAssocID="{3B71A94E-9E27-49B5-BCD0-1B84A406CBBA}" presName="compNode" presStyleCnt="0"/>
      <dgm:spPr/>
    </dgm:pt>
    <dgm:pt modelId="{A6192711-E5C9-48CC-835E-6A9C3CFE58D5}" type="pres">
      <dgm:prSet presAssocID="{3B71A94E-9E27-49B5-BCD0-1B84A406CBBA}" presName="bgRect" presStyleLbl="bgShp" presStyleIdx="1" presStyleCnt="5"/>
      <dgm:spPr/>
    </dgm:pt>
    <dgm:pt modelId="{F2AD27FF-6168-46DE-885B-E468C739BF24}" type="pres">
      <dgm:prSet presAssocID="{3B71A94E-9E27-49B5-BCD0-1B84A406CB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959EF1E-7A20-441F-95CA-7B99759CC109}" type="pres">
      <dgm:prSet presAssocID="{3B71A94E-9E27-49B5-BCD0-1B84A406CBBA}" presName="spaceRect" presStyleCnt="0"/>
      <dgm:spPr/>
    </dgm:pt>
    <dgm:pt modelId="{8CB798A9-5969-4C7C-90B9-FFF5B647CCD9}" type="pres">
      <dgm:prSet presAssocID="{3B71A94E-9E27-49B5-BCD0-1B84A406CBBA}" presName="parTx" presStyleLbl="revTx" presStyleIdx="1" presStyleCnt="5">
        <dgm:presLayoutVars>
          <dgm:chMax val="0"/>
          <dgm:chPref val="0"/>
        </dgm:presLayoutVars>
      </dgm:prSet>
      <dgm:spPr/>
    </dgm:pt>
    <dgm:pt modelId="{70808C80-58EB-4EB6-8A2E-7AF73C98C2BF}" type="pres">
      <dgm:prSet presAssocID="{89EF57D4-8BFC-4430-890A-DD7388587B54}" presName="sibTrans" presStyleCnt="0"/>
      <dgm:spPr/>
    </dgm:pt>
    <dgm:pt modelId="{D13049D3-D1AA-4B6B-8E6E-9AF1CECC282B}" type="pres">
      <dgm:prSet presAssocID="{79C3DCA6-F92B-4F7A-8CA6-D08EE09348A3}" presName="compNode" presStyleCnt="0"/>
      <dgm:spPr/>
    </dgm:pt>
    <dgm:pt modelId="{874EECE9-7796-4518-877D-2A9F5A70C762}" type="pres">
      <dgm:prSet presAssocID="{79C3DCA6-F92B-4F7A-8CA6-D08EE09348A3}" presName="bgRect" presStyleLbl="bgShp" presStyleIdx="2" presStyleCnt="5"/>
      <dgm:spPr/>
    </dgm:pt>
    <dgm:pt modelId="{3961C0CE-99B1-4C07-BBBC-B52A07B0DA79}" type="pres">
      <dgm:prSet presAssocID="{79C3DCA6-F92B-4F7A-8CA6-D08EE09348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2CD91BA3-4711-4D7B-9730-53928318C898}" type="pres">
      <dgm:prSet presAssocID="{79C3DCA6-F92B-4F7A-8CA6-D08EE09348A3}" presName="spaceRect" presStyleCnt="0"/>
      <dgm:spPr/>
    </dgm:pt>
    <dgm:pt modelId="{A84D832A-20A9-466A-8AF0-EFAA575D1797}" type="pres">
      <dgm:prSet presAssocID="{79C3DCA6-F92B-4F7A-8CA6-D08EE09348A3}" presName="parTx" presStyleLbl="revTx" presStyleIdx="2" presStyleCnt="5">
        <dgm:presLayoutVars>
          <dgm:chMax val="0"/>
          <dgm:chPref val="0"/>
        </dgm:presLayoutVars>
      </dgm:prSet>
      <dgm:spPr/>
    </dgm:pt>
    <dgm:pt modelId="{C256F5E3-0EE8-4CB7-9228-13EE65F1EB79}" type="pres">
      <dgm:prSet presAssocID="{D38FCC1A-6DBD-423A-AE71-1D0507C1BAE7}" presName="sibTrans" presStyleCnt="0"/>
      <dgm:spPr/>
    </dgm:pt>
    <dgm:pt modelId="{A069E7C4-D537-4F8D-A90F-6E322B15BD66}" type="pres">
      <dgm:prSet presAssocID="{947A1234-DC8F-4726-BC23-6CA8F28DD0C8}" presName="compNode" presStyleCnt="0"/>
      <dgm:spPr/>
    </dgm:pt>
    <dgm:pt modelId="{EE611467-6309-4FD6-8FCC-55EA462DE8D2}" type="pres">
      <dgm:prSet presAssocID="{947A1234-DC8F-4726-BC23-6CA8F28DD0C8}" presName="bgRect" presStyleLbl="bgShp" presStyleIdx="3" presStyleCnt="5"/>
      <dgm:spPr/>
    </dgm:pt>
    <dgm:pt modelId="{21DAEBB1-794A-4BEE-88DA-78ADD1C6A681}" type="pres">
      <dgm:prSet presAssocID="{947A1234-DC8F-4726-BC23-6CA8F28DD0C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343A8499-F056-4BA2-BDAE-FEDC62A1A740}" type="pres">
      <dgm:prSet presAssocID="{947A1234-DC8F-4726-BC23-6CA8F28DD0C8}" presName="spaceRect" presStyleCnt="0"/>
      <dgm:spPr/>
    </dgm:pt>
    <dgm:pt modelId="{E9AB23A5-72B0-4029-99E5-C989F7B5340D}" type="pres">
      <dgm:prSet presAssocID="{947A1234-DC8F-4726-BC23-6CA8F28DD0C8}" presName="parTx" presStyleLbl="revTx" presStyleIdx="3" presStyleCnt="5">
        <dgm:presLayoutVars>
          <dgm:chMax val="0"/>
          <dgm:chPref val="0"/>
        </dgm:presLayoutVars>
      </dgm:prSet>
      <dgm:spPr/>
    </dgm:pt>
    <dgm:pt modelId="{E59B159D-7AFC-472B-A24D-7B9808EAEF80}" type="pres">
      <dgm:prSet presAssocID="{865523CD-0C24-4C0D-9C66-31BB1DCACFF0}" presName="sibTrans" presStyleCnt="0"/>
      <dgm:spPr/>
    </dgm:pt>
    <dgm:pt modelId="{3B61718C-5B2C-43F8-9610-5293D206CBA0}" type="pres">
      <dgm:prSet presAssocID="{A1ABE9C9-7D13-4651-8EB1-6299FB17C667}" presName="compNode" presStyleCnt="0"/>
      <dgm:spPr/>
    </dgm:pt>
    <dgm:pt modelId="{F82ACEF8-D071-4248-A970-24F0BFDD5122}" type="pres">
      <dgm:prSet presAssocID="{A1ABE9C9-7D13-4651-8EB1-6299FB17C667}" presName="bgRect" presStyleLbl="bgShp" presStyleIdx="4" presStyleCnt="5"/>
      <dgm:spPr/>
    </dgm:pt>
    <dgm:pt modelId="{0DD709A7-3C3F-401B-9739-2625F939BE4D}" type="pres">
      <dgm:prSet presAssocID="{A1ABE9C9-7D13-4651-8EB1-6299FB17C6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4BAF3D2-CCE0-408C-BF99-7708EF8D5EEF}" type="pres">
      <dgm:prSet presAssocID="{A1ABE9C9-7D13-4651-8EB1-6299FB17C667}" presName="spaceRect" presStyleCnt="0"/>
      <dgm:spPr/>
    </dgm:pt>
    <dgm:pt modelId="{AD4382B6-563C-40F0-AFED-838E3DF7A53C}" type="pres">
      <dgm:prSet presAssocID="{A1ABE9C9-7D13-4651-8EB1-6299FB17C6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606D15-0043-4DA6-B8C3-B1EF0BC37890}" srcId="{ACD8D388-4F25-4DB1-A485-832E1938F82D}" destId="{3B71A94E-9E27-49B5-BCD0-1B84A406CBBA}" srcOrd="1" destOrd="0" parTransId="{DAC3176D-4C06-4A27-89CB-32FA02C9871D}" sibTransId="{89EF57D4-8BFC-4430-890A-DD7388587B54}"/>
    <dgm:cxn modelId="{F8582219-17EF-4E2F-80B9-CC42E90D0382}" srcId="{ACD8D388-4F25-4DB1-A485-832E1938F82D}" destId="{947A1234-DC8F-4726-BC23-6CA8F28DD0C8}" srcOrd="3" destOrd="0" parTransId="{F5C48CFA-7D69-46F4-95D8-9E12B2F9A81C}" sibTransId="{865523CD-0C24-4C0D-9C66-31BB1DCACFF0}"/>
    <dgm:cxn modelId="{F2A0411F-6242-9343-8255-782EF90752A9}" type="presOf" srcId="{3B71A94E-9E27-49B5-BCD0-1B84A406CBBA}" destId="{8CB798A9-5969-4C7C-90B9-FFF5B647CCD9}" srcOrd="0" destOrd="0" presId="urn:microsoft.com/office/officeart/2018/2/layout/IconVerticalSolidList"/>
    <dgm:cxn modelId="{D6751C59-E6C8-BE4A-8183-7AE55F4FDBB5}" type="presOf" srcId="{79C3DCA6-F92B-4F7A-8CA6-D08EE09348A3}" destId="{A84D832A-20A9-466A-8AF0-EFAA575D1797}" srcOrd="0" destOrd="0" presId="urn:microsoft.com/office/officeart/2018/2/layout/IconVerticalSolidList"/>
    <dgm:cxn modelId="{F811AD5A-5A70-4609-A795-8E9351F84F52}" srcId="{ACD8D388-4F25-4DB1-A485-832E1938F82D}" destId="{A1ABE9C9-7D13-4651-8EB1-6299FB17C667}" srcOrd="4" destOrd="0" parTransId="{401477AA-9104-4A4C-8297-48419964CFA9}" sibTransId="{72C7B213-B455-4C56-BD29-C74257541B1A}"/>
    <dgm:cxn modelId="{E056D588-6F2B-7142-AADE-32DD09FC7491}" type="presOf" srcId="{ACD8D388-4F25-4DB1-A485-832E1938F82D}" destId="{907B9404-B2CD-44FA-8600-7B6DA0E5AA9C}" srcOrd="0" destOrd="0" presId="urn:microsoft.com/office/officeart/2018/2/layout/IconVerticalSolidList"/>
    <dgm:cxn modelId="{1F564F94-58F4-4BB5-9222-8EF68B529817}" srcId="{ACD8D388-4F25-4DB1-A485-832E1938F82D}" destId="{79C3DCA6-F92B-4F7A-8CA6-D08EE09348A3}" srcOrd="2" destOrd="0" parTransId="{BA6B7A19-5373-45C2-9E55-A0C0573C9005}" sibTransId="{D38FCC1A-6DBD-423A-AE71-1D0507C1BAE7}"/>
    <dgm:cxn modelId="{3C4FE494-2047-4C9D-8021-1D61728A0800}" srcId="{ACD8D388-4F25-4DB1-A485-832E1938F82D}" destId="{F33EAD08-A92F-49F5-ACE4-363A63822088}" srcOrd="0" destOrd="0" parTransId="{4CC92EC7-2662-488E-826B-E107AD51D518}" sibTransId="{E92DBF8E-15A9-4D49-B580-2F35B591CBE5}"/>
    <dgm:cxn modelId="{54AE05B7-F966-8A4E-8B8F-6F65C608EF7E}" type="presOf" srcId="{F33EAD08-A92F-49F5-ACE4-363A63822088}" destId="{0F0488F0-B643-4449-928B-F93AE4E323CF}" srcOrd="0" destOrd="0" presId="urn:microsoft.com/office/officeart/2018/2/layout/IconVerticalSolidList"/>
    <dgm:cxn modelId="{B03833E3-A750-2A42-B9D2-C95CAFB9480A}" type="presOf" srcId="{A1ABE9C9-7D13-4651-8EB1-6299FB17C667}" destId="{AD4382B6-563C-40F0-AFED-838E3DF7A53C}" srcOrd="0" destOrd="0" presId="urn:microsoft.com/office/officeart/2018/2/layout/IconVerticalSolidList"/>
    <dgm:cxn modelId="{96C22CFF-5364-F44D-B746-61A6D989BB39}" type="presOf" srcId="{947A1234-DC8F-4726-BC23-6CA8F28DD0C8}" destId="{E9AB23A5-72B0-4029-99E5-C989F7B5340D}" srcOrd="0" destOrd="0" presId="urn:microsoft.com/office/officeart/2018/2/layout/IconVerticalSolidList"/>
    <dgm:cxn modelId="{7DD27B19-9FE2-AF4A-B0B0-7EFD8F8BD6CE}" type="presParOf" srcId="{907B9404-B2CD-44FA-8600-7B6DA0E5AA9C}" destId="{5BDA0884-6AA3-453D-AC08-1D2895D78624}" srcOrd="0" destOrd="0" presId="urn:microsoft.com/office/officeart/2018/2/layout/IconVerticalSolidList"/>
    <dgm:cxn modelId="{023B6345-82F4-3B4C-9EA5-28891A74885E}" type="presParOf" srcId="{5BDA0884-6AA3-453D-AC08-1D2895D78624}" destId="{FF051064-B8B4-45D1-8529-2425C13CE824}" srcOrd="0" destOrd="0" presId="urn:microsoft.com/office/officeart/2018/2/layout/IconVerticalSolidList"/>
    <dgm:cxn modelId="{DE2C8512-749D-7B43-BBA7-D3E96199AB90}" type="presParOf" srcId="{5BDA0884-6AA3-453D-AC08-1D2895D78624}" destId="{5A4C382E-CF82-43E8-9B7E-75B7B8C83BEB}" srcOrd="1" destOrd="0" presId="urn:microsoft.com/office/officeart/2018/2/layout/IconVerticalSolidList"/>
    <dgm:cxn modelId="{93499C4B-EB59-9141-81DD-D2521BF61F46}" type="presParOf" srcId="{5BDA0884-6AA3-453D-AC08-1D2895D78624}" destId="{0A4F62A8-7831-4A5F-8ADF-67490DB9572F}" srcOrd="2" destOrd="0" presId="urn:microsoft.com/office/officeart/2018/2/layout/IconVerticalSolidList"/>
    <dgm:cxn modelId="{974003A8-7FC9-9747-A83B-7925F51BC91C}" type="presParOf" srcId="{5BDA0884-6AA3-453D-AC08-1D2895D78624}" destId="{0F0488F0-B643-4449-928B-F93AE4E323CF}" srcOrd="3" destOrd="0" presId="urn:microsoft.com/office/officeart/2018/2/layout/IconVerticalSolidList"/>
    <dgm:cxn modelId="{4E99A249-B6C9-AA4F-A1DD-B3EB25E219D3}" type="presParOf" srcId="{907B9404-B2CD-44FA-8600-7B6DA0E5AA9C}" destId="{5181599F-A9A7-4454-ADC2-7272B95AB6B6}" srcOrd="1" destOrd="0" presId="urn:microsoft.com/office/officeart/2018/2/layout/IconVerticalSolidList"/>
    <dgm:cxn modelId="{D26C8C03-9DE3-E842-A971-90CB1BED5188}" type="presParOf" srcId="{907B9404-B2CD-44FA-8600-7B6DA0E5AA9C}" destId="{2C42DE3F-3B92-47A7-B12F-EFABAF71844D}" srcOrd="2" destOrd="0" presId="urn:microsoft.com/office/officeart/2018/2/layout/IconVerticalSolidList"/>
    <dgm:cxn modelId="{DCF97004-4319-B847-B014-5984D53924C8}" type="presParOf" srcId="{2C42DE3F-3B92-47A7-B12F-EFABAF71844D}" destId="{A6192711-E5C9-48CC-835E-6A9C3CFE58D5}" srcOrd="0" destOrd="0" presId="urn:microsoft.com/office/officeart/2018/2/layout/IconVerticalSolidList"/>
    <dgm:cxn modelId="{224D93BB-C5A7-2E4D-A991-7F56E7E96BF6}" type="presParOf" srcId="{2C42DE3F-3B92-47A7-B12F-EFABAF71844D}" destId="{F2AD27FF-6168-46DE-885B-E468C739BF24}" srcOrd="1" destOrd="0" presId="urn:microsoft.com/office/officeart/2018/2/layout/IconVerticalSolidList"/>
    <dgm:cxn modelId="{51E3BC2E-62B9-C247-92E1-95EF571C8757}" type="presParOf" srcId="{2C42DE3F-3B92-47A7-B12F-EFABAF71844D}" destId="{B959EF1E-7A20-441F-95CA-7B99759CC109}" srcOrd="2" destOrd="0" presId="urn:microsoft.com/office/officeart/2018/2/layout/IconVerticalSolidList"/>
    <dgm:cxn modelId="{6883400C-F3F2-AF4F-9704-39EE28D5B645}" type="presParOf" srcId="{2C42DE3F-3B92-47A7-B12F-EFABAF71844D}" destId="{8CB798A9-5969-4C7C-90B9-FFF5B647CCD9}" srcOrd="3" destOrd="0" presId="urn:microsoft.com/office/officeart/2018/2/layout/IconVerticalSolidList"/>
    <dgm:cxn modelId="{96D208CC-7A72-F340-9F41-32E5BE3A4A85}" type="presParOf" srcId="{907B9404-B2CD-44FA-8600-7B6DA0E5AA9C}" destId="{70808C80-58EB-4EB6-8A2E-7AF73C98C2BF}" srcOrd="3" destOrd="0" presId="urn:microsoft.com/office/officeart/2018/2/layout/IconVerticalSolidList"/>
    <dgm:cxn modelId="{30A68A5F-4A79-AE48-8F61-9CFBAE23B0F5}" type="presParOf" srcId="{907B9404-B2CD-44FA-8600-7B6DA0E5AA9C}" destId="{D13049D3-D1AA-4B6B-8E6E-9AF1CECC282B}" srcOrd="4" destOrd="0" presId="urn:microsoft.com/office/officeart/2018/2/layout/IconVerticalSolidList"/>
    <dgm:cxn modelId="{56680EDD-680A-3E4A-97C7-76FF8DC06302}" type="presParOf" srcId="{D13049D3-D1AA-4B6B-8E6E-9AF1CECC282B}" destId="{874EECE9-7796-4518-877D-2A9F5A70C762}" srcOrd="0" destOrd="0" presId="urn:microsoft.com/office/officeart/2018/2/layout/IconVerticalSolidList"/>
    <dgm:cxn modelId="{BAF2BBB1-8DAD-B842-B8C5-BCFA5CD0F2F5}" type="presParOf" srcId="{D13049D3-D1AA-4B6B-8E6E-9AF1CECC282B}" destId="{3961C0CE-99B1-4C07-BBBC-B52A07B0DA79}" srcOrd="1" destOrd="0" presId="urn:microsoft.com/office/officeart/2018/2/layout/IconVerticalSolidList"/>
    <dgm:cxn modelId="{45365734-991B-DF49-AF61-0A73276322A1}" type="presParOf" srcId="{D13049D3-D1AA-4B6B-8E6E-9AF1CECC282B}" destId="{2CD91BA3-4711-4D7B-9730-53928318C898}" srcOrd="2" destOrd="0" presId="urn:microsoft.com/office/officeart/2018/2/layout/IconVerticalSolidList"/>
    <dgm:cxn modelId="{318807D4-78FB-9645-AE7D-4EFA95B26AA6}" type="presParOf" srcId="{D13049D3-D1AA-4B6B-8E6E-9AF1CECC282B}" destId="{A84D832A-20A9-466A-8AF0-EFAA575D1797}" srcOrd="3" destOrd="0" presId="urn:microsoft.com/office/officeart/2018/2/layout/IconVerticalSolidList"/>
    <dgm:cxn modelId="{D312882D-5929-9344-BC27-B534B896B0AD}" type="presParOf" srcId="{907B9404-B2CD-44FA-8600-7B6DA0E5AA9C}" destId="{C256F5E3-0EE8-4CB7-9228-13EE65F1EB79}" srcOrd="5" destOrd="0" presId="urn:microsoft.com/office/officeart/2018/2/layout/IconVerticalSolidList"/>
    <dgm:cxn modelId="{2FD2F40F-FB68-EC4C-92E8-359257AF5E79}" type="presParOf" srcId="{907B9404-B2CD-44FA-8600-7B6DA0E5AA9C}" destId="{A069E7C4-D537-4F8D-A90F-6E322B15BD66}" srcOrd="6" destOrd="0" presId="urn:microsoft.com/office/officeart/2018/2/layout/IconVerticalSolidList"/>
    <dgm:cxn modelId="{7061B9D8-BAAB-7340-9BF1-2B3F9F6C74B2}" type="presParOf" srcId="{A069E7C4-D537-4F8D-A90F-6E322B15BD66}" destId="{EE611467-6309-4FD6-8FCC-55EA462DE8D2}" srcOrd="0" destOrd="0" presId="urn:microsoft.com/office/officeart/2018/2/layout/IconVerticalSolidList"/>
    <dgm:cxn modelId="{189CC7E8-4F51-E648-B78A-A92B2308203C}" type="presParOf" srcId="{A069E7C4-D537-4F8D-A90F-6E322B15BD66}" destId="{21DAEBB1-794A-4BEE-88DA-78ADD1C6A681}" srcOrd="1" destOrd="0" presId="urn:microsoft.com/office/officeart/2018/2/layout/IconVerticalSolidList"/>
    <dgm:cxn modelId="{579DD10D-FA88-074C-BD98-A6FEAAAA111B}" type="presParOf" srcId="{A069E7C4-D537-4F8D-A90F-6E322B15BD66}" destId="{343A8499-F056-4BA2-BDAE-FEDC62A1A740}" srcOrd="2" destOrd="0" presId="urn:microsoft.com/office/officeart/2018/2/layout/IconVerticalSolidList"/>
    <dgm:cxn modelId="{6A0F41F9-80ED-C940-8AB0-788AE6D187F0}" type="presParOf" srcId="{A069E7C4-D537-4F8D-A90F-6E322B15BD66}" destId="{E9AB23A5-72B0-4029-99E5-C989F7B5340D}" srcOrd="3" destOrd="0" presId="urn:microsoft.com/office/officeart/2018/2/layout/IconVerticalSolidList"/>
    <dgm:cxn modelId="{93E7E593-1E4D-8D48-A28E-1DC8042FBC75}" type="presParOf" srcId="{907B9404-B2CD-44FA-8600-7B6DA0E5AA9C}" destId="{E59B159D-7AFC-472B-A24D-7B9808EAEF80}" srcOrd="7" destOrd="0" presId="urn:microsoft.com/office/officeart/2018/2/layout/IconVerticalSolidList"/>
    <dgm:cxn modelId="{3699248F-AF6C-4646-807E-4E086F5FD714}" type="presParOf" srcId="{907B9404-B2CD-44FA-8600-7B6DA0E5AA9C}" destId="{3B61718C-5B2C-43F8-9610-5293D206CBA0}" srcOrd="8" destOrd="0" presId="urn:microsoft.com/office/officeart/2018/2/layout/IconVerticalSolidList"/>
    <dgm:cxn modelId="{2A6CEBD4-FAA1-C745-AD01-55B9EA7442BB}" type="presParOf" srcId="{3B61718C-5B2C-43F8-9610-5293D206CBA0}" destId="{F82ACEF8-D071-4248-A970-24F0BFDD5122}" srcOrd="0" destOrd="0" presId="urn:microsoft.com/office/officeart/2018/2/layout/IconVerticalSolidList"/>
    <dgm:cxn modelId="{8726D42F-B702-904D-A2B4-7A19E71FA102}" type="presParOf" srcId="{3B61718C-5B2C-43F8-9610-5293D206CBA0}" destId="{0DD709A7-3C3F-401B-9739-2625F939BE4D}" srcOrd="1" destOrd="0" presId="urn:microsoft.com/office/officeart/2018/2/layout/IconVerticalSolidList"/>
    <dgm:cxn modelId="{E9540FB2-374B-184A-95FE-FF7913E9898A}" type="presParOf" srcId="{3B61718C-5B2C-43F8-9610-5293D206CBA0}" destId="{E4BAF3D2-CCE0-408C-BF99-7708EF8D5EEF}" srcOrd="2" destOrd="0" presId="urn:microsoft.com/office/officeart/2018/2/layout/IconVerticalSolidList"/>
    <dgm:cxn modelId="{5B923CA8-FDEA-2E48-9112-D199FBD9F502}" type="presParOf" srcId="{3B61718C-5B2C-43F8-9610-5293D206CBA0}" destId="{AD4382B6-563C-40F0-AFED-838E3DF7A5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0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87F288-41F5-8E4E-ADF9-3E9490032902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dgm:pt modelId="{9452E596-A216-9E47-8D29-919C1A6E07E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dgm:pt modelId="{6DC2C98D-CCCC-4F4D-AF92-4F4CEE20908A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DBEE5EA-5E43-6540-AFCA-C4D1A2ABDEF4}" type="parTrans" cxnId="{EB6838B8-F3E8-B64A-A901-7D17343A5228}">
      <dgm:prSet/>
      <dgm:spPr/>
      <dgm:t>
        <a:bodyPr/>
        <a:lstStyle/>
        <a:p>
          <a:endParaRPr lang="en-US"/>
        </a:p>
      </dgm:t>
    </dgm:pt>
    <dgm:pt modelId="{37963F72-FFC7-2D4D-BC86-760EA0718B8B}" type="sibTrans" cxnId="{EB6838B8-F3E8-B64A-A901-7D17343A5228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dgm:pt modelId="{C46FA916-0FFE-3149-AD0A-1DFB3851F0EA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680AEE4C-2E15-3D46-8697-EE656F51DD47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F3CEB537-9C1E-5A42-B93D-1DB74BFFA760}" type="parTrans" cxnId="{53FE1E41-18FD-934C-8F66-D56996418D02}">
      <dgm:prSet/>
      <dgm:spPr/>
      <dgm:t>
        <a:bodyPr/>
        <a:lstStyle/>
        <a:p>
          <a:endParaRPr lang="en-US"/>
        </a:p>
      </dgm:t>
    </dgm:pt>
    <dgm:pt modelId="{390C536F-FD7A-CF4C-99A2-7D94EAC04A83}" type="sibTrans" cxnId="{53FE1E41-18FD-934C-8F66-D56996418D02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D7F58B11-5128-1640-A2C6-1110BB461C0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Bond</a:t>
          </a:r>
        </a:p>
      </dgm:t>
    </dgm:pt>
    <dgm:pt modelId="{C9152EC4-5649-B04A-8BCD-3ECAEF06A4A1}" type="parTrans" cxnId="{01E9C628-C752-E049-B85D-7E7DDA6C837A}">
      <dgm:prSet/>
      <dgm:spPr/>
      <dgm:t>
        <a:bodyPr/>
        <a:lstStyle/>
        <a:p>
          <a:endParaRPr lang="en-US"/>
        </a:p>
      </dgm:t>
    </dgm:pt>
    <dgm:pt modelId="{A1FFA3F0-893B-6448-BE78-252C3CE1EEB5}" type="sibTrans" cxnId="{01E9C628-C752-E049-B85D-7E7DDA6C837A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dgm:pt modelId="{2679247E-FB2D-9841-9DCC-4035E1590273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5F4D043-E260-1B4C-9496-05A202FABE5B}" type="parTrans" cxnId="{5E67E363-EC0B-B042-96A5-89325EAAFF65}">
      <dgm:prSet/>
      <dgm:spPr/>
      <dgm:t>
        <a:bodyPr/>
        <a:lstStyle/>
        <a:p>
          <a:endParaRPr lang="en-US"/>
        </a:p>
      </dgm:t>
    </dgm:pt>
    <dgm:pt modelId="{FC8BD65C-4F20-BB44-856E-29D8A840EB92}" type="sibTrans" cxnId="{5E67E363-EC0B-B042-96A5-89325EAAFF65}">
      <dgm:prSet/>
      <dgm:spPr/>
      <dgm:t>
        <a:bodyPr/>
        <a:lstStyle/>
        <a:p>
          <a:endParaRPr lang="en-US"/>
        </a:p>
      </dgm:t>
    </dgm:pt>
    <dgm:pt modelId="{401706ED-0B37-7B4C-A589-302162ADB371}">
      <dgm:prSet/>
      <dgm:spPr/>
      <dgm:t>
        <a:bodyPr/>
        <a:lstStyle/>
        <a:p>
          <a:r>
            <a:rPr lang="en-US" dirty="0"/>
            <a:t>singleton</a:t>
          </a:r>
        </a:p>
        <a:p>
          <a:r>
            <a:rPr lang="en-US" i="1" dirty="0"/>
            <a:t>s</a:t>
          </a:r>
        </a:p>
      </dgm:t>
    </dgm:pt>
    <dgm:pt modelId="{EFCD32DC-9293-D849-AC40-D980A7D15873}" type="parTrans" cxnId="{67DF86FA-5214-F24D-85D7-52D1240B7543}">
      <dgm:prSet/>
      <dgm:spPr/>
      <dgm:t>
        <a:bodyPr/>
        <a:lstStyle/>
        <a:p>
          <a:endParaRPr lang="en-US"/>
        </a:p>
      </dgm:t>
    </dgm:pt>
    <dgm:pt modelId="{AB1CC68F-75C1-134A-B216-E7529DC30A39}" type="sibTrans" cxnId="{67DF86FA-5214-F24D-85D7-52D1240B7543}">
      <dgm:prSet/>
      <dgm:spPr/>
      <dgm:t>
        <a:bodyPr/>
        <a:lstStyle/>
        <a:p>
          <a:endParaRPr lang="en-US"/>
        </a:p>
      </dgm:t>
    </dgm:pt>
    <dgm:pt modelId="{B10B3219-AC8F-0445-BF11-A4A718F1F9CD}">
      <dgm:prSet phldrT="[Text]"/>
      <dgm:spPr/>
      <dgm:t>
        <a:bodyPr/>
        <a:lstStyle/>
        <a:p>
          <a:r>
            <a:rPr lang="en-US"/>
            <a:t>non-transferable</a:t>
          </a:r>
        </a:p>
      </dgm:t>
    </dgm:pt>
    <dgm:pt modelId="{DF3B1067-0BB0-F044-9A67-B727CFECC172}" type="parTrans" cxnId="{A3FEBD54-85EA-7A4C-A243-9D26FD0D674D}">
      <dgm:prSet/>
      <dgm:spPr/>
      <dgm:t>
        <a:bodyPr/>
        <a:lstStyle/>
        <a:p>
          <a:endParaRPr lang="en-US"/>
        </a:p>
      </dgm:t>
    </dgm:pt>
    <dgm:pt modelId="{FB89B2E5-0DF8-1A42-99D5-26D5B8E557DA}" type="sibTrans" cxnId="{A3FEBD54-85EA-7A4C-A243-9D26FD0D674D}">
      <dgm:prSet/>
      <dgm:spPr/>
      <dgm:t>
        <a:bodyPr/>
        <a:lstStyle/>
        <a:p>
          <a:endParaRPr lang="en-US"/>
        </a:p>
      </dgm:t>
    </dgm:pt>
    <dgm:pt modelId="{A95AEE53-EA6C-BA42-8126-63360642598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vote</a:t>
          </a:r>
        </a:p>
      </dgm:t>
    </dgm:pt>
    <dgm:pt modelId="{8774AEE4-AF9D-0D4D-A366-D1E618B85404}" type="parTrans" cxnId="{5637A290-8E6C-1C4F-A4E6-4EB7E21F71EE}">
      <dgm:prSet/>
      <dgm:spPr/>
      <dgm:t>
        <a:bodyPr/>
        <a:lstStyle/>
        <a:p>
          <a:endParaRPr lang="en-US"/>
        </a:p>
      </dgm:t>
    </dgm:pt>
    <dgm:pt modelId="{F419D99C-6532-6740-85CC-93C890854962}" type="sibTrans" cxnId="{5637A290-8E6C-1C4F-A4E6-4EB7E21F71EE}">
      <dgm:prSet/>
      <dgm:spPr/>
      <dgm:t>
        <a:bodyPr/>
        <a:lstStyle/>
        <a:p>
          <a:endParaRPr lang="en-US"/>
        </a:p>
      </dgm:t>
    </dgm:pt>
    <dgm:pt modelId="{ED82B50B-F755-7A4A-AAC1-79447AD70B03}">
      <dgm:prSet/>
      <dgm:spPr/>
      <dgm:t>
        <a:bodyPr/>
        <a:lstStyle/>
        <a:p>
          <a:r>
            <a:rPr lang="en-US" dirty="0"/>
            <a:t>composites</a:t>
          </a:r>
        </a:p>
      </dgm:t>
    </dgm:pt>
    <dgm:pt modelId="{1D856C15-99B3-FE41-8544-770342D5A4C1}" type="parTrans" cxnId="{E00EB731-BA1C-444E-861F-0E90BF48145E}">
      <dgm:prSet/>
      <dgm:spPr/>
      <dgm:t>
        <a:bodyPr/>
        <a:lstStyle/>
        <a:p>
          <a:endParaRPr lang="en-US"/>
        </a:p>
      </dgm:t>
    </dgm:pt>
    <dgm:pt modelId="{424CCD3F-8F90-1A4B-B5EE-F92817EF4EC5}" type="sibTrans" cxnId="{E00EB731-BA1C-444E-861F-0E90BF48145E}">
      <dgm:prSet/>
      <dgm:spPr/>
      <dgm:t>
        <a:bodyPr/>
        <a:lstStyle/>
        <a:p>
          <a:endParaRPr lang="en-US"/>
        </a:p>
      </dgm:t>
    </dgm:pt>
    <dgm:pt modelId="{00B10219-8BF1-8F41-A569-5FFD00C05E55}">
      <dgm:prSet/>
      <dgm:spPr/>
      <dgm:t>
        <a:bodyPr/>
        <a:lstStyle/>
        <a:p>
          <a:r>
            <a:rPr lang="en-US"/>
            <a:t>transferable</a:t>
          </a:r>
        </a:p>
      </dgm:t>
    </dgm:pt>
    <dgm:pt modelId="{2576E17C-1038-4B4C-B3FF-124ABDADC6E1}" type="parTrans" cxnId="{3C9BDDA6-EFEC-0D41-943D-E25CF5574C33}">
      <dgm:prSet/>
      <dgm:spPr/>
      <dgm:t>
        <a:bodyPr/>
        <a:lstStyle/>
        <a:p>
          <a:endParaRPr lang="en-US"/>
        </a:p>
      </dgm:t>
    </dgm:pt>
    <dgm:pt modelId="{6E18AB3F-3DAD-9243-B123-1E3F91191042}" type="sibTrans" cxnId="{3C9BDDA6-EFEC-0D41-943D-E25CF5574C33}">
      <dgm:prSet/>
      <dgm:spPr/>
      <dgm:t>
        <a:bodyPr/>
        <a:lstStyle/>
        <a:p>
          <a:endParaRPr lang="en-US"/>
        </a:p>
      </dgm:t>
    </dgm:pt>
    <dgm:pt modelId="{7CC9D633-BA4F-7C41-8053-A78D27272800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deed</a:t>
          </a:r>
        </a:p>
      </dgm:t>
    </dgm:pt>
    <dgm:pt modelId="{70C7069C-D4BC-634A-8884-160DF08A6D8A}" type="parTrans" cxnId="{A33CFE7F-9A5F-7744-B288-4C452EB726B5}">
      <dgm:prSet/>
      <dgm:spPr/>
      <dgm:t>
        <a:bodyPr/>
        <a:lstStyle/>
        <a:p>
          <a:endParaRPr lang="en-US"/>
        </a:p>
      </dgm:t>
    </dgm:pt>
    <dgm:pt modelId="{AC6C8BDA-98C0-1D48-83CB-D7500F492A9B}" type="sibTrans" cxnId="{A33CFE7F-9A5F-7744-B288-4C452EB726B5}">
      <dgm:prSet/>
      <dgm:spPr/>
      <dgm:t>
        <a:bodyPr/>
        <a:lstStyle/>
        <a:p>
          <a:endParaRPr lang="en-US"/>
        </a:p>
      </dgm:t>
    </dgm:pt>
    <dgm:pt modelId="{28A1FD85-0721-F546-AEA3-C6CC1CF14577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title</a:t>
          </a:r>
        </a:p>
      </dgm:t>
    </dgm:pt>
    <dgm:pt modelId="{4C71C205-3A1F-7745-971F-F5202369F299}" type="parTrans" cxnId="{3E725A15-09B1-6643-A2C8-FE28F4259A4B}">
      <dgm:prSet/>
      <dgm:spPr/>
      <dgm:t>
        <a:bodyPr/>
        <a:lstStyle/>
        <a:p>
          <a:endParaRPr lang="en-US"/>
        </a:p>
      </dgm:t>
    </dgm:pt>
    <dgm:pt modelId="{24C7CE4B-988E-1942-BD19-88028D73D1B3}" type="sibTrans" cxnId="{3E725A15-09B1-6643-A2C8-FE28F4259A4B}">
      <dgm:prSet/>
      <dgm:spPr/>
      <dgm:t>
        <a:bodyPr/>
        <a:lstStyle/>
        <a:p>
          <a:endParaRPr lang="en-US"/>
        </a:p>
      </dgm:t>
    </dgm:pt>
    <dgm:pt modelId="{72024C8D-F0DC-1F44-B250-ECE2983E5CAA}">
      <dgm:prSet/>
      <dgm:spPr/>
      <dgm:t>
        <a:bodyPr/>
        <a:lstStyle/>
        <a:p>
          <a:r>
            <a:rPr lang="en-US" dirty="0"/>
            <a:t>Whole</a:t>
          </a:r>
        </a:p>
        <a:p>
          <a:r>
            <a:rPr lang="en-US" dirty="0"/>
            <a:t>~d</a:t>
          </a:r>
        </a:p>
      </dgm:t>
    </dgm:pt>
    <dgm:pt modelId="{AC6AC70B-516E-454B-A045-D6CA7062F223}" type="parTrans" cxnId="{081B35B3-D26D-DE4D-9DBC-86A98FCF40BD}">
      <dgm:prSet/>
      <dgm:spPr/>
      <dgm:t>
        <a:bodyPr/>
        <a:lstStyle/>
        <a:p>
          <a:endParaRPr lang="en-US"/>
        </a:p>
      </dgm:t>
    </dgm:pt>
    <dgm:pt modelId="{B8B20DF8-E54A-1247-9215-E3C90604E5E1}" type="sibTrans" cxnId="{081B35B3-D26D-DE4D-9DBC-86A98FCF40BD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3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3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3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3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3"/>
      <dgm:spPr/>
    </dgm:pt>
    <dgm:pt modelId="{C9B8B36C-60E9-7643-8A59-4415D6613DA2}" type="pres">
      <dgm:prSet presAssocID="{9452E596-A216-9E47-8D29-919C1A6E07E1}" presName="text2" presStyleLbl="fgAcc2" presStyleIdx="1" presStyleCnt="3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5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5"/>
      <dgm:spPr/>
    </dgm:pt>
    <dgm:pt modelId="{DFA0D484-D2DD-7445-B5A4-D44BCD20B7C5}" type="pres">
      <dgm:prSet presAssocID="{C46FA916-0FFE-3149-AD0A-1DFB3851F0EA}" presName="text3" presStyleLbl="fgAcc3" presStyleIdx="0" presStyleCnt="5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16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16"/>
      <dgm:spPr/>
    </dgm:pt>
    <dgm:pt modelId="{0E6DEDC6-FD43-DC41-9A85-3E4892CBFCC1}" type="pres">
      <dgm:prSet presAssocID="{F7E1740E-2F7C-2049-96E5-FF905D2C548E}" presName="text4" presStyleLbl="fgAcc4" presStyleIdx="0" presStyleCnt="16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16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16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16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16"/>
      <dgm:spPr/>
    </dgm:pt>
    <dgm:pt modelId="{B669F9A0-5B32-0148-8A28-009118DEBB10}" type="pres">
      <dgm:prSet presAssocID="{0043558D-BEC2-3047-9C10-EE17BB2BB649}" presName="text4" presStyleLbl="fgAcc4" presStyleIdx="2" presStyleCnt="16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16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16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5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5"/>
      <dgm:spPr/>
    </dgm:pt>
    <dgm:pt modelId="{B08741F9-0289-3046-8CC2-17EA4DD821EE}" type="pres">
      <dgm:prSet presAssocID="{7F149706-424C-DB4B-8476-305A0F658F04}" presName="text3" presStyleLbl="fgAcc3" presStyleIdx="1" presStyleCnt="5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16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16"/>
      <dgm:spPr/>
    </dgm:pt>
    <dgm:pt modelId="{A0BCFFE6-AF4B-FA42-845C-702F0E8FD2AB}" type="pres">
      <dgm:prSet presAssocID="{9F1B09ED-B58D-294D-9CE8-D735A3D42C4D}" presName="text4" presStyleLbl="fgAcc4" presStyleIdx="4" presStyleCnt="16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16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16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16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16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16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16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  <dgm:pt modelId="{0181B171-CFCF-2141-8A6A-01FCA424459A}" type="pres">
      <dgm:prSet presAssocID="{F3CEB537-9C1E-5A42-B93D-1DB74BFFA760}" presName="Name23" presStyleLbl="parChTrans1D4" presStyleIdx="8" presStyleCnt="16"/>
      <dgm:spPr/>
    </dgm:pt>
    <dgm:pt modelId="{1A1389C9-1D24-1D40-AE5F-5281EFA261B6}" type="pres">
      <dgm:prSet presAssocID="{680AEE4C-2E15-3D46-8697-EE656F51DD47}" presName="hierRoot4" presStyleCnt="0"/>
      <dgm:spPr/>
    </dgm:pt>
    <dgm:pt modelId="{0C7D7A79-FFE3-3A41-9996-5CAC89780542}" type="pres">
      <dgm:prSet presAssocID="{680AEE4C-2E15-3D46-8697-EE656F51DD47}" presName="composite4" presStyleCnt="0"/>
      <dgm:spPr/>
    </dgm:pt>
    <dgm:pt modelId="{BB8DB9B8-FE23-AE41-BF5C-B262EF10691A}" type="pres">
      <dgm:prSet presAssocID="{680AEE4C-2E15-3D46-8697-EE656F51DD47}" presName="background4" presStyleLbl="node4" presStyleIdx="8" presStyleCnt="16"/>
      <dgm:spPr/>
    </dgm:pt>
    <dgm:pt modelId="{225E2BA3-A3B7-5D48-9C6B-E8B28E67F229}" type="pres">
      <dgm:prSet presAssocID="{680AEE4C-2E15-3D46-8697-EE656F51DD47}" presName="text4" presStyleLbl="fgAcc4" presStyleIdx="8" presStyleCnt="16">
        <dgm:presLayoutVars>
          <dgm:chPref val="3"/>
        </dgm:presLayoutVars>
      </dgm:prSet>
      <dgm:spPr/>
    </dgm:pt>
    <dgm:pt modelId="{E2B55AE1-AC93-E645-93FF-F4A1703988AC}" type="pres">
      <dgm:prSet presAssocID="{680AEE4C-2E15-3D46-8697-EE656F51DD47}" presName="hierChild5" presStyleCnt="0"/>
      <dgm:spPr/>
    </dgm:pt>
    <dgm:pt modelId="{1B1A8213-3358-3B45-BE3D-788D956B7654}" type="pres">
      <dgm:prSet presAssocID="{C9152EC4-5649-B04A-8BCD-3ECAEF06A4A1}" presName="Name23" presStyleLbl="parChTrans1D4" presStyleIdx="9" presStyleCnt="16"/>
      <dgm:spPr/>
    </dgm:pt>
    <dgm:pt modelId="{4F62A89A-FC64-4545-ACFB-CED9E91C94E0}" type="pres">
      <dgm:prSet presAssocID="{D7F58B11-5128-1640-A2C6-1110BB461C0B}" presName="hierRoot4" presStyleCnt="0"/>
      <dgm:spPr/>
    </dgm:pt>
    <dgm:pt modelId="{E469CC4F-6454-A242-9683-0715A998DA25}" type="pres">
      <dgm:prSet presAssocID="{D7F58B11-5128-1640-A2C6-1110BB461C0B}" presName="composite4" presStyleCnt="0"/>
      <dgm:spPr/>
    </dgm:pt>
    <dgm:pt modelId="{B64202D5-9866-7A4E-808A-731671CD3A2C}" type="pres">
      <dgm:prSet presAssocID="{D7F58B11-5128-1640-A2C6-1110BB461C0B}" presName="background4" presStyleLbl="node4" presStyleIdx="9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6851DD7-0F9B-BA48-8046-368FE8F4F984}" type="pres">
      <dgm:prSet presAssocID="{D7F58B11-5128-1640-A2C6-1110BB461C0B}" presName="text4" presStyleLbl="fgAcc4" presStyleIdx="9" presStyleCnt="16">
        <dgm:presLayoutVars>
          <dgm:chPref val="3"/>
        </dgm:presLayoutVars>
      </dgm:prSet>
      <dgm:spPr/>
    </dgm:pt>
    <dgm:pt modelId="{CDFC650F-FE53-054F-B7F9-089B5C3DD9AF}" type="pres">
      <dgm:prSet presAssocID="{D7F58B11-5128-1640-A2C6-1110BB461C0B}" presName="hierChild5" presStyleCnt="0"/>
      <dgm:spPr/>
    </dgm:pt>
    <dgm:pt modelId="{49D80310-6E71-B04C-B42B-B49AE178A562}" type="pres">
      <dgm:prSet presAssocID="{1DBEE5EA-5E43-6540-AFCA-C4D1A2ABDEF4}" presName="Name10" presStyleLbl="parChTrans1D2" presStyleIdx="2" presStyleCnt="3"/>
      <dgm:spPr/>
    </dgm:pt>
    <dgm:pt modelId="{43C62501-09BD-3C47-8481-D9CAD7D5CDDA}" type="pres">
      <dgm:prSet presAssocID="{6DC2C98D-CCCC-4F4D-AF92-4F4CEE20908A}" presName="hierRoot2" presStyleCnt="0"/>
      <dgm:spPr/>
    </dgm:pt>
    <dgm:pt modelId="{0E28C61B-493B-454F-90C7-D4D62AFBF359}" type="pres">
      <dgm:prSet presAssocID="{6DC2C98D-CCCC-4F4D-AF92-4F4CEE20908A}" presName="composite2" presStyleCnt="0"/>
      <dgm:spPr/>
    </dgm:pt>
    <dgm:pt modelId="{25BA7415-94A1-A94F-93CF-D8D33FEEE3B9}" type="pres">
      <dgm:prSet presAssocID="{6DC2C98D-CCCC-4F4D-AF92-4F4CEE20908A}" presName="background2" presStyleLbl="node2" presStyleIdx="2" presStyleCnt="3"/>
      <dgm:spPr/>
    </dgm:pt>
    <dgm:pt modelId="{62EFE8A0-28CA-A141-B4A5-7EF71D9B91C5}" type="pres">
      <dgm:prSet presAssocID="{6DC2C98D-CCCC-4F4D-AF92-4F4CEE20908A}" presName="text2" presStyleLbl="fgAcc2" presStyleIdx="2" presStyleCnt="3">
        <dgm:presLayoutVars>
          <dgm:chPref val="3"/>
        </dgm:presLayoutVars>
      </dgm:prSet>
      <dgm:spPr/>
    </dgm:pt>
    <dgm:pt modelId="{44F9EF7E-B3DD-A04C-94D7-706B08C9242E}" type="pres">
      <dgm:prSet presAssocID="{6DC2C98D-CCCC-4F4D-AF92-4F4CEE20908A}" presName="hierChild3" presStyleCnt="0"/>
      <dgm:spPr/>
    </dgm:pt>
    <dgm:pt modelId="{BBF34C35-61F3-6647-BF9F-94B2BD97DE2B}" type="pres">
      <dgm:prSet presAssocID="{A5F4D043-E260-1B4C-9496-05A202FABE5B}" presName="Name17" presStyleLbl="parChTrans1D3" presStyleIdx="2" presStyleCnt="5"/>
      <dgm:spPr/>
    </dgm:pt>
    <dgm:pt modelId="{026B1565-DC64-4448-865A-07FD8248E23D}" type="pres">
      <dgm:prSet presAssocID="{2679247E-FB2D-9841-9DCC-4035E1590273}" presName="hierRoot3" presStyleCnt="0"/>
      <dgm:spPr/>
    </dgm:pt>
    <dgm:pt modelId="{9A3515BC-F56C-644A-96C7-9FAB6068D546}" type="pres">
      <dgm:prSet presAssocID="{2679247E-FB2D-9841-9DCC-4035E1590273}" presName="composite3" presStyleCnt="0"/>
      <dgm:spPr/>
    </dgm:pt>
    <dgm:pt modelId="{6986B7E6-7277-8045-A036-C6AAFAF52FA3}" type="pres">
      <dgm:prSet presAssocID="{2679247E-FB2D-9841-9DCC-4035E1590273}" presName="background3" presStyleLbl="node3" presStyleIdx="2" presStyleCnt="5"/>
      <dgm:spPr/>
    </dgm:pt>
    <dgm:pt modelId="{4D0BF6CE-D069-6E42-9F1C-57799F5B1699}" type="pres">
      <dgm:prSet presAssocID="{2679247E-FB2D-9841-9DCC-4035E1590273}" presName="text3" presStyleLbl="fgAcc3" presStyleIdx="2" presStyleCnt="5">
        <dgm:presLayoutVars>
          <dgm:chPref val="3"/>
        </dgm:presLayoutVars>
      </dgm:prSet>
      <dgm:spPr/>
    </dgm:pt>
    <dgm:pt modelId="{0CE07DB2-CDD1-5241-93EE-776098A1045A}" type="pres">
      <dgm:prSet presAssocID="{2679247E-FB2D-9841-9DCC-4035E1590273}" presName="hierChild4" presStyleCnt="0"/>
      <dgm:spPr/>
    </dgm:pt>
    <dgm:pt modelId="{C51FAD05-6E08-084A-8C84-49C636BA2903}" type="pres">
      <dgm:prSet presAssocID="{1D856C15-99B3-FE41-8544-770342D5A4C1}" presName="Name23" presStyleLbl="parChTrans1D4" presStyleIdx="10" presStyleCnt="16"/>
      <dgm:spPr/>
    </dgm:pt>
    <dgm:pt modelId="{FF059C22-9033-6C40-BC51-AD9351BC5B9E}" type="pres">
      <dgm:prSet presAssocID="{ED82B50B-F755-7A4A-AAC1-79447AD70B03}" presName="hierRoot4" presStyleCnt="0"/>
      <dgm:spPr/>
    </dgm:pt>
    <dgm:pt modelId="{76E7024D-94C9-E24F-990C-3C5DF6833B5F}" type="pres">
      <dgm:prSet presAssocID="{ED82B50B-F755-7A4A-AAC1-79447AD70B03}" presName="composite4" presStyleCnt="0"/>
      <dgm:spPr/>
    </dgm:pt>
    <dgm:pt modelId="{7E34F603-D52E-2A49-886A-FF1747189D43}" type="pres">
      <dgm:prSet presAssocID="{ED82B50B-F755-7A4A-AAC1-79447AD70B03}" presName="background4" presStyleLbl="node4" presStyleIdx="10" presStyleCnt="16"/>
      <dgm:spPr/>
    </dgm:pt>
    <dgm:pt modelId="{C151BA4A-56EE-114D-B5A1-5835C6CE7881}" type="pres">
      <dgm:prSet presAssocID="{ED82B50B-F755-7A4A-AAC1-79447AD70B03}" presName="text4" presStyleLbl="fgAcc4" presStyleIdx="10" presStyleCnt="16">
        <dgm:presLayoutVars>
          <dgm:chPref val="3"/>
        </dgm:presLayoutVars>
      </dgm:prSet>
      <dgm:spPr/>
    </dgm:pt>
    <dgm:pt modelId="{9CAB0D9B-5371-A541-A044-E8FD7CD049EE}" type="pres">
      <dgm:prSet presAssocID="{ED82B50B-F755-7A4A-AAC1-79447AD70B03}" presName="hierChild5" presStyleCnt="0"/>
      <dgm:spPr/>
    </dgm:pt>
    <dgm:pt modelId="{6C757393-A8A3-EA42-A66B-6786C4048677}" type="pres">
      <dgm:prSet presAssocID="{AC6AC70B-516E-454B-A045-D6CA7062F223}" presName="Name17" presStyleLbl="parChTrans1D3" presStyleIdx="3" presStyleCnt="5"/>
      <dgm:spPr/>
    </dgm:pt>
    <dgm:pt modelId="{4D17B5EF-F914-8940-AB82-0EDFE33A8716}" type="pres">
      <dgm:prSet presAssocID="{72024C8D-F0DC-1F44-B250-ECE2983E5CAA}" presName="hierRoot3" presStyleCnt="0"/>
      <dgm:spPr/>
    </dgm:pt>
    <dgm:pt modelId="{4A7D2D23-7295-344A-B3C5-FCD27F02B3D8}" type="pres">
      <dgm:prSet presAssocID="{72024C8D-F0DC-1F44-B250-ECE2983E5CAA}" presName="composite3" presStyleCnt="0"/>
      <dgm:spPr/>
    </dgm:pt>
    <dgm:pt modelId="{17087B65-ED89-FE45-AE99-2ABDF459D35D}" type="pres">
      <dgm:prSet presAssocID="{72024C8D-F0DC-1F44-B250-ECE2983E5CAA}" presName="background3" presStyleLbl="node3" presStyleIdx="3" presStyleCnt="5"/>
      <dgm:spPr/>
    </dgm:pt>
    <dgm:pt modelId="{7C394292-C03B-AE48-99DA-6A056C6133F0}" type="pres">
      <dgm:prSet presAssocID="{72024C8D-F0DC-1F44-B250-ECE2983E5CAA}" presName="text3" presStyleLbl="fgAcc3" presStyleIdx="3" presStyleCnt="5">
        <dgm:presLayoutVars>
          <dgm:chPref val="3"/>
        </dgm:presLayoutVars>
      </dgm:prSet>
      <dgm:spPr/>
    </dgm:pt>
    <dgm:pt modelId="{0D82977B-6C0D-2E42-B76D-41C3917B5E73}" type="pres">
      <dgm:prSet presAssocID="{72024C8D-F0DC-1F44-B250-ECE2983E5CAA}" presName="hierChild4" presStyleCnt="0"/>
      <dgm:spPr/>
    </dgm:pt>
    <dgm:pt modelId="{3D2CCAA6-C4BD-684B-8E13-E397C8585B48}" type="pres">
      <dgm:prSet presAssocID="{EFCD32DC-9293-D849-AC40-D980A7D15873}" presName="Name17" presStyleLbl="parChTrans1D3" presStyleIdx="4" presStyleCnt="5"/>
      <dgm:spPr/>
    </dgm:pt>
    <dgm:pt modelId="{2ED43712-4743-374F-AC2A-B6AE47444A2B}" type="pres">
      <dgm:prSet presAssocID="{401706ED-0B37-7B4C-A589-302162ADB371}" presName="hierRoot3" presStyleCnt="0"/>
      <dgm:spPr/>
    </dgm:pt>
    <dgm:pt modelId="{88C7E22E-64BC-A049-8B90-9D3F37867730}" type="pres">
      <dgm:prSet presAssocID="{401706ED-0B37-7B4C-A589-302162ADB371}" presName="composite3" presStyleCnt="0"/>
      <dgm:spPr/>
    </dgm:pt>
    <dgm:pt modelId="{275C4045-9F54-3F4C-BE62-9DA97D9736E3}" type="pres">
      <dgm:prSet presAssocID="{401706ED-0B37-7B4C-A589-302162ADB371}" presName="background3" presStyleLbl="node3" presStyleIdx="4" presStyleCnt="5"/>
      <dgm:spPr/>
    </dgm:pt>
    <dgm:pt modelId="{673FF100-B240-7541-9C0F-42C603752E0A}" type="pres">
      <dgm:prSet presAssocID="{401706ED-0B37-7B4C-A589-302162ADB371}" presName="text3" presStyleLbl="fgAcc3" presStyleIdx="4" presStyleCnt="5">
        <dgm:presLayoutVars>
          <dgm:chPref val="3"/>
        </dgm:presLayoutVars>
      </dgm:prSet>
      <dgm:spPr/>
    </dgm:pt>
    <dgm:pt modelId="{9AA0944A-2750-B945-9DAC-E4E9584E92FD}" type="pres">
      <dgm:prSet presAssocID="{401706ED-0B37-7B4C-A589-302162ADB371}" presName="hierChild4" presStyleCnt="0"/>
      <dgm:spPr/>
    </dgm:pt>
    <dgm:pt modelId="{0A70BB91-0948-264A-B2EA-433175DDE9A3}" type="pres">
      <dgm:prSet presAssocID="{DF3B1067-0BB0-F044-9A67-B727CFECC172}" presName="Name23" presStyleLbl="parChTrans1D4" presStyleIdx="11" presStyleCnt="16"/>
      <dgm:spPr/>
    </dgm:pt>
    <dgm:pt modelId="{097781AA-3C5E-C643-BDAB-5B8572BF00FB}" type="pres">
      <dgm:prSet presAssocID="{B10B3219-AC8F-0445-BF11-A4A718F1F9CD}" presName="hierRoot4" presStyleCnt="0"/>
      <dgm:spPr/>
    </dgm:pt>
    <dgm:pt modelId="{D36F35A9-D8B2-4346-9420-B0728C181655}" type="pres">
      <dgm:prSet presAssocID="{B10B3219-AC8F-0445-BF11-A4A718F1F9CD}" presName="composite4" presStyleCnt="0"/>
      <dgm:spPr/>
    </dgm:pt>
    <dgm:pt modelId="{85E0FE02-5FD3-B141-81EF-B4073127AF72}" type="pres">
      <dgm:prSet presAssocID="{B10B3219-AC8F-0445-BF11-A4A718F1F9CD}" presName="background4" presStyleLbl="node4" presStyleIdx="11" presStyleCnt="16"/>
      <dgm:spPr/>
    </dgm:pt>
    <dgm:pt modelId="{740D46E4-766D-8042-8E55-B064E3E6EDF6}" type="pres">
      <dgm:prSet presAssocID="{B10B3219-AC8F-0445-BF11-A4A718F1F9CD}" presName="text4" presStyleLbl="fgAcc4" presStyleIdx="11" presStyleCnt="16">
        <dgm:presLayoutVars>
          <dgm:chPref val="3"/>
        </dgm:presLayoutVars>
      </dgm:prSet>
      <dgm:spPr/>
    </dgm:pt>
    <dgm:pt modelId="{5DF7F9F7-D0AE-2E47-8A7E-B04ECBA7A6A2}" type="pres">
      <dgm:prSet presAssocID="{B10B3219-AC8F-0445-BF11-A4A718F1F9CD}" presName="hierChild5" presStyleCnt="0"/>
      <dgm:spPr/>
    </dgm:pt>
    <dgm:pt modelId="{3A115499-A1FD-3E4C-9F8D-0F158E97CE78}" type="pres">
      <dgm:prSet presAssocID="{8774AEE4-AF9D-0D4D-A366-D1E618B85404}" presName="Name23" presStyleLbl="parChTrans1D4" presStyleIdx="12" presStyleCnt="16"/>
      <dgm:spPr/>
    </dgm:pt>
    <dgm:pt modelId="{45DA32DD-4072-1349-BF59-60A642905020}" type="pres">
      <dgm:prSet presAssocID="{A95AEE53-EA6C-BA42-8126-633606425981}" presName="hierRoot4" presStyleCnt="0"/>
      <dgm:spPr/>
    </dgm:pt>
    <dgm:pt modelId="{DC99DC6A-0D1A-9541-8830-479433990195}" type="pres">
      <dgm:prSet presAssocID="{A95AEE53-EA6C-BA42-8126-633606425981}" presName="composite4" presStyleCnt="0"/>
      <dgm:spPr/>
    </dgm:pt>
    <dgm:pt modelId="{AA904E09-1F2F-DA46-886F-D49BFEBF103F}" type="pres">
      <dgm:prSet presAssocID="{A95AEE53-EA6C-BA42-8126-633606425981}" presName="background4" presStyleLbl="node4" presStyleIdx="12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689D78F7-EF78-E94D-BA54-BA8C64CF3837}" type="pres">
      <dgm:prSet presAssocID="{A95AEE53-EA6C-BA42-8126-633606425981}" presName="text4" presStyleLbl="fgAcc4" presStyleIdx="12" presStyleCnt="16">
        <dgm:presLayoutVars>
          <dgm:chPref val="3"/>
        </dgm:presLayoutVars>
      </dgm:prSet>
      <dgm:spPr/>
    </dgm:pt>
    <dgm:pt modelId="{438B9E51-8D18-DF47-BDEC-8197C00A4BEF}" type="pres">
      <dgm:prSet presAssocID="{A95AEE53-EA6C-BA42-8126-633606425981}" presName="hierChild5" presStyleCnt="0"/>
      <dgm:spPr/>
    </dgm:pt>
    <dgm:pt modelId="{8E72CF41-678A-4F4C-A020-59F9522FD70F}" type="pres">
      <dgm:prSet presAssocID="{2576E17C-1038-4B4C-B3FF-124ABDADC6E1}" presName="Name23" presStyleLbl="parChTrans1D4" presStyleIdx="13" presStyleCnt="16"/>
      <dgm:spPr/>
    </dgm:pt>
    <dgm:pt modelId="{B095DD68-D42D-5B41-83EF-0C2D1AED8120}" type="pres">
      <dgm:prSet presAssocID="{00B10219-8BF1-8F41-A569-5FFD00C05E55}" presName="hierRoot4" presStyleCnt="0"/>
      <dgm:spPr/>
    </dgm:pt>
    <dgm:pt modelId="{9A0D2AAA-0C3F-D94A-ABF7-B69A08462B80}" type="pres">
      <dgm:prSet presAssocID="{00B10219-8BF1-8F41-A569-5FFD00C05E55}" presName="composite4" presStyleCnt="0"/>
      <dgm:spPr/>
    </dgm:pt>
    <dgm:pt modelId="{F25AC4FF-7084-F944-BE11-39A575C9446E}" type="pres">
      <dgm:prSet presAssocID="{00B10219-8BF1-8F41-A569-5FFD00C05E55}" presName="background4" presStyleLbl="node4" presStyleIdx="13" presStyleCnt="16"/>
      <dgm:spPr/>
    </dgm:pt>
    <dgm:pt modelId="{70AB08C7-28D1-3B49-B531-67A59C337451}" type="pres">
      <dgm:prSet presAssocID="{00B10219-8BF1-8F41-A569-5FFD00C05E55}" presName="text4" presStyleLbl="fgAcc4" presStyleIdx="13" presStyleCnt="16">
        <dgm:presLayoutVars>
          <dgm:chPref val="3"/>
        </dgm:presLayoutVars>
      </dgm:prSet>
      <dgm:spPr/>
    </dgm:pt>
    <dgm:pt modelId="{8111CA93-8B2A-7345-9224-1138E9D4D848}" type="pres">
      <dgm:prSet presAssocID="{00B10219-8BF1-8F41-A569-5FFD00C05E55}" presName="hierChild5" presStyleCnt="0"/>
      <dgm:spPr/>
    </dgm:pt>
    <dgm:pt modelId="{C8BA2E82-4020-2E4B-AE60-52AB16D252DA}" type="pres">
      <dgm:prSet presAssocID="{70C7069C-D4BC-634A-8884-160DF08A6D8A}" presName="Name23" presStyleLbl="parChTrans1D4" presStyleIdx="14" presStyleCnt="16"/>
      <dgm:spPr/>
    </dgm:pt>
    <dgm:pt modelId="{7A024498-B17B-D34D-9EE9-7CE3B0B6F53A}" type="pres">
      <dgm:prSet presAssocID="{7CC9D633-BA4F-7C41-8053-A78D27272800}" presName="hierRoot4" presStyleCnt="0"/>
      <dgm:spPr/>
    </dgm:pt>
    <dgm:pt modelId="{AF6F43BC-AB00-7345-839F-8071DA3F58FB}" type="pres">
      <dgm:prSet presAssocID="{7CC9D633-BA4F-7C41-8053-A78D27272800}" presName="composite4" presStyleCnt="0"/>
      <dgm:spPr/>
    </dgm:pt>
    <dgm:pt modelId="{9D639884-F99A-624F-B4DA-03DE43146C61}" type="pres">
      <dgm:prSet presAssocID="{7CC9D633-BA4F-7C41-8053-A78D27272800}" presName="background4" presStyleLbl="node4" presStyleIdx="14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C8A5239-8F8E-D84F-8C62-52E4844260EA}" type="pres">
      <dgm:prSet presAssocID="{7CC9D633-BA4F-7C41-8053-A78D27272800}" presName="text4" presStyleLbl="fgAcc4" presStyleIdx="14" presStyleCnt="16">
        <dgm:presLayoutVars>
          <dgm:chPref val="3"/>
        </dgm:presLayoutVars>
      </dgm:prSet>
      <dgm:spPr/>
    </dgm:pt>
    <dgm:pt modelId="{FD5B1724-0E13-5643-9F85-81A452E74C45}" type="pres">
      <dgm:prSet presAssocID="{7CC9D633-BA4F-7C41-8053-A78D27272800}" presName="hierChild5" presStyleCnt="0"/>
      <dgm:spPr/>
    </dgm:pt>
    <dgm:pt modelId="{10400CA4-7F3C-0444-8B04-6BA06692FEA7}" type="pres">
      <dgm:prSet presAssocID="{4C71C205-3A1F-7745-971F-F5202369F299}" presName="Name23" presStyleLbl="parChTrans1D4" presStyleIdx="15" presStyleCnt="16"/>
      <dgm:spPr/>
    </dgm:pt>
    <dgm:pt modelId="{4EEA7B2F-AD7B-3641-A2C1-E0B7F42C9C53}" type="pres">
      <dgm:prSet presAssocID="{28A1FD85-0721-F546-AEA3-C6CC1CF14577}" presName="hierRoot4" presStyleCnt="0"/>
      <dgm:spPr/>
    </dgm:pt>
    <dgm:pt modelId="{ECD5CDBE-AECB-D745-A1CB-D11BA1E3AC44}" type="pres">
      <dgm:prSet presAssocID="{28A1FD85-0721-F546-AEA3-C6CC1CF14577}" presName="composite4" presStyleCnt="0"/>
      <dgm:spPr/>
    </dgm:pt>
    <dgm:pt modelId="{6E59670B-955F-FE48-BF89-832CCB9A58A0}" type="pres">
      <dgm:prSet presAssocID="{28A1FD85-0721-F546-AEA3-C6CC1CF14577}" presName="background4" presStyleLbl="node4" presStyleIdx="1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CC0A1A98-8EAC-4641-B43A-DDF4BE60CECF}" type="pres">
      <dgm:prSet presAssocID="{28A1FD85-0721-F546-AEA3-C6CC1CF14577}" presName="text4" presStyleLbl="fgAcc4" presStyleIdx="15" presStyleCnt="16">
        <dgm:presLayoutVars>
          <dgm:chPref val="3"/>
        </dgm:presLayoutVars>
      </dgm:prSet>
      <dgm:spPr/>
    </dgm:pt>
    <dgm:pt modelId="{D085BC37-FC08-1044-B99D-30DF169AD054}" type="pres">
      <dgm:prSet presAssocID="{28A1FD85-0721-F546-AEA3-C6CC1CF14577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454E4305-817E-EB41-A896-A1109E084598}" type="presOf" srcId="{680AEE4C-2E15-3D46-8697-EE656F51DD47}" destId="{225E2BA3-A3B7-5D48-9C6B-E8B28E67F229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437C3F08-2D6A-D142-B9F5-82180662AD11}" type="presOf" srcId="{4C71C205-3A1F-7745-971F-F5202369F299}" destId="{10400CA4-7F3C-0444-8B04-6BA06692FEA7}" srcOrd="0" destOrd="0" presId="urn:microsoft.com/office/officeart/2005/8/layout/hierarchy1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F691911-6C5B-F04B-9E5C-CB5304129C23}" type="presOf" srcId="{ED82B50B-F755-7A4A-AAC1-79447AD70B03}" destId="{C151BA4A-56EE-114D-B5A1-5835C6CE7881}" srcOrd="0" destOrd="0" presId="urn:microsoft.com/office/officeart/2005/8/layout/hierarchy1"/>
    <dgm:cxn modelId="{3E725A15-09B1-6643-A2C8-FE28F4259A4B}" srcId="{00B10219-8BF1-8F41-A569-5FFD00C05E55}" destId="{28A1FD85-0721-F546-AEA3-C6CC1CF14577}" srcOrd="1" destOrd="0" parTransId="{4C71C205-3A1F-7745-971F-F5202369F299}" sibTransId="{24C7CE4B-988E-1942-BD19-88028D73D1B3}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E3D7911E-038A-B242-8881-C629485E8BC4}" type="presOf" srcId="{A5F4D043-E260-1B4C-9496-05A202FABE5B}" destId="{BBF34C35-61F3-6647-BF9F-94B2BD97DE2B}" srcOrd="0" destOrd="0" presId="urn:microsoft.com/office/officeart/2005/8/layout/hierarchy1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01E9C628-C752-E049-B85D-7E7DDA6C837A}" srcId="{680AEE4C-2E15-3D46-8697-EE656F51DD47}" destId="{D7F58B11-5128-1640-A2C6-1110BB461C0B}" srcOrd="0" destOrd="0" parTransId="{C9152EC4-5649-B04A-8BCD-3ECAEF06A4A1}" sibTransId="{A1FFA3F0-893B-6448-BE78-252C3CE1EEB5}"/>
    <dgm:cxn modelId="{6DE8A12A-C3E6-7643-8EC4-125D19893E50}" type="presOf" srcId="{AC6AC70B-516E-454B-A045-D6CA7062F223}" destId="{6C757393-A8A3-EA42-A66B-6786C4048677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0090E62F-09AC-4A46-B215-B74178B02321}" type="presOf" srcId="{C9152EC4-5649-B04A-8BCD-3ECAEF06A4A1}" destId="{1B1A8213-3358-3B45-BE3D-788D956B7654}" srcOrd="0" destOrd="0" presId="urn:microsoft.com/office/officeart/2005/8/layout/hierarchy1"/>
    <dgm:cxn modelId="{E00EB731-BA1C-444E-861F-0E90BF48145E}" srcId="{2679247E-FB2D-9841-9DCC-4035E1590273}" destId="{ED82B50B-F755-7A4A-AAC1-79447AD70B03}" srcOrd="0" destOrd="0" parTransId="{1D856C15-99B3-FE41-8544-770342D5A4C1}" sibTransId="{424CCD3F-8F90-1A4B-B5EE-F92817EF4EC5}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527A6D39-EB5D-904D-A8D6-6E980944BD35}" type="presOf" srcId="{1D856C15-99B3-FE41-8544-770342D5A4C1}" destId="{C51FAD05-6E08-084A-8C84-49C636BA2903}" srcOrd="0" destOrd="0" presId="urn:microsoft.com/office/officeart/2005/8/layout/hierarchy1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53FE1E41-18FD-934C-8F66-D56996418D02}" srcId="{7F149706-424C-DB4B-8476-305A0F658F04}" destId="{680AEE4C-2E15-3D46-8697-EE656F51DD47}" srcOrd="1" destOrd="0" parTransId="{F3CEB537-9C1E-5A42-B93D-1DB74BFFA760}" sibTransId="{390C536F-FD7A-CF4C-99A2-7D94EAC04A83}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A3FEBD54-85EA-7A4C-A243-9D26FD0D674D}" srcId="{401706ED-0B37-7B4C-A589-302162ADB371}" destId="{B10B3219-AC8F-0445-BF11-A4A718F1F9CD}" srcOrd="0" destOrd="0" parTransId="{DF3B1067-0BB0-F044-9A67-B727CFECC172}" sibTransId="{FB89B2E5-0DF8-1A42-99D5-26D5B8E557DA}"/>
    <dgm:cxn modelId="{10BDF554-6A64-8947-8F75-B06353800FD7}" type="presOf" srcId="{401706ED-0B37-7B4C-A589-302162ADB371}" destId="{673FF100-B240-7541-9C0F-42C603752E0A}" srcOrd="0" destOrd="0" presId="urn:microsoft.com/office/officeart/2005/8/layout/hierarchy1"/>
    <dgm:cxn modelId="{4EB08459-84E5-B248-A8E2-8FBE8A5A4A34}" type="presOf" srcId="{72024C8D-F0DC-1F44-B250-ECE2983E5CAA}" destId="{7C394292-C03B-AE48-99DA-6A056C6133F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5E67E363-EC0B-B042-96A5-89325EAAFF65}" srcId="{6DC2C98D-CCCC-4F4D-AF92-4F4CEE20908A}" destId="{2679247E-FB2D-9841-9DCC-4035E1590273}" srcOrd="0" destOrd="0" parTransId="{A5F4D043-E260-1B4C-9496-05A202FABE5B}" sibTransId="{FC8BD65C-4F20-BB44-856E-29D8A840EB92}"/>
    <dgm:cxn modelId="{51718868-C42E-5E44-9C08-CDF1DECC4D6A}" type="presOf" srcId="{F3CEB537-9C1E-5A42-B93D-1DB74BFFA760}" destId="{0181B171-CFCF-2141-8A6A-01FCA424459A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A33CFE7F-9A5F-7744-B288-4C452EB726B5}" srcId="{00B10219-8BF1-8F41-A569-5FFD00C05E55}" destId="{7CC9D633-BA4F-7C41-8053-A78D27272800}" srcOrd="0" destOrd="0" parTransId="{70C7069C-D4BC-634A-8884-160DF08A6D8A}" sibTransId="{AC6C8BDA-98C0-1D48-83CB-D7500F492A9B}"/>
    <dgm:cxn modelId="{A1BECE8F-4CE4-244D-A4AC-C58D5B118D00}" type="presOf" srcId="{6DC2C98D-CCCC-4F4D-AF92-4F4CEE20908A}" destId="{62EFE8A0-28CA-A141-B4A5-7EF71D9B91C5}" srcOrd="0" destOrd="0" presId="urn:microsoft.com/office/officeart/2005/8/layout/hierarchy1"/>
    <dgm:cxn modelId="{5637A290-8E6C-1C4F-A4E6-4EB7E21F71EE}" srcId="{B10B3219-AC8F-0445-BF11-A4A718F1F9CD}" destId="{A95AEE53-EA6C-BA42-8126-633606425981}" srcOrd="0" destOrd="0" parTransId="{8774AEE4-AF9D-0D4D-A366-D1E618B85404}" sibTransId="{F419D99C-6532-6740-85CC-93C890854962}"/>
    <dgm:cxn modelId="{07B93199-9B41-AD46-A1FA-09D4369204A5}" type="presOf" srcId="{A95AEE53-EA6C-BA42-8126-633606425981}" destId="{689D78F7-EF78-E94D-BA54-BA8C64CF3837}" srcOrd="0" destOrd="0" presId="urn:microsoft.com/office/officeart/2005/8/layout/hierarchy1"/>
    <dgm:cxn modelId="{246F6F9D-5BEA-A548-A7FD-9F2FC9824DDD}" type="presOf" srcId="{2576E17C-1038-4B4C-B3FF-124ABDADC6E1}" destId="{8E72CF41-678A-4F4C-A020-59F9522FD70F}" srcOrd="0" destOrd="0" presId="urn:microsoft.com/office/officeart/2005/8/layout/hierarchy1"/>
    <dgm:cxn modelId="{3C9BDDA6-EFEC-0D41-943D-E25CF5574C33}" srcId="{401706ED-0B37-7B4C-A589-302162ADB371}" destId="{00B10219-8BF1-8F41-A569-5FFD00C05E55}" srcOrd="1" destOrd="0" parTransId="{2576E17C-1038-4B4C-B3FF-124ABDADC6E1}" sibTransId="{6E18AB3F-3DAD-9243-B123-1E3F91191042}"/>
    <dgm:cxn modelId="{081B35B3-D26D-DE4D-9DBC-86A98FCF40BD}" srcId="{6DC2C98D-CCCC-4F4D-AF92-4F4CEE20908A}" destId="{72024C8D-F0DC-1F44-B250-ECE2983E5CAA}" srcOrd="1" destOrd="0" parTransId="{AC6AC70B-516E-454B-A045-D6CA7062F223}" sibTransId="{B8B20DF8-E54A-1247-9215-E3C90604E5E1}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EB6838B8-F3E8-B64A-A901-7D17343A5228}" srcId="{C087F288-41F5-8E4E-ADF9-3E9490032902}" destId="{6DC2C98D-CCCC-4F4D-AF92-4F4CEE20908A}" srcOrd="2" destOrd="0" parTransId="{1DBEE5EA-5E43-6540-AFCA-C4D1A2ABDEF4}" sibTransId="{37963F72-FFC7-2D4D-BC86-760EA0718B8B}"/>
    <dgm:cxn modelId="{4074BEB9-B009-C745-AD9D-D1FF7B791C8D}" type="presOf" srcId="{2679247E-FB2D-9841-9DCC-4035E1590273}" destId="{4D0BF6CE-D069-6E42-9F1C-57799F5B1699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023B91C1-98C2-3A4E-9501-49118FEA73F6}" type="presOf" srcId="{7CC9D633-BA4F-7C41-8053-A78D27272800}" destId="{DC8A5239-8F8E-D84F-8C62-52E4844260EA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9C33A4CA-6A39-E74B-95C9-B1AD64F4CAD3}" type="presOf" srcId="{1DBEE5EA-5E43-6540-AFCA-C4D1A2ABDEF4}" destId="{49D80310-6E71-B04C-B42B-B49AE178A562}" srcOrd="0" destOrd="0" presId="urn:microsoft.com/office/officeart/2005/8/layout/hierarchy1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DA696CCB-B122-374A-8EC2-57ED87B15B94}" type="presOf" srcId="{D7F58B11-5128-1640-A2C6-1110BB461C0B}" destId="{D6851DD7-0F9B-BA48-8046-368FE8F4F984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511A04D7-B683-3F4C-A1FC-E231BAEF7155}" type="presOf" srcId="{28A1FD85-0721-F546-AEA3-C6CC1CF14577}" destId="{CC0A1A98-8EAC-4641-B43A-DDF4BE60CECF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6D4BF3DC-8446-524C-AFEB-E0E6019949B3}" type="presOf" srcId="{EFCD32DC-9293-D849-AC40-D980A7D15873}" destId="{3D2CCAA6-C4BD-684B-8E13-E397C8585B48}" srcOrd="0" destOrd="0" presId="urn:microsoft.com/office/officeart/2005/8/layout/hierarchy1"/>
    <dgm:cxn modelId="{5F55B2DF-F735-D540-87B1-93E7C500C9B3}" type="presOf" srcId="{8774AEE4-AF9D-0D4D-A366-D1E618B85404}" destId="{3A115499-A1FD-3E4C-9F8D-0F158E97CE78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691507E7-1878-0648-ACD6-34ED71CB53E0}" type="presOf" srcId="{70C7069C-D4BC-634A-8884-160DF08A6D8A}" destId="{C8BA2E82-4020-2E4B-AE60-52AB16D252DA}" srcOrd="0" destOrd="0" presId="urn:microsoft.com/office/officeart/2005/8/layout/hierarchy1"/>
    <dgm:cxn modelId="{2CAA76F1-53B1-664A-BF65-1AE39730153B}" type="presOf" srcId="{DF3B1067-0BB0-F044-9A67-B727CFECC172}" destId="{0A70BB91-0948-264A-B2EA-433175DDE9A3}" srcOrd="0" destOrd="0" presId="urn:microsoft.com/office/officeart/2005/8/layout/hierarchy1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A280DCF5-FA8B-BA4F-9C21-3D9BC8980A79}" type="presOf" srcId="{00B10219-8BF1-8F41-A569-5FFD00C05E55}" destId="{70AB08C7-28D1-3B49-B531-67A59C337451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67DF86FA-5214-F24D-85D7-52D1240B7543}" srcId="{6DC2C98D-CCCC-4F4D-AF92-4F4CEE20908A}" destId="{401706ED-0B37-7B4C-A589-302162ADB371}" srcOrd="2" destOrd="0" parTransId="{EFCD32DC-9293-D849-AC40-D980A7D15873}" sibTransId="{AB1CC68F-75C1-134A-B216-E7529DC30A39}"/>
    <dgm:cxn modelId="{74C7E1FB-ADA8-704E-B270-8AE8108ADB4B}" type="presOf" srcId="{B10B3219-AC8F-0445-BF11-A4A718F1F9CD}" destId="{740D46E4-766D-8042-8E55-B064E3E6EDF6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  <dgm:cxn modelId="{7C20CC56-84F9-BC46-A8EA-335B8A3BE2E0}" type="presParOf" srcId="{36BFBC27-81F4-F143-B7D5-81BF2CED7E73}" destId="{0181B171-CFCF-2141-8A6A-01FCA424459A}" srcOrd="2" destOrd="0" presId="urn:microsoft.com/office/officeart/2005/8/layout/hierarchy1"/>
    <dgm:cxn modelId="{472DAF55-F4ED-1E4B-9A45-57D170B8FC03}" type="presParOf" srcId="{36BFBC27-81F4-F143-B7D5-81BF2CED7E73}" destId="{1A1389C9-1D24-1D40-AE5F-5281EFA261B6}" srcOrd="3" destOrd="0" presId="urn:microsoft.com/office/officeart/2005/8/layout/hierarchy1"/>
    <dgm:cxn modelId="{776D6993-FF0E-A743-B5B1-943C7A76B95B}" type="presParOf" srcId="{1A1389C9-1D24-1D40-AE5F-5281EFA261B6}" destId="{0C7D7A79-FFE3-3A41-9996-5CAC89780542}" srcOrd="0" destOrd="0" presId="urn:microsoft.com/office/officeart/2005/8/layout/hierarchy1"/>
    <dgm:cxn modelId="{01322DE5-5CFE-5047-A7B2-893632C2F677}" type="presParOf" srcId="{0C7D7A79-FFE3-3A41-9996-5CAC89780542}" destId="{BB8DB9B8-FE23-AE41-BF5C-B262EF10691A}" srcOrd="0" destOrd="0" presId="urn:microsoft.com/office/officeart/2005/8/layout/hierarchy1"/>
    <dgm:cxn modelId="{E295762F-CB3E-E74C-B34C-7A89A0F6D25B}" type="presParOf" srcId="{0C7D7A79-FFE3-3A41-9996-5CAC89780542}" destId="{225E2BA3-A3B7-5D48-9C6B-E8B28E67F229}" srcOrd="1" destOrd="0" presId="urn:microsoft.com/office/officeart/2005/8/layout/hierarchy1"/>
    <dgm:cxn modelId="{BE76D5D2-39DB-3F4C-93BB-F98F25658DCF}" type="presParOf" srcId="{1A1389C9-1D24-1D40-AE5F-5281EFA261B6}" destId="{E2B55AE1-AC93-E645-93FF-F4A1703988AC}" srcOrd="1" destOrd="0" presId="urn:microsoft.com/office/officeart/2005/8/layout/hierarchy1"/>
    <dgm:cxn modelId="{75EB769C-9FD8-D34F-9B5D-B0B0C96145FF}" type="presParOf" srcId="{E2B55AE1-AC93-E645-93FF-F4A1703988AC}" destId="{1B1A8213-3358-3B45-BE3D-788D956B7654}" srcOrd="0" destOrd="0" presId="urn:microsoft.com/office/officeart/2005/8/layout/hierarchy1"/>
    <dgm:cxn modelId="{9A0FB101-6776-624C-A2D0-3ABDD5560F5A}" type="presParOf" srcId="{E2B55AE1-AC93-E645-93FF-F4A1703988AC}" destId="{4F62A89A-FC64-4545-ACFB-CED9E91C94E0}" srcOrd="1" destOrd="0" presId="urn:microsoft.com/office/officeart/2005/8/layout/hierarchy1"/>
    <dgm:cxn modelId="{6645279F-A526-EF41-9FF8-B8F64EA54E79}" type="presParOf" srcId="{4F62A89A-FC64-4545-ACFB-CED9E91C94E0}" destId="{E469CC4F-6454-A242-9683-0715A998DA25}" srcOrd="0" destOrd="0" presId="urn:microsoft.com/office/officeart/2005/8/layout/hierarchy1"/>
    <dgm:cxn modelId="{9E218284-D23C-3142-A23F-CBF303C041A8}" type="presParOf" srcId="{E469CC4F-6454-A242-9683-0715A998DA25}" destId="{B64202D5-9866-7A4E-808A-731671CD3A2C}" srcOrd="0" destOrd="0" presId="urn:microsoft.com/office/officeart/2005/8/layout/hierarchy1"/>
    <dgm:cxn modelId="{FDD38BBA-48EF-2944-A65B-8FC8B517B0F3}" type="presParOf" srcId="{E469CC4F-6454-A242-9683-0715A998DA25}" destId="{D6851DD7-0F9B-BA48-8046-368FE8F4F984}" srcOrd="1" destOrd="0" presId="urn:microsoft.com/office/officeart/2005/8/layout/hierarchy1"/>
    <dgm:cxn modelId="{08AF338A-B032-9140-A13D-87D0644D272F}" type="presParOf" srcId="{4F62A89A-FC64-4545-ACFB-CED9E91C94E0}" destId="{CDFC650F-FE53-054F-B7F9-089B5C3DD9AF}" srcOrd="1" destOrd="0" presId="urn:microsoft.com/office/officeart/2005/8/layout/hierarchy1"/>
    <dgm:cxn modelId="{87A72025-67C9-F54D-81C9-0BBB05A81DE1}" type="presParOf" srcId="{A6595520-6C39-4145-A2FD-C7A5666E32DB}" destId="{49D80310-6E71-B04C-B42B-B49AE178A562}" srcOrd="4" destOrd="0" presId="urn:microsoft.com/office/officeart/2005/8/layout/hierarchy1"/>
    <dgm:cxn modelId="{63C960CF-4CA2-5340-AEA5-97CCBCE27038}" type="presParOf" srcId="{A6595520-6C39-4145-A2FD-C7A5666E32DB}" destId="{43C62501-09BD-3C47-8481-D9CAD7D5CDDA}" srcOrd="5" destOrd="0" presId="urn:microsoft.com/office/officeart/2005/8/layout/hierarchy1"/>
    <dgm:cxn modelId="{7C78F114-2DD9-9D43-95F9-BC067A1E0D83}" type="presParOf" srcId="{43C62501-09BD-3C47-8481-D9CAD7D5CDDA}" destId="{0E28C61B-493B-454F-90C7-D4D62AFBF359}" srcOrd="0" destOrd="0" presId="urn:microsoft.com/office/officeart/2005/8/layout/hierarchy1"/>
    <dgm:cxn modelId="{6B00A67D-DF1F-5A46-AAA6-302A8E4F444F}" type="presParOf" srcId="{0E28C61B-493B-454F-90C7-D4D62AFBF359}" destId="{25BA7415-94A1-A94F-93CF-D8D33FEEE3B9}" srcOrd="0" destOrd="0" presId="urn:microsoft.com/office/officeart/2005/8/layout/hierarchy1"/>
    <dgm:cxn modelId="{78E1EBBF-0A41-9541-A2B6-6791E2C4B5CE}" type="presParOf" srcId="{0E28C61B-493B-454F-90C7-D4D62AFBF359}" destId="{62EFE8A0-28CA-A141-B4A5-7EF71D9B91C5}" srcOrd="1" destOrd="0" presId="urn:microsoft.com/office/officeart/2005/8/layout/hierarchy1"/>
    <dgm:cxn modelId="{3FB2EE53-242A-1349-83AB-DFC1510AD154}" type="presParOf" srcId="{43C62501-09BD-3C47-8481-D9CAD7D5CDDA}" destId="{44F9EF7E-B3DD-A04C-94D7-706B08C9242E}" srcOrd="1" destOrd="0" presId="urn:microsoft.com/office/officeart/2005/8/layout/hierarchy1"/>
    <dgm:cxn modelId="{C53167F8-122B-A244-BF6A-76F5A6F1DB90}" type="presParOf" srcId="{44F9EF7E-B3DD-A04C-94D7-706B08C9242E}" destId="{BBF34C35-61F3-6647-BF9F-94B2BD97DE2B}" srcOrd="0" destOrd="0" presId="urn:microsoft.com/office/officeart/2005/8/layout/hierarchy1"/>
    <dgm:cxn modelId="{C96E297A-9C0F-3F43-B82C-82F8C28AF62A}" type="presParOf" srcId="{44F9EF7E-B3DD-A04C-94D7-706B08C9242E}" destId="{026B1565-DC64-4448-865A-07FD8248E23D}" srcOrd="1" destOrd="0" presId="urn:microsoft.com/office/officeart/2005/8/layout/hierarchy1"/>
    <dgm:cxn modelId="{0977099F-F7B8-9746-80BA-017D0BD472C8}" type="presParOf" srcId="{026B1565-DC64-4448-865A-07FD8248E23D}" destId="{9A3515BC-F56C-644A-96C7-9FAB6068D546}" srcOrd="0" destOrd="0" presId="urn:microsoft.com/office/officeart/2005/8/layout/hierarchy1"/>
    <dgm:cxn modelId="{0003BA2D-7592-FB42-BFE3-209C3652C434}" type="presParOf" srcId="{9A3515BC-F56C-644A-96C7-9FAB6068D546}" destId="{6986B7E6-7277-8045-A036-C6AAFAF52FA3}" srcOrd="0" destOrd="0" presId="urn:microsoft.com/office/officeart/2005/8/layout/hierarchy1"/>
    <dgm:cxn modelId="{C3087C8C-711E-A74C-8AED-CBFBC80DE0C4}" type="presParOf" srcId="{9A3515BC-F56C-644A-96C7-9FAB6068D546}" destId="{4D0BF6CE-D069-6E42-9F1C-57799F5B1699}" srcOrd="1" destOrd="0" presId="urn:microsoft.com/office/officeart/2005/8/layout/hierarchy1"/>
    <dgm:cxn modelId="{5060DF11-0689-5749-9C72-64665D447C94}" type="presParOf" srcId="{026B1565-DC64-4448-865A-07FD8248E23D}" destId="{0CE07DB2-CDD1-5241-93EE-776098A1045A}" srcOrd="1" destOrd="0" presId="urn:microsoft.com/office/officeart/2005/8/layout/hierarchy1"/>
    <dgm:cxn modelId="{7991D480-CA44-984A-8C70-A9CFEE9971D3}" type="presParOf" srcId="{0CE07DB2-CDD1-5241-93EE-776098A1045A}" destId="{C51FAD05-6E08-084A-8C84-49C636BA2903}" srcOrd="0" destOrd="0" presId="urn:microsoft.com/office/officeart/2005/8/layout/hierarchy1"/>
    <dgm:cxn modelId="{DFF9A429-B5F7-9B42-9997-1CDBAE553EFC}" type="presParOf" srcId="{0CE07DB2-CDD1-5241-93EE-776098A1045A}" destId="{FF059C22-9033-6C40-BC51-AD9351BC5B9E}" srcOrd="1" destOrd="0" presId="urn:microsoft.com/office/officeart/2005/8/layout/hierarchy1"/>
    <dgm:cxn modelId="{0BA42C7B-8DE9-5B42-8A7D-2281A2C3138B}" type="presParOf" srcId="{FF059C22-9033-6C40-BC51-AD9351BC5B9E}" destId="{76E7024D-94C9-E24F-990C-3C5DF6833B5F}" srcOrd="0" destOrd="0" presId="urn:microsoft.com/office/officeart/2005/8/layout/hierarchy1"/>
    <dgm:cxn modelId="{33746B6C-5F0D-3D4C-B464-245CA8FA6285}" type="presParOf" srcId="{76E7024D-94C9-E24F-990C-3C5DF6833B5F}" destId="{7E34F603-D52E-2A49-886A-FF1747189D43}" srcOrd="0" destOrd="0" presId="urn:microsoft.com/office/officeart/2005/8/layout/hierarchy1"/>
    <dgm:cxn modelId="{943F0741-E05A-7848-AD9D-D41286076C75}" type="presParOf" srcId="{76E7024D-94C9-E24F-990C-3C5DF6833B5F}" destId="{C151BA4A-56EE-114D-B5A1-5835C6CE7881}" srcOrd="1" destOrd="0" presId="urn:microsoft.com/office/officeart/2005/8/layout/hierarchy1"/>
    <dgm:cxn modelId="{95300468-EC70-BA46-8EC9-20F5AF5BECEA}" type="presParOf" srcId="{FF059C22-9033-6C40-BC51-AD9351BC5B9E}" destId="{9CAB0D9B-5371-A541-A044-E8FD7CD049EE}" srcOrd="1" destOrd="0" presId="urn:microsoft.com/office/officeart/2005/8/layout/hierarchy1"/>
    <dgm:cxn modelId="{8BDBC8D7-A1DB-E64B-A32D-F3A3DB43ADEF}" type="presParOf" srcId="{44F9EF7E-B3DD-A04C-94D7-706B08C9242E}" destId="{6C757393-A8A3-EA42-A66B-6786C4048677}" srcOrd="2" destOrd="0" presId="urn:microsoft.com/office/officeart/2005/8/layout/hierarchy1"/>
    <dgm:cxn modelId="{FD16F510-B82E-244B-A939-08BAC8669BFA}" type="presParOf" srcId="{44F9EF7E-B3DD-A04C-94D7-706B08C9242E}" destId="{4D17B5EF-F914-8940-AB82-0EDFE33A8716}" srcOrd="3" destOrd="0" presId="urn:microsoft.com/office/officeart/2005/8/layout/hierarchy1"/>
    <dgm:cxn modelId="{E08E1C50-1CB5-4F45-BCBD-5854B1CCB049}" type="presParOf" srcId="{4D17B5EF-F914-8940-AB82-0EDFE33A8716}" destId="{4A7D2D23-7295-344A-B3C5-FCD27F02B3D8}" srcOrd="0" destOrd="0" presId="urn:microsoft.com/office/officeart/2005/8/layout/hierarchy1"/>
    <dgm:cxn modelId="{870E5D24-13C2-8249-8EF0-A64E5A09F143}" type="presParOf" srcId="{4A7D2D23-7295-344A-B3C5-FCD27F02B3D8}" destId="{17087B65-ED89-FE45-AE99-2ABDF459D35D}" srcOrd="0" destOrd="0" presId="urn:microsoft.com/office/officeart/2005/8/layout/hierarchy1"/>
    <dgm:cxn modelId="{50CF7F6C-C21E-4B49-96A7-40AF77D8D043}" type="presParOf" srcId="{4A7D2D23-7295-344A-B3C5-FCD27F02B3D8}" destId="{7C394292-C03B-AE48-99DA-6A056C6133F0}" srcOrd="1" destOrd="0" presId="urn:microsoft.com/office/officeart/2005/8/layout/hierarchy1"/>
    <dgm:cxn modelId="{D251EC23-06CE-8449-8ED3-F19196892362}" type="presParOf" srcId="{4D17B5EF-F914-8940-AB82-0EDFE33A8716}" destId="{0D82977B-6C0D-2E42-B76D-41C3917B5E73}" srcOrd="1" destOrd="0" presId="urn:microsoft.com/office/officeart/2005/8/layout/hierarchy1"/>
    <dgm:cxn modelId="{22ADDCC6-B8B4-BC4F-AE94-8DCB33AD6E6C}" type="presParOf" srcId="{44F9EF7E-B3DD-A04C-94D7-706B08C9242E}" destId="{3D2CCAA6-C4BD-684B-8E13-E397C8585B48}" srcOrd="4" destOrd="0" presId="urn:microsoft.com/office/officeart/2005/8/layout/hierarchy1"/>
    <dgm:cxn modelId="{F37177B0-60BF-0543-97EF-379C669FB6FC}" type="presParOf" srcId="{44F9EF7E-B3DD-A04C-94D7-706B08C9242E}" destId="{2ED43712-4743-374F-AC2A-B6AE47444A2B}" srcOrd="5" destOrd="0" presId="urn:microsoft.com/office/officeart/2005/8/layout/hierarchy1"/>
    <dgm:cxn modelId="{239700A6-3709-0E48-A41A-17544FC86DD0}" type="presParOf" srcId="{2ED43712-4743-374F-AC2A-B6AE47444A2B}" destId="{88C7E22E-64BC-A049-8B90-9D3F37867730}" srcOrd="0" destOrd="0" presId="urn:microsoft.com/office/officeart/2005/8/layout/hierarchy1"/>
    <dgm:cxn modelId="{8B9D7B19-31D9-D740-83E5-37BE47E89D2D}" type="presParOf" srcId="{88C7E22E-64BC-A049-8B90-9D3F37867730}" destId="{275C4045-9F54-3F4C-BE62-9DA97D9736E3}" srcOrd="0" destOrd="0" presId="urn:microsoft.com/office/officeart/2005/8/layout/hierarchy1"/>
    <dgm:cxn modelId="{BF10BB07-F283-7A48-A3EC-7D9A5BC95DA6}" type="presParOf" srcId="{88C7E22E-64BC-A049-8B90-9D3F37867730}" destId="{673FF100-B240-7541-9C0F-42C603752E0A}" srcOrd="1" destOrd="0" presId="urn:microsoft.com/office/officeart/2005/8/layout/hierarchy1"/>
    <dgm:cxn modelId="{89BCE41D-22C8-9847-A361-3467988B14A4}" type="presParOf" srcId="{2ED43712-4743-374F-AC2A-B6AE47444A2B}" destId="{9AA0944A-2750-B945-9DAC-E4E9584E92FD}" srcOrd="1" destOrd="0" presId="urn:microsoft.com/office/officeart/2005/8/layout/hierarchy1"/>
    <dgm:cxn modelId="{9AA63E9D-124F-2345-B5D3-6E76340BED62}" type="presParOf" srcId="{9AA0944A-2750-B945-9DAC-E4E9584E92FD}" destId="{0A70BB91-0948-264A-B2EA-433175DDE9A3}" srcOrd="0" destOrd="0" presId="urn:microsoft.com/office/officeart/2005/8/layout/hierarchy1"/>
    <dgm:cxn modelId="{8AE2D827-4910-0747-A3E0-6BB30021B515}" type="presParOf" srcId="{9AA0944A-2750-B945-9DAC-E4E9584E92FD}" destId="{097781AA-3C5E-C643-BDAB-5B8572BF00FB}" srcOrd="1" destOrd="0" presId="urn:microsoft.com/office/officeart/2005/8/layout/hierarchy1"/>
    <dgm:cxn modelId="{33D6630E-8A0C-EC42-A925-C0418730936F}" type="presParOf" srcId="{097781AA-3C5E-C643-BDAB-5B8572BF00FB}" destId="{D36F35A9-D8B2-4346-9420-B0728C181655}" srcOrd="0" destOrd="0" presId="urn:microsoft.com/office/officeart/2005/8/layout/hierarchy1"/>
    <dgm:cxn modelId="{806F66AB-B39C-2243-A939-E06536E4A648}" type="presParOf" srcId="{D36F35A9-D8B2-4346-9420-B0728C181655}" destId="{85E0FE02-5FD3-B141-81EF-B4073127AF72}" srcOrd="0" destOrd="0" presId="urn:microsoft.com/office/officeart/2005/8/layout/hierarchy1"/>
    <dgm:cxn modelId="{F30D8D01-8959-D941-B26C-82B273FBDD9C}" type="presParOf" srcId="{D36F35A9-D8B2-4346-9420-B0728C181655}" destId="{740D46E4-766D-8042-8E55-B064E3E6EDF6}" srcOrd="1" destOrd="0" presId="urn:microsoft.com/office/officeart/2005/8/layout/hierarchy1"/>
    <dgm:cxn modelId="{48CC2A6C-27B7-C349-A6D9-7BA697685FA4}" type="presParOf" srcId="{097781AA-3C5E-C643-BDAB-5B8572BF00FB}" destId="{5DF7F9F7-D0AE-2E47-8A7E-B04ECBA7A6A2}" srcOrd="1" destOrd="0" presId="urn:microsoft.com/office/officeart/2005/8/layout/hierarchy1"/>
    <dgm:cxn modelId="{08A6DB10-05BB-E940-A597-AB6757F0CCD7}" type="presParOf" srcId="{5DF7F9F7-D0AE-2E47-8A7E-B04ECBA7A6A2}" destId="{3A115499-A1FD-3E4C-9F8D-0F158E97CE78}" srcOrd="0" destOrd="0" presId="urn:microsoft.com/office/officeart/2005/8/layout/hierarchy1"/>
    <dgm:cxn modelId="{97746DD9-BF7A-7A45-8B20-768B481145FD}" type="presParOf" srcId="{5DF7F9F7-D0AE-2E47-8A7E-B04ECBA7A6A2}" destId="{45DA32DD-4072-1349-BF59-60A642905020}" srcOrd="1" destOrd="0" presId="urn:microsoft.com/office/officeart/2005/8/layout/hierarchy1"/>
    <dgm:cxn modelId="{10811B0D-5FF6-CF45-A1C7-6E2555386575}" type="presParOf" srcId="{45DA32DD-4072-1349-BF59-60A642905020}" destId="{DC99DC6A-0D1A-9541-8830-479433990195}" srcOrd="0" destOrd="0" presId="urn:microsoft.com/office/officeart/2005/8/layout/hierarchy1"/>
    <dgm:cxn modelId="{1DBBF5AA-1443-9742-8CC7-3E2A09E79874}" type="presParOf" srcId="{DC99DC6A-0D1A-9541-8830-479433990195}" destId="{AA904E09-1F2F-DA46-886F-D49BFEBF103F}" srcOrd="0" destOrd="0" presId="urn:microsoft.com/office/officeart/2005/8/layout/hierarchy1"/>
    <dgm:cxn modelId="{5E81EBB6-1786-D64C-BFE1-ED2201E30908}" type="presParOf" srcId="{DC99DC6A-0D1A-9541-8830-479433990195}" destId="{689D78F7-EF78-E94D-BA54-BA8C64CF3837}" srcOrd="1" destOrd="0" presId="urn:microsoft.com/office/officeart/2005/8/layout/hierarchy1"/>
    <dgm:cxn modelId="{0471C30C-620F-4C4F-9300-107F9BE443CA}" type="presParOf" srcId="{45DA32DD-4072-1349-BF59-60A642905020}" destId="{438B9E51-8D18-DF47-BDEC-8197C00A4BEF}" srcOrd="1" destOrd="0" presId="urn:microsoft.com/office/officeart/2005/8/layout/hierarchy1"/>
    <dgm:cxn modelId="{F2075B6E-FC26-214C-B985-2184EB67696F}" type="presParOf" srcId="{9AA0944A-2750-B945-9DAC-E4E9584E92FD}" destId="{8E72CF41-678A-4F4C-A020-59F9522FD70F}" srcOrd="2" destOrd="0" presId="urn:microsoft.com/office/officeart/2005/8/layout/hierarchy1"/>
    <dgm:cxn modelId="{A653D136-4280-7B42-A8D6-C7F4F8C76B77}" type="presParOf" srcId="{9AA0944A-2750-B945-9DAC-E4E9584E92FD}" destId="{B095DD68-D42D-5B41-83EF-0C2D1AED8120}" srcOrd="3" destOrd="0" presId="urn:microsoft.com/office/officeart/2005/8/layout/hierarchy1"/>
    <dgm:cxn modelId="{8CC8B189-A165-724C-981F-8B18530C314C}" type="presParOf" srcId="{B095DD68-D42D-5B41-83EF-0C2D1AED8120}" destId="{9A0D2AAA-0C3F-D94A-ABF7-B69A08462B80}" srcOrd="0" destOrd="0" presId="urn:microsoft.com/office/officeart/2005/8/layout/hierarchy1"/>
    <dgm:cxn modelId="{78E9F549-C6A5-384E-B1B6-DE1DE033444E}" type="presParOf" srcId="{9A0D2AAA-0C3F-D94A-ABF7-B69A08462B80}" destId="{F25AC4FF-7084-F944-BE11-39A575C9446E}" srcOrd="0" destOrd="0" presId="urn:microsoft.com/office/officeart/2005/8/layout/hierarchy1"/>
    <dgm:cxn modelId="{E01F18A5-7D7A-5743-B7B8-396FDAAA03CF}" type="presParOf" srcId="{9A0D2AAA-0C3F-D94A-ABF7-B69A08462B80}" destId="{70AB08C7-28D1-3B49-B531-67A59C337451}" srcOrd="1" destOrd="0" presId="urn:microsoft.com/office/officeart/2005/8/layout/hierarchy1"/>
    <dgm:cxn modelId="{92E7A557-8C24-554F-A641-83FD08A74DE3}" type="presParOf" srcId="{B095DD68-D42D-5B41-83EF-0C2D1AED8120}" destId="{8111CA93-8B2A-7345-9224-1138E9D4D848}" srcOrd="1" destOrd="0" presId="urn:microsoft.com/office/officeart/2005/8/layout/hierarchy1"/>
    <dgm:cxn modelId="{401B49DE-A7B0-8D46-ADAD-DD9910A2B5BE}" type="presParOf" srcId="{8111CA93-8B2A-7345-9224-1138E9D4D848}" destId="{C8BA2E82-4020-2E4B-AE60-52AB16D252DA}" srcOrd="0" destOrd="0" presId="urn:microsoft.com/office/officeart/2005/8/layout/hierarchy1"/>
    <dgm:cxn modelId="{EC727929-CC4A-4742-AA0C-7DFCB040A11E}" type="presParOf" srcId="{8111CA93-8B2A-7345-9224-1138E9D4D848}" destId="{7A024498-B17B-D34D-9EE9-7CE3B0B6F53A}" srcOrd="1" destOrd="0" presId="urn:microsoft.com/office/officeart/2005/8/layout/hierarchy1"/>
    <dgm:cxn modelId="{286C9306-E82C-A147-9771-DCFAABEB4D6F}" type="presParOf" srcId="{7A024498-B17B-D34D-9EE9-7CE3B0B6F53A}" destId="{AF6F43BC-AB00-7345-839F-8071DA3F58FB}" srcOrd="0" destOrd="0" presId="urn:microsoft.com/office/officeart/2005/8/layout/hierarchy1"/>
    <dgm:cxn modelId="{BD0056D9-ED61-4744-9C87-483EF8B0009E}" type="presParOf" srcId="{AF6F43BC-AB00-7345-839F-8071DA3F58FB}" destId="{9D639884-F99A-624F-B4DA-03DE43146C61}" srcOrd="0" destOrd="0" presId="urn:microsoft.com/office/officeart/2005/8/layout/hierarchy1"/>
    <dgm:cxn modelId="{DC53B624-F4D2-7749-8083-24F105D5782A}" type="presParOf" srcId="{AF6F43BC-AB00-7345-839F-8071DA3F58FB}" destId="{DC8A5239-8F8E-D84F-8C62-52E4844260EA}" srcOrd="1" destOrd="0" presId="urn:microsoft.com/office/officeart/2005/8/layout/hierarchy1"/>
    <dgm:cxn modelId="{E6579A5B-41BD-D44E-ACFD-FB9749E01EB1}" type="presParOf" srcId="{7A024498-B17B-D34D-9EE9-7CE3B0B6F53A}" destId="{FD5B1724-0E13-5643-9F85-81A452E74C45}" srcOrd="1" destOrd="0" presId="urn:microsoft.com/office/officeart/2005/8/layout/hierarchy1"/>
    <dgm:cxn modelId="{0613EE33-5DD4-0545-A73D-3CF106D24558}" type="presParOf" srcId="{8111CA93-8B2A-7345-9224-1138E9D4D848}" destId="{10400CA4-7F3C-0444-8B04-6BA06692FEA7}" srcOrd="2" destOrd="0" presId="urn:microsoft.com/office/officeart/2005/8/layout/hierarchy1"/>
    <dgm:cxn modelId="{46A57471-FAEF-0F4F-A3DB-3D2B2E3D0D7F}" type="presParOf" srcId="{8111CA93-8B2A-7345-9224-1138E9D4D848}" destId="{4EEA7B2F-AD7B-3641-A2C1-E0B7F42C9C53}" srcOrd="3" destOrd="0" presId="urn:microsoft.com/office/officeart/2005/8/layout/hierarchy1"/>
    <dgm:cxn modelId="{AA3E1FAB-E8BC-EF42-B692-DA9C9B8759CF}" type="presParOf" srcId="{4EEA7B2F-AD7B-3641-A2C1-E0B7F42C9C53}" destId="{ECD5CDBE-AECB-D745-A1CB-D11BA1E3AC44}" srcOrd="0" destOrd="0" presId="urn:microsoft.com/office/officeart/2005/8/layout/hierarchy1"/>
    <dgm:cxn modelId="{4FD2AA3E-CDD7-4D43-8A3A-4E2B2D4A369B}" type="presParOf" srcId="{ECD5CDBE-AECB-D745-A1CB-D11BA1E3AC44}" destId="{6E59670B-955F-FE48-BF89-832CCB9A58A0}" srcOrd="0" destOrd="0" presId="urn:microsoft.com/office/officeart/2005/8/layout/hierarchy1"/>
    <dgm:cxn modelId="{434F240E-47C5-8440-9EB8-81599E203223}" type="presParOf" srcId="{ECD5CDBE-AECB-D745-A1CB-D11BA1E3AC44}" destId="{CC0A1A98-8EAC-4641-B43A-DDF4BE60CECF}" srcOrd="1" destOrd="0" presId="urn:microsoft.com/office/officeart/2005/8/layout/hierarchy1"/>
    <dgm:cxn modelId="{5D071E09-71DE-3444-BD14-92378A2E6D33}" type="presParOf" srcId="{4EEA7B2F-AD7B-3641-A2C1-E0B7F42C9C53}" destId="{D085BC37-FC08-1044-B99D-30DF169AD0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A8B4A50-4245-CE40-86B0-5EC81BC5BBF7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8D1382A-B3E7-7A48-8BCF-0902C5319AA6}">
      <dgm:prSet phldrT="[Text]"/>
      <dgm:spPr>
        <a:blipFill>
          <a:blip xmlns:r="http://schemas.openxmlformats.org/officeDocument/2006/relationships" r:embed="rId1"/>
          <a:stretch>
            <a:fillRect t="-9524" b="-142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7BE91B7-122E-ED4E-A6CE-002D08674E9C}" type="parTrans" cxnId="{68EAAC25-CE5D-C24F-A42E-299C5EAD154F}">
      <dgm:prSet/>
      <dgm:spPr/>
      <dgm:t>
        <a:bodyPr/>
        <a:lstStyle/>
        <a:p>
          <a:endParaRPr lang="en-US"/>
        </a:p>
      </dgm:t>
    </dgm:pt>
    <dgm:pt modelId="{8A707933-7A0F-9447-B4BC-C2BD078F65BD}" type="sibTrans" cxnId="{68EAAC25-CE5D-C24F-A42E-299C5EAD154F}">
      <dgm:prSet/>
      <dgm:spPr/>
      <dgm:t>
        <a:bodyPr/>
        <a:lstStyle/>
        <a:p>
          <a:endParaRPr lang="en-US"/>
        </a:p>
      </dgm:t>
    </dgm:pt>
    <dgm:pt modelId="{0E694457-4CD1-9546-9979-DC721898F1B6}">
      <dgm:prSet phldrT="[Text]"/>
      <dgm:spPr/>
      <dgm:t>
        <a:bodyPr/>
        <a:lstStyle/>
        <a:p>
          <a:r>
            <a:rPr lang="en-US" i="1" dirty="0"/>
            <a:t>~t </a:t>
          </a:r>
          <a:r>
            <a:rPr lang="en-US" dirty="0"/>
            <a:t>- Non-transferable</a:t>
          </a:r>
        </a:p>
      </dgm:t>
    </dgm:pt>
    <dgm:pt modelId="{C677880A-BD4E-2B43-B9D6-F4509A8188AC}" type="parTrans" cxnId="{F71AD83D-69C2-0F4C-AE76-437C712780FE}">
      <dgm:prSet/>
      <dgm:spPr/>
      <dgm:t>
        <a:bodyPr/>
        <a:lstStyle/>
        <a:p>
          <a:endParaRPr lang="en-US"/>
        </a:p>
      </dgm:t>
    </dgm:pt>
    <dgm:pt modelId="{2ADDDEF6-9F65-FB46-8154-FB0E0C3235E9}" type="sibTrans" cxnId="{F71AD83D-69C2-0F4C-AE76-437C712780FE}">
      <dgm:prSet/>
      <dgm:spPr/>
      <dgm:t>
        <a:bodyPr/>
        <a:lstStyle/>
        <a:p>
          <a:endParaRPr lang="en-US"/>
        </a:p>
      </dgm:t>
    </dgm:pt>
    <dgm:pt modelId="{8F8B69EA-BAEC-7144-934F-1EE7D352A6CC}">
      <dgm:prSet/>
      <dgm:spPr>
        <a:blipFill>
          <a:blip xmlns:r="http://schemas.openxmlformats.org/officeDocument/2006/relationships" r:embed="rId2"/>
          <a:stretch>
            <a:fillRect t="-10000" b="-2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CA9028C-3E3F-A443-B946-DB9E7B5A90CF}" type="parTrans" cxnId="{389E2175-381E-E347-A13B-7DE17D2B9890}">
      <dgm:prSet/>
      <dgm:spPr/>
      <dgm:t>
        <a:bodyPr/>
        <a:lstStyle/>
        <a:p>
          <a:endParaRPr lang="en-US"/>
        </a:p>
      </dgm:t>
    </dgm:pt>
    <dgm:pt modelId="{0678CCB3-75B5-E748-9B3F-EFDC07506693}" type="sibTrans" cxnId="{389E2175-381E-E347-A13B-7DE17D2B9890}">
      <dgm:prSet/>
      <dgm:spPr/>
      <dgm:t>
        <a:bodyPr/>
        <a:lstStyle/>
        <a:p>
          <a:endParaRPr lang="en-US"/>
        </a:p>
      </dgm:t>
    </dgm:pt>
    <dgm:pt modelId="{5B9826A1-3486-2A4A-8086-5B83ECAB8BA1}">
      <dgm:prSet/>
      <dgm:spPr>
        <a:blipFill>
          <a:blip xmlns:r="http://schemas.openxmlformats.org/officeDocument/2006/relationships" r:embed="rId3"/>
          <a:stretch>
            <a:fillRect t="-9524" b="-142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F590B86-9047-0B4F-8F47-C3A14C598DDB}" type="parTrans" cxnId="{A8727E4E-367D-0A46-8118-853B755596DB}">
      <dgm:prSet/>
      <dgm:spPr/>
      <dgm:t>
        <a:bodyPr/>
        <a:lstStyle/>
        <a:p>
          <a:endParaRPr lang="en-US"/>
        </a:p>
      </dgm:t>
    </dgm:pt>
    <dgm:pt modelId="{8642B364-AEC6-7A44-8130-0D36C0E6D129}" type="sibTrans" cxnId="{A8727E4E-367D-0A46-8118-853B755596DB}">
      <dgm:prSet/>
      <dgm:spPr/>
      <dgm:t>
        <a:bodyPr/>
        <a:lstStyle/>
        <a:p>
          <a:endParaRPr lang="en-US"/>
        </a:p>
      </dgm:t>
    </dgm:pt>
    <dgm:pt modelId="{32D97897-D01A-8E48-A883-35D49949C305}">
      <dgm:prSet/>
      <dgm:spPr>
        <a:blipFill>
          <a:blip xmlns:r="http://schemas.openxmlformats.org/officeDocument/2006/relationships" r:embed="rId4"/>
          <a:stretch>
            <a:fillRect t="-4762" b="-142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EA4F0CE-D4C3-C04D-A54F-D787D64EE270}" type="parTrans" cxnId="{A5B496C1-3D7A-A742-ACDD-5BF3B8F3C7CE}">
      <dgm:prSet/>
      <dgm:spPr/>
      <dgm:t>
        <a:bodyPr/>
        <a:lstStyle/>
        <a:p>
          <a:endParaRPr lang="en-US"/>
        </a:p>
      </dgm:t>
    </dgm:pt>
    <dgm:pt modelId="{D5637DE2-18AC-EE44-A42E-F8DB10340EE1}" type="sibTrans" cxnId="{A5B496C1-3D7A-A742-ACDD-5BF3B8F3C7CE}">
      <dgm:prSet/>
      <dgm:spPr/>
      <dgm:t>
        <a:bodyPr/>
        <a:lstStyle/>
        <a:p>
          <a:endParaRPr lang="en-US"/>
        </a:p>
      </dgm:t>
    </dgm:pt>
    <dgm:pt modelId="{DC73C4B6-6FFC-F848-B983-316216DDCF35}">
      <dgm:prSet/>
      <dgm:spPr>
        <a:blipFill>
          <a:blip xmlns:r="http://schemas.openxmlformats.org/officeDocument/2006/relationships" r:embed="rId5"/>
          <a:stretch>
            <a:fillRect t="-9524" b="-142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FE94CEB-9AC0-CA46-9F00-58F7309E81F4}" type="parTrans" cxnId="{4AD75F15-6918-B249-A25E-902EE44F0943}">
      <dgm:prSet/>
      <dgm:spPr/>
      <dgm:t>
        <a:bodyPr/>
        <a:lstStyle/>
        <a:p>
          <a:endParaRPr lang="en-US"/>
        </a:p>
      </dgm:t>
    </dgm:pt>
    <dgm:pt modelId="{5728E095-4037-4249-8736-B95FFC2A9179}" type="sibTrans" cxnId="{4AD75F15-6918-B249-A25E-902EE44F0943}">
      <dgm:prSet/>
      <dgm:spPr/>
      <dgm:t>
        <a:bodyPr/>
        <a:lstStyle/>
        <a:p>
          <a:endParaRPr lang="en-US"/>
        </a:p>
      </dgm:t>
    </dgm:pt>
    <dgm:pt modelId="{525D4536-478A-CC4B-8717-47A989493B41}">
      <dgm:prSet/>
      <dgm:spPr>
        <a:blipFill>
          <a:blip xmlns:r="http://schemas.openxmlformats.org/officeDocument/2006/relationships" r:embed="rId6"/>
          <a:stretch>
            <a:fillRect t="-10000" b="-2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ADA53C9-85DD-B74A-8EB3-3EE14897D14C}" type="parTrans" cxnId="{F4459B07-CFA2-1848-A729-D6887BBF9D55}">
      <dgm:prSet/>
      <dgm:spPr/>
      <dgm:t>
        <a:bodyPr/>
        <a:lstStyle/>
        <a:p>
          <a:endParaRPr lang="en-US"/>
        </a:p>
      </dgm:t>
    </dgm:pt>
    <dgm:pt modelId="{80BFF125-F41A-5447-9F97-6D3AEA554863}" type="sibTrans" cxnId="{F4459B07-CFA2-1848-A729-D6887BBF9D55}">
      <dgm:prSet/>
      <dgm:spPr/>
      <dgm:t>
        <a:bodyPr/>
        <a:lstStyle/>
        <a:p>
          <a:endParaRPr lang="en-US"/>
        </a:p>
      </dgm:t>
    </dgm:pt>
    <dgm:pt modelId="{7983790D-840D-434F-8013-7D3406149829}" type="pres">
      <dgm:prSet presAssocID="{3A8B4A50-4245-CE40-86B0-5EC81BC5BBF7}" presName="Name0" presStyleCnt="0">
        <dgm:presLayoutVars>
          <dgm:chMax val="7"/>
          <dgm:chPref val="7"/>
          <dgm:dir/>
        </dgm:presLayoutVars>
      </dgm:prSet>
      <dgm:spPr/>
    </dgm:pt>
    <dgm:pt modelId="{1E6B4B44-9AA7-B545-804E-86E1E691A7B1}" type="pres">
      <dgm:prSet presAssocID="{3A8B4A50-4245-CE40-86B0-5EC81BC5BBF7}" presName="Name1" presStyleCnt="0"/>
      <dgm:spPr/>
    </dgm:pt>
    <dgm:pt modelId="{5679290B-7A9C-D04F-AD79-E65030B3F867}" type="pres">
      <dgm:prSet presAssocID="{3A8B4A50-4245-CE40-86B0-5EC81BC5BBF7}" presName="cycle" presStyleCnt="0"/>
      <dgm:spPr/>
    </dgm:pt>
    <dgm:pt modelId="{0E905727-3893-944C-8421-2FAD7FBA69D0}" type="pres">
      <dgm:prSet presAssocID="{3A8B4A50-4245-CE40-86B0-5EC81BC5BBF7}" presName="srcNode" presStyleLbl="node1" presStyleIdx="0" presStyleCnt="7"/>
      <dgm:spPr/>
    </dgm:pt>
    <dgm:pt modelId="{50E84F6F-3E41-FC49-AAAE-A1ED07DFB894}" type="pres">
      <dgm:prSet presAssocID="{3A8B4A50-4245-CE40-86B0-5EC81BC5BBF7}" presName="conn" presStyleLbl="parChTrans1D2" presStyleIdx="0" presStyleCnt="1"/>
      <dgm:spPr/>
    </dgm:pt>
    <dgm:pt modelId="{48C0B541-2D9A-7646-ABD4-5A66512275BD}" type="pres">
      <dgm:prSet presAssocID="{3A8B4A50-4245-CE40-86B0-5EC81BC5BBF7}" presName="extraNode" presStyleLbl="node1" presStyleIdx="0" presStyleCnt="7"/>
      <dgm:spPr/>
    </dgm:pt>
    <dgm:pt modelId="{4FCF6748-177C-954D-8469-2DCA6A637942}" type="pres">
      <dgm:prSet presAssocID="{3A8B4A50-4245-CE40-86B0-5EC81BC5BBF7}" presName="dstNode" presStyleLbl="node1" presStyleIdx="0" presStyleCnt="7"/>
      <dgm:spPr/>
    </dgm:pt>
    <dgm:pt modelId="{D9CFE800-11FE-5749-9D31-7EC412F613E3}" type="pres">
      <dgm:prSet presAssocID="{28D1382A-B3E7-7A48-8BCF-0902C5319AA6}" presName="text_1" presStyleLbl="node1" presStyleIdx="0" presStyleCnt="7">
        <dgm:presLayoutVars>
          <dgm:bulletEnabled val="1"/>
        </dgm:presLayoutVars>
      </dgm:prSet>
      <dgm:spPr/>
    </dgm:pt>
    <dgm:pt modelId="{97BF7C60-74E2-4849-9355-912E1A6AD994}" type="pres">
      <dgm:prSet presAssocID="{28D1382A-B3E7-7A48-8BCF-0902C5319AA6}" presName="accent_1" presStyleCnt="0"/>
      <dgm:spPr/>
    </dgm:pt>
    <dgm:pt modelId="{7BC825BC-8483-1642-B630-78D4C15E4137}" type="pres">
      <dgm:prSet presAssocID="{28D1382A-B3E7-7A48-8BCF-0902C5319AA6}" presName="accentRepeatNode" presStyleLbl="solidFgAcc1" presStyleIdx="0" presStyleCnt="7"/>
      <dgm:spPr/>
    </dgm:pt>
    <dgm:pt modelId="{19371B63-A78A-DC47-8098-E6665CD707BD}" type="pres">
      <dgm:prSet presAssocID="{0E694457-4CD1-9546-9979-DC721898F1B6}" presName="text_2" presStyleLbl="node1" presStyleIdx="1" presStyleCnt="7">
        <dgm:presLayoutVars>
          <dgm:bulletEnabled val="1"/>
        </dgm:presLayoutVars>
      </dgm:prSet>
      <dgm:spPr/>
    </dgm:pt>
    <dgm:pt modelId="{0D53BA60-2482-CA4D-A04F-63FF70225DC5}" type="pres">
      <dgm:prSet presAssocID="{0E694457-4CD1-9546-9979-DC721898F1B6}" presName="accent_2" presStyleCnt="0"/>
      <dgm:spPr/>
    </dgm:pt>
    <dgm:pt modelId="{B698D128-02A0-034C-8BC9-88836C4EBE50}" type="pres">
      <dgm:prSet presAssocID="{0E694457-4CD1-9546-9979-DC721898F1B6}" presName="accentRepeatNode" presStyleLbl="solidFgAcc1" presStyleIdx="1" presStyleCnt="7"/>
      <dgm:spPr/>
    </dgm:pt>
    <dgm:pt modelId="{2274DF9F-D583-534C-97B7-6F872E87AE57}" type="pres">
      <dgm:prSet presAssocID="{8F8B69EA-BAEC-7144-934F-1EE7D352A6CC}" presName="text_3" presStyleLbl="node1" presStyleIdx="2" presStyleCnt="7">
        <dgm:presLayoutVars>
          <dgm:bulletEnabled val="1"/>
        </dgm:presLayoutVars>
      </dgm:prSet>
      <dgm:spPr/>
    </dgm:pt>
    <dgm:pt modelId="{2529ECB4-D02D-BD48-ADE4-854CAC0BA5B3}" type="pres">
      <dgm:prSet presAssocID="{8F8B69EA-BAEC-7144-934F-1EE7D352A6CC}" presName="accent_3" presStyleCnt="0"/>
      <dgm:spPr/>
    </dgm:pt>
    <dgm:pt modelId="{3C8A1BB7-0C64-4A4A-91B2-56E5F6AADBF3}" type="pres">
      <dgm:prSet presAssocID="{8F8B69EA-BAEC-7144-934F-1EE7D352A6CC}" presName="accentRepeatNode" presStyleLbl="solidFgAcc1" presStyleIdx="2" presStyleCnt="7"/>
      <dgm:spPr/>
    </dgm:pt>
    <dgm:pt modelId="{5E3C9260-C621-994D-BFDE-A459CC401B86}" type="pres">
      <dgm:prSet presAssocID="{5B9826A1-3486-2A4A-8086-5B83ECAB8BA1}" presName="text_4" presStyleLbl="node1" presStyleIdx="3" presStyleCnt="7">
        <dgm:presLayoutVars>
          <dgm:bulletEnabled val="1"/>
        </dgm:presLayoutVars>
      </dgm:prSet>
      <dgm:spPr/>
    </dgm:pt>
    <dgm:pt modelId="{11568F34-4EA0-8F41-847C-FD13280246C7}" type="pres">
      <dgm:prSet presAssocID="{5B9826A1-3486-2A4A-8086-5B83ECAB8BA1}" presName="accent_4" presStyleCnt="0"/>
      <dgm:spPr/>
    </dgm:pt>
    <dgm:pt modelId="{1E14E220-4FB7-BC4F-9F02-44CC32FCC099}" type="pres">
      <dgm:prSet presAssocID="{5B9826A1-3486-2A4A-8086-5B83ECAB8BA1}" presName="accentRepeatNode" presStyleLbl="solidFgAcc1" presStyleIdx="3" presStyleCnt="7"/>
      <dgm:spPr/>
    </dgm:pt>
    <dgm:pt modelId="{ED85A536-5A96-5840-AAE2-FBACA0F81732}" type="pres">
      <dgm:prSet presAssocID="{32D97897-D01A-8E48-A883-35D49949C305}" presName="text_5" presStyleLbl="node1" presStyleIdx="4" presStyleCnt="7">
        <dgm:presLayoutVars>
          <dgm:bulletEnabled val="1"/>
        </dgm:presLayoutVars>
      </dgm:prSet>
      <dgm:spPr/>
    </dgm:pt>
    <dgm:pt modelId="{59F39C10-876A-FC47-AFC7-A1A3F12EF08B}" type="pres">
      <dgm:prSet presAssocID="{32D97897-D01A-8E48-A883-35D49949C305}" presName="accent_5" presStyleCnt="0"/>
      <dgm:spPr/>
    </dgm:pt>
    <dgm:pt modelId="{A0E5CF66-5DF3-0345-A57F-405CC751B73E}" type="pres">
      <dgm:prSet presAssocID="{32D97897-D01A-8E48-A883-35D49949C305}" presName="accentRepeatNode" presStyleLbl="solidFgAcc1" presStyleIdx="4" presStyleCnt="7"/>
      <dgm:spPr/>
    </dgm:pt>
    <dgm:pt modelId="{5D2A40E5-9DCF-4343-B955-9B4412D42632}" type="pres">
      <dgm:prSet presAssocID="{DC73C4B6-6FFC-F848-B983-316216DDCF35}" presName="text_6" presStyleLbl="node1" presStyleIdx="5" presStyleCnt="7">
        <dgm:presLayoutVars>
          <dgm:bulletEnabled val="1"/>
        </dgm:presLayoutVars>
      </dgm:prSet>
      <dgm:spPr/>
    </dgm:pt>
    <dgm:pt modelId="{8C015F43-ECD8-9B4C-8A50-E8B2D12DF50C}" type="pres">
      <dgm:prSet presAssocID="{DC73C4B6-6FFC-F848-B983-316216DDCF35}" presName="accent_6" presStyleCnt="0"/>
      <dgm:spPr/>
    </dgm:pt>
    <dgm:pt modelId="{2746489E-DA0E-C041-A4F5-59FCC7C4D61E}" type="pres">
      <dgm:prSet presAssocID="{DC73C4B6-6FFC-F848-B983-316216DDCF35}" presName="accentRepeatNode" presStyleLbl="solidFgAcc1" presStyleIdx="5" presStyleCnt="7"/>
      <dgm:spPr/>
    </dgm:pt>
    <dgm:pt modelId="{0248E835-B77F-BE4C-8855-B666C810050D}" type="pres">
      <dgm:prSet presAssocID="{525D4536-478A-CC4B-8717-47A989493B41}" presName="text_7" presStyleLbl="node1" presStyleIdx="6" presStyleCnt="7">
        <dgm:presLayoutVars>
          <dgm:bulletEnabled val="1"/>
        </dgm:presLayoutVars>
      </dgm:prSet>
      <dgm:spPr/>
    </dgm:pt>
    <dgm:pt modelId="{04E0D36C-580C-8649-A9CA-F250BAFCD73B}" type="pres">
      <dgm:prSet presAssocID="{525D4536-478A-CC4B-8717-47A989493B41}" presName="accent_7" presStyleCnt="0"/>
      <dgm:spPr/>
    </dgm:pt>
    <dgm:pt modelId="{3E7A4FA8-B64A-794A-833A-2FC4BD5287E1}" type="pres">
      <dgm:prSet presAssocID="{525D4536-478A-CC4B-8717-47A989493B41}" presName="accentRepeatNode" presStyleLbl="solidFgAcc1" presStyleIdx="6" presStyleCnt="7"/>
      <dgm:spPr/>
    </dgm:pt>
  </dgm:ptLst>
  <dgm:cxnLst>
    <dgm:cxn modelId="{59B40204-5A7B-7B4E-B5E2-6B1CFB74BC46}" type="presOf" srcId="{28D1382A-B3E7-7A48-8BCF-0902C5319AA6}" destId="{D9CFE800-11FE-5749-9D31-7EC412F613E3}" srcOrd="0" destOrd="0" presId="urn:microsoft.com/office/officeart/2008/layout/VerticalCurvedList"/>
    <dgm:cxn modelId="{F4459B07-CFA2-1848-A729-D6887BBF9D55}" srcId="{3A8B4A50-4245-CE40-86B0-5EC81BC5BBF7}" destId="{525D4536-478A-CC4B-8717-47A989493B41}" srcOrd="6" destOrd="0" parTransId="{FADA53C9-85DD-B74A-8EB3-3EE14897D14C}" sibTransId="{80BFF125-F41A-5447-9F97-6D3AEA554863}"/>
    <dgm:cxn modelId="{4AD75F15-6918-B249-A25E-902EE44F0943}" srcId="{3A8B4A50-4245-CE40-86B0-5EC81BC5BBF7}" destId="{DC73C4B6-6FFC-F848-B983-316216DDCF35}" srcOrd="5" destOrd="0" parTransId="{AFE94CEB-9AC0-CA46-9F00-58F7309E81F4}" sibTransId="{5728E095-4037-4249-8736-B95FFC2A9179}"/>
    <dgm:cxn modelId="{04DF6819-EF25-814B-B7F6-1DC13D537150}" type="presOf" srcId="{0E694457-4CD1-9546-9979-DC721898F1B6}" destId="{19371B63-A78A-DC47-8098-E6665CD707BD}" srcOrd="0" destOrd="0" presId="urn:microsoft.com/office/officeart/2008/layout/VerticalCurvedList"/>
    <dgm:cxn modelId="{68EAAC25-CE5D-C24F-A42E-299C5EAD154F}" srcId="{3A8B4A50-4245-CE40-86B0-5EC81BC5BBF7}" destId="{28D1382A-B3E7-7A48-8BCF-0902C5319AA6}" srcOrd="0" destOrd="0" parTransId="{37BE91B7-122E-ED4E-A6CE-002D08674E9C}" sibTransId="{8A707933-7A0F-9447-B4BC-C2BD078F65BD}"/>
    <dgm:cxn modelId="{009E1A30-183E-624B-B14F-15CA1DFE2AE8}" type="presOf" srcId="{DC73C4B6-6FFC-F848-B983-316216DDCF35}" destId="{5D2A40E5-9DCF-4343-B955-9B4412D42632}" srcOrd="0" destOrd="0" presId="urn:microsoft.com/office/officeart/2008/layout/VerticalCurvedList"/>
    <dgm:cxn modelId="{DFDF1B37-9170-2741-AE7D-326D9F616DB5}" type="presOf" srcId="{525D4536-478A-CC4B-8717-47A989493B41}" destId="{0248E835-B77F-BE4C-8855-B666C810050D}" srcOrd="0" destOrd="0" presId="urn:microsoft.com/office/officeart/2008/layout/VerticalCurvedList"/>
    <dgm:cxn modelId="{43F7173B-A177-E140-A3A0-EE3E31F98FC4}" type="presOf" srcId="{8F8B69EA-BAEC-7144-934F-1EE7D352A6CC}" destId="{2274DF9F-D583-534C-97B7-6F872E87AE57}" srcOrd="0" destOrd="0" presId="urn:microsoft.com/office/officeart/2008/layout/VerticalCurvedList"/>
    <dgm:cxn modelId="{F71AD83D-69C2-0F4C-AE76-437C712780FE}" srcId="{3A8B4A50-4245-CE40-86B0-5EC81BC5BBF7}" destId="{0E694457-4CD1-9546-9979-DC721898F1B6}" srcOrd="1" destOrd="0" parTransId="{C677880A-BD4E-2B43-B9D6-F4509A8188AC}" sibTransId="{2ADDDEF6-9F65-FB46-8154-FB0E0C3235E9}"/>
    <dgm:cxn modelId="{A8727E4E-367D-0A46-8118-853B755596DB}" srcId="{3A8B4A50-4245-CE40-86B0-5EC81BC5BBF7}" destId="{5B9826A1-3486-2A4A-8086-5B83ECAB8BA1}" srcOrd="3" destOrd="0" parTransId="{5F590B86-9047-0B4F-8F47-C3A14C598DDB}" sibTransId="{8642B364-AEC6-7A44-8130-0D36C0E6D129}"/>
    <dgm:cxn modelId="{389E2175-381E-E347-A13B-7DE17D2B9890}" srcId="{3A8B4A50-4245-CE40-86B0-5EC81BC5BBF7}" destId="{8F8B69EA-BAEC-7144-934F-1EE7D352A6CC}" srcOrd="2" destOrd="0" parTransId="{ACA9028C-3E3F-A443-B946-DB9E7B5A90CF}" sibTransId="{0678CCB3-75B5-E748-9B3F-EFDC07506693}"/>
    <dgm:cxn modelId="{D8F7C583-937D-7C47-9CB9-F9798E8C52D9}" type="presOf" srcId="{32D97897-D01A-8E48-A883-35D49949C305}" destId="{ED85A536-5A96-5840-AAE2-FBACA0F81732}" srcOrd="0" destOrd="0" presId="urn:microsoft.com/office/officeart/2008/layout/VerticalCurvedList"/>
    <dgm:cxn modelId="{3AD36B92-900D-DD45-9EE1-45889E4C2552}" type="presOf" srcId="{3A8B4A50-4245-CE40-86B0-5EC81BC5BBF7}" destId="{7983790D-840D-434F-8013-7D3406149829}" srcOrd="0" destOrd="0" presId="urn:microsoft.com/office/officeart/2008/layout/VerticalCurvedList"/>
    <dgm:cxn modelId="{87CECE94-08F7-1043-B5CF-DF92E1EECAD8}" type="presOf" srcId="{8A707933-7A0F-9447-B4BC-C2BD078F65BD}" destId="{50E84F6F-3E41-FC49-AAAE-A1ED07DFB894}" srcOrd="0" destOrd="0" presId="urn:microsoft.com/office/officeart/2008/layout/VerticalCurvedList"/>
    <dgm:cxn modelId="{FA70AC9E-24DE-4449-90F5-7D681329C542}" type="presOf" srcId="{5B9826A1-3486-2A4A-8086-5B83ECAB8BA1}" destId="{5E3C9260-C621-994D-BFDE-A459CC401B86}" srcOrd="0" destOrd="0" presId="urn:microsoft.com/office/officeart/2008/layout/VerticalCurvedList"/>
    <dgm:cxn modelId="{A5B496C1-3D7A-A742-ACDD-5BF3B8F3C7CE}" srcId="{3A8B4A50-4245-CE40-86B0-5EC81BC5BBF7}" destId="{32D97897-D01A-8E48-A883-35D49949C305}" srcOrd="4" destOrd="0" parTransId="{3EA4F0CE-D4C3-C04D-A54F-D787D64EE270}" sibTransId="{D5637DE2-18AC-EE44-A42E-F8DB10340EE1}"/>
    <dgm:cxn modelId="{AD6F841C-E90F-8049-A18C-16922DBF7C93}" type="presParOf" srcId="{7983790D-840D-434F-8013-7D3406149829}" destId="{1E6B4B44-9AA7-B545-804E-86E1E691A7B1}" srcOrd="0" destOrd="0" presId="urn:microsoft.com/office/officeart/2008/layout/VerticalCurvedList"/>
    <dgm:cxn modelId="{F0F87E91-DCD3-9543-8677-A1AD8EA3E3FE}" type="presParOf" srcId="{1E6B4B44-9AA7-B545-804E-86E1E691A7B1}" destId="{5679290B-7A9C-D04F-AD79-E65030B3F867}" srcOrd="0" destOrd="0" presId="urn:microsoft.com/office/officeart/2008/layout/VerticalCurvedList"/>
    <dgm:cxn modelId="{58263B68-B346-1141-A7DD-95CDEF51D149}" type="presParOf" srcId="{5679290B-7A9C-D04F-AD79-E65030B3F867}" destId="{0E905727-3893-944C-8421-2FAD7FBA69D0}" srcOrd="0" destOrd="0" presId="urn:microsoft.com/office/officeart/2008/layout/VerticalCurvedList"/>
    <dgm:cxn modelId="{16436741-13AF-7D43-A494-963F1EC6DE0E}" type="presParOf" srcId="{5679290B-7A9C-D04F-AD79-E65030B3F867}" destId="{50E84F6F-3E41-FC49-AAAE-A1ED07DFB894}" srcOrd="1" destOrd="0" presId="urn:microsoft.com/office/officeart/2008/layout/VerticalCurvedList"/>
    <dgm:cxn modelId="{B12CF4E4-B300-8D4D-805F-00E0D3A8D8D5}" type="presParOf" srcId="{5679290B-7A9C-D04F-AD79-E65030B3F867}" destId="{48C0B541-2D9A-7646-ABD4-5A66512275BD}" srcOrd="2" destOrd="0" presId="urn:microsoft.com/office/officeart/2008/layout/VerticalCurvedList"/>
    <dgm:cxn modelId="{A8ABECEF-0723-3F4D-99D1-90E723E5AE0B}" type="presParOf" srcId="{5679290B-7A9C-D04F-AD79-E65030B3F867}" destId="{4FCF6748-177C-954D-8469-2DCA6A637942}" srcOrd="3" destOrd="0" presId="urn:microsoft.com/office/officeart/2008/layout/VerticalCurvedList"/>
    <dgm:cxn modelId="{BCAB2037-1FAD-1542-B699-5C81ABC1AB62}" type="presParOf" srcId="{1E6B4B44-9AA7-B545-804E-86E1E691A7B1}" destId="{D9CFE800-11FE-5749-9D31-7EC412F613E3}" srcOrd="1" destOrd="0" presId="urn:microsoft.com/office/officeart/2008/layout/VerticalCurvedList"/>
    <dgm:cxn modelId="{D54A3D8A-B8BA-2D4C-B742-3871A3483BBD}" type="presParOf" srcId="{1E6B4B44-9AA7-B545-804E-86E1E691A7B1}" destId="{97BF7C60-74E2-4849-9355-912E1A6AD994}" srcOrd="2" destOrd="0" presId="urn:microsoft.com/office/officeart/2008/layout/VerticalCurvedList"/>
    <dgm:cxn modelId="{A2AD3AE7-DD30-1048-8A97-29E4DCCDF3F7}" type="presParOf" srcId="{97BF7C60-74E2-4849-9355-912E1A6AD994}" destId="{7BC825BC-8483-1642-B630-78D4C15E4137}" srcOrd="0" destOrd="0" presId="urn:microsoft.com/office/officeart/2008/layout/VerticalCurvedList"/>
    <dgm:cxn modelId="{C0957D33-F381-5440-9811-9E0D969BEA5E}" type="presParOf" srcId="{1E6B4B44-9AA7-B545-804E-86E1E691A7B1}" destId="{19371B63-A78A-DC47-8098-E6665CD707BD}" srcOrd="3" destOrd="0" presId="urn:microsoft.com/office/officeart/2008/layout/VerticalCurvedList"/>
    <dgm:cxn modelId="{26C95E8D-458E-D242-9CF9-6AC67F20C89B}" type="presParOf" srcId="{1E6B4B44-9AA7-B545-804E-86E1E691A7B1}" destId="{0D53BA60-2482-CA4D-A04F-63FF70225DC5}" srcOrd="4" destOrd="0" presId="urn:microsoft.com/office/officeart/2008/layout/VerticalCurvedList"/>
    <dgm:cxn modelId="{73D93BF2-3E7D-1D40-9721-334F35525017}" type="presParOf" srcId="{0D53BA60-2482-CA4D-A04F-63FF70225DC5}" destId="{B698D128-02A0-034C-8BC9-88836C4EBE50}" srcOrd="0" destOrd="0" presId="urn:microsoft.com/office/officeart/2008/layout/VerticalCurvedList"/>
    <dgm:cxn modelId="{FB2DF8C7-F1A9-BC4E-ABBB-2DA5DEA8C849}" type="presParOf" srcId="{1E6B4B44-9AA7-B545-804E-86E1E691A7B1}" destId="{2274DF9F-D583-534C-97B7-6F872E87AE57}" srcOrd="5" destOrd="0" presId="urn:microsoft.com/office/officeart/2008/layout/VerticalCurvedList"/>
    <dgm:cxn modelId="{AC4E1D49-63C4-DD4A-A4DA-3F6F88B9942F}" type="presParOf" srcId="{1E6B4B44-9AA7-B545-804E-86E1E691A7B1}" destId="{2529ECB4-D02D-BD48-ADE4-854CAC0BA5B3}" srcOrd="6" destOrd="0" presId="urn:microsoft.com/office/officeart/2008/layout/VerticalCurvedList"/>
    <dgm:cxn modelId="{447E58BA-CF23-4F4D-8DDC-A93E521166B2}" type="presParOf" srcId="{2529ECB4-D02D-BD48-ADE4-854CAC0BA5B3}" destId="{3C8A1BB7-0C64-4A4A-91B2-56E5F6AADBF3}" srcOrd="0" destOrd="0" presId="urn:microsoft.com/office/officeart/2008/layout/VerticalCurvedList"/>
    <dgm:cxn modelId="{E5F25349-FA5C-B743-A605-655D0473A045}" type="presParOf" srcId="{1E6B4B44-9AA7-B545-804E-86E1E691A7B1}" destId="{5E3C9260-C621-994D-BFDE-A459CC401B86}" srcOrd="7" destOrd="0" presId="urn:microsoft.com/office/officeart/2008/layout/VerticalCurvedList"/>
    <dgm:cxn modelId="{B7BB3B98-E804-1942-B36B-322571CBDEA3}" type="presParOf" srcId="{1E6B4B44-9AA7-B545-804E-86E1E691A7B1}" destId="{11568F34-4EA0-8F41-847C-FD13280246C7}" srcOrd="8" destOrd="0" presId="urn:microsoft.com/office/officeart/2008/layout/VerticalCurvedList"/>
    <dgm:cxn modelId="{C650B080-490A-1043-92F1-22AAE5BA7A9E}" type="presParOf" srcId="{11568F34-4EA0-8F41-847C-FD13280246C7}" destId="{1E14E220-4FB7-BC4F-9F02-44CC32FCC099}" srcOrd="0" destOrd="0" presId="urn:microsoft.com/office/officeart/2008/layout/VerticalCurvedList"/>
    <dgm:cxn modelId="{8DA4BB7C-05EB-834B-92FA-56CF19DD4AE4}" type="presParOf" srcId="{1E6B4B44-9AA7-B545-804E-86E1E691A7B1}" destId="{ED85A536-5A96-5840-AAE2-FBACA0F81732}" srcOrd="9" destOrd="0" presId="urn:microsoft.com/office/officeart/2008/layout/VerticalCurvedList"/>
    <dgm:cxn modelId="{90557BB1-385A-3247-9A4D-54F6E5758DEC}" type="presParOf" srcId="{1E6B4B44-9AA7-B545-804E-86E1E691A7B1}" destId="{59F39C10-876A-FC47-AFC7-A1A3F12EF08B}" srcOrd="10" destOrd="0" presId="urn:microsoft.com/office/officeart/2008/layout/VerticalCurvedList"/>
    <dgm:cxn modelId="{BE4A7D00-43CF-A442-AC33-719922A93D79}" type="presParOf" srcId="{59F39C10-876A-FC47-AFC7-A1A3F12EF08B}" destId="{A0E5CF66-5DF3-0345-A57F-405CC751B73E}" srcOrd="0" destOrd="0" presId="urn:microsoft.com/office/officeart/2008/layout/VerticalCurvedList"/>
    <dgm:cxn modelId="{318FBD34-4D24-8143-99E0-AC430A4649B2}" type="presParOf" srcId="{1E6B4B44-9AA7-B545-804E-86E1E691A7B1}" destId="{5D2A40E5-9DCF-4343-B955-9B4412D42632}" srcOrd="11" destOrd="0" presId="urn:microsoft.com/office/officeart/2008/layout/VerticalCurvedList"/>
    <dgm:cxn modelId="{B170C6CA-CCF4-F041-BBD1-54F54E787000}" type="presParOf" srcId="{1E6B4B44-9AA7-B545-804E-86E1E691A7B1}" destId="{8C015F43-ECD8-9B4C-8A50-E8B2D12DF50C}" srcOrd="12" destOrd="0" presId="urn:microsoft.com/office/officeart/2008/layout/VerticalCurvedList"/>
    <dgm:cxn modelId="{16DDDD86-CA61-B748-A166-F565C88F6F4E}" type="presParOf" srcId="{8C015F43-ECD8-9B4C-8A50-E8B2D12DF50C}" destId="{2746489E-DA0E-C041-A4F5-59FCC7C4D61E}" srcOrd="0" destOrd="0" presId="urn:microsoft.com/office/officeart/2008/layout/VerticalCurvedList"/>
    <dgm:cxn modelId="{72FED981-2E00-A54E-9D76-B3246880EF20}" type="presParOf" srcId="{1E6B4B44-9AA7-B545-804E-86E1E691A7B1}" destId="{0248E835-B77F-BE4C-8855-B666C810050D}" srcOrd="13" destOrd="0" presId="urn:microsoft.com/office/officeart/2008/layout/VerticalCurvedList"/>
    <dgm:cxn modelId="{5DBE644A-0765-BC4F-BDEB-A003CEB6EA01}" type="presParOf" srcId="{1E6B4B44-9AA7-B545-804E-86E1E691A7B1}" destId="{04E0D36C-580C-8649-A9CA-F250BAFCD73B}" srcOrd="14" destOrd="0" presId="urn:microsoft.com/office/officeart/2008/layout/VerticalCurvedList"/>
    <dgm:cxn modelId="{C65E6817-F407-3C4F-AC60-B905C91D16F3}" type="presParOf" srcId="{04E0D36C-580C-8649-A9CA-F250BAFCD73B}" destId="{3E7A4FA8-B64A-794A-833A-2FC4BD5287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A8B4A50-4245-CE40-86B0-5EC81BC5BBF7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D1382A-B3E7-7A48-8BCF-0902C5319AA6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7BE91B7-122E-ED4E-A6CE-002D08674E9C}" type="parTrans" cxnId="{68EAAC25-CE5D-C24F-A42E-299C5EAD154F}">
      <dgm:prSet/>
      <dgm:spPr/>
      <dgm:t>
        <a:bodyPr/>
        <a:lstStyle/>
        <a:p>
          <a:endParaRPr lang="en-US"/>
        </a:p>
      </dgm:t>
    </dgm:pt>
    <dgm:pt modelId="{8A707933-7A0F-9447-B4BC-C2BD078F65BD}" type="sibTrans" cxnId="{68EAAC25-CE5D-C24F-A42E-299C5EAD154F}">
      <dgm:prSet/>
      <dgm:spPr/>
      <dgm:t>
        <a:bodyPr/>
        <a:lstStyle/>
        <a:p>
          <a:endParaRPr lang="en-US"/>
        </a:p>
      </dgm:t>
    </dgm:pt>
    <dgm:pt modelId="{B6D43F57-BD01-C145-AF2A-CC07F56C2DF9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F70F988-466D-E84C-A7C9-BEA84B751C8B}" type="parTrans" cxnId="{06FE180B-2EEC-6F48-96D7-70A6D58BC3CA}">
      <dgm:prSet/>
      <dgm:spPr/>
      <dgm:t>
        <a:bodyPr/>
        <a:lstStyle/>
        <a:p>
          <a:endParaRPr lang="en-US"/>
        </a:p>
      </dgm:t>
    </dgm:pt>
    <dgm:pt modelId="{C34EB286-030B-DD42-ADFB-885610F8024A}" type="sibTrans" cxnId="{06FE180B-2EEC-6F48-96D7-70A6D58BC3CA}">
      <dgm:prSet/>
      <dgm:spPr/>
      <dgm:t>
        <a:bodyPr/>
        <a:lstStyle/>
        <a:p>
          <a:endParaRPr lang="en-US"/>
        </a:p>
      </dgm:t>
    </dgm:pt>
    <dgm:pt modelId="{6A4CE84D-749A-974F-A8D0-2BC5C5232B6D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EA9847E-3F91-934A-8501-63CED56314C0}" type="parTrans" cxnId="{C605B684-4E6E-2544-A245-72830C3A048D}">
      <dgm:prSet/>
      <dgm:spPr/>
      <dgm:t>
        <a:bodyPr/>
        <a:lstStyle/>
        <a:p>
          <a:endParaRPr lang="en-US"/>
        </a:p>
      </dgm:t>
    </dgm:pt>
    <dgm:pt modelId="{F1FE3AFC-4388-3741-89A8-6E6D6BD80633}" type="sibTrans" cxnId="{C605B684-4E6E-2544-A245-72830C3A048D}">
      <dgm:prSet/>
      <dgm:spPr/>
      <dgm:t>
        <a:bodyPr/>
        <a:lstStyle/>
        <a:p>
          <a:endParaRPr lang="en-US"/>
        </a:p>
      </dgm:t>
    </dgm:pt>
    <dgm:pt modelId="{CA43A6A2-D027-CE4E-816A-4AF3279FA8F4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40FA1D7-FD54-1949-8F9C-C4E502A9125E}" type="parTrans" cxnId="{04067CA5-71FA-E04E-8A0E-F8F39B5B9E0E}">
      <dgm:prSet/>
      <dgm:spPr/>
      <dgm:t>
        <a:bodyPr/>
        <a:lstStyle/>
        <a:p>
          <a:endParaRPr lang="en-US"/>
        </a:p>
      </dgm:t>
    </dgm:pt>
    <dgm:pt modelId="{8324FB54-05AA-8042-ACBB-679320BDBAC2}" type="sibTrans" cxnId="{04067CA5-71FA-E04E-8A0E-F8F39B5B9E0E}">
      <dgm:prSet/>
      <dgm:spPr/>
      <dgm:t>
        <a:bodyPr/>
        <a:lstStyle/>
        <a:p>
          <a:endParaRPr lang="en-US"/>
        </a:p>
      </dgm:t>
    </dgm:pt>
    <dgm:pt modelId="{7983790D-840D-434F-8013-7D3406149829}" type="pres">
      <dgm:prSet presAssocID="{3A8B4A50-4245-CE40-86B0-5EC81BC5BBF7}" presName="Name0" presStyleCnt="0">
        <dgm:presLayoutVars>
          <dgm:chMax val="7"/>
          <dgm:chPref val="7"/>
          <dgm:dir/>
        </dgm:presLayoutVars>
      </dgm:prSet>
      <dgm:spPr/>
    </dgm:pt>
    <dgm:pt modelId="{1E6B4B44-9AA7-B545-804E-86E1E691A7B1}" type="pres">
      <dgm:prSet presAssocID="{3A8B4A50-4245-CE40-86B0-5EC81BC5BBF7}" presName="Name1" presStyleCnt="0"/>
      <dgm:spPr/>
    </dgm:pt>
    <dgm:pt modelId="{5679290B-7A9C-D04F-AD79-E65030B3F867}" type="pres">
      <dgm:prSet presAssocID="{3A8B4A50-4245-CE40-86B0-5EC81BC5BBF7}" presName="cycle" presStyleCnt="0"/>
      <dgm:spPr/>
    </dgm:pt>
    <dgm:pt modelId="{0E905727-3893-944C-8421-2FAD7FBA69D0}" type="pres">
      <dgm:prSet presAssocID="{3A8B4A50-4245-CE40-86B0-5EC81BC5BBF7}" presName="srcNode" presStyleLbl="node1" presStyleIdx="0" presStyleCnt="4"/>
      <dgm:spPr/>
    </dgm:pt>
    <dgm:pt modelId="{50E84F6F-3E41-FC49-AAAE-A1ED07DFB894}" type="pres">
      <dgm:prSet presAssocID="{3A8B4A50-4245-CE40-86B0-5EC81BC5BBF7}" presName="conn" presStyleLbl="parChTrans1D2" presStyleIdx="0" presStyleCnt="1"/>
      <dgm:spPr/>
    </dgm:pt>
    <dgm:pt modelId="{48C0B541-2D9A-7646-ABD4-5A66512275BD}" type="pres">
      <dgm:prSet presAssocID="{3A8B4A50-4245-CE40-86B0-5EC81BC5BBF7}" presName="extraNode" presStyleLbl="node1" presStyleIdx="0" presStyleCnt="4"/>
      <dgm:spPr/>
    </dgm:pt>
    <dgm:pt modelId="{4FCF6748-177C-954D-8469-2DCA6A637942}" type="pres">
      <dgm:prSet presAssocID="{3A8B4A50-4245-CE40-86B0-5EC81BC5BBF7}" presName="dstNode" presStyleLbl="node1" presStyleIdx="0" presStyleCnt="4"/>
      <dgm:spPr/>
    </dgm:pt>
    <dgm:pt modelId="{D9CFE800-11FE-5749-9D31-7EC412F613E3}" type="pres">
      <dgm:prSet presAssocID="{28D1382A-B3E7-7A48-8BCF-0902C5319AA6}" presName="text_1" presStyleLbl="node1" presStyleIdx="0" presStyleCnt="4">
        <dgm:presLayoutVars>
          <dgm:bulletEnabled val="1"/>
        </dgm:presLayoutVars>
      </dgm:prSet>
      <dgm:spPr/>
    </dgm:pt>
    <dgm:pt modelId="{97BF7C60-74E2-4849-9355-912E1A6AD994}" type="pres">
      <dgm:prSet presAssocID="{28D1382A-B3E7-7A48-8BCF-0902C5319AA6}" presName="accent_1" presStyleCnt="0"/>
      <dgm:spPr/>
    </dgm:pt>
    <dgm:pt modelId="{7BC825BC-8483-1642-B630-78D4C15E4137}" type="pres">
      <dgm:prSet presAssocID="{28D1382A-B3E7-7A48-8BCF-0902C5319AA6}" presName="accentRepeatNode" presStyleLbl="solidFgAcc1" presStyleIdx="0" presStyleCnt="4"/>
      <dgm:spPr/>
    </dgm:pt>
    <dgm:pt modelId="{9156DDAB-C5BD-5E4A-B84E-D3139C53C2D9}" type="pres">
      <dgm:prSet presAssocID="{B6D43F57-BD01-C145-AF2A-CC07F56C2DF9}" presName="text_2" presStyleLbl="node1" presStyleIdx="1" presStyleCnt="4" custLinFactNeighborX="2840" custLinFactNeighborY="4025">
        <dgm:presLayoutVars>
          <dgm:bulletEnabled val="1"/>
        </dgm:presLayoutVars>
      </dgm:prSet>
      <dgm:spPr/>
    </dgm:pt>
    <dgm:pt modelId="{B2B5AB7C-D444-D64F-850D-34D234B7839D}" type="pres">
      <dgm:prSet presAssocID="{B6D43F57-BD01-C145-AF2A-CC07F56C2DF9}" presName="accent_2" presStyleCnt="0"/>
      <dgm:spPr/>
    </dgm:pt>
    <dgm:pt modelId="{F2C81A5D-E10C-8D41-88AB-3AE7D4523106}" type="pres">
      <dgm:prSet presAssocID="{B6D43F57-BD01-C145-AF2A-CC07F56C2DF9}" presName="accentRepeatNode" presStyleLbl="solidFgAcc1" presStyleIdx="1" presStyleCnt="4"/>
      <dgm:spPr/>
    </dgm:pt>
    <dgm:pt modelId="{BD8E4B7F-C46E-6645-AC72-D3062AB309DC}" type="pres">
      <dgm:prSet presAssocID="{6A4CE84D-749A-974F-A8D0-2BC5C5232B6D}" presName="text_3" presStyleLbl="node1" presStyleIdx="2" presStyleCnt="4">
        <dgm:presLayoutVars>
          <dgm:bulletEnabled val="1"/>
        </dgm:presLayoutVars>
      </dgm:prSet>
      <dgm:spPr/>
    </dgm:pt>
    <dgm:pt modelId="{42D7F428-5191-2942-AA1F-B48EEFB3151D}" type="pres">
      <dgm:prSet presAssocID="{6A4CE84D-749A-974F-A8D0-2BC5C5232B6D}" presName="accent_3" presStyleCnt="0"/>
      <dgm:spPr/>
    </dgm:pt>
    <dgm:pt modelId="{50B736F2-4387-8B46-B4AA-C00EA73CECCB}" type="pres">
      <dgm:prSet presAssocID="{6A4CE84D-749A-974F-A8D0-2BC5C5232B6D}" presName="accentRepeatNode" presStyleLbl="solidFgAcc1" presStyleIdx="2" presStyleCnt="4"/>
      <dgm:spPr/>
    </dgm:pt>
    <dgm:pt modelId="{E44D7DD9-019E-EB48-84DC-C23C6AC23101}" type="pres">
      <dgm:prSet presAssocID="{CA43A6A2-D027-CE4E-816A-4AF3279FA8F4}" presName="text_4" presStyleLbl="node1" presStyleIdx="3" presStyleCnt="4">
        <dgm:presLayoutVars>
          <dgm:bulletEnabled val="1"/>
        </dgm:presLayoutVars>
      </dgm:prSet>
      <dgm:spPr/>
    </dgm:pt>
    <dgm:pt modelId="{59A1FB85-29DB-D949-8E13-5FF44817D32A}" type="pres">
      <dgm:prSet presAssocID="{CA43A6A2-D027-CE4E-816A-4AF3279FA8F4}" presName="accent_4" presStyleCnt="0"/>
      <dgm:spPr/>
    </dgm:pt>
    <dgm:pt modelId="{B52F61EA-173F-2245-91D8-D79CE5E7B3AC}" type="pres">
      <dgm:prSet presAssocID="{CA43A6A2-D027-CE4E-816A-4AF3279FA8F4}" presName="accentRepeatNode" presStyleLbl="solidFgAcc1" presStyleIdx="3" presStyleCnt="4"/>
      <dgm:spPr/>
    </dgm:pt>
  </dgm:ptLst>
  <dgm:cxnLst>
    <dgm:cxn modelId="{59B40204-5A7B-7B4E-B5E2-6B1CFB74BC46}" type="presOf" srcId="{28D1382A-B3E7-7A48-8BCF-0902C5319AA6}" destId="{D9CFE800-11FE-5749-9D31-7EC412F613E3}" srcOrd="0" destOrd="0" presId="urn:microsoft.com/office/officeart/2008/layout/VerticalCurvedList"/>
    <dgm:cxn modelId="{06FE180B-2EEC-6F48-96D7-70A6D58BC3CA}" srcId="{3A8B4A50-4245-CE40-86B0-5EC81BC5BBF7}" destId="{B6D43F57-BD01-C145-AF2A-CC07F56C2DF9}" srcOrd="1" destOrd="0" parTransId="{6F70F988-466D-E84C-A7C9-BEA84B751C8B}" sibTransId="{C34EB286-030B-DD42-ADFB-885610F8024A}"/>
    <dgm:cxn modelId="{68EAAC25-CE5D-C24F-A42E-299C5EAD154F}" srcId="{3A8B4A50-4245-CE40-86B0-5EC81BC5BBF7}" destId="{28D1382A-B3E7-7A48-8BCF-0902C5319AA6}" srcOrd="0" destOrd="0" parTransId="{37BE91B7-122E-ED4E-A6CE-002D08674E9C}" sibTransId="{8A707933-7A0F-9447-B4BC-C2BD078F65BD}"/>
    <dgm:cxn modelId="{DBF8C62E-E07F-E74C-B9A3-400A1B1BA14B}" type="presOf" srcId="{B6D43F57-BD01-C145-AF2A-CC07F56C2DF9}" destId="{9156DDAB-C5BD-5E4A-B84E-D3139C53C2D9}" srcOrd="0" destOrd="0" presId="urn:microsoft.com/office/officeart/2008/layout/VerticalCurvedList"/>
    <dgm:cxn modelId="{41224F3D-0FBF-C14D-B20F-6C80B3A922E9}" type="presOf" srcId="{CA43A6A2-D027-CE4E-816A-4AF3279FA8F4}" destId="{E44D7DD9-019E-EB48-84DC-C23C6AC23101}" srcOrd="0" destOrd="0" presId="urn:microsoft.com/office/officeart/2008/layout/VerticalCurvedList"/>
    <dgm:cxn modelId="{5685BE5A-0D93-D44C-81BE-0CE4D3F5488A}" type="presOf" srcId="{6A4CE84D-749A-974F-A8D0-2BC5C5232B6D}" destId="{BD8E4B7F-C46E-6645-AC72-D3062AB309DC}" srcOrd="0" destOrd="0" presId="urn:microsoft.com/office/officeart/2008/layout/VerticalCurvedList"/>
    <dgm:cxn modelId="{C605B684-4E6E-2544-A245-72830C3A048D}" srcId="{3A8B4A50-4245-CE40-86B0-5EC81BC5BBF7}" destId="{6A4CE84D-749A-974F-A8D0-2BC5C5232B6D}" srcOrd="2" destOrd="0" parTransId="{2EA9847E-3F91-934A-8501-63CED56314C0}" sibTransId="{F1FE3AFC-4388-3741-89A8-6E6D6BD80633}"/>
    <dgm:cxn modelId="{3AD36B92-900D-DD45-9EE1-45889E4C2552}" type="presOf" srcId="{3A8B4A50-4245-CE40-86B0-5EC81BC5BBF7}" destId="{7983790D-840D-434F-8013-7D3406149829}" srcOrd="0" destOrd="0" presId="urn:microsoft.com/office/officeart/2008/layout/VerticalCurvedList"/>
    <dgm:cxn modelId="{87CECE94-08F7-1043-B5CF-DF92E1EECAD8}" type="presOf" srcId="{8A707933-7A0F-9447-B4BC-C2BD078F65BD}" destId="{50E84F6F-3E41-FC49-AAAE-A1ED07DFB894}" srcOrd="0" destOrd="0" presId="urn:microsoft.com/office/officeart/2008/layout/VerticalCurvedList"/>
    <dgm:cxn modelId="{04067CA5-71FA-E04E-8A0E-F8F39B5B9E0E}" srcId="{3A8B4A50-4245-CE40-86B0-5EC81BC5BBF7}" destId="{CA43A6A2-D027-CE4E-816A-4AF3279FA8F4}" srcOrd="3" destOrd="0" parTransId="{140FA1D7-FD54-1949-8F9C-C4E502A9125E}" sibTransId="{8324FB54-05AA-8042-ACBB-679320BDBAC2}"/>
    <dgm:cxn modelId="{AD6F841C-E90F-8049-A18C-16922DBF7C93}" type="presParOf" srcId="{7983790D-840D-434F-8013-7D3406149829}" destId="{1E6B4B44-9AA7-B545-804E-86E1E691A7B1}" srcOrd="0" destOrd="0" presId="urn:microsoft.com/office/officeart/2008/layout/VerticalCurvedList"/>
    <dgm:cxn modelId="{F0F87E91-DCD3-9543-8677-A1AD8EA3E3FE}" type="presParOf" srcId="{1E6B4B44-9AA7-B545-804E-86E1E691A7B1}" destId="{5679290B-7A9C-D04F-AD79-E65030B3F867}" srcOrd="0" destOrd="0" presId="urn:microsoft.com/office/officeart/2008/layout/VerticalCurvedList"/>
    <dgm:cxn modelId="{58263B68-B346-1141-A7DD-95CDEF51D149}" type="presParOf" srcId="{5679290B-7A9C-D04F-AD79-E65030B3F867}" destId="{0E905727-3893-944C-8421-2FAD7FBA69D0}" srcOrd="0" destOrd="0" presId="urn:microsoft.com/office/officeart/2008/layout/VerticalCurvedList"/>
    <dgm:cxn modelId="{16436741-13AF-7D43-A494-963F1EC6DE0E}" type="presParOf" srcId="{5679290B-7A9C-D04F-AD79-E65030B3F867}" destId="{50E84F6F-3E41-FC49-AAAE-A1ED07DFB894}" srcOrd="1" destOrd="0" presId="urn:microsoft.com/office/officeart/2008/layout/VerticalCurvedList"/>
    <dgm:cxn modelId="{B12CF4E4-B300-8D4D-805F-00E0D3A8D8D5}" type="presParOf" srcId="{5679290B-7A9C-D04F-AD79-E65030B3F867}" destId="{48C0B541-2D9A-7646-ABD4-5A66512275BD}" srcOrd="2" destOrd="0" presId="urn:microsoft.com/office/officeart/2008/layout/VerticalCurvedList"/>
    <dgm:cxn modelId="{A8ABECEF-0723-3F4D-99D1-90E723E5AE0B}" type="presParOf" srcId="{5679290B-7A9C-D04F-AD79-E65030B3F867}" destId="{4FCF6748-177C-954D-8469-2DCA6A637942}" srcOrd="3" destOrd="0" presId="urn:microsoft.com/office/officeart/2008/layout/VerticalCurvedList"/>
    <dgm:cxn modelId="{BCAB2037-1FAD-1542-B699-5C81ABC1AB62}" type="presParOf" srcId="{1E6B4B44-9AA7-B545-804E-86E1E691A7B1}" destId="{D9CFE800-11FE-5749-9D31-7EC412F613E3}" srcOrd="1" destOrd="0" presId="urn:microsoft.com/office/officeart/2008/layout/VerticalCurvedList"/>
    <dgm:cxn modelId="{D54A3D8A-B8BA-2D4C-B742-3871A3483BBD}" type="presParOf" srcId="{1E6B4B44-9AA7-B545-804E-86E1E691A7B1}" destId="{97BF7C60-74E2-4849-9355-912E1A6AD994}" srcOrd="2" destOrd="0" presId="urn:microsoft.com/office/officeart/2008/layout/VerticalCurvedList"/>
    <dgm:cxn modelId="{A2AD3AE7-DD30-1048-8A97-29E4DCCDF3F7}" type="presParOf" srcId="{97BF7C60-74E2-4849-9355-912E1A6AD994}" destId="{7BC825BC-8483-1642-B630-78D4C15E4137}" srcOrd="0" destOrd="0" presId="urn:microsoft.com/office/officeart/2008/layout/VerticalCurvedList"/>
    <dgm:cxn modelId="{F7DCB502-D70A-1946-B715-E2023D1539FD}" type="presParOf" srcId="{1E6B4B44-9AA7-B545-804E-86E1E691A7B1}" destId="{9156DDAB-C5BD-5E4A-B84E-D3139C53C2D9}" srcOrd="3" destOrd="0" presId="urn:microsoft.com/office/officeart/2008/layout/VerticalCurvedList"/>
    <dgm:cxn modelId="{48653BA6-4F4C-A94F-ACF7-AC173C4A03DA}" type="presParOf" srcId="{1E6B4B44-9AA7-B545-804E-86E1E691A7B1}" destId="{B2B5AB7C-D444-D64F-850D-34D234B7839D}" srcOrd="4" destOrd="0" presId="urn:microsoft.com/office/officeart/2008/layout/VerticalCurvedList"/>
    <dgm:cxn modelId="{6BF3F482-38DD-3E44-A4E0-94C44258FB59}" type="presParOf" srcId="{B2B5AB7C-D444-D64F-850D-34D234B7839D}" destId="{F2C81A5D-E10C-8D41-88AB-3AE7D4523106}" srcOrd="0" destOrd="0" presId="urn:microsoft.com/office/officeart/2008/layout/VerticalCurvedList"/>
    <dgm:cxn modelId="{83181D35-A204-8C4D-8DFD-D902A77F0923}" type="presParOf" srcId="{1E6B4B44-9AA7-B545-804E-86E1E691A7B1}" destId="{BD8E4B7F-C46E-6645-AC72-D3062AB309DC}" srcOrd="5" destOrd="0" presId="urn:microsoft.com/office/officeart/2008/layout/VerticalCurvedList"/>
    <dgm:cxn modelId="{B2EC0797-7DB9-3840-8FBC-F361B7942794}" type="presParOf" srcId="{1E6B4B44-9AA7-B545-804E-86E1E691A7B1}" destId="{42D7F428-5191-2942-AA1F-B48EEFB3151D}" srcOrd="6" destOrd="0" presId="urn:microsoft.com/office/officeart/2008/layout/VerticalCurvedList"/>
    <dgm:cxn modelId="{2FA33CEF-1FF6-B74C-A4FA-14043DF955E3}" type="presParOf" srcId="{42D7F428-5191-2942-AA1F-B48EEFB3151D}" destId="{50B736F2-4387-8B46-B4AA-C00EA73CECCB}" srcOrd="0" destOrd="0" presId="urn:microsoft.com/office/officeart/2008/layout/VerticalCurvedList"/>
    <dgm:cxn modelId="{3B62F675-6AAB-D749-A03D-C35D5119E41C}" type="presParOf" srcId="{1E6B4B44-9AA7-B545-804E-86E1E691A7B1}" destId="{E44D7DD9-019E-EB48-84DC-C23C6AC23101}" srcOrd="7" destOrd="0" presId="urn:microsoft.com/office/officeart/2008/layout/VerticalCurvedList"/>
    <dgm:cxn modelId="{4182E78D-3994-C54A-A8C3-CEE0944C2452}" type="presParOf" srcId="{1E6B4B44-9AA7-B545-804E-86E1E691A7B1}" destId="{59A1FB85-29DB-D949-8E13-5FF44817D32A}" srcOrd="8" destOrd="0" presId="urn:microsoft.com/office/officeart/2008/layout/VerticalCurvedList"/>
    <dgm:cxn modelId="{839CE7D9-0F97-7A4F-A5D6-F5967B33CB21}" type="presParOf" srcId="{59A1FB85-29DB-D949-8E13-5FF44817D32A}" destId="{B52F61EA-173F-2245-91D8-D79CE5E7B3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C27F646-F7E0-4169-AEE0-E9C794650B3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509514-FFAB-46AD-92C9-BCD33C069829}">
      <dgm:prSet custT="1"/>
      <dgm:spPr/>
      <dgm:t>
        <a:bodyPr anchor="ctr"/>
        <a:lstStyle/>
        <a:p>
          <a:r>
            <a:rPr lang="en-US" sz="2000"/>
            <a:t>Interchangeable having the same value with other tokens of the same class</a:t>
          </a:r>
        </a:p>
      </dgm:t>
    </dgm:pt>
    <dgm:pt modelId="{4E7DC6E1-BA9B-4590-9829-4294FE6BABB3}" type="parTrans" cxnId="{11D06CFE-AB40-41ED-B5D5-131AB85248A3}">
      <dgm:prSet/>
      <dgm:spPr/>
      <dgm:t>
        <a:bodyPr/>
        <a:lstStyle/>
        <a:p>
          <a:endParaRPr lang="en-US"/>
        </a:p>
      </dgm:t>
    </dgm:pt>
    <dgm:pt modelId="{E913C483-6AC4-4DC5-8995-2B0DB24D6EB6}" type="sibTrans" cxnId="{11D06CFE-AB40-41ED-B5D5-131AB85248A3}">
      <dgm:prSet phldrT="01" custT="1"/>
      <dgm:spPr>
        <a:blipFill>
          <a:blip xmlns:r="http://schemas.openxmlformats.org/officeDocument/2006/relationships" r:embed="rId1"/>
          <a:stretch>
            <a:fillRect b="-447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61B8F8-EFC3-4EBF-997F-B9356535314E}">
      <dgm:prSet custT="1"/>
      <dgm:spPr/>
      <dgm:t>
        <a:bodyPr anchor="ctr"/>
        <a:lstStyle/>
        <a:p>
          <a:r>
            <a:rPr lang="en-US" sz="1600"/>
            <a:t>Physical money</a:t>
          </a:r>
        </a:p>
      </dgm:t>
    </dgm:pt>
    <dgm:pt modelId="{C8A5BAF5-2DE9-4F66-8FFF-C373C438AF8F}" type="parTrans" cxnId="{CF5AB60E-1F3A-48E9-8611-18F58F929525}">
      <dgm:prSet/>
      <dgm:spPr/>
      <dgm:t>
        <a:bodyPr/>
        <a:lstStyle/>
        <a:p>
          <a:endParaRPr lang="en-US"/>
        </a:p>
      </dgm:t>
    </dgm:pt>
    <dgm:pt modelId="{434A81A7-8276-44C4-87F8-92475D1DB750}" type="sibTrans" cxnId="{CF5AB60E-1F3A-48E9-8611-18F58F929525}">
      <dgm:prSet/>
      <dgm:spPr/>
      <dgm:t>
        <a:bodyPr/>
        <a:lstStyle/>
        <a:p>
          <a:endParaRPr lang="en-US"/>
        </a:p>
      </dgm:t>
    </dgm:pt>
    <dgm:pt modelId="{38E44524-AA6F-4F5A-A03F-819D7E14427D}">
      <dgm:prSet custT="1"/>
      <dgm:spPr/>
      <dgm:t>
        <a:bodyPr anchor="ctr"/>
        <a:lstStyle/>
        <a:p>
          <a:r>
            <a:rPr lang="en-US" sz="1600"/>
            <a:t>Loyalty points</a:t>
          </a:r>
        </a:p>
      </dgm:t>
    </dgm:pt>
    <dgm:pt modelId="{4111605A-F738-4FD6-B3E8-4A23127CA072}" type="parTrans" cxnId="{0E1AFAE7-B629-41CD-9837-1E17ED218568}">
      <dgm:prSet/>
      <dgm:spPr/>
      <dgm:t>
        <a:bodyPr/>
        <a:lstStyle/>
        <a:p>
          <a:endParaRPr lang="en-US"/>
        </a:p>
      </dgm:t>
    </dgm:pt>
    <dgm:pt modelId="{29F08BEB-77CA-40E8-A8BC-E43A536F6394}" type="sibTrans" cxnId="{0E1AFAE7-B629-41CD-9837-1E17ED218568}">
      <dgm:prSet/>
      <dgm:spPr/>
      <dgm:t>
        <a:bodyPr/>
        <a:lstStyle/>
        <a:p>
          <a:endParaRPr lang="en-US"/>
        </a:p>
      </dgm:t>
    </dgm:pt>
    <dgm:pt modelId="{CD394B23-EE56-4EEF-B840-E244CF5720CA}">
      <dgm:prSet custT="1"/>
      <dgm:spPr/>
      <dgm:t>
        <a:bodyPr anchor="t"/>
        <a:lstStyle/>
        <a:p>
          <a:r>
            <a:rPr lang="en-US" sz="2000"/>
            <a:t>Different values and should not be interchangeable.</a:t>
          </a:r>
        </a:p>
      </dgm:t>
    </dgm:pt>
    <dgm:pt modelId="{8063E0E3-75CB-41EE-819C-A5C685510084}" type="parTrans" cxnId="{AD11D980-236F-4BF4-A5EB-C94EFE8DDBC7}">
      <dgm:prSet/>
      <dgm:spPr/>
      <dgm:t>
        <a:bodyPr/>
        <a:lstStyle/>
        <a:p>
          <a:endParaRPr lang="en-US"/>
        </a:p>
      </dgm:t>
    </dgm:pt>
    <dgm:pt modelId="{B1A632C0-4975-4A6C-9A2B-2A5E89502DEC}" type="sibTrans" cxnId="{AD11D980-236F-4BF4-A5EB-C94EFE8DDBC7}">
      <dgm:prSet phldrT="02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B4467D7-FAB3-4864-B4AA-7D6FC904875A}">
      <dgm:prSet custT="1"/>
      <dgm:spPr/>
      <dgm:t>
        <a:bodyPr/>
        <a:lstStyle/>
        <a:p>
          <a:r>
            <a:rPr lang="en-US" sz="1600"/>
            <a:t>Property title</a:t>
          </a:r>
        </a:p>
      </dgm:t>
    </dgm:pt>
    <dgm:pt modelId="{C9B2C323-CFC2-47F7-92B6-660F6BB0B8B7}" type="parTrans" cxnId="{44A96FD2-D41D-4657-B27A-03A2EA259786}">
      <dgm:prSet/>
      <dgm:spPr/>
      <dgm:t>
        <a:bodyPr/>
        <a:lstStyle/>
        <a:p>
          <a:endParaRPr lang="en-US"/>
        </a:p>
      </dgm:t>
    </dgm:pt>
    <dgm:pt modelId="{37428E5F-6CD5-4A03-B7DE-8B57CC0209C9}" type="sibTrans" cxnId="{44A96FD2-D41D-4657-B27A-03A2EA259786}">
      <dgm:prSet/>
      <dgm:spPr/>
      <dgm:t>
        <a:bodyPr/>
        <a:lstStyle/>
        <a:p>
          <a:endParaRPr lang="en-US"/>
        </a:p>
      </dgm:t>
    </dgm:pt>
    <dgm:pt modelId="{A8766F3D-5863-44EF-94DE-F9B7915322BF}">
      <dgm:prSet custT="1"/>
      <dgm:spPr/>
      <dgm:t>
        <a:bodyPr/>
        <a:lstStyle/>
        <a:p>
          <a:r>
            <a:rPr lang="en-US" sz="1600"/>
            <a:t>Art token</a:t>
          </a:r>
        </a:p>
      </dgm:t>
    </dgm:pt>
    <dgm:pt modelId="{5A9E328C-591A-45B6-B201-80D1B1DFA6B5}" type="parTrans" cxnId="{E78C25B5-AB20-429A-A210-76959DF0ADCB}">
      <dgm:prSet/>
      <dgm:spPr/>
      <dgm:t>
        <a:bodyPr/>
        <a:lstStyle/>
        <a:p>
          <a:endParaRPr lang="en-US"/>
        </a:p>
      </dgm:t>
    </dgm:pt>
    <dgm:pt modelId="{AFC2FABD-2245-4047-BAA6-CB98C57F580E}" type="sibTrans" cxnId="{E78C25B5-AB20-429A-A210-76959DF0ADCB}">
      <dgm:prSet/>
      <dgm:spPr/>
      <dgm:t>
        <a:bodyPr/>
        <a:lstStyle/>
        <a:p>
          <a:endParaRPr lang="en-US"/>
        </a:p>
      </dgm:t>
    </dgm:pt>
    <dgm:pt modelId="{8A31F5B6-3F0F-4D8F-9EC7-E4D7317E780C}">
      <dgm:prSet custT="1"/>
      <dgm:spPr/>
      <dgm:t>
        <a:bodyPr anchor="ctr"/>
        <a:lstStyle/>
        <a:p>
          <a:r>
            <a:rPr lang="en-US" sz="1800" dirty="0"/>
            <a:t>- Theater ticket – non-fungible base – Play name, show date + classes of non-fungible tokens for theater sections.</a:t>
          </a:r>
        </a:p>
        <a:p>
          <a:r>
            <a:rPr lang="en-US" sz="1800" dirty="0"/>
            <a:t>- Artifact  group of tokens owned by other tokens and represent them as a single token. </a:t>
          </a:r>
        </a:p>
      </dgm:t>
    </dgm:pt>
    <dgm:pt modelId="{D8AF7681-04D6-4B5A-82FB-86A42BF754DF}" type="parTrans" cxnId="{46B3E665-9A87-48D1-9581-0E77EFC0EEC8}">
      <dgm:prSet/>
      <dgm:spPr/>
      <dgm:t>
        <a:bodyPr/>
        <a:lstStyle/>
        <a:p>
          <a:endParaRPr lang="en-US"/>
        </a:p>
      </dgm:t>
    </dgm:pt>
    <dgm:pt modelId="{DFC87378-085F-4D4A-BF2B-6A69EFC712A8}" type="sibTrans" cxnId="{46B3E665-9A87-48D1-9581-0E77EFC0EEC8}">
      <dgm:prSet phldrT="03" custT="1"/>
      <dgm:spPr/>
      <dgm:t>
        <a:bodyPr anchor="t"/>
        <a:lstStyle/>
        <a:p>
          <a:endParaRPr lang="en-US" sz="2800" dirty="0"/>
        </a:p>
      </dgm:t>
    </dgm:pt>
    <dgm:pt modelId="{69982113-9B50-F64A-9535-90AAED82F89F}" type="pres">
      <dgm:prSet presAssocID="{9C27F646-F7E0-4169-AEE0-E9C794650B3A}" presName="Name0" presStyleCnt="0">
        <dgm:presLayoutVars>
          <dgm:animLvl val="lvl"/>
          <dgm:resizeHandles val="exact"/>
        </dgm:presLayoutVars>
      </dgm:prSet>
      <dgm:spPr/>
    </dgm:pt>
    <dgm:pt modelId="{4622E6EB-C9FC-EE48-BB9D-F13E5BD24FBA}" type="pres">
      <dgm:prSet presAssocID="{A6509514-FFAB-46AD-92C9-BCD33C069829}" presName="compositeNode" presStyleCnt="0">
        <dgm:presLayoutVars>
          <dgm:bulletEnabled val="1"/>
        </dgm:presLayoutVars>
      </dgm:prSet>
      <dgm:spPr/>
    </dgm:pt>
    <dgm:pt modelId="{20CD0CDA-1788-FA4F-85BA-A8B4117EDB87}" type="pres">
      <dgm:prSet presAssocID="{A6509514-FFAB-46AD-92C9-BCD33C069829}" presName="bgRect" presStyleLbl="alignNode1" presStyleIdx="0" presStyleCnt="3"/>
      <dgm:spPr/>
    </dgm:pt>
    <dgm:pt modelId="{F5A8E73D-CCDE-864F-A956-D35E215F973B}" type="pres">
      <dgm:prSet presAssocID="{E913C483-6AC4-4DC5-8995-2B0DB24D6EB6}" presName="sibTransNodeRect" presStyleLbl="alignNode1" presStyleIdx="0" presStyleCnt="3" custScaleY="57055" custLinFactNeighborY="-826">
        <dgm:presLayoutVars>
          <dgm:chMax val="0"/>
          <dgm:bulletEnabled val="1"/>
        </dgm:presLayoutVars>
      </dgm:prSet>
      <dgm:spPr/>
    </dgm:pt>
    <dgm:pt modelId="{DB0205F4-3C72-F54D-B927-DCFA15304F29}" type="pres">
      <dgm:prSet presAssocID="{A6509514-FFAB-46AD-92C9-BCD33C069829}" presName="nodeRect" presStyleLbl="alignNode1" presStyleIdx="0" presStyleCnt="3">
        <dgm:presLayoutVars>
          <dgm:bulletEnabled val="1"/>
        </dgm:presLayoutVars>
      </dgm:prSet>
      <dgm:spPr/>
    </dgm:pt>
    <dgm:pt modelId="{1DD28DEA-3498-5A41-9B18-3BDE34434DE9}" type="pres">
      <dgm:prSet presAssocID="{E913C483-6AC4-4DC5-8995-2B0DB24D6EB6}" presName="sibTrans" presStyleCnt="0"/>
      <dgm:spPr/>
    </dgm:pt>
    <dgm:pt modelId="{968F0EDC-244B-4641-ACD0-DB49AEB74BC9}" type="pres">
      <dgm:prSet presAssocID="{CD394B23-EE56-4EEF-B840-E244CF5720CA}" presName="compositeNode" presStyleCnt="0">
        <dgm:presLayoutVars>
          <dgm:bulletEnabled val="1"/>
        </dgm:presLayoutVars>
      </dgm:prSet>
      <dgm:spPr/>
    </dgm:pt>
    <dgm:pt modelId="{697BFB2E-AD8D-EE49-A5E8-2647E13B17A3}" type="pres">
      <dgm:prSet presAssocID="{CD394B23-EE56-4EEF-B840-E244CF5720CA}" presName="bgRect" presStyleLbl="alignNode1" presStyleIdx="1" presStyleCnt="3"/>
      <dgm:spPr/>
    </dgm:pt>
    <dgm:pt modelId="{4759CB34-353D-DA4B-B976-AF36E9426670}" type="pres">
      <dgm:prSet presAssocID="{B1A632C0-4975-4A6C-9A2B-2A5E89502DEC}" presName="sibTransNodeRect" presStyleLbl="alignNode1" presStyleIdx="1" presStyleCnt="3" custScaleY="80055">
        <dgm:presLayoutVars>
          <dgm:chMax val="0"/>
          <dgm:bulletEnabled val="1"/>
        </dgm:presLayoutVars>
      </dgm:prSet>
      <dgm:spPr/>
    </dgm:pt>
    <dgm:pt modelId="{D6FC5863-60C9-4742-A00C-F84B16649F8E}" type="pres">
      <dgm:prSet presAssocID="{CD394B23-EE56-4EEF-B840-E244CF5720CA}" presName="nodeRect" presStyleLbl="alignNode1" presStyleIdx="1" presStyleCnt="3">
        <dgm:presLayoutVars>
          <dgm:bulletEnabled val="1"/>
        </dgm:presLayoutVars>
      </dgm:prSet>
      <dgm:spPr/>
    </dgm:pt>
    <dgm:pt modelId="{81FC551D-F96E-0D4C-9066-CFD081FA996B}" type="pres">
      <dgm:prSet presAssocID="{B1A632C0-4975-4A6C-9A2B-2A5E89502DEC}" presName="sibTrans" presStyleCnt="0"/>
      <dgm:spPr/>
    </dgm:pt>
    <dgm:pt modelId="{BBC6C4B1-DF5F-3848-8EB4-32D542AC08C6}" type="pres">
      <dgm:prSet presAssocID="{8A31F5B6-3F0F-4D8F-9EC7-E4D7317E780C}" presName="compositeNode" presStyleCnt="0">
        <dgm:presLayoutVars>
          <dgm:bulletEnabled val="1"/>
        </dgm:presLayoutVars>
      </dgm:prSet>
      <dgm:spPr/>
    </dgm:pt>
    <dgm:pt modelId="{682F3279-FED3-6A41-A761-4E233B66EFCB}" type="pres">
      <dgm:prSet presAssocID="{8A31F5B6-3F0F-4D8F-9EC7-E4D7317E780C}" presName="bgRect" presStyleLbl="alignNode1" presStyleIdx="2" presStyleCnt="3" custLinFactNeighborX="9472" custLinFactNeighborY="5959"/>
      <dgm:spPr/>
    </dgm:pt>
    <dgm:pt modelId="{07E383F6-F3BF-7742-8CDA-937392B66C68}" type="pres">
      <dgm:prSet presAssocID="{DFC87378-085F-4D4A-BF2B-6A69EFC712A8}" presName="sibTransNodeRect" presStyleLbl="alignNode1" presStyleIdx="2" presStyleCnt="3" custScaleY="91296">
        <dgm:presLayoutVars>
          <dgm:chMax val="0"/>
          <dgm:bulletEnabled val="1"/>
        </dgm:presLayoutVars>
      </dgm:prSet>
      <dgm:spPr/>
    </dgm:pt>
    <dgm:pt modelId="{EEC37C91-F9B2-BA44-A8E9-D826487AC3C7}" type="pres">
      <dgm:prSet presAssocID="{8A31F5B6-3F0F-4D8F-9EC7-E4D7317E780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F5AB60E-1F3A-48E9-8611-18F58F929525}" srcId="{A6509514-FFAB-46AD-92C9-BCD33C069829}" destId="{7561B8F8-EFC3-4EBF-997F-B9356535314E}" srcOrd="0" destOrd="0" parTransId="{C8A5BAF5-2DE9-4F66-8FFF-C373C438AF8F}" sibTransId="{434A81A7-8276-44C4-87F8-92475D1DB750}"/>
    <dgm:cxn modelId="{CA056C12-EC59-F546-9137-0A91A97778B0}" type="presOf" srcId="{8A31F5B6-3F0F-4D8F-9EC7-E4D7317E780C}" destId="{682F3279-FED3-6A41-A761-4E233B66EFCB}" srcOrd="0" destOrd="0" presId="urn:microsoft.com/office/officeart/2016/7/layout/LinearBlockProcessNumbered"/>
    <dgm:cxn modelId="{BE052117-DA0C-5541-8F8D-D46CDF55B721}" type="presOf" srcId="{8B4467D7-FAB3-4864-B4AA-7D6FC904875A}" destId="{D6FC5863-60C9-4742-A00C-F84B16649F8E}" srcOrd="0" destOrd="1" presId="urn:microsoft.com/office/officeart/2016/7/layout/LinearBlockProcessNumbered"/>
    <dgm:cxn modelId="{6312C61E-248E-5A41-84DB-E0B998D1D621}" type="presOf" srcId="{E913C483-6AC4-4DC5-8995-2B0DB24D6EB6}" destId="{F5A8E73D-CCDE-864F-A956-D35E215F973B}" srcOrd="0" destOrd="0" presId="urn:microsoft.com/office/officeart/2016/7/layout/LinearBlockProcessNumbered"/>
    <dgm:cxn modelId="{982C272C-49F6-F74E-8F04-84AC110BCB29}" type="presOf" srcId="{9C27F646-F7E0-4169-AEE0-E9C794650B3A}" destId="{69982113-9B50-F64A-9535-90AAED82F89F}" srcOrd="0" destOrd="0" presId="urn:microsoft.com/office/officeart/2016/7/layout/LinearBlockProcessNumbered"/>
    <dgm:cxn modelId="{9AB4B53F-C6CC-0A49-93BF-9790FC8DB21C}" type="presOf" srcId="{38E44524-AA6F-4F5A-A03F-819D7E14427D}" destId="{DB0205F4-3C72-F54D-B927-DCFA15304F29}" srcOrd="0" destOrd="2" presId="urn:microsoft.com/office/officeart/2016/7/layout/LinearBlockProcessNumbered"/>
    <dgm:cxn modelId="{46B3E665-9A87-48D1-9581-0E77EFC0EEC8}" srcId="{9C27F646-F7E0-4169-AEE0-E9C794650B3A}" destId="{8A31F5B6-3F0F-4D8F-9EC7-E4D7317E780C}" srcOrd="2" destOrd="0" parTransId="{D8AF7681-04D6-4B5A-82FB-86A42BF754DF}" sibTransId="{DFC87378-085F-4D4A-BF2B-6A69EFC712A8}"/>
    <dgm:cxn modelId="{BEC1D66D-CC95-7740-B453-70AD09907E57}" type="presOf" srcId="{7561B8F8-EFC3-4EBF-997F-B9356535314E}" destId="{DB0205F4-3C72-F54D-B927-DCFA15304F29}" srcOrd="0" destOrd="1" presId="urn:microsoft.com/office/officeart/2016/7/layout/LinearBlockProcessNumbered"/>
    <dgm:cxn modelId="{3208FC6D-7AC2-C547-9195-172872583B1F}" type="presOf" srcId="{DFC87378-085F-4D4A-BF2B-6A69EFC712A8}" destId="{07E383F6-F3BF-7742-8CDA-937392B66C68}" srcOrd="0" destOrd="0" presId="urn:microsoft.com/office/officeart/2016/7/layout/LinearBlockProcessNumbered"/>
    <dgm:cxn modelId="{4E034F77-8A74-C342-8D58-CA950EAD976F}" type="presOf" srcId="{A6509514-FFAB-46AD-92C9-BCD33C069829}" destId="{20CD0CDA-1788-FA4F-85BA-A8B4117EDB87}" srcOrd="0" destOrd="0" presId="urn:microsoft.com/office/officeart/2016/7/layout/LinearBlockProcessNumbered"/>
    <dgm:cxn modelId="{AD11D980-236F-4BF4-A5EB-C94EFE8DDBC7}" srcId="{9C27F646-F7E0-4169-AEE0-E9C794650B3A}" destId="{CD394B23-EE56-4EEF-B840-E244CF5720CA}" srcOrd="1" destOrd="0" parTransId="{8063E0E3-75CB-41EE-819C-A5C685510084}" sibTransId="{B1A632C0-4975-4A6C-9A2B-2A5E89502DEC}"/>
    <dgm:cxn modelId="{12D3C3A2-0E2C-1646-AD6F-B943C1275CB7}" type="presOf" srcId="{CD394B23-EE56-4EEF-B840-E244CF5720CA}" destId="{697BFB2E-AD8D-EE49-A5E8-2647E13B17A3}" srcOrd="0" destOrd="0" presId="urn:microsoft.com/office/officeart/2016/7/layout/LinearBlockProcessNumbered"/>
    <dgm:cxn modelId="{7E62FFAC-3799-F54F-9B0C-31A1B58A8668}" type="presOf" srcId="{B1A632C0-4975-4A6C-9A2B-2A5E89502DEC}" destId="{4759CB34-353D-DA4B-B976-AF36E9426670}" srcOrd="0" destOrd="0" presId="urn:microsoft.com/office/officeart/2016/7/layout/LinearBlockProcessNumbered"/>
    <dgm:cxn modelId="{E78C25B5-AB20-429A-A210-76959DF0ADCB}" srcId="{CD394B23-EE56-4EEF-B840-E244CF5720CA}" destId="{A8766F3D-5863-44EF-94DE-F9B7915322BF}" srcOrd="1" destOrd="0" parTransId="{5A9E328C-591A-45B6-B201-80D1B1DFA6B5}" sibTransId="{AFC2FABD-2245-4047-BAA6-CB98C57F580E}"/>
    <dgm:cxn modelId="{054705BC-8629-B14A-860E-5D567DD78F2C}" type="presOf" srcId="{8A31F5B6-3F0F-4D8F-9EC7-E4D7317E780C}" destId="{EEC37C91-F9B2-BA44-A8E9-D826487AC3C7}" srcOrd="1" destOrd="0" presId="urn:microsoft.com/office/officeart/2016/7/layout/LinearBlockProcessNumbered"/>
    <dgm:cxn modelId="{44A96FD2-D41D-4657-B27A-03A2EA259786}" srcId="{CD394B23-EE56-4EEF-B840-E244CF5720CA}" destId="{8B4467D7-FAB3-4864-B4AA-7D6FC904875A}" srcOrd="0" destOrd="0" parTransId="{C9B2C323-CFC2-47F7-92B6-660F6BB0B8B7}" sibTransId="{37428E5F-6CD5-4A03-B7DE-8B57CC0209C9}"/>
    <dgm:cxn modelId="{7B2E03E4-812A-F147-8D2F-8D42C3FE54D5}" type="presOf" srcId="{A6509514-FFAB-46AD-92C9-BCD33C069829}" destId="{DB0205F4-3C72-F54D-B927-DCFA15304F29}" srcOrd="1" destOrd="0" presId="urn:microsoft.com/office/officeart/2016/7/layout/LinearBlockProcessNumbered"/>
    <dgm:cxn modelId="{813839E5-348E-AD45-9519-9302EC7AAC14}" type="presOf" srcId="{CD394B23-EE56-4EEF-B840-E244CF5720CA}" destId="{D6FC5863-60C9-4742-A00C-F84B16649F8E}" srcOrd="1" destOrd="0" presId="urn:microsoft.com/office/officeart/2016/7/layout/LinearBlockProcessNumbered"/>
    <dgm:cxn modelId="{0E1AFAE7-B629-41CD-9837-1E17ED218568}" srcId="{A6509514-FFAB-46AD-92C9-BCD33C069829}" destId="{38E44524-AA6F-4F5A-A03F-819D7E14427D}" srcOrd="1" destOrd="0" parTransId="{4111605A-F738-4FD6-B3E8-4A23127CA072}" sibTransId="{29F08BEB-77CA-40E8-A8BC-E43A536F6394}"/>
    <dgm:cxn modelId="{84E7D8EC-2E2B-DC4B-9B46-2A737CE4C8DA}" type="presOf" srcId="{A8766F3D-5863-44EF-94DE-F9B7915322BF}" destId="{D6FC5863-60C9-4742-A00C-F84B16649F8E}" srcOrd="0" destOrd="2" presId="urn:microsoft.com/office/officeart/2016/7/layout/LinearBlockProcessNumbered"/>
    <dgm:cxn modelId="{11D06CFE-AB40-41ED-B5D5-131AB85248A3}" srcId="{9C27F646-F7E0-4169-AEE0-E9C794650B3A}" destId="{A6509514-FFAB-46AD-92C9-BCD33C069829}" srcOrd="0" destOrd="0" parTransId="{4E7DC6E1-BA9B-4590-9829-4294FE6BABB3}" sibTransId="{E913C483-6AC4-4DC5-8995-2B0DB24D6EB6}"/>
    <dgm:cxn modelId="{CEC6001C-4FA8-1942-9FA7-DB198925E842}" type="presParOf" srcId="{69982113-9B50-F64A-9535-90AAED82F89F}" destId="{4622E6EB-C9FC-EE48-BB9D-F13E5BD24FBA}" srcOrd="0" destOrd="0" presId="urn:microsoft.com/office/officeart/2016/7/layout/LinearBlockProcessNumbered"/>
    <dgm:cxn modelId="{CF4A1F22-A35A-A245-83E0-FABBD963EADC}" type="presParOf" srcId="{4622E6EB-C9FC-EE48-BB9D-F13E5BD24FBA}" destId="{20CD0CDA-1788-FA4F-85BA-A8B4117EDB87}" srcOrd="0" destOrd="0" presId="urn:microsoft.com/office/officeart/2016/7/layout/LinearBlockProcessNumbered"/>
    <dgm:cxn modelId="{56295A8F-FE72-4F47-BB37-EC4742826981}" type="presParOf" srcId="{4622E6EB-C9FC-EE48-BB9D-F13E5BD24FBA}" destId="{F5A8E73D-CCDE-864F-A956-D35E215F973B}" srcOrd="1" destOrd="0" presId="urn:microsoft.com/office/officeart/2016/7/layout/LinearBlockProcessNumbered"/>
    <dgm:cxn modelId="{1427A0BB-3E58-AE4B-A9C6-7A9D8D14A050}" type="presParOf" srcId="{4622E6EB-C9FC-EE48-BB9D-F13E5BD24FBA}" destId="{DB0205F4-3C72-F54D-B927-DCFA15304F29}" srcOrd="2" destOrd="0" presId="urn:microsoft.com/office/officeart/2016/7/layout/LinearBlockProcessNumbered"/>
    <dgm:cxn modelId="{C1FD80AC-BA8B-6B40-BD75-228B381F8B7A}" type="presParOf" srcId="{69982113-9B50-F64A-9535-90AAED82F89F}" destId="{1DD28DEA-3498-5A41-9B18-3BDE34434DE9}" srcOrd="1" destOrd="0" presId="urn:microsoft.com/office/officeart/2016/7/layout/LinearBlockProcessNumbered"/>
    <dgm:cxn modelId="{2DD5F151-9D68-2C4E-83C5-CE56A8298B7A}" type="presParOf" srcId="{69982113-9B50-F64A-9535-90AAED82F89F}" destId="{968F0EDC-244B-4641-ACD0-DB49AEB74BC9}" srcOrd="2" destOrd="0" presId="urn:microsoft.com/office/officeart/2016/7/layout/LinearBlockProcessNumbered"/>
    <dgm:cxn modelId="{FC0D0331-E982-3141-922B-B77B350411C2}" type="presParOf" srcId="{968F0EDC-244B-4641-ACD0-DB49AEB74BC9}" destId="{697BFB2E-AD8D-EE49-A5E8-2647E13B17A3}" srcOrd="0" destOrd="0" presId="urn:microsoft.com/office/officeart/2016/7/layout/LinearBlockProcessNumbered"/>
    <dgm:cxn modelId="{60A7736E-B9C6-2946-A283-D76677A120CB}" type="presParOf" srcId="{968F0EDC-244B-4641-ACD0-DB49AEB74BC9}" destId="{4759CB34-353D-DA4B-B976-AF36E9426670}" srcOrd="1" destOrd="0" presId="urn:microsoft.com/office/officeart/2016/7/layout/LinearBlockProcessNumbered"/>
    <dgm:cxn modelId="{24521482-8E9A-A742-A2C7-98C8CEB6D04A}" type="presParOf" srcId="{968F0EDC-244B-4641-ACD0-DB49AEB74BC9}" destId="{D6FC5863-60C9-4742-A00C-F84B16649F8E}" srcOrd="2" destOrd="0" presId="urn:microsoft.com/office/officeart/2016/7/layout/LinearBlockProcessNumbered"/>
    <dgm:cxn modelId="{C9181E7B-A99F-6F4B-ABB9-D43895E2134F}" type="presParOf" srcId="{69982113-9B50-F64A-9535-90AAED82F89F}" destId="{81FC551D-F96E-0D4C-9066-CFD081FA996B}" srcOrd="3" destOrd="0" presId="urn:microsoft.com/office/officeart/2016/7/layout/LinearBlockProcessNumbered"/>
    <dgm:cxn modelId="{6866F9BA-03EB-7748-A1D1-81F6D55739F3}" type="presParOf" srcId="{69982113-9B50-F64A-9535-90AAED82F89F}" destId="{BBC6C4B1-DF5F-3848-8EB4-32D542AC08C6}" srcOrd="4" destOrd="0" presId="urn:microsoft.com/office/officeart/2016/7/layout/LinearBlockProcessNumbered"/>
    <dgm:cxn modelId="{6F861797-1B78-2447-8FBB-9518E9B36097}" type="presParOf" srcId="{BBC6C4B1-DF5F-3848-8EB4-32D542AC08C6}" destId="{682F3279-FED3-6A41-A761-4E233B66EFCB}" srcOrd="0" destOrd="0" presId="urn:microsoft.com/office/officeart/2016/7/layout/LinearBlockProcessNumbered"/>
    <dgm:cxn modelId="{8EBA711F-4E41-6249-9194-E2785B842591}" type="presParOf" srcId="{BBC6C4B1-DF5F-3848-8EB4-32D542AC08C6}" destId="{07E383F6-F3BF-7742-8CDA-937392B66C68}" srcOrd="1" destOrd="0" presId="urn:microsoft.com/office/officeart/2016/7/layout/LinearBlockProcessNumbered"/>
    <dgm:cxn modelId="{4D878149-8897-DC41-B693-A8A9E6C91C73}" type="presParOf" srcId="{BBC6C4B1-DF5F-3848-8EB4-32D542AC08C6}" destId="{EEC37C91-F9B2-BA44-A8E9-D826487AC3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9F1039-8354-9141-83D5-3418ECCDA470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/>
      <dgm:t>
        <a:bodyPr/>
        <a:lstStyle/>
        <a:p>
          <a:pPr algn="l"/>
          <a:r>
            <a:rPr lang="en-US" sz="1100"/>
            <a:t>OwnerId:</a:t>
          </a:r>
          <a:br>
            <a:rPr lang="en-US" sz="1100"/>
          </a:br>
          <a:r>
            <a:rPr lang="en-US" sz="1100"/>
            <a:t>Name:</a:t>
          </a:r>
          <a:br>
            <a:rPr lang="en-US" sz="1100"/>
          </a:br>
          <a:r>
            <a:rPr lang="en-US" sz="1100"/>
            <a:t>Symbol:</a:t>
          </a:r>
        </a:p>
        <a:p>
          <a:pPr algn="l"/>
          <a:r>
            <a:rPr lang="en-US" sz="1100"/>
            <a:t>Quantity:</a:t>
          </a:r>
        </a:p>
        <a:p>
          <a:pPr algn="l"/>
          <a:r>
            <a:rPr lang="en-US" sz="1100"/>
            <a:t>Decimals:</a:t>
          </a:r>
          <a:endParaRPr lang="en-US" sz="1100" dirty="0"/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/>
      <dgm:t>
        <a:bodyPr/>
        <a:lstStyle/>
        <a:p>
          <a:pPr algn="ctr"/>
          <a:r>
            <a:rPr lang="en-US" sz="1800" b="0" i="1"/>
            <a:t>~d</a:t>
          </a:r>
        </a:p>
        <a:p>
          <a:pPr algn="l"/>
          <a:r>
            <a:rPr lang="en-US" sz="1400"/>
            <a:t>Decimals: 0</a:t>
          </a:r>
          <a:endParaRPr lang="en-US" sz="1400" dirty="0"/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0C196CF-09C6-D14D-A15A-1B465993E36D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5AB8E-B4DA-034D-84F1-153A33F2CCD1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F33D2DA-AB75-6344-B22A-660BAC46BD9E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F817743-49A3-DB43-B02C-96ED820552CA}" type="asst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9E167D9-83F7-DA4A-B31B-9FEF7F26D12E}">
      <dgm:prSet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432C60-D7B1-404E-886A-E20862B58C1D}" type="pres">
      <dgm:prSet presAssocID="{029F1039-8354-9141-83D5-3418ECCDA470}" presName="hierRoot1" presStyleCnt="0">
        <dgm:presLayoutVars>
          <dgm:hierBranch val="init"/>
        </dgm:presLayoutVars>
      </dgm:prSet>
      <dgm:spPr/>
    </dgm:pt>
    <dgm:pt modelId="{993F8482-10DA-8344-B188-DE5BEBA22756}" type="pres">
      <dgm:prSet presAssocID="{029F1039-8354-9141-83D5-3418ECCDA470}" presName="rootComposite1" presStyleCnt="0"/>
      <dgm:spPr/>
    </dgm:pt>
    <dgm:pt modelId="{168F93A2-B615-5B43-AA79-BCC6E7555349}" type="pres">
      <dgm:prSet presAssocID="{029F1039-8354-9141-83D5-3418ECCDA470}" presName="rootText1" presStyleLbl="node0" presStyleIdx="0" presStyleCnt="1" custScaleX="129623">
        <dgm:presLayoutVars>
          <dgm:chPref val="3"/>
        </dgm:presLayoutVars>
      </dgm:prSet>
      <dgm:spPr/>
    </dgm:pt>
    <dgm:pt modelId="{D7440178-3B9A-DB43-B45B-8D92BE69362B}" type="pres">
      <dgm:prSet presAssocID="{029F1039-8354-9141-83D5-3418ECCDA470}" presName="rootConnector1" presStyleLbl="node1" presStyleIdx="0" presStyleCnt="0"/>
      <dgm:spPr/>
    </dgm:pt>
    <dgm:pt modelId="{CFE05CFF-9441-7E4E-A99D-2C4B6BD808D5}" type="pres">
      <dgm:prSet presAssocID="{029F1039-8354-9141-83D5-3418ECCDA470}" presName="hierChild2" presStyleCnt="0"/>
      <dgm:spPr/>
    </dgm:pt>
    <dgm:pt modelId="{D8CDA806-FCE8-8D4C-9F08-03BFD0DFBBA3}" type="pres">
      <dgm:prSet presAssocID="{766D66C9-A3EE-AF4C-B193-9CDE98E5E2F9}" presName="Name37" presStyleLbl="parChTrans1D2" presStyleIdx="0" presStyleCnt="4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2" presStyleIdx="0" presStyleCnt="2" custScaleX="117240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2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2" presStyleIdx="1" presStyleCnt="4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2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2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3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3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3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3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3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3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3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3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3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D1396D6C-0213-7D41-ABA5-BEE9FD42AA26}" type="pres">
      <dgm:prSet presAssocID="{029F1039-8354-9141-83D5-3418ECCDA470}" presName="hierChild3" presStyleCnt="0"/>
      <dgm:spPr/>
    </dgm:pt>
    <dgm:pt modelId="{AFDF98E4-08C4-524E-AE54-2A399357C001}" type="pres">
      <dgm:prSet presAssocID="{24C1347C-3533-004A-9EE6-6EB7B1878229}" presName="Name111" presStyleLbl="parChTrans1D2" presStyleIdx="2" presStyleCnt="4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1" presStyleIdx="0" presStyleCnt="2" custScaleX="151361" custScaleY="171138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1" presStyleIdx="0" presStyleCnt="2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2" presStyleIdx="3" presStyleCnt="4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1" presStyleIdx="1" presStyleCnt="2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1" presStyleIdx="1" presStyleCnt="2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</dgm:ptLst>
  <dgm:cxnLst>
    <dgm:cxn modelId="{5F7E1509-FEC0-E946-AEFD-C6A0E07D9DDC}" type="presOf" srcId="{59E17353-7947-EA4C-96DF-92041DA440AF}" destId="{719D2221-BBB3-794E-897F-C58FCD2D5C60}" srcOrd="0" destOrd="0" presId="urn:microsoft.com/office/officeart/2005/8/layout/orgChart1"/>
    <dgm:cxn modelId="{D3B10A0B-2898-7C48-9C5A-D9CEDC85AAE6}" type="presOf" srcId="{7CF282B1-0821-9C48-9F41-988711243733}" destId="{2C1AD34F-6132-F74F-8E13-5A092059FB8F}" srcOrd="0" destOrd="0" presId="urn:microsoft.com/office/officeart/2005/8/layout/orgChart1"/>
    <dgm:cxn modelId="{10C1DE18-795F-CF41-B7DE-5E12592434B8}" type="presOf" srcId="{69077473-0EF7-2C47-B8C4-19D2384F8714}" destId="{FD66FC2C-228F-9E40-A2D3-3018CCDB7027}" srcOrd="0" destOrd="0" presId="urn:microsoft.com/office/officeart/2005/8/layout/orgChart1"/>
    <dgm:cxn modelId="{702D6425-09B1-7D47-9A73-15AA4EF039FC}" type="presOf" srcId="{029F1039-8354-9141-83D5-3418ECCDA470}" destId="{168F93A2-B615-5B43-AA79-BCC6E7555349}" srcOrd="0" destOrd="0" presId="urn:microsoft.com/office/officeart/2005/8/layout/orgChart1"/>
    <dgm:cxn modelId="{552D852A-D617-ED47-9F8B-A3CA0ABF3791}" type="presOf" srcId="{E137F3B1-92C7-804D-95D5-EFA75D6E0CF8}" destId="{53AD5C6B-05C1-EB4D-8102-8CD21FE98B60}" srcOrd="0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C5EF8B37-9F79-DD4A-9052-6EAD0AEBB4D2}" type="presOf" srcId="{766D66C9-A3EE-AF4C-B193-9CDE98E5E2F9}" destId="{D8CDA806-FCE8-8D4C-9F08-03BFD0DFBBA3}" srcOrd="0" destOrd="0" presId="urn:microsoft.com/office/officeart/2005/8/layout/orgChart1"/>
    <dgm:cxn modelId="{8C67A938-066C-1B44-AFF2-F6FBFC2A5483}" type="presOf" srcId="{24C1347C-3533-004A-9EE6-6EB7B1878229}" destId="{AFDF98E4-08C4-524E-AE54-2A399357C001}" srcOrd="0" destOrd="0" presId="urn:microsoft.com/office/officeart/2005/8/layout/orgChart1"/>
    <dgm:cxn modelId="{2DA78D50-E09E-9E4F-B535-849B644A20B5}" type="presOf" srcId="{CF817743-49A3-DB43-B02C-96ED820552CA}" destId="{A96D48AC-916A-A945-A9C0-90B9CF64BB9C}" srcOrd="1" destOrd="0" presId="urn:microsoft.com/office/officeart/2005/8/layout/orgChart1"/>
    <dgm:cxn modelId="{B5F9E952-842E-E14C-93CE-56E35EA2468A}" type="presOf" srcId="{8025AB8E-B4DA-034D-84F1-153A33F2CCD1}" destId="{DBED8CF7-2CF0-E840-9700-DA7DBA8EA5C5}" srcOrd="0" destOrd="0" presId="urn:microsoft.com/office/officeart/2005/8/layout/orgChart1"/>
    <dgm:cxn modelId="{8244D55E-ABAF-5444-92C0-8444C914DB52}" type="presOf" srcId="{2F06DE29-2D3F-4C45-83F0-73688F89F457}" destId="{3C93CFC5-9DFE-E742-B14B-E7CF6E90D084}" srcOrd="0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7A6C4C67-188E-624C-A09B-AA21D416116F}" type="presOf" srcId="{8025AB8E-B4DA-034D-84F1-153A33F2CCD1}" destId="{F6322596-606E-6547-8AEB-89D5B7C668D4}" srcOrd="1" destOrd="0" presId="urn:microsoft.com/office/officeart/2005/8/layout/orgChart1"/>
    <dgm:cxn modelId="{9137E271-50C3-3B49-9E18-4C84FFA9E734}" type="presOf" srcId="{E9E167D9-83F7-DA4A-B31B-9FEF7F26D12E}" destId="{083C94B8-CBAD-014C-91DD-A6E1629DF607}" srcOrd="0" destOrd="0" presId="urn:microsoft.com/office/officeart/2005/8/layout/orgChart1"/>
    <dgm:cxn modelId="{59B2D875-F61B-3B4B-9363-7B7568AFDACA}" type="presOf" srcId="{59E17353-7947-EA4C-96DF-92041DA440AF}" destId="{A95C5C6F-3AB4-9247-BDA2-BFF814E4AA9F}" srcOrd="1" destOrd="0" presId="urn:microsoft.com/office/officeart/2005/8/layout/orgChart1"/>
    <dgm:cxn modelId="{91A6D37D-8281-B243-9922-873342A7C512}" type="presOf" srcId="{029F1039-8354-9141-83D5-3418ECCDA470}" destId="{D7440178-3B9A-DB43-B45B-8D92BE69362B}" srcOrd="1" destOrd="0" presId="urn:microsoft.com/office/officeart/2005/8/layout/orgChart1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83E9A484-7E1C-674B-A347-DD6385C34397}" srcId="{220932BD-AF82-3844-AA51-5047DABCCEF6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1B33C48D-F70D-504D-90BC-52A384050EE1}" type="presOf" srcId="{E9E167D9-83F7-DA4A-B31B-9FEF7F26D12E}" destId="{1BC33255-0F97-3C40-A245-E2F6DCEFE171}" srcOrd="1" destOrd="0" presId="urn:microsoft.com/office/officeart/2005/8/layout/orgChart1"/>
    <dgm:cxn modelId="{803574A1-CDFE-914A-9CF0-522756208BF5}" type="presOf" srcId="{CF817743-49A3-DB43-B02C-96ED820552CA}" destId="{BC9F48D0-9F74-F846-BC9B-E4F5174211F2}" srcOrd="0" destOrd="0" presId="urn:microsoft.com/office/officeart/2005/8/layout/orgChart1"/>
    <dgm:cxn modelId="{84E702AC-6A8A-FD41-B1C8-FB9BAD661D4F}" type="presOf" srcId="{65307EFA-7D60-2E4D-A48E-0DE1B4BC3AF3}" destId="{B19F6794-74EB-2741-BD9F-EE3105A47BDF}" srcOrd="1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08C5CAB8-DB5E-C549-BCAB-C6FCE1B72F75}" type="presOf" srcId="{60C196CF-09C6-D14D-A15A-1B465993E36D}" destId="{BE049AAD-3B54-E14C-8F17-C5FC4F8F510E}" srcOrd="0" destOrd="0" presId="urn:microsoft.com/office/officeart/2005/8/layout/orgChart1"/>
    <dgm:cxn modelId="{21E4E5BB-43B8-874D-BA04-730A8A88FB31}" type="presOf" srcId="{3798D772-06EB-584A-90D0-9FF9B70A4334}" destId="{69863BE9-F363-B64B-98E3-198CAA6E2C9F}" srcOrd="0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D355BD1-0669-B349-A564-05ABCE69DB74}" type="presOf" srcId="{2F33D2DA-AB75-6344-B22A-660BAC46BD9E}" destId="{8172AEB9-77EC-7746-87E1-DFB293B41DC3}" srcOrd="1" destOrd="0" presId="urn:microsoft.com/office/officeart/2005/8/layout/orgChart1"/>
    <dgm:cxn modelId="{6B18E6DD-15AC-824B-A133-E2F84219C90D}" type="presOf" srcId="{60C196CF-09C6-D14D-A15A-1B465993E36D}" destId="{CF6BC2F2-3B0A-804A-8531-E103E240B8A8}" srcOrd="1" destOrd="0" presId="urn:microsoft.com/office/officeart/2005/8/layout/orgChart1"/>
    <dgm:cxn modelId="{8EC5EADD-6BA2-9D43-9455-4FBDC91D48C5}" srcId="{029F1039-8354-9141-83D5-3418ECCDA470}" destId="{59E17353-7947-EA4C-96DF-92041DA440AF}" srcOrd="2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3" destOrd="0" parTransId="{69077473-0EF7-2C47-B8C4-19D2384F8714}" sibTransId="{7D81D782-81A6-4140-99CB-9F7372C320E7}"/>
    <dgm:cxn modelId="{2DF655E2-14CD-CA4B-B784-DAA0F8BDD68B}" type="presOf" srcId="{65307EFA-7D60-2E4D-A48E-0DE1B4BC3AF3}" destId="{E2C33039-6ACB-6E4C-A378-8653FDA19533}" srcOrd="0" destOrd="0" presId="urn:microsoft.com/office/officeart/2005/8/layout/orgChart1"/>
    <dgm:cxn modelId="{DEA378FA-0B63-3D4D-81D7-BF9033A3AD50}" type="presOf" srcId="{2F33D2DA-AB75-6344-B22A-660BAC46BD9E}" destId="{A28335A1-5EAB-8541-908A-A589325AFA45}" srcOrd="0" destOrd="0" presId="urn:microsoft.com/office/officeart/2005/8/layout/orgChart1"/>
    <dgm:cxn modelId="{FBC2FF88-54FC-9946-9E93-288C284DD8C9}" type="presParOf" srcId="{9D6A47D5-3B04-FD45-A449-9576FB1A8A1C}" destId="{77432C60-D7B1-404E-886A-E20862B58C1D}" srcOrd="0" destOrd="0" presId="urn:microsoft.com/office/officeart/2005/8/layout/orgChart1"/>
    <dgm:cxn modelId="{3C032D6A-817C-5946-8F92-C3E1607C0715}" type="presParOf" srcId="{77432C60-D7B1-404E-886A-E20862B58C1D}" destId="{993F8482-10DA-8344-B188-DE5BEBA22756}" srcOrd="0" destOrd="0" presId="urn:microsoft.com/office/officeart/2005/8/layout/orgChart1"/>
    <dgm:cxn modelId="{5833DC57-1A0F-4C43-A3A3-9B8FE16C7792}" type="presParOf" srcId="{993F8482-10DA-8344-B188-DE5BEBA22756}" destId="{168F93A2-B615-5B43-AA79-BCC6E7555349}" srcOrd="0" destOrd="0" presId="urn:microsoft.com/office/officeart/2005/8/layout/orgChart1"/>
    <dgm:cxn modelId="{01AC79DE-442D-FC47-B1DB-1B82259ACDF1}" type="presParOf" srcId="{993F8482-10DA-8344-B188-DE5BEBA22756}" destId="{D7440178-3B9A-DB43-B45B-8D92BE69362B}" srcOrd="1" destOrd="0" presId="urn:microsoft.com/office/officeart/2005/8/layout/orgChart1"/>
    <dgm:cxn modelId="{681D6AEE-AEE0-254F-8355-BBAD4A9CE367}" type="presParOf" srcId="{77432C60-D7B1-404E-886A-E20862B58C1D}" destId="{CFE05CFF-9441-7E4E-A99D-2C4B6BD808D5}" srcOrd="1" destOrd="0" presId="urn:microsoft.com/office/officeart/2005/8/layout/orgChart1"/>
    <dgm:cxn modelId="{F509FFF6-13C0-5C48-9C64-DA94928454B2}" type="presParOf" srcId="{CFE05CFF-9441-7E4E-A99D-2C4B6BD808D5}" destId="{D8CDA806-FCE8-8D4C-9F08-03BFD0DFBBA3}" srcOrd="0" destOrd="0" presId="urn:microsoft.com/office/officeart/2005/8/layout/orgChart1"/>
    <dgm:cxn modelId="{25AF1903-BECB-384B-AC14-BDBF51263CDA}" type="presParOf" srcId="{CFE05CFF-9441-7E4E-A99D-2C4B6BD808D5}" destId="{675FE7F7-1312-9545-B839-D40E0E4F784F}" srcOrd="1" destOrd="0" presId="urn:microsoft.com/office/officeart/2005/8/layout/orgChart1"/>
    <dgm:cxn modelId="{D9A94B5F-E6EC-AE40-8463-FF289C7CF119}" type="presParOf" srcId="{675FE7F7-1312-9545-B839-D40E0E4F784F}" destId="{52A6F31A-0230-7940-B6B9-E0EE40C60F01}" srcOrd="0" destOrd="0" presId="urn:microsoft.com/office/officeart/2005/8/layout/orgChart1"/>
    <dgm:cxn modelId="{283B15AE-3BA0-2249-84CF-A96AA890D0E7}" type="presParOf" srcId="{52A6F31A-0230-7940-B6B9-E0EE40C60F01}" destId="{719D2221-BBB3-794E-897F-C58FCD2D5C60}" srcOrd="0" destOrd="0" presId="urn:microsoft.com/office/officeart/2005/8/layout/orgChart1"/>
    <dgm:cxn modelId="{2160E823-B509-CD43-8FAA-C30B4EA33023}" type="presParOf" srcId="{52A6F31A-0230-7940-B6B9-E0EE40C60F01}" destId="{A95C5C6F-3AB4-9247-BDA2-BFF814E4AA9F}" srcOrd="1" destOrd="0" presId="urn:microsoft.com/office/officeart/2005/8/layout/orgChart1"/>
    <dgm:cxn modelId="{CDB28A16-5C72-764D-B2C1-D7884AB4C4E1}" type="presParOf" srcId="{675FE7F7-1312-9545-B839-D40E0E4F784F}" destId="{80588597-A9E3-B64A-950A-8A1685B7D695}" srcOrd="1" destOrd="0" presId="urn:microsoft.com/office/officeart/2005/8/layout/orgChart1"/>
    <dgm:cxn modelId="{B5C96072-CA19-5841-996D-90097AC698B4}" type="presParOf" srcId="{675FE7F7-1312-9545-B839-D40E0E4F784F}" destId="{A79B03AC-BCB9-7C42-B430-036AA9D0DC1D}" srcOrd="2" destOrd="0" presId="urn:microsoft.com/office/officeart/2005/8/layout/orgChart1"/>
    <dgm:cxn modelId="{83A86D5A-29EB-FD44-88F5-9FFD43B8A557}" type="presParOf" srcId="{CFE05CFF-9441-7E4E-A99D-2C4B6BD808D5}" destId="{FD66FC2C-228F-9E40-A2D3-3018CCDB7027}" srcOrd="2" destOrd="0" presId="urn:microsoft.com/office/officeart/2005/8/layout/orgChart1"/>
    <dgm:cxn modelId="{95443131-36DD-BC42-808B-76B1F4DF2519}" type="presParOf" srcId="{CFE05CFF-9441-7E4E-A99D-2C4B6BD808D5}" destId="{B1B67BEB-0557-6C4F-8F69-0E6F5152D8A0}" srcOrd="3" destOrd="0" presId="urn:microsoft.com/office/officeart/2005/8/layout/orgChart1"/>
    <dgm:cxn modelId="{84E36087-F6ED-C94D-B1FB-F9E18E9F1930}" type="presParOf" srcId="{B1B67BEB-0557-6C4F-8F69-0E6F5152D8A0}" destId="{5CE103A6-EEEA-A541-A9FC-EDDA234F0E5A}" srcOrd="0" destOrd="0" presId="urn:microsoft.com/office/officeart/2005/8/layout/orgChart1"/>
    <dgm:cxn modelId="{474641BF-385E-5C4F-A476-D826BDBBA811}" type="presParOf" srcId="{5CE103A6-EEEA-A541-A9FC-EDDA234F0E5A}" destId="{BE049AAD-3B54-E14C-8F17-C5FC4F8F510E}" srcOrd="0" destOrd="0" presId="urn:microsoft.com/office/officeart/2005/8/layout/orgChart1"/>
    <dgm:cxn modelId="{A0AF1136-0D7F-EF48-A128-620CBED3A821}" type="presParOf" srcId="{5CE103A6-EEEA-A541-A9FC-EDDA234F0E5A}" destId="{CF6BC2F2-3B0A-804A-8531-E103E240B8A8}" srcOrd="1" destOrd="0" presId="urn:microsoft.com/office/officeart/2005/8/layout/orgChart1"/>
    <dgm:cxn modelId="{4C3CD543-8084-6047-8A47-51A306CF8049}" type="presParOf" srcId="{B1B67BEB-0557-6C4F-8F69-0E6F5152D8A0}" destId="{0CCB8A35-A7E3-0F47-B304-7D0EF44B29A7}" srcOrd="1" destOrd="0" presId="urn:microsoft.com/office/officeart/2005/8/layout/orgChart1"/>
    <dgm:cxn modelId="{F7D23754-8F0E-2A47-8F1D-2D61F1E6202A}" type="presParOf" srcId="{0CCB8A35-A7E3-0F47-B304-7D0EF44B29A7}" destId="{2C1AD34F-6132-F74F-8E13-5A092059FB8F}" srcOrd="0" destOrd="0" presId="urn:microsoft.com/office/officeart/2005/8/layout/orgChart1"/>
    <dgm:cxn modelId="{44667E69-177B-924E-B2F0-7588FA03A38B}" type="presParOf" srcId="{0CCB8A35-A7E3-0F47-B304-7D0EF44B29A7}" destId="{06744DDA-3501-5540-83EC-BE9A370C086F}" srcOrd="1" destOrd="0" presId="urn:microsoft.com/office/officeart/2005/8/layout/orgChart1"/>
    <dgm:cxn modelId="{6172B381-3FFF-F049-85E6-1C42F7AFB918}" type="presParOf" srcId="{06744DDA-3501-5540-83EC-BE9A370C086F}" destId="{8AA93EEA-AF68-AF4C-ADEE-F321E2091F1D}" srcOrd="0" destOrd="0" presId="urn:microsoft.com/office/officeart/2005/8/layout/orgChart1"/>
    <dgm:cxn modelId="{A34C260C-0664-404A-A05A-5B5B3F45641B}" type="presParOf" srcId="{8AA93EEA-AF68-AF4C-ADEE-F321E2091F1D}" destId="{DBED8CF7-2CF0-E840-9700-DA7DBA8EA5C5}" srcOrd="0" destOrd="0" presId="urn:microsoft.com/office/officeart/2005/8/layout/orgChart1"/>
    <dgm:cxn modelId="{004A75E4-D74A-E543-B115-CE0423CD7933}" type="presParOf" srcId="{8AA93EEA-AF68-AF4C-ADEE-F321E2091F1D}" destId="{F6322596-606E-6547-8AEB-89D5B7C668D4}" srcOrd="1" destOrd="0" presId="urn:microsoft.com/office/officeart/2005/8/layout/orgChart1"/>
    <dgm:cxn modelId="{92A86CA3-0DBB-204B-97ED-8169D6A07EC9}" type="presParOf" srcId="{06744DDA-3501-5540-83EC-BE9A370C086F}" destId="{EAAA40FF-616F-9B44-89D8-FCB543F1D610}" srcOrd="1" destOrd="0" presId="urn:microsoft.com/office/officeart/2005/8/layout/orgChart1"/>
    <dgm:cxn modelId="{1572FC4B-0BB1-AE4C-A241-7E6C83702961}" type="presParOf" srcId="{06744DDA-3501-5540-83EC-BE9A370C086F}" destId="{D377A75C-5CCA-CD44-A685-14F77F9F4F68}" srcOrd="2" destOrd="0" presId="urn:microsoft.com/office/officeart/2005/8/layout/orgChart1"/>
    <dgm:cxn modelId="{E159F0BB-E2D3-5F45-B329-EE35C4E77C3E}" type="presParOf" srcId="{0CCB8A35-A7E3-0F47-B304-7D0EF44B29A7}" destId="{69863BE9-F363-B64B-98E3-198CAA6E2C9F}" srcOrd="2" destOrd="0" presId="urn:microsoft.com/office/officeart/2005/8/layout/orgChart1"/>
    <dgm:cxn modelId="{E36A8D80-1BC5-4349-A35B-37C34F686102}" type="presParOf" srcId="{0CCB8A35-A7E3-0F47-B304-7D0EF44B29A7}" destId="{8E909D59-80D4-5A43-B125-B5EA4E793AE4}" srcOrd="3" destOrd="0" presId="urn:microsoft.com/office/officeart/2005/8/layout/orgChart1"/>
    <dgm:cxn modelId="{CF73B101-7BEB-074A-95DA-F28548DE9F57}" type="presParOf" srcId="{8E909D59-80D4-5A43-B125-B5EA4E793AE4}" destId="{60837857-5FB9-C94A-9B34-7504898E0E36}" srcOrd="0" destOrd="0" presId="urn:microsoft.com/office/officeart/2005/8/layout/orgChart1"/>
    <dgm:cxn modelId="{3044AC00-3F75-AC46-9D8B-9223D6613DE7}" type="presParOf" srcId="{60837857-5FB9-C94A-9B34-7504898E0E36}" destId="{A28335A1-5EAB-8541-908A-A589325AFA45}" srcOrd="0" destOrd="0" presId="urn:microsoft.com/office/officeart/2005/8/layout/orgChart1"/>
    <dgm:cxn modelId="{3BE85BFC-F8D1-2343-A003-AFEAF3B3EBE3}" type="presParOf" srcId="{60837857-5FB9-C94A-9B34-7504898E0E36}" destId="{8172AEB9-77EC-7746-87E1-DFB293B41DC3}" srcOrd="1" destOrd="0" presId="urn:microsoft.com/office/officeart/2005/8/layout/orgChart1"/>
    <dgm:cxn modelId="{C6469FDC-963D-3743-9BE2-00FC394DE32D}" type="presParOf" srcId="{8E909D59-80D4-5A43-B125-B5EA4E793AE4}" destId="{91241E9D-38E4-9444-A17B-A1AE4371A649}" srcOrd="1" destOrd="0" presId="urn:microsoft.com/office/officeart/2005/8/layout/orgChart1"/>
    <dgm:cxn modelId="{C94E0711-AA6B-B744-981F-E31833F7A011}" type="presParOf" srcId="{8E909D59-80D4-5A43-B125-B5EA4E793AE4}" destId="{537CE10D-74ED-D84D-B3A9-C2E607EA3408}" srcOrd="2" destOrd="0" presId="urn:microsoft.com/office/officeart/2005/8/layout/orgChart1"/>
    <dgm:cxn modelId="{0E797EF7-83F4-AD41-8B3F-D65DCEF609CB}" type="presParOf" srcId="{0CCB8A35-A7E3-0F47-B304-7D0EF44B29A7}" destId="{53AD5C6B-05C1-EB4D-8102-8CD21FE98B60}" srcOrd="4" destOrd="0" presId="urn:microsoft.com/office/officeart/2005/8/layout/orgChart1"/>
    <dgm:cxn modelId="{62848F5E-8FE7-6841-BC9E-5D2CB05EB1E2}" type="presParOf" srcId="{0CCB8A35-A7E3-0F47-B304-7D0EF44B29A7}" destId="{C55ACD45-9C47-DF4F-90E8-84C9022F131D}" srcOrd="5" destOrd="0" presId="urn:microsoft.com/office/officeart/2005/8/layout/orgChart1"/>
    <dgm:cxn modelId="{D2FA81D2-1570-C64E-B7B5-139E4DA07F27}" type="presParOf" srcId="{C55ACD45-9C47-DF4F-90E8-84C9022F131D}" destId="{0BDE8E37-2449-3840-A9F3-8B46C0EAB290}" srcOrd="0" destOrd="0" presId="urn:microsoft.com/office/officeart/2005/8/layout/orgChart1"/>
    <dgm:cxn modelId="{908C6013-006D-1F4F-B33A-AE2901BA610C}" type="presParOf" srcId="{0BDE8E37-2449-3840-A9F3-8B46C0EAB290}" destId="{083C94B8-CBAD-014C-91DD-A6E1629DF607}" srcOrd="0" destOrd="0" presId="urn:microsoft.com/office/officeart/2005/8/layout/orgChart1"/>
    <dgm:cxn modelId="{67DB3F05-0946-BB4B-875E-567652D3F509}" type="presParOf" srcId="{0BDE8E37-2449-3840-A9F3-8B46C0EAB290}" destId="{1BC33255-0F97-3C40-A245-E2F6DCEFE171}" srcOrd="1" destOrd="0" presId="urn:microsoft.com/office/officeart/2005/8/layout/orgChart1"/>
    <dgm:cxn modelId="{20D52FAE-12B7-5641-A051-BDE1A4EF0D84}" type="presParOf" srcId="{C55ACD45-9C47-DF4F-90E8-84C9022F131D}" destId="{FDFECCF5-03FB-EF4A-92BC-900BA4BCA971}" srcOrd="1" destOrd="0" presId="urn:microsoft.com/office/officeart/2005/8/layout/orgChart1"/>
    <dgm:cxn modelId="{BDFAE3D4-D016-034B-ADD5-C01CA36E0247}" type="presParOf" srcId="{C55ACD45-9C47-DF4F-90E8-84C9022F131D}" destId="{3B73B416-81AA-834B-824C-9D409DADC192}" srcOrd="2" destOrd="0" presId="urn:microsoft.com/office/officeart/2005/8/layout/orgChart1"/>
    <dgm:cxn modelId="{3E2D8874-1D17-E545-B739-3D06BED24AB2}" type="presParOf" srcId="{B1B67BEB-0557-6C4F-8F69-0E6F5152D8A0}" destId="{377E38D1-2F51-A144-A1D5-DFEA2771BFAB}" srcOrd="2" destOrd="0" presId="urn:microsoft.com/office/officeart/2005/8/layout/orgChart1"/>
    <dgm:cxn modelId="{727B9ADA-6B6B-B646-858D-D6F68527B813}" type="presParOf" srcId="{77432C60-D7B1-404E-886A-E20862B58C1D}" destId="{D1396D6C-0213-7D41-ABA5-BEE9FD42AA26}" srcOrd="2" destOrd="0" presId="urn:microsoft.com/office/officeart/2005/8/layout/orgChart1"/>
    <dgm:cxn modelId="{A1F84830-CA7C-AD40-AAEA-C0DDCF1CD4B8}" type="presParOf" srcId="{D1396D6C-0213-7D41-ABA5-BEE9FD42AA26}" destId="{AFDF98E4-08C4-524E-AE54-2A399357C001}" srcOrd="0" destOrd="0" presId="urn:microsoft.com/office/officeart/2005/8/layout/orgChart1"/>
    <dgm:cxn modelId="{566BAE82-1178-404B-B58F-2F223E08ADD5}" type="presParOf" srcId="{D1396D6C-0213-7D41-ABA5-BEE9FD42AA26}" destId="{95421873-DB4F-5A47-B48F-49B48D514A43}" srcOrd="1" destOrd="0" presId="urn:microsoft.com/office/officeart/2005/8/layout/orgChart1"/>
    <dgm:cxn modelId="{373B78C9-D724-644B-9446-8705ABCFA5D3}" type="presParOf" srcId="{95421873-DB4F-5A47-B48F-49B48D514A43}" destId="{7F020FE7-6D96-104A-9AFD-00BA3551D37B}" srcOrd="0" destOrd="0" presId="urn:microsoft.com/office/officeart/2005/8/layout/orgChart1"/>
    <dgm:cxn modelId="{C74EC596-EE50-AE42-891B-F627B67A7867}" type="presParOf" srcId="{7F020FE7-6D96-104A-9AFD-00BA3551D37B}" destId="{E2C33039-6ACB-6E4C-A378-8653FDA19533}" srcOrd="0" destOrd="0" presId="urn:microsoft.com/office/officeart/2005/8/layout/orgChart1"/>
    <dgm:cxn modelId="{7C2B193D-777D-D646-B70D-0BB5FF7D1359}" type="presParOf" srcId="{7F020FE7-6D96-104A-9AFD-00BA3551D37B}" destId="{B19F6794-74EB-2741-BD9F-EE3105A47BDF}" srcOrd="1" destOrd="0" presId="urn:microsoft.com/office/officeart/2005/8/layout/orgChart1"/>
    <dgm:cxn modelId="{CDDF22A7-BE24-0046-A5CA-6A9871D2B909}" type="presParOf" srcId="{95421873-DB4F-5A47-B48F-49B48D514A43}" destId="{73C14217-F2F5-8D4D-A0FE-2B9EC64CC823}" srcOrd="1" destOrd="0" presId="urn:microsoft.com/office/officeart/2005/8/layout/orgChart1"/>
    <dgm:cxn modelId="{85136E54-1E41-3441-992C-6E509CDEF444}" type="presParOf" srcId="{95421873-DB4F-5A47-B48F-49B48D514A43}" destId="{28154F59-5890-B646-A491-7BFEB3D99D62}" srcOrd="2" destOrd="0" presId="urn:microsoft.com/office/officeart/2005/8/layout/orgChart1"/>
    <dgm:cxn modelId="{1E0907D2-EE62-4C4F-9A6E-AB31BB96F02C}" type="presParOf" srcId="{D1396D6C-0213-7D41-ABA5-BEE9FD42AA26}" destId="{3C93CFC5-9DFE-E742-B14B-E7CF6E90D084}" srcOrd="2" destOrd="0" presId="urn:microsoft.com/office/officeart/2005/8/layout/orgChart1"/>
    <dgm:cxn modelId="{2F850E22-7326-A343-ABB4-9C59FA130C6D}" type="presParOf" srcId="{D1396D6C-0213-7D41-ABA5-BEE9FD42AA26}" destId="{D9B0AE17-D035-5440-8008-22CAA6B44811}" srcOrd="3" destOrd="0" presId="urn:microsoft.com/office/officeart/2005/8/layout/orgChart1"/>
    <dgm:cxn modelId="{10340279-DED7-F84C-B318-843D18EC95AD}" type="presParOf" srcId="{D9B0AE17-D035-5440-8008-22CAA6B44811}" destId="{973F93A8-4C43-5A4E-B678-F6155E5DBC17}" srcOrd="0" destOrd="0" presId="urn:microsoft.com/office/officeart/2005/8/layout/orgChart1"/>
    <dgm:cxn modelId="{C70BC67E-9CDA-1840-90DA-E97BBA642FD6}" type="presParOf" srcId="{973F93A8-4C43-5A4E-B678-F6155E5DBC17}" destId="{BC9F48D0-9F74-F846-BC9B-E4F5174211F2}" srcOrd="0" destOrd="0" presId="urn:microsoft.com/office/officeart/2005/8/layout/orgChart1"/>
    <dgm:cxn modelId="{43B95415-4EBD-D24C-BFE7-43163A97C9F1}" type="presParOf" srcId="{973F93A8-4C43-5A4E-B678-F6155E5DBC17}" destId="{A96D48AC-916A-A945-A9C0-90B9CF64BB9C}" srcOrd="1" destOrd="0" presId="urn:microsoft.com/office/officeart/2005/8/layout/orgChart1"/>
    <dgm:cxn modelId="{E997994B-AF2A-5149-A7C1-F003988C8150}" type="presParOf" srcId="{D9B0AE17-D035-5440-8008-22CAA6B44811}" destId="{D721155B-E1A0-B944-917D-FABCA3D78719}" srcOrd="1" destOrd="0" presId="urn:microsoft.com/office/officeart/2005/8/layout/orgChart1"/>
    <dgm:cxn modelId="{B4A6C337-B36A-454C-9C68-D65BF2773BDA}" type="presParOf" srcId="{D9B0AE17-D035-5440-8008-22CAA6B44811}" destId="{1F26B82A-E06E-2B44-8193-6D25FC306B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0FFC05-C1D1-4AB9-8D57-7F2FC46CA2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0CBEFC-468B-4277-A746-9E90BF8CE33B}">
      <dgm:prSet/>
      <dgm:spPr/>
      <dgm:t>
        <a:bodyPr/>
        <a:lstStyle/>
        <a:p>
          <a:r>
            <a:rPr lang="en-US"/>
            <a:t>Artifacts are the decomposed parts, or ingredients, that are used to define a token template.</a:t>
          </a:r>
        </a:p>
      </dgm:t>
    </dgm:pt>
    <dgm:pt modelId="{68F7E13A-315C-4FEB-A84E-E2B289E436A6}" type="parTrans" cxnId="{A6D0FB11-B2C2-4644-AB64-F22EC89A61C8}">
      <dgm:prSet/>
      <dgm:spPr/>
      <dgm:t>
        <a:bodyPr/>
        <a:lstStyle/>
        <a:p>
          <a:endParaRPr lang="en-US"/>
        </a:p>
      </dgm:t>
    </dgm:pt>
    <dgm:pt modelId="{874DB7DF-0AE2-46A0-8B9D-9C16A8CBBDD1}" type="sibTrans" cxnId="{A6D0FB11-B2C2-4644-AB64-F22EC89A61C8}">
      <dgm:prSet/>
      <dgm:spPr/>
      <dgm:t>
        <a:bodyPr/>
        <a:lstStyle/>
        <a:p>
          <a:endParaRPr lang="en-US"/>
        </a:p>
      </dgm:t>
    </dgm:pt>
    <dgm:pt modelId="{41EF39CB-4EEF-4988-B071-0317058AE94B}">
      <dgm:prSet/>
      <dgm:spPr/>
      <dgm:t>
        <a:bodyPr/>
        <a:lstStyle/>
        <a:p>
          <a:r>
            <a:rPr lang="en-US"/>
            <a:t>Grouped together by Token Bases, Behaviors, Behavior Groups and Property-Sets.</a:t>
          </a:r>
        </a:p>
      </dgm:t>
    </dgm:pt>
    <dgm:pt modelId="{60BE6D86-4ADD-44EE-A682-0DDFA116AEEA}" type="parTrans" cxnId="{2118EB3C-8A73-4693-992E-9D1B4E5427A1}">
      <dgm:prSet/>
      <dgm:spPr/>
      <dgm:t>
        <a:bodyPr/>
        <a:lstStyle/>
        <a:p>
          <a:endParaRPr lang="en-US"/>
        </a:p>
      </dgm:t>
    </dgm:pt>
    <dgm:pt modelId="{35A069F4-72FF-4CF8-83A6-7650F0FB9777}" type="sibTrans" cxnId="{2118EB3C-8A73-4693-992E-9D1B4E5427A1}">
      <dgm:prSet/>
      <dgm:spPr/>
      <dgm:t>
        <a:bodyPr/>
        <a:lstStyle/>
        <a:p>
          <a:endParaRPr lang="en-US"/>
        </a:p>
      </dgm:t>
    </dgm:pt>
    <dgm:pt modelId="{00455ECC-0967-4433-8B99-503F67887552}">
      <dgm:prSet/>
      <dgm:spPr/>
      <dgm:t>
        <a:bodyPr/>
        <a:lstStyle/>
        <a:p>
          <a:r>
            <a:rPr lang="en-US"/>
            <a:t>Common metadata</a:t>
          </a:r>
        </a:p>
      </dgm:t>
    </dgm:pt>
    <dgm:pt modelId="{9F6DDD81-F1F3-422E-BF3D-72DFF18DA442}" type="parTrans" cxnId="{896BEE90-4E7B-443A-AAC1-D09F605A3FDC}">
      <dgm:prSet/>
      <dgm:spPr/>
      <dgm:t>
        <a:bodyPr/>
        <a:lstStyle/>
        <a:p>
          <a:endParaRPr lang="en-US"/>
        </a:p>
      </dgm:t>
    </dgm:pt>
    <dgm:pt modelId="{9D46FBAC-5E7E-4B16-AEBF-56EE9B4F45B0}" type="sibTrans" cxnId="{896BEE90-4E7B-443A-AAC1-D09F605A3FDC}">
      <dgm:prSet/>
      <dgm:spPr/>
      <dgm:t>
        <a:bodyPr/>
        <a:lstStyle/>
        <a:p>
          <a:endParaRPr lang="en-US"/>
        </a:p>
      </dgm:t>
    </dgm:pt>
    <dgm:pt modelId="{7CDFA5BE-5158-455F-B312-747EADFC9D52}">
      <dgm:prSet/>
      <dgm:spPr/>
      <dgm:t>
        <a:bodyPr/>
        <a:lstStyle/>
        <a:p>
          <a:r>
            <a:rPr lang="en-US"/>
            <a:t>Extensible: enhance existing artifacts or create new ones to contribute</a:t>
          </a:r>
        </a:p>
      </dgm:t>
    </dgm:pt>
    <dgm:pt modelId="{B028BCC2-4CFF-4F50-A1A7-C76305215B14}" type="parTrans" cxnId="{0DA1A4E0-9D01-4C3D-95B5-9735C6DD302F}">
      <dgm:prSet/>
      <dgm:spPr/>
      <dgm:t>
        <a:bodyPr/>
        <a:lstStyle/>
        <a:p>
          <a:endParaRPr lang="en-US"/>
        </a:p>
      </dgm:t>
    </dgm:pt>
    <dgm:pt modelId="{E6BB5F90-B4FE-49E4-BE63-97462CCEE757}" type="sibTrans" cxnId="{0DA1A4E0-9D01-4C3D-95B5-9735C6DD302F}">
      <dgm:prSet/>
      <dgm:spPr/>
      <dgm:t>
        <a:bodyPr/>
        <a:lstStyle/>
        <a:p>
          <a:endParaRPr lang="en-US"/>
        </a:p>
      </dgm:t>
    </dgm:pt>
    <dgm:pt modelId="{BC507440-7A0A-4F83-BDF2-21924BF9844D}" type="pres">
      <dgm:prSet presAssocID="{B70FFC05-C1D1-4AB9-8D57-7F2FC46CA2DE}" presName="root" presStyleCnt="0">
        <dgm:presLayoutVars>
          <dgm:dir/>
          <dgm:resizeHandles val="exact"/>
        </dgm:presLayoutVars>
      </dgm:prSet>
      <dgm:spPr/>
    </dgm:pt>
    <dgm:pt modelId="{B2CA86E9-4A22-4BFF-BA17-2ADD59DE7AA6}" type="pres">
      <dgm:prSet presAssocID="{B70FFC05-C1D1-4AB9-8D57-7F2FC46CA2DE}" presName="container" presStyleCnt="0">
        <dgm:presLayoutVars>
          <dgm:dir/>
          <dgm:resizeHandles val="exact"/>
        </dgm:presLayoutVars>
      </dgm:prSet>
      <dgm:spPr/>
    </dgm:pt>
    <dgm:pt modelId="{AF62883D-0981-45BE-B662-5A0951BF9AFB}" type="pres">
      <dgm:prSet presAssocID="{F00CBEFC-468B-4277-A746-9E90BF8CE33B}" presName="compNode" presStyleCnt="0"/>
      <dgm:spPr/>
    </dgm:pt>
    <dgm:pt modelId="{00FF8F9C-9653-4822-8FF4-91F4DDF8DCD8}" type="pres">
      <dgm:prSet presAssocID="{F00CBEFC-468B-4277-A746-9E90BF8CE33B}" presName="iconBgRect" presStyleLbl="bgShp" presStyleIdx="0" presStyleCnt="4"/>
      <dgm:spPr/>
    </dgm:pt>
    <dgm:pt modelId="{B45A37EC-A9DE-44C9-B86F-253AF0B3F9E5}" type="pres">
      <dgm:prSet presAssocID="{F00CBEFC-468B-4277-A746-9E90BF8CE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E8C555E2-FE99-4F37-8857-D7B009656602}" type="pres">
      <dgm:prSet presAssocID="{F00CBEFC-468B-4277-A746-9E90BF8CE33B}" presName="spaceRect" presStyleCnt="0"/>
      <dgm:spPr/>
    </dgm:pt>
    <dgm:pt modelId="{2A09A528-8D8A-4BAC-8F13-F6C4AB239847}" type="pres">
      <dgm:prSet presAssocID="{F00CBEFC-468B-4277-A746-9E90BF8CE33B}" presName="textRect" presStyleLbl="revTx" presStyleIdx="0" presStyleCnt="4">
        <dgm:presLayoutVars>
          <dgm:chMax val="1"/>
          <dgm:chPref val="1"/>
        </dgm:presLayoutVars>
      </dgm:prSet>
      <dgm:spPr/>
    </dgm:pt>
    <dgm:pt modelId="{02CE72C9-0245-4C49-88C9-F5560431D7CF}" type="pres">
      <dgm:prSet presAssocID="{874DB7DF-0AE2-46A0-8B9D-9C16A8CBBDD1}" presName="sibTrans" presStyleLbl="sibTrans2D1" presStyleIdx="0" presStyleCnt="0"/>
      <dgm:spPr/>
    </dgm:pt>
    <dgm:pt modelId="{54B72DAA-5032-4992-9724-6EE75E48CB5B}" type="pres">
      <dgm:prSet presAssocID="{41EF39CB-4EEF-4988-B071-0317058AE94B}" presName="compNode" presStyleCnt="0"/>
      <dgm:spPr/>
    </dgm:pt>
    <dgm:pt modelId="{597873D8-AE3A-48B3-AE17-6754F433223F}" type="pres">
      <dgm:prSet presAssocID="{41EF39CB-4EEF-4988-B071-0317058AE94B}" presName="iconBgRect" presStyleLbl="bgShp" presStyleIdx="1" presStyleCnt="4"/>
      <dgm:spPr/>
    </dgm:pt>
    <dgm:pt modelId="{480D08E1-4A99-43EE-83E4-5A776AC9A07D}" type="pres">
      <dgm:prSet presAssocID="{41EF39CB-4EEF-4988-B071-0317058AE9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CE1281F-55F4-4A34-AA79-91E12BC23B2A}" type="pres">
      <dgm:prSet presAssocID="{41EF39CB-4EEF-4988-B071-0317058AE94B}" presName="spaceRect" presStyleCnt="0"/>
      <dgm:spPr/>
    </dgm:pt>
    <dgm:pt modelId="{A67B0DF3-14CD-429E-96FB-CE6DC72A0B7C}" type="pres">
      <dgm:prSet presAssocID="{41EF39CB-4EEF-4988-B071-0317058AE94B}" presName="textRect" presStyleLbl="revTx" presStyleIdx="1" presStyleCnt="4">
        <dgm:presLayoutVars>
          <dgm:chMax val="1"/>
          <dgm:chPref val="1"/>
        </dgm:presLayoutVars>
      </dgm:prSet>
      <dgm:spPr/>
    </dgm:pt>
    <dgm:pt modelId="{6CF26AD3-3BA3-4370-A570-AA03A7D2A6FB}" type="pres">
      <dgm:prSet presAssocID="{35A069F4-72FF-4CF8-83A6-7650F0FB9777}" presName="sibTrans" presStyleLbl="sibTrans2D1" presStyleIdx="0" presStyleCnt="0"/>
      <dgm:spPr/>
    </dgm:pt>
    <dgm:pt modelId="{3588881B-A4CC-4B5C-996F-D01CD9D6BCC4}" type="pres">
      <dgm:prSet presAssocID="{00455ECC-0967-4433-8B99-503F67887552}" presName="compNode" presStyleCnt="0"/>
      <dgm:spPr/>
    </dgm:pt>
    <dgm:pt modelId="{B4AFEF93-4EA1-4266-8616-C0AAED61B5CA}" type="pres">
      <dgm:prSet presAssocID="{00455ECC-0967-4433-8B99-503F67887552}" presName="iconBgRect" presStyleLbl="bgShp" presStyleIdx="2" presStyleCnt="4"/>
      <dgm:spPr/>
    </dgm:pt>
    <dgm:pt modelId="{D8B7D150-226F-403D-9DB1-BC71382A1549}" type="pres">
      <dgm:prSet presAssocID="{00455ECC-0967-4433-8B99-503F678875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02A66205-4001-4D19-8377-1A8D532AC2D3}" type="pres">
      <dgm:prSet presAssocID="{00455ECC-0967-4433-8B99-503F67887552}" presName="spaceRect" presStyleCnt="0"/>
      <dgm:spPr/>
    </dgm:pt>
    <dgm:pt modelId="{A4F03EEF-32B7-4114-8668-6BEA1F0921E6}" type="pres">
      <dgm:prSet presAssocID="{00455ECC-0967-4433-8B99-503F67887552}" presName="textRect" presStyleLbl="revTx" presStyleIdx="2" presStyleCnt="4">
        <dgm:presLayoutVars>
          <dgm:chMax val="1"/>
          <dgm:chPref val="1"/>
        </dgm:presLayoutVars>
      </dgm:prSet>
      <dgm:spPr/>
    </dgm:pt>
    <dgm:pt modelId="{113CE644-CC0A-4E5E-8A3F-38470FA01C36}" type="pres">
      <dgm:prSet presAssocID="{9D46FBAC-5E7E-4B16-AEBF-56EE9B4F45B0}" presName="sibTrans" presStyleLbl="sibTrans2D1" presStyleIdx="0" presStyleCnt="0"/>
      <dgm:spPr/>
    </dgm:pt>
    <dgm:pt modelId="{3F091631-F631-4E26-8862-51F281A258D6}" type="pres">
      <dgm:prSet presAssocID="{7CDFA5BE-5158-455F-B312-747EADFC9D52}" presName="compNode" presStyleCnt="0"/>
      <dgm:spPr/>
    </dgm:pt>
    <dgm:pt modelId="{C435F3C3-1519-4014-9B96-D1E5266CF723}" type="pres">
      <dgm:prSet presAssocID="{7CDFA5BE-5158-455F-B312-747EADFC9D52}" presName="iconBgRect" presStyleLbl="bgShp" presStyleIdx="3" presStyleCnt="4"/>
      <dgm:spPr/>
    </dgm:pt>
    <dgm:pt modelId="{AF6CD856-A24B-4743-BFD9-35A00FD6B8B9}" type="pres">
      <dgm:prSet presAssocID="{7CDFA5BE-5158-455F-B312-747EADFC9D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2416E12B-C0AC-423B-A9CA-ACCFCB43580B}" type="pres">
      <dgm:prSet presAssocID="{7CDFA5BE-5158-455F-B312-747EADFC9D52}" presName="spaceRect" presStyleCnt="0"/>
      <dgm:spPr/>
    </dgm:pt>
    <dgm:pt modelId="{262D6688-C517-40DF-BFA0-2B80520C5981}" type="pres">
      <dgm:prSet presAssocID="{7CDFA5BE-5158-455F-B312-747EADFC9D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97B800-DE12-4E65-AE5F-0FB5E1023B37}" type="presOf" srcId="{00455ECC-0967-4433-8B99-503F67887552}" destId="{A4F03EEF-32B7-4114-8668-6BEA1F0921E6}" srcOrd="0" destOrd="0" presId="urn:microsoft.com/office/officeart/2018/2/layout/IconCircleList"/>
    <dgm:cxn modelId="{A6D0FB11-B2C2-4644-AB64-F22EC89A61C8}" srcId="{B70FFC05-C1D1-4AB9-8D57-7F2FC46CA2DE}" destId="{F00CBEFC-468B-4277-A746-9E90BF8CE33B}" srcOrd="0" destOrd="0" parTransId="{68F7E13A-315C-4FEB-A84E-E2B289E436A6}" sibTransId="{874DB7DF-0AE2-46A0-8B9D-9C16A8CBBDD1}"/>
    <dgm:cxn modelId="{2118EB3C-8A73-4693-992E-9D1B4E5427A1}" srcId="{B70FFC05-C1D1-4AB9-8D57-7F2FC46CA2DE}" destId="{41EF39CB-4EEF-4988-B071-0317058AE94B}" srcOrd="1" destOrd="0" parTransId="{60BE6D86-4ADD-44EE-A682-0DDFA116AEEA}" sibTransId="{35A069F4-72FF-4CF8-83A6-7650F0FB9777}"/>
    <dgm:cxn modelId="{16A18577-4386-431F-940E-D54105E402EE}" type="presOf" srcId="{9D46FBAC-5E7E-4B16-AEBF-56EE9B4F45B0}" destId="{113CE644-CC0A-4E5E-8A3F-38470FA01C36}" srcOrd="0" destOrd="0" presId="urn:microsoft.com/office/officeart/2018/2/layout/IconCircleList"/>
    <dgm:cxn modelId="{896BEE90-4E7B-443A-AAC1-D09F605A3FDC}" srcId="{B70FFC05-C1D1-4AB9-8D57-7F2FC46CA2DE}" destId="{00455ECC-0967-4433-8B99-503F67887552}" srcOrd="2" destOrd="0" parTransId="{9F6DDD81-F1F3-422E-BF3D-72DFF18DA442}" sibTransId="{9D46FBAC-5E7E-4B16-AEBF-56EE9B4F45B0}"/>
    <dgm:cxn modelId="{491D4796-1D4B-417B-8B8F-AE2642B9585E}" type="presOf" srcId="{7CDFA5BE-5158-455F-B312-747EADFC9D52}" destId="{262D6688-C517-40DF-BFA0-2B80520C5981}" srcOrd="0" destOrd="0" presId="urn:microsoft.com/office/officeart/2018/2/layout/IconCircleList"/>
    <dgm:cxn modelId="{7FAC579C-1520-405C-B9D9-62B70C30C4C5}" type="presOf" srcId="{B70FFC05-C1D1-4AB9-8D57-7F2FC46CA2DE}" destId="{BC507440-7A0A-4F83-BDF2-21924BF9844D}" srcOrd="0" destOrd="0" presId="urn:microsoft.com/office/officeart/2018/2/layout/IconCircleList"/>
    <dgm:cxn modelId="{D2FBB2B5-22A6-4211-AF90-86E0D0A18045}" type="presOf" srcId="{874DB7DF-0AE2-46A0-8B9D-9C16A8CBBDD1}" destId="{02CE72C9-0245-4C49-88C9-F5560431D7CF}" srcOrd="0" destOrd="0" presId="urn:microsoft.com/office/officeart/2018/2/layout/IconCircleList"/>
    <dgm:cxn modelId="{2F71E9B6-F103-464B-91CC-24EEC830E0EA}" type="presOf" srcId="{41EF39CB-4EEF-4988-B071-0317058AE94B}" destId="{A67B0DF3-14CD-429E-96FB-CE6DC72A0B7C}" srcOrd="0" destOrd="0" presId="urn:microsoft.com/office/officeart/2018/2/layout/IconCircleList"/>
    <dgm:cxn modelId="{F8A643C9-33AB-442B-8D96-ECA14F4F7BCB}" type="presOf" srcId="{F00CBEFC-468B-4277-A746-9E90BF8CE33B}" destId="{2A09A528-8D8A-4BAC-8F13-F6C4AB239847}" srcOrd="0" destOrd="0" presId="urn:microsoft.com/office/officeart/2018/2/layout/IconCircleList"/>
    <dgm:cxn modelId="{0DA1A4E0-9D01-4C3D-95B5-9735C6DD302F}" srcId="{B70FFC05-C1D1-4AB9-8D57-7F2FC46CA2DE}" destId="{7CDFA5BE-5158-455F-B312-747EADFC9D52}" srcOrd="3" destOrd="0" parTransId="{B028BCC2-4CFF-4F50-A1A7-C76305215B14}" sibTransId="{E6BB5F90-B4FE-49E4-BE63-97462CCEE757}"/>
    <dgm:cxn modelId="{F49784FC-0278-4529-8826-741D5BBCAE80}" type="presOf" srcId="{35A069F4-72FF-4CF8-83A6-7650F0FB9777}" destId="{6CF26AD3-3BA3-4370-A570-AA03A7D2A6FB}" srcOrd="0" destOrd="0" presId="urn:microsoft.com/office/officeart/2018/2/layout/IconCircleList"/>
    <dgm:cxn modelId="{E1B54CDB-69D5-4C04-A1BE-571F6F0B2A27}" type="presParOf" srcId="{BC507440-7A0A-4F83-BDF2-21924BF9844D}" destId="{B2CA86E9-4A22-4BFF-BA17-2ADD59DE7AA6}" srcOrd="0" destOrd="0" presId="urn:microsoft.com/office/officeart/2018/2/layout/IconCircleList"/>
    <dgm:cxn modelId="{5849BDC0-0CB2-4CE6-92C3-475F042E42FF}" type="presParOf" srcId="{B2CA86E9-4A22-4BFF-BA17-2ADD59DE7AA6}" destId="{AF62883D-0981-45BE-B662-5A0951BF9AFB}" srcOrd="0" destOrd="0" presId="urn:microsoft.com/office/officeart/2018/2/layout/IconCircleList"/>
    <dgm:cxn modelId="{41FE323D-05C1-433A-B857-0EA49E6B16CF}" type="presParOf" srcId="{AF62883D-0981-45BE-B662-5A0951BF9AFB}" destId="{00FF8F9C-9653-4822-8FF4-91F4DDF8DCD8}" srcOrd="0" destOrd="0" presId="urn:microsoft.com/office/officeart/2018/2/layout/IconCircleList"/>
    <dgm:cxn modelId="{EBAC864A-0A45-4BFB-ACE0-DF06AE0BBA38}" type="presParOf" srcId="{AF62883D-0981-45BE-B662-5A0951BF9AFB}" destId="{B45A37EC-A9DE-44C9-B86F-253AF0B3F9E5}" srcOrd="1" destOrd="0" presId="urn:microsoft.com/office/officeart/2018/2/layout/IconCircleList"/>
    <dgm:cxn modelId="{75EED2E0-20C7-47B6-BAA1-05CDF0EAD897}" type="presParOf" srcId="{AF62883D-0981-45BE-B662-5A0951BF9AFB}" destId="{E8C555E2-FE99-4F37-8857-D7B009656602}" srcOrd="2" destOrd="0" presId="urn:microsoft.com/office/officeart/2018/2/layout/IconCircleList"/>
    <dgm:cxn modelId="{80E05C9D-85EE-49D9-9D27-41BADA414CA8}" type="presParOf" srcId="{AF62883D-0981-45BE-B662-5A0951BF9AFB}" destId="{2A09A528-8D8A-4BAC-8F13-F6C4AB239847}" srcOrd="3" destOrd="0" presId="urn:microsoft.com/office/officeart/2018/2/layout/IconCircleList"/>
    <dgm:cxn modelId="{13ACA5B9-A681-4609-88EF-DE11139A85D9}" type="presParOf" srcId="{B2CA86E9-4A22-4BFF-BA17-2ADD59DE7AA6}" destId="{02CE72C9-0245-4C49-88C9-F5560431D7CF}" srcOrd="1" destOrd="0" presId="urn:microsoft.com/office/officeart/2018/2/layout/IconCircleList"/>
    <dgm:cxn modelId="{EDE926A5-3B24-4E7F-B7DC-D94D4D70CA95}" type="presParOf" srcId="{B2CA86E9-4A22-4BFF-BA17-2ADD59DE7AA6}" destId="{54B72DAA-5032-4992-9724-6EE75E48CB5B}" srcOrd="2" destOrd="0" presId="urn:microsoft.com/office/officeart/2018/2/layout/IconCircleList"/>
    <dgm:cxn modelId="{B6018D8B-FA5F-4706-9902-447B03599F5F}" type="presParOf" srcId="{54B72DAA-5032-4992-9724-6EE75E48CB5B}" destId="{597873D8-AE3A-48B3-AE17-6754F433223F}" srcOrd="0" destOrd="0" presId="urn:microsoft.com/office/officeart/2018/2/layout/IconCircleList"/>
    <dgm:cxn modelId="{BAC13E86-4816-45D2-BAE5-2F781DCD2C43}" type="presParOf" srcId="{54B72DAA-5032-4992-9724-6EE75E48CB5B}" destId="{480D08E1-4A99-43EE-83E4-5A776AC9A07D}" srcOrd="1" destOrd="0" presId="urn:microsoft.com/office/officeart/2018/2/layout/IconCircleList"/>
    <dgm:cxn modelId="{73C1F743-3550-487D-9FA5-98FCD5735933}" type="presParOf" srcId="{54B72DAA-5032-4992-9724-6EE75E48CB5B}" destId="{3CE1281F-55F4-4A34-AA79-91E12BC23B2A}" srcOrd="2" destOrd="0" presId="urn:microsoft.com/office/officeart/2018/2/layout/IconCircleList"/>
    <dgm:cxn modelId="{99AFCE36-32C6-4AAD-B105-782A5F6F819E}" type="presParOf" srcId="{54B72DAA-5032-4992-9724-6EE75E48CB5B}" destId="{A67B0DF3-14CD-429E-96FB-CE6DC72A0B7C}" srcOrd="3" destOrd="0" presId="urn:microsoft.com/office/officeart/2018/2/layout/IconCircleList"/>
    <dgm:cxn modelId="{5C9629B8-5461-4666-8AF5-AF881C52B2DE}" type="presParOf" srcId="{B2CA86E9-4A22-4BFF-BA17-2ADD59DE7AA6}" destId="{6CF26AD3-3BA3-4370-A570-AA03A7D2A6FB}" srcOrd="3" destOrd="0" presId="urn:microsoft.com/office/officeart/2018/2/layout/IconCircleList"/>
    <dgm:cxn modelId="{D759FBA0-89F2-4B4B-BB71-19FFA00FA49B}" type="presParOf" srcId="{B2CA86E9-4A22-4BFF-BA17-2ADD59DE7AA6}" destId="{3588881B-A4CC-4B5C-996F-D01CD9D6BCC4}" srcOrd="4" destOrd="0" presId="urn:microsoft.com/office/officeart/2018/2/layout/IconCircleList"/>
    <dgm:cxn modelId="{AA8B9B53-8DDB-4C27-901A-10E29F8ED7DE}" type="presParOf" srcId="{3588881B-A4CC-4B5C-996F-D01CD9D6BCC4}" destId="{B4AFEF93-4EA1-4266-8616-C0AAED61B5CA}" srcOrd="0" destOrd="0" presId="urn:microsoft.com/office/officeart/2018/2/layout/IconCircleList"/>
    <dgm:cxn modelId="{503147C0-D4E9-45D1-9253-260F5CDB08C5}" type="presParOf" srcId="{3588881B-A4CC-4B5C-996F-D01CD9D6BCC4}" destId="{D8B7D150-226F-403D-9DB1-BC71382A1549}" srcOrd="1" destOrd="0" presId="urn:microsoft.com/office/officeart/2018/2/layout/IconCircleList"/>
    <dgm:cxn modelId="{60DBDD7B-BDA8-490A-91A8-90A06B460BC8}" type="presParOf" srcId="{3588881B-A4CC-4B5C-996F-D01CD9D6BCC4}" destId="{02A66205-4001-4D19-8377-1A8D532AC2D3}" srcOrd="2" destOrd="0" presId="urn:microsoft.com/office/officeart/2018/2/layout/IconCircleList"/>
    <dgm:cxn modelId="{8FD62A3B-2F01-4FD9-AD63-6A1D28B385C0}" type="presParOf" srcId="{3588881B-A4CC-4B5C-996F-D01CD9D6BCC4}" destId="{A4F03EEF-32B7-4114-8668-6BEA1F0921E6}" srcOrd="3" destOrd="0" presId="urn:microsoft.com/office/officeart/2018/2/layout/IconCircleList"/>
    <dgm:cxn modelId="{36C83641-78C4-4CD6-B822-6CA7B0595BB2}" type="presParOf" srcId="{B2CA86E9-4A22-4BFF-BA17-2ADD59DE7AA6}" destId="{113CE644-CC0A-4E5E-8A3F-38470FA01C36}" srcOrd="5" destOrd="0" presId="urn:microsoft.com/office/officeart/2018/2/layout/IconCircleList"/>
    <dgm:cxn modelId="{7011CE3D-8E2E-4AE6-922E-BA5E4F9BF4E0}" type="presParOf" srcId="{B2CA86E9-4A22-4BFF-BA17-2ADD59DE7AA6}" destId="{3F091631-F631-4E26-8862-51F281A258D6}" srcOrd="6" destOrd="0" presId="urn:microsoft.com/office/officeart/2018/2/layout/IconCircleList"/>
    <dgm:cxn modelId="{06702D8A-A212-4A01-94AC-43C841DA68FA}" type="presParOf" srcId="{3F091631-F631-4E26-8862-51F281A258D6}" destId="{C435F3C3-1519-4014-9B96-D1E5266CF723}" srcOrd="0" destOrd="0" presId="urn:microsoft.com/office/officeart/2018/2/layout/IconCircleList"/>
    <dgm:cxn modelId="{66F2D287-86CB-4287-8C2A-B9AEBE53A2F1}" type="presParOf" srcId="{3F091631-F631-4E26-8862-51F281A258D6}" destId="{AF6CD856-A24B-4743-BFD9-35A00FD6B8B9}" srcOrd="1" destOrd="0" presId="urn:microsoft.com/office/officeart/2018/2/layout/IconCircleList"/>
    <dgm:cxn modelId="{A7B3CAF4-4D0B-4BCA-95AD-6FC5CA52A12E}" type="presParOf" srcId="{3F091631-F631-4E26-8862-51F281A258D6}" destId="{2416E12B-C0AC-423B-A9CA-ACCFCB43580B}" srcOrd="2" destOrd="0" presId="urn:microsoft.com/office/officeart/2018/2/layout/IconCircleList"/>
    <dgm:cxn modelId="{1128C8FC-CDBC-4187-AD83-DF3BA00CFD9A}" type="presParOf" srcId="{3F091631-F631-4E26-8862-51F281A258D6}" destId="{262D6688-C517-40DF-BFA0-2B80520C59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27F646-F7E0-4169-AEE0-E9C794650B3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509514-FFAB-46AD-92C9-BCD33C069829}">
      <dgm:prSet custT="1"/>
      <dgm:spPr/>
      <dgm:t>
        <a:bodyPr anchor="ctr"/>
        <a:lstStyle/>
        <a:p>
          <a:r>
            <a:rPr lang="en-US" sz="2000"/>
            <a:t>Interchangeable having the same value with other tokens of the same class</a:t>
          </a:r>
        </a:p>
      </dgm:t>
    </dgm:pt>
    <dgm:pt modelId="{4E7DC6E1-BA9B-4590-9829-4294FE6BABB3}" type="parTrans" cxnId="{11D06CFE-AB40-41ED-B5D5-131AB85248A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13C483-6AC4-4DC5-8995-2B0DB24D6EB6}" type="sibTrans" cxnId="{11D06CFE-AB40-41ED-B5D5-131AB85248A3}">
          <dgm:prSet phldrT="01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r>
                <a:rPr lang="en-US" sz="3000" dirty="0"/>
                <a:t> - Fungible</a:t>
              </a:r>
            </a:p>
          </dgm:t>
        </dgm:pt>
      </mc:Choice>
      <mc:Fallback xmlns="">
        <dgm:pt modelId="{E913C483-6AC4-4DC5-8995-2B0DB24D6EB6}" type="sibTrans" cxnId="{11D06CFE-AB40-41ED-B5D5-131AB85248A3}">
          <dgm:prSet phldrT="01" custT="1"/>
          <dgm:spPr/>
          <dgm:t>
            <a:bodyPr/>
            <a:lstStyle/>
            <a:p>
              <a:r>
                <a:rPr lang="en-US" sz="32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US" sz="3200" i="0"/>
                <a:t> </a:t>
              </a:r>
              <a:r>
                <a:rPr lang="en-US" sz="32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𝜏〗_</a:t>
              </a:r>
              <a:r>
                <a:rPr lang="el-GR" sz="32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3000" dirty="0"/>
                <a:t> - Fungible</a:t>
              </a:r>
            </a:p>
          </dgm:t>
        </dgm:pt>
      </mc:Fallback>
    </mc:AlternateContent>
    <dgm:pt modelId="{7561B8F8-EFC3-4EBF-997F-B9356535314E}">
      <dgm:prSet custT="1"/>
      <dgm:spPr/>
      <dgm:t>
        <a:bodyPr anchor="ctr"/>
        <a:lstStyle/>
        <a:p>
          <a:r>
            <a:rPr lang="en-US" sz="1600"/>
            <a:t>Physical money</a:t>
          </a:r>
        </a:p>
      </dgm:t>
    </dgm:pt>
    <dgm:pt modelId="{C8A5BAF5-2DE9-4F66-8FFF-C373C438AF8F}" type="parTrans" cxnId="{CF5AB60E-1F3A-48E9-8611-18F58F929525}">
      <dgm:prSet/>
      <dgm:spPr/>
      <dgm:t>
        <a:bodyPr/>
        <a:lstStyle/>
        <a:p>
          <a:endParaRPr lang="en-US"/>
        </a:p>
      </dgm:t>
    </dgm:pt>
    <dgm:pt modelId="{434A81A7-8276-44C4-87F8-92475D1DB750}" type="sibTrans" cxnId="{CF5AB60E-1F3A-48E9-8611-18F58F929525}">
      <dgm:prSet/>
      <dgm:spPr/>
      <dgm:t>
        <a:bodyPr/>
        <a:lstStyle/>
        <a:p>
          <a:endParaRPr lang="en-US"/>
        </a:p>
      </dgm:t>
    </dgm:pt>
    <dgm:pt modelId="{38E44524-AA6F-4F5A-A03F-819D7E14427D}">
      <dgm:prSet custT="1"/>
      <dgm:spPr/>
      <dgm:t>
        <a:bodyPr anchor="ctr"/>
        <a:lstStyle/>
        <a:p>
          <a:r>
            <a:rPr lang="en-US" sz="1600"/>
            <a:t>Loyalty points</a:t>
          </a:r>
        </a:p>
      </dgm:t>
    </dgm:pt>
    <dgm:pt modelId="{4111605A-F738-4FD6-B3E8-4A23127CA072}" type="parTrans" cxnId="{0E1AFAE7-B629-41CD-9837-1E17ED218568}">
      <dgm:prSet/>
      <dgm:spPr/>
      <dgm:t>
        <a:bodyPr/>
        <a:lstStyle/>
        <a:p>
          <a:endParaRPr lang="en-US"/>
        </a:p>
      </dgm:t>
    </dgm:pt>
    <dgm:pt modelId="{29F08BEB-77CA-40E8-A8BC-E43A536F6394}" type="sibTrans" cxnId="{0E1AFAE7-B629-41CD-9837-1E17ED218568}">
      <dgm:prSet/>
      <dgm:spPr/>
      <dgm:t>
        <a:bodyPr/>
        <a:lstStyle/>
        <a:p>
          <a:endParaRPr lang="en-US"/>
        </a:p>
      </dgm:t>
    </dgm:pt>
    <dgm:pt modelId="{CD394B23-EE56-4EEF-B840-E244CF5720CA}">
      <dgm:prSet custT="1"/>
      <dgm:spPr/>
      <dgm:t>
        <a:bodyPr anchor="t"/>
        <a:lstStyle/>
        <a:p>
          <a:r>
            <a:rPr lang="en-US" sz="2000"/>
            <a:t>Different values and should not be interchangeable.</a:t>
          </a:r>
        </a:p>
      </dgm:t>
    </dgm:pt>
    <dgm:pt modelId="{8063E0E3-75CB-41EE-819C-A5C685510084}" type="parTrans" cxnId="{AD11D980-236F-4BF4-A5EB-C94EFE8DDBC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1A632C0-4975-4A6C-9A2B-2A5E89502DEC}" type="sibTrans" cxnId="{AD11D980-236F-4BF4-A5EB-C94EFE8DDBC7}">
          <dgm:prSet phldrT="02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</m:oMath>
              </a14:m>
              <a:r>
                <a:rPr lang="en-US" dirty="0"/>
                <a:t>- Non-fungible</a:t>
              </a:r>
            </a:p>
          </dgm:t>
        </dgm:pt>
      </mc:Choice>
      <mc:Fallback xmlns="">
        <dgm:pt modelId="{B1A632C0-4975-4A6C-9A2B-2A5E89502DEC}" type="sibTrans" cxnId="{AD11D980-236F-4BF4-A5EB-C94EFE8DDBC7}">
          <dgm:prSet phldrT="02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r>
                <a:rPr lang="en-US" dirty="0"/>
                <a:t>- Non-fungible</a:t>
              </a:r>
            </a:p>
          </dgm:t>
        </dgm:pt>
      </mc:Fallback>
    </mc:AlternateContent>
    <dgm:pt modelId="{8B4467D7-FAB3-4864-B4AA-7D6FC904875A}">
      <dgm:prSet custT="1"/>
      <dgm:spPr/>
      <dgm:t>
        <a:bodyPr/>
        <a:lstStyle/>
        <a:p>
          <a:r>
            <a:rPr lang="en-US" sz="1600"/>
            <a:t>Property title</a:t>
          </a:r>
        </a:p>
      </dgm:t>
    </dgm:pt>
    <dgm:pt modelId="{C9B2C323-CFC2-47F7-92B6-660F6BB0B8B7}" type="parTrans" cxnId="{44A96FD2-D41D-4657-B27A-03A2EA259786}">
      <dgm:prSet/>
      <dgm:spPr/>
      <dgm:t>
        <a:bodyPr/>
        <a:lstStyle/>
        <a:p>
          <a:endParaRPr lang="en-US"/>
        </a:p>
      </dgm:t>
    </dgm:pt>
    <dgm:pt modelId="{37428E5F-6CD5-4A03-B7DE-8B57CC0209C9}" type="sibTrans" cxnId="{44A96FD2-D41D-4657-B27A-03A2EA259786}">
      <dgm:prSet/>
      <dgm:spPr/>
      <dgm:t>
        <a:bodyPr/>
        <a:lstStyle/>
        <a:p>
          <a:endParaRPr lang="en-US"/>
        </a:p>
      </dgm:t>
    </dgm:pt>
    <dgm:pt modelId="{A8766F3D-5863-44EF-94DE-F9B7915322BF}">
      <dgm:prSet custT="1"/>
      <dgm:spPr/>
      <dgm:t>
        <a:bodyPr/>
        <a:lstStyle/>
        <a:p>
          <a:r>
            <a:rPr lang="en-US" sz="1600"/>
            <a:t>Art token</a:t>
          </a:r>
        </a:p>
      </dgm:t>
    </dgm:pt>
    <dgm:pt modelId="{5A9E328C-591A-45B6-B201-80D1B1DFA6B5}" type="parTrans" cxnId="{E78C25B5-AB20-429A-A210-76959DF0ADCB}">
      <dgm:prSet/>
      <dgm:spPr/>
      <dgm:t>
        <a:bodyPr/>
        <a:lstStyle/>
        <a:p>
          <a:endParaRPr lang="en-US"/>
        </a:p>
      </dgm:t>
    </dgm:pt>
    <dgm:pt modelId="{AFC2FABD-2245-4047-BAA6-CB98C57F580E}" type="sibTrans" cxnId="{E78C25B5-AB20-429A-A210-76959DF0ADCB}">
      <dgm:prSet/>
      <dgm:spPr/>
      <dgm:t>
        <a:bodyPr/>
        <a:lstStyle/>
        <a:p>
          <a:endParaRPr lang="en-US"/>
        </a:p>
      </dgm:t>
    </dgm:pt>
    <dgm:pt modelId="{8A31F5B6-3F0F-4D8F-9EC7-E4D7317E780C}">
      <dgm:prSet custT="1"/>
      <dgm:spPr/>
      <dgm:t>
        <a:bodyPr anchor="ctr"/>
        <a:lstStyle/>
        <a:p>
          <a:r>
            <a:rPr lang="en-US" sz="1800" dirty="0"/>
            <a:t>- Theater ticket – non-fungible base – Play name, show date + classes of non-fungible tokens for theater sections.</a:t>
          </a:r>
        </a:p>
        <a:p>
          <a:r>
            <a:rPr lang="en-US" sz="1800" dirty="0"/>
            <a:t>- Artifact  group of tokens owned by other tokens and represent them as a single token. </a:t>
          </a:r>
        </a:p>
      </dgm:t>
    </dgm:pt>
    <dgm:pt modelId="{D8AF7681-04D6-4B5A-82FB-86A42BF754DF}" type="parTrans" cxnId="{46B3E665-9A87-48D1-9581-0E77EFC0EEC8}">
      <dgm:prSet/>
      <dgm:spPr/>
      <dgm:t>
        <a:bodyPr/>
        <a:lstStyle/>
        <a:p>
          <a:endParaRPr lang="en-US"/>
        </a:p>
      </dgm:t>
    </dgm:pt>
    <dgm:pt modelId="{DFC87378-085F-4D4A-BF2B-6A69EFC712A8}" type="sibTrans" cxnId="{46B3E665-9A87-48D1-9581-0E77EFC0EEC8}">
      <dgm:prSet phldrT="03" custT="1"/>
      <dgm:spPr/>
      <dgm:t>
        <a:bodyPr anchor="t"/>
        <a:lstStyle/>
        <a:p>
          <a:endParaRPr lang="en-US" sz="2800" dirty="0"/>
        </a:p>
      </dgm:t>
    </dgm:pt>
    <dgm:pt modelId="{69982113-9B50-F64A-9535-90AAED82F89F}" type="pres">
      <dgm:prSet presAssocID="{9C27F646-F7E0-4169-AEE0-E9C794650B3A}" presName="Name0" presStyleCnt="0">
        <dgm:presLayoutVars>
          <dgm:animLvl val="lvl"/>
          <dgm:resizeHandles val="exact"/>
        </dgm:presLayoutVars>
      </dgm:prSet>
      <dgm:spPr/>
    </dgm:pt>
    <dgm:pt modelId="{4622E6EB-C9FC-EE48-BB9D-F13E5BD24FBA}" type="pres">
      <dgm:prSet presAssocID="{A6509514-FFAB-46AD-92C9-BCD33C069829}" presName="compositeNode" presStyleCnt="0">
        <dgm:presLayoutVars>
          <dgm:bulletEnabled val="1"/>
        </dgm:presLayoutVars>
      </dgm:prSet>
      <dgm:spPr/>
    </dgm:pt>
    <dgm:pt modelId="{20CD0CDA-1788-FA4F-85BA-A8B4117EDB87}" type="pres">
      <dgm:prSet presAssocID="{A6509514-FFAB-46AD-92C9-BCD33C069829}" presName="bgRect" presStyleLbl="alignNode1" presStyleIdx="0" presStyleCnt="3"/>
      <dgm:spPr/>
    </dgm:pt>
    <dgm:pt modelId="{F5A8E73D-CCDE-864F-A956-D35E215F973B}" type="pres">
      <dgm:prSet presAssocID="{E913C483-6AC4-4DC5-8995-2B0DB24D6EB6}" presName="sibTransNodeRect" presStyleLbl="alignNode1" presStyleIdx="0" presStyleCnt="3" custScaleY="57055" custLinFactNeighborY="-826">
        <dgm:presLayoutVars>
          <dgm:chMax val="0"/>
          <dgm:bulletEnabled val="1"/>
        </dgm:presLayoutVars>
      </dgm:prSet>
      <dgm:spPr/>
    </dgm:pt>
    <dgm:pt modelId="{DB0205F4-3C72-F54D-B927-DCFA15304F29}" type="pres">
      <dgm:prSet presAssocID="{A6509514-FFAB-46AD-92C9-BCD33C069829}" presName="nodeRect" presStyleLbl="alignNode1" presStyleIdx="0" presStyleCnt="3">
        <dgm:presLayoutVars>
          <dgm:bulletEnabled val="1"/>
        </dgm:presLayoutVars>
      </dgm:prSet>
      <dgm:spPr/>
    </dgm:pt>
    <dgm:pt modelId="{1DD28DEA-3498-5A41-9B18-3BDE34434DE9}" type="pres">
      <dgm:prSet presAssocID="{E913C483-6AC4-4DC5-8995-2B0DB24D6EB6}" presName="sibTrans" presStyleCnt="0"/>
      <dgm:spPr/>
    </dgm:pt>
    <dgm:pt modelId="{968F0EDC-244B-4641-ACD0-DB49AEB74BC9}" type="pres">
      <dgm:prSet presAssocID="{CD394B23-EE56-4EEF-B840-E244CF5720CA}" presName="compositeNode" presStyleCnt="0">
        <dgm:presLayoutVars>
          <dgm:bulletEnabled val="1"/>
        </dgm:presLayoutVars>
      </dgm:prSet>
      <dgm:spPr/>
    </dgm:pt>
    <dgm:pt modelId="{697BFB2E-AD8D-EE49-A5E8-2647E13B17A3}" type="pres">
      <dgm:prSet presAssocID="{CD394B23-EE56-4EEF-B840-E244CF5720CA}" presName="bgRect" presStyleLbl="alignNode1" presStyleIdx="1" presStyleCnt="3"/>
      <dgm:spPr/>
    </dgm:pt>
    <dgm:pt modelId="{4759CB34-353D-DA4B-B976-AF36E9426670}" type="pres">
      <dgm:prSet presAssocID="{B1A632C0-4975-4A6C-9A2B-2A5E89502DEC}" presName="sibTransNodeRect" presStyleLbl="alignNode1" presStyleIdx="1" presStyleCnt="3" custScaleY="80055">
        <dgm:presLayoutVars>
          <dgm:chMax val="0"/>
          <dgm:bulletEnabled val="1"/>
        </dgm:presLayoutVars>
      </dgm:prSet>
      <dgm:spPr/>
    </dgm:pt>
    <dgm:pt modelId="{D6FC5863-60C9-4742-A00C-F84B16649F8E}" type="pres">
      <dgm:prSet presAssocID="{CD394B23-EE56-4EEF-B840-E244CF5720CA}" presName="nodeRect" presStyleLbl="alignNode1" presStyleIdx="1" presStyleCnt="3">
        <dgm:presLayoutVars>
          <dgm:bulletEnabled val="1"/>
        </dgm:presLayoutVars>
      </dgm:prSet>
      <dgm:spPr/>
    </dgm:pt>
    <dgm:pt modelId="{81FC551D-F96E-0D4C-9066-CFD081FA996B}" type="pres">
      <dgm:prSet presAssocID="{B1A632C0-4975-4A6C-9A2B-2A5E89502DEC}" presName="sibTrans" presStyleCnt="0"/>
      <dgm:spPr/>
    </dgm:pt>
    <dgm:pt modelId="{BBC6C4B1-DF5F-3848-8EB4-32D542AC08C6}" type="pres">
      <dgm:prSet presAssocID="{8A31F5B6-3F0F-4D8F-9EC7-E4D7317E780C}" presName="compositeNode" presStyleCnt="0">
        <dgm:presLayoutVars>
          <dgm:bulletEnabled val="1"/>
        </dgm:presLayoutVars>
      </dgm:prSet>
      <dgm:spPr/>
    </dgm:pt>
    <dgm:pt modelId="{682F3279-FED3-6A41-A761-4E233B66EFCB}" type="pres">
      <dgm:prSet presAssocID="{8A31F5B6-3F0F-4D8F-9EC7-E4D7317E780C}" presName="bgRect" presStyleLbl="alignNode1" presStyleIdx="2" presStyleCnt="3" custLinFactNeighborX="9472" custLinFactNeighborY="5959"/>
      <dgm:spPr/>
    </dgm:pt>
    <dgm:pt modelId="{07E383F6-F3BF-7742-8CDA-937392B66C68}" type="pres">
      <dgm:prSet presAssocID="{DFC87378-085F-4D4A-BF2B-6A69EFC712A8}" presName="sibTransNodeRect" presStyleLbl="alignNode1" presStyleIdx="2" presStyleCnt="3" custScaleY="91296">
        <dgm:presLayoutVars>
          <dgm:chMax val="0"/>
          <dgm:bulletEnabled val="1"/>
        </dgm:presLayoutVars>
      </dgm:prSet>
      <dgm:spPr/>
    </dgm:pt>
    <dgm:pt modelId="{EEC37C91-F9B2-BA44-A8E9-D826487AC3C7}" type="pres">
      <dgm:prSet presAssocID="{8A31F5B6-3F0F-4D8F-9EC7-E4D7317E780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F5AB60E-1F3A-48E9-8611-18F58F929525}" srcId="{A6509514-FFAB-46AD-92C9-BCD33C069829}" destId="{7561B8F8-EFC3-4EBF-997F-B9356535314E}" srcOrd="0" destOrd="0" parTransId="{C8A5BAF5-2DE9-4F66-8FFF-C373C438AF8F}" sibTransId="{434A81A7-8276-44C4-87F8-92475D1DB750}"/>
    <dgm:cxn modelId="{CA056C12-EC59-F546-9137-0A91A97778B0}" type="presOf" srcId="{8A31F5B6-3F0F-4D8F-9EC7-E4D7317E780C}" destId="{682F3279-FED3-6A41-A761-4E233B66EFCB}" srcOrd="0" destOrd="0" presId="urn:microsoft.com/office/officeart/2016/7/layout/LinearBlockProcessNumbered"/>
    <dgm:cxn modelId="{BE052117-DA0C-5541-8F8D-D46CDF55B721}" type="presOf" srcId="{8B4467D7-FAB3-4864-B4AA-7D6FC904875A}" destId="{D6FC5863-60C9-4742-A00C-F84B16649F8E}" srcOrd="0" destOrd="1" presId="urn:microsoft.com/office/officeart/2016/7/layout/LinearBlockProcessNumbered"/>
    <dgm:cxn modelId="{6312C61E-248E-5A41-84DB-E0B998D1D621}" type="presOf" srcId="{E913C483-6AC4-4DC5-8995-2B0DB24D6EB6}" destId="{F5A8E73D-CCDE-864F-A956-D35E215F973B}" srcOrd="0" destOrd="0" presId="urn:microsoft.com/office/officeart/2016/7/layout/LinearBlockProcessNumbered"/>
    <dgm:cxn modelId="{982C272C-49F6-F74E-8F04-84AC110BCB29}" type="presOf" srcId="{9C27F646-F7E0-4169-AEE0-E9C794650B3A}" destId="{69982113-9B50-F64A-9535-90AAED82F89F}" srcOrd="0" destOrd="0" presId="urn:microsoft.com/office/officeart/2016/7/layout/LinearBlockProcessNumbered"/>
    <dgm:cxn modelId="{9AB4B53F-C6CC-0A49-93BF-9790FC8DB21C}" type="presOf" srcId="{38E44524-AA6F-4F5A-A03F-819D7E14427D}" destId="{DB0205F4-3C72-F54D-B927-DCFA15304F29}" srcOrd="0" destOrd="2" presId="urn:microsoft.com/office/officeart/2016/7/layout/LinearBlockProcessNumbered"/>
    <dgm:cxn modelId="{46B3E665-9A87-48D1-9581-0E77EFC0EEC8}" srcId="{9C27F646-F7E0-4169-AEE0-E9C794650B3A}" destId="{8A31F5B6-3F0F-4D8F-9EC7-E4D7317E780C}" srcOrd="2" destOrd="0" parTransId="{D8AF7681-04D6-4B5A-82FB-86A42BF754DF}" sibTransId="{DFC87378-085F-4D4A-BF2B-6A69EFC712A8}"/>
    <dgm:cxn modelId="{BEC1D66D-CC95-7740-B453-70AD09907E57}" type="presOf" srcId="{7561B8F8-EFC3-4EBF-997F-B9356535314E}" destId="{DB0205F4-3C72-F54D-B927-DCFA15304F29}" srcOrd="0" destOrd="1" presId="urn:microsoft.com/office/officeart/2016/7/layout/LinearBlockProcessNumbered"/>
    <dgm:cxn modelId="{3208FC6D-7AC2-C547-9195-172872583B1F}" type="presOf" srcId="{DFC87378-085F-4D4A-BF2B-6A69EFC712A8}" destId="{07E383F6-F3BF-7742-8CDA-937392B66C68}" srcOrd="0" destOrd="0" presId="urn:microsoft.com/office/officeart/2016/7/layout/LinearBlockProcessNumbered"/>
    <dgm:cxn modelId="{4E034F77-8A74-C342-8D58-CA950EAD976F}" type="presOf" srcId="{A6509514-FFAB-46AD-92C9-BCD33C069829}" destId="{20CD0CDA-1788-FA4F-85BA-A8B4117EDB87}" srcOrd="0" destOrd="0" presId="urn:microsoft.com/office/officeart/2016/7/layout/LinearBlockProcessNumbered"/>
    <dgm:cxn modelId="{AD11D980-236F-4BF4-A5EB-C94EFE8DDBC7}" srcId="{9C27F646-F7E0-4169-AEE0-E9C794650B3A}" destId="{CD394B23-EE56-4EEF-B840-E244CF5720CA}" srcOrd="1" destOrd="0" parTransId="{8063E0E3-75CB-41EE-819C-A5C685510084}" sibTransId="{B1A632C0-4975-4A6C-9A2B-2A5E89502DEC}"/>
    <dgm:cxn modelId="{12D3C3A2-0E2C-1646-AD6F-B943C1275CB7}" type="presOf" srcId="{CD394B23-EE56-4EEF-B840-E244CF5720CA}" destId="{697BFB2E-AD8D-EE49-A5E8-2647E13B17A3}" srcOrd="0" destOrd="0" presId="urn:microsoft.com/office/officeart/2016/7/layout/LinearBlockProcessNumbered"/>
    <dgm:cxn modelId="{7E62FFAC-3799-F54F-9B0C-31A1B58A8668}" type="presOf" srcId="{B1A632C0-4975-4A6C-9A2B-2A5E89502DEC}" destId="{4759CB34-353D-DA4B-B976-AF36E9426670}" srcOrd="0" destOrd="0" presId="urn:microsoft.com/office/officeart/2016/7/layout/LinearBlockProcessNumbered"/>
    <dgm:cxn modelId="{E78C25B5-AB20-429A-A210-76959DF0ADCB}" srcId="{CD394B23-EE56-4EEF-B840-E244CF5720CA}" destId="{A8766F3D-5863-44EF-94DE-F9B7915322BF}" srcOrd="1" destOrd="0" parTransId="{5A9E328C-591A-45B6-B201-80D1B1DFA6B5}" sibTransId="{AFC2FABD-2245-4047-BAA6-CB98C57F580E}"/>
    <dgm:cxn modelId="{054705BC-8629-B14A-860E-5D567DD78F2C}" type="presOf" srcId="{8A31F5B6-3F0F-4D8F-9EC7-E4D7317E780C}" destId="{EEC37C91-F9B2-BA44-A8E9-D826487AC3C7}" srcOrd="1" destOrd="0" presId="urn:microsoft.com/office/officeart/2016/7/layout/LinearBlockProcessNumbered"/>
    <dgm:cxn modelId="{44A96FD2-D41D-4657-B27A-03A2EA259786}" srcId="{CD394B23-EE56-4EEF-B840-E244CF5720CA}" destId="{8B4467D7-FAB3-4864-B4AA-7D6FC904875A}" srcOrd="0" destOrd="0" parTransId="{C9B2C323-CFC2-47F7-92B6-660F6BB0B8B7}" sibTransId="{37428E5F-6CD5-4A03-B7DE-8B57CC0209C9}"/>
    <dgm:cxn modelId="{7B2E03E4-812A-F147-8D2F-8D42C3FE54D5}" type="presOf" srcId="{A6509514-FFAB-46AD-92C9-BCD33C069829}" destId="{DB0205F4-3C72-F54D-B927-DCFA15304F29}" srcOrd="1" destOrd="0" presId="urn:microsoft.com/office/officeart/2016/7/layout/LinearBlockProcessNumbered"/>
    <dgm:cxn modelId="{813839E5-348E-AD45-9519-9302EC7AAC14}" type="presOf" srcId="{CD394B23-EE56-4EEF-B840-E244CF5720CA}" destId="{D6FC5863-60C9-4742-A00C-F84B16649F8E}" srcOrd="1" destOrd="0" presId="urn:microsoft.com/office/officeart/2016/7/layout/LinearBlockProcessNumbered"/>
    <dgm:cxn modelId="{0E1AFAE7-B629-41CD-9837-1E17ED218568}" srcId="{A6509514-FFAB-46AD-92C9-BCD33C069829}" destId="{38E44524-AA6F-4F5A-A03F-819D7E14427D}" srcOrd="1" destOrd="0" parTransId="{4111605A-F738-4FD6-B3E8-4A23127CA072}" sibTransId="{29F08BEB-77CA-40E8-A8BC-E43A536F6394}"/>
    <dgm:cxn modelId="{84E7D8EC-2E2B-DC4B-9B46-2A737CE4C8DA}" type="presOf" srcId="{A8766F3D-5863-44EF-94DE-F9B7915322BF}" destId="{D6FC5863-60C9-4742-A00C-F84B16649F8E}" srcOrd="0" destOrd="2" presId="urn:microsoft.com/office/officeart/2016/7/layout/LinearBlockProcessNumbered"/>
    <dgm:cxn modelId="{11D06CFE-AB40-41ED-B5D5-131AB85248A3}" srcId="{9C27F646-F7E0-4169-AEE0-E9C794650B3A}" destId="{A6509514-FFAB-46AD-92C9-BCD33C069829}" srcOrd="0" destOrd="0" parTransId="{4E7DC6E1-BA9B-4590-9829-4294FE6BABB3}" sibTransId="{E913C483-6AC4-4DC5-8995-2B0DB24D6EB6}"/>
    <dgm:cxn modelId="{CEC6001C-4FA8-1942-9FA7-DB198925E842}" type="presParOf" srcId="{69982113-9B50-F64A-9535-90AAED82F89F}" destId="{4622E6EB-C9FC-EE48-BB9D-F13E5BD24FBA}" srcOrd="0" destOrd="0" presId="urn:microsoft.com/office/officeart/2016/7/layout/LinearBlockProcessNumbered"/>
    <dgm:cxn modelId="{CF4A1F22-A35A-A245-83E0-FABBD963EADC}" type="presParOf" srcId="{4622E6EB-C9FC-EE48-BB9D-F13E5BD24FBA}" destId="{20CD0CDA-1788-FA4F-85BA-A8B4117EDB87}" srcOrd="0" destOrd="0" presId="urn:microsoft.com/office/officeart/2016/7/layout/LinearBlockProcessNumbered"/>
    <dgm:cxn modelId="{56295A8F-FE72-4F47-BB37-EC4742826981}" type="presParOf" srcId="{4622E6EB-C9FC-EE48-BB9D-F13E5BD24FBA}" destId="{F5A8E73D-CCDE-864F-A956-D35E215F973B}" srcOrd="1" destOrd="0" presId="urn:microsoft.com/office/officeart/2016/7/layout/LinearBlockProcessNumbered"/>
    <dgm:cxn modelId="{1427A0BB-3E58-AE4B-A9C6-7A9D8D14A050}" type="presParOf" srcId="{4622E6EB-C9FC-EE48-BB9D-F13E5BD24FBA}" destId="{DB0205F4-3C72-F54D-B927-DCFA15304F29}" srcOrd="2" destOrd="0" presId="urn:microsoft.com/office/officeart/2016/7/layout/LinearBlockProcessNumbered"/>
    <dgm:cxn modelId="{C1FD80AC-BA8B-6B40-BD75-228B381F8B7A}" type="presParOf" srcId="{69982113-9B50-F64A-9535-90AAED82F89F}" destId="{1DD28DEA-3498-5A41-9B18-3BDE34434DE9}" srcOrd="1" destOrd="0" presId="urn:microsoft.com/office/officeart/2016/7/layout/LinearBlockProcessNumbered"/>
    <dgm:cxn modelId="{2DD5F151-9D68-2C4E-83C5-CE56A8298B7A}" type="presParOf" srcId="{69982113-9B50-F64A-9535-90AAED82F89F}" destId="{968F0EDC-244B-4641-ACD0-DB49AEB74BC9}" srcOrd="2" destOrd="0" presId="urn:microsoft.com/office/officeart/2016/7/layout/LinearBlockProcessNumbered"/>
    <dgm:cxn modelId="{FC0D0331-E982-3141-922B-B77B350411C2}" type="presParOf" srcId="{968F0EDC-244B-4641-ACD0-DB49AEB74BC9}" destId="{697BFB2E-AD8D-EE49-A5E8-2647E13B17A3}" srcOrd="0" destOrd="0" presId="urn:microsoft.com/office/officeart/2016/7/layout/LinearBlockProcessNumbered"/>
    <dgm:cxn modelId="{60A7736E-B9C6-2946-A283-D76677A120CB}" type="presParOf" srcId="{968F0EDC-244B-4641-ACD0-DB49AEB74BC9}" destId="{4759CB34-353D-DA4B-B976-AF36E9426670}" srcOrd="1" destOrd="0" presId="urn:microsoft.com/office/officeart/2016/7/layout/LinearBlockProcessNumbered"/>
    <dgm:cxn modelId="{24521482-8E9A-A742-A2C7-98C8CEB6D04A}" type="presParOf" srcId="{968F0EDC-244B-4641-ACD0-DB49AEB74BC9}" destId="{D6FC5863-60C9-4742-A00C-F84B16649F8E}" srcOrd="2" destOrd="0" presId="urn:microsoft.com/office/officeart/2016/7/layout/LinearBlockProcessNumbered"/>
    <dgm:cxn modelId="{C9181E7B-A99F-6F4B-ABB9-D43895E2134F}" type="presParOf" srcId="{69982113-9B50-F64A-9535-90AAED82F89F}" destId="{81FC551D-F96E-0D4C-9066-CFD081FA996B}" srcOrd="3" destOrd="0" presId="urn:microsoft.com/office/officeart/2016/7/layout/LinearBlockProcessNumbered"/>
    <dgm:cxn modelId="{6866F9BA-03EB-7748-A1D1-81F6D55739F3}" type="presParOf" srcId="{69982113-9B50-F64A-9535-90AAED82F89F}" destId="{BBC6C4B1-DF5F-3848-8EB4-32D542AC08C6}" srcOrd="4" destOrd="0" presId="urn:microsoft.com/office/officeart/2016/7/layout/LinearBlockProcessNumbered"/>
    <dgm:cxn modelId="{6F861797-1B78-2447-8FBB-9518E9B36097}" type="presParOf" srcId="{BBC6C4B1-DF5F-3848-8EB4-32D542AC08C6}" destId="{682F3279-FED3-6A41-A761-4E233B66EFCB}" srcOrd="0" destOrd="0" presId="urn:microsoft.com/office/officeart/2016/7/layout/LinearBlockProcessNumbered"/>
    <dgm:cxn modelId="{8EBA711F-4E41-6249-9194-E2785B842591}" type="presParOf" srcId="{BBC6C4B1-DF5F-3848-8EB4-32D542AC08C6}" destId="{07E383F6-F3BF-7742-8CDA-937392B66C68}" srcOrd="1" destOrd="0" presId="urn:microsoft.com/office/officeart/2016/7/layout/LinearBlockProcessNumbered"/>
    <dgm:cxn modelId="{4D878149-8897-DC41-B693-A8A9E6C91C73}" type="presParOf" srcId="{BBC6C4B1-DF5F-3848-8EB4-32D542AC08C6}" destId="{EEC37C91-F9B2-BA44-A8E9-D826487AC3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588420-0903-416A-AC77-5E016332FA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7CBE873-790F-4174-8EA7-C4D46AA4C599}">
      <dgm:prSet/>
      <dgm:spPr/>
      <dgm:t>
        <a:bodyPr/>
        <a:lstStyle/>
        <a:p>
          <a:r>
            <a:rPr lang="en-US" b="1"/>
            <a:t>Behavior</a:t>
          </a:r>
          <a:r>
            <a:rPr lang="en-US"/>
            <a:t> – describes a capability or restriction.  I.e. Transferable or Non-transferable.</a:t>
          </a:r>
        </a:p>
      </dgm:t>
    </dgm:pt>
    <dgm:pt modelId="{1F712172-30E5-42AD-9528-DA52160193FC}" type="parTrans" cxnId="{170E6C77-88EB-46BA-BBBE-F2C0075AF5B7}">
      <dgm:prSet/>
      <dgm:spPr/>
      <dgm:t>
        <a:bodyPr/>
        <a:lstStyle/>
        <a:p>
          <a:endParaRPr lang="en-US"/>
        </a:p>
      </dgm:t>
    </dgm:pt>
    <dgm:pt modelId="{119BAFA8-06B9-48A5-96F1-75CD2F96DAAB}" type="sibTrans" cxnId="{170E6C77-88EB-46BA-BBBE-F2C0075AF5B7}">
      <dgm:prSet/>
      <dgm:spPr/>
      <dgm:t>
        <a:bodyPr/>
        <a:lstStyle/>
        <a:p>
          <a:endParaRPr lang="en-US"/>
        </a:p>
      </dgm:t>
    </dgm:pt>
    <dgm:pt modelId="{4BC627E3-786E-4B19-8E21-82A08306C2B3}">
      <dgm:prSet/>
      <dgm:spPr/>
      <dgm:t>
        <a:bodyPr/>
        <a:lstStyle/>
        <a:p>
          <a:endParaRPr lang="en-US"/>
        </a:p>
      </dgm:t>
    </dgm:pt>
    <dgm:pt modelId="{3F697910-8E2A-4094-BF59-4C251D8D2113}" type="parTrans" cxnId="{BE61E46A-AE06-4E29-B0D6-820B01E596D0}">
      <dgm:prSet/>
      <dgm:spPr/>
      <dgm:t>
        <a:bodyPr/>
        <a:lstStyle/>
        <a:p>
          <a:endParaRPr lang="en-US"/>
        </a:p>
      </dgm:t>
    </dgm:pt>
    <dgm:pt modelId="{2EF69A2C-3322-4487-9268-0D01D4DFD74A}" type="sibTrans" cxnId="{BE61E46A-AE06-4E29-B0D6-820B01E596D0}">
      <dgm:prSet/>
      <dgm:spPr/>
      <dgm:t>
        <a:bodyPr/>
        <a:lstStyle/>
        <a:p>
          <a:endParaRPr lang="en-US"/>
        </a:p>
      </dgm:t>
    </dgm:pt>
    <dgm:pt modelId="{2B5FE3AE-A568-4DA1-ADB4-3EB2BE2C89D2}">
      <dgm:prSet/>
      <dgm:spPr/>
      <dgm:t>
        <a:bodyPr/>
        <a:lstStyle/>
        <a:p>
          <a:r>
            <a:rPr lang="en-US" b="1"/>
            <a:t>Behavior Property</a:t>
          </a:r>
          <a:r>
            <a:rPr lang="en-US"/>
            <a:t> – a property or data element that is required for a behavior.  I.e. Sub-dividable requires a decimals property.</a:t>
          </a:r>
        </a:p>
      </dgm:t>
    </dgm:pt>
    <dgm:pt modelId="{1B61B5CD-1CBC-4482-8665-10C2771CC721}" type="parTrans" cxnId="{C96FDBDD-F6C5-480D-93E3-5BF2D2D04F48}">
      <dgm:prSet/>
      <dgm:spPr/>
      <dgm:t>
        <a:bodyPr/>
        <a:lstStyle/>
        <a:p>
          <a:endParaRPr lang="en-US"/>
        </a:p>
      </dgm:t>
    </dgm:pt>
    <dgm:pt modelId="{20C5E896-E579-4E61-B759-FDBABBD8B0F8}" type="sibTrans" cxnId="{C96FDBDD-F6C5-480D-93E3-5BF2D2D04F48}">
      <dgm:prSet/>
      <dgm:spPr/>
      <dgm:t>
        <a:bodyPr/>
        <a:lstStyle/>
        <a:p>
          <a:endParaRPr lang="en-US"/>
        </a:p>
      </dgm:t>
    </dgm:pt>
    <dgm:pt modelId="{2C02865E-B2E4-4A92-A156-69CF842C08FF}">
      <dgm:prSet/>
      <dgm:spPr/>
      <dgm:t>
        <a:bodyPr/>
        <a:lstStyle/>
        <a:p>
          <a:endParaRPr lang="en-US"/>
        </a:p>
      </dgm:t>
    </dgm:pt>
    <dgm:pt modelId="{6BCB3ECA-E66C-4EE3-88D1-B632801207E9}" type="parTrans" cxnId="{34BA8F72-38EC-49F3-B52E-56D10F78FA08}">
      <dgm:prSet/>
      <dgm:spPr/>
      <dgm:t>
        <a:bodyPr/>
        <a:lstStyle/>
        <a:p>
          <a:endParaRPr lang="en-US"/>
        </a:p>
      </dgm:t>
    </dgm:pt>
    <dgm:pt modelId="{73718BEC-85B9-4848-96E5-7EDAA9001940}" type="sibTrans" cxnId="{34BA8F72-38EC-49F3-B52E-56D10F78FA08}">
      <dgm:prSet/>
      <dgm:spPr/>
      <dgm:t>
        <a:bodyPr/>
        <a:lstStyle/>
        <a:p>
          <a:endParaRPr lang="en-US"/>
        </a:p>
      </dgm:t>
    </dgm:pt>
    <dgm:pt modelId="{92C00C8C-DBB6-44E2-8A29-C63B319AF113}" type="pres">
      <dgm:prSet presAssocID="{F7588420-0903-416A-AC77-5E016332FACF}" presName="root" presStyleCnt="0">
        <dgm:presLayoutVars>
          <dgm:dir/>
          <dgm:resizeHandles val="exact"/>
        </dgm:presLayoutVars>
      </dgm:prSet>
      <dgm:spPr/>
    </dgm:pt>
    <dgm:pt modelId="{4E49162E-2428-4BC2-942A-6CECC3692F5B}" type="pres">
      <dgm:prSet presAssocID="{37CBE873-790F-4174-8EA7-C4D46AA4C599}" presName="compNode" presStyleCnt="0"/>
      <dgm:spPr/>
    </dgm:pt>
    <dgm:pt modelId="{12E75560-C5D0-496A-931C-6C2FDED494D4}" type="pres">
      <dgm:prSet presAssocID="{37CBE873-790F-4174-8EA7-C4D46AA4C599}" presName="bgRect" presStyleLbl="bgShp" presStyleIdx="0" presStyleCnt="2"/>
      <dgm:spPr/>
    </dgm:pt>
    <dgm:pt modelId="{720E1A65-0737-4333-89A8-E15BD316B8B0}" type="pres">
      <dgm:prSet presAssocID="{37CBE873-790F-4174-8EA7-C4D46AA4C5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DB2195E-A933-4277-9473-34487C37D0D7}" type="pres">
      <dgm:prSet presAssocID="{37CBE873-790F-4174-8EA7-C4D46AA4C599}" presName="spaceRect" presStyleCnt="0"/>
      <dgm:spPr/>
    </dgm:pt>
    <dgm:pt modelId="{9B9E02BF-C994-4834-9F9C-1A9EB909DD34}" type="pres">
      <dgm:prSet presAssocID="{37CBE873-790F-4174-8EA7-C4D46AA4C599}" presName="parTx" presStyleLbl="revTx" presStyleIdx="0" presStyleCnt="4" custScaleX="143907" custLinFactNeighborX="22233" custLinFactNeighborY="266">
        <dgm:presLayoutVars>
          <dgm:chMax val="0"/>
          <dgm:chPref val="0"/>
        </dgm:presLayoutVars>
      </dgm:prSet>
      <dgm:spPr/>
    </dgm:pt>
    <dgm:pt modelId="{E23D98C9-459C-490F-93FA-A5ED41B7EA06}" type="pres">
      <dgm:prSet presAssocID="{37CBE873-790F-4174-8EA7-C4D46AA4C599}" presName="desTx" presStyleLbl="revTx" presStyleIdx="1" presStyleCnt="4">
        <dgm:presLayoutVars/>
      </dgm:prSet>
      <dgm:spPr/>
    </dgm:pt>
    <dgm:pt modelId="{AD64E24E-018E-4E14-B4A1-84FF962021BC}" type="pres">
      <dgm:prSet presAssocID="{119BAFA8-06B9-48A5-96F1-75CD2F96DAAB}" presName="sibTrans" presStyleCnt="0"/>
      <dgm:spPr/>
    </dgm:pt>
    <dgm:pt modelId="{1834D1EA-5EDB-4A25-A899-5091C06C8E76}" type="pres">
      <dgm:prSet presAssocID="{2B5FE3AE-A568-4DA1-ADB4-3EB2BE2C89D2}" presName="compNode" presStyleCnt="0"/>
      <dgm:spPr/>
    </dgm:pt>
    <dgm:pt modelId="{31B4D506-3A8F-49AD-993E-5D8FAC6EE431}" type="pres">
      <dgm:prSet presAssocID="{2B5FE3AE-A568-4DA1-ADB4-3EB2BE2C89D2}" presName="bgRect" presStyleLbl="bgShp" presStyleIdx="1" presStyleCnt="2"/>
      <dgm:spPr/>
    </dgm:pt>
    <dgm:pt modelId="{A3454302-180B-4A39-A716-E8635FBC022D}" type="pres">
      <dgm:prSet presAssocID="{2B5FE3AE-A568-4DA1-ADB4-3EB2BE2C89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77320D-31AA-490C-A0E1-88CAD302735B}" type="pres">
      <dgm:prSet presAssocID="{2B5FE3AE-A568-4DA1-ADB4-3EB2BE2C89D2}" presName="spaceRect" presStyleCnt="0"/>
      <dgm:spPr/>
    </dgm:pt>
    <dgm:pt modelId="{7BA3B0E5-9DCE-4C32-B557-A59F3EDD873F}" type="pres">
      <dgm:prSet presAssocID="{2B5FE3AE-A568-4DA1-ADB4-3EB2BE2C89D2}" presName="parTx" presStyleLbl="revTx" presStyleIdx="2" presStyleCnt="4" custScaleX="132687" custLinFactNeighborX="16905" custLinFactNeighborY="2958">
        <dgm:presLayoutVars>
          <dgm:chMax val="0"/>
          <dgm:chPref val="0"/>
        </dgm:presLayoutVars>
      </dgm:prSet>
      <dgm:spPr/>
    </dgm:pt>
    <dgm:pt modelId="{E1B5D769-7B1F-4488-BC24-92BB15271956}" type="pres">
      <dgm:prSet presAssocID="{2B5FE3AE-A568-4DA1-ADB4-3EB2BE2C89D2}" presName="desTx" presStyleLbl="revTx" presStyleIdx="3" presStyleCnt="4">
        <dgm:presLayoutVars/>
      </dgm:prSet>
      <dgm:spPr/>
    </dgm:pt>
  </dgm:ptLst>
  <dgm:cxnLst>
    <dgm:cxn modelId="{45380804-2F8B-5249-836F-2AB0388B344F}" type="presOf" srcId="{F7588420-0903-416A-AC77-5E016332FACF}" destId="{92C00C8C-DBB6-44E2-8A29-C63B319AF113}" srcOrd="0" destOrd="0" presId="urn:microsoft.com/office/officeart/2018/2/layout/IconVerticalSolidList"/>
    <dgm:cxn modelId="{4249123F-9CFA-834B-94AF-0212740E3E69}" type="presOf" srcId="{4BC627E3-786E-4B19-8E21-82A08306C2B3}" destId="{E23D98C9-459C-490F-93FA-A5ED41B7EA06}" srcOrd="0" destOrd="0" presId="urn:microsoft.com/office/officeart/2018/2/layout/IconVerticalSolidList"/>
    <dgm:cxn modelId="{F4897464-BB38-A540-B32F-0A73FA0BC85C}" type="presOf" srcId="{2C02865E-B2E4-4A92-A156-69CF842C08FF}" destId="{E1B5D769-7B1F-4488-BC24-92BB15271956}" srcOrd="0" destOrd="0" presId="urn:microsoft.com/office/officeart/2018/2/layout/IconVerticalSolidList"/>
    <dgm:cxn modelId="{BE61E46A-AE06-4E29-B0D6-820B01E596D0}" srcId="{37CBE873-790F-4174-8EA7-C4D46AA4C599}" destId="{4BC627E3-786E-4B19-8E21-82A08306C2B3}" srcOrd="0" destOrd="0" parTransId="{3F697910-8E2A-4094-BF59-4C251D8D2113}" sibTransId="{2EF69A2C-3322-4487-9268-0D01D4DFD74A}"/>
    <dgm:cxn modelId="{34BA8F72-38EC-49F3-B52E-56D10F78FA08}" srcId="{2B5FE3AE-A568-4DA1-ADB4-3EB2BE2C89D2}" destId="{2C02865E-B2E4-4A92-A156-69CF842C08FF}" srcOrd="0" destOrd="0" parTransId="{6BCB3ECA-E66C-4EE3-88D1-B632801207E9}" sibTransId="{73718BEC-85B9-4848-96E5-7EDAA9001940}"/>
    <dgm:cxn modelId="{170E6C77-88EB-46BA-BBBE-F2C0075AF5B7}" srcId="{F7588420-0903-416A-AC77-5E016332FACF}" destId="{37CBE873-790F-4174-8EA7-C4D46AA4C599}" srcOrd="0" destOrd="0" parTransId="{1F712172-30E5-42AD-9528-DA52160193FC}" sibTransId="{119BAFA8-06B9-48A5-96F1-75CD2F96DAAB}"/>
    <dgm:cxn modelId="{65B8217B-D1AE-C142-A4BF-2A587ECA1065}" type="presOf" srcId="{2B5FE3AE-A568-4DA1-ADB4-3EB2BE2C89D2}" destId="{7BA3B0E5-9DCE-4C32-B557-A59F3EDD873F}" srcOrd="0" destOrd="0" presId="urn:microsoft.com/office/officeart/2018/2/layout/IconVerticalSolidList"/>
    <dgm:cxn modelId="{2547DED8-5FE1-174F-9533-D449647FFFF8}" type="presOf" srcId="{37CBE873-790F-4174-8EA7-C4D46AA4C599}" destId="{9B9E02BF-C994-4834-9F9C-1A9EB909DD34}" srcOrd="0" destOrd="0" presId="urn:microsoft.com/office/officeart/2018/2/layout/IconVerticalSolidList"/>
    <dgm:cxn modelId="{C96FDBDD-F6C5-480D-93E3-5BF2D2D04F48}" srcId="{F7588420-0903-416A-AC77-5E016332FACF}" destId="{2B5FE3AE-A568-4DA1-ADB4-3EB2BE2C89D2}" srcOrd="1" destOrd="0" parTransId="{1B61B5CD-1CBC-4482-8665-10C2771CC721}" sibTransId="{20C5E896-E579-4E61-B759-FDBABBD8B0F8}"/>
    <dgm:cxn modelId="{6B5E56F1-548E-544A-B315-9E4115FA6CAF}" type="presParOf" srcId="{92C00C8C-DBB6-44E2-8A29-C63B319AF113}" destId="{4E49162E-2428-4BC2-942A-6CECC3692F5B}" srcOrd="0" destOrd="0" presId="urn:microsoft.com/office/officeart/2018/2/layout/IconVerticalSolidList"/>
    <dgm:cxn modelId="{93E0A3F8-C581-BB41-B219-C6F60CC6BF18}" type="presParOf" srcId="{4E49162E-2428-4BC2-942A-6CECC3692F5B}" destId="{12E75560-C5D0-496A-931C-6C2FDED494D4}" srcOrd="0" destOrd="0" presId="urn:microsoft.com/office/officeart/2018/2/layout/IconVerticalSolidList"/>
    <dgm:cxn modelId="{1A49A23E-8C84-B645-AAFF-1D06C1CA208D}" type="presParOf" srcId="{4E49162E-2428-4BC2-942A-6CECC3692F5B}" destId="{720E1A65-0737-4333-89A8-E15BD316B8B0}" srcOrd="1" destOrd="0" presId="urn:microsoft.com/office/officeart/2018/2/layout/IconVerticalSolidList"/>
    <dgm:cxn modelId="{7809C40A-E14C-EC4F-BA3C-B69938CA9BE9}" type="presParOf" srcId="{4E49162E-2428-4BC2-942A-6CECC3692F5B}" destId="{DDB2195E-A933-4277-9473-34487C37D0D7}" srcOrd="2" destOrd="0" presId="urn:microsoft.com/office/officeart/2018/2/layout/IconVerticalSolidList"/>
    <dgm:cxn modelId="{6899EA82-7363-274C-89AC-E290632F46DC}" type="presParOf" srcId="{4E49162E-2428-4BC2-942A-6CECC3692F5B}" destId="{9B9E02BF-C994-4834-9F9C-1A9EB909DD34}" srcOrd="3" destOrd="0" presId="urn:microsoft.com/office/officeart/2018/2/layout/IconVerticalSolidList"/>
    <dgm:cxn modelId="{4E8D316B-9509-504E-82CA-F376308863C2}" type="presParOf" srcId="{4E49162E-2428-4BC2-942A-6CECC3692F5B}" destId="{E23D98C9-459C-490F-93FA-A5ED41B7EA06}" srcOrd="4" destOrd="0" presId="urn:microsoft.com/office/officeart/2018/2/layout/IconVerticalSolidList"/>
    <dgm:cxn modelId="{1E49B9CC-5406-AD47-BCD1-444C41968C87}" type="presParOf" srcId="{92C00C8C-DBB6-44E2-8A29-C63B319AF113}" destId="{AD64E24E-018E-4E14-B4A1-84FF962021BC}" srcOrd="1" destOrd="0" presId="urn:microsoft.com/office/officeart/2018/2/layout/IconVerticalSolidList"/>
    <dgm:cxn modelId="{0B3CF44F-B80E-884D-A346-2065AB434EFE}" type="presParOf" srcId="{92C00C8C-DBB6-44E2-8A29-C63B319AF113}" destId="{1834D1EA-5EDB-4A25-A899-5091C06C8E76}" srcOrd="2" destOrd="0" presId="urn:microsoft.com/office/officeart/2018/2/layout/IconVerticalSolidList"/>
    <dgm:cxn modelId="{EA121845-648F-3243-8BFE-093AFA4D70AA}" type="presParOf" srcId="{1834D1EA-5EDB-4A25-A899-5091C06C8E76}" destId="{31B4D506-3A8F-49AD-993E-5D8FAC6EE431}" srcOrd="0" destOrd="0" presId="urn:microsoft.com/office/officeart/2018/2/layout/IconVerticalSolidList"/>
    <dgm:cxn modelId="{16DB036C-4F26-0242-A823-7FB0594A6CB7}" type="presParOf" srcId="{1834D1EA-5EDB-4A25-A899-5091C06C8E76}" destId="{A3454302-180B-4A39-A716-E8635FBC022D}" srcOrd="1" destOrd="0" presId="urn:microsoft.com/office/officeart/2018/2/layout/IconVerticalSolidList"/>
    <dgm:cxn modelId="{8D1909B2-E88F-EE48-8344-FF1AD825C680}" type="presParOf" srcId="{1834D1EA-5EDB-4A25-A899-5091C06C8E76}" destId="{2277320D-31AA-490C-A0E1-88CAD302735B}" srcOrd="2" destOrd="0" presId="urn:microsoft.com/office/officeart/2018/2/layout/IconVerticalSolidList"/>
    <dgm:cxn modelId="{20D478E9-DA13-2241-BCD7-7556BBBA4F61}" type="presParOf" srcId="{1834D1EA-5EDB-4A25-A899-5091C06C8E76}" destId="{7BA3B0E5-9DCE-4C32-B557-A59F3EDD873F}" srcOrd="3" destOrd="0" presId="urn:microsoft.com/office/officeart/2018/2/layout/IconVerticalSolidList"/>
    <dgm:cxn modelId="{BD6D899D-8DB4-7946-A6B6-A332CB7E41A1}" type="presParOf" srcId="{1834D1EA-5EDB-4A25-A899-5091C06C8E76}" destId="{E1B5D769-7B1F-4488-BC24-92BB152719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0C1216-9C53-3841-A889-25412D0FF329}" type="doc">
      <dgm:prSet loTypeId="urn:microsoft.com/office/officeart/2008/layout/VerticalCurvedList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6B01D95-4EB9-0641-9E4A-37564E69A1E2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n-US" sz="1600" dirty="0"/>
                <a:t> - Transferable</a:t>
              </a:r>
            </a:p>
          </dgm:t>
        </dgm:pt>
      </mc:Choice>
      <mc:Fallback xmlns="">
        <dgm:pt modelId="{26B01D95-4EB9-0641-9E4A-37564E69A1E2}">
          <dgm:prSet phldrT="[Text]"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𝑡</a:t>
              </a:r>
              <a:r>
                <a:rPr lang="en-US" sz="1600"/>
                <a:t> - Transferable</a:t>
              </a:r>
            </a:p>
          </dgm:t>
        </dgm:pt>
      </mc:Fallback>
    </mc:AlternateContent>
    <dgm:pt modelId="{CD301D15-936D-4740-A158-775F9B27272A}" type="parTrans" cxnId="{E21B0462-8BE3-E249-8859-EEEDD7A8EA5C}">
      <dgm:prSet/>
      <dgm:spPr/>
      <dgm:t>
        <a:bodyPr/>
        <a:lstStyle/>
        <a:p>
          <a:endParaRPr lang="en-US" sz="2400"/>
        </a:p>
      </dgm:t>
    </dgm:pt>
    <dgm:pt modelId="{EE14DEBD-DAD5-0A49-97AB-05FAE403E693}" type="sibTrans" cxnId="{E21B0462-8BE3-E249-8859-EEEDD7A8EA5C}">
      <dgm:prSet/>
      <dgm:spPr/>
      <dgm:t>
        <a:bodyPr/>
        <a:lstStyle/>
        <a:p>
          <a:endParaRPr lang="en-US" sz="2400"/>
        </a:p>
      </dgm:t>
    </dgm:pt>
    <dgm:pt modelId="{3128A29D-B30D-D34D-B4D0-F86E5140FC67}">
      <dgm:prSet phldrT="[Text]" custT="1"/>
      <dgm:spPr/>
      <dgm:t>
        <a:bodyPr/>
        <a:lstStyle/>
        <a:p>
          <a:r>
            <a:rPr lang="en-US" sz="1600" i="1" dirty="0"/>
            <a:t>~t</a:t>
          </a:r>
          <a:r>
            <a:rPr lang="en-US" sz="1600" dirty="0"/>
            <a:t>- Non-transferable</a:t>
          </a:r>
        </a:p>
      </dgm:t>
    </dgm:pt>
    <dgm:pt modelId="{80AFCA27-DD45-CA45-9C6C-183951C5236D}" type="parTrans" cxnId="{1C6E00C7-FCDE-EF41-8A47-CDF8CEB9B025}">
      <dgm:prSet/>
      <dgm:spPr/>
      <dgm:t>
        <a:bodyPr/>
        <a:lstStyle/>
        <a:p>
          <a:endParaRPr lang="en-US" sz="2400"/>
        </a:p>
      </dgm:t>
    </dgm:pt>
    <dgm:pt modelId="{F252D889-93D3-054D-B125-E399BA3B493E}" type="sibTrans" cxnId="{1C6E00C7-FCDE-EF41-8A47-CDF8CEB9B025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970F9C87-87B1-F54E-9F89-F094A95964BD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r>
                <a:rPr lang="en-US" sz="1600" dirty="0"/>
                <a:t> - Sub-dividable or </a:t>
              </a:r>
              <a:r>
                <a:rPr lang="en-US" sz="1600" i="1" dirty="0"/>
                <a:t>~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r>
                <a:rPr lang="en-US" sz="1600" i="1" dirty="0"/>
                <a:t> - </a:t>
              </a:r>
              <a:r>
                <a:rPr lang="en-US" sz="1600" dirty="0"/>
                <a:t>Whole</a:t>
              </a:r>
            </a:p>
          </dgm:t>
        </dgm:pt>
      </mc:Choice>
      <mc:Fallback xmlns="">
        <dgm:pt modelId="{970F9C87-87B1-F54E-9F89-F094A95964BD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𝑑</a:t>
              </a:r>
              <a:r>
                <a:rPr lang="en-US" sz="1600" dirty="0"/>
                <a:t> - Sub-dividable or </a:t>
              </a:r>
              <a:r>
                <a:rPr lang="en-US" sz="1600" i="1" dirty="0"/>
                <a:t>~</a:t>
              </a:r>
              <a:r>
                <a:rPr lang="en-US" sz="1600" b="0" i="0">
                  <a:latin typeface="Cambria Math" panose="02040503050406030204" pitchFamily="18" charset="0"/>
                </a:rPr>
                <a:t>𝑑</a:t>
              </a:r>
              <a:r>
                <a:rPr lang="en-US" sz="1600" i="1" dirty="0"/>
                <a:t> - </a:t>
              </a:r>
              <a:r>
                <a:rPr lang="en-US" sz="1600" dirty="0"/>
                <a:t>Whole</a:t>
              </a:r>
            </a:p>
          </dgm:t>
        </dgm:pt>
      </mc:Fallback>
    </mc:AlternateContent>
    <dgm:pt modelId="{F4B9E619-AF9F-434D-822E-A7744F54251B}" type="parTrans" cxnId="{E5057A53-5E25-DE4F-A4F7-958E98D3CF2B}">
      <dgm:prSet/>
      <dgm:spPr/>
      <dgm:t>
        <a:bodyPr/>
        <a:lstStyle/>
        <a:p>
          <a:endParaRPr lang="en-US" sz="2400"/>
        </a:p>
      </dgm:t>
    </dgm:pt>
    <dgm:pt modelId="{E2DCF1DB-56F8-D949-9C0F-FB4D2088134C}" type="sibTrans" cxnId="{E5057A53-5E25-DE4F-A4F7-958E98D3CF2B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4ED6F43C-AFA1-1F4D-A581-003F72186EA8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𝑚</m:t>
                  </m:r>
                </m:oMath>
              </a14:m>
              <a:r>
                <a:rPr lang="en-US" sz="1600" dirty="0"/>
                <a:t> - Mint-able</a:t>
              </a:r>
            </a:p>
          </dgm:t>
        </dgm:pt>
      </mc:Choice>
      <mc:Fallback xmlns="">
        <dgm:pt modelId="{4ED6F43C-AFA1-1F4D-A581-003F72186EA8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𝑚</a:t>
              </a:r>
              <a:r>
                <a:rPr lang="en-US" sz="1600"/>
                <a:t> - Mint-able</a:t>
              </a:r>
            </a:p>
          </dgm:t>
        </dgm:pt>
      </mc:Fallback>
    </mc:AlternateContent>
    <dgm:pt modelId="{BDB37798-9195-8240-89AA-051477957B93}" type="parTrans" cxnId="{E8CD516F-F3C3-2241-BF57-C00F7AA4897C}">
      <dgm:prSet/>
      <dgm:spPr/>
      <dgm:t>
        <a:bodyPr/>
        <a:lstStyle/>
        <a:p>
          <a:endParaRPr lang="en-US" sz="2400"/>
        </a:p>
      </dgm:t>
    </dgm:pt>
    <dgm:pt modelId="{CC025EE7-FD3A-C346-9F6D-624BED6B7131}" type="sibTrans" cxnId="{E8CD516F-F3C3-2241-BF57-C00F7AA4897C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59A21060-6B87-E349-A144-01F913196431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𝑟</m:t>
                  </m:r>
                </m:oMath>
              </a14:m>
              <a:r>
                <a:rPr lang="en-US" sz="1600"/>
                <a:t> - Role Support</a:t>
              </a:r>
            </a:p>
          </dgm:t>
        </dgm:pt>
      </mc:Choice>
      <mc:Fallback xmlns="">
        <dgm:pt modelId="{59A21060-6B87-E349-A144-01F913196431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𝑟</a:t>
              </a:r>
              <a:r>
                <a:rPr lang="en-US" sz="1600"/>
                <a:t> - Role Support</a:t>
              </a:r>
            </a:p>
          </dgm:t>
        </dgm:pt>
      </mc:Fallback>
    </mc:AlternateContent>
    <dgm:pt modelId="{EA22786C-C215-0F44-B268-1EAE391C8C64}" type="parTrans" cxnId="{D5F4FD33-D3F8-D04C-9B79-A6A4691B142B}">
      <dgm:prSet/>
      <dgm:spPr/>
      <dgm:t>
        <a:bodyPr/>
        <a:lstStyle/>
        <a:p>
          <a:endParaRPr lang="en-US" sz="2400"/>
        </a:p>
      </dgm:t>
    </dgm:pt>
    <dgm:pt modelId="{44F5EABD-A2F2-9741-A190-70B600541418}" type="sibTrans" cxnId="{D5F4FD33-D3F8-D04C-9B79-A6A4691B142B}">
      <dgm:prSet/>
      <dgm:spPr/>
      <dgm:t>
        <a:bodyPr/>
        <a:lstStyle/>
        <a:p>
          <a:endParaRPr lang="en-US" sz="2400"/>
        </a:p>
      </dgm:t>
    </dgm:pt>
    <dgm:pt modelId="{F9C9FA72-ED8E-0E45-851F-2D0AE089EAFB}">
      <dgm:prSet custT="1"/>
      <dgm:spPr/>
      <dgm:t>
        <a:bodyPr/>
        <a:lstStyle/>
        <a:p>
          <a:r>
            <a:rPr lang="en-US" sz="1050" dirty="0"/>
            <a:t>Restriction of preventing a change of ownership from the initial issued owner.  A vote token for an election or an airline ticket are examples.</a:t>
          </a:r>
        </a:p>
      </dgm:t>
    </dgm:pt>
    <dgm:pt modelId="{2903B543-4428-0F4E-969F-09EED47BC76A}" type="parTrans" cxnId="{916B6E58-74A6-4C40-B365-1EEFA236A44D}">
      <dgm:prSet/>
      <dgm:spPr/>
      <dgm:t>
        <a:bodyPr/>
        <a:lstStyle/>
        <a:p>
          <a:endParaRPr lang="en-US" sz="2400"/>
        </a:p>
      </dgm:t>
    </dgm:pt>
    <dgm:pt modelId="{B5265136-9A9A-734C-B398-D83E95FCD7BC}" type="sibTrans" cxnId="{916B6E58-74A6-4C40-B365-1EEFA236A44D}">
      <dgm:prSet/>
      <dgm:spPr/>
      <dgm:t>
        <a:bodyPr/>
        <a:lstStyle/>
        <a:p>
          <a:endParaRPr lang="en-US" sz="2400"/>
        </a:p>
      </dgm:t>
    </dgm:pt>
    <dgm:pt modelId="{5076DECE-629E-154E-99D1-EB88B8F6E477}">
      <dgm:prSet custT="1"/>
      <dgm:spPr/>
      <dgm:t>
        <a:bodyPr/>
        <a:lstStyle/>
        <a:p>
          <a:r>
            <a:rPr lang="en-US" sz="1050" dirty="0"/>
            <a:t>Decimal places a token can be subdivided into.  </a:t>
          </a:r>
        </a:p>
      </dgm:t>
    </dgm:pt>
    <dgm:pt modelId="{99C6A89B-D000-C346-B12B-C271B404A95F}" type="parTrans" cxnId="{5FA978AD-8C8F-8B44-9918-9E3B334E3A4D}">
      <dgm:prSet/>
      <dgm:spPr/>
      <dgm:t>
        <a:bodyPr/>
        <a:lstStyle/>
        <a:p>
          <a:endParaRPr lang="en-US" sz="2400"/>
        </a:p>
      </dgm:t>
    </dgm:pt>
    <dgm:pt modelId="{F64AAC79-BE4C-9F4C-8A3B-1F2EAC42B883}" type="sibTrans" cxnId="{5FA978AD-8C8F-8B44-9918-9E3B334E3A4D}">
      <dgm:prSet/>
      <dgm:spPr/>
      <dgm:t>
        <a:bodyPr/>
        <a:lstStyle/>
        <a:p>
          <a:endParaRPr lang="en-US" sz="2400"/>
        </a:p>
      </dgm:t>
    </dgm:pt>
    <dgm:pt modelId="{72E42D2B-D7B5-D240-9848-A1B34035E366}">
      <dgm:prSet custT="1"/>
      <dgm:spPr/>
      <dgm:t>
        <a:bodyPr/>
        <a:lstStyle/>
        <a:p>
          <a:r>
            <a:rPr lang="en-US" sz="1050" dirty="0"/>
            <a:t>Ability to issue new tokens of the class.  Creating a new property deed or adding money to the overall supply.</a:t>
          </a:r>
        </a:p>
      </dgm:t>
    </dgm:pt>
    <dgm:pt modelId="{8C41A2B4-A0E0-8446-81A7-35948D7AB17A}" type="parTrans" cxnId="{3BBF270F-8C87-4D40-8920-57FA7C7A6873}">
      <dgm:prSet/>
      <dgm:spPr/>
      <dgm:t>
        <a:bodyPr/>
        <a:lstStyle/>
        <a:p>
          <a:endParaRPr lang="en-US" sz="2400"/>
        </a:p>
      </dgm:t>
    </dgm:pt>
    <dgm:pt modelId="{06DA460B-E061-B843-AC80-C553F030112C}" type="sibTrans" cxnId="{3BBF270F-8C87-4D40-8920-57FA7C7A6873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066B8D7D-2747-8B4F-8D99-40EE8D8E6AA5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𝑏</m:t>
                  </m:r>
                </m:oMath>
              </a14:m>
              <a:r>
                <a:rPr lang="en-US" sz="1600" dirty="0"/>
                <a:t> - Burnable</a:t>
              </a:r>
            </a:p>
          </dgm:t>
        </dgm:pt>
      </mc:Choice>
      <mc:Fallback xmlns="">
        <dgm:pt modelId="{066B8D7D-2747-8B4F-8D99-40EE8D8E6AA5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𝑏</a:t>
              </a:r>
              <a:r>
                <a:rPr lang="en-US" sz="1600"/>
                <a:t> - Burnable</a:t>
              </a:r>
            </a:p>
          </dgm:t>
        </dgm:pt>
      </mc:Fallback>
    </mc:AlternateContent>
    <dgm:pt modelId="{3A9F003F-534D-B948-856F-F246AF855A59}" type="parTrans" cxnId="{FF451A5B-D074-2A45-8B5C-B535172D2D71}">
      <dgm:prSet/>
      <dgm:spPr/>
      <dgm:t>
        <a:bodyPr/>
        <a:lstStyle/>
        <a:p>
          <a:endParaRPr lang="en-US" sz="2400"/>
        </a:p>
      </dgm:t>
    </dgm:pt>
    <dgm:pt modelId="{1C8DF6B2-16F4-CE45-9639-15A2F76AED15}" type="sibTrans" cxnId="{FF451A5B-D074-2A45-8B5C-B535172D2D71}">
      <dgm:prSet/>
      <dgm:spPr/>
      <dgm:t>
        <a:bodyPr/>
        <a:lstStyle/>
        <a:p>
          <a:endParaRPr lang="en-US" sz="2400"/>
        </a:p>
      </dgm:t>
    </dgm:pt>
    <dgm:pt modelId="{170FFB14-8568-D141-A743-E82F1E869CE3}">
      <dgm:prSet custT="1"/>
      <dgm:spPr/>
      <dgm:t>
        <a:bodyPr/>
        <a:lstStyle/>
        <a:p>
          <a:r>
            <a:rPr lang="en-US" sz="1050" dirty="0"/>
            <a:t>Ability to have roles defined within the class to allow or prevent certain actions.</a:t>
          </a:r>
        </a:p>
      </dgm:t>
    </dgm:pt>
    <dgm:pt modelId="{957CF0F1-CB26-8F48-84E8-EEB3C98C9808}" type="parTrans" cxnId="{97D09050-7421-9643-B174-343FC9E856AF}">
      <dgm:prSet/>
      <dgm:spPr/>
      <dgm:t>
        <a:bodyPr/>
        <a:lstStyle/>
        <a:p>
          <a:endParaRPr lang="en-US" sz="2400"/>
        </a:p>
      </dgm:t>
    </dgm:pt>
    <dgm:pt modelId="{D50C5F77-02E3-8B41-A66D-9B8563458C6C}" type="sibTrans" cxnId="{97D09050-7421-9643-B174-343FC9E856AF}">
      <dgm:prSet/>
      <dgm:spPr/>
      <dgm:t>
        <a:bodyPr/>
        <a:lstStyle/>
        <a:p>
          <a:endParaRPr lang="en-US" sz="2400"/>
        </a:p>
      </dgm:t>
    </dgm:pt>
    <dgm:pt modelId="{6960241F-DF3F-AC4D-981E-F8501042F564}">
      <dgm:prSet custT="1"/>
      <dgm:spPr/>
      <dgm:t>
        <a:bodyPr/>
        <a:lstStyle/>
        <a:p>
          <a:r>
            <a:rPr lang="en-US" sz="1050" dirty="0"/>
            <a:t>Ability to remove tokens from the supply.  A token representing a barrel of oil that gets burned when it is refined is a good example.</a:t>
          </a:r>
        </a:p>
      </dgm:t>
    </dgm:pt>
    <dgm:pt modelId="{0EDB77B7-5364-E146-999A-B04EB000EE7D}" type="parTrans" cxnId="{91AA282E-3D4F-9E4F-AB37-763A69915D67}">
      <dgm:prSet/>
      <dgm:spPr/>
      <dgm:t>
        <a:bodyPr/>
        <a:lstStyle/>
        <a:p>
          <a:endParaRPr lang="en-US" sz="2400"/>
        </a:p>
      </dgm:t>
    </dgm:pt>
    <dgm:pt modelId="{F6D35A63-C8DF-1643-82B6-7BFAEAE22691}" type="sibTrans" cxnId="{91AA282E-3D4F-9E4F-AB37-763A69915D67}">
      <dgm:prSet/>
      <dgm:spPr/>
      <dgm:t>
        <a:bodyPr/>
        <a:lstStyle/>
        <a:p>
          <a:endParaRPr lang="en-US" sz="2400"/>
        </a:p>
      </dgm:t>
    </dgm:pt>
    <dgm:pt modelId="{0F225B88-EB39-E74C-B3AD-A8D7EB501856}">
      <dgm:prSet phldrT="[Text]" custT="1"/>
      <dgm:spPr/>
      <dgm:t>
        <a:bodyPr/>
        <a:lstStyle/>
        <a:p>
          <a:r>
            <a:rPr lang="en-US" sz="1050" dirty="0"/>
            <a:t>Ability to transfer ownership of the token.  Basic fungible behavior when using cash money, but also applies to non-fungible tokens.</a:t>
          </a:r>
        </a:p>
      </dgm:t>
    </dgm:pt>
    <dgm:pt modelId="{356D848F-C266-9C48-99F5-15BA98FD62B6}" type="sibTrans" cxnId="{33EE243F-26A4-514B-AF94-D66D51E32F26}">
      <dgm:prSet/>
      <dgm:spPr/>
      <dgm:t>
        <a:bodyPr/>
        <a:lstStyle/>
        <a:p>
          <a:endParaRPr lang="en-US" sz="2400"/>
        </a:p>
      </dgm:t>
    </dgm:pt>
    <dgm:pt modelId="{6E45A067-C717-A645-8651-AD012877CF1E}" type="parTrans" cxnId="{33EE243F-26A4-514B-AF94-D66D51E32F26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CEA9D7B9-723A-5E41-B241-63FFAC230A57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r>
                <a:rPr lang="en-US" sz="1600" dirty="0"/>
                <a:t> - Singleton</a:t>
              </a:r>
            </a:p>
          </dgm:t>
        </dgm:pt>
      </mc:Choice>
      <mc:Fallback xmlns="">
        <dgm:pt modelId="{CEA9D7B9-723A-5E41-B241-63FFAC230A57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𝑠</a:t>
              </a:r>
              <a:r>
                <a:rPr lang="en-US" sz="1600" dirty="0"/>
                <a:t> - Singleton</a:t>
              </a:r>
            </a:p>
          </dgm:t>
        </dgm:pt>
      </mc:Fallback>
    </mc:AlternateContent>
    <dgm:pt modelId="{06244DAB-7B61-0E47-A72F-45E34B803E4D}" type="sibTrans" cxnId="{D235567B-78EE-FE44-B969-0A51A179C421}">
      <dgm:prSet/>
      <dgm:spPr/>
      <dgm:t>
        <a:bodyPr/>
        <a:lstStyle/>
        <a:p>
          <a:endParaRPr lang="en-US" sz="2400"/>
        </a:p>
      </dgm:t>
    </dgm:pt>
    <dgm:pt modelId="{3F8FB5A0-ED74-2342-B97E-32FAD656D516}" type="parTrans" cxnId="{D235567B-78EE-FE44-B969-0A51A179C421}">
      <dgm:prSet/>
      <dgm:spPr/>
      <dgm:t>
        <a:bodyPr/>
        <a:lstStyle/>
        <a:p>
          <a:endParaRPr lang="en-US" sz="2400"/>
        </a:p>
      </dgm:t>
    </dgm:pt>
    <dgm:pt modelId="{1B2B9CB2-A0E3-9047-810B-4A950C490668}">
      <dgm:prSet custT="1"/>
      <dgm:spPr/>
      <dgm:t>
        <a:bodyPr/>
        <a:lstStyle/>
        <a:p>
          <a:r>
            <a:rPr lang="en-US" sz="1050" dirty="0"/>
            <a:t>There can only be a quantity of one, where the token class represents the only instrument.  Like a piece of fine art.</a:t>
          </a:r>
        </a:p>
      </dgm:t>
    </dgm:pt>
    <dgm:pt modelId="{E0C3AA87-C9CC-0A48-B98A-C8C275D996F7}" type="sibTrans" cxnId="{426C7A0F-85BF-E84F-ADE7-6873256E416C}">
      <dgm:prSet/>
      <dgm:spPr/>
      <dgm:t>
        <a:bodyPr/>
        <a:lstStyle/>
        <a:p>
          <a:endParaRPr lang="en-US" sz="2400"/>
        </a:p>
      </dgm:t>
    </dgm:pt>
    <dgm:pt modelId="{AF29C268-6769-DA42-A335-0020658342D8}" type="parTrans" cxnId="{426C7A0F-85BF-E84F-ADE7-6873256E416C}">
      <dgm:prSet/>
      <dgm:spPr/>
      <dgm:t>
        <a:bodyPr/>
        <a:lstStyle/>
        <a:p>
          <a:endParaRPr lang="en-US" sz="2400"/>
        </a:p>
      </dgm:t>
    </dgm:pt>
    <dgm:pt modelId="{3857BCEC-2930-884F-A7DE-05F24986AA93}" type="pres">
      <dgm:prSet presAssocID="{820C1216-9C53-3841-A889-25412D0FF329}" presName="Name0" presStyleCnt="0">
        <dgm:presLayoutVars>
          <dgm:chMax val="7"/>
          <dgm:chPref val="7"/>
          <dgm:dir/>
        </dgm:presLayoutVars>
      </dgm:prSet>
      <dgm:spPr/>
    </dgm:pt>
    <dgm:pt modelId="{96BCFCBA-BCD0-D641-8746-DACD6B78DF55}" type="pres">
      <dgm:prSet presAssocID="{820C1216-9C53-3841-A889-25412D0FF329}" presName="Name1" presStyleCnt="0"/>
      <dgm:spPr/>
    </dgm:pt>
    <dgm:pt modelId="{38602197-1998-A242-BBB5-B14E22784CC7}" type="pres">
      <dgm:prSet presAssocID="{820C1216-9C53-3841-A889-25412D0FF329}" presName="cycle" presStyleCnt="0"/>
      <dgm:spPr/>
    </dgm:pt>
    <dgm:pt modelId="{6442E005-6AFD-EB42-A0BC-E9A1AF2DE451}" type="pres">
      <dgm:prSet presAssocID="{820C1216-9C53-3841-A889-25412D0FF329}" presName="srcNode" presStyleLbl="node1" presStyleIdx="0" presStyleCnt="7"/>
      <dgm:spPr/>
    </dgm:pt>
    <dgm:pt modelId="{EF28C925-C5A0-7446-A576-BCD2806E366E}" type="pres">
      <dgm:prSet presAssocID="{820C1216-9C53-3841-A889-25412D0FF329}" presName="conn" presStyleLbl="parChTrans1D2" presStyleIdx="0" presStyleCnt="1"/>
      <dgm:spPr/>
    </dgm:pt>
    <dgm:pt modelId="{BAC7C77A-E70A-4F4D-8383-9042ECA0B9F5}" type="pres">
      <dgm:prSet presAssocID="{820C1216-9C53-3841-A889-25412D0FF329}" presName="extraNode" presStyleLbl="node1" presStyleIdx="0" presStyleCnt="7"/>
      <dgm:spPr/>
    </dgm:pt>
    <dgm:pt modelId="{9C1C5EC5-5FC0-E046-83F1-96B23329C518}" type="pres">
      <dgm:prSet presAssocID="{820C1216-9C53-3841-A889-25412D0FF329}" presName="dstNode" presStyleLbl="node1" presStyleIdx="0" presStyleCnt="7"/>
      <dgm:spPr/>
    </dgm:pt>
    <dgm:pt modelId="{C22FF664-E761-6343-9E83-04B72110F359}" type="pres">
      <dgm:prSet presAssocID="{26B01D95-4EB9-0641-9E4A-37564E69A1E2}" presName="text_1" presStyleLbl="node1" presStyleIdx="0" presStyleCnt="7">
        <dgm:presLayoutVars>
          <dgm:bulletEnabled val="1"/>
        </dgm:presLayoutVars>
      </dgm:prSet>
      <dgm:spPr/>
    </dgm:pt>
    <dgm:pt modelId="{00676664-FD56-1544-961D-EF94852E3CD3}" type="pres">
      <dgm:prSet presAssocID="{26B01D95-4EB9-0641-9E4A-37564E69A1E2}" presName="accent_1" presStyleCnt="0"/>
      <dgm:spPr/>
    </dgm:pt>
    <dgm:pt modelId="{98F8FEEF-1A87-6F41-AF17-13021478EE20}" type="pres">
      <dgm:prSet presAssocID="{26B01D95-4EB9-0641-9E4A-37564E69A1E2}" presName="accentRepeatNode" presStyleLbl="solidFgAcc1" presStyleIdx="0" presStyleCnt="7"/>
      <dgm:spPr/>
    </dgm:pt>
    <dgm:pt modelId="{BC00A859-3E73-C642-8EDD-B805930991A7}" type="pres">
      <dgm:prSet presAssocID="{3128A29D-B30D-D34D-B4D0-F86E5140FC67}" presName="text_2" presStyleLbl="node1" presStyleIdx="1" presStyleCnt="7">
        <dgm:presLayoutVars>
          <dgm:bulletEnabled val="1"/>
        </dgm:presLayoutVars>
      </dgm:prSet>
      <dgm:spPr/>
    </dgm:pt>
    <dgm:pt modelId="{57C57190-4777-864C-8B51-229CD01DF587}" type="pres">
      <dgm:prSet presAssocID="{3128A29D-B30D-D34D-B4D0-F86E5140FC67}" presName="accent_2" presStyleCnt="0"/>
      <dgm:spPr/>
    </dgm:pt>
    <dgm:pt modelId="{BF843E9F-A073-174B-94EF-D543587823AA}" type="pres">
      <dgm:prSet presAssocID="{3128A29D-B30D-D34D-B4D0-F86E5140FC67}" presName="accentRepeatNode" presStyleLbl="solidFgAcc1" presStyleIdx="1" presStyleCnt="7"/>
      <dgm:spPr/>
    </dgm:pt>
    <dgm:pt modelId="{0D2D25C6-7C0B-5543-88D7-E9C0607B377F}" type="pres">
      <dgm:prSet presAssocID="{970F9C87-87B1-F54E-9F89-F094A95964BD}" presName="text_3" presStyleLbl="node1" presStyleIdx="2" presStyleCnt="7">
        <dgm:presLayoutVars>
          <dgm:bulletEnabled val="1"/>
        </dgm:presLayoutVars>
      </dgm:prSet>
      <dgm:spPr/>
    </dgm:pt>
    <dgm:pt modelId="{B8FB7E6A-05BA-624E-B1B8-2A3AB8F821E2}" type="pres">
      <dgm:prSet presAssocID="{970F9C87-87B1-F54E-9F89-F094A95964BD}" presName="accent_3" presStyleCnt="0"/>
      <dgm:spPr/>
    </dgm:pt>
    <dgm:pt modelId="{98127897-AAF9-5740-A65E-CABFB02A32A8}" type="pres">
      <dgm:prSet presAssocID="{970F9C87-87B1-F54E-9F89-F094A95964BD}" presName="accentRepeatNode" presStyleLbl="solidFgAcc1" presStyleIdx="2" presStyleCnt="7"/>
      <dgm:spPr/>
    </dgm:pt>
    <dgm:pt modelId="{4DA4861B-C916-6F43-B324-C4C20905FC2F}" type="pres">
      <dgm:prSet presAssocID="{CEA9D7B9-723A-5E41-B241-63FFAC230A57}" presName="text_4" presStyleLbl="node1" presStyleIdx="3" presStyleCnt="7">
        <dgm:presLayoutVars>
          <dgm:bulletEnabled val="1"/>
        </dgm:presLayoutVars>
      </dgm:prSet>
      <dgm:spPr/>
    </dgm:pt>
    <dgm:pt modelId="{FB43F976-B72C-FF4A-8E9B-CFE4FC57374A}" type="pres">
      <dgm:prSet presAssocID="{CEA9D7B9-723A-5E41-B241-63FFAC230A57}" presName="accent_4" presStyleCnt="0"/>
      <dgm:spPr/>
    </dgm:pt>
    <dgm:pt modelId="{A181B085-66EC-1946-B5BA-246BE492FDC4}" type="pres">
      <dgm:prSet presAssocID="{CEA9D7B9-723A-5E41-B241-63FFAC230A57}" presName="accentRepeatNode" presStyleLbl="solidFgAcc1" presStyleIdx="3" presStyleCnt="7"/>
      <dgm:spPr/>
    </dgm:pt>
    <dgm:pt modelId="{E19E713D-252C-F447-A2A0-6271A3B16F89}" type="pres">
      <dgm:prSet presAssocID="{4ED6F43C-AFA1-1F4D-A581-003F72186EA8}" presName="text_5" presStyleLbl="node1" presStyleIdx="4" presStyleCnt="7">
        <dgm:presLayoutVars>
          <dgm:bulletEnabled val="1"/>
        </dgm:presLayoutVars>
      </dgm:prSet>
      <dgm:spPr/>
    </dgm:pt>
    <dgm:pt modelId="{5B1DD15D-E25F-BA4D-9DCD-736D76F39959}" type="pres">
      <dgm:prSet presAssocID="{4ED6F43C-AFA1-1F4D-A581-003F72186EA8}" presName="accent_5" presStyleCnt="0"/>
      <dgm:spPr/>
    </dgm:pt>
    <dgm:pt modelId="{645FE42A-DE76-C04F-B5C1-42B512EA9029}" type="pres">
      <dgm:prSet presAssocID="{4ED6F43C-AFA1-1F4D-A581-003F72186EA8}" presName="accentRepeatNode" presStyleLbl="solidFgAcc1" presStyleIdx="4" presStyleCnt="7"/>
      <dgm:spPr/>
    </dgm:pt>
    <dgm:pt modelId="{156DD9F7-5E31-0F4F-9348-B17FD6D0E2C1}" type="pres">
      <dgm:prSet presAssocID="{59A21060-6B87-E349-A144-01F913196431}" presName="text_6" presStyleLbl="node1" presStyleIdx="5" presStyleCnt="7">
        <dgm:presLayoutVars>
          <dgm:bulletEnabled val="1"/>
        </dgm:presLayoutVars>
      </dgm:prSet>
      <dgm:spPr/>
    </dgm:pt>
    <dgm:pt modelId="{DE7CC2F5-3532-B243-865E-CEC03DA5B7AB}" type="pres">
      <dgm:prSet presAssocID="{59A21060-6B87-E349-A144-01F913196431}" presName="accent_6" presStyleCnt="0"/>
      <dgm:spPr/>
    </dgm:pt>
    <dgm:pt modelId="{57906C18-26E4-114B-BA3E-3818B341BF01}" type="pres">
      <dgm:prSet presAssocID="{59A21060-6B87-E349-A144-01F913196431}" presName="accentRepeatNode" presStyleLbl="solidFgAcc1" presStyleIdx="5" presStyleCnt="7"/>
      <dgm:spPr/>
    </dgm:pt>
    <dgm:pt modelId="{30493222-AF93-FB4F-A126-7ED4C3CADB5C}" type="pres">
      <dgm:prSet presAssocID="{066B8D7D-2747-8B4F-8D99-40EE8D8E6AA5}" presName="text_7" presStyleLbl="node1" presStyleIdx="6" presStyleCnt="7">
        <dgm:presLayoutVars>
          <dgm:bulletEnabled val="1"/>
        </dgm:presLayoutVars>
      </dgm:prSet>
      <dgm:spPr/>
    </dgm:pt>
    <dgm:pt modelId="{5020D027-38AB-264A-9BBD-D7BC76EC1371}" type="pres">
      <dgm:prSet presAssocID="{066B8D7D-2747-8B4F-8D99-40EE8D8E6AA5}" presName="accent_7" presStyleCnt="0"/>
      <dgm:spPr/>
    </dgm:pt>
    <dgm:pt modelId="{D9AFCFBA-9611-EE43-8BD8-59B156ACA771}" type="pres">
      <dgm:prSet presAssocID="{066B8D7D-2747-8B4F-8D99-40EE8D8E6AA5}" presName="accentRepeatNode" presStyleLbl="solidFgAcc1" presStyleIdx="6" presStyleCnt="7"/>
      <dgm:spPr/>
    </dgm:pt>
  </dgm:ptLst>
  <dgm:cxnLst>
    <dgm:cxn modelId="{44C71A03-1EB7-4249-B89C-E8E8AB46D4E8}" type="presOf" srcId="{066B8D7D-2747-8B4F-8D99-40EE8D8E6AA5}" destId="{30493222-AF93-FB4F-A126-7ED4C3CADB5C}" srcOrd="0" destOrd="0" presId="urn:microsoft.com/office/officeart/2008/layout/VerticalCurvedList"/>
    <dgm:cxn modelId="{60136608-74C3-E445-A4A2-BA5DFFA53FD5}" type="presOf" srcId="{820C1216-9C53-3841-A889-25412D0FF329}" destId="{3857BCEC-2930-884F-A7DE-05F24986AA93}" srcOrd="0" destOrd="0" presId="urn:microsoft.com/office/officeart/2008/layout/VerticalCurvedList"/>
    <dgm:cxn modelId="{3BBF270F-8C87-4D40-8920-57FA7C7A6873}" srcId="{4ED6F43C-AFA1-1F4D-A581-003F72186EA8}" destId="{72E42D2B-D7B5-D240-9848-A1B34035E366}" srcOrd="0" destOrd="0" parTransId="{8C41A2B4-A0E0-8446-81A7-35948D7AB17A}" sibTransId="{06DA460B-E061-B843-AC80-C553F030112C}"/>
    <dgm:cxn modelId="{426C7A0F-85BF-E84F-ADE7-6873256E416C}" srcId="{CEA9D7B9-723A-5E41-B241-63FFAC230A57}" destId="{1B2B9CB2-A0E3-9047-810B-4A950C490668}" srcOrd="0" destOrd="0" parTransId="{AF29C268-6769-DA42-A335-0020658342D8}" sibTransId="{E0C3AA87-C9CC-0A48-B98A-C8C275D996F7}"/>
    <dgm:cxn modelId="{07FE1213-C06F-BB48-84D0-5C4AAB4BCD8B}" type="presOf" srcId="{72E42D2B-D7B5-D240-9848-A1B34035E366}" destId="{E19E713D-252C-F447-A2A0-6271A3B16F89}" srcOrd="0" destOrd="1" presId="urn:microsoft.com/office/officeart/2008/layout/VerticalCurvedList"/>
    <dgm:cxn modelId="{05E3EF21-B199-3E44-9761-151122B41905}" type="presOf" srcId="{26B01D95-4EB9-0641-9E4A-37564E69A1E2}" destId="{C22FF664-E761-6343-9E83-04B72110F359}" srcOrd="0" destOrd="0" presId="urn:microsoft.com/office/officeart/2008/layout/VerticalCurvedList"/>
    <dgm:cxn modelId="{0AF87822-6AE4-D541-89CD-818A283BECA5}" type="presOf" srcId="{356D848F-C266-9C48-99F5-15BA98FD62B6}" destId="{EF28C925-C5A0-7446-A576-BCD2806E366E}" srcOrd="0" destOrd="0" presId="urn:microsoft.com/office/officeart/2008/layout/VerticalCurvedList"/>
    <dgm:cxn modelId="{91AA282E-3D4F-9E4F-AB37-763A69915D67}" srcId="{066B8D7D-2747-8B4F-8D99-40EE8D8E6AA5}" destId="{6960241F-DF3F-AC4D-981E-F8501042F564}" srcOrd="0" destOrd="0" parTransId="{0EDB77B7-5364-E146-999A-B04EB000EE7D}" sibTransId="{F6D35A63-C8DF-1643-82B6-7BFAEAE22691}"/>
    <dgm:cxn modelId="{D5F4FD33-D3F8-D04C-9B79-A6A4691B142B}" srcId="{820C1216-9C53-3841-A889-25412D0FF329}" destId="{59A21060-6B87-E349-A144-01F913196431}" srcOrd="5" destOrd="0" parTransId="{EA22786C-C215-0F44-B268-1EAE391C8C64}" sibTransId="{44F5EABD-A2F2-9741-A190-70B600541418}"/>
    <dgm:cxn modelId="{33EE243F-26A4-514B-AF94-D66D51E32F26}" srcId="{26B01D95-4EB9-0641-9E4A-37564E69A1E2}" destId="{0F225B88-EB39-E74C-B3AD-A8D7EB501856}" srcOrd="0" destOrd="0" parTransId="{6E45A067-C717-A645-8651-AD012877CF1E}" sibTransId="{356D848F-C266-9C48-99F5-15BA98FD62B6}"/>
    <dgm:cxn modelId="{5AB67D47-2720-6843-AABA-FBD179F7652F}" type="presOf" srcId="{1B2B9CB2-A0E3-9047-810B-4A950C490668}" destId="{4DA4861B-C916-6F43-B324-C4C20905FC2F}" srcOrd="0" destOrd="1" presId="urn:microsoft.com/office/officeart/2008/layout/VerticalCurvedList"/>
    <dgm:cxn modelId="{BC33924A-1D6E-E843-A5FC-C0F56BC8039A}" type="presOf" srcId="{CEA9D7B9-723A-5E41-B241-63FFAC230A57}" destId="{4DA4861B-C916-6F43-B324-C4C20905FC2F}" srcOrd="0" destOrd="0" presId="urn:microsoft.com/office/officeart/2008/layout/VerticalCurvedList"/>
    <dgm:cxn modelId="{8639B54D-D191-2D4F-9CE7-366C34A0791F}" type="presOf" srcId="{3128A29D-B30D-D34D-B4D0-F86E5140FC67}" destId="{BC00A859-3E73-C642-8EDD-B805930991A7}" srcOrd="0" destOrd="0" presId="urn:microsoft.com/office/officeart/2008/layout/VerticalCurvedList"/>
    <dgm:cxn modelId="{97D09050-7421-9643-B174-343FC9E856AF}" srcId="{59A21060-6B87-E349-A144-01F913196431}" destId="{170FFB14-8568-D141-A743-E82F1E869CE3}" srcOrd="0" destOrd="0" parTransId="{957CF0F1-CB26-8F48-84E8-EEB3C98C9808}" sibTransId="{D50C5F77-02E3-8B41-A66D-9B8563458C6C}"/>
    <dgm:cxn modelId="{E5057A53-5E25-DE4F-A4F7-958E98D3CF2B}" srcId="{820C1216-9C53-3841-A889-25412D0FF329}" destId="{970F9C87-87B1-F54E-9F89-F094A95964BD}" srcOrd="2" destOrd="0" parTransId="{F4B9E619-AF9F-434D-822E-A7744F54251B}" sibTransId="{E2DCF1DB-56F8-D949-9C0F-FB4D2088134C}"/>
    <dgm:cxn modelId="{916B6E58-74A6-4C40-B365-1EEFA236A44D}" srcId="{3128A29D-B30D-D34D-B4D0-F86E5140FC67}" destId="{F9C9FA72-ED8E-0E45-851F-2D0AE089EAFB}" srcOrd="0" destOrd="0" parTransId="{2903B543-4428-0F4E-969F-09EED47BC76A}" sibTransId="{B5265136-9A9A-734C-B398-D83E95FCD7BC}"/>
    <dgm:cxn modelId="{FF451A5B-D074-2A45-8B5C-B535172D2D71}" srcId="{820C1216-9C53-3841-A889-25412D0FF329}" destId="{066B8D7D-2747-8B4F-8D99-40EE8D8E6AA5}" srcOrd="6" destOrd="0" parTransId="{3A9F003F-534D-B948-856F-F246AF855A59}" sibTransId="{1C8DF6B2-16F4-CE45-9639-15A2F76AED15}"/>
    <dgm:cxn modelId="{E21B0462-8BE3-E249-8859-EEEDD7A8EA5C}" srcId="{820C1216-9C53-3841-A889-25412D0FF329}" destId="{26B01D95-4EB9-0641-9E4A-37564E69A1E2}" srcOrd="0" destOrd="0" parTransId="{CD301D15-936D-4740-A158-775F9B27272A}" sibTransId="{EE14DEBD-DAD5-0A49-97AB-05FAE403E693}"/>
    <dgm:cxn modelId="{E8CD516F-F3C3-2241-BF57-C00F7AA4897C}" srcId="{820C1216-9C53-3841-A889-25412D0FF329}" destId="{4ED6F43C-AFA1-1F4D-A581-003F72186EA8}" srcOrd="4" destOrd="0" parTransId="{BDB37798-9195-8240-89AA-051477957B93}" sibTransId="{CC025EE7-FD3A-C346-9F6D-624BED6B7131}"/>
    <dgm:cxn modelId="{8A11CF77-5C6C-2645-929C-12891F3DE80F}" type="presOf" srcId="{170FFB14-8568-D141-A743-E82F1E869CE3}" destId="{156DD9F7-5E31-0F4F-9348-B17FD6D0E2C1}" srcOrd="0" destOrd="1" presId="urn:microsoft.com/office/officeart/2008/layout/VerticalCurvedList"/>
    <dgm:cxn modelId="{D235567B-78EE-FE44-B969-0A51A179C421}" srcId="{820C1216-9C53-3841-A889-25412D0FF329}" destId="{CEA9D7B9-723A-5E41-B241-63FFAC230A57}" srcOrd="3" destOrd="0" parTransId="{3F8FB5A0-ED74-2342-B97E-32FAD656D516}" sibTransId="{06244DAB-7B61-0E47-A72F-45E34B803E4D}"/>
    <dgm:cxn modelId="{2D830881-FEAE-6845-94CE-6533AB4D5306}" type="presOf" srcId="{59A21060-6B87-E349-A144-01F913196431}" destId="{156DD9F7-5E31-0F4F-9348-B17FD6D0E2C1}" srcOrd="0" destOrd="0" presId="urn:microsoft.com/office/officeart/2008/layout/VerticalCurvedList"/>
    <dgm:cxn modelId="{9700B882-FCA2-A848-AE5A-0302817606D9}" type="presOf" srcId="{6960241F-DF3F-AC4D-981E-F8501042F564}" destId="{30493222-AF93-FB4F-A126-7ED4C3CADB5C}" srcOrd="0" destOrd="1" presId="urn:microsoft.com/office/officeart/2008/layout/VerticalCurvedList"/>
    <dgm:cxn modelId="{F58C21A5-FFF2-FD43-8597-536E9D592CEA}" type="presOf" srcId="{4ED6F43C-AFA1-1F4D-A581-003F72186EA8}" destId="{E19E713D-252C-F447-A2A0-6271A3B16F89}" srcOrd="0" destOrd="0" presId="urn:microsoft.com/office/officeart/2008/layout/VerticalCurvedList"/>
    <dgm:cxn modelId="{5FA978AD-8C8F-8B44-9918-9E3B334E3A4D}" srcId="{970F9C87-87B1-F54E-9F89-F094A95964BD}" destId="{5076DECE-629E-154E-99D1-EB88B8F6E477}" srcOrd="0" destOrd="0" parTransId="{99C6A89B-D000-C346-B12B-C271B404A95F}" sibTransId="{F64AAC79-BE4C-9F4C-8A3B-1F2EAC42B883}"/>
    <dgm:cxn modelId="{619FF9B1-9000-E54B-A75C-8D609059DA53}" type="presOf" srcId="{F9C9FA72-ED8E-0E45-851F-2D0AE089EAFB}" destId="{BC00A859-3E73-C642-8EDD-B805930991A7}" srcOrd="0" destOrd="1" presId="urn:microsoft.com/office/officeart/2008/layout/VerticalCurvedList"/>
    <dgm:cxn modelId="{9A68B4C6-6898-F04A-8999-D1CB1BB42482}" type="presOf" srcId="{5076DECE-629E-154E-99D1-EB88B8F6E477}" destId="{0D2D25C6-7C0B-5543-88D7-E9C0607B377F}" srcOrd="0" destOrd="1" presId="urn:microsoft.com/office/officeart/2008/layout/VerticalCurvedList"/>
    <dgm:cxn modelId="{1C6E00C7-FCDE-EF41-8A47-CDF8CEB9B025}" srcId="{820C1216-9C53-3841-A889-25412D0FF329}" destId="{3128A29D-B30D-D34D-B4D0-F86E5140FC67}" srcOrd="1" destOrd="0" parTransId="{80AFCA27-DD45-CA45-9C6C-183951C5236D}" sibTransId="{F252D889-93D3-054D-B125-E399BA3B493E}"/>
    <dgm:cxn modelId="{17F315F1-6261-DF41-9F17-85F37602363C}" type="presOf" srcId="{970F9C87-87B1-F54E-9F89-F094A95964BD}" destId="{0D2D25C6-7C0B-5543-88D7-E9C0607B377F}" srcOrd="0" destOrd="0" presId="urn:microsoft.com/office/officeart/2008/layout/VerticalCurvedList"/>
    <dgm:cxn modelId="{3DE137FF-6FFC-3F4F-8FF3-11E663C6F096}" type="presOf" srcId="{0F225B88-EB39-E74C-B3AD-A8D7EB501856}" destId="{C22FF664-E761-6343-9E83-04B72110F359}" srcOrd="0" destOrd="1" presId="urn:microsoft.com/office/officeart/2008/layout/VerticalCurvedList"/>
    <dgm:cxn modelId="{EDEB2479-E5D0-8346-984E-6AB0FB72C47F}" type="presParOf" srcId="{3857BCEC-2930-884F-A7DE-05F24986AA93}" destId="{96BCFCBA-BCD0-D641-8746-DACD6B78DF55}" srcOrd="0" destOrd="0" presId="urn:microsoft.com/office/officeart/2008/layout/VerticalCurvedList"/>
    <dgm:cxn modelId="{0E309B55-5381-DB43-804D-1EAB4A1C318D}" type="presParOf" srcId="{96BCFCBA-BCD0-D641-8746-DACD6B78DF55}" destId="{38602197-1998-A242-BBB5-B14E22784CC7}" srcOrd="0" destOrd="0" presId="urn:microsoft.com/office/officeart/2008/layout/VerticalCurvedList"/>
    <dgm:cxn modelId="{D808F115-120A-DA47-B802-2B3CED7F4FBF}" type="presParOf" srcId="{38602197-1998-A242-BBB5-B14E22784CC7}" destId="{6442E005-6AFD-EB42-A0BC-E9A1AF2DE451}" srcOrd="0" destOrd="0" presId="urn:microsoft.com/office/officeart/2008/layout/VerticalCurvedList"/>
    <dgm:cxn modelId="{15997341-7363-8645-A29E-807210C6A5A8}" type="presParOf" srcId="{38602197-1998-A242-BBB5-B14E22784CC7}" destId="{EF28C925-C5A0-7446-A576-BCD2806E366E}" srcOrd="1" destOrd="0" presId="urn:microsoft.com/office/officeart/2008/layout/VerticalCurvedList"/>
    <dgm:cxn modelId="{78276D9C-AD05-A045-B19E-3D1BB9C9F4B6}" type="presParOf" srcId="{38602197-1998-A242-BBB5-B14E22784CC7}" destId="{BAC7C77A-E70A-4F4D-8383-9042ECA0B9F5}" srcOrd="2" destOrd="0" presId="urn:microsoft.com/office/officeart/2008/layout/VerticalCurvedList"/>
    <dgm:cxn modelId="{F052CD20-7C94-9B43-9070-66D54E88F8E7}" type="presParOf" srcId="{38602197-1998-A242-BBB5-B14E22784CC7}" destId="{9C1C5EC5-5FC0-E046-83F1-96B23329C518}" srcOrd="3" destOrd="0" presId="urn:microsoft.com/office/officeart/2008/layout/VerticalCurvedList"/>
    <dgm:cxn modelId="{1133EEE7-9FF5-3842-8696-8EFFD5E3A43E}" type="presParOf" srcId="{96BCFCBA-BCD0-D641-8746-DACD6B78DF55}" destId="{C22FF664-E761-6343-9E83-04B72110F359}" srcOrd="1" destOrd="0" presId="urn:microsoft.com/office/officeart/2008/layout/VerticalCurvedList"/>
    <dgm:cxn modelId="{BA476E22-55D5-6B4D-91C5-C302A05ECC28}" type="presParOf" srcId="{96BCFCBA-BCD0-D641-8746-DACD6B78DF55}" destId="{00676664-FD56-1544-961D-EF94852E3CD3}" srcOrd="2" destOrd="0" presId="urn:microsoft.com/office/officeart/2008/layout/VerticalCurvedList"/>
    <dgm:cxn modelId="{4C3088A4-DF8A-CD47-B283-C6FA95F3E762}" type="presParOf" srcId="{00676664-FD56-1544-961D-EF94852E3CD3}" destId="{98F8FEEF-1A87-6F41-AF17-13021478EE20}" srcOrd="0" destOrd="0" presId="urn:microsoft.com/office/officeart/2008/layout/VerticalCurvedList"/>
    <dgm:cxn modelId="{1C74629A-BF1D-A54A-AC18-B7677E9BBE29}" type="presParOf" srcId="{96BCFCBA-BCD0-D641-8746-DACD6B78DF55}" destId="{BC00A859-3E73-C642-8EDD-B805930991A7}" srcOrd="3" destOrd="0" presId="urn:microsoft.com/office/officeart/2008/layout/VerticalCurvedList"/>
    <dgm:cxn modelId="{819D9CF9-212C-2C40-AC14-B28C5339F57B}" type="presParOf" srcId="{96BCFCBA-BCD0-D641-8746-DACD6B78DF55}" destId="{57C57190-4777-864C-8B51-229CD01DF587}" srcOrd="4" destOrd="0" presId="urn:microsoft.com/office/officeart/2008/layout/VerticalCurvedList"/>
    <dgm:cxn modelId="{D4CAA609-9BBF-634D-B959-6B787F8E5F48}" type="presParOf" srcId="{57C57190-4777-864C-8B51-229CD01DF587}" destId="{BF843E9F-A073-174B-94EF-D543587823AA}" srcOrd="0" destOrd="0" presId="urn:microsoft.com/office/officeart/2008/layout/VerticalCurvedList"/>
    <dgm:cxn modelId="{A9602C2A-BF86-8041-A2AF-316C99071793}" type="presParOf" srcId="{96BCFCBA-BCD0-D641-8746-DACD6B78DF55}" destId="{0D2D25C6-7C0B-5543-88D7-E9C0607B377F}" srcOrd="5" destOrd="0" presId="urn:microsoft.com/office/officeart/2008/layout/VerticalCurvedList"/>
    <dgm:cxn modelId="{12B562BD-59C8-0E46-9A96-BC14EEAC3372}" type="presParOf" srcId="{96BCFCBA-BCD0-D641-8746-DACD6B78DF55}" destId="{B8FB7E6A-05BA-624E-B1B8-2A3AB8F821E2}" srcOrd="6" destOrd="0" presId="urn:microsoft.com/office/officeart/2008/layout/VerticalCurvedList"/>
    <dgm:cxn modelId="{01E8A853-8C82-D84F-8DA6-ADEBB3F2BB7B}" type="presParOf" srcId="{B8FB7E6A-05BA-624E-B1B8-2A3AB8F821E2}" destId="{98127897-AAF9-5740-A65E-CABFB02A32A8}" srcOrd="0" destOrd="0" presId="urn:microsoft.com/office/officeart/2008/layout/VerticalCurvedList"/>
    <dgm:cxn modelId="{07C589AD-E834-4043-B980-D94E99938FC0}" type="presParOf" srcId="{96BCFCBA-BCD0-D641-8746-DACD6B78DF55}" destId="{4DA4861B-C916-6F43-B324-C4C20905FC2F}" srcOrd="7" destOrd="0" presId="urn:microsoft.com/office/officeart/2008/layout/VerticalCurvedList"/>
    <dgm:cxn modelId="{320CE4DD-FB89-B644-9E9B-3F2F8D0BD730}" type="presParOf" srcId="{96BCFCBA-BCD0-D641-8746-DACD6B78DF55}" destId="{FB43F976-B72C-FF4A-8E9B-CFE4FC57374A}" srcOrd="8" destOrd="0" presId="urn:microsoft.com/office/officeart/2008/layout/VerticalCurvedList"/>
    <dgm:cxn modelId="{6C66DCA8-57FA-724E-82ED-CA0C768F930E}" type="presParOf" srcId="{FB43F976-B72C-FF4A-8E9B-CFE4FC57374A}" destId="{A181B085-66EC-1946-B5BA-246BE492FDC4}" srcOrd="0" destOrd="0" presId="urn:microsoft.com/office/officeart/2008/layout/VerticalCurvedList"/>
    <dgm:cxn modelId="{401D42FB-5ED6-5B42-B31E-117D1CA4209D}" type="presParOf" srcId="{96BCFCBA-BCD0-D641-8746-DACD6B78DF55}" destId="{E19E713D-252C-F447-A2A0-6271A3B16F89}" srcOrd="9" destOrd="0" presId="urn:microsoft.com/office/officeart/2008/layout/VerticalCurvedList"/>
    <dgm:cxn modelId="{B43DF09B-4B8A-D54C-9662-A63DAF5F9C5B}" type="presParOf" srcId="{96BCFCBA-BCD0-D641-8746-DACD6B78DF55}" destId="{5B1DD15D-E25F-BA4D-9DCD-736D76F39959}" srcOrd="10" destOrd="0" presId="urn:microsoft.com/office/officeart/2008/layout/VerticalCurvedList"/>
    <dgm:cxn modelId="{C718138A-D2F5-4D44-B471-5375943A88BD}" type="presParOf" srcId="{5B1DD15D-E25F-BA4D-9DCD-736D76F39959}" destId="{645FE42A-DE76-C04F-B5C1-42B512EA9029}" srcOrd="0" destOrd="0" presId="urn:microsoft.com/office/officeart/2008/layout/VerticalCurvedList"/>
    <dgm:cxn modelId="{E7D4D68F-70D5-B54E-974C-8AD40CF12844}" type="presParOf" srcId="{96BCFCBA-BCD0-D641-8746-DACD6B78DF55}" destId="{156DD9F7-5E31-0F4F-9348-B17FD6D0E2C1}" srcOrd="11" destOrd="0" presId="urn:microsoft.com/office/officeart/2008/layout/VerticalCurvedList"/>
    <dgm:cxn modelId="{FF42BF83-522D-894D-92ED-7571453EB494}" type="presParOf" srcId="{96BCFCBA-BCD0-D641-8746-DACD6B78DF55}" destId="{DE7CC2F5-3532-B243-865E-CEC03DA5B7AB}" srcOrd="12" destOrd="0" presId="urn:microsoft.com/office/officeart/2008/layout/VerticalCurvedList"/>
    <dgm:cxn modelId="{98580DAD-F52D-B142-A432-801901F56B41}" type="presParOf" srcId="{DE7CC2F5-3532-B243-865E-CEC03DA5B7AB}" destId="{57906C18-26E4-114B-BA3E-3818B341BF01}" srcOrd="0" destOrd="0" presId="urn:microsoft.com/office/officeart/2008/layout/VerticalCurvedList"/>
    <dgm:cxn modelId="{7636FDFA-074D-D940-9E22-5E62F8FF569D}" type="presParOf" srcId="{96BCFCBA-BCD0-D641-8746-DACD6B78DF55}" destId="{30493222-AF93-FB4F-A126-7ED4C3CADB5C}" srcOrd="13" destOrd="0" presId="urn:microsoft.com/office/officeart/2008/layout/VerticalCurvedList"/>
    <dgm:cxn modelId="{929926CF-09A8-8044-97A3-4B06205BD2E1}" type="presParOf" srcId="{96BCFCBA-BCD0-D641-8746-DACD6B78DF55}" destId="{5020D027-38AB-264A-9BBD-D7BC76EC1371}" srcOrd="14" destOrd="0" presId="urn:microsoft.com/office/officeart/2008/layout/VerticalCurvedList"/>
    <dgm:cxn modelId="{41929DDB-A33A-5D42-B3B4-C93B5904C2D7}" type="presParOf" srcId="{5020D027-38AB-264A-9BBD-D7BC76EC1371}" destId="{D9AFCFBA-9611-EE43-8BD8-59B156ACA7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0C1216-9C53-3841-A889-25412D0FF329}" type="doc">
      <dgm:prSet loTypeId="urn:microsoft.com/office/officeart/2008/layout/VerticalCurvedList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01D95-4EB9-0641-9E4A-37564E69A1E2}">
      <dgm:prSet phldrT="[Text]" custT="1"/>
      <dgm:spPr>
        <a:blipFill>
          <a:blip xmlns:r="http://schemas.openxmlformats.org/officeDocument/2006/relationships" r:embed="rId1"/>
          <a:stretch>
            <a:fillRect t="-7843" b="-1372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D301D15-936D-4740-A158-775F9B27272A}" type="parTrans" cxnId="{E21B0462-8BE3-E249-8859-EEEDD7A8EA5C}">
      <dgm:prSet/>
      <dgm:spPr/>
      <dgm:t>
        <a:bodyPr/>
        <a:lstStyle/>
        <a:p>
          <a:endParaRPr lang="en-US" sz="2400"/>
        </a:p>
      </dgm:t>
    </dgm:pt>
    <dgm:pt modelId="{EE14DEBD-DAD5-0A49-97AB-05FAE403E693}" type="sibTrans" cxnId="{E21B0462-8BE3-E249-8859-EEEDD7A8EA5C}">
      <dgm:prSet/>
      <dgm:spPr/>
      <dgm:t>
        <a:bodyPr/>
        <a:lstStyle/>
        <a:p>
          <a:endParaRPr lang="en-US" sz="2400"/>
        </a:p>
      </dgm:t>
    </dgm:pt>
    <dgm:pt modelId="{3128A29D-B30D-D34D-B4D0-F86E5140FC67}">
      <dgm:prSet phldrT="[Text]" custT="1"/>
      <dgm:spPr/>
      <dgm:t>
        <a:bodyPr/>
        <a:lstStyle/>
        <a:p>
          <a:r>
            <a:rPr lang="en-US" sz="1600" i="1" dirty="0"/>
            <a:t>~t</a:t>
          </a:r>
          <a:r>
            <a:rPr lang="en-US" sz="1600" dirty="0"/>
            <a:t>- Non-transferable</a:t>
          </a:r>
        </a:p>
      </dgm:t>
    </dgm:pt>
    <dgm:pt modelId="{80AFCA27-DD45-CA45-9C6C-183951C5236D}" type="parTrans" cxnId="{1C6E00C7-FCDE-EF41-8A47-CDF8CEB9B025}">
      <dgm:prSet/>
      <dgm:spPr/>
      <dgm:t>
        <a:bodyPr/>
        <a:lstStyle/>
        <a:p>
          <a:endParaRPr lang="en-US" sz="2400"/>
        </a:p>
      </dgm:t>
    </dgm:pt>
    <dgm:pt modelId="{F252D889-93D3-054D-B125-E399BA3B493E}" type="sibTrans" cxnId="{1C6E00C7-FCDE-EF41-8A47-CDF8CEB9B025}">
      <dgm:prSet/>
      <dgm:spPr/>
      <dgm:t>
        <a:bodyPr/>
        <a:lstStyle/>
        <a:p>
          <a:endParaRPr lang="en-US" sz="2400"/>
        </a:p>
      </dgm:t>
    </dgm:pt>
    <dgm:pt modelId="{970F9C87-87B1-F54E-9F89-F094A95964BD}">
      <dgm:prSet custT="1"/>
      <dgm:spPr>
        <a:blipFill>
          <a:blip xmlns:r="http://schemas.openxmlformats.org/officeDocument/2006/relationships" r:embed="rId2"/>
          <a:stretch>
            <a:fillRect t="-384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4B9E619-AF9F-434D-822E-A7744F54251B}" type="parTrans" cxnId="{E5057A53-5E25-DE4F-A4F7-958E98D3CF2B}">
      <dgm:prSet/>
      <dgm:spPr/>
      <dgm:t>
        <a:bodyPr/>
        <a:lstStyle/>
        <a:p>
          <a:endParaRPr lang="en-US" sz="2400"/>
        </a:p>
      </dgm:t>
    </dgm:pt>
    <dgm:pt modelId="{E2DCF1DB-56F8-D949-9C0F-FB4D2088134C}" type="sibTrans" cxnId="{E5057A53-5E25-DE4F-A4F7-958E98D3CF2B}">
      <dgm:prSet/>
      <dgm:spPr/>
      <dgm:t>
        <a:bodyPr/>
        <a:lstStyle/>
        <a:p>
          <a:endParaRPr lang="en-US" sz="2400"/>
        </a:p>
      </dgm:t>
    </dgm:pt>
    <dgm:pt modelId="{4ED6F43C-AFA1-1F4D-A581-003F72186EA8}">
      <dgm:prSet custT="1"/>
      <dgm:spPr>
        <a:blipFill>
          <a:blip xmlns:r="http://schemas.openxmlformats.org/officeDocument/2006/relationships" r:embed="rId3"/>
          <a:stretch>
            <a:fillRect t="-576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DB37798-9195-8240-89AA-051477957B93}" type="parTrans" cxnId="{E8CD516F-F3C3-2241-BF57-C00F7AA4897C}">
      <dgm:prSet/>
      <dgm:spPr/>
      <dgm:t>
        <a:bodyPr/>
        <a:lstStyle/>
        <a:p>
          <a:endParaRPr lang="en-US" sz="2400"/>
        </a:p>
      </dgm:t>
    </dgm:pt>
    <dgm:pt modelId="{CC025EE7-FD3A-C346-9F6D-624BED6B7131}" type="sibTrans" cxnId="{E8CD516F-F3C3-2241-BF57-C00F7AA4897C}">
      <dgm:prSet/>
      <dgm:spPr/>
      <dgm:t>
        <a:bodyPr/>
        <a:lstStyle/>
        <a:p>
          <a:endParaRPr lang="en-US" sz="2400"/>
        </a:p>
      </dgm:t>
    </dgm:pt>
    <dgm:pt modelId="{59A21060-6B87-E349-A144-01F913196431}">
      <dgm:prSet custT="1"/>
      <dgm:spPr>
        <a:blipFill>
          <a:blip xmlns:r="http://schemas.openxmlformats.org/officeDocument/2006/relationships" r:embed="rId4"/>
          <a:stretch>
            <a:fillRect t="-576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A22786C-C215-0F44-B268-1EAE391C8C64}" type="parTrans" cxnId="{D5F4FD33-D3F8-D04C-9B79-A6A4691B142B}">
      <dgm:prSet/>
      <dgm:spPr/>
      <dgm:t>
        <a:bodyPr/>
        <a:lstStyle/>
        <a:p>
          <a:endParaRPr lang="en-US" sz="2400"/>
        </a:p>
      </dgm:t>
    </dgm:pt>
    <dgm:pt modelId="{44F5EABD-A2F2-9741-A190-70B600541418}" type="sibTrans" cxnId="{D5F4FD33-D3F8-D04C-9B79-A6A4691B142B}">
      <dgm:prSet/>
      <dgm:spPr/>
      <dgm:t>
        <a:bodyPr/>
        <a:lstStyle/>
        <a:p>
          <a:endParaRPr lang="en-US" sz="2400"/>
        </a:p>
      </dgm:t>
    </dgm:pt>
    <dgm:pt modelId="{F9C9FA72-ED8E-0E45-851F-2D0AE089EAFB}">
      <dgm:prSet custT="1"/>
      <dgm:spPr/>
      <dgm:t>
        <a:bodyPr/>
        <a:lstStyle/>
        <a:p>
          <a:r>
            <a:rPr lang="en-US" sz="1050" dirty="0"/>
            <a:t>Restriction of preventing a change of ownership from the initial issued owner.  A vote token for an election or an airline ticket are examples.</a:t>
          </a:r>
        </a:p>
      </dgm:t>
    </dgm:pt>
    <dgm:pt modelId="{2903B543-4428-0F4E-969F-09EED47BC76A}" type="parTrans" cxnId="{916B6E58-74A6-4C40-B365-1EEFA236A44D}">
      <dgm:prSet/>
      <dgm:spPr/>
      <dgm:t>
        <a:bodyPr/>
        <a:lstStyle/>
        <a:p>
          <a:endParaRPr lang="en-US" sz="2400"/>
        </a:p>
      </dgm:t>
    </dgm:pt>
    <dgm:pt modelId="{B5265136-9A9A-734C-B398-D83E95FCD7BC}" type="sibTrans" cxnId="{916B6E58-74A6-4C40-B365-1EEFA236A44D}">
      <dgm:prSet/>
      <dgm:spPr/>
      <dgm:t>
        <a:bodyPr/>
        <a:lstStyle/>
        <a:p>
          <a:endParaRPr lang="en-US" sz="2400"/>
        </a:p>
      </dgm:t>
    </dgm:pt>
    <dgm:pt modelId="{5076DECE-629E-154E-99D1-EB88B8F6E477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9C6A89B-D000-C346-B12B-C271B404A95F}" type="parTrans" cxnId="{5FA978AD-8C8F-8B44-9918-9E3B334E3A4D}">
      <dgm:prSet/>
      <dgm:spPr/>
      <dgm:t>
        <a:bodyPr/>
        <a:lstStyle/>
        <a:p>
          <a:endParaRPr lang="en-US" sz="2400"/>
        </a:p>
      </dgm:t>
    </dgm:pt>
    <dgm:pt modelId="{F64AAC79-BE4C-9F4C-8A3B-1F2EAC42B883}" type="sibTrans" cxnId="{5FA978AD-8C8F-8B44-9918-9E3B334E3A4D}">
      <dgm:prSet/>
      <dgm:spPr/>
      <dgm:t>
        <a:bodyPr/>
        <a:lstStyle/>
        <a:p>
          <a:endParaRPr lang="en-US" sz="2400"/>
        </a:p>
      </dgm:t>
    </dgm:pt>
    <dgm:pt modelId="{72E42D2B-D7B5-D240-9848-A1B34035E366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C41A2B4-A0E0-8446-81A7-35948D7AB17A}" type="parTrans" cxnId="{3BBF270F-8C87-4D40-8920-57FA7C7A6873}">
      <dgm:prSet/>
      <dgm:spPr/>
      <dgm:t>
        <a:bodyPr/>
        <a:lstStyle/>
        <a:p>
          <a:endParaRPr lang="en-US" sz="2400"/>
        </a:p>
      </dgm:t>
    </dgm:pt>
    <dgm:pt modelId="{06DA460B-E061-B843-AC80-C553F030112C}" type="sibTrans" cxnId="{3BBF270F-8C87-4D40-8920-57FA7C7A6873}">
      <dgm:prSet/>
      <dgm:spPr/>
      <dgm:t>
        <a:bodyPr/>
        <a:lstStyle/>
        <a:p>
          <a:endParaRPr lang="en-US" sz="2400"/>
        </a:p>
      </dgm:t>
    </dgm:pt>
    <dgm:pt modelId="{066B8D7D-2747-8B4F-8D99-40EE8D8E6AA5}">
      <dgm:prSet custT="1"/>
      <dgm:spPr>
        <a:blipFill>
          <a:blip xmlns:r="http://schemas.openxmlformats.org/officeDocument/2006/relationships" r:embed="rId5"/>
          <a:stretch>
            <a:fillRect t="-3846" b="-153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A9F003F-534D-B948-856F-F246AF855A59}" type="parTrans" cxnId="{FF451A5B-D074-2A45-8B5C-B535172D2D71}">
      <dgm:prSet/>
      <dgm:spPr/>
      <dgm:t>
        <a:bodyPr/>
        <a:lstStyle/>
        <a:p>
          <a:endParaRPr lang="en-US" sz="2400"/>
        </a:p>
      </dgm:t>
    </dgm:pt>
    <dgm:pt modelId="{1C8DF6B2-16F4-CE45-9639-15A2F76AED15}" type="sibTrans" cxnId="{FF451A5B-D074-2A45-8B5C-B535172D2D71}">
      <dgm:prSet/>
      <dgm:spPr/>
      <dgm:t>
        <a:bodyPr/>
        <a:lstStyle/>
        <a:p>
          <a:endParaRPr lang="en-US" sz="2400"/>
        </a:p>
      </dgm:t>
    </dgm:pt>
    <dgm:pt modelId="{170FFB14-8568-D141-A743-E82F1E869CE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57CF0F1-CB26-8F48-84E8-EEB3C98C9808}" type="parTrans" cxnId="{97D09050-7421-9643-B174-343FC9E856AF}">
      <dgm:prSet/>
      <dgm:spPr/>
      <dgm:t>
        <a:bodyPr/>
        <a:lstStyle/>
        <a:p>
          <a:endParaRPr lang="en-US" sz="2400"/>
        </a:p>
      </dgm:t>
    </dgm:pt>
    <dgm:pt modelId="{D50C5F77-02E3-8B41-A66D-9B8563458C6C}" type="sibTrans" cxnId="{97D09050-7421-9643-B174-343FC9E856AF}">
      <dgm:prSet/>
      <dgm:spPr/>
      <dgm:t>
        <a:bodyPr/>
        <a:lstStyle/>
        <a:p>
          <a:endParaRPr lang="en-US" sz="2400"/>
        </a:p>
      </dgm:t>
    </dgm:pt>
    <dgm:pt modelId="{6960241F-DF3F-AC4D-981E-F8501042F564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EDB77B7-5364-E146-999A-B04EB000EE7D}" type="parTrans" cxnId="{91AA282E-3D4F-9E4F-AB37-763A69915D67}">
      <dgm:prSet/>
      <dgm:spPr/>
      <dgm:t>
        <a:bodyPr/>
        <a:lstStyle/>
        <a:p>
          <a:endParaRPr lang="en-US" sz="2400"/>
        </a:p>
      </dgm:t>
    </dgm:pt>
    <dgm:pt modelId="{F6D35A63-C8DF-1643-82B6-7BFAEAE22691}" type="sibTrans" cxnId="{91AA282E-3D4F-9E4F-AB37-763A69915D67}">
      <dgm:prSet/>
      <dgm:spPr/>
      <dgm:t>
        <a:bodyPr/>
        <a:lstStyle/>
        <a:p>
          <a:endParaRPr lang="en-US" sz="2400"/>
        </a:p>
      </dgm:t>
    </dgm:pt>
    <dgm:pt modelId="{0F225B88-EB39-E74C-B3AD-A8D7EB50185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56D848F-C266-9C48-99F5-15BA98FD62B6}" type="sibTrans" cxnId="{33EE243F-26A4-514B-AF94-D66D51E32F26}">
      <dgm:prSet/>
      <dgm:spPr/>
      <dgm:t>
        <a:bodyPr/>
        <a:lstStyle/>
        <a:p>
          <a:endParaRPr lang="en-US" sz="2400"/>
        </a:p>
      </dgm:t>
    </dgm:pt>
    <dgm:pt modelId="{6E45A067-C717-A645-8651-AD012877CF1E}" type="parTrans" cxnId="{33EE243F-26A4-514B-AF94-D66D51E32F26}">
      <dgm:prSet/>
      <dgm:spPr/>
      <dgm:t>
        <a:bodyPr/>
        <a:lstStyle/>
        <a:p>
          <a:endParaRPr lang="en-US" sz="2400"/>
        </a:p>
      </dgm:t>
    </dgm:pt>
    <dgm:pt modelId="{CEA9D7B9-723A-5E41-B241-63FFAC230A57}">
      <dgm:prSet custT="1"/>
      <dgm:spPr>
        <a:blipFill>
          <a:blip xmlns:r="http://schemas.openxmlformats.org/officeDocument/2006/relationships" r:embed="rId6"/>
          <a:stretch>
            <a:fillRect t="-3774" b="-1320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6244DAB-7B61-0E47-A72F-45E34B803E4D}" type="sibTrans" cxnId="{D235567B-78EE-FE44-B969-0A51A179C421}">
      <dgm:prSet/>
      <dgm:spPr/>
      <dgm:t>
        <a:bodyPr/>
        <a:lstStyle/>
        <a:p>
          <a:endParaRPr lang="en-US" sz="2400"/>
        </a:p>
      </dgm:t>
    </dgm:pt>
    <dgm:pt modelId="{3F8FB5A0-ED74-2342-B97E-32FAD656D516}" type="parTrans" cxnId="{D235567B-78EE-FE44-B969-0A51A179C421}">
      <dgm:prSet/>
      <dgm:spPr/>
      <dgm:t>
        <a:bodyPr/>
        <a:lstStyle/>
        <a:p>
          <a:endParaRPr lang="en-US" sz="2400"/>
        </a:p>
      </dgm:t>
    </dgm:pt>
    <dgm:pt modelId="{1B2B9CB2-A0E3-9047-810B-4A950C490668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0C3AA87-C9CC-0A48-B98A-C8C275D996F7}" type="sibTrans" cxnId="{426C7A0F-85BF-E84F-ADE7-6873256E416C}">
      <dgm:prSet/>
      <dgm:spPr/>
      <dgm:t>
        <a:bodyPr/>
        <a:lstStyle/>
        <a:p>
          <a:endParaRPr lang="en-US" sz="2400"/>
        </a:p>
      </dgm:t>
    </dgm:pt>
    <dgm:pt modelId="{AF29C268-6769-DA42-A335-0020658342D8}" type="parTrans" cxnId="{426C7A0F-85BF-E84F-ADE7-6873256E416C}">
      <dgm:prSet/>
      <dgm:spPr/>
      <dgm:t>
        <a:bodyPr/>
        <a:lstStyle/>
        <a:p>
          <a:endParaRPr lang="en-US" sz="2400"/>
        </a:p>
      </dgm:t>
    </dgm:pt>
    <dgm:pt modelId="{3857BCEC-2930-884F-A7DE-05F24986AA93}" type="pres">
      <dgm:prSet presAssocID="{820C1216-9C53-3841-A889-25412D0FF329}" presName="Name0" presStyleCnt="0">
        <dgm:presLayoutVars>
          <dgm:chMax val="7"/>
          <dgm:chPref val="7"/>
          <dgm:dir/>
        </dgm:presLayoutVars>
      </dgm:prSet>
      <dgm:spPr/>
    </dgm:pt>
    <dgm:pt modelId="{96BCFCBA-BCD0-D641-8746-DACD6B78DF55}" type="pres">
      <dgm:prSet presAssocID="{820C1216-9C53-3841-A889-25412D0FF329}" presName="Name1" presStyleCnt="0"/>
      <dgm:spPr/>
    </dgm:pt>
    <dgm:pt modelId="{38602197-1998-A242-BBB5-B14E22784CC7}" type="pres">
      <dgm:prSet presAssocID="{820C1216-9C53-3841-A889-25412D0FF329}" presName="cycle" presStyleCnt="0"/>
      <dgm:spPr/>
    </dgm:pt>
    <dgm:pt modelId="{6442E005-6AFD-EB42-A0BC-E9A1AF2DE451}" type="pres">
      <dgm:prSet presAssocID="{820C1216-9C53-3841-A889-25412D0FF329}" presName="srcNode" presStyleLbl="node1" presStyleIdx="0" presStyleCnt="7"/>
      <dgm:spPr/>
    </dgm:pt>
    <dgm:pt modelId="{EF28C925-C5A0-7446-A576-BCD2806E366E}" type="pres">
      <dgm:prSet presAssocID="{820C1216-9C53-3841-A889-25412D0FF329}" presName="conn" presStyleLbl="parChTrans1D2" presStyleIdx="0" presStyleCnt="1"/>
      <dgm:spPr/>
    </dgm:pt>
    <dgm:pt modelId="{BAC7C77A-E70A-4F4D-8383-9042ECA0B9F5}" type="pres">
      <dgm:prSet presAssocID="{820C1216-9C53-3841-A889-25412D0FF329}" presName="extraNode" presStyleLbl="node1" presStyleIdx="0" presStyleCnt="7"/>
      <dgm:spPr/>
    </dgm:pt>
    <dgm:pt modelId="{9C1C5EC5-5FC0-E046-83F1-96B23329C518}" type="pres">
      <dgm:prSet presAssocID="{820C1216-9C53-3841-A889-25412D0FF329}" presName="dstNode" presStyleLbl="node1" presStyleIdx="0" presStyleCnt="7"/>
      <dgm:spPr/>
    </dgm:pt>
    <dgm:pt modelId="{C22FF664-E761-6343-9E83-04B72110F359}" type="pres">
      <dgm:prSet presAssocID="{26B01D95-4EB9-0641-9E4A-37564E69A1E2}" presName="text_1" presStyleLbl="node1" presStyleIdx="0" presStyleCnt="7">
        <dgm:presLayoutVars>
          <dgm:bulletEnabled val="1"/>
        </dgm:presLayoutVars>
      </dgm:prSet>
      <dgm:spPr/>
    </dgm:pt>
    <dgm:pt modelId="{00676664-FD56-1544-961D-EF94852E3CD3}" type="pres">
      <dgm:prSet presAssocID="{26B01D95-4EB9-0641-9E4A-37564E69A1E2}" presName="accent_1" presStyleCnt="0"/>
      <dgm:spPr/>
    </dgm:pt>
    <dgm:pt modelId="{98F8FEEF-1A87-6F41-AF17-13021478EE20}" type="pres">
      <dgm:prSet presAssocID="{26B01D95-4EB9-0641-9E4A-37564E69A1E2}" presName="accentRepeatNode" presStyleLbl="solidFgAcc1" presStyleIdx="0" presStyleCnt="7"/>
      <dgm:spPr/>
    </dgm:pt>
    <dgm:pt modelId="{BC00A859-3E73-C642-8EDD-B805930991A7}" type="pres">
      <dgm:prSet presAssocID="{3128A29D-B30D-D34D-B4D0-F86E5140FC67}" presName="text_2" presStyleLbl="node1" presStyleIdx="1" presStyleCnt="7">
        <dgm:presLayoutVars>
          <dgm:bulletEnabled val="1"/>
        </dgm:presLayoutVars>
      </dgm:prSet>
      <dgm:spPr/>
    </dgm:pt>
    <dgm:pt modelId="{57C57190-4777-864C-8B51-229CD01DF587}" type="pres">
      <dgm:prSet presAssocID="{3128A29D-B30D-D34D-B4D0-F86E5140FC67}" presName="accent_2" presStyleCnt="0"/>
      <dgm:spPr/>
    </dgm:pt>
    <dgm:pt modelId="{BF843E9F-A073-174B-94EF-D543587823AA}" type="pres">
      <dgm:prSet presAssocID="{3128A29D-B30D-D34D-B4D0-F86E5140FC67}" presName="accentRepeatNode" presStyleLbl="solidFgAcc1" presStyleIdx="1" presStyleCnt="7"/>
      <dgm:spPr/>
    </dgm:pt>
    <dgm:pt modelId="{0D2D25C6-7C0B-5543-88D7-E9C0607B377F}" type="pres">
      <dgm:prSet presAssocID="{970F9C87-87B1-F54E-9F89-F094A95964BD}" presName="text_3" presStyleLbl="node1" presStyleIdx="2" presStyleCnt="7">
        <dgm:presLayoutVars>
          <dgm:bulletEnabled val="1"/>
        </dgm:presLayoutVars>
      </dgm:prSet>
      <dgm:spPr/>
    </dgm:pt>
    <dgm:pt modelId="{B8FB7E6A-05BA-624E-B1B8-2A3AB8F821E2}" type="pres">
      <dgm:prSet presAssocID="{970F9C87-87B1-F54E-9F89-F094A95964BD}" presName="accent_3" presStyleCnt="0"/>
      <dgm:spPr/>
    </dgm:pt>
    <dgm:pt modelId="{98127897-AAF9-5740-A65E-CABFB02A32A8}" type="pres">
      <dgm:prSet presAssocID="{970F9C87-87B1-F54E-9F89-F094A95964BD}" presName="accentRepeatNode" presStyleLbl="solidFgAcc1" presStyleIdx="2" presStyleCnt="7"/>
      <dgm:spPr/>
    </dgm:pt>
    <dgm:pt modelId="{4DA4861B-C916-6F43-B324-C4C20905FC2F}" type="pres">
      <dgm:prSet presAssocID="{CEA9D7B9-723A-5E41-B241-63FFAC230A57}" presName="text_4" presStyleLbl="node1" presStyleIdx="3" presStyleCnt="7">
        <dgm:presLayoutVars>
          <dgm:bulletEnabled val="1"/>
        </dgm:presLayoutVars>
      </dgm:prSet>
      <dgm:spPr/>
    </dgm:pt>
    <dgm:pt modelId="{FB43F976-B72C-FF4A-8E9B-CFE4FC57374A}" type="pres">
      <dgm:prSet presAssocID="{CEA9D7B9-723A-5E41-B241-63FFAC230A57}" presName="accent_4" presStyleCnt="0"/>
      <dgm:spPr/>
    </dgm:pt>
    <dgm:pt modelId="{A181B085-66EC-1946-B5BA-246BE492FDC4}" type="pres">
      <dgm:prSet presAssocID="{CEA9D7B9-723A-5E41-B241-63FFAC230A57}" presName="accentRepeatNode" presStyleLbl="solidFgAcc1" presStyleIdx="3" presStyleCnt="7"/>
      <dgm:spPr/>
    </dgm:pt>
    <dgm:pt modelId="{E19E713D-252C-F447-A2A0-6271A3B16F89}" type="pres">
      <dgm:prSet presAssocID="{4ED6F43C-AFA1-1F4D-A581-003F72186EA8}" presName="text_5" presStyleLbl="node1" presStyleIdx="4" presStyleCnt="7">
        <dgm:presLayoutVars>
          <dgm:bulletEnabled val="1"/>
        </dgm:presLayoutVars>
      </dgm:prSet>
      <dgm:spPr/>
    </dgm:pt>
    <dgm:pt modelId="{5B1DD15D-E25F-BA4D-9DCD-736D76F39959}" type="pres">
      <dgm:prSet presAssocID="{4ED6F43C-AFA1-1F4D-A581-003F72186EA8}" presName="accent_5" presStyleCnt="0"/>
      <dgm:spPr/>
    </dgm:pt>
    <dgm:pt modelId="{645FE42A-DE76-C04F-B5C1-42B512EA9029}" type="pres">
      <dgm:prSet presAssocID="{4ED6F43C-AFA1-1F4D-A581-003F72186EA8}" presName="accentRepeatNode" presStyleLbl="solidFgAcc1" presStyleIdx="4" presStyleCnt="7"/>
      <dgm:spPr/>
    </dgm:pt>
    <dgm:pt modelId="{156DD9F7-5E31-0F4F-9348-B17FD6D0E2C1}" type="pres">
      <dgm:prSet presAssocID="{59A21060-6B87-E349-A144-01F913196431}" presName="text_6" presStyleLbl="node1" presStyleIdx="5" presStyleCnt="7">
        <dgm:presLayoutVars>
          <dgm:bulletEnabled val="1"/>
        </dgm:presLayoutVars>
      </dgm:prSet>
      <dgm:spPr/>
    </dgm:pt>
    <dgm:pt modelId="{DE7CC2F5-3532-B243-865E-CEC03DA5B7AB}" type="pres">
      <dgm:prSet presAssocID="{59A21060-6B87-E349-A144-01F913196431}" presName="accent_6" presStyleCnt="0"/>
      <dgm:spPr/>
    </dgm:pt>
    <dgm:pt modelId="{57906C18-26E4-114B-BA3E-3818B341BF01}" type="pres">
      <dgm:prSet presAssocID="{59A21060-6B87-E349-A144-01F913196431}" presName="accentRepeatNode" presStyleLbl="solidFgAcc1" presStyleIdx="5" presStyleCnt="7"/>
      <dgm:spPr/>
    </dgm:pt>
    <dgm:pt modelId="{30493222-AF93-FB4F-A126-7ED4C3CADB5C}" type="pres">
      <dgm:prSet presAssocID="{066B8D7D-2747-8B4F-8D99-40EE8D8E6AA5}" presName="text_7" presStyleLbl="node1" presStyleIdx="6" presStyleCnt="7">
        <dgm:presLayoutVars>
          <dgm:bulletEnabled val="1"/>
        </dgm:presLayoutVars>
      </dgm:prSet>
      <dgm:spPr/>
    </dgm:pt>
    <dgm:pt modelId="{5020D027-38AB-264A-9BBD-D7BC76EC1371}" type="pres">
      <dgm:prSet presAssocID="{066B8D7D-2747-8B4F-8D99-40EE8D8E6AA5}" presName="accent_7" presStyleCnt="0"/>
      <dgm:spPr/>
    </dgm:pt>
    <dgm:pt modelId="{D9AFCFBA-9611-EE43-8BD8-59B156ACA771}" type="pres">
      <dgm:prSet presAssocID="{066B8D7D-2747-8B4F-8D99-40EE8D8E6AA5}" presName="accentRepeatNode" presStyleLbl="solidFgAcc1" presStyleIdx="6" presStyleCnt="7"/>
      <dgm:spPr/>
    </dgm:pt>
  </dgm:ptLst>
  <dgm:cxnLst>
    <dgm:cxn modelId="{44C71A03-1EB7-4249-B89C-E8E8AB46D4E8}" type="presOf" srcId="{066B8D7D-2747-8B4F-8D99-40EE8D8E6AA5}" destId="{30493222-AF93-FB4F-A126-7ED4C3CADB5C}" srcOrd="0" destOrd="0" presId="urn:microsoft.com/office/officeart/2008/layout/VerticalCurvedList"/>
    <dgm:cxn modelId="{60136608-74C3-E445-A4A2-BA5DFFA53FD5}" type="presOf" srcId="{820C1216-9C53-3841-A889-25412D0FF329}" destId="{3857BCEC-2930-884F-A7DE-05F24986AA93}" srcOrd="0" destOrd="0" presId="urn:microsoft.com/office/officeart/2008/layout/VerticalCurvedList"/>
    <dgm:cxn modelId="{3BBF270F-8C87-4D40-8920-57FA7C7A6873}" srcId="{4ED6F43C-AFA1-1F4D-A581-003F72186EA8}" destId="{72E42D2B-D7B5-D240-9848-A1B34035E366}" srcOrd="0" destOrd="0" parTransId="{8C41A2B4-A0E0-8446-81A7-35948D7AB17A}" sibTransId="{06DA460B-E061-B843-AC80-C553F030112C}"/>
    <dgm:cxn modelId="{426C7A0F-85BF-E84F-ADE7-6873256E416C}" srcId="{CEA9D7B9-723A-5E41-B241-63FFAC230A57}" destId="{1B2B9CB2-A0E3-9047-810B-4A950C490668}" srcOrd="0" destOrd="0" parTransId="{AF29C268-6769-DA42-A335-0020658342D8}" sibTransId="{E0C3AA87-C9CC-0A48-B98A-C8C275D996F7}"/>
    <dgm:cxn modelId="{07FE1213-C06F-BB48-84D0-5C4AAB4BCD8B}" type="presOf" srcId="{72E42D2B-D7B5-D240-9848-A1B34035E366}" destId="{E19E713D-252C-F447-A2A0-6271A3B16F89}" srcOrd="0" destOrd="1" presId="urn:microsoft.com/office/officeart/2008/layout/VerticalCurvedList"/>
    <dgm:cxn modelId="{05E3EF21-B199-3E44-9761-151122B41905}" type="presOf" srcId="{26B01D95-4EB9-0641-9E4A-37564E69A1E2}" destId="{C22FF664-E761-6343-9E83-04B72110F359}" srcOrd="0" destOrd="0" presId="urn:microsoft.com/office/officeart/2008/layout/VerticalCurvedList"/>
    <dgm:cxn modelId="{0AF87822-6AE4-D541-89CD-818A283BECA5}" type="presOf" srcId="{356D848F-C266-9C48-99F5-15BA98FD62B6}" destId="{EF28C925-C5A0-7446-A576-BCD2806E366E}" srcOrd="0" destOrd="0" presId="urn:microsoft.com/office/officeart/2008/layout/VerticalCurvedList"/>
    <dgm:cxn modelId="{91AA282E-3D4F-9E4F-AB37-763A69915D67}" srcId="{066B8D7D-2747-8B4F-8D99-40EE8D8E6AA5}" destId="{6960241F-DF3F-AC4D-981E-F8501042F564}" srcOrd="0" destOrd="0" parTransId="{0EDB77B7-5364-E146-999A-B04EB000EE7D}" sibTransId="{F6D35A63-C8DF-1643-82B6-7BFAEAE22691}"/>
    <dgm:cxn modelId="{D5F4FD33-D3F8-D04C-9B79-A6A4691B142B}" srcId="{820C1216-9C53-3841-A889-25412D0FF329}" destId="{59A21060-6B87-E349-A144-01F913196431}" srcOrd="5" destOrd="0" parTransId="{EA22786C-C215-0F44-B268-1EAE391C8C64}" sibTransId="{44F5EABD-A2F2-9741-A190-70B600541418}"/>
    <dgm:cxn modelId="{33EE243F-26A4-514B-AF94-D66D51E32F26}" srcId="{26B01D95-4EB9-0641-9E4A-37564E69A1E2}" destId="{0F225B88-EB39-E74C-B3AD-A8D7EB501856}" srcOrd="0" destOrd="0" parTransId="{6E45A067-C717-A645-8651-AD012877CF1E}" sibTransId="{356D848F-C266-9C48-99F5-15BA98FD62B6}"/>
    <dgm:cxn modelId="{5AB67D47-2720-6843-AABA-FBD179F7652F}" type="presOf" srcId="{1B2B9CB2-A0E3-9047-810B-4A950C490668}" destId="{4DA4861B-C916-6F43-B324-C4C20905FC2F}" srcOrd="0" destOrd="1" presId="urn:microsoft.com/office/officeart/2008/layout/VerticalCurvedList"/>
    <dgm:cxn modelId="{BC33924A-1D6E-E843-A5FC-C0F56BC8039A}" type="presOf" srcId="{CEA9D7B9-723A-5E41-B241-63FFAC230A57}" destId="{4DA4861B-C916-6F43-B324-C4C20905FC2F}" srcOrd="0" destOrd="0" presId="urn:microsoft.com/office/officeart/2008/layout/VerticalCurvedList"/>
    <dgm:cxn modelId="{8639B54D-D191-2D4F-9CE7-366C34A0791F}" type="presOf" srcId="{3128A29D-B30D-D34D-B4D0-F86E5140FC67}" destId="{BC00A859-3E73-C642-8EDD-B805930991A7}" srcOrd="0" destOrd="0" presId="urn:microsoft.com/office/officeart/2008/layout/VerticalCurvedList"/>
    <dgm:cxn modelId="{97D09050-7421-9643-B174-343FC9E856AF}" srcId="{59A21060-6B87-E349-A144-01F913196431}" destId="{170FFB14-8568-D141-A743-E82F1E869CE3}" srcOrd="0" destOrd="0" parTransId="{957CF0F1-CB26-8F48-84E8-EEB3C98C9808}" sibTransId="{D50C5F77-02E3-8B41-A66D-9B8563458C6C}"/>
    <dgm:cxn modelId="{E5057A53-5E25-DE4F-A4F7-958E98D3CF2B}" srcId="{820C1216-9C53-3841-A889-25412D0FF329}" destId="{970F9C87-87B1-F54E-9F89-F094A95964BD}" srcOrd="2" destOrd="0" parTransId="{F4B9E619-AF9F-434D-822E-A7744F54251B}" sibTransId="{E2DCF1DB-56F8-D949-9C0F-FB4D2088134C}"/>
    <dgm:cxn modelId="{916B6E58-74A6-4C40-B365-1EEFA236A44D}" srcId="{3128A29D-B30D-D34D-B4D0-F86E5140FC67}" destId="{F9C9FA72-ED8E-0E45-851F-2D0AE089EAFB}" srcOrd="0" destOrd="0" parTransId="{2903B543-4428-0F4E-969F-09EED47BC76A}" sibTransId="{B5265136-9A9A-734C-B398-D83E95FCD7BC}"/>
    <dgm:cxn modelId="{FF451A5B-D074-2A45-8B5C-B535172D2D71}" srcId="{820C1216-9C53-3841-A889-25412D0FF329}" destId="{066B8D7D-2747-8B4F-8D99-40EE8D8E6AA5}" srcOrd="6" destOrd="0" parTransId="{3A9F003F-534D-B948-856F-F246AF855A59}" sibTransId="{1C8DF6B2-16F4-CE45-9639-15A2F76AED15}"/>
    <dgm:cxn modelId="{E21B0462-8BE3-E249-8859-EEEDD7A8EA5C}" srcId="{820C1216-9C53-3841-A889-25412D0FF329}" destId="{26B01D95-4EB9-0641-9E4A-37564E69A1E2}" srcOrd="0" destOrd="0" parTransId="{CD301D15-936D-4740-A158-775F9B27272A}" sibTransId="{EE14DEBD-DAD5-0A49-97AB-05FAE403E693}"/>
    <dgm:cxn modelId="{E8CD516F-F3C3-2241-BF57-C00F7AA4897C}" srcId="{820C1216-9C53-3841-A889-25412D0FF329}" destId="{4ED6F43C-AFA1-1F4D-A581-003F72186EA8}" srcOrd="4" destOrd="0" parTransId="{BDB37798-9195-8240-89AA-051477957B93}" sibTransId="{CC025EE7-FD3A-C346-9F6D-624BED6B7131}"/>
    <dgm:cxn modelId="{8A11CF77-5C6C-2645-929C-12891F3DE80F}" type="presOf" srcId="{170FFB14-8568-D141-A743-E82F1E869CE3}" destId="{156DD9F7-5E31-0F4F-9348-B17FD6D0E2C1}" srcOrd="0" destOrd="1" presId="urn:microsoft.com/office/officeart/2008/layout/VerticalCurvedList"/>
    <dgm:cxn modelId="{D235567B-78EE-FE44-B969-0A51A179C421}" srcId="{820C1216-9C53-3841-A889-25412D0FF329}" destId="{CEA9D7B9-723A-5E41-B241-63FFAC230A57}" srcOrd="3" destOrd="0" parTransId="{3F8FB5A0-ED74-2342-B97E-32FAD656D516}" sibTransId="{06244DAB-7B61-0E47-A72F-45E34B803E4D}"/>
    <dgm:cxn modelId="{2D830881-FEAE-6845-94CE-6533AB4D5306}" type="presOf" srcId="{59A21060-6B87-E349-A144-01F913196431}" destId="{156DD9F7-5E31-0F4F-9348-B17FD6D0E2C1}" srcOrd="0" destOrd="0" presId="urn:microsoft.com/office/officeart/2008/layout/VerticalCurvedList"/>
    <dgm:cxn modelId="{9700B882-FCA2-A848-AE5A-0302817606D9}" type="presOf" srcId="{6960241F-DF3F-AC4D-981E-F8501042F564}" destId="{30493222-AF93-FB4F-A126-7ED4C3CADB5C}" srcOrd="0" destOrd="1" presId="urn:microsoft.com/office/officeart/2008/layout/VerticalCurvedList"/>
    <dgm:cxn modelId="{F58C21A5-FFF2-FD43-8597-536E9D592CEA}" type="presOf" srcId="{4ED6F43C-AFA1-1F4D-A581-003F72186EA8}" destId="{E19E713D-252C-F447-A2A0-6271A3B16F89}" srcOrd="0" destOrd="0" presId="urn:microsoft.com/office/officeart/2008/layout/VerticalCurvedList"/>
    <dgm:cxn modelId="{5FA978AD-8C8F-8B44-9918-9E3B334E3A4D}" srcId="{970F9C87-87B1-F54E-9F89-F094A95964BD}" destId="{5076DECE-629E-154E-99D1-EB88B8F6E477}" srcOrd="0" destOrd="0" parTransId="{99C6A89B-D000-C346-B12B-C271B404A95F}" sibTransId="{F64AAC79-BE4C-9F4C-8A3B-1F2EAC42B883}"/>
    <dgm:cxn modelId="{619FF9B1-9000-E54B-A75C-8D609059DA53}" type="presOf" srcId="{F9C9FA72-ED8E-0E45-851F-2D0AE089EAFB}" destId="{BC00A859-3E73-C642-8EDD-B805930991A7}" srcOrd="0" destOrd="1" presId="urn:microsoft.com/office/officeart/2008/layout/VerticalCurvedList"/>
    <dgm:cxn modelId="{9A68B4C6-6898-F04A-8999-D1CB1BB42482}" type="presOf" srcId="{5076DECE-629E-154E-99D1-EB88B8F6E477}" destId="{0D2D25C6-7C0B-5543-88D7-E9C0607B377F}" srcOrd="0" destOrd="1" presId="urn:microsoft.com/office/officeart/2008/layout/VerticalCurvedList"/>
    <dgm:cxn modelId="{1C6E00C7-FCDE-EF41-8A47-CDF8CEB9B025}" srcId="{820C1216-9C53-3841-A889-25412D0FF329}" destId="{3128A29D-B30D-D34D-B4D0-F86E5140FC67}" srcOrd="1" destOrd="0" parTransId="{80AFCA27-DD45-CA45-9C6C-183951C5236D}" sibTransId="{F252D889-93D3-054D-B125-E399BA3B493E}"/>
    <dgm:cxn modelId="{17F315F1-6261-DF41-9F17-85F37602363C}" type="presOf" srcId="{970F9C87-87B1-F54E-9F89-F094A95964BD}" destId="{0D2D25C6-7C0B-5543-88D7-E9C0607B377F}" srcOrd="0" destOrd="0" presId="urn:microsoft.com/office/officeart/2008/layout/VerticalCurvedList"/>
    <dgm:cxn modelId="{3DE137FF-6FFC-3F4F-8FF3-11E663C6F096}" type="presOf" srcId="{0F225B88-EB39-E74C-B3AD-A8D7EB501856}" destId="{C22FF664-E761-6343-9E83-04B72110F359}" srcOrd="0" destOrd="1" presId="urn:microsoft.com/office/officeart/2008/layout/VerticalCurvedList"/>
    <dgm:cxn modelId="{EDEB2479-E5D0-8346-984E-6AB0FB72C47F}" type="presParOf" srcId="{3857BCEC-2930-884F-A7DE-05F24986AA93}" destId="{96BCFCBA-BCD0-D641-8746-DACD6B78DF55}" srcOrd="0" destOrd="0" presId="urn:microsoft.com/office/officeart/2008/layout/VerticalCurvedList"/>
    <dgm:cxn modelId="{0E309B55-5381-DB43-804D-1EAB4A1C318D}" type="presParOf" srcId="{96BCFCBA-BCD0-D641-8746-DACD6B78DF55}" destId="{38602197-1998-A242-BBB5-B14E22784CC7}" srcOrd="0" destOrd="0" presId="urn:microsoft.com/office/officeart/2008/layout/VerticalCurvedList"/>
    <dgm:cxn modelId="{D808F115-120A-DA47-B802-2B3CED7F4FBF}" type="presParOf" srcId="{38602197-1998-A242-BBB5-B14E22784CC7}" destId="{6442E005-6AFD-EB42-A0BC-E9A1AF2DE451}" srcOrd="0" destOrd="0" presId="urn:microsoft.com/office/officeart/2008/layout/VerticalCurvedList"/>
    <dgm:cxn modelId="{15997341-7363-8645-A29E-807210C6A5A8}" type="presParOf" srcId="{38602197-1998-A242-BBB5-B14E22784CC7}" destId="{EF28C925-C5A0-7446-A576-BCD2806E366E}" srcOrd="1" destOrd="0" presId="urn:microsoft.com/office/officeart/2008/layout/VerticalCurvedList"/>
    <dgm:cxn modelId="{78276D9C-AD05-A045-B19E-3D1BB9C9F4B6}" type="presParOf" srcId="{38602197-1998-A242-BBB5-B14E22784CC7}" destId="{BAC7C77A-E70A-4F4D-8383-9042ECA0B9F5}" srcOrd="2" destOrd="0" presId="urn:microsoft.com/office/officeart/2008/layout/VerticalCurvedList"/>
    <dgm:cxn modelId="{F052CD20-7C94-9B43-9070-66D54E88F8E7}" type="presParOf" srcId="{38602197-1998-A242-BBB5-B14E22784CC7}" destId="{9C1C5EC5-5FC0-E046-83F1-96B23329C518}" srcOrd="3" destOrd="0" presId="urn:microsoft.com/office/officeart/2008/layout/VerticalCurvedList"/>
    <dgm:cxn modelId="{1133EEE7-9FF5-3842-8696-8EFFD5E3A43E}" type="presParOf" srcId="{96BCFCBA-BCD0-D641-8746-DACD6B78DF55}" destId="{C22FF664-E761-6343-9E83-04B72110F359}" srcOrd="1" destOrd="0" presId="urn:microsoft.com/office/officeart/2008/layout/VerticalCurvedList"/>
    <dgm:cxn modelId="{BA476E22-55D5-6B4D-91C5-C302A05ECC28}" type="presParOf" srcId="{96BCFCBA-BCD0-D641-8746-DACD6B78DF55}" destId="{00676664-FD56-1544-961D-EF94852E3CD3}" srcOrd="2" destOrd="0" presId="urn:microsoft.com/office/officeart/2008/layout/VerticalCurvedList"/>
    <dgm:cxn modelId="{4C3088A4-DF8A-CD47-B283-C6FA95F3E762}" type="presParOf" srcId="{00676664-FD56-1544-961D-EF94852E3CD3}" destId="{98F8FEEF-1A87-6F41-AF17-13021478EE20}" srcOrd="0" destOrd="0" presId="urn:microsoft.com/office/officeart/2008/layout/VerticalCurvedList"/>
    <dgm:cxn modelId="{1C74629A-BF1D-A54A-AC18-B7677E9BBE29}" type="presParOf" srcId="{96BCFCBA-BCD0-D641-8746-DACD6B78DF55}" destId="{BC00A859-3E73-C642-8EDD-B805930991A7}" srcOrd="3" destOrd="0" presId="urn:microsoft.com/office/officeart/2008/layout/VerticalCurvedList"/>
    <dgm:cxn modelId="{819D9CF9-212C-2C40-AC14-B28C5339F57B}" type="presParOf" srcId="{96BCFCBA-BCD0-D641-8746-DACD6B78DF55}" destId="{57C57190-4777-864C-8B51-229CD01DF587}" srcOrd="4" destOrd="0" presId="urn:microsoft.com/office/officeart/2008/layout/VerticalCurvedList"/>
    <dgm:cxn modelId="{D4CAA609-9BBF-634D-B959-6B787F8E5F48}" type="presParOf" srcId="{57C57190-4777-864C-8B51-229CD01DF587}" destId="{BF843E9F-A073-174B-94EF-D543587823AA}" srcOrd="0" destOrd="0" presId="urn:microsoft.com/office/officeart/2008/layout/VerticalCurvedList"/>
    <dgm:cxn modelId="{A9602C2A-BF86-8041-A2AF-316C99071793}" type="presParOf" srcId="{96BCFCBA-BCD0-D641-8746-DACD6B78DF55}" destId="{0D2D25C6-7C0B-5543-88D7-E9C0607B377F}" srcOrd="5" destOrd="0" presId="urn:microsoft.com/office/officeart/2008/layout/VerticalCurvedList"/>
    <dgm:cxn modelId="{12B562BD-59C8-0E46-9A96-BC14EEAC3372}" type="presParOf" srcId="{96BCFCBA-BCD0-D641-8746-DACD6B78DF55}" destId="{B8FB7E6A-05BA-624E-B1B8-2A3AB8F821E2}" srcOrd="6" destOrd="0" presId="urn:microsoft.com/office/officeart/2008/layout/VerticalCurvedList"/>
    <dgm:cxn modelId="{01E8A853-8C82-D84F-8DA6-ADEBB3F2BB7B}" type="presParOf" srcId="{B8FB7E6A-05BA-624E-B1B8-2A3AB8F821E2}" destId="{98127897-AAF9-5740-A65E-CABFB02A32A8}" srcOrd="0" destOrd="0" presId="urn:microsoft.com/office/officeart/2008/layout/VerticalCurvedList"/>
    <dgm:cxn modelId="{07C589AD-E834-4043-B980-D94E99938FC0}" type="presParOf" srcId="{96BCFCBA-BCD0-D641-8746-DACD6B78DF55}" destId="{4DA4861B-C916-6F43-B324-C4C20905FC2F}" srcOrd="7" destOrd="0" presId="urn:microsoft.com/office/officeart/2008/layout/VerticalCurvedList"/>
    <dgm:cxn modelId="{320CE4DD-FB89-B644-9E9B-3F2F8D0BD730}" type="presParOf" srcId="{96BCFCBA-BCD0-D641-8746-DACD6B78DF55}" destId="{FB43F976-B72C-FF4A-8E9B-CFE4FC57374A}" srcOrd="8" destOrd="0" presId="urn:microsoft.com/office/officeart/2008/layout/VerticalCurvedList"/>
    <dgm:cxn modelId="{6C66DCA8-57FA-724E-82ED-CA0C768F930E}" type="presParOf" srcId="{FB43F976-B72C-FF4A-8E9B-CFE4FC57374A}" destId="{A181B085-66EC-1946-B5BA-246BE492FDC4}" srcOrd="0" destOrd="0" presId="urn:microsoft.com/office/officeart/2008/layout/VerticalCurvedList"/>
    <dgm:cxn modelId="{401D42FB-5ED6-5B42-B31E-117D1CA4209D}" type="presParOf" srcId="{96BCFCBA-BCD0-D641-8746-DACD6B78DF55}" destId="{E19E713D-252C-F447-A2A0-6271A3B16F89}" srcOrd="9" destOrd="0" presId="urn:microsoft.com/office/officeart/2008/layout/VerticalCurvedList"/>
    <dgm:cxn modelId="{B43DF09B-4B8A-D54C-9662-A63DAF5F9C5B}" type="presParOf" srcId="{96BCFCBA-BCD0-D641-8746-DACD6B78DF55}" destId="{5B1DD15D-E25F-BA4D-9DCD-736D76F39959}" srcOrd="10" destOrd="0" presId="urn:microsoft.com/office/officeart/2008/layout/VerticalCurvedList"/>
    <dgm:cxn modelId="{C718138A-D2F5-4D44-B471-5375943A88BD}" type="presParOf" srcId="{5B1DD15D-E25F-BA4D-9DCD-736D76F39959}" destId="{645FE42A-DE76-C04F-B5C1-42B512EA9029}" srcOrd="0" destOrd="0" presId="urn:microsoft.com/office/officeart/2008/layout/VerticalCurvedList"/>
    <dgm:cxn modelId="{E7D4D68F-70D5-B54E-974C-8AD40CF12844}" type="presParOf" srcId="{96BCFCBA-BCD0-D641-8746-DACD6B78DF55}" destId="{156DD9F7-5E31-0F4F-9348-B17FD6D0E2C1}" srcOrd="11" destOrd="0" presId="urn:microsoft.com/office/officeart/2008/layout/VerticalCurvedList"/>
    <dgm:cxn modelId="{FF42BF83-522D-894D-92ED-7571453EB494}" type="presParOf" srcId="{96BCFCBA-BCD0-D641-8746-DACD6B78DF55}" destId="{DE7CC2F5-3532-B243-865E-CEC03DA5B7AB}" srcOrd="12" destOrd="0" presId="urn:microsoft.com/office/officeart/2008/layout/VerticalCurvedList"/>
    <dgm:cxn modelId="{98580DAD-F52D-B142-A432-801901F56B41}" type="presParOf" srcId="{DE7CC2F5-3532-B243-865E-CEC03DA5B7AB}" destId="{57906C18-26E4-114B-BA3E-3818B341BF01}" srcOrd="0" destOrd="0" presId="urn:microsoft.com/office/officeart/2008/layout/VerticalCurvedList"/>
    <dgm:cxn modelId="{7636FDFA-074D-D940-9E22-5E62F8FF569D}" type="presParOf" srcId="{96BCFCBA-BCD0-D641-8746-DACD6B78DF55}" destId="{30493222-AF93-FB4F-A126-7ED4C3CADB5C}" srcOrd="13" destOrd="0" presId="urn:microsoft.com/office/officeart/2008/layout/VerticalCurvedList"/>
    <dgm:cxn modelId="{929926CF-09A8-8044-97A3-4B06205BD2E1}" type="presParOf" srcId="{96BCFCBA-BCD0-D641-8746-DACD6B78DF55}" destId="{5020D027-38AB-264A-9BBD-D7BC76EC1371}" srcOrd="14" destOrd="0" presId="urn:microsoft.com/office/officeart/2008/layout/VerticalCurvedList"/>
    <dgm:cxn modelId="{41929DDB-A33A-5D42-B3B4-C93B5904C2D7}" type="presParOf" srcId="{5020D027-38AB-264A-9BBD-D7BC76EC1371}" destId="{D9AFCFBA-9611-EE43-8BD8-59B156ACA7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BurnRequest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BurnFrom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BurnFromRequest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BurnResponse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Burn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BurnFromResponse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 custLinFactNeighborY="-516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𝑏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BurnRequest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BurnFrom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BurnFromRequest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BurnResponse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Burn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BurnFromResponse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 custLinFactNeighborY="-516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3741E-2FCE-CC42-92F1-89CC244A8A51}">
      <dsp:nvSpPr>
        <dsp:cNvPr id="0" name=""/>
        <dsp:cNvSpPr/>
      </dsp:nvSpPr>
      <dsp:spPr>
        <a:xfrm>
          <a:off x="0" y="106632"/>
          <a:ext cx="6513603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its for:</a:t>
          </a:r>
        </a:p>
      </dsp:txBody>
      <dsp:txXfrm>
        <a:off x="28100" y="134732"/>
        <a:ext cx="6457403" cy="519439"/>
      </dsp:txXfrm>
    </dsp:sp>
    <dsp:sp modelId="{2A9B81A1-E41C-184E-AC43-BFBE9B816F4B}">
      <dsp:nvSpPr>
        <dsp:cNvPr id="0" name=""/>
        <dsp:cNvSpPr/>
      </dsp:nvSpPr>
      <dsp:spPr>
        <a:xfrm>
          <a:off x="0" y="682272"/>
          <a:ext cx="6513603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Educate</a:t>
          </a:r>
          <a:r>
            <a:rPr lang="en-US" sz="1900" kern="1200"/>
            <a:t> – </a:t>
          </a:r>
          <a:r>
            <a:rPr lang="en-US" sz="1900" b="0" i="0" kern="1200"/>
            <a:t>take a step back and CLEARLY define a token in non-technical and cross industry way.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Establish</a:t>
          </a:r>
          <a:r>
            <a:rPr lang="en-US" sz="1900" kern="1200" dirty="0"/>
            <a:t> a common terminology and definitions so business and technical participants can speak the same language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Create</a:t>
          </a:r>
          <a:r>
            <a:rPr lang="en-US" sz="1900" kern="1200"/>
            <a:t> - </a:t>
          </a:r>
          <a:r>
            <a:rPr lang="en-US" sz="1900" b="0" i="0" kern="1200"/>
            <a:t>implementation neutral token with clear requirements that developers can follow, and standards validate.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1" kern="1200"/>
            <a:t>Extend </a:t>
          </a:r>
          <a:r>
            <a:rPr lang="en-GB" sz="1900" b="0" kern="1200"/>
            <a:t>-</a:t>
          </a:r>
          <a:r>
            <a:rPr lang="en-GB" sz="1900" b="1" kern="1200"/>
            <a:t> </a:t>
          </a:r>
          <a:r>
            <a:rPr lang="en-GB" sz="1900" b="0" kern="1200"/>
            <a:t>to</a:t>
          </a:r>
          <a:r>
            <a:rPr lang="en-GB" sz="1900" kern="1200"/>
            <a:t> other frameworks and standards organization for code, implementations, regulator &amp; legal guidance, etc.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/>
        </a:p>
      </dsp:txBody>
      <dsp:txXfrm>
        <a:off x="0" y="682272"/>
        <a:ext cx="6513603" cy="3278880"/>
      </dsp:txXfrm>
    </dsp:sp>
    <dsp:sp modelId="{154BA18D-85EC-6D49-AAC2-A40A9546A160}">
      <dsp:nvSpPr>
        <dsp:cNvPr id="0" name=""/>
        <dsp:cNvSpPr/>
      </dsp:nvSpPr>
      <dsp:spPr>
        <a:xfrm>
          <a:off x="0" y="3961153"/>
          <a:ext cx="6513603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</a:t>
          </a:r>
          <a:r>
            <a:rPr lang="en-US" sz="2400" b="1" kern="1200"/>
            <a:t>NOT:</a:t>
          </a:r>
          <a:endParaRPr lang="en-US" sz="2400" kern="1200"/>
        </a:p>
      </dsp:txBody>
      <dsp:txXfrm>
        <a:off x="28100" y="3989253"/>
        <a:ext cx="6457403" cy="519439"/>
      </dsp:txXfrm>
    </dsp:sp>
    <dsp:sp modelId="{292270AC-CA45-E542-B50C-DDB93B4F0760}">
      <dsp:nvSpPr>
        <dsp:cNvPr id="0" name=""/>
        <dsp:cNvSpPr/>
      </dsp:nvSpPr>
      <dsp:spPr>
        <a:xfrm>
          <a:off x="0" y="4536793"/>
          <a:ext cx="6513603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Blockchain specific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 legal framework – but a common ground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Complete or comprehensive – requires and encourages collaboration</a:t>
          </a:r>
        </a:p>
      </dsp:txBody>
      <dsp:txXfrm>
        <a:off x="0" y="4536793"/>
        <a:ext cx="6513603" cy="1242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C663-96B6-0C48-ADF9-B8C80A4B2256}">
      <dsp:nvSpPr>
        <dsp:cNvPr id="0" name=""/>
        <dsp:cNvSpPr/>
      </dsp:nvSpPr>
      <dsp:spPr>
        <a:xfrm>
          <a:off x="1659851" y="963120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457482"/>
              </a:lnTo>
              <a:lnTo>
                <a:pt x="240086" y="4574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6978" y="1178944"/>
        <a:ext cx="25832" cy="25832"/>
      </dsp:txXfrm>
    </dsp:sp>
    <dsp:sp modelId="{39D284C1-1B33-D749-B3B5-9CB19CBD7159}">
      <dsp:nvSpPr>
        <dsp:cNvPr id="0" name=""/>
        <dsp:cNvSpPr/>
      </dsp:nvSpPr>
      <dsp:spPr>
        <a:xfrm>
          <a:off x="1659851" y="917400"/>
          <a:ext cx="240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08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3892" y="957117"/>
        <a:ext cx="12004" cy="12004"/>
      </dsp:txXfrm>
    </dsp:sp>
    <dsp:sp modelId="{2A08C9C9-08DC-3447-A65D-1A874CA863FF}">
      <dsp:nvSpPr>
        <dsp:cNvPr id="0" name=""/>
        <dsp:cNvSpPr/>
      </dsp:nvSpPr>
      <dsp:spPr>
        <a:xfrm>
          <a:off x="1659851" y="505638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457482"/>
              </a:moveTo>
              <a:lnTo>
                <a:pt x="120043" y="457482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6978" y="721462"/>
        <a:ext cx="25832" cy="25832"/>
      </dsp:txXfrm>
    </dsp:sp>
    <dsp:sp modelId="{0EBAD5F1-D554-494B-9CEC-1C32BA079E10}">
      <dsp:nvSpPr>
        <dsp:cNvPr id="0" name=""/>
        <dsp:cNvSpPr/>
      </dsp:nvSpPr>
      <dsp:spPr>
        <a:xfrm rot="16200000">
          <a:off x="513738" y="780127"/>
          <a:ext cx="1926240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𝑆𝐶</m:t>
                </m:r>
              </m:oMath>
            </m:oMathPara>
          </a14:m>
          <a:endParaRPr lang="en-US" sz="1700" kern="1200" dirty="0"/>
        </a:p>
      </dsp:txBody>
      <dsp:txXfrm>
        <a:off x="513738" y="780127"/>
        <a:ext cx="1926240" cy="365985"/>
      </dsp:txXfrm>
    </dsp:sp>
    <dsp:sp modelId="{C114DDFF-0552-804A-9F05-95FD78DB978C}">
      <dsp:nvSpPr>
        <dsp:cNvPr id="0" name=""/>
        <dsp:cNvSpPr/>
      </dsp:nvSpPr>
      <dsp:spPr>
        <a:xfrm>
          <a:off x="1899938" y="322645"/>
          <a:ext cx="1200432" cy="36598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m</a:t>
          </a:r>
        </a:p>
      </dsp:txBody>
      <dsp:txXfrm>
        <a:off x="1899938" y="322645"/>
        <a:ext cx="1200432" cy="365985"/>
      </dsp:txXfrm>
    </dsp:sp>
    <dsp:sp modelId="{BC1C9FC3-6540-2440-8DB2-DF7E060F6E9C}">
      <dsp:nvSpPr>
        <dsp:cNvPr id="0" name=""/>
        <dsp:cNvSpPr/>
      </dsp:nvSpPr>
      <dsp:spPr>
        <a:xfrm>
          <a:off x="1899938" y="780127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b</a:t>
          </a:r>
        </a:p>
      </dsp:txBody>
      <dsp:txXfrm>
        <a:off x="1899938" y="780127"/>
        <a:ext cx="1200432" cy="365985"/>
      </dsp:txXfrm>
    </dsp:sp>
    <dsp:sp modelId="{EB6D9A5D-61A3-8542-8285-AF2A36824B88}">
      <dsp:nvSpPr>
        <dsp:cNvPr id="0" name=""/>
        <dsp:cNvSpPr/>
      </dsp:nvSpPr>
      <dsp:spPr>
        <a:xfrm>
          <a:off x="1899938" y="1237609"/>
          <a:ext cx="1200432" cy="36598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r</a:t>
          </a:r>
        </a:p>
      </dsp:txBody>
      <dsp:txXfrm>
        <a:off x="1899938" y="1237609"/>
        <a:ext cx="1200432" cy="3659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E201-951E-144F-9836-6593F58BA2E5}">
      <dsp:nvSpPr>
        <dsp:cNvPr id="0" name=""/>
        <dsp:cNvSpPr/>
      </dsp:nvSpPr>
      <dsp:spPr>
        <a:xfrm>
          <a:off x="2588307" y="1257789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85" y="0"/>
              </a:lnTo>
              <a:lnTo>
                <a:pt x="106285" y="202525"/>
              </a:lnTo>
              <a:lnTo>
                <a:pt x="212570" y="2025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1351711"/>
        <a:ext cx="14680" cy="14680"/>
      </dsp:txXfrm>
    </dsp:sp>
    <dsp:sp modelId="{62D6F0F0-43C3-6A48-870D-A245F2CC9D7B}">
      <dsp:nvSpPr>
        <dsp:cNvPr id="0" name=""/>
        <dsp:cNvSpPr/>
      </dsp:nvSpPr>
      <dsp:spPr>
        <a:xfrm>
          <a:off x="2588307" y="1055263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202525"/>
              </a:moveTo>
              <a:lnTo>
                <a:pt x="106285" y="202525"/>
              </a:lnTo>
              <a:lnTo>
                <a:pt x="106285" y="0"/>
              </a:lnTo>
              <a:lnTo>
                <a:pt x="21257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1149186"/>
        <a:ext cx="14680" cy="14680"/>
      </dsp:txXfrm>
    </dsp:sp>
    <dsp:sp modelId="{39D284C1-1B33-D749-B3B5-9CB19CBD7159}">
      <dsp:nvSpPr>
        <dsp:cNvPr id="0" name=""/>
        <dsp:cNvSpPr/>
      </dsp:nvSpPr>
      <dsp:spPr>
        <a:xfrm>
          <a:off x="1312883" y="852738"/>
          <a:ext cx="212570" cy="405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85" y="0"/>
              </a:lnTo>
              <a:lnTo>
                <a:pt x="106285" y="405050"/>
              </a:lnTo>
              <a:lnTo>
                <a:pt x="212570" y="4050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7732" y="1043827"/>
        <a:ext cx="22872" cy="22872"/>
      </dsp:txXfrm>
    </dsp:sp>
    <dsp:sp modelId="{45FC82CD-8FD3-764E-BA9B-27EF8E5BB52C}">
      <dsp:nvSpPr>
        <dsp:cNvPr id="0" name=""/>
        <dsp:cNvSpPr/>
      </dsp:nvSpPr>
      <dsp:spPr>
        <a:xfrm>
          <a:off x="2588307" y="447687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85" y="0"/>
              </a:lnTo>
              <a:lnTo>
                <a:pt x="106285" y="202525"/>
              </a:lnTo>
              <a:lnTo>
                <a:pt x="212570" y="2025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541610"/>
        <a:ext cx="14680" cy="14680"/>
      </dsp:txXfrm>
    </dsp:sp>
    <dsp:sp modelId="{C21C7386-7023-2D4D-A532-0631A3B1A61A}">
      <dsp:nvSpPr>
        <dsp:cNvPr id="0" name=""/>
        <dsp:cNvSpPr/>
      </dsp:nvSpPr>
      <dsp:spPr>
        <a:xfrm>
          <a:off x="2588307" y="245162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202525"/>
              </a:moveTo>
              <a:lnTo>
                <a:pt x="106285" y="202525"/>
              </a:lnTo>
              <a:lnTo>
                <a:pt x="106285" y="0"/>
              </a:lnTo>
              <a:lnTo>
                <a:pt x="21257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339084"/>
        <a:ext cx="14680" cy="14680"/>
      </dsp:txXfrm>
    </dsp:sp>
    <dsp:sp modelId="{2A08C9C9-08DC-3447-A65D-1A874CA863FF}">
      <dsp:nvSpPr>
        <dsp:cNvPr id="0" name=""/>
        <dsp:cNvSpPr/>
      </dsp:nvSpPr>
      <dsp:spPr>
        <a:xfrm>
          <a:off x="1312883" y="447687"/>
          <a:ext cx="212570" cy="405050"/>
        </a:xfrm>
        <a:custGeom>
          <a:avLst/>
          <a:gdLst/>
          <a:ahLst/>
          <a:cxnLst/>
          <a:rect l="0" t="0" r="0" b="0"/>
          <a:pathLst>
            <a:path>
              <a:moveTo>
                <a:pt x="0" y="405050"/>
              </a:moveTo>
              <a:lnTo>
                <a:pt x="106285" y="405050"/>
              </a:lnTo>
              <a:lnTo>
                <a:pt x="106285" y="0"/>
              </a:lnTo>
              <a:lnTo>
                <a:pt x="21257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7732" y="638777"/>
        <a:ext cx="22872" cy="22872"/>
      </dsp:txXfrm>
    </dsp:sp>
    <dsp:sp modelId="{0EBAD5F1-D554-494B-9CEC-1C32BA079E10}">
      <dsp:nvSpPr>
        <dsp:cNvPr id="0" name=""/>
        <dsp:cNvSpPr/>
      </dsp:nvSpPr>
      <dsp:spPr>
        <a:xfrm rot="16200000">
          <a:off x="298124" y="690718"/>
          <a:ext cx="1705477" cy="32404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500" b="0" i="1" kern="1200" smtClean="0">
                    <a:latin typeface="Cambria Math" panose="02040503050406030204" pitchFamily="18" charset="0"/>
                  </a:rPr>
                  <m:t>𝑚</m:t>
                </m:r>
              </m:oMath>
            </m:oMathPara>
          </a14:m>
          <a:endParaRPr lang="en-US" sz="1500" kern="1200" dirty="0"/>
        </a:p>
      </dsp:txBody>
      <dsp:txXfrm>
        <a:off x="298124" y="690718"/>
        <a:ext cx="1705477" cy="324040"/>
      </dsp:txXfrm>
    </dsp:sp>
    <dsp:sp modelId="{C114DDFF-0552-804A-9F05-95FD78DB978C}">
      <dsp:nvSpPr>
        <dsp:cNvPr id="0" name=""/>
        <dsp:cNvSpPr/>
      </dsp:nvSpPr>
      <dsp:spPr>
        <a:xfrm>
          <a:off x="1525454" y="285667"/>
          <a:ext cx="1062853" cy="3240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Mint</a:t>
          </a:r>
        </a:p>
      </dsp:txBody>
      <dsp:txXfrm>
        <a:off x="1525454" y="285667"/>
        <a:ext cx="1062853" cy="324040"/>
      </dsp:txXfrm>
    </dsp:sp>
    <dsp:sp modelId="{B7DF4AB0-21E8-0F49-86FE-23236CEE8247}">
      <dsp:nvSpPr>
        <dsp:cNvPr id="0" name=""/>
        <dsp:cNvSpPr/>
      </dsp:nvSpPr>
      <dsp:spPr>
        <a:xfrm>
          <a:off x="2800877" y="83142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MintRequest</a:t>
          </a:r>
          <a:endParaRPr lang="en-US" sz="1000" kern="1200" dirty="0"/>
        </a:p>
      </dsp:txBody>
      <dsp:txXfrm>
        <a:off x="2800877" y="83142"/>
        <a:ext cx="1062853" cy="324040"/>
      </dsp:txXfrm>
    </dsp:sp>
    <dsp:sp modelId="{41C344FA-88C9-024F-A55E-DEE23E3AAD7D}">
      <dsp:nvSpPr>
        <dsp:cNvPr id="0" name=""/>
        <dsp:cNvSpPr/>
      </dsp:nvSpPr>
      <dsp:spPr>
        <a:xfrm>
          <a:off x="2800877" y="488192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MintResponse</a:t>
          </a:r>
          <a:endParaRPr lang="en-US" sz="1000" kern="1200" dirty="0"/>
        </a:p>
      </dsp:txBody>
      <dsp:txXfrm>
        <a:off x="2800877" y="488192"/>
        <a:ext cx="1062853" cy="324040"/>
      </dsp:txXfrm>
    </dsp:sp>
    <dsp:sp modelId="{BC1C9FC3-6540-2440-8DB2-DF7E060F6E9C}">
      <dsp:nvSpPr>
        <dsp:cNvPr id="0" name=""/>
        <dsp:cNvSpPr/>
      </dsp:nvSpPr>
      <dsp:spPr>
        <a:xfrm>
          <a:off x="1525454" y="1095768"/>
          <a:ext cx="1062853" cy="3240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MintFrom</a:t>
          </a:r>
          <a:endParaRPr lang="en-US" sz="1000" kern="1200" dirty="0"/>
        </a:p>
      </dsp:txBody>
      <dsp:txXfrm>
        <a:off x="1525454" y="1095768"/>
        <a:ext cx="1062853" cy="324040"/>
      </dsp:txXfrm>
    </dsp:sp>
    <dsp:sp modelId="{336E12B0-4711-DD49-8920-5A1ED78F0AC8}">
      <dsp:nvSpPr>
        <dsp:cNvPr id="0" name=""/>
        <dsp:cNvSpPr/>
      </dsp:nvSpPr>
      <dsp:spPr>
        <a:xfrm>
          <a:off x="2800877" y="893243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MintFromRequest</a:t>
          </a:r>
          <a:endParaRPr lang="en-US" sz="1000" kern="1200" dirty="0"/>
        </a:p>
      </dsp:txBody>
      <dsp:txXfrm>
        <a:off x="2800877" y="893243"/>
        <a:ext cx="1062853" cy="324040"/>
      </dsp:txXfrm>
    </dsp:sp>
    <dsp:sp modelId="{DDBFCC67-0BD8-164F-852D-AC8B7ADD2337}">
      <dsp:nvSpPr>
        <dsp:cNvPr id="0" name=""/>
        <dsp:cNvSpPr/>
      </dsp:nvSpPr>
      <dsp:spPr>
        <a:xfrm>
          <a:off x="2800877" y="1298294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MintFromResponse</a:t>
          </a:r>
          <a:endParaRPr lang="en-US" sz="1000" kern="1200" dirty="0"/>
        </a:p>
      </dsp:txBody>
      <dsp:txXfrm>
        <a:off x="2800877" y="1298294"/>
        <a:ext cx="1062853" cy="3240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1C4E9-1658-7C4C-9706-D540BFF4075B}">
      <dsp:nvSpPr>
        <dsp:cNvPr id="0" name=""/>
        <dsp:cNvSpPr/>
      </dsp:nvSpPr>
      <dsp:spPr>
        <a:xfrm>
          <a:off x="0" y="0"/>
          <a:ext cx="38745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2975-B7EA-8149-9DE1-9FF9FFFA9A1C}">
      <dsp:nvSpPr>
        <dsp:cNvPr id="0" name=""/>
        <dsp:cNvSpPr/>
      </dsp:nvSpPr>
      <dsp:spPr>
        <a:xfrm>
          <a:off x="0" y="0"/>
          <a:ext cx="401314" cy="1932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Definition</a:t>
          </a:r>
          <a:endParaRPr lang="en-US" sz="1400" kern="1200" dirty="0"/>
        </a:p>
      </dsp:txBody>
      <dsp:txXfrm>
        <a:off x="0" y="0"/>
        <a:ext cx="401314" cy="1932359"/>
      </dsp:txXfrm>
    </dsp:sp>
    <dsp:sp modelId="{4A440C53-11BA-CC41-BB69-0BD18F984C2B}">
      <dsp:nvSpPr>
        <dsp:cNvPr id="0" name=""/>
        <dsp:cNvSpPr/>
      </dsp:nvSpPr>
      <dsp:spPr>
        <a:xfrm>
          <a:off x="459432" y="18210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endParaRPr lang="en-US" sz="1600" i="1" kern="1200" dirty="0"/>
        </a:p>
      </dsp:txBody>
      <dsp:txXfrm>
        <a:off x="459432" y="18210"/>
        <a:ext cx="1491687" cy="364204"/>
      </dsp:txXfrm>
    </dsp:sp>
    <dsp:sp modelId="{5A45C9A7-562A-6F4C-86BF-9ABCC7DD8956}">
      <dsp:nvSpPr>
        <dsp:cNvPr id="0" name=""/>
        <dsp:cNvSpPr/>
      </dsp:nvSpPr>
      <dsp:spPr>
        <a:xfrm>
          <a:off x="2009237" y="18210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settings</a:t>
          </a:r>
        </a:p>
      </dsp:txBody>
      <dsp:txXfrm>
        <a:off x="2009237" y="18210"/>
        <a:ext cx="1491687" cy="364204"/>
      </dsp:txXfrm>
    </dsp:sp>
    <dsp:sp modelId="{D0EAE9A7-9460-2648-B5C9-BC4BD1AF22F1}">
      <dsp:nvSpPr>
        <dsp:cNvPr id="0" name=""/>
        <dsp:cNvSpPr/>
      </dsp:nvSpPr>
      <dsp:spPr>
        <a:xfrm>
          <a:off x="401314" y="382414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BF3D2-1033-4845-B351-50F99FC64885}">
      <dsp:nvSpPr>
        <dsp:cNvPr id="0" name=""/>
        <dsp:cNvSpPr/>
      </dsp:nvSpPr>
      <dsp:spPr>
        <a:xfrm>
          <a:off x="459432" y="400624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~d</a:t>
          </a:r>
        </a:p>
      </dsp:txBody>
      <dsp:txXfrm>
        <a:off x="459432" y="400624"/>
        <a:ext cx="1491687" cy="364204"/>
      </dsp:txXfrm>
    </dsp:sp>
    <dsp:sp modelId="{1DB80776-E333-0A48-BBC7-7DD065EF5E35}">
      <dsp:nvSpPr>
        <dsp:cNvPr id="0" name=""/>
        <dsp:cNvSpPr/>
      </dsp:nvSpPr>
      <dsp:spPr>
        <a:xfrm>
          <a:off x="2009237" y="400624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decimals = 0</a:t>
          </a:r>
        </a:p>
      </dsp:txBody>
      <dsp:txXfrm>
        <a:off x="2009237" y="400624"/>
        <a:ext cx="1491687" cy="364204"/>
      </dsp:txXfrm>
    </dsp:sp>
    <dsp:sp modelId="{A999A2B8-078A-1340-8ABE-03684BA41A2A}">
      <dsp:nvSpPr>
        <dsp:cNvPr id="0" name=""/>
        <dsp:cNvSpPr/>
      </dsp:nvSpPr>
      <dsp:spPr>
        <a:xfrm>
          <a:off x="401314" y="764829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29ECF-CB91-1B40-9A37-D72CE4BF3723}">
      <dsp:nvSpPr>
        <dsp:cNvPr id="0" name=""/>
        <dsp:cNvSpPr/>
      </dsp:nvSpPr>
      <dsp:spPr>
        <a:xfrm>
          <a:off x="459432" y="783039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g</a:t>
          </a:r>
        </a:p>
      </dsp:txBody>
      <dsp:txXfrm>
        <a:off x="459432" y="783039"/>
        <a:ext cx="1491687" cy="364204"/>
      </dsp:txXfrm>
    </dsp:sp>
    <dsp:sp modelId="{A82BE121-D986-C047-A131-4DCE16350721}">
      <dsp:nvSpPr>
        <dsp:cNvPr id="0" name=""/>
        <dsp:cNvSpPr/>
      </dsp:nvSpPr>
      <dsp:spPr>
        <a:xfrm>
          <a:off x="2009237" y="783039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transferable &amp; burnable</a:t>
          </a:r>
        </a:p>
      </dsp:txBody>
      <dsp:txXfrm>
        <a:off x="2009237" y="783039"/>
        <a:ext cx="1491687" cy="364204"/>
      </dsp:txXfrm>
    </dsp:sp>
    <dsp:sp modelId="{5F4CC15B-3022-F947-9CD7-DEBDC2C9A9C7}">
      <dsp:nvSpPr>
        <dsp:cNvPr id="0" name=""/>
        <dsp:cNvSpPr/>
      </dsp:nvSpPr>
      <dsp:spPr>
        <a:xfrm>
          <a:off x="401314" y="1147243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191A6-38F6-6846-BED9-B6F8378FD5B5}">
      <dsp:nvSpPr>
        <dsp:cNvPr id="0" name=""/>
        <dsp:cNvSpPr/>
      </dsp:nvSpPr>
      <dsp:spPr>
        <a:xfrm>
          <a:off x="459432" y="1165454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SC</a:t>
          </a:r>
        </a:p>
      </dsp:txBody>
      <dsp:txXfrm>
        <a:off x="459432" y="1165454"/>
        <a:ext cx="1491687" cy="364204"/>
      </dsp:txXfrm>
    </dsp:sp>
    <dsp:sp modelId="{60F1EBB0-F136-1F41-A7E5-EDC9FF541B1C}">
      <dsp:nvSpPr>
        <dsp:cNvPr id="0" name=""/>
        <dsp:cNvSpPr/>
      </dsp:nvSpPr>
      <dsp:spPr>
        <a:xfrm>
          <a:off x="2009237" y="1165454"/>
          <a:ext cx="1491687" cy="18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role = minters</a:t>
          </a:r>
        </a:p>
      </dsp:txBody>
      <dsp:txXfrm>
        <a:off x="2009237" y="1165454"/>
        <a:ext cx="1491687" cy="182102"/>
      </dsp:txXfrm>
    </dsp:sp>
    <dsp:sp modelId="{8C9D0E6A-2BEF-C248-ABFE-E76A71142D4D}">
      <dsp:nvSpPr>
        <dsp:cNvPr id="0" name=""/>
        <dsp:cNvSpPr/>
      </dsp:nvSpPr>
      <dsp:spPr>
        <a:xfrm>
          <a:off x="1951120" y="1347556"/>
          <a:ext cx="14916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5E6B5-6196-6143-8A4A-E2D458A1D411}">
      <dsp:nvSpPr>
        <dsp:cNvPr id="0" name=""/>
        <dsp:cNvSpPr/>
      </dsp:nvSpPr>
      <dsp:spPr>
        <a:xfrm>
          <a:off x="2009237" y="1347556"/>
          <a:ext cx="1491687" cy="18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apply to </a:t>
          </a:r>
          <a:r>
            <a:rPr lang="en-US" sz="800" kern="1200" dirty="0" err="1"/>
            <a:t>mintable</a:t>
          </a:r>
          <a:endParaRPr lang="en-US" sz="800" kern="1200" dirty="0"/>
        </a:p>
      </dsp:txBody>
      <dsp:txXfrm>
        <a:off x="2009237" y="1347556"/>
        <a:ext cx="1491687" cy="182102"/>
      </dsp:txXfrm>
    </dsp:sp>
    <dsp:sp modelId="{D566B045-D591-DE4B-AEC5-CCA7819D97BF}">
      <dsp:nvSpPr>
        <dsp:cNvPr id="0" name=""/>
        <dsp:cNvSpPr/>
      </dsp:nvSpPr>
      <dsp:spPr>
        <a:xfrm>
          <a:off x="401314" y="1529658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231A5-2EB5-8940-B8A0-49300D9D5807}">
      <dsp:nvSpPr>
        <dsp:cNvPr id="0" name=""/>
        <dsp:cNvSpPr/>
      </dsp:nvSpPr>
      <dsp:spPr>
        <a:xfrm>
          <a:off x="459432" y="1547868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</a:t>
          </a:r>
          <a:r>
            <a:rPr lang="en-US" sz="1400" i="1" kern="1200" dirty="0"/>
            <a:t> - </a:t>
          </a:r>
          <a14:m xmlns:a14="http://schemas.microsoft.com/office/drawing/2010/main">
            <m:oMath xmlns:m="http://schemas.openxmlformats.org/officeDocument/2006/math">
              <m:r>
                <a:rPr lang="en-US" sz="1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</m:oMath>
          </a14:m>
          <a:r>
            <a:rPr lang="en-US" sz="1400" i="1" kern="1200" dirty="0"/>
            <a:t>SKU</a:t>
          </a:r>
        </a:p>
      </dsp:txBody>
      <dsp:txXfrm>
        <a:off x="459432" y="1547868"/>
        <a:ext cx="1491687" cy="364204"/>
      </dsp:txXfrm>
    </dsp:sp>
    <dsp:sp modelId="{2B9B5C38-3262-0E47-A256-D32332021BE5}">
      <dsp:nvSpPr>
        <dsp:cNvPr id="0" name=""/>
        <dsp:cNvSpPr/>
      </dsp:nvSpPr>
      <dsp:spPr>
        <a:xfrm>
          <a:off x="2009237" y="1547868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15 characters long, starting with a capital letter T</a:t>
          </a:r>
        </a:p>
      </dsp:txBody>
      <dsp:txXfrm>
        <a:off x="2009237" y="1547868"/>
        <a:ext cx="1491687" cy="364204"/>
      </dsp:txXfrm>
    </dsp:sp>
    <dsp:sp modelId="{5089E187-1BEC-B04D-AE0D-4C6CCF5A61BD}">
      <dsp:nvSpPr>
        <dsp:cNvPr id="0" name=""/>
        <dsp:cNvSpPr/>
      </dsp:nvSpPr>
      <dsp:spPr>
        <a:xfrm>
          <a:off x="401314" y="1912073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8DC7E-A4FE-7449-B5B8-7E29FFE0FB25}">
      <dsp:nvSpPr>
        <dsp:cNvPr id="0" name=""/>
        <dsp:cNvSpPr/>
      </dsp:nvSpPr>
      <dsp:spPr>
        <a:xfrm>
          <a:off x="4873639" y="2565560"/>
          <a:ext cx="91875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918759" y="148985"/>
              </a:lnTo>
              <a:lnTo>
                <a:pt x="918759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F2655-D9D9-0A4E-9668-844CDA870438}">
      <dsp:nvSpPr>
        <dsp:cNvPr id="0" name=""/>
        <dsp:cNvSpPr/>
      </dsp:nvSpPr>
      <dsp:spPr>
        <a:xfrm>
          <a:off x="4827919" y="256556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D89C-1DBE-FF48-9E33-8B4634C1F09B}">
      <dsp:nvSpPr>
        <dsp:cNvPr id="0" name=""/>
        <dsp:cNvSpPr/>
      </dsp:nvSpPr>
      <dsp:spPr>
        <a:xfrm>
          <a:off x="3954880" y="2565560"/>
          <a:ext cx="918759" cy="218622"/>
        </a:xfrm>
        <a:custGeom>
          <a:avLst/>
          <a:gdLst/>
          <a:ahLst/>
          <a:cxnLst/>
          <a:rect l="0" t="0" r="0" b="0"/>
          <a:pathLst>
            <a:path>
              <a:moveTo>
                <a:pt x="918759" y="0"/>
              </a:moveTo>
              <a:lnTo>
                <a:pt x="91875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152D-56A2-5C4A-82D3-AF71511D6C79}">
      <dsp:nvSpPr>
        <dsp:cNvPr id="0" name=""/>
        <dsp:cNvSpPr/>
      </dsp:nvSpPr>
      <dsp:spPr>
        <a:xfrm>
          <a:off x="4827919" y="186960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94CA-07B3-744C-89B0-19AE85109177}">
      <dsp:nvSpPr>
        <dsp:cNvPr id="0" name=""/>
        <dsp:cNvSpPr/>
      </dsp:nvSpPr>
      <dsp:spPr>
        <a:xfrm>
          <a:off x="3725190" y="1173640"/>
          <a:ext cx="114844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1148449" y="148985"/>
              </a:lnTo>
              <a:lnTo>
                <a:pt x="1148449" y="2186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ACDF-0BBD-1049-88B4-690224146466}">
      <dsp:nvSpPr>
        <dsp:cNvPr id="0" name=""/>
        <dsp:cNvSpPr/>
      </dsp:nvSpPr>
      <dsp:spPr>
        <a:xfrm>
          <a:off x="2990400" y="256556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3B243-4478-264C-960C-14D9537F96CF}">
      <dsp:nvSpPr>
        <dsp:cNvPr id="0" name=""/>
        <dsp:cNvSpPr/>
      </dsp:nvSpPr>
      <dsp:spPr>
        <a:xfrm>
          <a:off x="2576741" y="186960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459379" y="148985"/>
              </a:lnTo>
              <a:lnTo>
                <a:pt x="459379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5FB35-713A-7E49-AC6A-0624AE8B3E46}">
      <dsp:nvSpPr>
        <dsp:cNvPr id="0" name=""/>
        <dsp:cNvSpPr/>
      </dsp:nvSpPr>
      <dsp:spPr>
        <a:xfrm>
          <a:off x="2071641" y="256556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84207-FD15-1C43-98B4-7DDBE842C58D}">
      <dsp:nvSpPr>
        <dsp:cNvPr id="0" name=""/>
        <dsp:cNvSpPr/>
      </dsp:nvSpPr>
      <dsp:spPr>
        <a:xfrm>
          <a:off x="2117361" y="186960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459379" y="0"/>
              </a:moveTo>
              <a:lnTo>
                <a:pt x="45937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214D7-2F73-544B-B197-706936D6A1A2}">
      <dsp:nvSpPr>
        <dsp:cNvPr id="0" name=""/>
        <dsp:cNvSpPr/>
      </dsp:nvSpPr>
      <dsp:spPr>
        <a:xfrm>
          <a:off x="2576741" y="1173640"/>
          <a:ext cx="1148449" cy="218622"/>
        </a:xfrm>
        <a:custGeom>
          <a:avLst/>
          <a:gdLst/>
          <a:ahLst/>
          <a:cxnLst/>
          <a:rect l="0" t="0" r="0" b="0"/>
          <a:pathLst>
            <a:path>
              <a:moveTo>
                <a:pt x="1148449" y="0"/>
              </a:moveTo>
              <a:lnTo>
                <a:pt x="114844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771C8-AC92-AF43-BF5A-8DD740B5D5B0}">
      <dsp:nvSpPr>
        <dsp:cNvPr id="0" name=""/>
        <dsp:cNvSpPr/>
      </dsp:nvSpPr>
      <dsp:spPr>
        <a:xfrm>
          <a:off x="3265810" y="47768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459379" y="148985"/>
              </a:lnTo>
              <a:lnTo>
                <a:pt x="459379" y="21862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AA68C-AFF3-874D-9147-06E1DC57C5D5}">
      <dsp:nvSpPr>
        <dsp:cNvPr id="0" name=""/>
        <dsp:cNvSpPr/>
      </dsp:nvSpPr>
      <dsp:spPr>
        <a:xfrm>
          <a:off x="2806431" y="47768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459379" y="0"/>
              </a:moveTo>
              <a:lnTo>
                <a:pt x="45937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38B6-FD27-9E43-8039-D48F47F26967}">
      <dsp:nvSpPr>
        <dsp:cNvPr id="0" name=""/>
        <dsp:cNvSpPr/>
      </dsp:nvSpPr>
      <dsp:spPr>
        <a:xfrm>
          <a:off x="2889954" y="342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B1E4D-AF2B-914C-AEC7-D31E24426CCE}">
      <dsp:nvSpPr>
        <dsp:cNvPr id="0" name=""/>
        <dsp:cNvSpPr/>
      </dsp:nvSpPr>
      <dsp:spPr>
        <a:xfrm>
          <a:off x="2973478" y="7969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base </a:t>
          </a:r>
          <a14:m xmlns:a14="http://schemas.microsoft.com/office/drawing/2010/main">
            <m:oMath xmlns:m="http://schemas.openxmlformats.org/officeDocument/2006/math">
              <m:r>
                <a:rPr lang="en-US" sz="9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𝜏</m:t>
              </m:r>
            </m:oMath>
          </a14:m>
          <a:endParaRPr lang="en-US" sz="900" kern="1200" dirty="0"/>
        </a:p>
      </dsp:txBody>
      <dsp:txXfrm>
        <a:off x="2987459" y="93671"/>
        <a:ext cx="723750" cy="449375"/>
      </dsp:txXfrm>
    </dsp:sp>
    <dsp:sp modelId="{2B9633BC-EE5D-AB42-A3C1-F11E84BD1C5B}">
      <dsp:nvSpPr>
        <dsp:cNvPr id="0" name=""/>
        <dsp:cNvSpPr/>
      </dsp:nvSpPr>
      <dsp:spPr>
        <a:xfrm>
          <a:off x="2430575" y="69630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EBC965-8CB1-B145-8459-51A97CFEEC7E}">
      <dsp:nvSpPr>
        <dsp:cNvPr id="0" name=""/>
        <dsp:cNvSpPr/>
      </dsp:nvSpPr>
      <dsp:spPr>
        <a:xfrm>
          <a:off x="2514098" y="77565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hybrid</a:t>
          </a:r>
        </a:p>
      </dsp:txBody>
      <dsp:txXfrm>
        <a:off x="2528079" y="789631"/>
        <a:ext cx="723750" cy="449375"/>
      </dsp:txXfrm>
    </dsp:sp>
    <dsp:sp modelId="{F2E8FE57-4968-0B42-A685-EE63BD2B1E4D}">
      <dsp:nvSpPr>
        <dsp:cNvPr id="0" name=""/>
        <dsp:cNvSpPr/>
      </dsp:nvSpPr>
      <dsp:spPr>
        <a:xfrm>
          <a:off x="3349334" y="69630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8B36C-60E9-7643-8A59-4415D6613DA2}">
      <dsp:nvSpPr>
        <dsp:cNvPr id="0" name=""/>
        <dsp:cNvSpPr/>
      </dsp:nvSpPr>
      <dsp:spPr>
        <a:xfrm>
          <a:off x="3432857" y="77565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fungible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9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9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9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endParaRPr lang="en-US" sz="900" kern="1200" dirty="0"/>
        </a:p>
      </dsp:txBody>
      <dsp:txXfrm>
        <a:off x="3446838" y="789631"/>
        <a:ext cx="723750" cy="449375"/>
      </dsp:txXfrm>
    </dsp:sp>
    <dsp:sp modelId="{4FF53408-12B9-FA40-9C13-BDBDDF47F8F1}">
      <dsp:nvSpPr>
        <dsp:cNvPr id="0" name=""/>
        <dsp:cNvSpPr/>
      </dsp:nvSpPr>
      <dsp:spPr>
        <a:xfrm>
          <a:off x="2200885" y="139226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0D484-D2DD-7445-B5A4-D44BCD20B7C5}">
      <dsp:nvSpPr>
        <dsp:cNvPr id="0" name=""/>
        <dsp:cNvSpPr/>
      </dsp:nvSpPr>
      <dsp:spPr>
        <a:xfrm>
          <a:off x="2284408" y="147161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fractional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900" b="0" i="1" kern="1200" smtClean="0">
                    <a:latin typeface="Cambria Math" panose="02040503050406030204" pitchFamily="18" charset="0"/>
                  </a:rPr>
                  <m:t>𝑑</m:t>
                </m:r>
              </m:oMath>
            </m:oMathPara>
          </a14:m>
          <a:endParaRPr lang="en-US" sz="900" i="1" kern="1200" dirty="0"/>
        </a:p>
      </dsp:txBody>
      <dsp:txXfrm>
        <a:off x="2298389" y="1485591"/>
        <a:ext cx="723750" cy="449375"/>
      </dsp:txXfrm>
    </dsp:sp>
    <dsp:sp modelId="{45692843-84B7-B349-8289-8253DBA0FA30}">
      <dsp:nvSpPr>
        <dsp:cNvPr id="0" name=""/>
        <dsp:cNvSpPr/>
      </dsp:nvSpPr>
      <dsp:spPr>
        <a:xfrm>
          <a:off x="1741505" y="208822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DEDC6-FD43-DC41-9A85-3E4892CBFCC1}">
      <dsp:nvSpPr>
        <dsp:cNvPr id="0" name=""/>
        <dsp:cNvSpPr/>
      </dsp:nvSpPr>
      <dsp:spPr>
        <a:xfrm>
          <a:off x="1825029" y="216757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variable quantity</a:t>
          </a:r>
        </a:p>
      </dsp:txBody>
      <dsp:txXfrm>
        <a:off x="1839010" y="2181551"/>
        <a:ext cx="723750" cy="449375"/>
      </dsp:txXfrm>
    </dsp:sp>
    <dsp:sp modelId="{34D8D8BD-C34E-704D-AD6A-647EAE115A36}">
      <dsp:nvSpPr>
        <dsp:cNvPr id="0" name=""/>
        <dsp:cNvSpPr/>
      </dsp:nvSpPr>
      <dsp:spPr>
        <a:xfrm>
          <a:off x="1741505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548EF-150E-7642-B14F-962E515E024F}">
      <dsp:nvSpPr>
        <dsp:cNvPr id="0" name=""/>
        <dsp:cNvSpPr/>
      </dsp:nvSpPr>
      <dsp:spPr>
        <a:xfrm>
          <a:off x="1825029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Fiat Currency</a:t>
          </a:r>
        </a:p>
      </dsp:txBody>
      <dsp:txXfrm>
        <a:off x="1839010" y="2877511"/>
        <a:ext cx="723750" cy="449375"/>
      </dsp:txXfrm>
    </dsp:sp>
    <dsp:sp modelId="{D1512AA4-7C16-CF4C-B253-EFB2B9E47017}">
      <dsp:nvSpPr>
        <dsp:cNvPr id="0" name=""/>
        <dsp:cNvSpPr/>
      </dsp:nvSpPr>
      <dsp:spPr>
        <a:xfrm>
          <a:off x="2660264" y="208822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69F9A0-5B32-0148-8A28-009118DEBB10}">
      <dsp:nvSpPr>
        <dsp:cNvPr id="0" name=""/>
        <dsp:cNvSpPr/>
      </dsp:nvSpPr>
      <dsp:spPr>
        <a:xfrm>
          <a:off x="2743788" y="216757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fixed quantity</a:t>
          </a:r>
        </a:p>
      </dsp:txBody>
      <dsp:txXfrm>
        <a:off x="2757769" y="2181551"/>
        <a:ext cx="723750" cy="449375"/>
      </dsp:txXfrm>
    </dsp:sp>
    <dsp:sp modelId="{56F689D2-A965-304D-B1DC-01442ABF3038}">
      <dsp:nvSpPr>
        <dsp:cNvPr id="0" name=""/>
        <dsp:cNvSpPr/>
      </dsp:nvSpPr>
      <dsp:spPr>
        <a:xfrm>
          <a:off x="2660264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AF647-FAD6-404D-8C54-8319E393F368}">
      <dsp:nvSpPr>
        <dsp:cNvPr id="0" name=""/>
        <dsp:cNvSpPr/>
      </dsp:nvSpPr>
      <dsp:spPr>
        <a:xfrm>
          <a:off x="2743788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ICO</a:t>
          </a:r>
        </a:p>
      </dsp:txBody>
      <dsp:txXfrm>
        <a:off x="2757769" y="2877511"/>
        <a:ext cx="723750" cy="449375"/>
      </dsp:txXfrm>
    </dsp:sp>
    <dsp:sp modelId="{B6156677-1472-D648-BBDF-3B8E7D8C9535}">
      <dsp:nvSpPr>
        <dsp:cNvPr id="0" name=""/>
        <dsp:cNvSpPr/>
      </dsp:nvSpPr>
      <dsp:spPr>
        <a:xfrm>
          <a:off x="4497783" y="139226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741F9-0289-3046-8CC2-17EA4DD821EE}">
      <dsp:nvSpPr>
        <dsp:cNvPr id="0" name=""/>
        <dsp:cNvSpPr/>
      </dsp:nvSpPr>
      <dsp:spPr>
        <a:xfrm>
          <a:off x="4581307" y="147161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whole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dirty="0"/>
            <a:t>~d</a:t>
          </a:r>
        </a:p>
      </dsp:txBody>
      <dsp:txXfrm>
        <a:off x="4595288" y="1485591"/>
        <a:ext cx="723750" cy="449375"/>
      </dsp:txXfrm>
    </dsp:sp>
    <dsp:sp modelId="{6256CD7E-3FDF-A14E-A8D3-0CD197A2270B}">
      <dsp:nvSpPr>
        <dsp:cNvPr id="0" name=""/>
        <dsp:cNvSpPr/>
      </dsp:nvSpPr>
      <dsp:spPr>
        <a:xfrm>
          <a:off x="4497783" y="208822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CFFE6-AF4B-FA42-845C-702F0E8FD2AB}">
      <dsp:nvSpPr>
        <dsp:cNvPr id="0" name=""/>
        <dsp:cNvSpPr/>
      </dsp:nvSpPr>
      <dsp:spPr>
        <a:xfrm>
          <a:off x="4581307" y="216757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variable quantity</a:t>
          </a:r>
        </a:p>
      </dsp:txBody>
      <dsp:txXfrm>
        <a:off x="4595288" y="2181551"/>
        <a:ext cx="723750" cy="449375"/>
      </dsp:txXfrm>
    </dsp:sp>
    <dsp:sp modelId="{A1C457A2-E85B-094E-AA70-5F16348EC89E}">
      <dsp:nvSpPr>
        <dsp:cNvPr id="0" name=""/>
        <dsp:cNvSpPr/>
      </dsp:nvSpPr>
      <dsp:spPr>
        <a:xfrm>
          <a:off x="3579024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2410C-94E4-8B49-8D4E-835337212FD0}">
      <dsp:nvSpPr>
        <dsp:cNvPr id="0" name=""/>
        <dsp:cNvSpPr/>
      </dsp:nvSpPr>
      <dsp:spPr>
        <a:xfrm>
          <a:off x="3662547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SKU</a:t>
          </a:r>
        </a:p>
      </dsp:txBody>
      <dsp:txXfrm>
        <a:off x="3676528" y="2877511"/>
        <a:ext cx="723750" cy="449375"/>
      </dsp:txXfrm>
    </dsp:sp>
    <dsp:sp modelId="{6B307CA7-63B7-6F45-ACF4-A6B40CFDADE8}">
      <dsp:nvSpPr>
        <dsp:cNvPr id="0" name=""/>
        <dsp:cNvSpPr/>
      </dsp:nvSpPr>
      <dsp:spPr>
        <a:xfrm>
          <a:off x="4497783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E5794-AEC1-2742-894D-C37EE33339FE}">
      <dsp:nvSpPr>
        <dsp:cNvPr id="0" name=""/>
        <dsp:cNvSpPr/>
      </dsp:nvSpPr>
      <dsp:spPr>
        <a:xfrm>
          <a:off x="4581307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Stock</a:t>
          </a:r>
        </a:p>
      </dsp:txBody>
      <dsp:txXfrm>
        <a:off x="4595288" y="2877511"/>
        <a:ext cx="723750" cy="449375"/>
      </dsp:txXfrm>
    </dsp:sp>
    <dsp:sp modelId="{B07781EF-691D-4441-9320-DCD6BCB0AF63}">
      <dsp:nvSpPr>
        <dsp:cNvPr id="0" name=""/>
        <dsp:cNvSpPr/>
      </dsp:nvSpPr>
      <dsp:spPr>
        <a:xfrm>
          <a:off x="5416542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1E11A-4274-9E46-B82A-456F3191C3B5}">
      <dsp:nvSpPr>
        <dsp:cNvPr id="0" name=""/>
        <dsp:cNvSpPr/>
      </dsp:nvSpPr>
      <dsp:spPr>
        <a:xfrm>
          <a:off x="5500066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Loyalty</a:t>
          </a:r>
        </a:p>
      </dsp:txBody>
      <dsp:txXfrm>
        <a:off x="5514047" y="2877511"/>
        <a:ext cx="723750" cy="4493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B99B-7E0A-3B48-A4A4-E04A067C9EAE}">
      <dsp:nvSpPr>
        <dsp:cNvPr id="0" name=""/>
        <dsp:cNvSpPr/>
      </dsp:nvSpPr>
      <dsp:spPr>
        <a:xfrm>
          <a:off x="-3846664" y="-590742"/>
          <a:ext cx="4584636" cy="4584636"/>
        </a:xfrm>
        <a:prstGeom prst="blockArc">
          <a:avLst>
            <a:gd name="adj1" fmla="val 18900000"/>
            <a:gd name="adj2" fmla="val 2700000"/>
            <a:gd name="adj3" fmla="val 471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81AC-9466-DC43-8DBE-1E38B8F28B6A}">
      <dsp:nvSpPr>
        <dsp:cNvPr id="0" name=""/>
        <dsp:cNvSpPr/>
      </dsp:nvSpPr>
      <dsp:spPr>
        <a:xfrm>
          <a:off x="323471" y="212628"/>
          <a:ext cx="4923365" cy="425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{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𝑑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(Fungible: sub-dividable &amp; Supply Control)</a:t>
          </a:r>
        </a:p>
      </dsp:txBody>
      <dsp:txXfrm>
        <a:off x="323471" y="212628"/>
        <a:ext cx="4923365" cy="425530"/>
      </dsp:txXfrm>
    </dsp:sp>
    <dsp:sp modelId="{7B1EDA04-DD7F-1548-828C-43E12F14915F}">
      <dsp:nvSpPr>
        <dsp:cNvPr id="0" name=""/>
        <dsp:cNvSpPr/>
      </dsp:nvSpPr>
      <dsp:spPr>
        <a:xfrm>
          <a:off x="57515" y="159437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9CF1B-3804-9649-8AD1-C8BEC7B357B8}">
      <dsp:nvSpPr>
        <dsp:cNvPr id="0" name=""/>
        <dsp:cNvSpPr/>
      </dsp:nvSpPr>
      <dsp:spPr>
        <a:xfrm>
          <a:off x="628394" y="850719"/>
          <a:ext cx="4618443" cy="425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{~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,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(Non-fungible: non-transferable &amp; </a:t>
          </a:r>
          <a:r>
            <a:rPr lang="en-US" sz="1600" kern="1200" dirty="0" err="1"/>
            <a:t>suspendable</a:t>
          </a:r>
          <a:r>
            <a:rPr lang="en-US" sz="1600" kern="1200" dirty="0"/>
            <a:t>) (implicit </a:t>
          </a:r>
          <a:r>
            <a:rPr lang="en-US" sz="1600" i="1" kern="1200" dirty="0"/>
            <a:t>~d</a:t>
          </a:r>
          <a:r>
            <a:rPr lang="en-US" sz="1600" kern="1200" dirty="0"/>
            <a:t>)</a:t>
          </a:r>
        </a:p>
      </dsp:txBody>
      <dsp:txXfrm>
        <a:off x="628394" y="850719"/>
        <a:ext cx="4618443" cy="425530"/>
      </dsp:txXfrm>
    </dsp:sp>
    <dsp:sp modelId="{6275B56F-6726-0843-908B-113EB3BA759E}">
      <dsp:nvSpPr>
        <dsp:cNvPr id="0" name=""/>
        <dsp:cNvSpPr/>
      </dsp:nvSpPr>
      <dsp:spPr>
        <a:xfrm>
          <a:off x="362437" y="797528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84D88-305D-814D-89A3-55CF7DE965B3}">
      <dsp:nvSpPr>
        <dsp:cNvPr id="0" name=""/>
        <dsp:cNvSpPr/>
      </dsp:nvSpPr>
      <dsp:spPr>
        <a:xfrm>
          <a:off x="721980" y="1488810"/>
          <a:ext cx="4524856" cy="4255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){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𝑒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𝑡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(Hybrid: expire-able &amp; transferable)</a:t>
          </a:r>
        </a:p>
      </dsp:txBody>
      <dsp:txXfrm>
        <a:off x="721980" y="1488810"/>
        <a:ext cx="4524856" cy="425530"/>
      </dsp:txXfrm>
    </dsp:sp>
    <dsp:sp modelId="{94615077-F38A-0643-B831-527605BAC559}">
      <dsp:nvSpPr>
        <dsp:cNvPr id="0" name=""/>
        <dsp:cNvSpPr/>
      </dsp:nvSpPr>
      <dsp:spPr>
        <a:xfrm>
          <a:off x="456024" y="1435619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D7184-B4BB-1F4B-B7CA-5C7CE7D41578}">
      <dsp:nvSpPr>
        <dsp:cNvPr id="0" name=""/>
        <dsp:cNvSpPr/>
      </dsp:nvSpPr>
      <dsp:spPr>
        <a:xfrm>
          <a:off x="628394" y="2126901"/>
          <a:ext cx="4618443" cy="4255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{</m:t>
              </m:r>
            </m:oMath>
          </a14:m>
          <a:r>
            <a:rPr lang="en-US" sz="1600" i="1" kern="1200" dirty="0"/>
            <a:t>~d,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𝑔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 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(Fungible: whole, delegable &amp; Supply Control)</a:t>
          </a:r>
        </a:p>
      </dsp:txBody>
      <dsp:txXfrm>
        <a:off x="628394" y="2126901"/>
        <a:ext cx="4618443" cy="425530"/>
      </dsp:txXfrm>
    </dsp:sp>
    <dsp:sp modelId="{5EEBA76B-93B7-2A41-87DA-B8CC7C64F96C}">
      <dsp:nvSpPr>
        <dsp:cNvPr id="0" name=""/>
        <dsp:cNvSpPr/>
      </dsp:nvSpPr>
      <dsp:spPr>
        <a:xfrm>
          <a:off x="362437" y="2073710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0CA41-BB9C-5B41-8984-9370A41EE31B}">
      <dsp:nvSpPr>
        <dsp:cNvPr id="0" name=""/>
        <dsp:cNvSpPr/>
      </dsp:nvSpPr>
      <dsp:spPr>
        <a:xfrm>
          <a:off x="323471" y="2764992"/>
          <a:ext cx="4923365" cy="4255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5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5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5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r>
            <a:rPr lang="en-US" sz="1500" kern="1200" dirty="0"/>
            <a:t>{</a:t>
          </a:r>
          <a:r>
            <a:rPr lang="en-US" sz="1400" i="1" kern="1200" dirty="0"/>
            <a:t>~d</a:t>
          </a:r>
          <a14:m xmlns:a14="http://schemas.microsoft.com/office/drawing/2010/main">
            <m:oMath xmlns:m="http://schemas.openxmlformats.org/officeDocument/2006/math">
              <m:r>
                <a:rPr lang="en-US" sz="15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𝑔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 </m:t>
              </m:r>
              <m:r>
                <a:rPr lang="en-US" sz="15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}+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𝑆𝐾𝑈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]</m:t>
              </m:r>
            </m:oMath>
          </a14:m>
          <a:r>
            <a:rPr lang="en-US" sz="1500" kern="1200" dirty="0"/>
            <a:t> (Fungible: whole, delegable &amp; Supply Control and a SKU property)</a:t>
          </a:r>
        </a:p>
      </dsp:txBody>
      <dsp:txXfrm>
        <a:off x="323471" y="2764992"/>
        <a:ext cx="4923365" cy="425530"/>
      </dsp:txXfrm>
    </dsp:sp>
    <dsp:sp modelId="{DBCE4932-679C-CF49-96F3-733C030B0AB7}">
      <dsp:nvSpPr>
        <dsp:cNvPr id="0" name=""/>
        <dsp:cNvSpPr/>
      </dsp:nvSpPr>
      <dsp:spPr>
        <a:xfrm>
          <a:off x="57515" y="2711801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B99B-7E0A-3B48-A4A4-E04A067C9EAE}">
      <dsp:nvSpPr>
        <dsp:cNvPr id="0" name=""/>
        <dsp:cNvSpPr/>
      </dsp:nvSpPr>
      <dsp:spPr>
        <a:xfrm>
          <a:off x="-3846664" y="-590742"/>
          <a:ext cx="4584636" cy="4584636"/>
        </a:xfrm>
        <a:prstGeom prst="blockArc">
          <a:avLst>
            <a:gd name="adj1" fmla="val 18900000"/>
            <a:gd name="adj2" fmla="val 2700000"/>
            <a:gd name="adj3" fmla="val 471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81AC-9466-DC43-8DBE-1E38B8F28B6A}">
      <dsp:nvSpPr>
        <dsp:cNvPr id="0" name=""/>
        <dsp:cNvSpPr/>
      </dsp:nvSpPr>
      <dsp:spPr>
        <a:xfrm>
          <a:off x="323471" y="212628"/>
          <a:ext cx="3303666" cy="425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i="1" kern="1200" smtClean="0">
                    <a:latin typeface="Cambria Math" panose="02040503050406030204" pitchFamily="18" charset="0"/>
                  </a:rPr>
                  <m:t>𝑃h𝑦𝑠𝑖𝑐𝑎𝑙</m:t>
                </m:r>
                <m:r>
                  <a:rPr lang="en-US" sz="1700" i="1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i="1" kern="1200" smtClean="0">
                    <a:latin typeface="Cambria Math" panose="02040503050406030204" pitchFamily="18" charset="0"/>
                  </a:rPr>
                  <m:t>𝐶𝑎𝑠h</m:t>
                </m:r>
              </m:oMath>
            </m:oMathPara>
          </a14:m>
          <a:endParaRPr lang="en-US" sz="1700" kern="1200" dirty="0"/>
        </a:p>
      </dsp:txBody>
      <dsp:txXfrm>
        <a:off x="323471" y="212628"/>
        <a:ext cx="3303666" cy="425530"/>
      </dsp:txXfrm>
    </dsp:sp>
    <dsp:sp modelId="{7B1EDA04-DD7F-1548-828C-43E12F14915F}">
      <dsp:nvSpPr>
        <dsp:cNvPr id="0" name=""/>
        <dsp:cNvSpPr/>
      </dsp:nvSpPr>
      <dsp:spPr>
        <a:xfrm>
          <a:off x="57515" y="159437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9CF1B-3804-9649-8AD1-C8BEC7B357B8}">
      <dsp:nvSpPr>
        <dsp:cNvPr id="0" name=""/>
        <dsp:cNvSpPr/>
      </dsp:nvSpPr>
      <dsp:spPr>
        <a:xfrm>
          <a:off x="628394" y="850719"/>
          <a:ext cx="2998744" cy="425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kern="1200" smtClean="0">
                    <a:latin typeface="Cambria Math" panose="02040503050406030204" pitchFamily="18" charset="0"/>
                  </a:rPr>
                  <m:t>𝑉𝑜𝑡𝑒</m:t>
                </m:r>
              </m:oMath>
            </m:oMathPara>
          </a14:m>
          <a:endParaRPr lang="en-US" sz="1700" kern="1200" dirty="0"/>
        </a:p>
      </dsp:txBody>
      <dsp:txXfrm>
        <a:off x="628394" y="850719"/>
        <a:ext cx="2998744" cy="425530"/>
      </dsp:txXfrm>
    </dsp:sp>
    <dsp:sp modelId="{6275B56F-6726-0843-908B-113EB3BA759E}">
      <dsp:nvSpPr>
        <dsp:cNvPr id="0" name=""/>
        <dsp:cNvSpPr/>
      </dsp:nvSpPr>
      <dsp:spPr>
        <a:xfrm>
          <a:off x="362437" y="797528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84D88-305D-814D-89A3-55CF7DE965B3}">
      <dsp:nvSpPr>
        <dsp:cNvPr id="0" name=""/>
        <dsp:cNvSpPr/>
      </dsp:nvSpPr>
      <dsp:spPr>
        <a:xfrm>
          <a:off x="721980" y="1488810"/>
          <a:ext cx="2905157" cy="4255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kern="1200" smtClean="0">
                    <a:latin typeface="Cambria Math" panose="02040503050406030204" pitchFamily="18" charset="0"/>
                  </a:rPr>
                  <m:t>𝑇h𝑒𝑎𝑡𝑒𝑟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𝑇𝑖𝑐𝑘𝑒𝑡</m:t>
                </m:r>
              </m:oMath>
            </m:oMathPara>
          </a14:m>
          <a:endParaRPr lang="en-US" sz="1700" kern="1200" dirty="0"/>
        </a:p>
      </dsp:txBody>
      <dsp:txXfrm>
        <a:off x="721980" y="1488810"/>
        <a:ext cx="2905157" cy="425530"/>
      </dsp:txXfrm>
    </dsp:sp>
    <dsp:sp modelId="{94615077-F38A-0643-B831-527605BAC559}">
      <dsp:nvSpPr>
        <dsp:cNvPr id="0" name=""/>
        <dsp:cNvSpPr/>
      </dsp:nvSpPr>
      <dsp:spPr>
        <a:xfrm>
          <a:off x="456024" y="1435619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D7184-B4BB-1F4B-B7CA-5C7CE7D41578}">
      <dsp:nvSpPr>
        <dsp:cNvPr id="0" name=""/>
        <dsp:cNvSpPr/>
      </dsp:nvSpPr>
      <dsp:spPr>
        <a:xfrm>
          <a:off x="628394" y="2126901"/>
          <a:ext cx="2998744" cy="4255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kern="1200" smtClean="0">
                    <a:latin typeface="Cambria Math" panose="02040503050406030204" pitchFamily="18" charset="0"/>
                  </a:rPr>
                  <m:t>𝐵𝑎𝑟𝑟𝑒𝑙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𝑜𝑓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𝑂𝑖𝑙</m:t>
                </m:r>
              </m:oMath>
            </m:oMathPara>
          </a14:m>
          <a:endParaRPr lang="en-US" sz="1700" kern="1200" dirty="0"/>
        </a:p>
      </dsp:txBody>
      <dsp:txXfrm>
        <a:off x="628394" y="2126901"/>
        <a:ext cx="2998744" cy="425530"/>
      </dsp:txXfrm>
    </dsp:sp>
    <dsp:sp modelId="{5EEBA76B-93B7-2A41-87DA-B8CC7C64F96C}">
      <dsp:nvSpPr>
        <dsp:cNvPr id="0" name=""/>
        <dsp:cNvSpPr/>
      </dsp:nvSpPr>
      <dsp:spPr>
        <a:xfrm>
          <a:off x="362437" y="2073710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0CA41-BB9C-5B41-8984-9370A41EE31B}">
      <dsp:nvSpPr>
        <dsp:cNvPr id="0" name=""/>
        <dsp:cNvSpPr/>
      </dsp:nvSpPr>
      <dsp:spPr>
        <a:xfrm>
          <a:off x="323471" y="2764992"/>
          <a:ext cx="3303666" cy="4255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500" b="0" i="0" kern="1200" smtClean="0">
                    <a:latin typeface="Cambria Math" panose="02040503050406030204" pitchFamily="18" charset="0"/>
                  </a:rPr>
                  <m:t>Inventory</m:t>
                </m:r>
                <m:r>
                  <a:rPr lang="en-US" sz="1500" b="0" i="0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sty m:val="p"/>
                  </m:rPr>
                  <a:rPr lang="en-US" sz="1500" b="0" i="0" kern="1200" smtClean="0">
                    <a:latin typeface="Cambria Math" panose="02040503050406030204" pitchFamily="18" charset="0"/>
                  </a:rPr>
                  <m:t>Item</m:t>
                </m:r>
              </m:oMath>
            </m:oMathPara>
          </a14:m>
          <a:endParaRPr lang="en-US" sz="1500" kern="1200" dirty="0"/>
        </a:p>
      </dsp:txBody>
      <dsp:txXfrm>
        <a:off x="323471" y="2764992"/>
        <a:ext cx="3303666" cy="425530"/>
      </dsp:txXfrm>
    </dsp:sp>
    <dsp:sp modelId="{DBCE4932-679C-CF49-96F3-733C030B0AB7}">
      <dsp:nvSpPr>
        <dsp:cNvPr id="0" name=""/>
        <dsp:cNvSpPr/>
      </dsp:nvSpPr>
      <dsp:spPr>
        <a:xfrm>
          <a:off x="57515" y="2711801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0CA4-7F3C-0444-8B04-6BA06692FEA7}">
      <dsp:nvSpPr>
        <dsp:cNvPr id="0" name=""/>
        <dsp:cNvSpPr/>
      </dsp:nvSpPr>
      <dsp:spPr>
        <a:xfrm>
          <a:off x="9480133" y="3183854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517500" y="167834"/>
              </a:lnTo>
              <a:lnTo>
                <a:pt x="51750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A2E82-4020-2E4B-AE60-52AB16D252DA}">
      <dsp:nvSpPr>
        <dsp:cNvPr id="0" name=""/>
        <dsp:cNvSpPr/>
      </dsp:nvSpPr>
      <dsp:spPr>
        <a:xfrm>
          <a:off x="8962633" y="3183854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517500" y="0"/>
              </a:moveTo>
              <a:lnTo>
                <a:pt x="517500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2CF41-678A-4F4C-A020-59F9522FD70F}">
      <dsp:nvSpPr>
        <dsp:cNvPr id="0" name=""/>
        <dsp:cNvSpPr/>
      </dsp:nvSpPr>
      <dsp:spPr>
        <a:xfrm>
          <a:off x="8703882" y="2399840"/>
          <a:ext cx="776250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776250" y="167834"/>
              </a:lnTo>
              <a:lnTo>
                <a:pt x="77625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15499-A1FD-3E4C-9F8D-0F158E97CE78}">
      <dsp:nvSpPr>
        <dsp:cNvPr id="0" name=""/>
        <dsp:cNvSpPr/>
      </dsp:nvSpPr>
      <dsp:spPr>
        <a:xfrm>
          <a:off x="7881912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0BB91-0948-264A-B2EA-433175DDE9A3}">
      <dsp:nvSpPr>
        <dsp:cNvPr id="0" name=""/>
        <dsp:cNvSpPr/>
      </dsp:nvSpPr>
      <dsp:spPr>
        <a:xfrm>
          <a:off x="7927632" y="2399840"/>
          <a:ext cx="776250" cy="246283"/>
        </a:xfrm>
        <a:custGeom>
          <a:avLst/>
          <a:gdLst/>
          <a:ahLst/>
          <a:cxnLst/>
          <a:rect l="0" t="0" r="0" b="0"/>
          <a:pathLst>
            <a:path>
              <a:moveTo>
                <a:pt x="776250" y="0"/>
              </a:moveTo>
              <a:lnTo>
                <a:pt x="776250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CCAA6-C4BD-684B-8E13-E397C8585B48}">
      <dsp:nvSpPr>
        <dsp:cNvPr id="0" name=""/>
        <dsp:cNvSpPr/>
      </dsp:nvSpPr>
      <dsp:spPr>
        <a:xfrm>
          <a:off x="7668881" y="1615827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035001" y="167834"/>
              </a:lnTo>
              <a:lnTo>
                <a:pt x="1035001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57393-A8A3-EA42-A66B-6786C4048677}">
      <dsp:nvSpPr>
        <dsp:cNvPr id="0" name=""/>
        <dsp:cNvSpPr/>
      </dsp:nvSpPr>
      <dsp:spPr>
        <a:xfrm>
          <a:off x="7623161" y="1615827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FAD05-6E08-084A-8C84-49C636BA2903}">
      <dsp:nvSpPr>
        <dsp:cNvPr id="0" name=""/>
        <dsp:cNvSpPr/>
      </dsp:nvSpPr>
      <dsp:spPr>
        <a:xfrm>
          <a:off x="6588160" y="2399840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34C35-61F3-6647-BF9F-94B2BD97DE2B}">
      <dsp:nvSpPr>
        <dsp:cNvPr id="0" name=""/>
        <dsp:cNvSpPr/>
      </dsp:nvSpPr>
      <dsp:spPr>
        <a:xfrm>
          <a:off x="6633880" y="1615827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1035001" y="0"/>
              </a:moveTo>
              <a:lnTo>
                <a:pt x="103500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80310-6E71-B04C-B42B-B49AE178A562}">
      <dsp:nvSpPr>
        <dsp:cNvPr id="0" name=""/>
        <dsp:cNvSpPr/>
      </dsp:nvSpPr>
      <dsp:spPr>
        <a:xfrm>
          <a:off x="4693253" y="831814"/>
          <a:ext cx="2975627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2975627" y="167834"/>
              </a:lnTo>
              <a:lnTo>
                <a:pt x="2975627" y="24628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8213-3358-3B45-BE3D-788D956B7654}">
      <dsp:nvSpPr>
        <dsp:cNvPr id="0" name=""/>
        <dsp:cNvSpPr/>
      </dsp:nvSpPr>
      <dsp:spPr>
        <a:xfrm>
          <a:off x="5553159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1B171-CFCF-2141-8A6A-01FCA424459A}">
      <dsp:nvSpPr>
        <dsp:cNvPr id="0" name=""/>
        <dsp:cNvSpPr/>
      </dsp:nvSpPr>
      <dsp:spPr>
        <a:xfrm>
          <a:off x="4563878" y="2399840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035001" y="167834"/>
              </a:lnTo>
              <a:lnTo>
                <a:pt x="1035001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8DC7E-A4FE-7449-B5B8-7E29FFE0FB25}">
      <dsp:nvSpPr>
        <dsp:cNvPr id="0" name=""/>
        <dsp:cNvSpPr/>
      </dsp:nvSpPr>
      <dsp:spPr>
        <a:xfrm>
          <a:off x="3528877" y="3183854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035001" y="167834"/>
              </a:lnTo>
              <a:lnTo>
                <a:pt x="1035001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F2655-D9D9-0A4E-9668-844CDA870438}">
      <dsp:nvSpPr>
        <dsp:cNvPr id="0" name=""/>
        <dsp:cNvSpPr/>
      </dsp:nvSpPr>
      <dsp:spPr>
        <a:xfrm>
          <a:off x="3483157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D89C-1DBE-FF48-9E33-8B4634C1F09B}">
      <dsp:nvSpPr>
        <dsp:cNvPr id="0" name=""/>
        <dsp:cNvSpPr/>
      </dsp:nvSpPr>
      <dsp:spPr>
        <a:xfrm>
          <a:off x="2493876" y="3183854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1035001" y="0"/>
              </a:moveTo>
              <a:lnTo>
                <a:pt x="103500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152D-56A2-5C4A-82D3-AF71511D6C79}">
      <dsp:nvSpPr>
        <dsp:cNvPr id="0" name=""/>
        <dsp:cNvSpPr/>
      </dsp:nvSpPr>
      <dsp:spPr>
        <a:xfrm>
          <a:off x="3528877" y="2399840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1035001" y="0"/>
              </a:moveTo>
              <a:lnTo>
                <a:pt x="103500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94CA-07B3-744C-89B0-19AE85109177}">
      <dsp:nvSpPr>
        <dsp:cNvPr id="0" name=""/>
        <dsp:cNvSpPr/>
      </dsp:nvSpPr>
      <dsp:spPr>
        <a:xfrm>
          <a:off x="2752627" y="1615827"/>
          <a:ext cx="181125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811251" y="167834"/>
              </a:lnTo>
              <a:lnTo>
                <a:pt x="1811251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ACDF-0BBD-1049-88B4-690224146466}">
      <dsp:nvSpPr>
        <dsp:cNvPr id="0" name=""/>
        <dsp:cNvSpPr/>
      </dsp:nvSpPr>
      <dsp:spPr>
        <a:xfrm>
          <a:off x="1413155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3B243-4478-264C-960C-14D9537F96CF}">
      <dsp:nvSpPr>
        <dsp:cNvPr id="0" name=""/>
        <dsp:cNvSpPr/>
      </dsp:nvSpPr>
      <dsp:spPr>
        <a:xfrm>
          <a:off x="941375" y="2399840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517500" y="167834"/>
              </a:lnTo>
              <a:lnTo>
                <a:pt x="51750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5FB35-713A-7E49-AC6A-0624AE8B3E46}">
      <dsp:nvSpPr>
        <dsp:cNvPr id="0" name=""/>
        <dsp:cNvSpPr/>
      </dsp:nvSpPr>
      <dsp:spPr>
        <a:xfrm>
          <a:off x="378154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84207-FD15-1C43-98B4-7DDBE842C58D}">
      <dsp:nvSpPr>
        <dsp:cNvPr id="0" name=""/>
        <dsp:cNvSpPr/>
      </dsp:nvSpPr>
      <dsp:spPr>
        <a:xfrm>
          <a:off x="423874" y="2399840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517500" y="0"/>
              </a:moveTo>
              <a:lnTo>
                <a:pt x="517500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214D7-2F73-544B-B197-706936D6A1A2}">
      <dsp:nvSpPr>
        <dsp:cNvPr id="0" name=""/>
        <dsp:cNvSpPr/>
      </dsp:nvSpPr>
      <dsp:spPr>
        <a:xfrm>
          <a:off x="941375" y="1615827"/>
          <a:ext cx="1811251" cy="246283"/>
        </a:xfrm>
        <a:custGeom>
          <a:avLst/>
          <a:gdLst/>
          <a:ahLst/>
          <a:cxnLst/>
          <a:rect l="0" t="0" r="0" b="0"/>
          <a:pathLst>
            <a:path>
              <a:moveTo>
                <a:pt x="1811251" y="0"/>
              </a:moveTo>
              <a:lnTo>
                <a:pt x="181125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771C8-AC92-AF43-BF5A-8DD740B5D5B0}">
      <dsp:nvSpPr>
        <dsp:cNvPr id="0" name=""/>
        <dsp:cNvSpPr/>
      </dsp:nvSpPr>
      <dsp:spPr>
        <a:xfrm>
          <a:off x="2752627" y="831814"/>
          <a:ext cx="1940626" cy="246283"/>
        </a:xfrm>
        <a:custGeom>
          <a:avLst/>
          <a:gdLst/>
          <a:ahLst/>
          <a:cxnLst/>
          <a:rect l="0" t="0" r="0" b="0"/>
          <a:pathLst>
            <a:path>
              <a:moveTo>
                <a:pt x="1940626" y="0"/>
              </a:moveTo>
              <a:lnTo>
                <a:pt x="1940626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AA68C-AFF3-874D-9147-06E1DC57C5D5}">
      <dsp:nvSpPr>
        <dsp:cNvPr id="0" name=""/>
        <dsp:cNvSpPr/>
      </dsp:nvSpPr>
      <dsp:spPr>
        <a:xfrm>
          <a:off x="1717626" y="831814"/>
          <a:ext cx="2975627" cy="246283"/>
        </a:xfrm>
        <a:custGeom>
          <a:avLst/>
          <a:gdLst/>
          <a:ahLst/>
          <a:cxnLst/>
          <a:rect l="0" t="0" r="0" b="0"/>
          <a:pathLst>
            <a:path>
              <a:moveTo>
                <a:pt x="2975627" y="0"/>
              </a:moveTo>
              <a:lnTo>
                <a:pt x="2975627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38B6-FD27-9E43-8039-D48F47F26967}">
      <dsp:nvSpPr>
        <dsp:cNvPr id="0" name=""/>
        <dsp:cNvSpPr/>
      </dsp:nvSpPr>
      <dsp:spPr>
        <a:xfrm>
          <a:off x="4269844" y="29408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B1E4D-AF2B-914C-AEC7-D31E24426CCE}">
      <dsp:nvSpPr>
        <dsp:cNvPr id="0" name=""/>
        <dsp:cNvSpPr/>
      </dsp:nvSpPr>
      <dsp:spPr>
        <a:xfrm>
          <a:off x="4363935" y="38347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base </a:t>
          </a:r>
          <a14:m xmlns:a14="http://schemas.microsoft.com/office/drawing/2010/main">
            <m:oMath xmlns:m="http://schemas.openxmlformats.org/officeDocument/2006/math">
              <m:r>
                <a:rPr lang="en-US" sz="10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𝜏</m:t>
              </m:r>
            </m:oMath>
          </a14:m>
          <a:endParaRPr lang="en-US" sz="1000" kern="1200" dirty="0"/>
        </a:p>
      </dsp:txBody>
      <dsp:txXfrm>
        <a:off x="4379685" y="399220"/>
        <a:ext cx="815319" cy="506230"/>
      </dsp:txXfrm>
    </dsp:sp>
    <dsp:sp modelId="{2B9633BC-EE5D-AB42-A3C1-F11E84BD1C5B}">
      <dsp:nvSpPr>
        <dsp:cNvPr id="0" name=""/>
        <dsp:cNvSpPr/>
      </dsp:nvSpPr>
      <dsp:spPr>
        <a:xfrm>
          <a:off x="1294216" y="107809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EBC965-8CB1-B145-8459-51A97CFEEC7E}">
      <dsp:nvSpPr>
        <dsp:cNvPr id="0" name=""/>
        <dsp:cNvSpPr/>
      </dsp:nvSpPr>
      <dsp:spPr>
        <a:xfrm>
          <a:off x="1388307" y="116748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hybrid</a:t>
          </a:r>
        </a:p>
      </dsp:txBody>
      <dsp:txXfrm>
        <a:off x="1404057" y="1183233"/>
        <a:ext cx="815319" cy="506230"/>
      </dsp:txXfrm>
    </dsp:sp>
    <dsp:sp modelId="{F2E8FE57-4968-0B42-A685-EE63BD2B1E4D}">
      <dsp:nvSpPr>
        <dsp:cNvPr id="0" name=""/>
        <dsp:cNvSpPr/>
      </dsp:nvSpPr>
      <dsp:spPr>
        <a:xfrm>
          <a:off x="2329217" y="107809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8B36C-60E9-7643-8A59-4415D6613DA2}">
      <dsp:nvSpPr>
        <dsp:cNvPr id="0" name=""/>
        <dsp:cNvSpPr/>
      </dsp:nvSpPr>
      <dsp:spPr>
        <a:xfrm>
          <a:off x="2423308" y="116748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fungible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endParaRPr lang="en-US" sz="1000" kern="1200" dirty="0"/>
        </a:p>
      </dsp:txBody>
      <dsp:txXfrm>
        <a:off x="2439058" y="1183233"/>
        <a:ext cx="815319" cy="506230"/>
      </dsp:txXfrm>
    </dsp:sp>
    <dsp:sp modelId="{4FF53408-12B9-FA40-9C13-BDBDDF47F8F1}">
      <dsp:nvSpPr>
        <dsp:cNvPr id="0" name=""/>
        <dsp:cNvSpPr/>
      </dsp:nvSpPr>
      <dsp:spPr>
        <a:xfrm>
          <a:off x="517965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0D484-D2DD-7445-B5A4-D44BCD20B7C5}">
      <dsp:nvSpPr>
        <dsp:cNvPr id="0" name=""/>
        <dsp:cNvSpPr/>
      </dsp:nvSpPr>
      <dsp:spPr>
        <a:xfrm>
          <a:off x="612056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fractional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000" b="0" i="1" kern="1200" smtClean="0">
                    <a:latin typeface="Cambria Math" panose="02040503050406030204" pitchFamily="18" charset="0"/>
                  </a:rPr>
                  <m:t>𝑑</m:t>
                </m:r>
              </m:oMath>
            </m:oMathPara>
          </a14:m>
          <a:endParaRPr lang="en-US" sz="1000" i="1" kern="1200" dirty="0"/>
        </a:p>
      </dsp:txBody>
      <dsp:txXfrm>
        <a:off x="627806" y="1967247"/>
        <a:ext cx="815319" cy="506230"/>
      </dsp:txXfrm>
    </dsp:sp>
    <dsp:sp modelId="{45692843-84B7-B349-8289-8253DBA0FA30}">
      <dsp:nvSpPr>
        <dsp:cNvPr id="0" name=""/>
        <dsp:cNvSpPr/>
      </dsp:nvSpPr>
      <dsp:spPr>
        <a:xfrm>
          <a:off x="465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DEDC6-FD43-DC41-9A85-3E4892CBFCC1}">
      <dsp:nvSpPr>
        <dsp:cNvPr id="0" name=""/>
        <dsp:cNvSpPr/>
      </dsp:nvSpPr>
      <dsp:spPr>
        <a:xfrm>
          <a:off x="94556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variable quantity</a:t>
          </a:r>
        </a:p>
      </dsp:txBody>
      <dsp:txXfrm>
        <a:off x="110306" y="2751260"/>
        <a:ext cx="815319" cy="506230"/>
      </dsp:txXfrm>
    </dsp:sp>
    <dsp:sp modelId="{34D8D8BD-C34E-704D-AD6A-647EAE115A36}">
      <dsp:nvSpPr>
        <dsp:cNvPr id="0" name=""/>
        <dsp:cNvSpPr/>
      </dsp:nvSpPr>
      <dsp:spPr>
        <a:xfrm>
          <a:off x="465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548EF-150E-7642-B14F-962E515E024F}">
      <dsp:nvSpPr>
        <dsp:cNvPr id="0" name=""/>
        <dsp:cNvSpPr/>
      </dsp:nvSpPr>
      <dsp:spPr>
        <a:xfrm>
          <a:off x="94556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Fiat Currency</a:t>
          </a:r>
        </a:p>
      </dsp:txBody>
      <dsp:txXfrm>
        <a:off x="110306" y="3535273"/>
        <a:ext cx="815319" cy="506230"/>
      </dsp:txXfrm>
    </dsp:sp>
    <dsp:sp modelId="{D1512AA4-7C16-CF4C-B253-EFB2B9E47017}">
      <dsp:nvSpPr>
        <dsp:cNvPr id="0" name=""/>
        <dsp:cNvSpPr/>
      </dsp:nvSpPr>
      <dsp:spPr>
        <a:xfrm>
          <a:off x="1035466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69F9A0-5B32-0148-8A28-009118DEBB10}">
      <dsp:nvSpPr>
        <dsp:cNvPr id="0" name=""/>
        <dsp:cNvSpPr/>
      </dsp:nvSpPr>
      <dsp:spPr>
        <a:xfrm>
          <a:off x="1129557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fixed quantity</a:t>
          </a:r>
        </a:p>
      </dsp:txBody>
      <dsp:txXfrm>
        <a:off x="1145307" y="2751260"/>
        <a:ext cx="815319" cy="506230"/>
      </dsp:txXfrm>
    </dsp:sp>
    <dsp:sp modelId="{56F689D2-A965-304D-B1DC-01442ABF3038}">
      <dsp:nvSpPr>
        <dsp:cNvPr id="0" name=""/>
        <dsp:cNvSpPr/>
      </dsp:nvSpPr>
      <dsp:spPr>
        <a:xfrm>
          <a:off x="1035466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AF647-FAD6-404D-8C54-8319E393F368}">
      <dsp:nvSpPr>
        <dsp:cNvPr id="0" name=""/>
        <dsp:cNvSpPr/>
      </dsp:nvSpPr>
      <dsp:spPr>
        <a:xfrm>
          <a:off x="1129557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ICO</a:t>
          </a:r>
        </a:p>
      </dsp:txBody>
      <dsp:txXfrm>
        <a:off x="1145307" y="3535273"/>
        <a:ext cx="815319" cy="506230"/>
      </dsp:txXfrm>
    </dsp:sp>
    <dsp:sp modelId="{B6156677-1472-D648-BBDF-3B8E7D8C9535}">
      <dsp:nvSpPr>
        <dsp:cNvPr id="0" name=""/>
        <dsp:cNvSpPr/>
      </dsp:nvSpPr>
      <dsp:spPr>
        <a:xfrm>
          <a:off x="4140469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741F9-0289-3046-8CC2-17EA4DD821EE}">
      <dsp:nvSpPr>
        <dsp:cNvPr id="0" name=""/>
        <dsp:cNvSpPr/>
      </dsp:nvSpPr>
      <dsp:spPr>
        <a:xfrm>
          <a:off x="4234560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whole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1" kern="1200" dirty="0"/>
            <a:t>~d</a:t>
          </a:r>
        </a:p>
      </dsp:txBody>
      <dsp:txXfrm>
        <a:off x="4250310" y="1967247"/>
        <a:ext cx="815319" cy="506230"/>
      </dsp:txXfrm>
    </dsp:sp>
    <dsp:sp modelId="{6256CD7E-3FDF-A14E-A8D3-0CD197A2270B}">
      <dsp:nvSpPr>
        <dsp:cNvPr id="0" name=""/>
        <dsp:cNvSpPr/>
      </dsp:nvSpPr>
      <dsp:spPr>
        <a:xfrm>
          <a:off x="3105468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CFFE6-AF4B-FA42-845C-702F0E8FD2AB}">
      <dsp:nvSpPr>
        <dsp:cNvPr id="0" name=""/>
        <dsp:cNvSpPr/>
      </dsp:nvSpPr>
      <dsp:spPr>
        <a:xfrm>
          <a:off x="3199559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variable quantity</a:t>
          </a:r>
        </a:p>
      </dsp:txBody>
      <dsp:txXfrm>
        <a:off x="3215309" y="2751260"/>
        <a:ext cx="815319" cy="506230"/>
      </dsp:txXfrm>
    </dsp:sp>
    <dsp:sp modelId="{A1C457A2-E85B-094E-AA70-5F16348EC89E}">
      <dsp:nvSpPr>
        <dsp:cNvPr id="0" name=""/>
        <dsp:cNvSpPr/>
      </dsp:nvSpPr>
      <dsp:spPr>
        <a:xfrm>
          <a:off x="2070467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2410C-94E4-8B49-8D4E-835337212FD0}">
      <dsp:nvSpPr>
        <dsp:cNvPr id="0" name=""/>
        <dsp:cNvSpPr/>
      </dsp:nvSpPr>
      <dsp:spPr>
        <a:xfrm>
          <a:off x="2164558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SKU</a:t>
          </a:r>
        </a:p>
      </dsp:txBody>
      <dsp:txXfrm>
        <a:off x="2180308" y="3535273"/>
        <a:ext cx="815319" cy="506230"/>
      </dsp:txXfrm>
    </dsp:sp>
    <dsp:sp modelId="{6B307CA7-63B7-6F45-ACF4-A6B40CFDADE8}">
      <dsp:nvSpPr>
        <dsp:cNvPr id="0" name=""/>
        <dsp:cNvSpPr/>
      </dsp:nvSpPr>
      <dsp:spPr>
        <a:xfrm>
          <a:off x="3105468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E5794-AEC1-2742-894D-C37EE33339FE}">
      <dsp:nvSpPr>
        <dsp:cNvPr id="0" name=""/>
        <dsp:cNvSpPr/>
      </dsp:nvSpPr>
      <dsp:spPr>
        <a:xfrm>
          <a:off x="3199559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Stock</a:t>
          </a:r>
        </a:p>
      </dsp:txBody>
      <dsp:txXfrm>
        <a:off x="3215309" y="3535273"/>
        <a:ext cx="815319" cy="506230"/>
      </dsp:txXfrm>
    </dsp:sp>
    <dsp:sp modelId="{B07781EF-691D-4441-9320-DCD6BCB0AF63}">
      <dsp:nvSpPr>
        <dsp:cNvPr id="0" name=""/>
        <dsp:cNvSpPr/>
      </dsp:nvSpPr>
      <dsp:spPr>
        <a:xfrm>
          <a:off x="4140469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1E11A-4274-9E46-B82A-456F3191C3B5}">
      <dsp:nvSpPr>
        <dsp:cNvPr id="0" name=""/>
        <dsp:cNvSpPr/>
      </dsp:nvSpPr>
      <dsp:spPr>
        <a:xfrm>
          <a:off x="4234560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Loyalty</a:t>
          </a:r>
        </a:p>
      </dsp:txBody>
      <dsp:txXfrm>
        <a:off x="4250310" y="3535273"/>
        <a:ext cx="815319" cy="506230"/>
      </dsp:txXfrm>
    </dsp:sp>
    <dsp:sp modelId="{BB8DB9B8-FE23-AE41-BF5C-B262EF10691A}">
      <dsp:nvSpPr>
        <dsp:cNvPr id="0" name=""/>
        <dsp:cNvSpPr/>
      </dsp:nvSpPr>
      <dsp:spPr>
        <a:xfrm>
          <a:off x="5175470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E2BA3-A3B7-5D48-9C6B-E8B28E67F229}">
      <dsp:nvSpPr>
        <dsp:cNvPr id="0" name=""/>
        <dsp:cNvSpPr/>
      </dsp:nvSpPr>
      <dsp:spPr>
        <a:xfrm>
          <a:off x="5269561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fixed quantity</a:t>
          </a:r>
        </a:p>
      </dsp:txBody>
      <dsp:txXfrm>
        <a:off x="5285311" y="2751260"/>
        <a:ext cx="815319" cy="506230"/>
      </dsp:txXfrm>
    </dsp:sp>
    <dsp:sp modelId="{B64202D5-9866-7A4E-808A-731671CD3A2C}">
      <dsp:nvSpPr>
        <dsp:cNvPr id="0" name=""/>
        <dsp:cNvSpPr/>
      </dsp:nvSpPr>
      <dsp:spPr>
        <a:xfrm>
          <a:off x="5175470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51DD7-0F9B-BA48-8046-368FE8F4F984}">
      <dsp:nvSpPr>
        <dsp:cNvPr id="0" name=""/>
        <dsp:cNvSpPr/>
      </dsp:nvSpPr>
      <dsp:spPr>
        <a:xfrm>
          <a:off x="5269561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Bond</a:t>
          </a:r>
        </a:p>
      </dsp:txBody>
      <dsp:txXfrm>
        <a:off x="5285311" y="3535273"/>
        <a:ext cx="815319" cy="506230"/>
      </dsp:txXfrm>
    </dsp:sp>
    <dsp:sp modelId="{25BA7415-94A1-A94F-93CF-D8D33FEEE3B9}">
      <dsp:nvSpPr>
        <dsp:cNvPr id="0" name=""/>
        <dsp:cNvSpPr/>
      </dsp:nvSpPr>
      <dsp:spPr>
        <a:xfrm>
          <a:off x="7245472" y="107809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FE8A0-28CA-A141-B4A5-7EF71D9B91C5}">
      <dsp:nvSpPr>
        <dsp:cNvPr id="0" name=""/>
        <dsp:cNvSpPr/>
      </dsp:nvSpPr>
      <dsp:spPr>
        <a:xfrm>
          <a:off x="7339563" y="116748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non-fungible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</m:oMath>
          </a14:m>
          <a:endParaRPr lang="en-US" sz="1000" kern="1200" dirty="0"/>
        </a:p>
      </dsp:txBody>
      <dsp:txXfrm>
        <a:off x="7355313" y="1183233"/>
        <a:ext cx="815319" cy="506230"/>
      </dsp:txXfrm>
    </dsp:sp>
    <dsp:sp modelId="{6986B7E6-7277-8045-A036-C6AAFAF52FA3}">
      <dsp:nvSpPr>
        <dsp:cNvPr id="0" name=""/>
        <dsp:cNvSpPr/>
      </dsp:nvSpPr>
      <dsp:spPr>
        <a:xfrm>
          <a:off x="6210471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BF6CE-D069-6E42-9F1C-57799F5B1699}">
      <dsp:nvSpPr>
        <dsp:cNvPr id="0" name=""/>
        <dsp:cNvSpPr/>
      </dsp:nvSpPr>
      <dsp:spPr>
        <a:xfrm>
          <a:off x="6304562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fractional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endParaRPr lang="en-US" sz="1000" i="1" kern="1200" dirty="0"/>
        </a:p>
      </dsp:txBody>
      <dsp:txXfrm>
        <a:off x="6320312" y="1967247"/>
        <a:ext cx="815319" cy="506230"/>
      </dsp:txXfrm>
    </dsp:sp>
    <dsp:sp modelId="{7E34F603-D52E-2A49-886A-FF1747189D43}">
      <dsp:nvSpPr>
        <dsp:cNvPr id="0" name=""/>
        <dsp:cNvSpPr/>
      </dsp:nvSpPr>
      <dsp:spPr>
        <a:xfrm>
          <a:off x="6210471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51BA4A-56EE-114D-B5A1-5835C6CE7881}">
      <dsp:nvSpPr>
        <dsp:cNvPr id="0" name=""/>
        <dsp:cNvSpPr/>
      </dsp:nvSpPr>
      <dsp:spPr>
        <a:xfrm>
          <a:off x="6304562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composites</a:t>
          </a:r>
        </a:p>
      </dsp:txBody>
      <dsp:txXfrm>
        <a:off x="6320312" y="2751260"/>
        <a:ext cx="815319" cy="506230"/>
      </dsp:txXfrm>
    </dsp:sp>
    <dsp:sp modelId="{17087B65-ED89-FE45-AE99-2ABDF459D35D}">
      <dsp:nvSpPr>
        <dsp:cNvPr id="0" name=""/>
        <dsp:cNvSpPr/>
      </dsp:nvSpPr>
      <dsp:spPr>
        <a:xfrm>
          <a:off x="7245472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394292-C03B-AE48-99DA-6A056C6133F0}">
      <dsp:nvSpPr>
        <dsp:cNvPr id="0" name=""/>
        <dsp:cNvSpPr/>
      </dsp:nvSpPr>
      <dsp:spPr>
        <a:xfrm>
          <a:off x="7339563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Whole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~d</a:t>
          </a:r>
        </a:p>
      </dsp:txBody>
      <dsp:txXfrm>
        <a:off x="7355313" y="1967247"/>
        <a:ext cx="815319" cy="506230"/>
      </dsp:txXfrm>
    </dsp:sp>
    <dsp:sp modelId="{275C4045-9F54-3F4C-BE62-9DA97D9736E3}">
      <dsp:nvSpPr>
        <dsp:cNvPr id="0" name=""/>
        <dsp:cNvSpPr/>
      </dsp:nvSpPr>
      <dsp:spPr>
        <a:xfrm>
          <a:off x="8280473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FF100-B240-7541-9C0F-42C603752E0A}">
      <dsp:nvSpPr>
        <dsp:cNvPr id="0" name=""/>
        <dsp:cNvSpPr/>
      </dsp:nvSpPr>
      <dsp:spPr>
        <a:xfrm>
          <a:off x="8374564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singleton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1" kern="1200" dirty="0"/>
            <a:t>s</a:t>
          </a:r>
        </a:p>
      </dsp:txBody>
      <dsp:txXfrm>
        <a:off x="8390314" y="1967247"/>
        <a:ext cx="815319" cy="506230"/>
      </dsp:txXfrm>
    </dsp:sp>
    <dsp:sp modelId="{85E0FE02-5FD3-B141-81EF-B4073127AF72}">
      <dsp:nvSpPr>
        <dsp:cNvPr id="0" name=""/>
        <dsp:cNvSpPr/>
      </dsp:nvSpPr>
      <dsp:spPr>
        <a:xfrm>
          <a:off x="7504222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46E4-766D-8042-8E55-B064E3E6EDF6}">
      <dsp:nvSpPr>
        <dsp:cNvPr id="0" name=""/>
        <dsp:cNvSpPr/>
      </dsp:nvSpPr>
      <dsp:spPr>
        <a:xfrm>
          <a:off x="7598313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non-transferable</a:t>
          </a:r>
        </a:p>
      </dsp:txBody>
      <dsp:txXfrm>
        <a:off x="7614063" y="2751260"/>
        <a:ext cx="815319" cy="506230"/>
      </dsp:txXfrm>
    </dsp:sp>
    <dsp:sp modelId="{AA904E09-1F2F-DA46-886F-D49BFEBF103F}">
      <dsp:nvSpPr>
        <dsp:cNvPr id="0" name=""/>
        <dsp:cNvSpPr/>
      </dsp:nvSpPr>
      <dsp:spPr>
        <a:xfrm>
          <a:off x="7504222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D78F7-EF78-E94D-BA54-BA8C64CF3837}">
      <dsp:nvSpPr>
        <dsp:cNvPr id="0" name=""/>
        <dsp:cNvSpPr/>
      </dsp:nvSpPr>
      <dsp:spPr>
        <a:xfrm>
          <a:off x="7598313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vote</a:t>
          </a:r>
        </a:p>
      </dsp:txBody>
      <dsp:txXfrm>
        <a:off x="7614063" y="3535273"/>
        <a:ext cx="815319" cy="506230"/>
      </dsp:txXfrm>
    </dsp:sp>
    <dsp:sp modelId="{F25AC4FF-7084-F944-BE11-39A575C9446E}">
      <dsp:nvSpPr>
        <dsp:cNvPr id="0" name=""/>
        <dsp:cNvSpPr/>
      </dsp:nvSpPr>
      <dsp:spPr>
        <a:xfrm>
          <a:off x="9056724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B08C7-28D1-3B49-B531-67A59C337451}">
      <dsp:nvSpPr>
        <dsp:cNvPr id="0" name=""/>
        <dsp:cNvSpPr/>
      </dsp:nvSpPr>
      <dsp:spPr>
        <a:xfrm>
          <a:off x="9150815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transferable</a:t>
          </a:r>
        </a:p>
      </dsp:txBody>
      <dsp:txXfrm>
        <a:off x="9166565" y="2751260"/>
        <a:ext cx="815319" cy="506230"/>
      </dsp:txXfrm>
    </dsp:sp>
    <dsp:sp modelId="{9D639884-F99A-624F-B4DA-03DE43146C61}">
      <dsp:nvSpPr>
        <dsp:cNvPr id="0" name=""/>
        <dsp:cNvSpPr/>
      </dsp:nvSpPr>
      <dsp:spPr>
        <a:xfrm>
          <a:off x="8539223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8A5239-8F8E-D84F-8C62-52E4844260EA}">
      <dsp:nvSpPr>
        <dsp:cNvPr id="0" name=""/>
        <dsp:cNvSpPr/>
      </dsp:nvSpPr>
      <dsp:spPr>
        <a:xfrm>
          <a:off x="8633314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deed</a:t>
          </a:r>
        </a:p>
      </dsp:txBody>
      <dsp:txXfrm>
        <a:off x="8649064" y="3535273"/>
        <a:ext cx="815319" cy="506230"/>
      </dsp:txXfrm>
    </dsp:sp>
    <dsp:sp modelId="{6E59670B-955F-FE48-BF89-832CCB9A58A0}">
      <dsp:nvSpPr>
        <dsp:cNvPr id="0" name=""/>
        <dsp:cNvSpPr/>
      </dsp:nvSpPr>
      <dsp:spPr>
        <a:xfrm>
          <a:off x="9574224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A1A98-8EAC-4641-B43A-DDF4BE60CECF}">
      <dsp:nvSpPr>
        <dsp:cNvPr id="0" name=""/>
        <dsp:cNvSpPr/>
      </dsp:nvSpPr>
      <dsp:spPr>
        <a:xfrm>
          <a:off x="9668315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title</a:t>
          </a:r>
        </a:p>
      </dsp:txBody>
      <dsp:txXfrm>
        <a:off x="9684065" y="3535273"/>
        <a:ext cx="815319" cy="5062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4F6F-3E41-FC49-AAAE-A1ED07DFB894}">
      <dsp:nvSpPr>
        <dsp:cNvPr id="0" name=""/>
        <dsp:cNvSpPr/>
      </dsp:nvSpPr>
      <dsp:spPr>
        <a:xfrm>
          <a:off x="-2991108" y="-341574"/>
          <a:ext cx="3568297" cy="3568297"/>
        </a:xfrm>
        <a:prstGeom prst="blockArc">
          <a:avLst>
            <a:gd name="adj1" fmla="val 18900000"/>
            <a:gd name="adj2" fmla="val 2700000"/>
            <a:gd name="adj3" fmla="val 605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FE800-11FE-5749-9D31-7EC412F613E3}">
      <dsp:nvSpPr>
        <dsp:cNvPr id="0" name=""/>
        <dsp:cNvSpPr/>
      </dsp:nvSpPr>
      <dsp:spPr>
        <a:xfrm>
          <a:off x="188214" y="239430"/>
          <a:ext cx="1896537" cy="240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 smtClean="0">
                  <a:latin typeface="Cambria Math" panose="02040503050406030204" pitchFamily="18" charset="0"/>
                </a:rPr>
                <m:t>𝑡</m:t>
              </m:r>
            </m:oMath>
          </a14:m>
          <a:r>
            <a:rPr lang="en-US" sz="1200" kern="1200"/>
            <a:t> - Transferable</a:t>
          </a:r>
        </a:p>
      </dsp:txBody>
      <dsp:txXfrm>
        <a:off x="188214" y="239430"/>
        <a:ext cx="1896537" cy="240554"/>
      </dsp:txXfrm>
    </dsp:sp>
    <dsp:sp modelId="{7BC825BC-8483-1642-B630-78D4C15E4137}">
      <dsp:nvSpPr>
        <dsp:cNvPr id="0" name=""/>
        <dsp:cNvSpPr/>
      </dsp:nvSpPr>
      <dsp:spPr>
        <a:xfrm>
          <a:off x="37867" y="209361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71B63-A78A-DC47-8098-E6665CD707BD}">
      <dsp:nvSpPr>
        <dsp:cNvPr id="0" name=""/>
        <dsp:cNvSpPr/>
      </dsp:nvSpPr>
      <dsp:spPr>
        <a:xfrm>
          <a:off x="406058" y="600474"/>
          <a:ext cx="1678694" cy="240554"/>
        </a:xfrm>
        <a:prstGeom prst="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~t </a:t>
          </a:r>
          <a:r>
            <a:rPr lang="en-US" sz="1200" kern="1200" dirty="0"/>
            <a:t>- Non-transferable</a:t>
          </a:r>
        </a:p>
      </dsp:txBody>
      <dsp:txXfrm>
        <a:off x="406058" y="600474"/>
        <a:ext cx="1678694" cy="240554"/>
      </dsp:txXfrm>
    </dsp:sp>
    <dsp:sp modelId="{B698D128-02A0-034C-8BC9-88836C4EBE50}">
      <dsp:nvSpPr>
        <dsp:cNvPr id="0" name=""/>
        <dsp:cNvSpPr/>
      </dsp:nvSpPr>
      <dsp:spPr>
        <a:xfrm>
          <a:off x="255711" y="570405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33482"/>
              <a:satOff val="-6796"/>
              <a:lumOff val="16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4DF9F-D583-534C-97B7-6F872E87AE57}">
      <dsp:nvSpPr>
        <dsp:cNvPr id="0" name=""/>
        <dsp:cNvSpPr/>
      </dsp:nvSpPr>
      <dsp:spPr>
        <a:xfrm>
          <a:off x="525435" y="961253"/>
          <a:ext cx="1559316" cy="240554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i="1" kern="1200" dirty="0" smtClean="0">
                  <a:latin typeface="Cambria Math" panose="02040503050406030204" pitchFamily="18" charset="0"/>
                </a:rPr>
                <m:t>𝑑</m:t>
              </m:r>
            </m:oMath>
          </a14:m>
          <a:r>
            <a:rPr lang="en-US" sz="1200" kern="1200"/>
            <a:t> - Sub-dividable </a:t>
          </a:r>
        </a:p>
      </dsp:txBody>
      <dsp:txXfrm>
        <a:off x="525435" y="961253"/>
        <a:ext cx="1559316" cy="240554"/>
      </dsp:txXfrm>
    </dsp:sp>
    <dsp:sp modelId="{3C8A1BB7-0C64-4A4A-91B2-56E5F6AADBF3}">
      <dsp:nvSpPr>
        <dsp:cNvPr id="0" name=""/>
        <dsp:cNvSpPr/>
      </dsp:nvSpPr>
      <dsp:spPr>
        <a:xfrm>
          <a:off x="375088" y="931184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9260-C621-994D-BFDE-A459CC401B86}">
      <dsp:nvSpPr>
        <dsp:cNvPr id="0" name=""/>
        <dsp:cNvSpPr/>
      </dsp:nvSpPr>
      <dsp:spPr>
        <a:xfrm>
          <a:off x="563551" y="1322297"/>
          <a:ext cx="1521200" cy="240554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>
                  <a:latin typeface="Cambria Math" panose="02040503050406030204" pitchFamily="18" charset="0"/>
                </a:rPr>
                <m:t>𝑠</m:t>
              </m:r>
            </m:oMath>
          </a14:m>
          <a:r>
            <a:rPr lang="en-US" sz="1200" kern="1200"/>
            <a:t> - Singleton</a:t>
          </a:r>
        </a:p>
      </dsp:txBody>
      <dsp:txXfrm>
        <a:off x="563551" y="1322297"/>
        <a:ext cx="1521200" cy="240554"/>
      </dsp:txXfrm>
    </dsp:sp>
    <dsp:sp modelId="{1E14E220-4FB7-BC4F-9F02-44CC32FCC099}">
      <dsp:nvSpPr>
        <dsp:cNvPr id="0" name=""/>
        <dsp:cNvSpPr/>
      </dsp:nvSpPr>
      <dsp:spPr>
        <a:xfrm>
          <a:off x="413204" y="1292227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5A536-5A96-5840-AAE2-FBACA0F81732}">
      <dsp:nvSpPr>
        <dsp:cNvPr id="0" name=""/>
        <dsp:cNvSpPr/>
      </dsp:nvSpPr>
      <dsp:spPr>
        <a:xfrm>
          <a:off x="525435" y="1683340"/>
          <a:ext cx="1559316" cy="240554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>
                  <a:latin typeface="Cambria Math" panose="02040503050406030204" pitchFamily="18" charset="0"/>
                </a:rPr>
                <m:t>𝑚</m:t>
              </m:r>
            </m:oMath>
          </a14:m>
          <a:r>
            <a:rPr lang="en-US" sz="1200" kern="1200"/>
            <a:t> - Mint-able</a:t>
          </a:r>
        </a:p>
      </dsp:txBody>
      <dsp:txXfrm>
        <a:off x="525435" y="1683340"/>
        <a:ext cx="1559316" cy="240554"/>
      </dsp:txXfrm>
    </dsp:sp>
    <dsp:sp modelId="{A0E5CF66-5DF3-0345-A57F-405CC751B73E}">
      <dsp:nvSpPr>
        <dsp:cNvPr id="0" name=""/>
        <dsp:cNvSpPr/>
      </dsp:nvSpPr>
      <dsp:spPr>
        <a:xfrm>
          <a:off x="375088" y="1653271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A40E5-9DCF-4343-B955-9B4412D42632}">
      <dsp:nvSpPr>
        <dsp:cNvPr id="0" name=""/>
        <dsp:cNvSpPr/>
      </dsp:nvSpPr>
      <dsp:spPr>
        <a:xfrm>
          <a:off x="406058" y="2044119"/>
          <a:ext cx="1678694" cy="240554"/>
        </a:xfrm>
        <a:prstGeom prst="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>
                  <a:latin typeface="Cambria Math" panose="02040503050406030204" pitchFamily="18" charset="0"/>
                </a:rPr>
                <m:t>𝑟</m:t>
              </m:r>
            </m:oMath>
          </a14:m>
          <a:r>
            <a:rPr lang="en-US" sz="1200" kern="1200"/>
            <a:t> - Role Support</a:t>
          </a:r>
        </a:p>
      </dsp:txBody>
      <dsp:txXfrm>
        <a:off x="406058" y="2044119"/>
        <a:ext cx="1678694" cy="240554"/>
      </dsp:txXfrm>
    </dsp:sp>
    <dsp:sp modelId="{2746489E-DA0E-C041-A4F5-59FCC7C4D61E}">
      <dsp:nvSpPr>
        <dsp:cNvPr id="0" name=""/>
        <dsp:cNvSpPr/>
      </dsp:nvSpPr>
      <dsp:spPr>
        <a:xfrm>
          <a:off x="255711" y="2014050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167408"/>
              <a:satOff val="-33981"/>
              <a:lumOff val="8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8E835-B77F-BE4C-8855-B666C810050D}">
      <dsp:nvSpPr>
        <dsp:cNvPr id="0" name=""/>
        <dsp:cNvSpPr/>
      </dsp:nvSpPr>
      <dsp:spPr>
        <a:xfrm>
          <a:off x="188214" y="2405163"/>
          <a:ext cx="1896537" cy="240554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>
                  <a:latin typeface="Cambria Math" panose="02040503050406030204" pitchFamily="18" charset="0"/>
                </a:rPr>
                <m:t>𝑏</m:t>
              </m:r>
            </m:oMath>
          </a14:m>
          <a:r>
            <a:rPr lang="en-US" sz="1200" kern="1200"/>
            <a:t> - Burnable</a:t>
          </a:r>
        </a:p>
      </dsp:txBody>
      <dsp:txXfrm>
        <a:off x="188214" y="2405163"/>
        <a:ext cx="1896537" cy="240554"/>
      </dsp:txXfrm>
    </dsp:sp>
    <dsp:sp modelId="{3E7A4FA8-B64A-794A-833A-2FC4BD5287E1}">
      <dsp:nvSpPr>
        <dsp:cNvPr id="0" name=""/>
        <dsp:cNvSpPr/>
      </dsp:nvSpPr>
      <dsp:spPr>
        <a:xfrm>
          <a:off x="37867" y="2375094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4F6F-3E41-FC49-AAAE-A1ED07DFB894}">
      <dsp:nvSpPr>
        <dsp:cNvPr id="0" name=""/>
        <dsp:cNvSpPr/>
      </dsp:nvSpPr>
      <dsp:spPr>
        <a:xfrm>
          <a:off x="-2236759" y="-188282"/>
          <a:ext cx="2672185" cy="2672185"/>
        </a:xfrm>
        <a:prstGeom prst="blockArc">
          <a:avLst>
            <a:gd name="adj1" fmla="val 18900000"/>
            <a:gd name="adj2" fmla="val 2700000"/>
            <a:gd name="adj3" fmla="val 808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FE800-11FE-5749-9D31-7EC412F613E3}">
      <dsp:nvSpPr>
        <dsp:cNvPr id="0" name=""/>
        <dsp:cNvSpPr/>
      </dsp:nvSpPr>
      <dsp:spPr>
        <a:xfrm>
          <a:off x="228813" y="309948"/>
          <a:ext cx="1333068" cy="3046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3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𝑆𝐶</m:t>
              </m:r>
            </m:oMath>
          </a14:m>
          <a:r>
            <a:rPr lang="en-US" sz="1000" kern="1200"/>
            <a:t> - Supply Control</a:t>
          </a:r>
        </a:p>
      </dsp:txBody>
      <dsp:txXfrm>
        <a:off x="228813" y="309948"/>
        <a:ext cx="1333068" cy="304633"/>
      </dsp:txXfrm>
    </dsp:sp>
    <dsp:sp modelId="{7BC825BC-8483-1642-B630-78D4C15E4137}">
      <dsp:nvSpPr>
        <dsp:cNvPr id="0" name=""/>
        <dsp:cNvSpPr/>
      </dsp:nvSpPr>
      <dsp:spPr>
        <a:xfrm>
          <a:off x="38417" y="271869"/>
          <a:ext cx="380791" cy="380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6DDAB-C5BD-5E4A-B84E-D3139C53C2D9}">
      <dsp:nvSpPr>
        <dsp:cNvPr id="0" name=""/>
        <dsp:cNvSpPr/>
      </dsp:nvSpPr>
      <dsp:spPr>
        <a:xfrm>
          <a:off x="425742" y="779239"/>
          <a:ext cx="1158415" cy="30463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3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𝐹</m:t>
              </m:r>
            </m:oMath>
          </a14:m>
          <a:r>
            <a:rPr lang="en-US" sz="1000" kern="1200"/>
            <a:t> - Financeable</a:t>
          </a:r>
        </a:p>
      </dsp:txBody>
      <dsp:txXfrm>
        <a:off x="425742" y="779239"/>
        <a:ext cx="1158415" cy="304633"/>
      </dsp:txXfrm>
    </dsp:sp>
    <dsp:sp modelId="{F2C81A5D-E10C-8D41-88AB-3AE7D4523106}">
      <dsp:nvSpPr>
        <dsp:cNvPr id="0" name=""/>
        <dsp:cNvSpPr/>
      </dsp:nvSpPr>
      <dsp:spPr>
        <a:xfrm>
          <a:off x="213071" y="728899"/>
          <a:ext cx="380791" cy="380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E4B7F-C46E-6645-AC72-D3062AB309DC}">
      <dsp:nvSpPr>
        <dsp:cNvPr id="0" name=""/>
        <dsp:cNvSpPr/>
      </dsp:nvSpPr>
      <dsp:spPr>
        <a:xfrm>
          <a:off x="403467" y="1224007"/>
          <a:ext cx="1158415" cy="30463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3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𝐶</m:t>
              </m:r>
            </m:oMath>
          </a14:m>
          <a:r>
            <a:rPr lang="en-US" sz="1000" kern="1200"/>
            <a:t> – Custodial</a:t>
          </a:r>
        </a:p>
      </dsp:txBody>
      <dsp:txXfrm>
        <a:off x="403467" y="1224007"/>
        <a:ext cx="1158415" cy="304633"/>
      </dsp:txXfrm>
    </dsp:sp>
    <dsp:sp modelId="{50B736F2-4387-8B46-B4AA-C00EA73CECCB}">
      <dsp:nvSpPr>
        <dsp:cNvPr id="0" name=""/>
        <dsp:cNvSpPr/>
      </dsp:nvSpPr>
      <dsp:spPr>
        <a:xfrm>
          <a:off x="213071" y="1185928"/>
          <a:ext cx="380791" cy="380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D7DD9-019E-EB48-84DC-C23C6AC23101}">
      <dsp:nvSpPr>
        <dsp:cNvPr id="0" name=""/>
        <dsp:cNvSpPr/>
      </dsp:nvSpPr>
      <dsp:spPr>
        <a:xfrm>
          <a:off x="228813" y="1681037"/>
          <a:ext cx="1333068" cy="3046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3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𝑆𝑊</m:t>
              </m:r>
            </m:oMath>
          </a14:m>
          <a:r>
            <a:rPr lang="en-US" sz="1000" kern="1200"/>
            <a:t> - Swappable</a:t>
          </a:r>
        </a:p>
      </dsp:txBody>
      <dsp:txXfrm>
        <a:off x="228813" y="1681037"/>
        <a:ext cx="1333068" cy="304633"/>
      </dsp:txXfrm>
    </dsp:sp>
    <dsp:sp modelId="{B52F61EA-173F-2245-91D8-D79CE5E7B3AC}">
      <dsp:nvSpPr>
        <dsp:cNvPr id="0" name=""/>
        <dsp:cNvSpPr/>
      </dsp:nvSpPr>
      <dsp:spPr>
        <a:xfrm>
          <a:off x="38417" y="1642958"/>
          <a:ext cx="380791" cy="380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CFC5-9DFE-E742-B14B-E7CF6E90D084}">
      <dsp:nvSpPr>
        <dsp:cNvPr id="0" name=""/>
        <dsp:cNvSpPr/>
      </dsp:nvSpPr>
      <dsp:spPr>
        <a:xfrm>
          <a:off x="3247399" y="591049"/>
          <a:ext cx="123282" cy="540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092"/>
              </a:lnTo>
              <a:lnTo>
                <a:pt x="123282" y="5400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F98E4-08C4-524E-AE54-2A399357C001}">
      <dsp:nvSpPr>
        <dsp:cNvPr id="0" name=""/>
        <dsp:cNvSpPr/>
      </dsp:nvSpPr>
      <dsp:spPr>
        <a:xfrm>
          <a:off x="3124117" y="591049"/>
          <a:ext cx="123282" cy="748902"/>
        </a:xfrm>
        <a:custGeom>
          <a:avLst/>
          <a:gdLst/>
          <a:ahLst/>
          <a:cxnLst/>
          <a:rect l="0" t="0" r="0" b="0"/>
          <a:pathLst>
            <a:path>
              <a:moveTo>
                <a:pt x="123282" y="0"/>
              </a:moveTo>
              <a:lnTo>
                <a:pt x="123282" y="748902"/>
              </a:lnTo>
              <a:lnTo>
                <a:pt x="0" y="7489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D5C6B-05C1-EB4D-8102-8CD21FE98B60}">
      <dsp:nvSpPr>
        <dsp:cNvPr id="0" name=""/>
        <dsp:cNvSpPr/>
      </dsp:nvSpPr>
      <dsp:spPr>
        <a:xfrm>
          <a:off x="3589301" y="2675912"/>
          <a:ext cx="176117" cy="220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7335"/>
              </a:lnTo>
              <a:lnTo>
                <a:pt x="176117" y="2207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63BE9-F363-B64B-98E3-198CAA6E2C9F}">
      <dsp:nvSpPr>
        <dsp:cNvPr id="0" name=""/>
        <dsp:cNvSpPr/>
      </dsp:nvSpPr>
      <dsp:spPr>
        <a:xfrm>
          <a:off x="3589301" y="2675912"/>
          <a:ext cx="176117" cy="137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713"/>
              </a:lnTo>
              <a:lnTo>
                <a:pt x="176117" y="13737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AD34F-6132-F74F-8E13-5A092059FB8F}">
      <dsp:nvSpPr>
        <dsp:cNvPr id="0" name=""/>
        <dsp:cNvSpPr/>
      </dsp:nvSpPr>
      <dsp:spPr>
        <a:xfrm>
          <a:off x="3589301" y="2675912"/>
          <a:ext cx="176117" cy="540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092"/>
              </a:lnTo>
              <a:lnTo>
                <a:pt x="176117" y="5400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C2C-228F-9E40-A2D3-3018CCDB7027}">
      <dsp:nvSpPr>
        <dsp:cNvPr id="0" name=""/>
        <dsp:cNvSpPr/>
      </dsp:nvSpPr>
      <dsp:spPr>
        <a:xfrm>
          <a:off x="3247399" y="591049"/>
          <a:ext cx="811547" cy="149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523"/>
              </a:lnTo>
              <a:lnTo>
                <a:pt x="811547" y="1374523"/>
              </a:lnTo>
              <a:lnTo>
                <a:pt x="811547" y="14978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DA806-FCE8-8D4C-9F08-03BFD0DFBBA3}">
      <dsp:nvSpPr>
        <dsp:cNvPr id="0" name=""/>
        <dsp:cNvSpPr/>
      </dsp:nvSpPr>
      <dsp:spPr>
        <a:xfrm>
          <a:off x="2537060" y="591049"/>
          <a:ext cx="710339" cy="1497805"/>
        </a:xfrm>
        <a:custGeom>
          <a:avLst/>
          <a:gdLst/>
          <a:ahLst/>
          <a:cxnLst/>
          <a:rect l="0" t="0" r="0" b="0"/>
          <a:pathLst>
            <a:path>
              <a:moveTo>
                <a:pt x="710339" y="0"/>
              </a:moveTo>
              <a:lnTo>
                <a:pt x="710339" y="1374523"/>
              </a:lnTo>
              <a:lnTo>
                <a:pt x="0" y="1374523"/>
              </a:lnTo>
              <a:lnTo>
                <a:pt x="0" y="14978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F93A2-B615-5B43-AA79-BCC6E7555349}">
      <dsp:nvSpPr>
        <dsp:cNvPr id="0" name=""/>
        <dsp:cNvSpPr/>
      </dsp:nvSpPr>
      <dsp:spPr>
        <a:xfrm>
          <a:off x="2486438" y="3992"/>
          <a:ext cx="1521922" cy="587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e>
                  <m:sub>
                    <m:r>
                      <m:rPr>
                        <m:sty m:val="p"/>
                      </m:rPr>
                      <a:rPr lang="el-GR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{~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𝑑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,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𝑆𝐶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}</m:t>
                </m:r>
              </m:oMath>
            </m:oMathPara>
          </a14:m>
          <a:endParaRPr lang="en-US" sz="2000" kern="1200" dirty="0"/>
        </a:p>
      </dsp:txBody>
      <dsp:txXfrm>
        <a:off x="2486438" y="3992"/>
        <a:ext cx="1521922" cy="587057"/>
      </dsp:txXfrm>
    </dsp:sp>
    <dsp:sp modelId="{719D2221-BBB3-794E-897F-C58FCD2D5C60}">
      <dsp:nvSpPr>
        <dsp:cNvPr id="0" name=""/>
        <dsp:cNvSpPr/>
      </dsp:nvSpPr>
      <dsp:spPr>
        <a:xfrm>
          <a:off x="1848794" y="2088855"/>
          <a:ext cx="1376531" cy="5870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/>
            <a:t>~d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Decimals: 0</a:t>
          </a:r>
          <a:endParaRPr lang="en-US" sz="1400" kern="1200" dirty="0"/>
        </a:p>
      </dsp:txBody>
      <dsp:txXfrm>
        <a:off x="1848794" y="2088855"/>
        <a:ext cx="1376531" cy="587057"/>
      </dsp:txXfrm>
    </dsp:sp>
    <dsp:sp modelId="{BE049AAD-3B54-E14C-8F17-C5FC4F8F510E}">
      <dsp:nvSpPr>
        <dsp:cNvPr id="0" name=""/>
        <dsp:cNvSpPr/>
      </dsp:nvSpPr>
      <dsp:spPr>
        <a:xfrm>
          <a:off x="3471890" y="2088855"/>
          <a:ext cx="1174114" cy="5870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𝑆𝐶</m:t>
                </m:r>
              </m:oMath>
            </m:oMathPara>
          </a14:m>
          <a:endParaRPr lang="en-US" sz="1800" kern="1200"/>
        </a:p>
      </dsp:txBody>
      <dsp:txXfrm>
        <a:off x="3471890" y="2088855"/>
        <a:ext cx="1174114" cy="587057"/>
      </dsp:txXfrm>
    </dsp:sp>
    <dsp:sp modelId="{DBED8CF7-2CF0-E840-9700-DA7DBA8EA5C5}">
      <dsp:nvSpPr>
        <dsp:cNvPr id="0" name=""/>
        <dsp:cNvSpPr/>
      </dsp:nvSpPr>
      <dsp:spPr>
        <a:xfrm>
          <a:off x="3765419" y="2922476"/>
          <a:ext cx="1174114" cy="5870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𝑚</m:t>
                </m:r>
              </m:oMath>
            </m:oMathPara>
          </a14:m>
          <a:endParaRPr lang="en-US" sz="1800" kern="1200" dirty="0"/>
        </a:p>
      </dsp:txBody>
      <dsp:txXfrm>
        <a:off x="3765419" y="2922476"/>
        <a:ext cx="1174114" cy="587057"/>
      </dsp:txXfrm>
    </dsp:sp>
    <dsp:sp modelId="{A28335A1-5EAB-8541-908A-A589325AFA45}">
      <dsp:nvSpPr>
        <dsp:cNvPr id="0" name=""/>
        <dsp:cNvSpPr/>
      </dsp:nvSpPr>
      <dsp:spPr>
        <a:xfrm>
          <a:off x="3765419" y="3756098"/>
          <a:ext cx="1174114" cy="5870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en-US" sz="1800" kern="1200" dirty="0"/>
        </a:p>
      </dsp:txBody>
      <dsp:txXfrm>
        <a:off x="3765419" y="3756098"/>
        <a:ext cx="1174114" cy="587057"/>
      </dsp:txXfrm>
    </dsp:sp>
    <dsp:sp modelId="{083C94B8-CBAD-014C-91DD-A6E1629DF607}">
      <dsp:nvSpPr>
        <dsp:cNvPr id="0" name=""/>
        <dsp:cNvSpPr/>
      </dsp:nvSpPr>
      <dsp:spPr>
        <a:xfrm>
          <a:off x="3765419" y="4589719"/>
          <a:ext cx="1174114" cy="5870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𝑟</m:t>
                </m:r>
              </m:oMath>
            </m:oMathPara>
          </a14:m>
          <a:endParaRPr lang="en-US" sz="1800" kern="1200" dirty="0"/>
        </a:p>
      </dsp:txBody>
      <dsp:txXfrm>
        <a:off x="3765419" y="4589719"/>
        <a:ext cx="1174114" cy="587057"/>
      </dsp:txXfrm>
    </dsp:sp>
    <dsp:sp modelId="{E2C33039-6ACB-6E4C-A378-8653FDA19533}">
      <dsp:nvSpPr>
        <dsp:cNvPr id="0" name=""/>
        <dsp:cNvSpPr/>
      </dsp:nvSpPr>
      <dsp:spPr>
        <a:xfrm>
          <a:off x="1346966" y="837613"/>
          <a:ext cx="1777151" cy="10046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OwnerId:</a:t>
          </a:r>
          <a:br>
            <a:rPr lang="en-US" sz="1100" kern="1200"/>
          </a:br>
          <a:r>
            <a:rPr lang="en-US" sz="1100" kern="1200"/>
            <a:t>Name:</a:t>
          </a:r>
          <a:br>
            <a:rPr lang="en-US" sz="1100" kern="1200"/>
          </a:br>
          <a:r>
            <a:rPr lang="en-US" sz="1100" kern="1200"/>
            <a:t>Symbol: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Quantity: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Decimals:</a:t>
          </a:r>
          <a:endParaRPr lang="en-US" sz="1100" kern="1200" dirty="0"/>
        </a:p>
      </dsp:txBody>
      <dsp:txXfrm>
        <a:off x="1346966" y="837613"/>
        <a:ext cx="1777151" cy="1004677"/>
      </dsp:txXfrm>
    </dsp:sp>
    <dsp:sp modelId="{BC9F48D0-9F74-F846-BC9B-E4F5174211F2}">
      <dsp:nvSpPr>
        <dsp:cNvPr id="0" name=""/>
        <dsp:cNvSpPr/>
      </dsp:nvSpPr>
      <dsp:spPr>
        <a:xfrm>
          <a:off x="3370681" y="837613"/>
          <a:ext cx="1174114" cy="5870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𝜏</m:t>
                </m:r>
              </m:oMath>
            </m:oMathPara>
          </a14:m>
          <a:endParaRPr lang="en-US" sz="2400" kern="1200" dirty="0"/>
        </a:p>
      </dsp:txBody>
      <dsp:txXfrm>
        <a:off x="3370681" y="837613"/>
        <a:ext cx="1174114" cy="587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CAFA-CFD2-894D-A7E1-994BCCCB8456}">
      <dsp:nvSpPr>
        <dsp:cNvPr id="0" name=""/>
        <dsp:cNvSpPr/>
      </dsp:nvSpPr>
      <dsp:spPr>
        <a:xfrm>
          <a:off x="4652229" y="182995"/>
          <a:ext cx="1358099" cy="490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Formula</a:t>
          </a:r>
        </a:p>
      </dsp:txBody>
      <dsp:txXfrm>
        <a:off x="4666585" y="197351"/>
        <a:ext cx="1329387" cy="461425"/>
      </dsp:txXfrm>
    </dsp:sp>
    <dsp:sp modelId="{61DA48D6-0687-844A-86CC-00E4E9CBA4E2}">
      <dsp:nvSpPr>
        <dsp:cNvPr id="0" name=""/>
        <dsp:cNvSpPr/>
      </dsp:nvSpPr>
      <dsp:spPr>
        <a:xfrm>
          <a:off x="4007132" y="673133"/>
          <a:ext cx="1324146" cy="362159"/>
        </a:xfrm>
        <a:custGeom>
          <a:avLst/>
          <a:gdLst/>
          <a:ahLst/>
          <a:cxnLst/>
          <a:rect l="0" t="0" r="0" b="0"/>
          <a:pathLst>
            <a:path>
              <a:moveTo>
                <a:pt x="1324146" y="0"/>
              </a:moveTo>
              <a:lnTo>
                <a:pt x="1324146" y="181079"/>
              </a:lnTo>
              <a:lnTo>
                <a:pt x="0" y="181079"/>
              </a:lnTo>
              <a:lnTo>
                <a:pt x="0" y="362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1CE8B-EC80-0F42-9F48-D45E3F9B4264}">
      <dsp:nvSpPr>
        <dsp:cNvPr id="0" name=""/>
        <dsp:cNvSpPr/>
      </dsp:nvSpPr>
      <dsp:spPr>
        <a:xfrm>
          <a:off x="3328083" y="1035293"/>
          <a:ext cx="1358099" cy="490137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Loyalty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Definition</a:t>
          </a:r>
        </a:p>
      </dsp:txBody>
      <dsp:txXfrm>
        <a:off x="3342439" y="1049649"/>
        <a:ext cx="1329387" cy="461425"/>
      </dsp:txXfrm>
    </dsp:sp>
    <dsp:sp modelId="{A3BC43AD-C372-2348-A34B-46719D94D372}">
      <dsp:nvSpPr>
        <dsp:cNvPr id="0" name=""/>
        <dsp:cNvSpPr/>
      </dsp:nvSpPr>
      <dsp:spPr>
        <a:xfrm>
          <a:off x="3124368" y="1525430"/>
          <a:ext cx="882764" cy="362159"/>
        </a:xfrm>
        <a:custGeom>
          <a:avLst/>
          <a:gdLst/>
          <a:ahLst/>
          <a:cxnLst/>
          <a:rect l="0" t="0" r="0" b="0"/>
          <a:pathLst>
            <a:path>
              <a:moveTo>
                <a:pt x="882764" y="0"/>
              </a:moveTo>
              <a:lnTo>
                <a:pt x="882764" y="181079"/>
              </a:lnTo>
              <a:lnTo>
                <a:pt x="0" y="181079"/>
              </a:lnTo>
              <a:lnTo>
                <a:pt x="0" y="3621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06CB6-88EA-734D-A176-F3A41F1F11CE}">
      <dsp:nvSpPr>
        <dsp:cNvPr id="0" name=""/>
        <dsp:cNvSpPr/>
      </dsp:nvSpPr>
      <dsp:spPr>
        <a:xfrm>
          <a:off x="2445318" y="1887590"/>
          <a:ext cx="1358099" cy="68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Airline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Loyalty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</a:t>
          </a:r>
        </a:p>
      </dsp:txBody>
      <dsp:txXfrm>
        <a:off x="2465526" y="1907798"/>
        <a:ext cx="1317683" cy="649543"/>
      </dsp:txXfrm>
    </dsp:sp>
    <dsp:sp modelId="{5FEBFCF7-5B94-FC48-BCDE-28C4E628045E}">
      <dsp:nvSpPr>
        <dsp:cNvPr id="0" name=""/>
        <dsp:cNvSpPr/>
      </dsp:nvSpPr>
      <dsp:spPr>
        <a:xfrm>
          <a:off x="3078648" y="257755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EBEDD-F405-B940-947A-5F80AD6A69F8}">
      <dsp:nvSpPr>
        <dsp:cNvPr id="0" name=""/>
        <dsp:cNvSpPr/>
      </dsp:nvSpPr>
      <dsp:spPr>
        <a:xfrm>
          <a:off x="2445318" y="2939710"/>
          <a:ext cx="1358099" cy="689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Airline Points</a:t>
          </a:r>
        </a:p>
      </dsp:txBody>
      <dsp:txXfrm>
        <a:off x="2465526" y="2959918"/>
        <a:ext cx="1317683" cy="649543"/>
      </dsp:txXfrm>
    </dsp:sp>
    <dsp:sp modelId="{0A2E8C8A-C05D-3240-A6E1-7A57066242E8}">
      <dsp:nvSpPr>
        <dsp:cNvPr id="0" name=""/>
        <dsp:cNvSpPr/>
      </dsp:nvSpPr>
      <dsp:spPr>
        <a:xfrm>
          <a:off x="4007132" y="1525430"/>
          <a:ext cx="882764" cy="362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79"/>
              </a:lnTo>
              <a:lnTo>
                <a:pt x="882764" y="181079"/>
              </a:lnTo>
              <a:lnTo>
                <a:pt x="882764" y="3621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7D953-C2BC-6244-BBA6-A49A77E83FA1}">
      <dsp:nvSpPr>
        <dsp:cNvPr id="0" name=""/>
        <dsp:cNvSpPr/>
      </dsp:nvSpPr>
      <dsp:spPr>
        <a:xfrm>
          <a:off x="4210847" y="1887590"/>
          <a:ext cx="1358099" cy="68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Hotel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Loyalty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</a:t>
          </a:r>
        </a:p>
      </dsp:txBody>
      <dsp:txXfrm>
        <a:off x="4231055" y="1907798"/>
        <a:ext cx="1317683" cy="649543"/>
      </dsp:txXfrm>
    </dsp:sp>
    <dsp:sp modelId="{80643A54-B9DF-474C-9B5B-861C4E20324F}">
      <dsp:nvSpPr>
        <dsp:cNvPr id="0" name=""/>
        <dsp:cNvSpPr/>
      </dsp:nvSpPr>
      <dsp:spPr>
        <a:xfrm>
          <a:off x="4844177" y="257755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C198A-966C-3342-A0B7-95D1F378C854}">
      <dsp:nvSpPr>
        <dsp:cNvPr id="0" name=""/>
        <dsp:cNvSpPr/>
      </dsp:nvSpPr>
      <dsp:spPr>
        <a:xfrm>
          <a:off x="4210847" y="2939710"/>
          <a:ext cx="1358099" cy="689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Hotel Points</a:t>
          </a:r>
        </a:p>
      </dsp:txBody>
      <dsp:txXfrm>
        <a:off x="4231055" y="2959918"/>
        <a:ext cx="1317683" cy="649543"/>
      </dsp:txXfrm>
    </dsp:sp>
    <dsp:sp modelId="{2E10A562-6F8A-6A49-8805-9784DA73D423}">
      <dsp:nvSpPr>
        <dsp:cNvPr id="0" name=""/>
        <dsp:cNvSpPr/>
      </dsp:nvSpPr>
      <dsp:spPr>
        <a:xfrm>
          <a:off x="5331279" y="673133"/>
          <a:ext cx="1324146" cy="362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79"/>
              </a:lnTo>
              <a:lnTo>
                <a:pt x="1324146" y="181079"/>
              </a:lnTo>
              <a:lnTo>
                <a:pt x="1324146" y="362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48797-61B8-3442-B08B-54B846C0989A}">
      <dsp:nvSpPr>
        <dsp:cNvPr id="0" name=""/>
        <dsp:cNvSpPr/>
      </dsp:nvSpPr>
      <dsp:spPr>
        <a:xfrm>
          <a:off x="5976376" y="1035293"/>
          <a:ext cx="1358099" cy="490137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Inventory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Definition</a:t>
          </a:r>
          <a:endParaRPr lang="en-US" sz="1000" kern="1200" dirty="0"/>
        </a:p>
      </dsp:txBody>
      <dsp:txXfrm>
        <a:off x="5990732" y="1049649"/>
        <a:ext cx="1329387" cy="461425"/>
      </dsp:txXfrm>
    </dsp:sp>
    <dsp:sp modelId="{D86B1E1C-86A3-E846-B5B2-CAC0D4365011}">
      <dsp:nvSpPr>
        <dsp:cNvPr id="0" name=""/>
        <dsp:cNvSpPr/>
      </dsp:nvSpPr>
      <dsp:spPr>
        <a:xfrm>
          <a:off x="6609705" y="152543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02D63-2417-AB46-8B6B-4C7CD729E4D0}">
      <dsp:nvSpPr>
        <dsp:cNvPr id="0" name=""/>
        <dsp:cNvSpPr/>
      </dsp:nvSpPr>
      <dsp:spPr>
        <a:xfrm>
          <a:off x="5976376" y="1887590"/>
          <a:ext cx="1358099" cy="68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Inventory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</a:t>
          </a:r>
        </a:p>
      </dsp:txBody>
      <dsp:txXfrm>
        <a:off x="5996584" y="1907798"/>
        <a:ext cx="1317683" cy="649543"/>
      </dsp:txXfrm>
    </dsp:sp>
    <dsp:sp modelId="{C5753227-F662-6B40-8050-61E83FD9D1E2}">
      <dsp:nvSpPr>
        <dsp:cNvPr id="0" name=""/>
        <dsp:cNvSpPr/>
      </dsp:nvSpPr>
      <dsp:spPr>
        <a:xfrm>
          <a:off x="6609705" y="257755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68CB1-4047-144D-B56A-F72671F090A6}">
      <dsp:nvSpPr>
        <dsp:cNvPr id="0" name=""/>
        <dsp:cNvSpPr/>
      </dsp:nvSpPr>
      <dsp:spPr>
        <a:xfrm>
          <a:off x="5976376" y="2939710"/>
          <a:ext cx="1358099" cy="689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Barrel of Oil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Token</a:t>
          </a:r>
          <a:endParaRPr lang="en-US" sz="1000" kern="1200"/>
        </a:p>
      </dsp:txBody>
      <dsp:txXfrm>
        <a:off x="5996584" y="2959918"/>
        <a:ext cx="1317683" cy="64954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6DBA6-6FA7-0849-905D-95FF70AEFB9D}">
      <dsp:nvSpPr>
        <dsp:cNvPr id="0" name=""/>
        <dsp:cNvSpPr/>
      </dsp:nvSpPr>
      <dsp:spPr>
        <a:xfrm>
          <a:off x="1558980" y="912238"/>
          <a:ext cx="1106373" cy="263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08"/>
              </a:lnTo>
              <a:lnTo>
                <a:pt x="1106373" y="179408"/>
              </a:lnTo>
              <a:lnTo>
                <a:pt x="1106373" y="2632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842D5-8454-D24A-A2A6-A4F794BCEEA8}">
      <dsp:nvSpPr>
        <dsp:cNvPr id="0" name=""/>
        <dsp:cNvSpPr/>
      </dsp:nvSpPr>
      <dsp:spPr>
        <a:xfrm>
          <a:off x="1513260" y="912238"/>
          <a:ext cx="91440" cy="263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2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45569-F664-2F41-A440-051BE45955D8}">
      <dsp:nvSpPr>
        <dsp:cNvPr id="0" name=""/>
        <dsp:cNvSpPr/>
      </dsp:nvSpPr>
      <dsp:spPr>
        <a:xfrm>
          <a:off x="452607" y="912238"/>
          <a:ext cx="1106373" cy="263266"/>
        </a:xfrm>
        <a:custGeom>
          <a:avLst/>
          <a:gdLst/>
          <a:ahLst/>
          <a:cxnLst/>
          <a:rect l="0" t="0" r="0" b="0"/>
          <a:pathLst>
            <a:path>
              <a:moveTo>
                <a:pt x="1106373" y="0"/>
              </a:moveTo>
              <a:lnTo>
                <a:pt x="1106373" y="179408"/>
              </a:lnTo>
              <a:lnTo>
                <a:pt x="0" y="179408"/>
              </a:lnTo>
              <a:lnTo>
                <a:pt x="0" y="2632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377D2-14D4-3B48-84B0-C49E39A03DCB}">
      <dsp:nvSpPr>
        <dsp:cNvPr id="0" name=""/>
        <dsp:cNvSpPr/>
      </dsp:nvSpPr>
      <dsp:spPr>
        <a:xfrm>
          <a:off x="1106373" y="337427"/>
          <a:ext cx="905214" cy="57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DE55C-4335-ED41-AD0D-29FBAFC93D3B}">
      <dsp:nvSpPr>
        <dsp:cNvPr id="0" name=""/>
        <dsp:cNvSpPr/>
      </dsp:nvSpPr>
      <dsp:spPr>
        <a:xfrm>
          <a:off x="1206952" y="432977"/>
          <a:ext cx="905214" cy="574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tokens</a:t>
          </a:r>
        </a:p>
      </dsp:txBody>
      <dsp:txXfrm>
        <a:off x="1223788" y="449813"/>
        <a:ext cx="871542" cy="541139"/>
      </dsp:txXfrm>
    </dsp:sp>
    <dsp:sp modelId="{AC0DEBFA-3618-094C-9132-4226D8FEB1FA}">
      <dsp:nvSpPr>
        <dsp:cNvPr id="0" name=""/>
        <dsp:cNvSpPr/>
      </dsp:nvSpPr>
      <dsp:spPr>
        <a:xfrm>
          <a:off x="0" y="1175505"/>
          <a:ext cx="905214" cy="57481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76E68-B132-C04A-8089-D8EA77137CD2}">
      <dsp:nvSpPr>
        <dsp:cNvPr id="0" name=""/>
        <dsp:cNvSpPr/>
      </dsp:nvSpPr>
      <dsp:spPr>
        <a:xfrm>
          <a:off x="100579" y="1271055"/>
          <a:ext cx="905214" cy="574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fungible</a:t>
          </a:r>
        </a:p>
      </dsp:txBody>
      <dsp:txXfrm>
        <a:off x="117415" y="1287891"/>
        <a:ext cx="871542" cy="541139"/>
      </dsp:txXfrm>
    </dsp:sp>
    <dsp:sp modelId="{08043D6C-96F5-2945-975B-FD1A645D6EF6}">
      <dsp:nvSpPr>
        <dsp:cNvPr id="0" name=""/>
        <dsp:cNvSpPr/>
      </dsp:nvSpPr>
      <dsp:spPr>
        <a:xfrm>
          <a:off x="1106373" y="1175505"/>
          <a:ext cx="905214" cy="5748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09936-32B4-6741-8115-C24CA26C500A}">
      <dsp:nvSpPr>
        <dsp:cNvPr id="0" name=""/>
        <dsp:cNvSpPr/>
      </dsp:nvSpPr>
      <dsp:spPr>
        <a:xfrm>
          <a:off x="1206952" y="1271055"/>
          <a:ext cx="905214" cy="574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non-fungible</a:t>
          </a:r>
        </a:p>
      </dsp:txBody>
      <dsp:txXfrm>
        <a:off x="1223788" y="1287891"/>
        <a:ext cx="871542" cy="541139"/>
      </dsp:txXfrm>
    </dsp:sp>
    <dsp:sp modelId="{C8E3670D-611F-644E-8418-97310B0591A4}">
      <dsp:nvSpPr>
        <dsp:cNvPr id="0" name=""/>
        <dsp:cNvSpPr/>
      </dsp:nvSpPr>
      <dsp:spPr>
        <a:xfrm>
          <a:off x="2212746" y="1175505"/>
          <a:ext cx="905214" cy="57481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7F7E5-FFE2-8346-A27A-71E7AE941B41}">
      <dsp:nvSpPr>
        <dsp:cNvPr id="0" name=""/>
        <dsp:cNvSpPr/>
      </dsp:nvSpPr>
      <dsp:spPr>
        <a:xfrm>
          <a:off x="2313326" y="1271055"/>
          <a:ext cx="905214" cy="574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hybrid</a:t>
          </a:r>
        </a:p>
      </dsp:txBody>
      <dsp:txXfrm>
        <a:off x="2330162" y="1287891"/>
        <a:ext cx="871542" cy="5411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AF7C-0CB7-DC4B-A3F8-0AC3AD5BE47F}">
      <dsp:nvSpPr>
        <dsp:cNvPr id="0" name=""/>
        <dsp:cNvSpPr/>
      </dsp:nvSpPr>
      <dsp:spPr>
        <a:xfrm>
          <a:off x="4977337" y="392"/>
          <a:ext cx="1161559" cy="11615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Describe  Token Business and Function</a:t>
          </a:r>
        </a:p>
      </dsp:txBody>
      <dsp:txXfrm>
        <a:off x="5147443" y="170498"/>
        <a:ext cx="821347" cy="821347"/>
      </dsp:txXfrm>
    </dsp:sp>
    <dsp:sp modelId="{C7B72510-D828-8244-821B-0BC517049D59}">
      <dsp:nvSpPr>
        <dsp:cNvPr id="0" name=""/>
        <dsp:cNvSpPr/>
      </dsp:nvSpPr>
      <dsp:spPr>
        <a:xfrm rot="1800000">
          <a:off x="6151660" y="817231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157883" y="872412"/>
        <a:ext cx="216759" cy="235216"/>
      </dsp:txXfrm>
    </dsp:sp>
    <dsp:sp modelId="{B70747CF-0D25-4C43-BCF5-D59C2AA5AD5E}">
      <dsp:nvSpPr>
        <dsp:cNvPr id="0" name=""/>
        <dsp:cNvSpPr/>
      </dsp:nvSpPr>
      <dsp:spPr>
        <a:xfrm>
          <a:off x="6489259" y="873301"/>
          <a:ext cx="1161559" cy="1161559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Token Base Type</a:t>
          </a:r>
        </a:p>
      </dsp:txBody>
      <dsp:txXfrm>
        <a:off x="6659365" y="1043407"/>
        <a:ext cx="821347" cy="821347"/>
      </dsp:txXfrm>
    </dsp:sp>
    <dsp:sp modelId="{3DAF4819-0FC9-644D-881E-47FEEB84D9BC}">
      <dsp:nvSpPr>
        <dsp:cNvPr id="0" name=""/>
        <dsp:cNvSpPr/>
      </dsp:nvSpPr>
      <dsp:spPr>
        <a:xfrm rot="5400000">
          <a:off x="6915211" y="2122212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961660" y="2154169"/>
        <a:ext cx="216759" cy="235216"/>
      </dsp:txXfrm>
    </dsp:sp>
    <dsp:sp modelId="{C319A09B-1D62-BD44-9F36-5F4F899D8167}">
      <dsp:nvSpPr>
        <dsp:cNvPr id="0" name=""/>
        <dsp:cNvSpPr/>
      </dsp:nvSpPr>
      <dsp:spPr>
        <a:xfrm>
          <a:off x="6489259" y="2619118"/>
          <a:ext cx="1161559" cy="1161559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la Carte behaviors and groups</a:t>
          </a:r>
        </a:p>
      </dsp:txBody>
      <dsp:txXfrm>
        <a:off x="6659365" y="2789224"/>
        <a:ext cx="821347" cy="821347"/>
      </dsp:txXfrm>
    </dsp:sp>
    <dsp:sp modelId="{5CEF8B3E-7860-4645-96BF-78EB928B0AC2}">
      <dsp:nvSpPr>
        <dsp:cNvPr id="0" name=""/>
        <dsp:cNvSpPr/>
      </dsp:nvSpPr>
      <dsp:spPr>
        <a:xfrm rot="9000000">
          <a:off x="6166840" y="3435957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253514" y="3491138"/>
        <a:ext cx="216759" cy="235216"/>
      </dsp:txXfrm>
    </dsp:sp>
    <dsp:sp modelId="{7DACC3FE-D436-A84E-AD79-E76C9DA00698}">
      <dsp:nvSpPr>
        <dsp:cNvPr id="0" name=""/>
        <dsp:cNvSpPr/>
      </dsp:nvSpPr>
      <dsp:spPr>
        <a:xfrm>
          <a:off x="4977337" y="3492027"/>
          <a:ext cx="1161559" cy="1161559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Missing a behavior or Group?</a:t>
          </a:r>
        </a:p>
      </dsp:txBody>
      <dsp:txXfrm>
        <a:off x="5147443" y="3662133"/>
        <a:ext cx="821347" cy="821347"/>
      </dsp:txXfrm>
    </dsp:sp>
    <dsp:sp modelId="{B6ABD583-3DB0-004A-8D09-2F832A0575AF}">
      <dsp:nvSpPr>
        <dsp:cNvPr id="0" name=""/>
        <dsp:cNvSpPr/>
      </dsp:nvSpPr>
      <dsp:spPr>
        <a:xfrm rot="12600000">
          <a:off x="4654917" y="3444721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741591" y="3546350"/>
        <a:ext cx="216759" cy="235216"/>
      </dsp:txXfrm>
    </dsp:sp>
    <dsp:sp modelId="{C3E07FAD-16F3-F641-88C3-EA80E2FDCA59}">
      <dsp:nvSpPr>
        <dsp:cNvPr id="0" name=""/>
        <dsp:cNvSpPr/>
      </dsp:nvSpPr>
      <dsp:spPr>
        <a:xfrm>
          <a:off x="3465415" y="2619118"/>
          <a:ext cx="1161559" cy="1161559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Complete taxonomy formula definition</a:t>
          </a:r>
        </a:p>
      </dsp:txBody>
      <dsp:txXfrm>
        <a:off x="3635521" y="2789224"/>
        <a:ext cx="821347" cy="821347"/>
      </dsp:txXfrm>
    </dsp:sp>
    <dsp:sp modelId="{CCBF84DC-9571-944A-A688-B6FA78DD4519}">
      <dsp:nvSpPr>
        <dsp:cNvPr id="0" name=""/>
        <dsp:cNvSpPr/>
      </dsp:nvSpPr>
      <dsp:spPr>
        <a:xfrm rot="16200000">
          <a:off x="3891367" y="2139740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37816" y="2264594"/>
        <a:ext cx="216759" cy="235216"/>
      </dsp:txXfrm>
    </dsp:sp>
    <dsp:sp modelId="{B33FA2A1-207F-DD42-8806-25AB5CDB1838}">
      <dsp:nvSpPr>
        <dsp:cNvPr id="0" name=""/>
        <dsp:cNvSpPr/>
      </dsp:nvSpPr>
      <dsp:spPr>
        <a:xfrm>
          <a:off x="3465415" y="873301"/>
          <a:ext cx="1161559" cy="116155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Submit Pull Request</a:t>
          </a:r>
        </a:p>
      </dsp:txBody>
      <dsp:txXfrm>
        <a:off x="3635521" y="1043407"/>
        <a:ext cx="821347" cy="821347"/>
      </dsp:txXfrm>
    </dsp:sp>
    <dsp:sp modelId="{182FB8E1-CE32-634D-A5B4-AAA84A5FB00E}">
      <dsp:nvSpPr>
        <dsp:cNvPr id="0" name=""/>
        <dsp:cNvSpPr/>
      </dsp:nvSpPr>
      <dsp:spPr>
        <a:xfrm rot="19800000">
          <a:off x="4639738" y="825995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45961" y="927624"/>
        <a:ext cx="216759" cy="235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51064-B8B4-45D1-8529-2425C13CE824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C382E-CF82-43E8-9B7E-75B7B8C83BE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488F0-B643-4449-928B-F93AE4E323CF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Tokens are comprised of properties and behaviors that are interacted with using standard control messages  </a:t>
          </a:r>
        </a:p>
      </dsp:txBody>
      <dsp:txXfrm>
        <a:off x="1131174" y="4597"/>
        <a:ext cx="5382429" cy="979371"/>
      </dsp:txXfrm>
    </dsp:sp>
    <dsp:sp modelId="{A6192711-E5C9-48CC-835E-6A9C3CFE58D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D27FF-6168-46DE-885B-E468C739BF2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798A9-5969-4C7C-90B9-FFF5B647CCD9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 Tokens will have a common set of base token properties including simple name/value pair generic properties.</a:t>
          </a:r>
        </a:p>
      </dsp:txBody>
      <dsp:txXfrm>
        <a:off x="1131174" y="1228812"/>
        <a:ext cx="5382429" cy="979371"/>
      </dsp:txXfrm>
    </dsp:sp>
    <dsp:sp modelId="{874EECE9-7796-4518-877D-2A9F5A70C76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1C0CE-99B1-4C07-BBBC-B52A07B0DA79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D832A-20A9-466A-8AF0-EFAA575D179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Tokens differentiate themselves based on their behaviors and property sets.</a:t>
          </a:r>
        </a:p>
      </dsp:txBody>
      <dsp:txXfrm>
        <a:off x="1131174" y="2453027"/>
        <a:ext cx="5382429" cy="979371"/>
      </dsp:txXfrm>
    </dsp:sp>
    <dsp:sp modelId="{EE611467-6309-4FD6-8FCC-55EA462DE8D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AEBB1-794A-4BEE-88DA-78ADD1C6A681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B23A5-72B0-4029-99E5-C989F7B5340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Taxonomy defines behaviors and properties that are the building blocks of tokens.  Some behaviors are already known, the taxonomy just defines them in a standard way and organizes them.</a:t>
          </a:r>
        </a:p>
      </dsp:txBody>
      <dsp:txXfrm>
        <a:off x="1131174" y="3677241"/>
        <a:ext cx="5382429" cy="979371"/>
      </dsp:txXfrm>
    </dsp:sp>
    <dsp:sp modelId="{F82ACEF8-D071-4248-A970-24F0BFDD51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709A7-3C3F-401B-9739-2625F939BE4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382B6-563C-40F0-AFED-838E3DF7A53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Controls are actions described as messages that are used to invoke a behavior and represent properties.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F8F9C-9653-4822-8FF4-91F4DDF8DCD8}">
      <dsp:nvSpPr>
        <dsp:cNvPr id="0" name=""/>
        <dsp:cNvSpPr/>
      </dsp:nvSpPr>
      <dsp:spPr>
        <a:xfrm>
          <a:off x="157178" y="19395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A37EC-A9DE-44C9-B86F-253AF0B3F9E5}">
      <dsp:nvSpPr>
        <dsp:cNvPr id="0" name=""/>
        <dsp:cNvSpPr/>
      </dsp:nvSpPr>
      <dsp:spPr>
        <a:xfrm>
          <a:off x="431742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9A528-8D8A-4BAC-8F13-F6C4AB239847}">
      <dsp:nvSpPr>
        <dsp:cNvPr id="0" name=""/>
        <dsp:cNvSpPr/>
      </dsp:nvSpPr>
      <dsp:spPr>
        <a:xfrm>
          <a:off x="1744792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Artifacts are the decomposed parts, or ingredients, that are used to define a token template.</a:t>
          </a:r>
        </a:p>
      </dsp:txBody>
      <dsp:txXfrm>
        <a:off x="1744792" y="193958"/>
        <a:ext cx="3081839" cy="1307447"/>
      </dsp:txXfrm>
    </dsp:sp>
    <dsp:sp modelId="{597873D8-AE3A-48B3-AE17-6754F433223F}">
      <dsp:nvSpPr>
        <dsp:cNvPr id="0" name=""/>
        <dsp:cNvSpPr/>
      </dsp:nvSpPr>
      <dsp:spPr>
        <a:xfrm>
          <a:off x="5363619" y="19395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D08E1-4A99-43EE-83E4-5A776AC9A07D}">
      <dsp:nvSpPr>
        <dsp:cNvPr id="0" name=""/>
        <dsp:cNvSpPr/>
      </dsp:nvSpPr>
      <dsp:spPr>
        <a:xfrm>
          <a:off x="5638183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B0DF3-14CD-429E-96FB-CE6DC72A0B7C}">
      <dsp:nvSpPr>
        <dsp:cNvPr id="0" name=""/>
        <dsp:cNvSpPr/>
      </dsp:nvSpPr>
      <dsp:spPr>
        <a:xfrm>
          <a:off x="6951233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Grouped together by Token Bases, Behaviors, Behavior Groups and Property-Sets.</a:t>
          </a:r>
        </a:p>
      </dsp:txBody>
      <dsp:txXfrm>
        <a:off x="6951233" y="193958"/>
        <a:ext cx="3081839" cy="1307447"/>
      </dsp:txXfrm>
    </dsp:sp>
    <dsp:sp modelId="{B4AFEF93-4EA1-4266-8616-C0AAED61B5CA}">
      <dsp:nvSpPr>
        <dsp:cNvPr id="0" name=""/>
        <dsp:cNvSpPr/>
      </dsp:nvSpPr>
      <dsp:spPr>
        <a:xfrm>
          <a:off x="157178" y="2116439"/>
          <a:ext cx="1307447" cy="13074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7D150-226F-403D-9DB1-BC71382A1549}">
      <dsp:nvSpPr>
        <dsp:cNvPr id="0" name=""/>
        <dsp:cNvSpPr/>
      </dsp:nvSpPr>
      <dsp:spPr>
        <a:xfrm>
          <a:off x="431742" y="2391003"/>
          <a:ext cx="758319" cy="758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03EEF-32B7-4114-8668-6BEA1F0921E6}">
      <dsp:nvSpPr>
        <dsp:cNvPr id="0" name=""/>
        <dsp:cNvSpPr/>
      </dsp:nvSpPr>
      <dsp:spPr>
        <a:xfrm>
          <a:off x="1744792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metadata</a:t>
          </a:r>
        </a:p>
      </dsp:txBody>
      <dsp:txXfrm>
        <a:off x="1744792" y="2116439"/>
        <a:ext cx="3081839" cy="1307447"/>
      </dsp:txXfrm>
    </dsp:sp>
    <dsp:sp modelId="{C435F3C3-1519-4014-9B96-D1E5266CF723}">
      <dsp:nvSpPr>
        <dsp:cNvPr id="0" name=""/>
        <dsp:cNvSpPr/>
      </dsp:nvSpPr>
      <dsp:spPr>
        <a:xfrm>
          <a:off x="5363619" y="2116439"/>
          <a:ext cx="1307447" cy="13074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CD856-A24B-4743-BFD9-35A00FD6B8B9}">
      <dsp:nvSpPr>
        <dsp:cNvPr id="0" name=""/>
        <dsp:cNvSpPr/>
      </dsp:nvSpPr>
      <dsp:spPr>
        <a:xfrm>
          <a:off x="5638183" y="2391003"/>
          <a:ext cx="758319" cy="758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D6688-C517-40DF-BFA0-2B80520C5981}">
      <dsp:nvSpPr>
        <dsp:cNvPr id="0" name=""/>
        <dsp:cNvSpPr/>
      </dsp:nvSpPr>
      <dsp:spPr>
        <a:xfrm>
          <a:off x="6951233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Extensible: enhance existing artifacts or create new ones to contribute</a:t>
          </a:r>
        </a:p>
      </dsp:txBody>
      <dsp:txXfrm>
        <a:off x="6951233" y="2116439"/>
        <a:ext cx="3081839" cy="1307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D0CDA-1788-FA4F-85BA-A8B4117EDB87}">
      <dsp:nvSpPr>
        <dsp:cNvPr id="0" name=""/>
        <dsp:cNvSpPr/>
      </dsp:nvSpPr>
      <dsp:spPr>
        <a:xfrm>
          <a:off x="821" y="0"/>
          <a:ext cx="3327201" cy="36766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Interchangeable having the same value with other tokens of the same class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Physical money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Loyalty points</a:t>
          </a:r>
        </a:p>
      </dsp:txBody>
      <dsp:txXfrm>
        <a:off x="821" y="1470668"/>
        <a:ext cx="3327201" cy="2206002"/>
      </dsp:txXfrm>
    </dsp:sp>
    <dsp:sp modelId="{F5A8E73D-CCDE-864F-A956-D35E215F973B}">
      <dsp:nvSpPr>
        <dsp:cNvPr id="0" name=""/>
        <dsp:cNvSpPr/>
      </dsp:nvSpPr>
      <dsp:spPr>
        <a:xfrm>
          <a:off x="821" y="303641"/>
          <a:ext cx="3327201" cy="8390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3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3200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3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r>
            <a:rPr lang="en-US" sz="3000" kern="1200" dirty="0"/>
            <a:t> - Fungible</a:t>
          </a:r>
        </a:p>
      </dsp:txBody>
      <dsp:txXfrm>
        <a:off x="821" y="303641"/>
        <a:ext cx="3327201" cy="839089"/>
      </dsp:txXfrm>
    </dsp:sp>
    <dsp:sp modelId="{697BFB2E-AD8D-EE49-A5E8-2647E13B17A3}">
      <dsp:nvSpPr>
        <dsp:cNvPr id="0" name=""/>
        <dsp:cNvSpPr/>
      </dsp:nvSpPr>
      <dsp:spPr>
        <a:xfrm>
          <a:off x="3594199" y="0"/>
          <a:ext cx="3327201" cy="367667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Different values and should not be interchangeable.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Property 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Art token</a:t>
          </a:r>
        </a:p>
      </dsp:txBody>
      <dsp:txXfrm>
        <a:off x="3594199" y="1470668"/>
        <a:ext cx="3327201" cy="2206002"/>
      </dsp:txXfrm>
    </dsp:sp>
    <dsp:sp modelId="{4759CB34-353D-DA4B-B976-AF36E9426670}">
      <dsp:nvSpPr>
        <dsp:cNvPr id="0" name=""/>
        <dsp:cNvSpPr/>
      </dsp:nvSpPr>
      <dsp:spPr>
        <a:xfrm>
          <a:off x="3594199" y="146662"/>
          <a:ext cx="3327201" cy="1177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3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3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</m:oMath>
          </a14:m>
          <a:r>
            <a:rPr lang="en-US" sz="3000" kern="1200" dirty="0"/>
            <a:t>- Non-fungible</a:t>
          </a:r>
        </a:p>
      </dsp:txBody>
      <dsp:txXfrm>
        <a:off x="3594199" y="146662"/>
        <a:ext cx="3327201" cy="1177343"/>
      </dsp:txXfrm>
    </dsp:sp>
    <dsp:sp modelId="{682F3279-FED3-6A41-A761-4E233B66EFCB}">
      <dsp:nvSpPr>
        <dsp:cNvPr id="0" name=""/>
        <dsp:cNvSpPr/>
      </dsp:nvSpPr>
      <dsp:spPr>
        <a:xfrm>
          <a:off x="7188398" y="0"/>
          <a:ext cx="3327201" cy="367667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Theater ticket – non-fungible base – Play name, show date + classes of non-fungible tokens for theater sections.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Artifact  group of tokens owned by other tokens and represent them as a single token. </a:t>
          </a:r>
        </a:p>
      </dsp:txBody>
      <dsp:txXfrm>
        <a:off x="7188398" y="1470668"/>
        <a:ext cx="3327201" cy="2206002"/>
      </dsp:txXfrm>
    </dsp:sp>
    <dsp:sp modelId="{07E383F6-F3BF-7742-8CDA-937392B66C68}">
      <dsp:nvSpPr>
        <dsp:cNvPr id="0" name=""/>
        <dsp:cNvSpPr/>
      </dsp:nvSpPr>
      <dsp:spPr>
        <a:xfrm>
          <a:off x="7187576" y="64003"/>
          <a:ext cx="3327201" cy="13426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7187576" y="64003"/>
        <a:ext cx="3327201" cy="13426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75560-C5D0-496A-931C-6C2FDED494D4}">
      <dsp:nvSpPr>
        <dsp:cNvPr id="0" name=""/>
        <dsp:cNvSpPr/>
      </dsp:nvSpPr>
      <dsp:spPr>
        <a:xfrm>
          <a:off x="0" y="663158"/>
          <a:ext cx="10515600" cy="1224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E1A65-0737-4333-89A8-E15BD316B8B0}">
      <dsp:nvSpPr>
        <dsp:cNvPr id="0" name=""/>
        <dsp:cNvSpPr/>
      </dsp:nvSpPr>
      <dsp:spPr>
        <a:xfrm>
          <a:off x="370348" y="938624"/>
          <a:ext cx="673360" cy="673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02BF-C994-4834-9F9C-1A9EB909DD34}">
      <dsp:nvSpPr>
        <dsp:cNvPr id="0" name=""/>
        <dsp:cNvSpPr/>
      </dsp:nvSpPr>
      <dsp:spPr>
        <a:xfrm>
          <a:off x="1427283" y="666414"/>
          <a:ext cx="6809708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Behavior</a:t>
          </a:r>
          <a:r>
            <a:rPr lang="en-US" sz="2200" kern="1200"/>
            <a:t> – describes a capability or restriction.  I.e. Transferable or Non-transferable.</a:t>
          </a:r>
        </a:p>
      </dsp:txBody>
      <dsp:txXfrm>
        <a:off x="1427283" y="666414"/>
        <a:ext cx="6809708" cy="1224292"/>
      </dsp:txXfrm>
    </dsp:sp>
    <dsp:sp modelId="{E23D98C9-459C-490F-93FA-A5ED41B7EA06}">
      <dsp:nvSpPr>
        <dsp:cNvPr id="0" name=""/>
        <dsp:cNvSpPr/>
      </dsp:nvSpPr>
      <dsp:spPr>
        <a:xfrm>
          <a:off x="6146077" y="663158"/>
          <a:ext cx="4369522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46077" y="663158"/>
        <a:ext cx="4369522" cy="1224292"/>
      </dsp:txXfrm>
    </dsp:sp>
    <dsp:sp modelId="{31B4D506-3A8F-49AD-993E-5D8FAC6EE431}">
      <dsp:nvSpPr>
        <dsp:cNvPr id="0" name=""/>
        <dsp:cNvSpPr/>
      </dsp:nvSpPr>
      <dsp:spPr>
        <a:xfrm>
          <a:off x="0" y="2193523"/>
          <a:ext cx="10515600" cy="1224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54302-180B-4A39-A716-E8635FBC022D}">
      <dsp:nvSpPr>
        <dsp:cNvPr id="0" name=""/>
        <dsp:cNvSpPr/>
      </dsp:nvSpPr>
      <dsp:spPr>
        <a:xfrm>
          <a:off x="370348" y="2468989"/>
          <a:ext cx="673360" cy="673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3B0E5-9DCE-4C32-B557-A59F3EDD873F}">
      <dsp:nvSpPr>
        <dsp:cNvPr id="0" name=""/>
        <dsp:cNvSpPr/>
      </dsp:nvSpPr>
      <dsp:spPr>
        <a:xfrm>
          <a:off x="1440627" y="2229738"/>
          <a:ext cx="6278775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Behavior Property</a:t>
          </a:r>
          <a:r>
            <a:rPr lang="en-US" sz="2200" kern="1200"/>
            <a:t> – a property or data element that is required for a behavior.  I.e. Sub-dividable requires a decimals property.</a:t>
          </a:r>
        </a:p>
      </dsp:txBody>
      <dsp:txXfrm>
        <a:off x="1440627" y="2229738"/>
        <a:ext cx="6278775" cy="1224292"/>
      </dsp:txXfrm>
    </dsp:sp>
    <dsp:sp modelId="{E1B5D769-7B1F-4488-BC24-92BB15271956}">
      <dsp:nvSpPr>
        <dsp:cNvPr id="0" name=""/>
        <dsp:cNvSpPr/>
      </dsp:nvSpPr>
      <dsp:spPr>
        <a:xfrm>
          <a:off x="6146077" y="2193523"/>
          <a:ext cx="4369522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46077" y="2193523"/>
        <a:ext cx="4369522" cy="1224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8C925-C5A0-7446-A576-BCD2806E366E}">
      <dsp:nvSpPr>
        <dsp:cNvPr id="0" name=""/>
        <dsp:cNvSpPr/>
      </dsp:nvSpPr>
      <dsp:spPr>
        <a:xfrm>
          <a:off x="-7747655" y="-1184976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FF664-E761-6343-9E83-04B72110F359}">
      <dsp:nvSpPr>
        <dsp:cNvPr id="0" name=""/>
        <dsp:cNvSpPr/>
      </dsp:nvSpPr>
      <dsp:spPr>
        <a:xfrm>
          <a:off x="481088" y="311764"/>
          <a:ext cx="7663181" cy="6232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𝑡</m:t>
              </m:r>
            </m:oMath>
          </a14:m>
          <a:r>
            <a:rPr lang="en-US" sz="1600" kern="1200" dirty="0"/>
            <a:t> - Transferable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transfer ownership of the token.  Basic fungible behavior when using cash money, but also applies to non-fungible tokens.</a:t>
          </a:r>
        </a:p>
      </dsp:txBody>
      <dsp:txXfrm>
        <a:off x="481088" y="311764"/>
        <a:ext cx="7663181" cy="623255"/>
      </dsp:txXfrm>
    </dsp:sp>
    <dsp:sp modelId="{98F8FEEF-1A87-6F41-AF17-13021478EE20}">
      <dsp:nvSpPr>
        <dsp:cNvPr id="0" name=""/>
        <dsp:cNvSpPr/>
      </dsp:nvSpPr>
      <dsp:spPr>
        <a:xfrm>
          <a:off x="91554" y="233857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0A859-3E73-C642-8EDD-B805930991A7}">
      <dsp:nvSpPr>
        <dsp:cNvPr id="0" name=""/>
        <dsp:cNvSpPr/>
      </dsp:nvSpPr>
      <dsp:spPr>
        <a:xfrm>
          <a:off x="1045502" y="1247195"/>
          <a:ext cx="7098767" cy="623255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~t</a:t>
          </a:r>
          <a:r>
            <a:rPr lang="en-US" sz="1600" kern="1200" dirty="0"/>
            <a:t>- Non-transferable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Restriction of preventing a change of ownership from the initial issued owner.  A vote token for an election or an airline ticket are examples.</a:t>
          </a:r>
        </a:p>
      </dsp:txBody>
      <dsp:txXfrm>
        <a:off x="1045502" y="1247195"/>
        <a:ext cx="7098767" cy="623255"/>
      </dsp:txXfrm>
    </dsp:sp>
    <dsp:sp modelId="{BF843E9F-A073-174B-94EF-D543587823AA}">
      <dsp:nvSpPr>
        <dsp:cNvPr id="0" name=""/>
        <dsp:cNvSpPr/>
      </dsp:nvSpPr>
      <dsp:spPr>
        <a:xfrm>
          <a:off x="655967" y="1169289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D25C6-7C0B-5543-88D7-E9C0607B377F}">
      <dsp:nvSpPr>
        <dsp:cNvPr id="0" name=""/>
        <dsp:cNvSpPr/>
      </dsp:nvSpPr>
      <dsp:spPr>
        <a:xfrm>
          <a:off x="1354797" y="2181941"/>
          <a:ext cx="6789471" cy="62325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r>
            <a:rPr lang="en-US" sz="1600" kern="1200" dirty="0"/>
            <a:t> - Sub-dividable or </a:t>
          </a:r>
          <a:r>
            <a:rPr lang="en-US" sz="1600" i="1" kern="1200" dirty="0"/>
            <a:t>~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r>
            <a:rPr lang="en-US" sz="1600" i="1" kern="1200" dirty="0"/>
            <a:t> - </a:t>
          </a:r>
          <a:r>
            <a:rPr lang="en-US" sz="1600" kern="1200" dirty="0"/>
            <a:t>Whole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Decimal places a token can be subdivided into.  </a:t>
          </a:r>
        </a:p>
      </dsp:txBody>
      <dsp:txXfrm>
        <a:off x="1354797" y="2181941"/>
        <a:ext cx="6789471" cy="623255"/>
      </dsp:txXfrm>
    </dsp:sp>
    <dsp:sp modelId="{98127897-AAF9-5740-A65E-CABFB02A32A8}">
      <dsp:nvSpPr>
        <dsp:cNvPr id="0" name=""/>
        <dsp:cNvSpPr/>
      </dsp:nvSpPr>
      <dsp:spPr>
        <a:xfrm>
          <a:off x="965263" y="2104034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4861B-C916-6F43-B324-C4C20905FC2F}">
      <dsp:nvSpPr>
        <dsp:cNvPr id="0" name=""/>
        <dsp:cNvSpPr/>
      </dsp:nvSpPr>
      <dsp:spPr>
        <a:xfrm>
          <a:off x="1453553" y="3117372"/>
          <a:ext cx="6690716" cy="62325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r>
            <a:rPr lang="en-US" sz="1600" kern="1200" dirty="0"/>
            <a:t> - Singleton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There can only be a quantity of one, where the token class represents the only instrument.  Like a piece of fine art.</a:t>
          </a:r>
        </a:p>
      </dsp:txBody>
      <dsp:txXfrm>
        <a:off x="1453553" y="3117372"/>
        <a:ext cx="6690716" cy="623255"/>
      </dsp:txXfrm>
    </dsp:sp>
    <dsp:sp modelId="{A181B085-66EC-1946-B5BA-246BE492FDC4}">
      <dsp:nvSpPr>
        <dsp:cNvPr id="0" name=""/>
        <dsp:cNvSpPr/>
      </dsp:nvSpPr>
      <dsp:spPr>
        <a:xfrm>
          <a:off x="1064018" y="3039465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E713D-252C-F447-A2A0-6271A3B16F89}">
      <dsp:nvSpPr>
        <dsp:cNvPr id="0" name=""/>
        <dsp:cNvSpPr/>
      </dsp:nvSpPr>
      <dsp:spPr>
        <a:xfrm>
          <a:off x="1354797" y="4052803"/>
          <a:ext cx="6789471" cy="62325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𝑚</m:t>
              </m:r>
            </m:oMath>
          </a14:m>
          <a:r>
            <a:rPr lang="en-US" sz="1600" kern="1200" dirty="0"/>
            <a:t> - Mint-able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issue new tokens of the class.  Creating a new property deed or adding money to the overall supply.</a:t>
          </a:r>
        </a:p>
      </dsp:txBody>
      <dsp:txXfrm>
        <a:off x="1354797" y="4052803"/>
        <a:ext cx="6789471" cy="623255"/>
      </dsp:txXfrm>
    </dsp:sp>
    <dsp:sp modelId="{645FE42A-DE76-C04F-B5C1-42B512EA9029}">
      <dsp:nvSpPr>
        <dsp:cNvPr id="0" name=""/>
        <dsp:cNvSpPr/>
      </dsp:nvSpPr>
      <dsp:spPr>
        <a:xfrm>
          <a:off x="965263" y="3974896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DD9F7-5E31-0F4F-9348-B17FD6D0E2C1}">
      <dsp:nvSpPr>
        <dsp:cNvPr id="0" name=""/>
        <dsp:cNvSpPr/>
      </dsp:nvSpPr>
      <dsp:spPr>
        <a:xfrm>
          <a:off x="1045502" y="4987549"/>
          <a:ext cx="7098767" cy="623255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𝑟</m:t>
              </m:r>
            </m:oMath>
          </a14:m>
          <a:r>
            <a:rPr lang="en-US" sz="1600" kern="1200"/>
            <a:t> - Role Support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have roles defined within the class to allow or prevent certain actions.</a:t>
          </a:r>
        </a:p>
      </dsp:txBody>
      <dsp:txXfrm>
        <a:off x="1045502" y="4987549"/>
        <a:ext cx="7098767" cy="623255"/>
      </dsp:txXfrm>
    </dsp:sp>
    <dsp:sp modelId="{57906C18-26E4-114B-BA3E-3818B341BF01}">
      <dsp:nvSpPr>
        <dsp:cNvPr id="0" name=""/>
        <dsp:cNvSpPr/>
      </dsp:nvSpPr>
      <dsp:spPr>
        <a:xfrm>
          <a:off x="655967" y="4909642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93222-AF93-FB4F-A126-7ED4C3CADB5C}">
      <dsp:nvSpPr>
        <dsp:cNvPr id="0" name=""/>
        <dsp:cNvSpPr/>
      </dsp:nvSpPr>
      <dsp:spPr>
        <a:xfrm>
          <a:off x="481088" y="5922980"/>
          <a:ext cx="7663181" cy="62325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𝑏</m:t>
              </m:r>
            </m:oMath>
          </a14:m>
          <a:r>
            <a:rPr lang="en-US" sz="1600" kern="1200" dirty="0"/>
            <a:t> - Burnable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remove tokens from the supply.  A token representing a barrel of oil that gets burned when it is refined is a good example.</a:t>
          </a:r>
        </a:p>
      </dsp:txBody>
      <dsp:txXfrm>
        <a:off x="481088" y="5922980"/>
        <a:ext cx="7663181" cy="623255"/>
      </dsp:txXfrm>
    </dsp:sp>
    <dsp:sp modelId="{D9AFCFBA-9611-EE43-8BD8-59B156ACA771}">
      <dsp:nvSpPr>
        <dsp:cNvPr id="0" name=""/>
        <dsp:cNvSpPr/>
      </dsp:nvSpPr>
      <dsp:spPr>
        <a:xfrm>
          <a:off x="91554" y="5845073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E201-951E-144F-9836-6593F58BA2E5}">
      <dsp:nvSpPr>
        <dsp:cNvPr id="0" name=""/>
        <dsp:cNvSpPr/>
      </dsp:nvSpPr>
      <dsp:spPr>
        <a:xfrm>
          <a:off x="2380111" y="1420602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1526682"/>
        <a:ext cx="16580" cy="16580"/>
      </dsp:txXfrm>
    </dsp:sp>
    <dsp:sp modelId="{62D6F0F0-43C3-6A48-870D-A245F2CC9D7B}">
      <dsp:nvSpPr>
        <dsp:cNvPr id="0" name=""/>
        <dsp:cNvSpPr/>
      </dsp:nvSpPr>
      <dsp:spPr>
        <a:xfrm>
          <a:off x="2380111" y="1191861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1297941"/>
        <a:ext cx="16580" cy="16580"/>
      </dsp:txXfrm>
    </dsp:sp>
    <dsp:sp modelId="{39D284C1-1B33-D749-B3B5-9CB19CBD7159}">
      <dsp:nvSpPr>
        <dsp:cNvPr id="0" name=""/>
        <dsp:cNvSpPr/>
      </dsp:nvSpPr>
      <dsp:spPr>
        <a:xfrm>
          <a:off x="939591" y="963120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457482"/>
              </a:lnTo>
              <a:lnTo>
                <a:pt x="240086" y="4574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46718" y="1178944"/>
        <a:ext cx="25832" cy="25832"/>
      </dsp:txXfrm>
    </dsp:sp>
    <dsp:sp modelId="{45FC82CD-8FD3-764E-BA9B-27EF8E5BB52C}">
      <dsp:nvSpPr>
        <dsp:cNvPr id="0" name=""/>
        <dsp:cNvSpPr/>
      </dsp:nvSpPr>
      <dsp:spPr>
        <a:xfrm>
          <a:off x="2380111" y="505637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611718"/>
        <a:ext cx="16580" cy="16580"/>
      </dsp:txXfrm>
    </dsp:sp>
    <dsp:sp modelId="{C21C7386-7023-2D4D-A532-0631A3B1A61A}">
      <dsp:nvSpPr>
        <dsp:cNvPr id="0" name=""/>
        <dsp:cNvSpPr/>
      </dsp:nvSpPr>
      <dsp:spPr>
        <a:xfrm>
          <a:off x="2380111" y="276896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382977"/>
        <a:ext cx="16580" cy="16580"/>
      </dsp:txXfrm>
    </dsp:sp>
    <dsp:sp modelId="{2A08C9C9-08DC-3447-A65D-1A874CA863FF}">
      <dsp:nvSpPr>
        <dsp:cNvPr id="0" name=""/>
        <dsp:cNvSpPr/>
      </dsp:nvSpPr>
      <dsp:spPr>
        <a:xfrm>
          <a:off x="939591" y="505637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457482"/>
              </a:moveTo>
              <a:lnTo>
                <a:pt x="120043" y="457482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46718" y="721462"/>
        <a:ext cx="25832" cy="25832"/>
      </dsp:txXfrm>
    </dsp:sp>
    <dsp:sp modelId="{0EBAD5F1-D554-494B-9CEC-1C32BA079E10}">
      <dsp:nvSpPr>
        <dsp:cNvPr id="0" name=""/>
        <dsp:cNvSpPr/>
      </dsp:nvSpPr>
      <dsp:spPr>
        <a:xfrm rot="16200000">
          <a:off x="-206520" y="780127"/>
          <a:ext cx="1926240" cy="36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en-US" sz="1700" kern="1200" dirty="0"/>
        </a:p>
      </dsp:txBody>
      <dsp:txXfrm>
        <a:off x="-206520" y="780127"/>
        <a:ext cx="1926240" cy="365985"/>
      </dsp:txXfrm>
    </dsp:sp>
    <dsp:sp modelId="{C114DDFF-0552-804A-9F05-95FD78DB978C}">
      <dsp:nvSpPr>
        <dsp:cNvPr id="0" name=""/>
        <dsp:cNvSpPr/>
      </dsp:nvSpPr>
      <dsp:spPr>
        <a:xfrm>
          <a:off x="1179678" y="322645"/>
          <a:ext cx="1200432" cy="365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Burn</a:t>
          </a:r>
        </a:p>
      </dsp:txBody>
      <dsp:txXfrm>
        <a:off x="1179678" y="322645"/>
        <a:ext cx="1200432" cy="365985"/>
      </dsp:txXfrm>
    </dsp:sp>
    <dsp:sp modelId="{B7DF4AB0-21E8-0F49-86FE-23236CEE8247}">
      <dsp:nvSpPr>
        <dsp:cNvPr id="0" name=""/>
        <dsp:cNvSpPr/>
      </dsp:nvSpPr>
      <dsp:spPr>
        <a:xfrm>
          <a:off x="2620197" y="93904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BurnRequest</a:t>
          </a:r>
          <a:endParaRPr lang="en-US" sz="1100" kern="1200" dirty="0"/>
        </a:p>
      </dsp:txBody>
      <dsp:txXfrm>
        <a:off x="2620197" y="93904"/>
        <a:ext cx="1200432" cy="365985"/>
      </dsp:txXfrm>
    </dsp:sp>
    <dsp:sp modelId="{41C344FA-88C9-024F-A55E-DEE23E3AAD7D}">
      <dsp:nvSpPr>
        <dsp:cNvPr id="0" name=""/>
        <dsp:cNvSpPr/>
      </dsp:nvSpPr>
      <dsp:spPr>
        <a:xfrm>
          <a:off x="2620197" y="551386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BurnResponse</a:t>
          </a:r>
          <a:endParaRPr lang="en-US" sz="1100" kern="1200" dirty="0"/>
        </a:p>
      </dsp:txBody>
      <dsp:txXfrm>
        <a:off x="2620197" y="551386"/>
        <a:ext cx="1200432" cy="365985"/>
      </dsp:txXfrm>
    </dsp:sp>
    <dsp:sp modelId="{BC1C9FC3-6540-2440-8DB2-DF7E060F6E9C}">
      <dsp:nvSpPr>
        <dsp:cNvPr id="0" name=""/>
        <dsp:cNvSpPr/>
      </dsp:nvSpPr>
      <dsp:spPr>
        <a:xfrm>
          <a:off x="1179678" y="1237609"/>
          <a:ext cx="1200432" cy="365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BurnFrom</a:t>
          </a:r>
          <a:endParaRPr lang="en-US" sz="1100" kern="1200" dirty="0"/>
        </a:p>
      </dsp:txBody>
      <dsp:txXfrm>
        <a:off x="1179678" y="1237609"/>
        <a:ext cx="1200432" cy="365985"/>
      </dsp:txXfrm>
    </dsp:sp>
    <dsp:sp modelId="{336E12B0-4711-DD49-8920-5A1ED78F0AC8}">
      <dsp:nvSpPr>
        <dsp:cNvPr id="0" name=""/>
        <dsp:cNvSpPr/>
      </dsp:nvSpPr>
      <dsp:spPr>
        <a:xfrm>
          <a:off x="2620197" y="1008868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BurnFromRequest</a:t>
          </a:r>
          <a:endParaRPr lang="en-US" sz="1100" kern="1200" dirty="0"/>
        </a:p>
      </dsp:txBody>
      <dsp:txXfrm>
        <a:off x="2620197" y="1008868"/>
        <a:ext cx="1200432" cy="365985"/>
      </dsp:txXfrm>
    </dsp:sp>
    <dsp:sp modelId="{DDBFCC67-0BD8-164F-852D-AC8B7ADD2337}">
      <dsp:nvSpPr>
        <dsp:cNvPr id="0" name=""/>
        <dsp:cNvSpPr/>
      </dsp:nvSpPr>
      <dsp:spPr>
        <a:xfrm>
          <a:off x="2620197" y="1466350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BurnFromResponse</a:t>
          </a:r>
          <a:endParaRPr lang="en-US" sz="1100" kern="1200" dirty="0"/>
        </a:p>
      </dsp:txBody>
      <dsp:txXfrm>
        <a:off x="2620197" y="1466350"/>
        <a:ext cx="1200432" cy="3659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E201-951E-144F-9836-6593F58BA2E5}">
      <dsp:nvSpPr>
        <dsp:cNvPr id="0" name=""/>
        <dsp:cNvSpPr/>
      </dsp:nvSpPr>
      <dsp:spPr>
        <a:xfrm>
          <a:off x="2564626" y="1420602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1526682"/>
        <a:ext cx="16580" cy="16580"/>
      </dsp:txXfrm>
    </dsp:sp>
    <dsp:sp modelId="{62D6F0F0-43C3-6A48-870D-A245F2CC9D7B}">
      <dsp:nvSpPr>
        <dsp:cNvPr id="0" name=""/>
        <dsp:cNvSpPr/>
      </dsp:nvSpPr>
      <dsp:spPr>
        <a:xfrm>
          <a:off x="2564626" y="1191861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1297941"/>
        <a:ext cx="16580" cy="16580"/>
      </dsp:txXfrm>
    </dsp:sp>
    <dsp:sp modelId="{39D284C1-1B33-D749-B3B5-9CB19CBD7159}">
      <dsp:nvSpPr>
        <dsp:cNvPr id="0" name=""/>
        <dsp:cNvSpPr/>
      </dsp:nvSpPr>
      <dsp:spPr>
        <a:xfrm>
          <a:off x="1124107" y="963120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457482"/>
              </a:lnTo>
              <a:lnTo>
                <a:pt x="240086" y="4574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1234" y="1178944"/>
        <a:ext cx="25832" cy="25832"/>
      </dsp:txXfrm>
    </dsp:sp>
    <dsp:sp modelId="{45FC82CD-8FD3-764E-BA9B-27EF8E5BB52C}">
      <dsp:nvSpPr>
        <dsp:cNvPr id="0" name=""/>
        <dsp:cNvSpPr/>
      </dsp:nvSpPr>
      <dsp:spPr>
        <a:xfrm>
          <a:off x="2564626" y="505637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611718"/>
        <a:ext cx="16580" cy="16580"/>
      </dsp:txXfrm>
    </dsp:sp>
    <dsp:sp modelId="{C21C7386-7023-2D4D-A532-0631A3B1A61A}">
      <dsp:nvSpPr>
        <dsp:cNvPr id="0" name=""/>
        <dsp:cNvSpPr/>
      </dsp:nvSpPr>
      <dsp:spPr>
        <a:xfrm>
          <a:off x="2564626" y="276896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382977"/>
        <a:ext cx="16580" cy="16580"/>
      </dsp:txXfrm>
    </dsp:sp>
    <dsp:sp modelId="{2A08C9C9-08DC-3447-A65D-1A874CA863FF}">
      <dsp:nvSpPr>
        <dsp:cNvPr id="0" name=""/>
        <dsp:cNvSpPr/>
      </dsp:nvSpPr>
      <dsp:spPr>
        <a:xfrm>
          <a:off x="1124107" y="505637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457482"/>
              </a:moveTo>
              <a:lnTo>
                <a:pt x="120043" y="457482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1234" y="721462"/>
        <a:ext cx="25832" cy="25832"/>
      </dsp:txXfrm>
    </dsp:sp>
    <dsp:sp modelId="{0EBAD5F1-D554-494B-9CEC-1C32BA079E10}">
      <dsp:nvSpPr>
        <dsp:cNvPr id="0" name=""/>
        <dsp:cNvSpPr/>
      </dsp:nvSpPr>
      <dsp:spPr>
        <a:xfrm rot="16200000">
          <a:off x="-22005" y="780127"/>
          <a:ext cx="1926240" cy="365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𝑟</m:t>
                </m:r>
              </m:oMath>
            </m:oMathPara>
          </a14:m>
          <a:endParaRPr lang="en-US" sz="1700" kern="1200" dirty="0"/>
        </a:p>
      </dsp:txBody>
      <dsp:txXfrm>
        <a:off x="-22005" y="780127"/>
        <a:ext cx="1926240" cy="365985"/>
      </dsp:txXfrm>
    </dsp:sp>
    <dsp:sp modelId="{C114DDFF-0552-804A-9F05-95FD78DB978C}">
      <dsp:nvSpPr>
        <dsp:cNvPr id="0" name=""/>
        <dsp:cNvSpPr/>
      </dsp:nvSpPr>
      <dsp:spPr>
        <a:xfrm>
          <a:off x="1364194" y="322645"/>
          <a:ext cx="1200432" cy="365985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AddRoleMember</a:t>
          </a:r>
          <a:endParaRPr lang="en-US" sz="800" kern="1200" dirty="0"/>
        </a:p>
      </dsp:txBody>
      <dsp:txXfrm>
        <a:off x="1364194" y="322645"/>
        <a:ext cx="1200432" cy="365985"/>
      </dsp:txXfrm>
    </dsp:sp>
    <dsp:sp modelId="{B7DF4AB0-21E8-0F49-86FE-23236CEE8247}">
      <dsp:nvSpPr>
        <dsp:cNvPr id="0" name=""/>
        <dsp:cNvSpPr/>
      </dsp:nvSpPr>
      <dsp:spPr>
        <a:xfrm>
          <a:off x="2804713" y="93904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AddRoleMemberRequest</a:t>
          </a:r>
          <a:endParaRPr lang="en-US" sz="600" kern="1200" dirty="0"/>
        </a:p>
      </dsp:txBody>
      <dsp:txXfrm>
        <a:off x="2804713" y="93904"/>
        <a:ext cx="1200432" cy="365985"/>
      </dsp:txXfrm>
    </dsp:sp>
    <dsp:sp modelId="{41C344FA-88C9-024F-A55E-DEE23E3AAD7D}">
      <dsp:nvSpPr>
        <dsp:cNvPr id="0" name=""/>
        <dsp:cNvSpPr/>
      </dsp:nvSpPr>
      <dsp:spPr>
        <a:xfrm>
          <a:off x="2804713" y="551386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AddRoleMemeberResponse</a:t>
          </a:r>
          <a:endParaRPr lang="en-US" sz="600" kern="1200" dirty="0"/>
        </a:p>
      </dsp:txBody>
      <dsp:txXfrm>
        <a:off x="2804713" y="551386"/>
        <a:ext cx="1200432" cy="365985"/>
      </dsp:txXfrm>
    </dsp:sp>
    <dsp:sp modelId="{BC1C9FC3-6540-2440-8DB2-DF7E060F6E9C}">
      <dsp:nvSpPr>
        <dsp:cNvPr id="0" name=""/>
        <dsp:cNvSpPr/>
      </dsp:nvSpPr>
      <dsp:spPr>
        <a:xfrm>
          <a:off x="1364194" y="1237609"/>
          <a:ext cx="1200432" cy="365985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RemoveRoleMember</a:t>
          </a:r>
          <a:endParaRPr lang="en-US" sz="600" kern="1200" dirty="0"/>
        </a:p>
      </dsp:txBody>
      <dsp:txXfrm>
        <a:off x="1364194" y="1237609"/>
        <a:ext cx="1200432" cy="365985"/>
      </dsp:txXfrm>
    </dsp:sp>
    <dsp:sp modelId="{336E12B0-4711-DD49-8920-5A1ED78F0AC8}">
      <dsp:nvSpPr>
        <dsp:cNvPr id="0" name=""/>
        <dsp:cNvSpPr/>
      </dsp:nvSpPr>
      <dsp:spPr>
        <a:xfrm>
          <a:off x="2804713" y="1008868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RemoveRoleMemeberFromRequest</a:t>
          </a:r>
          <a:endParaRPr lang="en-US" sz="600" kern="1200" dirty="0"/>
        </a:p>
      </dsp:txBody>
      <dsp:txXfrm>
        <a:off x="2804713" y="1008868"/>
        <a:ext cx="1200432" cy="365985"/>
      </dsp:txXfrm>
    </dsp:sp>
    <dsp:sp modelId="{DDBFCC67-0BD8-164F-852D-AC8B7ADD2337}">
      <dsp:nvSpPr>
        <dsp:cNvPr id="0" name=""/>
        <dsp:cNvSpPr/>
      </dsp:nvSpPr>
      <dsp:spPr>
        <a:xfrm>
          <a:off x="2804713" y="1466350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RemoveRoleMemeberFromResponse</a:t>
          </a:r>
          <a:endParaRPr lang="en-US" sz="600" kern="1200" dirty="0"/>
        </a:p>
      </dsp:txBody>
      <dsp:txXfrm>
        <a:off x="2804713" y="1466350"/>
        <a:ext cx="1200432" cy="365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9EE-546F-F94B-AA97-D1AE3791A433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B5A23-0948-BC48-B555-0D889E08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Accenture, Banco Santander, Blockchain Research Institute,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Clearmatics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ConsenSys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Digital Asset, EY, IBM, ING, Intel, J.P. Morgan,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Komgo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Microsoft, R3, and Web3 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7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5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a token can be capable of being subdivided, be restricted to a single owner or be non-transferable</a:t>
            </a:r>
          </a:p>
          <a:p>
            <a:pPr lvl="0"/>
            <a:r>
              <a:rPr lang="en-US" dirty="0"/>
              <a:t>For example, a sub-dividable token must have a decimals property with a number representing the decimal places supported.</a:t>
            </a:r>
          </a:p>
          <a:p>
            <a:pPr lvl="1"/>
            <a:r>
              <a:rPr lang="en-US" dirty="0"/>
              <a:t>$ Token – Decimals = 2 ($.43 or $1.43)</a:t>
            </a:r>
          </a:p>
          <a:p>
            <a:pPr lvl="1"/>
            <a:r>
              <a:rPr lang="en-US" dirty="0"/>
              <a:t>Oil Token - Decimals = 0 (you cannot own a fraction)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5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D9D-38FC-CC46-A0CB-E098219B0086}" type="datetime1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5214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70B8-4309-F34F-96D0-97FCD407878B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0109-A0CB-5341-BC57-ABFEFDDC8893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76FC-1766-F843-BB75-067B6BD64EC3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5CD-08D1-D24D-AC28-FD23EDBB0C64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740-DFBE-F246-83C9-546F1986BB90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2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AC2-0336-8946-86E9-0C6B32FE78DE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12A1-252D-E444-8FFF-24F55A89A023}" type="datetime1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4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0E-03BB-8E4D-8DBC-9BF813902EC7}" type="datetime1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7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48D8-10FB-B140-9C61-6E02D387C19F}" type="datetime1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9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D73A-AAB5-0A49-887A-D4C7CA2BE3FE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42C-993D-274B-B3BA-F75F4CCEEEC2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9864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EFF-B2BD-4045-B410-9FB7888CD61E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2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594E-57E5-8349-9025-F5D0C2BAEC72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27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44C-9999-6948-835E-77D9B9B1DDE6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B48-8B18-D340-A907-4693B63406A7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0321-5248-5D47-965E-40E4540BD6B0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030F-BB52-314F-94F2-2E12B55397BB}" type="datetime1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8A0-BB55-0148-878B-2816E139BA78}" type="datetime1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CE3B-2606-EB4F-B179-D486B484EF6E}" type="datetime1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DCB-590D-CB49-8A9B-46077D7ADF33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C9D8-BC1D-4648-B77D-F9F743ABE8E0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9.xml"/><Relationship Id="rId26" Type="http://schemas.openxmlformats.org/officeDocument/2006/relationships/diagramData" Target="../diagrams/data13.xml"/><Relationship Id="rId21" Type="http://schemas.openxmlformats.org/officeDocument/2006/relationships/diagramData" Target="../diagrams/data12.xml"/><Relationship Id="rId34" Type="http://schemas.microsoft.com/office/2007/relationships/diagramDrawing" Target="../diagrams/drawing11.xml"/><Relationship Id="rId7" Type="http://schemas.microsoft.com/office/2007/relationships/diagramDrawing" Target="../diagrams/drawing8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microsoft.com/office/2007/relationships/diagramDrawing" Target="../diagrams/drawing10.xml"/><Relationship Id="rId33" Type="http://schemas.openxmlformats.org/officeDocument/2006/relationships/diagramColors" Target="../diagrams/colors11.xml"/><Relationship Id="rId38" Type="http://schemas.openxmlformats.org/officeDocument/2006/relationships/diagramColors" Target="../diagrams/colors11.xml"/><Relationship Id="rId2" Type="http://schemas.openxmlformats.org/officeDocument/2006/relationships/notesSlide" Target="../notesSlides/notesSlide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9.xml"/><Relationship Id="rId29" Type="http://schemas.openxmlformats.org/officeDocument/2006/relationships/diagramColors" Target="../diagrams/colors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24" Type="http://schemas.openxmlformats.org/officeDocument/2006/relationships/diagramColors" Target="../diagrams/colors10.xml"/><Relationship Id="rId32" Type="http://schemas.openxmlformats.org/officeDocument/2006/relationships/diagramQuickStyle" Target="../diagrams/quickStyle11.xml"/><Relationship Id="rId37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8.xml"/><Relationship Id="rId15" Type="http://schemas.openxmlformats.org/officeDocument/2006/relationships/diagramColors" Target="../diagrams/colors9.xml"/><Relationship Id="rId23" Type="http://schemas.openxmlformats.org/officeDocument/2006/relationships/diagramQuickStyle" Target="../diagrams/quickStyle10.xml"/><Relationship Id="rId28" Type="http://schemas.openxmlformats.org/officeDocument/2006/relationships/diagramQuickStyle" Target="../diagrams/quickStyle10.xml"/><Relationship Id="rId36" Type="http://schemas.openxmlformats.org/officeDocument/2006/relationships/diagramLayout" Target="../diagrams/layout11.xml"/><Relationship Id="rId10" Type="http://schemas.openxmlformats.org/officeDocument/2006/relationships/diagramQuickStyle" Target="../diagrams/quickStyle8.xml"/><Relationship Id="rId19" Type="http://schemas.openxmlformats.org/officeDocument/2006/relationships/diagramQuickStyle" Target="../diagrams/quickStyle9.xml"/><Relationship Id="rId31" Type="http://schemas.openxmlformats.org/officeDocument/2006/relationships/diagramLayout" Target="../diagrams/layout11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Relationship Id="rId14" Type="http://schemas.openxmlformats.org/officeDocument/2006/relationships/diagramQuickStyle" Target="../diagrams/quickStyle9.xml"/><Relationship Id="rId22" Type="http://schemas.openxmlformats.org/officeDocument/2006/relationships/diagramLayout" Target="../diagrams/layout10.xml"/><Relationship Id="rId27" Type="http://schemas.openxmlformats.org/officeDocument/2006/relationships/diagramLayout" Target="../diagrams/layout10.xml"/><Relationship Id="rId30" Type="http://schemas.openxmlformats.org/officeDocument/2006/relationships/diagramData" Target="../diagrams/data14.xml"/><Relationship Id="rId35" Type="http://schemas.openxmlformats.org/officeDocument/2006/relationships/diagramData" Target="../diagrams/data15.xml"/><Relationship Id="rId8" Type="http://schemas.openxmlformats.org/officeDocument/2006/relationships/diagramData" Target="../diagrams/data80.xml"/><Relationship Id="rId3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2.xml"/><Relationship Id="rId3" Type="http://schemas.openxmlformats.org/officeDocument/2006/relationships/image" Target="../media/image351.png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9.xml"/><Relationship Id="rId17" Type="http://schemas.openxmlformats.org/officeDocument/2006/relationships/image" Target="../media/image52.svg"/><Relationship Id="rId2" Type="http://schemas.openxmlformats.org/officeDocument/2006/relationships/image" Target="../media/image2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0.png"/><Relationship Id="rId11" Type="http://schemas.microsoft.com/office/2007/relationships/diagramDrawing" Target="../diagrams/drawing12.xml"/><Relationship Id="rId5" Type="http://schemas.openxmlformats.org/officeDocument/2006/relationships/image" Target="../media/image370.png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2.xml"/><Relationship Id="rId4" Type="http://schemas.openxmlformats.org/officeDocument/2006/relationships/image" Target="../media/image361.png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50.png"/><Relationship Id="rId7" Type="http://schemas.openxmlformats.org/officeDocument/2006/relationships/diagramColors" Target="../diagrams/colors14.xml"/><Relationship Id="rId12" Type="http://schemas.openxmlformats.org/officeDocument/2006/relationships/diagramColors" Target="../diagrams/colors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4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10" Type="http://schemas.openxmlformats.org/officeDocument/2006/relationships/diagramLayout" Target="../diagrams/layout14.xml"/><Relationship Id="rId4" Type="http://schemas.openxmlformats.org/officeDocument/2006/relationships/diagramData" Target="../diagrams/data17.xml"/><Relationship Id="rId9" Type="http://schemas.openxmlformats.org/officeDocument/2006/relationships/diagramData" Target="../diagrams/data2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QuickStyle" Target="../diagrams/quickStyle17.xml"/><Relationship Id="rId18" Type="http://schemas.openxmlformats.org/officeDocument/2006/relationships/diagramQuickStyle" Target="../diagrams/quickStyle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240.xml"/><Relationship Id="rId12" Type="http://schemas.openxmlformats.org/officeDocument/2006/relationships/diagramLayout" Target="../diagrams/layout17.xml"/><Relationship Id="rId17" Type="http://schemas.openxmlformats.org/officeDocument/2006/relationships/diagramLayout" Target="../diagrams/layout17.xml"/><Relationship Id="rId2" Type="http://schemas.openxmlformats.org/officeDocument/2006/relationships/diagramData" Target="../diagrams/data18.xml"/><Relationship Id="rId16" Type="http://schemas.openxmlformats.org/officeDocument/2006/relationships/diagramData" Target="../diagrams/data26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11" Type="http://schemas.openxmlformats.org/officeDocument/2006/relationships/diagramData" Target="../diagrams/data20.xml"/><Relationship Id="rId5" Type="http://schemas.openxmlformats.org/officeDocument/2006/relationships/diagramColors" Target="../diagrams/colors15.xml"/><Relationship Id="rId15" Type="http://schemas.microsoft.com/office/2007/relationships/diagramDrawing" Target="../diagrams/drawing15.xml"/><Relationship Id="rId10" Type="http://schemas.openxmlformats.org/officeDocument/2006/relationships/diagramColors" Target="../diagrams/colors15.xml"/><Relationship Id="rId19" Type="http://schemas.openxmlformats.org/officeDocument/2006/relationships/diagramColors" Target="../diagrams/colors17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5.xml"/><Relationship Id="rId14" Type="http://schemas.openxmlformats.org/officeDocument/2006/relationships/diagramColors" Target="../diagrams/colors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0.xml"/><Relationship Id="rId3" Type="http://schemas.openxmlformats.org/officeDocument/2006/relationships/diagramData" Target="../diagrams/data21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18" Type="http://schemas.openxmlformats.org/officeDocument/2006/relationships/image" Target="../media/image18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2.xml"/><Relationship Id="rId18" Type="http://schemas.openxmlformats.org/officeDocument/2006/relationships/diagramLayout" Target="../diagrams/layout22.xml"/><Relationship Id="rId26" Type="http://schemas.openxmlformats.org/officeDocument/2006/relationships/diagramData" Target="../diagrams/data37.xml"/><Relationship Id="rId3" Type="http://schemas.openxmlformats.org/officeDocument/2006/relationships/diagramData" Target="../diagrams/data22.xml"/><Relationship Id="rId21" Type="http://schemas.openxmlformats.org/officeDocument/2006/relationships/diagramData" Target="../diagrams/data24.xml"/><Relationship Id="rId34" Type="http://schemas.microsoft.com/office/2007/relationships/diagramDrawing" Target="../diagrams/drawing20.xml"/><Relationship Id="rId7" Type="http://schemas.microsoft.com/office/2007/relationships/diagramDrawing" Target="../diagrams/drawing17.xml"/><Relationship Id="rId12" Type="http://schemas.openxmlformats.org/officeDocument/2006/relationships/diagramData" Target="../diagrams/data23.xml"/><Relationship Id="rId17" Type="http://schemas.openxmlformats.org/officeDocument/2006/relationships/diagramData" Target="../diagrams/data34.xml"/><Relationship Id="rId25" Type="http://schemas.microsoft.com/office/2007/relationships/diagramDrawing" Target="../diagrams/drawing19.xml"/><Relationship Id="rId33" Type="http://schemas.openxmlformats.org/officeDocument/2006/relationships/diagramColors" Target="../diagrams/colors27.xml"/><Relationship Id="rId2" Type="http://schemas.openxmlformats.org/officeDocument/2006/relationships/notesSlide" Target="../notesSlides/notesSlide11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22.xml"/><Relationship Id="rId29" Type="http://schemas.openxmlformats.org/officeDocument/2006/relationships/diagramColors" Target="../diagrams/colors2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1.xml"/><Relationship Id="rId24" Type="http://schemas.openxmlformats.org/officeDocument/2006/relationships/diagramColors" Target="../diagrams/colors26.xml"/><Relationship Id="rId32" Type="http://schemas.openxmlformats.org/officeDocument/2006/relationships/diagramQuickStyle" Target="../diagrams/quickStyle27.xml"/><Relationship Id="rId5" Type="http://schemas.openxmlformats.org/officeDocument/2006/relationships/diagramQuickStyle" Target="../diagrams/quickStyle21.xml"/><Relationship Id="rId15" Type="http://schemas.openxmlformats.org/officeDocument/2006/relationships/diagramColors" Target="../diagrams/colors22.xml"/><Relationship Id="rId23" Type="http://schemas.openxmlformats.org/officeDocument/2006/relationships/diagramQuickStyle" Target="../diagrams/quickStyle26.xml"/><Relationship Id="rId28" Type="http://schemas.openxmlformats.org/officeDocument/2006/relationships/diagramQuickStyle" Target="../diagrams/quickStyle26.xml"/><Relationship Id="rId10" Type="http://schemas.openxmlformats.org/officeDocument/2006/relationships/diagramQuickStyle" Target="../diagrams/quickStyle21.xml"/><Relationship Id="rId19" Type="http://schemas.openxmlformats.org/officeDocument/2006/relationships/diagramQuickStyle" Target="../diagrams/quickStyle22.xml"/><Relationship Id="rId31" Type="http://schemas.openxmlformats.org/officeDocument/2006/relationships/diagramLayout" Target="../diagrams/layout27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1.xml"/><Relationship Id="rId14" Type="http://schemas.openxmlformats.org/officeDocument/2006/relationships/diagramQuickStyle" Target="../diagrams/quickStyle22.xml"/><Relationship Id="rId22" Type="http://schemas.openxmlformats.org/officeDocument/2006/relationships/diagramLayout" Target="../diagrams/layout26.xml"/><Relationship Id="rId27" Type="http://schemas.openxmlformats.org/officeDocument/2006/relationships/diagramLayout" Target="../diagrams/layout26.xml"/><Relationship Id="rId30" Type="http://schemas.openxmlformats.org/officeDocument/2006/relationships/diagramData" Target="../diagrams/data25.xml"/><Relationship Id="rId8" Type="http://schemas.openxmlformats.org/officeDocument/2006/relationships/diagramData" Target="../diagrams/data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0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diagramData" Target="../diagrams/data26.xml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openxmlformats.org/officeDocument/2006/relationships/image" Target="../media/image58.png"/><Relationship Id="rId5" Type="http://schemas.openxmlformats.org/officeDocument/2006/relationships/diagramColors" Target="../diagrams/colors28.xml"/><Relationship Id="rId15" Type="http://schemas.openxmlformats.org/officeDocument/2006/relationships/image" Target="../media/image62.png"/><Relationship Id="rId10" Type="http://schemas.openxmlformats.org/officeDocument/2006/relationships/image" Target="../media/image57.svg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56.png"/><Relationship Id="rId14" Type="http://schemas.openxmlformats.org/officeDocument/2006/relationships/image" Target="../media/image6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11" Type="http://schemas.openxmlformats.org/officeDocument/2006/relationships/image" Target="../media/image40.png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72C0-A49E-5341-A3C7-3392AFAC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Token Taxonomy Framework (TTF)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425-0FFC-0640-8048-C1C6FAFC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Moving Tokens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C780-2288-164A-BAC2-EEF62DB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AB8779E-99F3-4E03-A441-04B684F1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C75DC-DA9E-0947-80CA-72C0B7C26CE4}"/>
              </a:ext>
            </a:extLst>
          </p:cNvPr>
          <p:cNvSpPr txBox="1"/>
          <p:nvPr/>
        </p:nvSpPr>
        <p:spPr>
          <a:xfrm>
            <a:off x="11159986" y="653483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82482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4BCA-447E-5A48-A6E0-82D00BD0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Properties</a:t>
            </a:r>
          </a:p>
        </p:txBody>
      </p:sp>
      <p:sp>
        <p:nvSpPr>
          <p:cNvPr id="15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11D245F-80CF-469F-9675-2801A6AD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17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arcode">
            <a:extLst>
              <a:ext uri="{FF2B5EF4-FFF2-40B4-BE49-F238E27FC236}">
                <a16:creationId xmlns:a16="http://schemas.microsoft.com/office/drawing/2014/main" id="{41B00900-3C08-A04C-8E07-6E6C65083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847" y="3579449"/>
            <a:ext cx="2375236" cy="23752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6FE3-552F-BE46-871D-F99D1028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en-US" sz="1500" b="1">
                <a:solidFill>
                  <a:srgbClr val="FFFFFF"/>
                </a:solidFill>
              </a:rPr>
              <a:t>Behavioral property</a:t>
            </a:r>
            <a:r>
              <a:rPr lang="en-US" sz="1500">
                <a:solidFill>
                  <a:srgbClr val="FFFFFF"/>
                </a:solidFill>
              </a:rPr>
              <a:t> – represent a value that is determined through logic or calculation and not set directly. </a:t>
            </a:r>
          </a:p>
          <a:p>
            <a:r>
              <a:rPr lang="en-US" sz="1500" b="1">
                <a:solidFill>
                  <a:srgbClr val="FFFFFF"/>
                </a:solidFill>
              </a:rPr>
              <a:t>Non-behavioral property </a:t>
            </a:r>
            <a:r>
              <a:rPr lang="en-US" sz="1500">
                <a:solidFill>
                  <a:srgbClr val="FFFFFF"/>
                </a:solidFill>
              </a:rPr>
              <a:t> - represent a value where the value can be set directly without computation by the token implementation. </a:t>
            </a:r>
          </a:p>
          <a:p>
            <a:r>
              <a:rPr lang="en-US" sz="1500" b="1">
                <a:solidFill>
                  <a:srgbClr val="FFFFFF"/>
                </a:solidFill>
              </a:rPr>
              <a:t>A Property-Set artifact </a:t>
            </a:r>
            <a:r>
              <a:rPr lang="en-US" sz="1500">
                <a:solidFill>
                  <a:srgbClr val="FFFFFF"/>
                </a:solidFill>
              </a:rPr>
              <a:t>can contain the definition of a single or multiple properties like a </a:t>
            </a:r>
            <a:r>
              <a:rPr lang="en-US" sz="1500" b="1" i="1">
                <a:solidFill>
                  <a:srgbClr val="FFFFFF"/>
                </a:solidFill>
              </a:rPr>
              <a:t>SKU</a:t>
            </a:r>
            <a:r>
              <a:rPr lang="en-US" sz="1500">
                <a:solidFill>
                  <a:srgbClr val="FFFFFF"/>
                </a:solidFill>
              </a:rPr>
              <a:t> property or </a:t>
            </a:r>
            <a:r>
              <a:rPr lang="en-US" sz="1500" b="1" i="1">
                <a:solidFill>
                  <a:srgbClr val="FFFFFF"/>
                </a:solidFill>
              </a:rPr>
              <a:t>Issuing Organization</a:t>
            </a:r>
            <a:r>
              <a:rPr lang="en-US" sz="15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05463-7373-974E-B7D5-F55314C9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83" y="6356350"/>
            <a:ext cx="5322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805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9593-7977-044D-BAC3-37D43891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282"/>
            <a:ext cx="7719381" cy="109633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Behaviors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556B3D63-0C87-4CE5-B01D-96229F4F7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24105"/>
              </p:ext>
            </p:extLst>
          </p:nvPr>
        </p:nvGraphicFramePr>
        <p:xfrm>
          <a:off x="838200" y="1143453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CC040-5DE4-4447-8D64-8ABE5F95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bg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BD1558C-A368-D44E-8426-11BC0349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835" y="2403448"/>
            <a:ext cx="92988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62E79A8-9110-694D-BCEB-64B92625FB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19639" y="2150725"/>
            <a:ext cx="69865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BCFDD59-76D6-5B47-808E-B95D42228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066" y="3674060"/>
            <a:ext cx="69699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EC6961-373E-4045-BE58-5117F6E3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AA646-51A6-2447-B41D-664820195DBD}"/>
              </a:ext>
            </a:extLst>
          </p:cNvPr>
          <p:cNvSpPr txBox="1"/>
          <p:nvPr/>
        </p:nvSpPr>
        <p:spPr>
          <a:xfrm>
            <a:off x="17174818" y="4502426"/>
            <a:ext cx="249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D</a:t>
            </a:r>
          </a:p>
          <a:p>
            <a:pPr>
              <a:spcAft>
                <a:spcPts val="600"/>
              </a:spcAft>
            </a:pPr>
            <a:endParaRPr lang="en-US" sz="1400"/>
          </a:p>
          <a:p>
            <a:pPr>
              <a:spcAft>
                <a:spcPts val="600"/>
              </a:spcAft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7023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31D0-AD68-C248-8316-CC2C5E7D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Common Behaviors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9B2-7A1D-1043-A657-17448F1B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B6D84AFC-3840-D44D-A46A-0363BD856B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2048974"/>
                  </p:ext>
                </p:extLst>
              </p:nvPr>
            </p:nvGraphicFramePr>
            <p:xfrm>
              <a:off x="3816626" y="0"/>
              <a:ext cx="8235824" cy="6858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B6D84AFC-3840-D44D-A46A-0363BD856B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2048974"/>
                  </p:ext>
                </p:extLst>
              </p:nvPr>
            </p:nvGraphicFramePr>
            <p:xfrm>
              <a:off x="3816626" y="0"/>
              <a:ext cx="8235824" cy="6858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690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432D-72C6-E94B-A8CF-3C3C61C3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32" y="5471352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Behavior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08E91-47EE-D440-AD66-67676811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964"/>
            <a:ext cx="10515600" cy="4351338"/>
          </a:xfrm>
        </p:spPr>
        <p:txBody>
          <a:bodyPr/>
          <a:lstStyle/>
          <a:p>
            <a:r>
              <a:rPr lang="en-US" dirty="0"/>
              <a:t>Behavior Groups are a collection behaviors that are frequently used together.</a:t>
            </a:r>
          </a:p>
          <a:p>
            <a:r>
              <a:rPr lang="en-US" dirty="0"/>
              <a:t>Encourages Decomposition of lowest level behaviors being defined and combined for maximum re-use.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9BA98-D59E-E54C-80D1-8C1B90C2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8661" y="6356350"/>
            <a:ext cx="4114800" cy="365125"/>
          </a:xfrm>
        </p:spPr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43884A8C-748D-334C-A5F4-3C061C650B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5215994"/>
                  </p:ext>
                </p:extLst>
              </p:nvPr>
            </p:nvGraphicFramePr>
            <p:xfrm>
              <a:off x="7115006" y="1841536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43884A8C-748D-334C-A5F4-3C061C650B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5215994"/>
                  </p:ext>
                </p:extLst>
              </p:nvPr>
            </p:nvGraphicFramePr>
            <p:xfrm>
              <a:off x="7115006" y="1841536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709997B5-AFD4-A74A-B52D-8952661687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664996"/>
                  </p:ext>
                </p:extLst>
              </p:nvPr>
            </p:nvGraphicFramePr>
            <p:xfrm>
              <a:off x="6930491" y="3904302"/>
              <a:ext cx="4763268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709997B5-AFD4-A74A-B52D-8952661687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664996"/>
                  </p:ext>
                </p:extLst>
              </p:nvPr>
            </p:nvGraphicFramePr>
            <p:xfrm>
              <a:off x="6930491" y="3904302"/>
              <a:ext cx="4763268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C6F18980-B5D2-B14F-98B1-BDC31FF1ED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3402089"/>
                  </p:ext>
                </p:extLst>
              </p:nvPr>
            </p:nvGraphicFramePr>
            <p:xfrm>
              <a:off x="0" y="2847498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 xmlns="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C6F18980-B5D2-B14F-98B1-BDC31FF1ED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3402089"/>
                  </p:ext>
                </p:extLst>
              </p:nvPr>
            </p:nvGraphicFramePr>
            <p:xfrm>
              <a:off x="0" y="2847498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7" r:qs="rId28" r:cs="rId29"/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E59513-B3E0-C241-8BA4-33F31D3D819C}"/>
              </a:ext>
            </a:extLst>
          </p:cNvPr>
          <p:cNvCxnSpPr/>
          <p:nvPr/>
        </p:nvCxnSpPr>
        <p:spPr>
          <a:xfrm>
            <a:off x="3189176" y="3810618"/>
            <a:ext cx="83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24E5005-D4B0-474B-8343-3D9B1F9B2287}"/>
              </a:ext>
            </a:extLst>
          </p:cNvPr>
          <p:cNvCxnSpPr/>
          <p:nvPr/>
        </p:nvCxnSpPr>
        <p:spPr>
          <a:xfrm flipV="1">
            <a:off x="3119602" y="2762407"/>
            <a:ext cx="4412974" cy="606287"/>
          </a:xfrm>
          <a:prstGeom prst="bentConnector3">
            <a:avLst>
              <a:gd name="adj1" fmla="val 1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DCBF2E8-3F61-E449-9637-3D587441E646}"/>
              </a:ext>
            </a:extLst>
          </p:cNvPr>
          <p:cNvCxnSpPr>
            <a:cxnSpLocks/>
          </p:cNvCxnSpPr>
          <p:nvPr/>
        </p:nvCxnSpPr>
        <p:spPr>
          <a:xfrm>
            <a:off x="3183949" y="4265099"/>
            <a:ext cx="4412974" cy="662194"/>
          </a:xfrm>
          <a:prstGeom prst="bentConnector3">
            <a:avLst>
              <a:gd name="adj1" fmla="val 13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Diagram 16">
                <a:extLst>
                  <a:ext uri="{FF2B5EF4-FFF2-40B4-BE49-F238E27FC236}">
                    <a16:creationId xmlns:a16="http://schemas.microsoft.com/office/drawing/2014/main" id="{BA136633-366C-6A41-A78D-6892B4FB2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3809852"/>
                  </p:ext>
                </p:extLst>
              </p:nvPr>
            </p:nvGraphicFramePr>
            <p:xfrm>
              <a:off x="3183949" y="2983170"/>
              <a:ext cx="4852574" cy="17054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0" r:lo="rId31" r:qs="rId32" r:cs="rId33"/>
              </a:graphicData>
            </a:graphic>
          </p:graphicFrame>
        </mc:Choice>
        <mc:Fallback xmlns="">
          <p:graphicFrame>
            <p:nvGraphicFramePr>
              <p:cNvPr id="17" name="Diagram 16">
                <a:extLst>
                  <a:ext uri="{FF2B5EF4-FFF2-40B4-BE49-F238E27FC236}">
                    <a16:creationId xmlns:a16="http://schemas.microsoft.com/office/drawing/2014/main" id="{BA136633-366C-6A41-A78D-6892B4FB2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3809852"/>
                  </p:ext>
                </p:extLst>
              </p:nvPr>
            </p:nvGraphicFramePr>
            <p:xfrm>
              <a:off x="3183949" y="2983170"/>
              <a:ext cx="4852574" cy="17054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5" r:lo="rId36" r:qs="rId37" r:cs="rId38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356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5C67-962E-A04C-980B-1DB4E7D5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BB31-B549-C449-BBE7-AFBC27E8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4339721" cy="4576763"/>
          </a:xfrm>
        </p:spPr>
        <p:txBody>
          <a:bodyPr/>
          <a:lstStyle/>
          <a:p>
            <a:r>
              <a:rPr lang="en-US" dirty="0"/>
              <a:t>A token template is the combination of its formula + definition.</a:t>
            </a:r>
          </a:p>
          <a:p>
            <a:r>
              <a:rPr lang="en-US" dirty="0"/>
              <a:t>From a template definition a specification is generated.</a:t>
            </a:r>
          </a:p>
          <a:p>
            <a:r>
              <a:rPr lang="en-US" dirty="0"/>
              <a:t>The TTF generates the specification upon request from the Template Definition 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1D869-08AC-134E-8877-EECD6F7F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392B8877-ED84-A747-9E5A-0860004FD06B}"/>
                  </a:ext>
                </a:extLst>
              </p:cNvPr>
              <p:cNvSpPr/>
              <p:nvPr/>
            </p:nvSpPr>
            <p:spPr>
              <a:xfrm>
                <a:off x="10941988" y="4584042"/>
                <a:ext cx="813070" cy="443472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r>
                  <a:rPr lang="en-US" sz="1200" dirty="0"/>
                  <a:t> 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𝑆𝐾𝑈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392B8877-ED84-A747-9E5A-0860004FD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4584042"/>
                <a:ext cx="813070" cy="443472"/>
              </a:xfrm>
              <a:prstGeom prst="snip1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69383C-D1E6-D546-9B17-B974ED5D69D8}"/>
              </a:ext>
            </a:extLst>
          </p:cNvPr>
          <p:cNvSpPr/>
          <p:nvPr/>
        </p:nvSpPr>
        <p:spPr>
          <a:xfrm rot="16200000">
            <a:off x="9105369" y="3935238"/>
            <a:ext cx="1288599" cy="196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nip Single Corner Rectangle 14">
                <a:extLst>
                  <a:ext uri="{FF2B5EF4-FFF2-40B4-BE49-F238E27FC236}">
                    <a16:creationId xmlns:a16="http://schemas.microsoft.com/office/drawing/2014/main" id="{09B24212-0B44-444A-824E-57A69645AF4D}"/>
                  </a:ext>
                </a:extLst>
              </p:cNvPr>
              <p:cNvSpPr/>
              <p:nvPr/>
            </p:nvSpPr>
            <p:spPr>
              <a:xfrm>
                <a:off x="10941988" y="4033684"/>
                <a:ext cx="813070" cy="443472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Snip Single Corner Rectangle 14">
                <a:extLst>
                  <a:ext uri="{FF2B5EF4-FFF2-40B4-BE49-F238E27FC236}">
                    <a16:creationId xmlns:a16="http://schemas.microsoft.com/office/drawing/2014/main" id="{09B24212-0B44-444A-824E-57A69645A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4033684"/>
                <a:ext cx="813070" cy="443472"/>
              </a:xfrm>
              <a:prstGeom prst="snip1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nip Single Corner Rectangle 15">
                <a:extLst>
                  <a:ext uri="{FF2B5EF4-FFF2-40B4-BE49-F238E27FC236}">
                    <a16:creationId xmlns:a16="http://schemas.microsoft.com/office/drawing/2014/main" id="{D7BEBAFA-1BB8-8D47-A25A-77CF0867C5DB}"/>
                  </a:ext>
                </a:extLst>
              </p:cNvPr>
              <p:cNvSpPr/>
              <p:nvPr/>
            </p:nvSpPr>
            <p:spPr>
              <a:xfrm>
                <a:off x="10941988" y="3497405"/>
                <a:ext cx="813070" cy="443472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r>
                  <a:rPr lang="en-US" sz="1200" dirty="0"/>
                  <a:t> 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Snip Single Corner Rectangle 15">
                <a:extLst>
                  <a:ext uri="{FF2B5EF4-FFF2-40B4-BE49-F238E27FC236}">
                    <a16:creationId xmlns:a16="http://schemas.microsoft.com/office/drawing/2014/main" id="{D7BEBAFA-1BB8-8D47-A25A-77CF0867C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3497405"/>
                <a:ext cx="813070" cy="443472"/>
              </a:xfrm>
              <a:prstGeom prst="snip1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nip Single Corner Rectangle 16">
                <a:extLst>
                  <a:ext uri="{FF2B5EF4-FFF2-40B4-BE49-F238E27FC236}">
                    <a16:creationId xmlns:a16="http://schemas.microsoft.com/office/drawing/2014/main" id="{330D1605-87E9-7C49-8EAA-13A5616F8B3D}"/>
                  </a:ext>
                </a:extLst>
              </p:cNvPr>
              <p:cNvSpPr/>
              <p:nvPr/>
            </p:nvSpPr>
            <p:spPr>
              <a:xfrm>
                <a:off x="10941988" y="2963788"/>
                <a:ext cx="813070" cy="440810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endParaRPr lang="en-US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Snip Single Corner Rectangle 16">
                <a:extLst>
                  <a:ext uri="{FF2B5EF4-FFF2-40B4-BE49-F238E27FC236}">
                    <a16:creationId xmlns:a16="http://schemas.microsoft.com/office/drawing/2014/main" id="{330D1605-87E9-7C49-8EAA-13A5616F8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2963788"/>
                <a:ext cx="813070" cy="440810"/>
              </a:xfrm>
              <a:prstGeom prst="snip1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nip Single Corner Rectangle 17">
                <a:extLst>
                  <a:ext uri="{FF2B5EF4-FFF2-40B4-BE49-F238E27FC236}">
                    <a16:creationId xmlns:a16="http://schemas.microsoft.com/office/drawing/2014/main" id="{3BCE86C0-D04F-FD4B-A899-FF4797A13438}"/>
                  </a:ext>
                </a:extLst>
              </p:cNvPr>
              <p:cNvSpPr/>
              <p:nvPr/>
            </p:nvSpPr>
            <p:spPr>
              <a:xfrm>
                <a:off x="10062189" y="3564348"/>
                <a:ext cx="813070" cy="776113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Snip Single Corner Rectangle 17">
                <a:extLst>
                  <a:ext uri="{FF2B5EF4-FFF2-40B4-BE49-F238E27FC236}">
                    <a16:creationId xmlns:a16="http://schemas.microsoft.com/office/drawing/2014/main" id="{3BCE86C0-D04F-FD4B-A899-FF4797A13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89" y="3564348"/>
                <a:ext cx="813070" cy="776113"/>
              </a:xfrm>
              <a:prstGeom prst="snip1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Diagram 18">
                <a:extLst>
                  <a:ext uri="{FF2B5EF4-FFF2-40B4-BE49-F238E27FC236}">
                    <a16:creationId xmlns:a16="http://schemas.microsoft.com/office/drawing/2014/main" id="{45B53DFF-2975-2D45-9EC8-4D43E49BAC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7191765"/>
                  </p:ext>
                </p:extLst>
              </p:nvPr>
            </p:nvGraphicFramePr>
            <p:xfrm>
              <a:off x="5458671" y="3067504"/>
              <a:ext cx="3874514" cy="19323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9" name="Diagram 18">
                <a:extLst>
                  <a:ext uri="{FF2B5EF4-FFF2-40B4-BE49-F238E27FC236}">
                    <a16:creationId xmlns:a16="http://schemas.microsoft.com/office/drawing/2014/main" id="{45B53DFF-2975-2D45-9EC8-4D43E49BAC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7191765"/>
                  </p:ext>
                </p:extLst>
              </p:nvPr>
            </p:nvGraphicFramePr>
            <p:xfrm>
              <a:off x="5458671" y="3067504"/>
              <a:ext cx="3874514" cy="19323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740DB-F562-9B46-B35D-6BCDFED78511}"/>
              </a:ext>
            </a:extLst>
          </p:cNvPr>
          <p:cNvCxnSpPr>
            <a:cxnSpLocks/>
            <a:stCxn id="19" idx="3"/>
            <a:endCxn id="14" idx="0"/>
          </p:cNvCxnSpPr>
          <p:nvPr/>
        </p:nvCxnSpPr>
        <p:spPr>
          <a:xfrm>
            <a:off x="9333185" y="4033683"/>
            <a:ext cx="31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466C59-C564-B841-825D-21BC0986E7F4}"/>
              </a:ext>
            </a:extLst>
          </p:cNvPr>
          <p:cNvCxnSpPr>
            <a:cxnSpLocks/>
          </p:cNvCxnSpPr>
          <p:nvPr/>
        </p:nvCxnSpPr>
        <p:spPr>
          <a:xfrm>
            <a:off x="9848114" y="4033683"/>
            <a:ext cx="21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4D3872-C680-DD4A-8D6D-04B9534E89C2}"/>
              </a:ext>
            </a:extLst>
          </p:cNvPr>
          <p:cNvSpPr txBox="1"/>
          <p:nvPr/>
        </p:nvSpPr>
        <p:spPr>
          <a:xfrm>
            <a:off x="7361836" y="5296759"/>
            <a:ext cx="1180131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Reference Values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EE9B5C-423D-ED43-B7DC-20103189E27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1902" y="5027514"/>
            <a:ext cx="0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35A805A3-8CD7-7D4F-BCD3-FEF03BBE2FE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62875" y="76930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3A0D14-C65A-9842-8C1C-665C396BCDB2}"/>
              </a:ext>
            </a:extLst>
          </p:cNvPr>
          <p:cNvSpPr txBox="1"/>
          <p:nvPr/>
        </p:nvSpPr>
        <p:spPr>
          <a:xfrm>
            <a:off x="7530238" y="1575999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Token</a:t>
            </a:r>
          </a:p>
          <a:p>
            <a:pPr algn="ctr"/>
            <a:r>
              <a:rPr lang="en-US" dirty="0"/>
              <a:t>Specification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2CBF1854-D346-AE40-BC15-7C4D3CF13999}"/>
              </a:ext>
            </a:extLst>
          </p:cNvPr>
          <p:cNvSpPr/>
          <p:nvPr/>
        </p:nvSpPr>
        <p:spPr>
          <a:xfrm>
            <a:off x="8024074" y="2231855"/>
            <a:ext cx="391999" cy="7414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4B27F-3799-EE4F-92FE-B2977CF9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7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708542-8650-1040-9604-CD03401A2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478" y="2015406"/>
                <a:ext cx="5351501" cy="4065986"/>
              </a:xfrm>
            </p:spPr>
            <p:txBody>
              <a:bodyPr anchor="t">
                <a:noAutofit/>
              </a:bodyPr>
              <a:lstStyle/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Common root Base -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800" dirty="0">
                  <a:solidFill>
                    <a:srgbClr val="FFFFFF"/>
                  </a:solidFill>
                </a:endParaRP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Classification views:</a:t>
                </a:r>
              </a:p>
              <a:p>
                <a:pPr lvl="1"/>
                <a:r>
                  <a:rPr lang="en-US" sz="1800" dirty="0">
                    <a:solidFill>
                      <a:srgbClr val="FFFFFF"/>
                    </a:solidFill>
                  </a:rPr>
                  <a:t>3 branches: Fungible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  and Non-Fungible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 and Hybrid</a:t>
                </a:r>
              </a:p>
              <a:p>
                <a:pPr lvl="1"/>
                <a:r>
                  <a:rPr lang="en-US" sz="1800" dirty="0">
                    <a:solidFill>
                      <a:srgbClr val="FFFFFF"/>
                    </a:solidFill>
                  </a:rPr>
                  <a:t>Branches and views can be created using Template formulas like Fractional Fungibles, Whole Fungibles, Fractional Non-Fungibles or Singletons, etc.</a:t>
                </a: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Branch views are created from template references and behaviors.</a:t>
                </a: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Template Formulas are branches </a:t>
                </a: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A Definition is a node or leaf</a:t>
                </a:r>
              </a:p>
              <a:p>
                <a:pPr lvl="0"/>
                <a:r>
                  <a:rPr lang="en-US" sz="1800" dirty="0" err="1">
                    <a:solidFill>
                      <a:srgbClr val="FFFFFF"/>
                    </a:solidFill>
                  </a:rPr>
                  <a:t>TokenTemplate</a:t>
                </a:r>
                <a:r>
                  <a:rPr lang="en-US" sz="1800" dirty="0">
                    <a:solidFill>
                      <a:srgbClr val="FFFFFF"/>
                    </a:solidFill>
                  </a:rPr>
                  <a:t> = Formula + Definition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708542-8650-1040-9604-CD03401A2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478" y="2015406"/>
                <a:ext cx="5351501" cy="4065986"/>
              </a:xfrm>
              <a:blipFill>
                <a:blip r:embed="rId3"/>
                <a:stretch>
                  <a:fillRect l="-474" t="-1246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2EA2-A2A8-A843-8DFC-36A37167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3704317" cy="365125"/>
          </a:xfrm>
          <a:effectLst/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503065FF-C4D3-9343-8881-B728B225E3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8443742"/>
                  </p:ext>
                </p:extLst>
              </p:nvPr>
            </p:nvGraphicFramePr>
            <p:xfrm>
              <a:off x="5803675" y="2377793"/>
              <a:ext cx="7993284" cy="3341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503065FF-C4D3-9343-8881-B728B225E3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8443742"/>
                  </p:ext>
                </p:extLst>
              </p:nvPr>
            </p:nvGraphicFramePr>
            <p:xfrm>
              <a:off x="5803675" y="2377793"/>
              <a:ext cx="7993284" cy="3341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070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C75D-1FB0-4E4F-96F1-E46D33A3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06" y="136526"/>
            <a:ext cx="10515600" cy="1062138"/>
          </a:xfrm>
        </p:spPr>
        <p:txBody>
          <a:bodyPr>
            <a:normAutofit/>
          </a:bodyPr>
          <a:lstStyle/>
          <a:p>
            <a:r>
              <a:rPr lang="en-US" dirty="0"/>
              <a:t>Token Template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40FE8-62BE-AB4B-BA83-C53ED4BB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6" y="1192673"/>
            <a:ext cx="11221277" cy="2441684"/>
          </a:xfrm>
        </p:spPr>
        <p:txBody>
          <a:bodyPr>
            <a:normAutofit/>
          </a:bodyPr>
          <a:lstStyle/>
          <a:p>
            <a:r>
              <a:rPr lang="en-US" sz="2400" dirty="0"/>
              <a:t>Definitions must have a Formula</a:t>
            </a:r>
          </a:p>
          <a:p>
            <a:r>
              <a:rPr lang="en-US" sz="2400" dirty="0"/>
              <a:t>Formulas can be the source of many different definitions</a:t>
            </a:r>
          </a:p>
          <a:p>
            <a:r>
              <a:rPr lang="en-US" sz="2400" dirty="0"/>
              <a:t>Multiple definitions using the same template should have significantly different Artifact Reference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A75E-9AFE-E24F-AC89-E57DA8C9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4905BE8A-5D17-D64B-BF86-CB2D0A1D4E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6938025"/>
                  </p:ext>
                </p:extLst>
              </p:nvPr>
            </p:nvGraphicFramePr>
            <p:xfrm>
              <a:off x="1552125" y="3139457"/>
              <a:ext cx="5291587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4905BE8A-5D17-D64B-BF86-CB2D0A1D4E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6938025"/>
                  </p:ext>
                </p:extLst>
              </p:nvPr>
            </p:nvGraphicFramePr>
            <p:xfrm>
              <a:off x="1552125" y="3139457"/>
              <a:ext cx="5291587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65CD7E3-7B34-B940-9B8E-6AA72CF07B78}"/>
              </a:ext>
            </a:extLst>
          </p:cNvPr>
          <p:cNvSpPr/>
          <p:nvPr/>
        </p:nvSpPr>
        <p:spPr>
          <a:xfrm rot="16200000">
            <a:off x="124587" y="4447494"/>
            <a:ext cx="2518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Templates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77E75A4A-7434-D24D-A740-98907C0F4E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0320140"/>
                  </p:ext>
                </p:extLst>
              </p:nvPr>
            </p:nvGraphicFramePr>
            <p:xfrm>
              <a:off x="7743825" y="3130638"/>
              <a:ext cx="3671888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77E75A4A-7434-D24D-A740-98907C0F4E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0320140"/>
                  </p:ext>
                </p:extLst>
              </p:nvPr>
            </p:nvGraphicFramePr>
            <p:xfrm>
              <a:off x="7743825" y="3130638"/>
              <a:ext cx="3671888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DFA585-C7E7-6844-9BCA-5C822111C9F9}"/>
              </a:ext>
            </a:extLst>
          </p:cNvPr>
          <p:cNvSpPr/>
          <p:nvPr/>
        </p:nvSpPr>
        <p:spPr>
          <a:xfrm rot="16200000">
            <a:off x="5965052" y="4447493"/>
            <a:ext cx="26707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FF0E85-55AA-934A-8F3C-D722B7A9E64B}"/>
              </a:ext>
            </a:extLst>
          </p:cNvPr>
          <p:cNvCxnSpPr/>
          <p:nvPr/>
        </p:nvCxnSpPr>
        <p:spPr>
          <a:xfrm flipH="1">
            <a:off x="6857074" y="3573183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EA9512-AF2D-D749-88F3-B714E9D625E2}"/>
              </a:ext>
            </a:extLst>
          </p:cNvPr>
          <p:cNvCxnSpPr/>
          <p:nvPr/>
        </p:nvCxnSpPr>
        <p:spPr>
          <a:xfrm flipH="1">
            <a:off x="6894710" y="4204214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54954B-A597-D044-B1A7-1A7EEB7241C3}"/>
              </a:ext>
            </a:extLst>
          </p:cNvPr>
          <p:cNvCxnSpPr/>
          <p:nvPr/>
        </p:nvCxnSpPr>
        <p:spPr>
          <a:xfrm flipH="1">
            <a:off x="6894710" y="4821616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F9D450-0AC9-3548-AEC1-D478E5AEEEF6}"/>
              </a:ext>
            </a:extLst>
          </p:cNvPr>
          <p:cNvCxnSpPr/>
          <p:nvPr/>
        </p:nvCxnSpPr>
        <p:spPr>
          <a:xfrm flipH="1">
            <a:off x="6894710" y="5475802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6D2199-C576-DE46-B8F6-83B6711528E8}"/>
              </a:ext>
            </a:extLst>
          </p:cNvPr>
          <p:cNvCxnSpPr/>
          <p:nvPr/>
        </p:nvCxnSpPr>
        <p:spPr>
          <a:xfrm flipH="1">
            <a:off x="6894710" y="6149871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2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3A4C0-291D-5C41-854E-713D9577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Taxonomy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E681-F138-CB41-B765-93FB632E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Taxonomy is represented as a structured model with all the artifacts in the TTF</a:t>
            </a:r>
          </a:p>
          <a:p>
            <a:r>
              <a:rPr lang="en-US" sz="2000">
                <a:solidFill>
                  <a:schemeClr val="bg1"/>
                </a:solidFill>
              </a:rPr>
              <a:t>From these tools can build design palates as well as visual representations of the artifacts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36DE1D-1190-5041-8044-62BDC12E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1082072"/>
            <a:ext cx="7058429" cy="46938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D1D0-0C1D-7542-8B1B-C9CEFDDD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9012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0F56-2563-B445-8F9D-3872D706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924261"/>
            <a:ext cx="9122584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Contract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FE76-97CB-4D4E-9AAE-18DE0DDB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520" y="2777095"/>
            <a:ext cx="6066118" cy="2438546"/>
          </a:xfrm>
        </p:spPr>
        <p:txBody>
          <a:bodyPr>
            <a:normAutofit/>
          </a:bodyPr>
          <a:lstStyle/>
          <a:p>
            <a:r>
              <a:rPr lang="en-US" sz="1900" dirty="0"/>
              <a:t>A Template Formula represents the logical token interface.</a:t>
            </a:r>
          </a:p>
          <a:p>
            <a:r>
              <a:rPr lang="en-US" sz="1900" dirty="0"/>
              <a:t>Internal behaviors apply only to the token itself and are self invoking.</a:t>
            </a:r>
          </a:p>
          <a:p>
            <a:r>
              <a:rPr lang="en-US" sz="1900" dirty="0"/>
              <a:t>External Behaviors provide standard contract interfaces across platforms and consortiums.  These behaviors are often “end point” properties invoked by an external contract or token.</a:t>
            </a:r>
          </a:p>
          <a:p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9DB2E-9107-3448-B96A-A33CC841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 </a:t>
            </a:r>
          </a:p>
        </p:txBody>
      </p:sp>
      <p:sp>
        <p:nvSpPr>
          <p:cNvPr id="15" name="Snip and Round Single Corner Rectangle 14">
            <a:extLst>
              <a:ext uri="{FF2B5EF4-FFF2-40B4-BE49-F238E27FC236}">
                <a16:creationId xmlns:a16="http://schemas.microsoft.com/office/drawing/2014/main" id="{0F9F766F-5D5A-D340-B5B0-BA9BDBAE7FAD}"/>
              </a:ext>
            </a:extLst>
          </p:cNvPr>
          <p:cNvSpPr/>
          <p:nvPr/>
        </p:nvSpPr>
        <p:spPr>
          <a:xfrm>
            <a:off x="8057837" y="3755865"/>
            <a:ext cx="1248870" cy="131087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</a:p>
          <a:p>
            <a:pPr algn="ctr"/>
            <a:r>
              <a:rPr lang="en-US" dirty="0"/>
              <a:t>Title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CB0ECB01-6C7F-AE4B-8A58-49424BF400CE}"/>
              </a:ext>
            </a:extLst>
          </p:cNvPr>
          <p:cNvSpPr/>
          <p:nvPr/>
        </p:nvSpPr>
        <p:spPr>
          <a:xfrm>
            <a:off x="7818146" y="2872283"/>
            <a:ext cx="1135545" cy="277863"/>
          </a:xfrm>
          <a:prstGeom prst="borderCallout1">
            <a:avLst>
              <a:gd name="adj1" fmla="val 112298"/>
              <a:gd name="adj2" fmla="val 53962"/>
              <a:gd name="adj3" fmla="val 296524"/>
              <a:gd name="adj4" fmla="val 1229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financeable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6FFCF4-4E11-C444-93DC-73AAC280EE40}"/>
              </a:ext>
            </a:extLst>
          </p:cNvPr>
          <p:cNvSpPr/>
          <p:nvPr/>
        </p:nvSpPr>
        <p:spPr>
          <a:xfrm>
            <a:off x="9571959" y="1624694"/>
            <a:ext cx="1216561" cy="1223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Contract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6059E-8DA1-E643-B235-372CB6693D0C}"/>
              </a:ext>
            </a:extLst>
          </p:cNvPr>
          <p:cNvCxnSpPr>
            <a:cxnSpLocks/>
            <a:stCxn id="17" idx="2"/>
            <a:endCxn id="21" idx="3"/>
          </p:cNvCxnSpPr>
          <p:nvPr/>
        </p:nvCxnSpPr>
        <p:spPr>
          <a:xfrm flipH="1">
            <a:off x="9210708" y="2848040"/>
            <a:ext cx="969532" cy="1009749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7493ED46-AFDD-4041-9A3D-3FD00CF238E0}"/>
              </a:ext>
            </a:extLst>
          </p:cNvPr>
          <p:cNvSpPr/>
          <p:nvPr/>
        </p:nvSpPr>
        <p:spPr>
          <a:xfrm rot="2748540">
            <a:off x="9141812" y="3641823"/>
            <a:ext cx="320287" cy="254519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5EE8D-FA20-A740-9101-260D224DDAEE}"/>
              </a:ext>
            </a:extLst>
          </p:cNvPr>
          <p:cNvSpPr txBox="1"/>
          <p:nvPr/>
        </p:nvSpPr>
        <p:spPr>
          <a:xfrm>
            <a:off x="8247721" y="5061753"/>
            <a:ext cx="1041385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Network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F3AB3D-190B-3D4C-AEC4-855613787973}"/>
              </a:ext>
            </a:extLst>
          </p:cNvPr>
          <p:cNvSpPr txBox="1"/>
          <p:nvPr/>
        </p:nvSpPr>
        <p:spPr>
          <a:xfrm>
            <a:off x="9645888" y="1309937"/>
            <a:ext cx="10485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Network A</a:t>
            </a:r>
          </a:p>
        </p:txBody>
      </p:sp>
    </p:spTree>
    <p:extLst>
      <p:ext uri="{BB962C8B-B14F-4D97-AF65-F5344CB8AC3E}">
        <p14:creationId xmlns:p14="http://schemas.microsoft.com/office/powerpoint/2010/main" val="402253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846-79E5-C344-8A5E-977671DF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/>
              <a:t>Classification Hierarchy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ED122-F5A8-5240-AD77-F1D69BE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2179C9E-6EE1-6443-B168-271CB8747A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848834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2179C9E-6EE1-6443-B168-271CB8747A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848834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55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8A1B-6254-7041-8E86-A891B7CD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April 2019 Token Taxonomy Initiative was born…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808C-07BA-834D-9FAE-9215ABD4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66" y="1491161"/>
            <a:ext cx="10075985" cy="4351338"/>
          </a:xfrm>
        </p:spPr>
        <p:txBody>
          <a:bodyPr/>
          <a:lstStyle/>
          <a:p>
            <a:r>
              <a:rPr lang="en-US" dirty="0"/>
              <a:t>Microsoft contributed TTF to seed the TTI</a:t>
            </a:r>
          </a:p>
          <a:p>
            <a:r>
              <a:rPr lang="en-US" dirty="0"/>
              <a:t>Platform Neutrality</a:t>
            </a:r>
          </a:p>
          <a:p>
            <a:r>
              <a:rPr lang="en-US" dirty="0"/>
              <a:t>Standards and Interoperability</a:t>
            </a:r>
          </a:p>
          <a:p>
            <a:r>
              <a:rPr lang="en-US" dirty="0"/>
              <a:t>Consistency in terms, definitions and concepts</a:t>
            </a:r>
          </a:p>
          <a:p>
            <a:r>
              <a:rPr lang="en-US" dirty="0"/>
              <a:t>Then…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FFDB1-D14F-A449-B63B-3383EB10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859" y="1557129"/>
            <a:ext cx="1825001" cy="1117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728AFA-84A3-B947-AF7F-C8C57BDF3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909" y="2595111"/>
            <a:ext cx="897255" cy="897255"/>
          </a:xfrm>
          <a:prstGeom prst="rect">
            <a:avLst/>
          </a:prstGeom>
        </p:spPr>
      </p:pic>
      <p:pic>
        <p:nvPicPr>
          <p:cNvPr id="10" name="Picture 9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71F9F98-98A0-5E46-8FBF-D49F75F52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216" y="1945034"/>
            <a:ext cx="1012643" cy="405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86259-0519-4D47-B717-87D0E1FA4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7916" y="3861920"/>
            <a:ext cx="1456418" cy="31089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B1DD06A-420A-734F-88E6-338DB0B12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" y="3961544"/>
            <a:ext cx="2024388" cy="1518291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652F447F-454D-BF42-AC99-B5A02D20D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9361" y="4440905"/>
            <a:ext cx="2474460" cy="47183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A08BDBA-0744-3949-943F-E074E2CE3A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5867" y="5146958"/>
            <a:ext cx="2019882" cy="1346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4A5621-BAA1-FB43-852D-6F3425218D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2390" y="3758577"/>
            <a:ext cx="785519" cy="520406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4D3349D5-0E66-9343-842A-8D2DE151DE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3774" y="5412448"/>
            <a:ext cx="2330299" cy="8319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DCB5B5-3040-B249-B007-A223B47C74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1805" y="4536255"/>
            <a:ext cx="1075970" cy="6052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453762-567E-7549-90B5-98BCDA8779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30" y="5113212"/>
            <a:ext cx="1694684" cy="16469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558BAB-7458-7E43-B5E6-BF14B01FAD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7689" y="5146958"/>
            <a:ext cx="1368913" cy="1142005"/>
          </a:xfrm>
          <a:prstGeom prst="rect">
            <a:avLst/>
          </a:prstGeom>
        </p:spPr>
      </p:pic>
      <p:pic>
        <p:nvPicPr>
          <p:cNvPr id="33" name="Picture 32" descr="A picture containing traffic, light&#10;&#10;Description automatically generated">
            <a:extLst>
              <a:ext uri="{FF2B5EF4-FFF2-40B4-BE49-F238E27FC236}">
                <a16:creationId xmlns:a16="http://schemas.microsoft.com/office/drawing/2014/main" id="{4AB302DC-B2CC-984D-8551-ED4A3D0C19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7540" y="6329570"/>
            <a:ext cx="2237170" cy="277605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DDA04E79-15B4-374F-9B68-61E018C2F2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780" y="4491615"/>
            <a:ext cx="2434646" cy="520406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344AFBBC-48D0-D940-ABAB-048E0C3FBF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77762" y="5115879"/>
            <a:ext cx="2385395" cy="12523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5C25D67-7F8B-144F-9D0C-03C344BD85B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4208" y="1726273"/>
            <a:ext cx="1217760" cy="79251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B674C02-6D2F-7848-9645-DB34E7A518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1575" y="5169725"/>
            <a:ext cx="2216795" cy="4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50DE44-D4FA-AF44-A3E9-A25CF4153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8397"/>
              </p:ext>
            </p:extLst>
          </p:nvPr>
        </p:nvGraphicFramePr>
        <p:xfrm>
          <a:off x="216568" y="834190"/>
          <a:ext cx="11758863" cy="5763226"/>
        </p:xfrm>
        <a:graphic>
          <a:graphicData uri="http://schemas.openxmlformats.org/drawingml/2006/table">
            <a:tbl>
              <a:tblPr firstRow="1" bandRow="1"/>
              <a:tblGrid>
                <a:gridCol w="3651425">
                  <a:extLst>
                    <a:ext uri="{9D8B030D-6E8A-4147-A177-3AD203B41FA5}">
                      <a16:colId xmlns:a16="http://schemas.microsoft.com/office/drawing/2014/main" val="2173207381"/>
                    </a:ext>
                  </a:extLst>
                </a:gridCol>
                <a:gridCol w="5082967">
                  <a:extLst>
                    <a:ext uri="{9D8B030D-6E8A-4147-A177-3AD203B41FA5}">
                      <a16:colId xmlns:a16="http://schemas.microsoft.com/office/drawing/2014/main" val="2534064013"/>
                    </a:ext>
                  </a:extLst>
                </a:gridCol>
                <a:gridCol w="3024471">
                  <a:extLst>
                    <a:ext uri="{9D8B030D-6E8A-4147-A177-3AD203B41FA5}">
                      <a16:colId xmlns:a16="http://schemas.microsoft.com/office/drawing/2014/main" val="1830096828"/>
                    </a:ext>
                  </a:extLst>
                </a:gridCol>
              </a:tblGrid>
              <a:tr h="2887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Hierarchy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Design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Behaviors &amp; Properties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69243"/>
                  </a:ext>
                </a:extLst>
              </a:tr>
              <a:tr h="5397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345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1E10D1-880D-BC47-A9ED-1079428E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1772"/>
            <a:ext cx="10515600" cy="1325563"/>
          </a:xfrm>
        </p:spPr>
        <p:txBody>
          <a:bodyPr/>
          <a:lstStyle/>
          <a:p>
            <a:r>
              <a:rPr lang="en-US" dirty="0"/>
              <a:t>Example – Fungible with Supply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E65C-ECB4-5E45-B234-53C8B91A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08177" y="6606131"/>
            <a:ext cx="3747145" cy="260584"/>
          </a:xfrm>
        </p:spPr>
        <p:txBody>
          <a:bodyPr/>
          <a:lstStyle/>
          <a:p>
            <a:r>
              <a:rPr lang="en-US" sz="1000" dirty="0"/>
              <a:t>©2019 Token Taxonomy Initiative Inc. (“TTI”).  All Rights Reserved.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8A5D40-8EE3-F94C-9669-A30670DE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844841"/>
            <a:ext cx="159786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07BDAEDF-45C4-3A44-A0DD-6E6D57767F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0223848"/>
                  </p:ext>
                </p:extLst>
              </p:nvPr>
            </p:nvGraphicFramePr>
            <p:xfrm>
              <a:off x="9769643" y="3541327"/>
              <a:ext cx="2117558" cy="28851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07BDAEDF-45C4-3A44-A0DD-6E6D57767F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0223848"/>
                  </p:ext>
                </p:extLst>
              </p:nvPr>
            </p:nvGraphicFramePr>
            <p:xfrm>
              <a:off x="9769643" y="3541327"/>
              <a:ext cx="2117558" cy="28851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8217AEAE-FE2B-914D-9AD1-B607D93C18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9967319"/>
                  </p:ext>
                </p:extLst>
              </p:nvPr>
            </p:nvGraphicFramePr>
            <p:xfrm>
              <a:off x="10036343" y="1145897"/>
              <a:ext cx="1584158" cy="2295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8217AEAE-FE2B-914D-9AD1-B607D93C18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9967319"/>
                  </p:ext>
                </p:extLst>
              </p:nvPr>
            </p:nvGraphicFramePr>
            <p:xfrm>
              <a:off x="10036343" y="1145897"/>
              <a:ext cx="1584158" cy="2295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C08023DD-0DC7-2F4C-9217-8FFFC56EFF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7168174"/>
                  </p:ext>
                </p:extLst>
              </p:nvPr>
            </p:nvGraphicFramePr>
            <p:xfrm>
              <a:off x="3238500" y="1245706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C08023DD-0DC7-2F4C-9217-8FFFC56EFF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7168174"/>
                  </p:ext>
                </p:extLst>
              </p:nvPr>
            </p:nvGraphicFramePr>
            <p:xfrm>
              <a:off x="3238500" y="1245706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7" r:qs="rId28" r:cs="rId29"/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A6E7E4A-8DB0-B144-B175-1558BB0D35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845" y="1656079"/>
            <a:ext cx="2095499" cy="18852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11A855-121E-A94C-A705-1802E8B71BC6}"/>
              </a:ext>
            </a:extLst>
          </p:cNvPr>
          <p:cNvSpPr txBox="1"/>
          <p:nvPr/>
        </p:nvSpPr>
        <p:spPr>
          <a:xfrm rot="16200000">
            <a:off x="9587960" y="2036629"/>
            <a:ext cx="87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Behavior </a:t>
            </a:r>
          </a:p>
          <a:p>
            <a:pPr algn="ctr"/>
            <a:r>
              <a:rPr lang="en-US" sz="1400"/>
              <a:t>Groups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1CE2F-3730-7E4C-A1E9-485BB27FEB4D}"/>
              </a:ext>
            </a:extLst>
          </p:cNvPr>
          <p:cNvSpPr txBox="1"/>
          <p:nvPr/>
        </p:nvSpPr>
        <p:spPr>
          <a:xfrm rot="16200000">
            <a:off x="9493830" y="4815673"/>
            <a:ext cx="89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Behaviors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E18A8E-C141-8040-98EF-5A859F069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208307"/>
              </p:ext>
            </p:extLst>
          </p:nvPr>
        </p:nvGraphicFramePr>
        <p:xfrm>
          <a:off x="342760" y="1368105"/>
          <a:ext cx="3218541" cy="21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458C084-3B02-2F42-9A82-2CCB9D3C4D80}"/>
              </a:ext>
            </a:extLst>
          </p:cNvPr>
          <p:cNvCxnSpPr>
            <a:cxnSpLocks/>
          </p:cNvCxnSpPr>
          <p:nvPr/>
        </p:nvCxnSpPr>
        <p:spPr>
          <a:xfrm flipV="1">
            <a:off x="838199" y="1481559"/>
            <a:ext cx="4920390" cy="1840375"/>
          </a:xfrm>
          <a:prstGeom prst="bentConnector3">
            <a:avLst>
              <a:gd name="adj1" fmla="val 70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2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40C10-8824-6848-B101-03F32E61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Workshop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2A2B0-9C4E-F948-9364-DD3E54E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5759" y="5524207"/>
            <a:ext cx="2396019" cy="359639"/>
          </a:xfrm>
          <a:noFill/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B96E91-0C98-704E-B739-13EA058E2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661105"/>
              </p:ext>
            </p:extLst>
          </p:nvPr>
        </p:nvGraphicFramePr>
        <p:xfrm>
          <a:off x="2598786" y="231785"/>
          <a:ext cx="11116235" cy="465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73D122-0C31-1B49-ABA7-E6A5264F31A7}"/>
              </a:ext>
            </a:extLst>
          </p:cNvPr>
          <p:cNvSpPr/>
          <p:nvPr/>
        </p:nvSpPr>
        <p:spPr>
          <a:xfrm>
            <a:off x="6256386" y="4437529"/>
            <a:ext cx="1030941" cy="610212"/>
          </a:xfrm>
          <a:prstGeom prst="roundRect">
            <a:avLst/>
          </a:prstGeom>
          <a:solidFill>
            <a:srgbClr val="A5A5A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New Artifact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608D-90FA-9C49-8F51-D1B8091D06C2}"/>
              </a:ext>
            </a:extLst>
          </p:cNvPr>
          <p:cNvSpPr txBox="1"/>
          <p:nvPr/>
        </p:nvSpPr>
        <p:spPr>
          <a:xfrm rot="17916208">
            <a:off x="7269397" y="375620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439CFDF9-F21A-9A49-B61F-370E6219D827}"/>
              </a:ext>
            </a:extLst>
          </p:cNvPr>
          <p:cNvSpPr/>
          <p:nvPr/>
        </p:nvSpPr>
        <p:spPr>
          <a:xfrm rot="20804917">
            <a:off x="7316489" y="4464370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BD8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16" name="Graphic 15" descr="Line arrow: Rotate right">
            <a:extLst>
              <a:ext uri="{FF2B5EF4-FFF2-40B4-BE49-F238E27FC236}">
                <a16:creationId xmlns:a16="http://schemas.microsoft.com/office/drawing/2014/main" id="{2447FDD7-7CBD-2D4E-9E67-DE6C6CF39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01802">
            <a:off x="6131696" y="4215372"/>
            <a:ext cx="371910" cy="371910"/>
          </a:xfrm>
          <a:prstGeom prst="rect">
            <a:avLst/>
          </a:prstGeom>
        </p:spPr>
      </p:pic>
      <p:sp>
        <p:nvSpPr>
          <p:cNvPr id="17" name="Left Arrow 16">
            <a:extLst>
              <a:ext uri="{FF2B5EF4-FFF2-40B4-BE49-F238E27FC236}">
                <a16:creationId xmlns:a16="http://schemas.microsoft.com/office/drawing/2014/main" id="{E543A8DE-7ABA-E24F-BBDF-D05D2E64BB7B}"/>
              </a:ext>
            </a:extLst>
          </p:cNvPr>
          <p:cNvSpPr/>
          <p:nvPr/>
        </p:nvSpPr>
        <p:spPr>
          <a:xfrm rot="4755078">
            <a:off x="6627760" y="4010169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BD8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DF61B7-E019-E748-99A1-EFB8A4607F48}"/>
              </a:ext>
            </a:extLst>
          </p:cNvPr>
          <p:cNvSpPr/>
          <p:nvPr/>
        </p:nvSpPr>
        <p:spPr>
          <a:xfrm>
            <a:off x="7717633" y="2277035"/>
            <a:ext cx="995082" cy="55015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TTF</a:t>
            </a:r>
          </a:p>
        </p:txBody>
      </p:sp>
      <p:pic>
        <p:nvPicPr>
          <p:cNvPr id="19" name="Graphic 18" descr="Mining tools">
            <a:extLst>
              <a:ext uri="{FF2B5EF4-FFF2-40B4-BE49-F238E27FC236}">
                <a16:creationId xmlns:a16="http://schemas.microsoft.com/office/drawing/2014/main" id="{D761D168-E275-4D45-A180-637DF0546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8323" y="2451295"/>
            <a:ext cx="281176" cy="281176"/>
          </a:xfrm>
          <a:prstGeom prst="rect">
            <a:avLst/>
          </a:prstGeom>
        </p:spPr>
      </p:pic>
      <p:pic>
        <p:nvPicPr>
          <p:cNvPr id="21" name="Graphic 20" descr="Wrench">
            <a:extLst>
              <a:ext uri="{FF2B5EF4-FFF2-40B4-BE49-F238E27FC236}">
                <a16:creationId xmlns:a16="http://schemas.microsoft.com/office/drawing/2014/main" id="{09C2E462-7130-1347-B14A-A7E60AFA23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28911" y="2350812"/>
            <a:ext cx="281176" cy="281176"/>
          </a:xfrm>
          <a:prstGeom prst="rect">
            <a:avLst/>
          </a:prstGeom>
        </p:spPr>
      </p:pic>
      <p:pic>
        <p:nvPicPr>
          <p:cNvPr id="23" name="Graphic 22" descr="Hammer">
            <a:extLst>
              <a:ext uri="{FF2B5EF4-FFF2-40B4-BE49-F238E27FC236}">
                <a16:creationId xmlns:a16="http://schemas.microsoft.com/office/drawing/2014/main" id="{C617A182-FEA2-CA4D-BD47-5419C22D02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93029" y="2350812"/>
            <a:ext cx="281176" cy="281176"/>
          </a:xfrm>
          <a:prstGeom prst="rect">
            <a:avLst/>
          </a:prstGeom>
        </p:spPr>
      </p:pic>
      <p:pic>
        <p:nvPicPr>
          <p:cNvPr id="25" name="Graphic 24" descr="Screwdriver">
            <a:extLst>
              <a:ext uri="{FF2B5EF4-FFF2-40B4-BE49-F238E27FC236}">
                <a16:creationId xmlns:a16="http://schemas.microsoft.com/office/drawing/2014/main" id="{369351A7-A450-074F-B5DB-4012D8C2A3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990365">
            <a:off x="8380225" y="2393383"/>
            <a:ext cx="281176" cy="281176"/>
          </a:xfrm>
          <a:prstGeom prst="rect">
            <a:avLst/>
          </a:prstGeom>
        </p:spPr>
      </p:pic>
      <p:sp>
        <p:nvSpPr>
          <p:cNvPr id="27" name="Left Arrow 26">
            <a:extLst>
              <a:ext uri="{FF2B5EF4-FFF2-40B4-BE49-F238E27FC236}">
                <a16:creationId xmlns:a16="http://schemas.microsoft.com/office/drawing/2014/main" id="{D0B522B3-372C-0E4A-A9D5-6FFE790C0267}"/>
              </a:ext>
            </a:extLst>
          </p:cNvPr>
          <p:cNvSpPr/>
          <p:nvPr/>
        </p:nvSpPr>
        <p:spPr>
          <a:xfrm rot="13040602">
            <a:off x="7298586" y="1962257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C0F75-DCC9-314F-9D43-542F1E0EC391}"/>
              </a:ext>
            </a:extLst>
          </p:cNvPr>
          <p:cNvSpPr txBox="1"/>
          <p:nvPr/>
        </p:nvSpPr>
        <p:spPr>
          <a:xfrm>
            <a:off x="828840" y="767254"/>
            <a:ext cx="43877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TTF is designed for collaboration and extension: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TTF initially has only the most common generic artifacts.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Workshops will contribute most artifacts and token templates.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Subject matter experts in vertical businesses or innovation will define and contribute artifacts in their area of 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Those artifacts are then available for reuse and refinement by all.</a:t>
            </a:r>
          </a:p>
        </p:txBody>
      </p:sp>
    </p:spTree>
    <p:extLst>
      <p:ext uri="{BB962C8B-B14F-4D97-AF65-F5344CB8AC3E}">
        <p14:creationId xmlns:p14="http://schemas.microsoft.com/office/powerpoint/2010/main" val="55271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2E9122-7074-4D44-953A-E9AE72C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C6AFB-C29F-6F4F-B1D5-CA88D5E9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http://tokentaxonomy.org</a:t>
            </a: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D2939-5AB6-0E42-9C47-558E64D9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3775" y="5625144"/>
            <a:ext cx="4010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829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A927-2995-134A-B724-7C136CB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4E2D-AA0D-CD4A-AA86-7DF7A933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C3738-B90C-415F-B023-75F7EDCA4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6236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97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2909A0-DC7D-9B42-8A34-F9E956A1C558}"/>
              </a:ext>
            </a:extLst>
          </p:cNvPr>
          <p:cNvSpPr/>
          <p:nvPr/>
        </p:nvSpPr>
        <p:spPr>
          <a:xfrm>
            <a:off x="5266064" y="472304"/>
            <a:ext cx="5695720" cy="7396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Formula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A47FDE-8448-5F48-A9A5-7A9A7CE1DAEC}"/>
              </a:ext>
            </a:extLst>
          </p:cNvPr>
          <p:cNvSpPr/>
          <p:nvPr/>
        </p:nvSpPr>
        <p:spPr>
          <a:xfrm>
            <a:off x="5266064" y="1264474"/>
            <a:ext cx="5695720" cy="7396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Definition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FE080-B927-2F44-8D15-B158FB7FADB6}"/>
              </a:ext>
            </a:extLst>
          </p:cNvPr>
          <p:cNvGrpSpPr/>
          <p:nvPr/>
        </p:nvGrpSpPr>
        <p:grpSpPr>
          <a:xfrm>
            <a:off x="4393406" y="2208318"/>
            <a:ext cx="6700838" cy="863601"/>
            <a:chOff x="4400550" y="159664"/>
            <a:chExt cx="6700838" cy="86360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6D7C982-EF18-594D-9006-1474D849627C}"/>
                </a:ext>
              </a:extLst>
            </p:cNvPr>
            <p:cNvSpPr/>
            <p:nvPr/>
          </p:nvSpPr>
          <p:spPr>
            <a:xfrm>
              <a:off x="4400550" y="159664"/>
              <a:ext cx="6700838" cy="86360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480537-0135-BC4B-BD07-4DEE76B0AF91}"/>
                </a:ext>
              </a:extLst>
            </p:cNvPr>
            <p:cNvSpPr txBox="1"/>
            <p:nvPr/>
          </p:nvSpPr>
          <p:spPr>
            <a:xfrm>
              <a:off x="4856591" y="373490"/>
              <a:ext cx="806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Class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468046-AB66-034A-95B6-1ACBB3AE6209}"/>
              </a:ext>
            </a:extLst>
          </p:cNvPr>
          <p:cNvGrpSpPr/>
          <p:nvPr/>
        </p:nvGrpSpPr>
        <p:grpSpPr>
          <a:xfrm>
            <a:off x="4393406" y="3227745"/>
            <a:ext cx="6700838" cy="863601"/>
            <a:chOff x="4400550" y="159664"/>
            <a:chExt cx="6700838" cy="86360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C42B9C2-25C4-E747-AA78-EE533A363522}"/>
                </a:ext>
              </a:extLst>
            </p:cNvPr>
            <p:cNvSpPr/>
            <p:nvPr/>
          </p:nvSpPr>
          <p:spPr>
            <a:xfrm>
              <a:off x="4400550" y="159664"/>
              <a:ext cx="6700838" cy="86360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02850-96D1-B04D-BDB7-D553719AF7E2}"/>
                </a:ext>
              </a:extLst>
            </p:cNvPr>
            <p:cNvSpPr txBox="1"/>
            <p:nvPr/>
          </p:nvSpPr>
          <p:spPr>
            <a:xfrm>
              <a:off x="4643809" y="337378"/>
              <a:ext cx="1232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Instance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111FF5-1BC9-ED46-91AB-8AFFFEF1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Terminology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7549-E75A-BB4D-B04F-0337C310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598" y="4258659"/>
            <a:ext cx="7990892" cy="129209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kern="1200" dirty="0">
                <a:latin typeface="+mn-lt"/>
                <a:ea typeface="+mn-ea"/>
                <a:cs typeface="+mn-cs"/>
              </a:rPr>
              <a:t>A Template is a token definition that can be standardized.</a:t>
            </a:r>
          </a:p>
          <a:p>
            <a:r>
              <a:rPr lang="en-US" sz="1800" dirty="0"/>
              <a:t>Token Template has 2 parts: a Formula and Definition</a:t>
            </a:r>
            <a:endParaRPr lang="en-US" sz="1800" kern="1200" dirty="0">
              <a:latin typeface="+mn-lt"/>
              <a:ea typeface="+mn-ea"/>
              <a:cs typeface="+mn-cs"/>
            </a:endParaRPr>
          </a:p>
          <a:p>
            <a:r>
              <a:rPr lang="en-US" sz="1800" dirty="0"/>
              <a:t>A class is an implementation of a template, the TTF does NOT define the class, which is platform specific.</a:t>
            </a:r>
            <a:endParaRPr lang="en-US" sz="1800" kern="1200" dirty="0">
              <a:latin typeface="+mn-lt"/>
              <a:ea typeface="+mn-ea"/>
              <a:cs typeface="+mn-cs"/>
            </a:endParaRPr>
          </a:p>
          <a:p>
            <a:r>
              <a:rPr lang="en-US" sz="1800" dirty="0"/>
              <a:t>An instance is a unit of ownership in a token class, like what you would have in your crypto-wallet: Bitcoin, Ether, etc.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C699-49B1-2B4A-B1EF-9623D2A6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1CD846-A461-0E4E-90EF-0EC5115DB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108115"/>
              </p:ext>
            </p:extLst>
          </p:nvPr>
        </p:nvGraphicFramePr>
        <p:xfrm>
          <a:off x="3506598" y="380096"/>
          <a:ext cx="9779794" cy="381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23D5111-C056-3B44-A433-33025F81085C}"/>
              </a:ext>
            </a:extLst>
          </p:cNvPr>
          <p:cNvSpPr/>
          <p:nvPr/>
        </p:nvSpPr>
        <p:spPr>
          <a:xfrm>
            <a:off x="4393406" y="385455"/>
            <a:ext cx="6700838" cy="1667032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A2163-A23C-A348-A33A-B571C01B58D3}"/>
              </a:ext>
            </a:extLst>
          </p:cNvPr>
          <p:cNvSpPr txBox="1"/>
          <p:nvPr/>
        </p:nvSpPr>
        <p:spPr>
          <a:xfrm rot="16200000">
            <a:off x="4198853" y="935725"/>
            <a:ext cx="133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49703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2684-FD02-BF45-9B07-D436262E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Simple Composition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A576-D735-BA48-BD50-5DFAF9BB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609219" cy="3920614"/>
          </a:xfrm>
        </p:spPr>
        <p:txBody>
          <a:bodyPr anchor="t">
            <a:normAutofit/>
          </a:bodyPr>
          <a:lstStyle/>
          <a:p>
            <a:r>
              <a:rPr lang="en-US" sz="1800" dirty="0"/>
              <a:t>A Token Class is like a Cake, it is baked from a recipe, i.e. a Template</a:t>
            </a:r>
          </a:p>
          <a:p>
            <a:r>
              <a:rPr lang="en-US" sz="1800" dirty="0"/>
              <a:t>A slice of this cake is like a Token Instance</a:t>
            </a:r>
          </a:p>
          <a:p>
            <a:r>
              <a:rPr lang="en-US" sz="1800" dirty="0"/>
              <a:t>A cake is made of ingredients like milk, flour, sugar, etc. these are Artifacts</a:t>
            </a:r>
          </a:p>
          <a:p>
            <a:r>
              <a:rPr lang="en-US" sz="1800" dirty="0"/>
              <a:t>The cake recipe specifies how much of each ingredient to use, when and how long to bake it.</a:t>
            </a:r>
          </a:p>
          <a:p>
            <a:r>
              <a:rPr lang="en-US" sz="1800" dirty="0"/>
              <a:t>In the TTF:</a:t>
            </a:r>
          </a:p>
          <a:p>
            <a:pPr lvl="1"/>
            <a:r>
              <a:rPr lang="en-US" sz="1800" dirty="0"/>
              <a:t>Ingredients are Artifacts</a:t>
            </a:r>
          </a:p>
          <a:p>
            <a:pPr lvl="1"/>
            <a:r>
              <a:rPr lang="en-US" sz="1800" dirty="0"/>
              <a:t>Recipe is a Template</a:t>
            </a:r>
          </a:p>
          <a:p>
            <a:pPr lvl="1"/>
            <a:r>
              <a:rPr lang="en-US" sz="1800" dirty="0"/>
              <a:t>A Cake is the Class made from the Template</a:t>
            </a:r>
          </a:p>
          <a:p>
            <a:pPr lvl="1"/>
            <a:r>
              <a:rPr lang="en-US" sz="1800" dirty="0"/>
              <a:t>A slice is an instance of the Class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Cake slice">
            <a:extLst>
              <a:ext uri="{FF2B5EF4-FFF2-40B4-BE49-F238E27FC236}">
                <a16:creationId xmlns:a16="http://schemas.microsoft.com/office/drawing/2014/main" id="{F2C00D40-1136-4970-9570-735163143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8ED0-090C-124A-BE75-0B0579DD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71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2E4B-23A0-DF4E-9BB4-0C1CD1A3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18" y="588373"/>
            <a:ext cx="4935803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000" dirty="0"/>
              <a:t>Template Definition, Class &amp;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9DDB-1C5F-0C4C-939E-6DB9F298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99" y="2028370"/>
            <a:ext cx="4730136" cy="3415622"/>
          </a:xfrm>
        </p:spPr>
        <p:txBody>
          <a:bodyPr>
            <a:normAutofit/>
          </a:bodyPr>
          <a:lstStyle/>
          <a:p>
            <a:r>
              <a:rPr lang="en-US" sz="2000" dirty="0"/>
              <a:t>A Template Definition is based off and paired with a Formula, providing details to complete the Template.</a:t>
            </a:r>
          </a:p>
          <a:p>
            <a:r>
              <a:rPr lang="en-US" sz="2000" dirty="0"/>
              <a:t>A Token Class is a deployed implementation of a Template to a blockchain.</a:t>
            </a:r>
          </a:p>
          <a:p>
            <a:r>
              <a:rPr lang="en-US" sz="2000" dirty="0"/>
              <a:t>A Token Instance is a token of a class that you can own and control.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3BF54-C61C-3C43-BCCB-6466B69F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9095E50-FF73-A24C-B292-351AB698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40" y="1444397"/>
            <a:ext cx="5116410" cy="188028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9CB08F-D430-444E-AEF1-6B6FEDC63290}"/>
              </a:ext>
            </a:extLst>
          </p:cNvPr>
          <p:cNvSpPr/>
          <p:nvPr/>
        </p:nvSpPr>
        <p:spPr>
          <a:xfrm>
            <a:off x="6607969" y="3250406"/>
            <a:ext cx="4293394" cy="303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 Definition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80599-AE86-224A-8A09-B135F96299D9}"/>
              </a:ext>
            </a:extLst>
          </p:cNvPr>
          <p:cNvSpPr/>
          <p:nvPr/>
        </p:nvSpPr>
        <p:spPr>
          <a:xfrm>
            <a:off x="6577021" y="3736480"/>
            <a:ext cx="1253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 Class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D6694-88FA-6C40-9524-A891635B499F}"/>
              </a:ext>
            </a:extLst>
          </p:cNvPr>
          <p:cNvSpPr/>
          <p:nvPr/>
        </p:nvSpPr>
        <p:spPr>
          <a:xfrm>
            <a:off x="6577021" y="4046135"/>
            <a:ext cx="1253910" cy="3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CC89A-7D27-3D4D-841B-F8842C5099B4}"/>
              </a:ext>
            </a:extLst>
          </p:cNvPr>
          <p:cNvSpPr/>
          <p:nvPr/>
        </p:nvSpPr>
        <p:spPr>
          <a:xfrm>
            <a:off x="8127711" y="3736181"/>
            <a:ext cx="1253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 Class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EC969A-6199-534C-8A71-468D1143E893}"/>
              </a:ext>
            </a:extLst>
          </p:cNvPr>
          <p:cNvSpPr/>
          <p:nvPr/>
        </p:nvSpPr>
        <p:spPr>
          <a:xfrm>
            <a:off x="8127711" y="4045836"/>
            <a:ext cx="1253910" cy="31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C420A3-804D-6E40-984A-EDE79159B6C5}"/>
              </a:ext>
            </a:extLst>
          </p:cNvPr>
          <p:cNvSpPr/>
          <p:nvPr/>
        </p:nvSpPr>
        <p:spPr>
          <a:xfrm>
            <a:off x="9678401" y="3741645"/>
            <a:ext cx="1253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 Class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25A60-A790-1343-8875-DB4876F086FC}"/>
              </a:ext>
            </a:extLst>
          </p:cNvPr>
          <p:cNvSpPr/>
          <p:nvPr/>
        </p:nvSpPr>
        <p:spPr>
          <a:xfrm>
            <a:off x="9678401" y="4051300"/>
            <a:ext cx="1253910" cy="314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710250-E9A7-0845-A41B-9373A2BEB21D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6063201" y="5200454"/>
            <a:ext cx="2366172" cy="99671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258C6B6-8A8E-3C44-AB9C-9BA6F508E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373" y="4910822"/>
            <a:ext cx="650585" cy="57926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105EED-4588-C943-9773-6C0E393CF2A2}"/>
              </a:ext>
            </a:extLst>
          </p:cNvPr>
          <p:cNvCxnSpPr/>
          <p:nvPr/>
        </p:nvCxnSpPr>
        <p:spPr>
          <a:xfrm>
            <a:off x="8754666" y="4360161"/>
            <a:ext cx="0" cy="550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EA2E51-6F5E-3A40-B690-5419A0778D03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8754666" y="3553582"/>
            <a:ext cx="0" cy="1825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FFF8E0-D242-9B4F-A35A-35196B3ACDB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7203976" y="3553582"/>
            <a:ext cx="1550690" cy="182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F07CC0-C44E-AA4C-897F-E90340DA6706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8754666" y="3553582"/>
            <a:ext cx="1550690" cy="18806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42F9694-FDEA-7C4A-8B2A-45132F456D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82422" y="4701044"/>
            <a:ext cx="4365757" cy="17201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C933D0-2E04-644B-A9DB-F20CF99070B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766390" y="3019647"/>
            <a:ext cx="1694950" cy="171850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4BC865-D52C-A444-8B5D-B45177947167}"/>
              </a:ext>
            </a:extLst>
          </p:cNvPr>
          <p:cNvSpPr/>
          <p:nvPr/>
        </p:nvSpPr>
        <p:spPr>
          <a:xfrm>
            <a:off x="3460715" y="4738150"/>
            <a:ext cx="2611349" cy="35385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EEE2CEE-7642-B644-97AC-4A8701A2DE8D}"/>
              </a:ext>
            </a:extLst>
          </p:cNvPr>
          <p:cNvSpPr/>
          <p:nvPr/>
        </p:nvSpPr>
        <p:spPr>
          <a:xfrm>
            <a:off x="3460714" y="5092005"/>
            <a:ext cx="2611349" cy="384546"/>
          </a:xfrm>
          <a:prstGeom prst="round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385F14-A718-584E-BD13-312F80944FBB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072063" y="3401994"/>
            <a:ext cx="535906" cy="18822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584732C-23C4-914D-BE0B-007DF1733799}"/>
              </a:ext>
            </a:extLst>
          </p:cNvPr>
          <p:cNvSpPr/>
          <p:nvPr/>
        </p:nvSpPr>
        <p:spPr>
          <a:xfrm>
            <a:off x="3064821" y="5547155"/>
            <a:ext cx="2998381" cy="384546"/>
          </a:xfrm>
          <a:prstGeom prst="round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AA61CE-6296-F749-87AC-4656857F7E45}"/>
              </a:ext>
            </a:extLst>
          </p:cNvPr>
          <p:cNvCxnSpPr>
            <a:cxnSpLocks/>
            <a:stCxn id="27" idx="3"/>
            <a:endCxn id="15" idx="2"/>
          </p:cNvCxnSpPr>
          <p:nvPr/>
        </p:nvCxnSpPr>
        <p:spPr>
          <a:xfrm flipV="1">
            <a:off x="6063202" y="4360460"/>
            <a:ext cx="1140774" cy="13789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98A10F3-316E-1A41-8CFE-B39CA66E809A}"/>
              </a:ext>
            </a:extLst>
          </p:cNvPr>
          <p:cNvSpPr/>
          <p:nvPr/>
        </p:nvSpPr>
        <p:spPr>
          <a:xfrm>
            <a:off x="3064820" y="6000873"/>
            <a:ext cx="2998381" cy="392598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F82A-33AB-BC49-A140-84B34813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1031296"/>
            <a:ext cx="4594859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u="sng" dirty="0"/>
              <a:t>Categories:</a:t>
            </a:r>
            <a:br>
              <a:rPr lang="en-US" dirty="0"/>
            </a:br>
            <a:r>
              <a:rPr lang="en-US" sz="3600" dirty="0"/>
              <a:t>Base Token,</a:t>
            </a:r>
            <a:br>
              <a:rPr lang="en-US" sz="3600" dirty="0"/>
            </a:br>
            <a:r>
              <a:rPr lang="en-US" sz="3600" dirty="0"/>
              <a:t>Property Sets, Behaviors &amp; Behavior Groups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71AF9F-D0CB-40F3-A612-8F8EAA2D5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893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0BBFA-B2CE-F34E-A97A-0015D93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1597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134-0517-174D-B9C5-D939BF32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Artifacts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B827D-5C62-0646-AA97-C2F2124B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B677694-7635-408B-8CAB-6003000AB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1521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31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78ED-154C-3E41-9035-5C44B074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Token Types &amp;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2">
                <a:extLst>
                  <a:ext uri="{FF2B5EF4-FFF2-40B4-BE49-F238E27FC236}">
                    <a16:creationId xmlns:a16="http://schemas.microsoft.com/office/drawing/2014/main" id="{9DA7F58D-745A-44E6-B30A-5AC842E1CC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0516727"/>
                  </p:ext>
                </p:extLst>
              </p:nvPr>
            </p:nvGraphicFramePr>
            <p:xfrm>
              <a:off x="838200" y="2500291"/>
              <a:ext cx="10515600" cy="36766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0" name="Content Placeholder 2">
                <a:extLst>
                  <a:ext uri="{FF2B5EF4-FFF2-40B4-BE49-F238E27FC236}">
                    <a16:creationId xmlns:a16="http://schemas.microsoft.com/office/drawing/2014/main" id="{9DA7F58D-745A-44E6-B30A-5AC842E1CC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0516727"/>
                  </p:ext>
                </p:extLst>
              </p:nvPr>
            </p:nvGraphicFramePr>
            <p:xfrm>
              <a:off x="838200" y="2500291"/>
              <a:ext cx="10515600" cy="36766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38926-00A6-E746-84A5-AD2C5FD8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3FBF75-6B2C-B14F-9E93-5D2A4A0429EE}"/>
              </a:ext>
            </a:extLst>
          </p:cNvPr>
          <p:cNvGrpSpPr/>
          <p:nvPr/>
        </p:nvGrpSpPr>
        <p:grpSpPr>
          <a:xfrm>
            <a:off x="7871333" y="2519133"/>
            <a:ext cx="3327201" cy="1342661"/>
            <a:chOff x="7187576" y="64003"/>
            <a:chExt cx="3327201" cy="13426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B5DE1-3218-BC43-9080-657E7FD4075C}"/>
                </a:ext>
              </a:extLst>
            </p:cNvPr>
            <p:cNvSpPr/>
            <p:nvPr/>
          </p:nvSpPr>
          <p:spPr>
            <a:xfrm>
              <a:off x="7187576" y="64003"/>
              <a:ext cx="3327201" cy="134266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773C58-655E-1A43-BFD5-26E5337C293E}"/>
                    </a:ext>
                  </a:extLst>
                </p:cNvPr>
                <p:cNvSpPr txBox="1"/>
                <p:nvPr/>
              </p:nvSpPr>
              <p:spPr>
                <a:xfrm>
                  <a:off x="7187576" y="64003"/>
                  <a:ext cx="3327201" cy="1342661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28654" tIns="165100" rIns="328654" bIns="165100" numCol="1" spcCol="1270" anchor="t" anchorCtr="0">
                  <a:noAutofit/>
                </a:bodyPr>
                <a:lstStyle/>
                <a:p>
                  <a:pPr marL="0" lvl="0" indent="0" algn="l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b="0" i="0" u="none" kern="120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)</a:t>
                  </a:r>
                  <a:r>
                    <a:rPr lang="en-US" sz="2800" kern="1200" dirty="0"/>
                    <a:t> </a:t>
                  </a:r>
                </a:p>
                <a:p>
                  <a:pPr marL="0" lvl="0" indent="0" algn="l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b="0" i="0" u="none" kern="120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b="0" i="1" u="none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)</a:t>
                  </a:r>
                  <a:r>
                    <a:rPr lang="en-US" sz="2800" kern="1200" dirty="0"/>
                    <a:t> - Hybrids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773C58-655E-1A43-BFD5-26E5337C2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576" y="64003"/>
                  <a:ext cx="3327201" cy="13426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842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D5817AAF6FF468E5842F2EA41A402" ma:contentTypeVersion="4" ma:contentTypeDescription="Create a new document." ma:contentTypeScope="" ma:versionID="ecf9e8a7ec911af4c88c170c4b707c61">
  <xsd:schema xmlns:xsd="http://www.w3.org/2001/XMLSchema" xmlns:xs="http://www.w3.org/2001/XMLSchema" xmlns:p="http://schemas.microsoft.com/office/2006/metadata/properties" xmlns:ns2="d0b048db-77dc-4b3e-bbad-b83c857b8f52" targetNamespace="http://schemas.microsoft.com/office/2006/metadata/properties" ma:root="true" ma:fieldsID="45abe7fd380e06a45515811480a9472f" ns2:_="">
    <xsd:import namespace="d0b048db-77dc-4b3e-bbad-b83c857b8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48db-77dc-4b3e-bbad-b83c857b8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00740F-8DFB-471C-9B1F-015DD4130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E95BC6-E305-4FF6-A01F-E77D74A21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048db-77dc-4b3e-bbad-b83c857b8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7EC15D-9D86-457F-843A-E148EB58834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0b048db-77dc-4b3e-bbad-b83c857b8f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2008</Words>
  <Application>Microsoft Macintosh PowerPoint</Application>
  <PresentationFormat>Widescreen</PresentationFormat>
  <Paragraphs>344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1_Office Theme</vt:lpstr>
      <vt:lpstr>Office Theme</vt:lpstr>
      <vt:lpstr>Token Taxonomy Framework (TTF)</vt:lpstr>
      <vt:lpstr>April 2019 Token Taxonomy Initiative was born…</vt:lpstr>
      <vt:lpstr>Introduction</vt:lpstr>
      <vt:lpstr>Terminology</vt:lpstr>
      <vt:lpstr>Simple Composition Framework</vt:lpstr>
      <vt:lpstr>Template Definition, Class &amp; Instance</vt:lpstr>
      <vt:lpstr>Categories: Base Token, Property Sets, Behaviors &amp; Behavior Groups</vt:lpstr>
      <vt:lpstr>Artifacts</vt:lpstr>
      <vt:lpstr>Base Token Types &amp; Symbols</vt:lpstr>
      <vt:lpstr>Properties</vt:lpstr>
      <vt:lpstr>Behaviors</vt:lpstr>
      <vt:lpstr>Common Behaviors</vt:lpstr>
      <vt:lpstr>Behavior Groups</vt:lpstr>
      <vt:lpstr>Token Specification</vt:lpstr>
      <vt:lpstr>Classification</vt:lpstr>
      <vt:lpstr>Token Template</vt:lpstr>
      <vt:lpstr>Taxonomy Model</vt:lpstr>
      <vt:lpstr>Contract Interfaces</vt:lpstr>
      <vt:lpstr>Classification Hierarchy Example</vt:lpstr>
      <vt:lpstr>Example – Fungible with Supply Control</vt:lpstr>
      <vt:lpstr>Workshop Process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Taxonomy Framework (TTF)</dc:title>
  <dc:creator>Marley Gray</dc:creator>
  <cp:lastModifiedBy>Marley Gray</cp:lastModifiedBy>
  <cp:revision>1</cp:revision>
  <dcterms:created xsi:type="dcterms:W3CDTF">2019-08-09T15:23:31Z</dcterms:created>
  <dcterms:modified xsi:type="dcterms:W3CDTF">2019-08-09T15:26:50Z</dcterms:modified>
</cp:coreProperties>
</file>