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9.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29.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6"/>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57" r:id="rId20"/>
    <p:sldId id="1558" r:id="rId21"/>
    <p:sldId id="1540" r:id="rId22"/>
    <p:sldId id="1541" r:id="rId23"/>
    <p:sldId id="262" r:id="rId24"/>
    <p:sldId id="259" r:id="rId25"/>
    <p:sldId id="263" r:id="rId26"/>
    <p:sldId id="1546" r:id="rId27"/>
    <p:sldId id="1538" r:id="rId28"/>
    <p:sldId id="264" r:id="rId29"/>
    <p:sldId id="1533" r:id="rId30"/>
    <p:sldId id="1545" r:id="rId31"/>
    <p:sldId id="1556" r:id="rId32"/>
    <p:sldId id="1555" r:id="rId33"/>
    <p:sldId id="1551" r:id="rId34"/>
    <p:sldId id="15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86122"/>
  </p:normalViewPr>
  <p:slideViewPr>
    <p:cSldViewPr snapToGrid="0">
      <p:cViewPr varScale="1">
        <p:scale>
          <a:sx n="116" d="100"/>
          <a:sy n="116" d="100"/>
        </p:scale>
        <p:origin x="120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1.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1.png"/></Relationships>
</file>

<file path=ppt/diagrams/_rels/data1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image" Target="../media/image44.png"/></Relationships>
</file>

<file path=ppt/diagrams/_rels/data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0.png"/><Relationship Id="rId4" Type="http://schemas.openxmlformats.org/officeDocument/2006/relationships/image" Target="../media/image330.png"/></Relationships>
</file>

<file path=ppt/diagrams/_rels/data29.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491.png"/><Relationship Id="rId1" Type="http://schemas.openxmlformats.org/officeDocument/2006/relationships/image" Target="../media/image481.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2.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6.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269143"/>
          <a:ext cx="10933471" cy="10560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51551" y="320694"/>
        <a:ext cx="10830369" cy="952931"/>
      </dsp:txXfrm>
    </dsp:sp>
    <dsp:sp modelId="{726FD45F-6285-C544-96B4-A195F3E97B19}">
      <dsp:nvSpPr>
        <dsp:cNvPr id="0" name=""/>
        <dsp:cNvSpPr/>
      </dsp:nvSpPr>
      <dsp:spPr>
        <a:xfrm>
          <a:off x="0" y="1408024"/>
          <a:ext cx="10933471" cy="10560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51551" y="1459575"/>
        <a:ext cx="10830369" cy="952931"/>
      </dsp:txXfrm>
    </dsp:sp>
    <dsp:sp modelId="{A5C43F8F-D0F9-F140-A459-EC86E219E156}">
      <dsp:nvSpPr>
        <dsp:cNvPr id="0" name=""/>
        <dsp:cNvSpPr/>
      </dsp:nvSpPr>
      <dsp:spPr>
        <a:xfrm>
          <a:off x="0" y="2490650"/>
          <a:ext cx="10933471" cy="10560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new branch is created from a parent branch when it is added but does not represent a complete token.  For example, non-transferable would represent a branch on non-fungible, but would not be a branch on fungible.</a:t>
          </a:r>
        </a:p>
      </dsp:txBody>
      <dsp:txXfrm>
        <a:off x="51551" y="2542201"/>
        <a:ext cx="10830369" cy="952931"/>
      </dsp:txXfrm>
    </dsp:sp>
    <dsp:sp modelId="{8250E9E3-A066-2F44-8D9C-3A85D0BEAFE7}">
      <dsp:nvSpPr>
        <dsp:cNvPr id="0" name=""/>
        <dsp:cNvSpPr/>
      </dsp:nvSpPr>
      <dsp:spPr>
        <a:xfrm>
          <a:off x="0" y="3601404"/>
          <a:ext cx="10933471" cy="10560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51551" y="3652955"/>
        <a:ext cx="10830369" cy="9529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651801" y="2171006"/>
          <a:ext cx="685873" cy="34293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artifacts</a:t>
          </a:r>
        </a:p>
      </dsp:txBody>
      <dsp:txXfrm>
        <a:off x="1661845" y="2181050"/>
        <a:ext cx="665785" cy="322848"/>
      </dsp:txXfrm>
    </dsp:sp>
    <dsp:sp modelId="{40441118-4E5F-5041-B978-621E4BF47925}">
      <dsp:nvSpPr>
        <dsp:cNvPr id="0" name=""/>
        <dsp:cNvSpPr/>
      </dsp:nvSpPr>
      <dsp:spPr>
        <a:xfrm rot="16675244">
          <a:off x="1479409" y="1349654"/>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1306759"/>
        <a:ext cx="99544" cy="99544"/>
      </dsp:txXfrm>
    </dsp:sp>
    <dsp:sp modelId="{1E9B937D-DD83-8347-87AE-EE5326010ACA}">
      <dsp:nvSpPr>
        <dsp:cNvPr id="0" name=""/>
        <dsp:cNvSpPr/>
      </dsp:nvSpPr>
      <dsp:spPr>
        <a:xfrm>
          <a:off x="2612024" y="199119"/>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base</a:t>
          </a:r>
        </a:p>
      </dsp:txBody>
      <dsp:txXfrm>
        <a:off x="2622068" y="209163"/>
        <a:ext cx="665785" cy="322848"/>
      </dsp:txXfrm>
    </dsp:sp>
    <dsp:sp modelId="{771EF1CC-FF5D-664B-BE8C-1729435DC991}">
      <dsp:nvSpPr>
        <dsp:cNvPr id="0" name=""/>
        <dsp:cNvSpPr/>
      </dsp:nvSpPr>
      <dsp:spPr>
        <a:xfrm rot="19457599">
          <a:off x="3266141" y="265116"/>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3547"/>
        <a:ext cx="16893" cy="16893"/>
      </dsp:txXfrm>
    </dsp:sp>
    <dsp:sp modelId="{5F91173B-5609-454A-954E-716B7383A022}">
      <dsp:nvSpPr>
        <dsp:cNvPr id="0" name=""/>
        <dsp:cNvSpPr/>
      </dsp:nvSpPr>
      <dsp:spPr>
        <a:xfrm>
          <a:off x="3572247" y="193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fungible</a:t>
          </a:r>
        </a:p>
      </dsp:txBody>
      <dsp:txXfrm>
        <a:off x="3582291" y="11975"/>
        <a:ext cx="665785" cy="322848"/>
      </dsp:txXfrm>
    </dsp:sp>
    <dsp:sp modelId="{9559C214-1EC8-9F48-8201-D74C016B4969}">
      <dsp:nvSpPr>
        <dsp:cNvPr id="0" name=""/>
        <dsp:cNvSpPr/>
      </dsp:nvSpPr>
      <dsp:spPr>
        <a:xfrm rot="2142401">
          <a:off x="3266141" y="462305"/>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460735"/>
        <a:ext cx="16893" cy="16893"/>
      </dsp:txXfrm>
    </dsp:sp>
    <dsp:sp modelId="{1006A253-5558-C84C-981E-BA5CFF5D34FF}">
      <dsp:nvSpPr>
        <dsp:cNvPr id="0" name=""/>
        <dsp:cNvSpPr/>
      </dsp:nvSpPr>
      <dsp:spPr>
        <a:xfrm>
          <a:off x="3572247" y="39630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non-fungible</a:t>
          </a:r>
        </a:p>
      </dsp:txBody>
      <dsp:txXfrm>
        <a:off x="3582291" y="406352"/>
        <a:ext cx="665785" cy="322848"/>
      </dsp:txXfrm>
    </dsp:sp>
    <dsp:sp modelId="{0F9DFC85-D070-E842-90CD-AFD86671F8C4}">
      <dsp:nvSpPr>
        <dsp:cNvPr id="0" name=""/>
        <dsp:cNvSpPr/>
      </dsp:nvSpPr>
      <dsp:spPr>
        <a:xfrm rot="17350740">
          <a:off x="2057297" y="1941220"/>
          <a:ext cx="835105" cy="13754"/>
        </a:xfrm>
        <a:custGeom>
          <a:avLst/>
          <a:gdLst/>
          <a:ahLst/>
          <a:cxnLst/>
          <a:rect l="0" t="0" r="0" b="0"/>
          <a:pathLst>
            <a:path>
              <a:moveTo>
                <a:pt x="0" y="6877"/>
              </a:moveTo>
              <a:lnTo>
                <a:pt x="835105"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972" y="1927219"/>
        <a:ext cx="41755" cy="41755"/>
      </dsp:txXfrm>
    </dsp:sp>
    <dsp:sp modelId="{AF2AE564-D418-0446-921F-B2EC7F5E96EA}">
      <dsp:nvSpPr>
        <dsp:cNvPr id="0" name=""/>
        <dsp:cNvSpPr/>
      </dsp:nvSpPr>
      <dsp:spPr>
        <a:xfrm>
          <a:off x="2612024" y="1382251"/>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behaviors</a:t>
          </a:r>
        </a:p>
      </dsp:txBody>
      <dsp:txXfrm>
        <a:off x="2622068" y="1392295"/>
        <a:ext cx="665785" cy="322848"/>
      </dsp:txXfrm>
    </dsp:sp>
    <dsp:sp modelId="{A3DECA81-C0B4-3C4C-AF51-E0054EB1FE41}">
      <dsp:nvSpPr>
        <dsp:cNvPr id="0" name=""/>
        <dsp:cNvSpPr/>
      </dsp:nvSpPr>
      <dsp:spPr>
        <a:xfrm rot="18289469">
          <a:off x="3194864" y="1349654"/>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344521"/>
        <a:ext cx="24020" cy="24020"/>
      </dsp:txXfrm>
    </dsp:sp>
    <dsp:sp modelId="{A05504E5-A433-614F-8902-02C10C413641}">
      <dsp:nvSpPr>
        <dsp:cNvPr id="0" name=""/>
        <dsp:cNvSpPr/>
      </dsp:nvSpPr>
      <dsp:spPr>
        <a:xfrm>
          <a:off x="3572247" y="987874"/>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mintable</a:t>
          </a:r>
          <a:endParaRPr lang="en-US" sz="1100" kern="1200" dirty="0"/>
        </a:p>
      </dsp:txBody>
      <dsp:txXfrm>
        <a:off x="3582291" y="997918"/>
        <a:ext cx="665785" cy="322848"/>
      </dsp:txXfrm>
    </dsp:sp>
    <dsp:sp modelId="{E71F0000-DBDF-E84C-9504-D4D53C019629}">
      <dsp:nvSpPr>
        <dsp:cNvPr id="0" name=""/>
        <dsp:cNvSpPr/>
      </dsp:nvSpPr>
      <dsp:spPr>
        <a:xfrm rot="19457599">
          <a:off x="4226364" y="1053871"/>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052301"/>
        <a:ext cx="16893" cy="16893"/>
      </dsp:txXfrm>
    </dsp:sp>
    <dsp:sp modelId="{9EACE343-4992-9345-8872-4A5359CC352A}">
      <dsp:nvSpPr>
        <dsp:cNvPr id="0" name=""/>
        <dsp:cNvSpPr/>
      </dsp:nvSpPr>
      <dsp:spPr>
        <a:xfrm>
          <a:off x="4532470" y="79068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800729"/>
        <a:ext cx="665785" cy="322848"/>
      </dsp:txXfrm>
    </dsp:sp>
    <dsp:sp modelId="{16E2DA98-AAB7-DF42-A8FE-384FE7DCF5F8}">
      <dsp:nvSpPr>
        <dsp:cNvPr id="0" name=""/>
        <dsp:cNvSpPr/>
      </dsp:nvSpPr>
      <dsp:spPr>
        <a:xfrm rot="2142401">
          <a:off x="4226364" y="1251059"/>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249490"/>
        <a:ext cx="16893" cy="16893"/>
      </dsp:txXfrm>
    </dsp:sp>
    <dsp:sp modelId="{4D68E7B0-C2EC-584F-B95B-FBFDD7EDA686}">
      <dsp:nvSpPr>
        <dsp:cNvPr id="0" name=""/>
        <dsp:cNvSpPr/>
      </dsp:nvSpPr>
      <dsp:spPr>
        <a:xfrm>
          <a:off x="4532470" y="1185063"/>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a:t>
          </a:r>
        </a:p>
      </dsp:txBody>
      <dsp:txXfrm>
        <a:off x="4542514" y="1195107"/>
        <a:ext cx="665785" cy="322848"/>
      </dsp:txXfrm>
    </dsp:sp>
    <dsp:sp modelId="{816F84FF-8F2E-684C-AECB-761E19FD87C5}">
      <dsp:nvSpPr>
        <dsp:cNvPr id="0" name=""/>
        <dsp:cNvSpPr/>
      </dsp:nvSpPr>
      <dsp:spPr>
        <a:xfrm>
          <a:off x="3297898" y="1546842"/>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1546861"/>
        <a:ext cx="13717" cy="13717"/>
      </dsp:txXfrm>
    </dsp:sp>
    <dsp:sp modelId="{ECD9BD29-47F4-7946-82F5-057A929936D8}">
      <dsp:nvSpPr>
        <dsp:cNvPr id="0" name=""/>
        <dsp:cNvSpPr/>
      </dsp:nvSpPr>
      <dsp:spPr>
        <a:xfrm>
          <a:off x="3572247" y="138225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burnable</a:t>
          </a:r>
        </a:p>
      </dsp:txBody>
      <dsp:txXfrm>
        <a:off x="3582291" y="1392295"/>
        <a:ext cx="665785" cy="322848"/>
      </dsp:txXfrm>
    </dsp:sp>
    <dsp:sp modelId="{F91E13A9-3795-164F-AC25-A1FB50E22232}">
      <dsp:nvSpPr>
        <dsp:cNvPr id="0" name=""/>
        <dsp:cNvSpPr/>
      </dsp:nvSpPr>
      <dsp:spPr>
        <a:xfrm rot="3310531">
          <a:off x="3194864" y="1744031"/>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738898"/>
        <a:ext cx="24020" cy="24020"/>
      </dsp:txXfrm>
    </dsp:sp>
    <dsp:sp modelId="{E05D4FFB-C155-4345-95DA-485CE0BE34BA}">
      <dsp:nvSpPr>
        <dsp:cNvPr id="0" name=""/>
        <dsp:cNvSpPr/>
      </dsp:nvSpPr>
      <dsp:spPr>
        <a:xfrm>
          <a:off x="3572247" y="1776629"/>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1786673"/>
        <a:ext cx="665785" cy="322848"/>
      </dsp:txXfrm>
    </dsp:sp>
    <dsp:sp modelId="{E6134FA6-FADE-1545-BEAA-CAA1A6570211}">
      <dsp:nvSpPr>
        <dsp:cNvPr id="0" name=""/>
        <dsp:cNvSpPr/>
      </dsp:nvSpPr>
      <dsp:spPr>
        <a:xfrm rot="2142401">
          <a:off x="2305918" y="2434191"/>
          <a:ext cx="337862" cy="13754"/>
        </a:xfrm>
        <a:custGeom>
          <a:avLst/>
          <a:gdLst/>
          <a:ahLst/>
          <a:cxnLst/>
          <a:rect l="0" t="0" r="0" b="0"/>
          <a:pathLst>
            <a:path>
              <a:moveTo>
                <a:pt x="0" y="6877"/>
              </a:moveTo>
              <a:lnTo>
                <a:pt x="337862"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6403" y="2432622"/>
        <a:ext cx="16893" cy="16893"/>
      </dsp:txXfrm>
    </dsp:sp>
    <dsp:sp modelId="{0247E392-0923-3242-8613-CEEB472FB5C8}">
      <dsp:nvSpPr>
        <dsp:cNvPr id="0" name=""/>
        <dsp:cNvSpPr/>
      </dsp:nvSpPr>
      <dsp:spPr>
        <a:xfrm>
          <a:off x="2612024" y="2368195"/>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behavior-groups</a:t>
          </a:r>
        </a:p>
      </dsp:txBody>
      <dsp:txXfrm>
        <a:off x="2622068" y="2378239"/>
        <a:ext cx="665785" cy="322848"/>
      </dsp:txXfrm>
    </dsp:sp>
    <dsp:sp modelId="{5F5BA7C9-1BAA-024C-80AA-226BCEC3151D}">
      <dsp:nvSpPr>
        <dsp:cNvPr id="0" name=""/>
        <dsp:cNvSpPr/>
      </dsp:nvSpPr>
      <dsp:spPr>
        <a:xfrm rot="19457599">
          <a:off x="3266141" y="2434191"/>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432622"/>
        <a:ext cx="16893" cy="16893"/>
      </dsp:txXfrm>
    </dsp:sp>
    <dsp:sp modelId="{92BD3403-A691-544B-A8EE-CAB23D2980D8}">
      <dsp:nvSpPr>
        <dsp:cNvPr id="0" name=""/>
        <dsp:cNvSpPr/>
      </dsp:nvSpPr>
      <dsp:spPr>
        <a:xfrm>
          <a:off x="3572247" y="2171006"/>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supply-control</a:t>
          </a:r>
        </a:p>
      </dsp:txBody>
      <dsp:txXfrm>
        <a:off x="3582291" y="2181050"/>
        <a:ext cx="665785" cy="322848"/>
      </dsp:txXfrm>
    </dsp:sp>
    <dsp:sp modelId="{FFCCB93C-0273-B048-98F9-E20A9CE442C1}">
      <dsp:nvSpPr>
        <dsp:cNvPr id="0" name=""/>
        <dsp:cNvSpPr/>
      </dsp:nvSpPr>
      <dsp:spPr>
        <a:xfrm rot="2142401">
          <a:off x="3266141" y="2631380"/>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29811"/>
        <a:ext cx="16893" cy="16893"/>
      </dsp:txXfrm>
    </dsp:sp>
    <dsp:sp modelId="{316CC3D8-9F78-DA4B-9BD4-43C7D23B5B86}">
      <dsp:nvSpPr>
        <dsp:cNvPr id="0" name=""/>
        <dsp:cNvSpPr/>
      </dsp:nvSpPr>
      <dsp:spPr>
        <a:xfrm>
          <a:off x="3572247" y="256538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2575427"/>
        <a:ext cx="665785" cy="322848"/>
      </dsp:txXfrm>
    </dsp:sp>
    <dsp:sp modelId="{CCC6CBD4-99BE-F448-843E-EDC1921005F4}">
      <dsp:nvSpPr>
        <dsp:cNvPr id="0" name=""/>
        <dsp:cNvSpPr/>
      </dsp:nvSpPr>
      <dsp:spPr>
        <a:xfrm rot="4725511">
          <a:off x="1771189" y="3025757"/>
          <a:ext cx="1407321" cy="13754"/>
        </a:xfrm>
        <a:custGeom>
          <a:avLst/>
          <a:gdLst/>
          <a:ahLst/>
          <a:cxnLst/>
          <a:rect l="0" t="0" r="0" b="0"/>
          <a:pathLst>
            <a:path>
              <a:moveTo>
                <a:pt x="0" y="6877"/>
              </a:moveTo>
              <a:lnTo>
                <a:pt x="1407321"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9666" y="2997452"/>
        <a:ext cx="70366" cy="70366"/>
      </dsp:txXfrm>
    </dsp:sp>
    <dsp:sp modelId="{F974B399-30C5-F741-8D48-972B59429A52}">
      <dsp:nvSpPr>
        <dsp:cNvPr id="0" name=""/>
        <dsp:cNvSpPr/>
      </dsp:nvSpPr>
      <dsp:spPr>
        <a:xfrm>
          <a:off x="2612024" y="3551327"/>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property-sets</a:t>
          </a:r>
        </a:p>
      </dsp:txBody>
      <dsp:txXfrm>
        <a:off x="2622068" y="3561371"/>
        <a:ext cx="665785" cy="322848"/>
      </dsp:txXfrm>
    </dsp:sp>
    <dsp:sp modelId="{238BC29B-B51A-AA47-ABEB-4D474911DA6C}">
      <dsp:nvSpPr>
        <dsp:cNvPr id="0" name=""/>
        <dsp:cNvSpPr/>
      </dsp:nvSpPr>
      <dsp:spPr>
        <a:xfrm rot="19457599">
          <a:off x="3266141" y="3617323"/>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615754"/>
        <a:ext cx="16893" cy="16893"/>
      </dsp:txXfrm>
    </dsp:sp>
    <dsp:sp modelId="{14C7CD3C-761B-B94E-A7BD-43B67BA4A913}">
      <dsp:nvSpPr>
        <dsp:cNvPr id="0" name=""/>
        <dsp:cNvSpPr/>
      </dsp:nvSpPr>
      <dsp:spPr>
        <a:xfrm>
          <a:off x="3572247" y="335413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SKU</a:t>
          </a:r>
        </a:p>
      </dsp:txBody>
      <dsp:txXfrm>
        <a:off x="3582291" y="3364182"/>
        <a:ext cx="665785" cy="322848"/>
      </dsp:txXfrm>
    </dsp:sp>
    <dsp:sp modelId="{3888B4B5-62A6-644B-96A0-A6274A16EB4E}">
      <dsp:nvSpPr>
        <dsp:cNvPr id="0" name=""/>
        <dsp:cNvSpPr/>
      </dsp:nvSpPr>
      <dsp:spPr>
        <a:xfrm rot="18289469">
          <a:off x="4155087" y="3321540"/>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316407"/>
        <a:ext cx="24020" cy="24020"/>
      </dsp:txXfrm>
    </dsp:sp>
    <dsp:sp modelId="{789E2809-8262-0643-A7E1-538641697CBC}">
      <dsp:nvSpPr>
        <dsp:cNvPr id="0" name=""/>
        <dsp:cNvSpPr/>
      </dsp:nvSpPr>
      <dsp:spPr>
        <a:xfrm>
          <a:off x="4532470" y="2959761"/>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2969805"/>
        <a:ext cx="665785" cy="322848"/>
      </dsp:txXfrm>
    </dsp:sp>
    <dsp:sp modelId="{B7BCEF41-32CE-F94A-A7DC-6DFE8751236D}">
      <dsp:nvSpPr>
        <dsp:cNvPr id="0" name=""/>
        <dsp:cNvSpPr/>
      </dsp:nvSpPr>
      <dsp:spPr>
        <a:xfrm>
          <a:off x="4258121" y="3518729"/>
          <a:ext cx="274349" cy="13754"/>
        </a:xfrm>
        <a:custGeom>
          <a:avLst/>
          <a:gdLst/>
          <a:ahLst/>
          <a:cxnLst/>
          <a:rect l="0" t="0" r="0" b="0"/>
          <a:pathLst>
            <a:path>
              <a:moveTo>
                <a:pt x="0" y="6877"/>
              </a:moveTo>
              <a:lnTo>
                <a:pt x="274349"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8437" y="3518748"/>
        <a:ext cx="13717" cy="13717"/>
      </dsp:txXfrm>
    </dsp:sp>
    <dsp:sp modelId="{25A08C2E-E0ED-824A-9A48-4FB6EFA90843}">
      <dsp:nvSpPr>
        <dsp:cNvPr id="0" name=""/>
        <dsp:cNvSpPr/>
      </dsp:nvSpPr>
      <dsp:spPr>
        <a:xfrm>
          <a:off x="4532470" y="3354138"/>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2.0</a:t>
          </a:r>
        </a:p>
      </dsp:txBody>
      <dsp:txXfrm>
        <a:off x="4542514" y="3364182"/>
        <a:ext cx="665785" cy="322848"/>
      </dsp:txXfrm>
    </dsp:sp>
    <dsp:sp modelId="{1FA29736-831A-3646-85FD-58A0EF8E64DF}">
      <dsp:nvSpPr>
        <dsp:cNvPr id="0" name=""/>
        <dsp:cNvSpPr/>
      </dsp:nvSpPr>
      <dsp:spPr>
        <a:xfrm rot="3310531">
          <a:off x="4155087" y="3715918"/>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710785"/>
        <a:ext cx="24020" cy="24020"/>
      </dsp:txXfrm>
    </dsp:sp>
    <dsp:sp modelId="{09A12FC9-56B1-B545-9BEF-FEE43B983434}">
      <dsp:nvSpPr>
        <dsp:cNvPr id="0" name=""/>
        <dsp:cNvSpPr/>
      </dsp:nvSpPr>
      <dsp:spPr>
        <a:xfrm>
          <a:off x="4532470" y="374851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1.0.1</a:t>
          </a:r>
        </a:p>
      </dsp:txBody>
      <dsp:txXfrm>
        <a:off x="4542514" y="3758559"/>
        <a:ext cx="665785" cy="322848"/>
      </dsp:txXfrm>
    </dsp:sp>
    <dsp:sp modelId="{97787625-6832-F745-BB6F-732C0F4BBC60}">
      <dsp:nvSpPr>
        <dsp:cNvPr id="0" name=""/>
        <dsp:cNvSpPr/>
      </dsp:nvSpPr>
      <dsp:spPr>
        <a:xfrm rot="2142401">
          <a:off x="3266141" y="3814512"/>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812943"/>
        <a:ext cx="16893" cy="16893"/>
      </dsp:txXfrm>
    </dsp:sp>
    <dsp:sp modelId="{1BF7A1AB-E3EB-8D45-AB4F-66DC8A7F8BED}">
      <dsp:nvSpPr>
        <dsp:cNvPr id="0" name=""/>
        <dsp:cNvSpPr/>
      </dsp:nvSpPr>
      <dsp:spPr>
        <a:xfrm>
          <a:off x="3572247" y="3748515"/>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3758559"/>
        <a:ext cx="665785" cy="322848"/>
      </dsp:txXfrm>
    </dsp:sp>
    <dsp:sp modelId="{2765342C-21B6-E84C-94B9-A0FBCD7BD1E1}">
      <dsp:nvSpPr>
        <dsp:cNvPr id="0" name=""/>
        <dsp:cNvSpPr/>
      </dsp:nvSpPr>
      <dsp:spPr>
        <a:xfrm rot="4924756">
          <a:off x="1479409" y="3321540"/>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3278646"/>
        <a:ext cx="99544" cy="99544"/>
      </dsp:txXfrm>
    </dsp:sp>
    <dsp:sp modelId="{B81C31AD-F28A-174B-8587-92965EBF6A02}">
      <dsp:nvSpPr>
        <dsp:cNvPr id="0" name=""/>
        <dsp:cNvSpPr/>
      </dsp:nvSpPr>
      <dsp:spPr>
        <a:xfrm>
          <a:off x="2612024" y="4142893"/>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token-templates</a:t>
          </a:r>
        </a:p>
      </dsp:txBody>
      <dsp:txXfrm>
        <a:off x="2622068" y="4152937"/>
        <a:ext cx="665785" cy="322848"/>
      </dsp:txXfrm>
    </dsp:sp>
    <dsp:sp modelId="{FF783198-4C3E-B94D-AADF-651D90D0447D}">
      <dsp:nvSpPr>
        <dsp:cNvPr id="0" name=""/>
        <dsp:cNvSpPr/>
      </dsp:nvSpPr>
      <dsp:spPr>
        <a:xfrm>
          <a:off x="3297898" y="4307484"/>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4307502"/>
        <a:ext cx="13717" cy="13717"/>
      </dsp:txXfrm>
    </dsp:sp>
    <dsp:sp modelId="{911E9568-B413-6E4B-B5C5-0A66CE117A37}">
      <dsp:nvSpPr>
        <dsp:cNvPr id="0" name=""/>
        <dsp:cNvSpPr/>
      </dsp:nvSpPr>
      <dsp:spPr>
        <a:xfrm>
          <a:off x="3572247" y="414289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LogToken</a:t>
          </a:r>
          <a:endParaRPr lang="en-US" sz="1100" kern="1200" dirty="0"/>
        </a:p>
      </dsp:txBody>
      <dsp:txXfrm>
        <a:off x="3582291" y="4152937"/>
        <a:ext cx="665785" cy="322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6/27/19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13179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6/27/19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6/27/19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6/27/19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6/27/19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6/27/19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6/27/19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6/27/19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6/27/19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6/27/19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6/27/19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6/27/19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6/27/19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6/27/19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6/27/19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6/27/19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6/27/19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6/27/19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6/27/19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6/27/19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6/27/19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6/27/19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6/27/19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6/27/19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6/27/19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8.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0.xml"/><Relationship Id="rId38" Type="http://schemas.openxmlformats.org/officeDocument/2006/relationships/diagramColors" Target="../diagrams/colors10.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8.xml"/><Relationship Id="rId29"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9.xml"/><Relationship Id="rId32" Type="http://schemas.openxmlformats.org/officeDocument/2006/relationships/diagramQuickStyle" Target="../diagrams/quickStyle10.xml"/><Relationship Id="rId37" Type="http://schemas.openxmlformats.org/officeDocument/2006/relationships/diagramQuickStyle" Target="../diagrams/quickStyle10.xml"/><Relationship Id="rId5" Type="http://schemas.openxmlformats.org/officeDocument/2006/relationships/diagramQuickStyle" Target="../diagrams/quickStyle7.xml"/><Relationship Id="rId15" Type="http://schemas.openxmlformats.org/officeDocument/2006/relationships/diagramColors" Target="../diagrams/colors8.xml"/><Relationship Id="rId23" Type="http://schemas.openxmlformats.org/officeDocument/2006/relationships/diagramQuickStyle" Target="../diagrams/quickStyle9.xml"/><Relationship Id="rId28" Type="http://schemas.openxmlformats.org/officeDocument/2006/relationships/diagramQuickStyle" Target="../diagrams/quickStyle9.xml"/><Relationship Id="rId36" Type="http://schemas.openxmlformats.org/officeDocument/2006/relationships/diagramLayout" Target="../diagrams/layout10.xml"/><Relationship Id="rId10" Type="http://schemas.openxmlformats.org/officeDocument/2006/relationships/diagramQuickStyle" Target="../diagrams/quickStyle7.xml"/><Relationship Id="rId19" Type="http://schemas.openxmlformats.org/officeDocument/2006/relationships/diagramQuickStyle" Target="../diagrams/quickStyle8.xml"/><Relationship Id="rId31"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8.xml"/><Relationship Id="rId22" Type="http://schemas.openxmlformats.org/officeDocument/2006/relationships/diagramLayout" Target="../diagrams/layout9.xml"/><Relationship Id="rId27" Type="http://schemas.openxmlformats.org/officeDocument/2006/relationships/diagramLayout" Target="../diagrams/layout9.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1.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7.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3.xml"/><Relationship Id="rId7" Type="http://schemas.microsoft.com/office/2007/relationships/diagramDrawing" Target="../diagrams/drawing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19.xml"/><Relationship Id="rId26" Type="http://schemas.openxmlformats.org/officeDocument/2006/relationships/diagramData" Target="../diagrams/data34.xml"/><Relationship Id="rId21" Type="http://schemas.openxmlformats.org/officeDocument/2006/relationships/diagramData" Target="../diagrams/data26.xml"/><Relationship Id="rId34" Type="http://schemas.microsoft.com/office/2007/relationships/diagramDrawing" Target="../diagrams/drawing20.xml"/><Relationship Id="rId7" Type="http://schemas.microsoft.com/office/2007/relationships/diagramDrawing" Target="../diagrams/drawing17.xml"/><Relationship Id="rId12" Type="http://schemas.openxmlformats.org/officeDocument/2006/relationships/diagramData" Target="../diagrams/data25.xml"/><Relationship Id="rId17" Type="http://schemas.openxmlformats.org/officeDocument/2006/relationships/diagramData" Target="../diagrams/data32.xml"/><Relationship Id="rId25" Type="http://schemas.microsoft.com/office/2007/relationships/diagramDrawing" Target="../diagrams/drawing19.xml"/><Relationship Id="rId33" Type="http://schemas.openxmlformats.org/officeDocument/2006/relationships/diagramColors" Target="../diagrams/colors21.xml"/><Relationship Id="rId38" Type="http://schemas.openxmlformats.org/officeDocument/2006/relationships/diagramColors" Target="../diagrams/colors21.xml"/><Relationship Id="rId2" Type="http://schemas.openxmlformats.org/officeDocument/2006/relationships/notesSlide" Target="../notesSlides/notesSlide10.xml"/><Relationship Id="rId16" Type="http://schemas.microsoft.com/office/2007/relationships/diagramDrawing" Target="../diagrams/drawing18.xml"/><Relationship Id="rId20" Type="http://schemas.openxmlformats.org/officeDocument/2006/relationships/diagramColors" Target="../diagrams/colors19.xml"/><Relationship Id="rId29"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0.xml"/><Relationship Id="rId32" Type="http://schemas.openxmlformats.org/officeDocument/2006/relationships/diagramQuickStyle" Target="../diagrams/quickStyle21.xml"/><Relationship Id="rId37" Type="http://schemas.openxmlformats.org/officeDocument/2006/relationships/diagramQuickStyle" Target="../diagrams/quickStyle21.xml"/><Relationship Id="rId5" Type="http://schemas.openxmlformats.org/officeDocument/2006/relationships/diagramQuickStyle" Target="../diagrams/quickStyle18.xml"/><Relationship Id="rId15" Type="http://schemas.openxmlformats.org/officeDocument/2006/relationships/diagramColors" Target="../diagrams/colors19.xml"/><Relationship Id="rId23" Type="http://schemas.openxmlformats.org/officeDocument/2006/relationships/diagramQuickStyle" Target="../diagrams/quickStyle20.xml"/><Relationship Id="rId28" Type="http://schemas.openxmlformats.org/officeDocument/2006/relationships/diagramQuickStyle" Target="../diagrams/quickStyle20.xml"/><Relationship Id="rId36" Type="http://schemas.openxmlformats.org/officeDocument/2006/relationships/diagramLayout" Target="../diagrams/layout21.xml"/><Relationship Id="rId10" Type="http://schemas.openxmlformats.org/officeDocument/2006/relationships/diagramQuickStyle" Target="../diagrams/quickStyle18.xml"/><Relationship Id="rId19" Type="http://schemas.openxmlformats.org/officeDocument/2006/relationships/diagramQuickStyle" Target="../diagrams/quickStyle19.xml"/><Relationship Id="rId31"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19.xml"/><Relationship Id="rId22" Type="http://schemas.openxmlformats.org/officeDocument/2006/relationships/diagramLayout" Target="../diagrams/layout20.xml"/><Relationship Id="rId27" Type="http://schemas.openxmlformats.org/officeDocument/2006/relationships/diagramLayout" Target="../diagrams/layout20.xml"/><Relationship Id="rId30" Type="http://schemas.openxmlformats.org/officeDocument/2006/relationships/diagramData" Target="../diagrams/data27.xml"/><Relationship Id="rId35" Type="http://schemas.openxmlformats.org/officeDocument/2006/relationships/diagramData" Target="../diagrams/data29.xml"/><Relationship Id="rId8" Type="http://schemas.openxmlformats.org/officeDocument/2006/relationships/diagramData" Target="../diagrams/data30.xml"/><Relationship Id="rId3"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5.png"/><Relationship Id="rId3" Type="http://schemas.openxmlformats.org/officeDocument/2006/relationships/diagramLayout" Target="../diagrams/layout22.xml"/><Relationship Id="rId7" Type="http://schemas.openxmlformats.org/officeDocument/2006/relationships/image" Target="../media/image38.png"/><Relationship Id="rId12" Type="http://schemas.openxmlformats.org/officeDocument/2006/relationships/image" Target="../media/image44.svg"/><Relationship Id="rId2" Type="http://schemas.openxmlformats.org/officeDocument/2006/relationships/diagramData" Target="../diagrams/data31.xml"/><Relationship Id="rId16" Type="http://schemas.openxmlformats.org/officeDocument/2006/relationships/image" Target="../media/image49.svg"/><Relationship Id="rId1" Type="http://schemas.openxmlformats.org/officeDocument/2006/relationships/slideLayout" Target="../slideLayouts/slideLayout13.xml"/><Relationship Id="rId6" Type="http://schemas.microsoft.com/office/2007/relationships/diagramDrawing" Target="../diagrams/drawing21.xml"/><Relationship Id="rId11" Type="http://schemas.openxmlformats.org/officeDocument/2006/relationships/image" Target="../media/image43.png"/><Relationship Id="rId5" Type="http://schemas.openxmlformats.org/officeDocument/2006/relationships/diagramColors" Target="../diagrams/colors22.xml"/><Relationship Id="rId15" Type="http://schemas.openxmlformats.org/officeDocument/2006/relationships/image" Target="../media/image48.png"/><Relationship Id="rId10" Type="http://schemas.openxmlformats.org/officeDocument/2006/relationships/image" Target="../media/image42.svg"/><Relationship Id="rId4" Type="http://schemas.openxmlformats.org/officeDocument/2006/relationships/diagramQuickStyle" Target="../diagrams/quickStyle22.xml"/><Relationship Id="rId9" Type="http://schemas.openxmlformats.org/officeDocument/2006/relationships/image" Target="../media/image41.png"/><Relationship Id="rId14" Type="http://schemas.openxmlformats.org/officeDocument/2006/relationships/image" Target="../media/image46.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3.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3.xml"/><Relationship Id="rId10"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4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sp>
        <p:nvSpPr>
          <p:cNvPr id="53" name="Freeform: Shape 4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404005288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36512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164517" y="1927271"/>
            <a:ext cx="5771462" cy="4065986"/>
          </a:xfrm>
        </p:spPr>
        <p:txBody>
          <a:bodyPr anchor="t">
            <a:normAutofit/>
          </a:bodyPr>
          <a:lstStyle/>
          <a:p>
            <a:r>
              <a:rPr lang="en-US" dirty="0">
                <a:solidFill>
                  <a:srgbClr val="FFFFFF"/>
                </a:solidFill>
              </a:rPr>
              <a:t>Artifacts are composed to create a token template.</a:t>
            </a:r>
          </a:p>
          <a:p>
            <a:r>
              <a:rPr lang="en-US" dirty="0">
                <a:solidFill>
                  <a:srgbClr val="FFFFFF"/>
                </a:solidFill>
              </a:rPr>
              <a:t>Artifacts used have generically isolated definitions and will need context for implementation within the template.</a:t>
            </a:r>
          </a:p>
          <a:p>
            <a:r>
              <a:rPr lang="en-US" dirty="0">
                <a:solidFill>
                  <a:srgbClr val="FFFFFF"/>
                </a:solidFill>
              </a:rPr>
              <a:t>Grammar rules will provide the first level of component compatibility.</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976648" y="5082363"/>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976648" y="5082363"/>
                <a:ext cx="813070" cy="1063256"/>
              </a:xfrm>
              <a:prstGeom prst="snip1Rect">
                <a:avLst/>
              </a:prstGeom>
              <a:blipFill>
                <a:blip r:embed="rId4"/>
                <a:stretch>
                  <a:fillRect l="-15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3341A924-9B06-C043-B7F0-0DD88108475E}"/>
              </a:ext>
            </a:extLst>
          </p:cNvPr>
          <p:cNvSpPr/>
          <p:nvPr/>
        </p:nvSpPr>
        <p:spPr>
          <a:xfrm>
            <a:off x="10738884" y="4475591"/>
            <a:ext cx="1288599" cy="351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Implementation</a:t>
            </a:r>
          </a:p>
          <a:p>
            <a:pPr algn="ctr"/>
            <a:r>
              <a:rPr lang="en-US" sz="1200" dirty="0"/>
              <a:t>Detail</a:t>
            </a:r>
          </a:p>
        </p:txBody>
      </p:sp>
      <p:cxnSp>
        <p:nvCxnSpPr>
          <p:cNvPr id="10" name="Straight Arrow Connector 9">
            <a:extLst>
              <a:ext uri="{FF2B5EF4-FFF2-40B4-BE49-F238E27FC236}">
                <a16:creationId xmlns:a16="http://schemas.microsoft.com/office/drawing/2014/main" id="{BFE571C8-C9A4-024F-8F4F-768144258A85}"/>
              </a:ext>
            </a:extLst>
          </p:cNvPr>
          <p:cNvCxnSpPr/>
          <p:nvPr/>
        </p:nvCxnSpPr>
        <p:spPr>
          <a:xfrm>
            <a:off x="11353800" y="3668233"/>
            <a:ext cx="0" cy="80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B2C890-AD9A-2B41-854F-38DAAC24D0F3}"/>
              </a:ext>
            </a:extLst>
          </p:cNvPr>
          <p:cNvCxnSpPr>
            <a:cxnSpLocks/>
            <a:stCxn id="8" idx="2"/>
            <a:endCxn id="7" idx="3"/>
          </p:cNvCxnSpPr>
          <p:nvPr/>
        </p:nvCxnSpPr>
        <p:spPr>
          <a:xfrm flipH="1">
            <a:off x="11383183" y="4827181"/>
            <a:ext cx="1" cy="25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Tree>
    <p:extLst>
      <p:ext uri="{BB962C8B-B14F-4D97-AF65-F5344CB8AC3E}">
        <p14:creationId xmlns:p14="http://schemas.microsoft.com/office/powerpoint/2010/main" val="246870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960100" y="978102"/>
            <a:ext cx="10588434" cy="1062644"/>
          </a:xfrm>
        </p:spPr>
        <p:txBody>
          <a:bodyPr anchor="b">
            <a:normAutofit/>
          </a:bodyPr>
          <a:lstStyle/>
          <a:p>
            <a:r>
              <a:rPr lang="en-US" dirty="0"/>
              <a:t>Templates – Filling in the details</a:t>
            </a:r>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sign&#10;&#10;Description automatically generated">
            <a:extLst>
              <a:ext uri="{FF2B5EF4-FFF2-40B4-BE49-F238E27FC236}">
                <a16:creationId xmlns:a16="http://schemas.microsoft.com/office/drawing/2014/main" id="{50F856EA-0819-774E-A165-C04FFB6AE0F9}"/>
              </a:ext>
            </a:extLst>
          </p:cNvPr>
          <p:cNvPicPr>
            <a:picLocks noChangeAspect="1"/>
          </p:cNvPicPr>
          <p:nvPr/>
        </p:nvPicPr>
        <p:blipFill>
          <a:blip r:embed="rId2"/>
          <a:stretch>
            <a:fillRect/>
          </a:stretch>
        </p:blipFill>
        <p:spPr>
          <a:xfrm>
            <a:off x="1114023" y="2811104"/>
            <a:ext cx="3366480" cy="2735265"/>
          </a:xfrm>
          <a:prstGeom prst="rect">
            <a:avLst/>
          </a:prstGeom>
        </p:spPr>
      </p:pic>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4955354" y="2682433"/>
            <a:ext cx="6282169" cy="3215749"/>
          </a:xfrm>
        </p:spPr>
        <p:txBody>
          <a:bodyPr>
            <a:normAutofit/>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Template, the TDB values can be specified, settings can be set or recommended for these artifacts in the context of the template.</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sp>
        <p:nvSpPr>
          <p:cNvPr id="7" name="Line Callout 1 6">
            <a:extLst>
              <a:ext uri="{FF2B5EF4-FFF2-40B4-BE49-F238E27FC236}">
                <a16:creationId xmlns:a16="http://schemas.microsoft.com/office/drawing/2014/main" id="{654F03BB-136F-8C4D-AC7C-4EAFFD03C7F0}"/>
              </a:ext>
            </a:extLst>
          </p:cNvPr>
          <p:cNvSpPr/>
          <p:nvPr/>
        </p:nvSpPr>
        <p:spPr>
          <a:xfrm>
            <a:off x="639172" y="4300819"/>
            <a:ext cx="1799229" cy="1451762"/>
          </a:xfrm>
          <a:prstGeom prst="borderCallout1">
            <a:avLst>
              <a:gd name="adj1" fmla="val 29044"/>
              <a:gd name="adj2" fmla="val 99074"/>
              <a:gd name="adj3" fmla="val 13854"/>
              <a:gd name="adj4" fmla="val 15629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The SKU Property should be 15 characters long, starting with a capital letter T.</a:t>
            </a:r>
          </a:p>
        </p:txBody>
      </p:sp>
    </p:spTree>
    <p:extLst>
      <p:ext uri="{BB962C8B-B14F-4D97-AF65-F5344CB8AC3E}">
        <p14:creationId xmlns:p14="http://schemas.microsoft.com/office/powerpoint/2010/main" val="162400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198070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a:t>
            </a:r>
            <a:r>
              <a:rPr lang="en-US">
                <a:solidFill>
                  <a:srgbClr val="FFFFFF"/>
                </a:solidFill>
              </a:rPr>
              <a:t>for creating </a:t>
            </a:r>
            <a:r>
              <a:rPr lang="en-US" dirty="0">
                <a:solidFill>
                  <a:srgbClr val="FFFFFF"/>
                </a:solidFill>
              </a:rPr>
              <a:t>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1742982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4</TotalTime>
  <Words>3024</Words>
  <Application>Microsoft Macintosh PowerPoint</Application>
  <PresentationFormat>Widescreen</PresentationFormat>
  <Paragraphs>422</Paragraphs>
  <Slides>30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Cambria Math</vt:lpstr>
      <vt:lpstr>Office Theme</vt:lpstr>
      <vt:lpstr>1_Office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Templates Setting Context for Artifacts working together</vt:lpstr>
      <vt:lpstr>Templates – Filling in the details</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4</cp:revision>
  <dcterms:created xsi:type="dcterms:W3CDTF">2019-05-23T15:01:50Z</dcterms:created>
  <dcterms:modified xsi:type="dcterms:W3CDTF">2019-06-27T04:58:21Z</dcterms:modified>
</cp:coreProperties>
</file>