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2.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4.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diagrams/data16.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ppt/diagrams/data18.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8.xml" ContentType="application/vnd.openxmlformats-officedocument.presentationml.notesSlide+xml"/>
  <Override PartName="/ppt/diagrams/data19.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21.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9.xml" ContentType="application/vnd.openxmlformats-officedocument.presentationml.notesSlide+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0.xml" ContentType="application/vnd.openxmlformats-officedocument.presentationml.notesSlide+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1.xml" ContentType="application/vnd.openxmlformats-officedocument.presentationml.notesSlide+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7.xml" ContentType="application/vnd.openxmlformats-officedocument.drawingml.diagramData+xml"/>
  <Override PartName="/ppt/diagrams/data28.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9.xml" ContentType="application/vnd.openxmlformats-officedocument.drawingml.diagramData+xml"/>
  <Override PartName="/ppt/diagrams/data30.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1.xml" ContentType="application/vnd.openxmlformats-officedocument.drawingml.diagramData+xml"/>
  <Override PartName="/ppt/diagrams/data3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3.xml" ContentType="application/vnd.openxmlformats-officedocument.drawingml.diagramData+xml"/>
  <Override PartName="/ppt/diagrams/data34.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36.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9.xml" ContentType="application/vnd.openxmlformats-officedocument.drawingml.diagramData+xml"/>
  <Override PartName="/ppt/diagrams/data8.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20.xml" ContentType="application/vnd.openxmlformats-officedocument.drawingml.diagramData+xml"/>
  <Override PartName="/ppt/diagrams/data250.xml" ContentType="application/vnd.openxmlformats-officedocument.drawingml.diagramData+xml"/>
  <Override PartName="/ppt/diagrams/data3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36"/>
  </p:notesMasterIdLst>
  <p:sldIdLst>
    <p:sldId id="256" r:id="rId6"/>
    <p:sldId id="1537" r:id="rId7"/>
    <p:sldId id="1539" r:id="rId8"/>
    <p:sldId id="1552" r:id="rId9"/>
    <p:sldId id="1553" r:id="rId10"/>
    <p:sldId id="258" r:id="rId11"/>
    <p:sldId id="1548" r:id="rId12"/>
    <p:sldId id="1547" r:id="rId13"/>
    <p:sldId id="265" r:id="rId14"/>
    <p:sldId id="1549" r:id="rId15"/>
    <p:sldId id="260" r:id="rId16"/>
    <p:sldId id="1554" r:id="rId17"/>
    <p:sldId id="1535" r:id="rId18"/>
    <p:sldId id="261" r:id="rId19"/>
    <p:sldId id="1557" r:id="rId20"/>
    <p:sldId id="1558" r:id="rId21"/>
    <p:sldId id="1540" r:id="rId22"/>
    <p:sldId id="1541" r:id="rId23"/>
    <p:sldId id="262" r:id="rId24"/>
    <p:sldId id="259" r:id="rId25"/>
    <p:sldId id="263" r:id="rId26"/>
    <p:sldId id="1546" r:id="rId27"/>
    <p:sldId id="1538" r:id="rId28"/>
    <p:sldId id="264" r:id="rId29"/>
    <p:sldId id="1533" r:id="rId30"/>
    <p:sldId id="1545" r:id="rId31"/>
    <p:sldId id="1556" r:id="rId32"/>
    <p:sldId id="1555" r:id="rId33"/>
    <p:sldId id="1551" r:id="rId34"/>
    <p:sldId id="155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0"/>
    <p:restoredTop sz="86419"/>
  </p:normalViewPr>
  <p:slideViewPr>
    <p:cSldViewPr snapToGrid="0">
      <p:cViewPr varScale="1">
        <p:scale>
          <a:sx n="126" d="100"/>
          <a:sy n="126" d="100"/>
        </p:scale>
        <p:origin x="200" y="1016"/>
      </p:cViewPr>
      <p:guideLst/>
    </p:cSldViewPr>
  </p:slideViewPr>
  <p:outlineViewPr>
    <p:cViewPr>
      <p:scale>
        <a:sx n="33" d="100"/>
        <a:sy n="33" d="100"/>
      </p:scale>
      <p:origin x="0" y="-7008"/>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0.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301.png"/><Relationship Id="rId1" Type="http://schemas.openxmlformats.org/officeDocument/2006/relationships/image" Target="../media/image290.png"/><Relationship Id="rId5" Type="http://schemas.openxmlformats.org/officeDocument/2006/relationships/image" Target="../media/image331.png"/><Relationship Id="rId4" Type="http://schemas.openxmlformats.org/officeDocument/2006/relationships/image" Target="../media/image321.png"/></Relationships>
</file>

<file path=ppt/diagrams/_rels/data18.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0.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image" Target="../media/image360.png"/></Relationships>
</file>

<file path=ppt/diagrams/_rels/data250.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1.png"/><Relationship Id="rId1" Type="http://schemas.openxmlformats.org/officeDocument/2006/relationships/image" Target="../media/image390.png"/><Relationship Id="rId5" Type="http://schemas.openxmlformats.org/officeDocument/2006/relationships/image" Target="../media/image440.png"/><Relationship Id="rId4" Type="http://schemas.openxmlformats.org/officeDocument/2006/relationships/image" Target="../media/image431.png"/></Relationships>
</file>

<file path=ppt/diagrams/_rels/data27.xml.rels><?xml version="1.0" encoding="UTF-8" standalone="yes"?>
<Relationships xmlns="http://schemas.openxmlformats.org/package/2006/relationships"><Relationship Id="rId1" Type="http://schemas.openxmlformats.org/officeDocument/2006/relationships/image" Target="../media/image37.png"/></Relationships>
</file>

<file path=ppt/diagrams/_rels/data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image" Target="../media/image38.png"/><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diagrams/_rels/data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image" Target="../media/image45.png"/><Relationship Id="rId4" Type="http://schemas.openxmlformats.org/officeDocument/2006/relationships/image" Target="../media/image49.png"/></Relationships>
</file>

<file path=ppt/diagrams/_rels/data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image" Target="../media/image72.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8.xml.rels><?xml version="1.0" encoding="UTF-8" standalone="yes"?>
<Relationships xmlns="http://schemas.openxmlformats.org/package/2006/relationships"><Relationship Id="rId1" Type="http://schemas.openxmlformats.org/officeDocument/2006/relationships/image" Target="../media/image250.png"/></Relationships>
</file>

<file path=ppt/diagrams/_rels/data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image" Target="../media/image161.png"/><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1.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14:m>
                <m:oMath xmlns:m="http://schemas.openxmlformats.org/officeDocument/2006/math">
                  <m:r>
                    <a:rPr lang="en-US" smtClean="0">
                      <a:latin typeface="Cambria Math" panose="02040503050406030204" pitchFamily="18" charset="0"/>
                    </a:rPr>
                    <m:t>𝑉𝑜𝑡𝑒</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(Non-fungible: non-transferable &amp; </a:t>
              </a:r>
              <a:r>
                <a:rPr lang="en-US" dirty="0" err="1"/>
                <a:t>suspendable</a:t>
              </a:r>
              <a:r>
                <a:rPr lang="en-US" dirty="0"/>
                <a:t>) (implicit </a:t>
              </a:r>
              <a:r>
                <a:rPr lang="en-US" i="1" dirty="0"/>
                <a:t>~d</a:t>
              </a:r>
              <a:r>
                <a:rPr lang="en-US" dirty="0"/>
                <a:t>)</a:t>
              </a:r>
            </a:p>
          </dgm:t>
        </dgm:pt>
      </mc:Choice>
      <mc:Fallback xmlns="">
        <dgm:pt modelId="{3C970EA8-0023-3F43-ADFC-CE7E68B90EAD}">
          <dgm:prSet phldrT="[Text]"/>
          <dgm:spPr/>
          <dgm:t>
            <a:bodyPr/>
            <a:lstStyle/>
            <a:p>
              <a:r>
                <a:rPr lang="en-US" i="0">
                  <a:latin typeface="Cambria Math" panose="02040503050406030204" pitchFamily="18" charset="0"/>
                </a:rPr>
                <a:t>𝑉𝑜𝑡𝑒</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{~𝑡, 𝑆}</a:t>
              </a:r>
              <a:r>
                <a:rPr lang="en-US" dirty="0"/>
                <a:t> (Non-fungible: non-transferable &amp; </a:t>
              </a:r>
              <a:r>
                <a:rPr lang="en-US" dirty="0" err="1"/>
                <a:t>suspendable</a:t>
              </a:r>
              <a:r>
                <a:rPr lang="en-US" dirty="0"/>
                <a:t>) (implicit </a:t>
              </a:r>
              <a:r>
                <a:rPr lang="en-US" i="1" dirty="0"/>
                <a:t>~d</a:t>
              </a:r>
              <a:r>
                <a:rPr lang="en-US"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14:m>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a14:m>
              <a:r>
                <a:rPr lang="en-US" dirty="0"/>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(Hybrid: expire-able &amp; transferable)</a:t>
              </a:r>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r>
                <a:rPr lang="en-US" dirty="0"/>
                <a:t> = </a:t>
              </a: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){𝑒,𝑡}</a:t>
              </a:r>
              <a:r>
                <a:rPr lang="en-US"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14:m>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r>
                    <a:rPr lang="en-US" i="1" smtClean="0">
                      <a:latin typeface="Cambria Math" panose="02040503050406030204" pitchFamily="18" charset="0"/>
                    </a:rPr>
                    <m:t> </m:t>
                  </m:r>
                  <m:r>
                    <a:rPr lang="en-US">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𝑑</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sub-dividable &amp; Supply Control)</a:t>
              </a:r>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 =</a:t>
              </a:r>
              <a:r>
                <a:rPr lang="en-US" dirty="0"/>
                <a:t> </a:t>
              </a:r>
              <a:r>
                <a:rPr lang="en-US" i="0">
                  <a:latin typeface="Cambria Math" panose="02040503050406030204" pitchFamily="18" charset="0"/>
                  <a:ea typeface="Cambria Math" panose="02040503050406030204" pitchFamily="18" charset="0"/>
                </a:rPr>
                <a:t>𝜏</a:t>
              </a:r>
              <a:r>
                <a:rPr lang="en-US" b="0" i="0">
                  <a:latin typeface="Cambria Math" panose="02040503050406030204" pitchFamily="18" charset="0"/>
                  <a:ea typeface="Cambria Math" panose="02040503050406030204" pitchFamily="18" charset="0"/>
                </a:rPr>
                <a:t>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{𝑑,𝑆𝐶}</a:t>
              </a:r>
              <a:r>
                <a:rPr lang="en-US"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14:m>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oMath>
              </a14:m>
              <a:r>
                <a:rPr lang="en-US" i="1" dirty="0"/>
                <a:t>~d,</a:t>
              </a:r>
              <a14:m>
                <m:oMath xmlns:m="http://schemas.openxmlformats.org/officeDocument/2006/math">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whole, delegable &amp; Supply Control)</a:t>
              </a:r>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i="1" dirty="0"/>
                <a:t>~d,</a:t>
              </a:r>
              <a:r>
                <a:rPr lang="en-US" b="0" i="0">
                  <a:latin typeface="Cambria Math" panose="02040503050406030204" pitchFamily="18" charset="0"/>
                  <a:ea typeface="Cambria Math" panose="02040503050406030204" pitchFamily="18" charset="0"/>
                </a:rPr>
                <a:t>𝑔, 𝑆𝐶}</a:t>
              </a:r>
              <a:r>
                <a:rPr lang="en-US"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14:m>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a14:m>
              <a:r>
                <a:rPr lang="en-US" sz="1500" dirty="0"/>
                <a:t> = [</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r>
                <a:rPr lang="en-US" sz="1500" dirty="0"/>
                <a:t> = [</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t="-2857" b="-17143"/>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t="-5882" b="-1764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t="-5714" b="-17143"/>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t="-5882" b="-20588"/>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7119CBC8-10A3-410F-BE25-0B5AA9A44DD5}">
          <dgm:prSet custT="1"/>
          <dgm:spPr/>
          <dgm:t>
            <a:bodyPr/>
            <a:lstStyle/>
            <a:p>
              <a:r>
                <a:rPr lang="en-US" sz="1700" dirty="0"/>
                <a:t>Tokens begin at a common root named Base - </a:t>
              </a:r>
              <a14:m>
                <m:oMath xmlns:m="http://schemas.openxmlformats.org/officeDocument/2006/math">
                  <m:r>
                    <a:rPr lang="en-US" sz="2400" i="1" smtClean="0">
                      <a:latin typeface="Cambria Math" panose="02040503050406030204" pitchFamily="18" charset="0"/>
                      <a:ea typeface="Cambria Math" panose="02040503050406030204" pitchFamily="18" charset="0"/>
                    </a:rPr>
                    <m:t>𝜏</m:t>
                  </m:r>
                </m:oMath>
              </a14:m>
              <a:endParaRPr lang="en-US" sz="1700" dirty="0"/>
            </a:p>
          </dgm:t>
        </dgm:pt>
      </mc:Choice>
      <mc:Fallback xmlns="">
        <dgm:pt modelId="{7119CBC8-10A3-410F-BE25-0B5AA9A44DD5}">
          <dgm:prSet custT="1"/>
          <dgm:spPr/>
          <dgm:t>
            <a:bodyPr/>
            <a:lstStyle/>
            <a:p>
              <a:r>
                <a:rPr lang="en-US" sz="1700" dirty="0"/>
                <a:t>Tokens begin at a common root named Base - </a:t>
              </a:r>
              <a:r>
                <a:rPr lang="en-US" sz="2400" i="0">
                  <a:latin typeface="Cambria Math" panose="02040503050406030204" pitchFamily="18" charset="0"/>
                  <a:ea typeface="Cambria Math" panose="02040503050406030204" pitchFamily="18" charset="0"/>
                </a:rPr>
                <a:t>𝜏</a:t>
              </a:r>
              <a:endParaRPr lang="en-US" sz="1700" dirty="0"/>
            </a:p>
          </dgm:t>
        </dgm:pt>
      </mc:Fallback>
    </mc:AlternateConten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mc:AlternateContent xmlns:mc="http://schemas.openxmlformats.org/markup-compatibility/2006" xmlns:a14="http://schemas.microsoft.com/office/drawing/2010/main">
      <mc:Choice Requires="a14">
        <dgm:pt modelId="{A76629A1-B6A1-4F3E-9CDC-2FF995BF767E}">
          <dgm:prSet custT="1"/>
          <dgm:spPr/>
          <dgm:t>
            <a:bodyPr/>
            <a:lstStyle/>
            <a:p>
              <a:r>
                <a:rPr lang="en-US" sz="1700" dirty="0"/>
                <a:t>Base has 2 initial branches: 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smtClean="0">
                          <a:latin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r>
                <a:rPr lang="en-US" sz="1700" dirty="0"/>
                <a:t>  and Non-Fungible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Ν</m:t>
                      </m:r>
                    </m:sub>
                  </m:sSub>
                </m:oMath>
              </a14:m>
              <a:r>
                <a:rPr lang="en-US" sz="1700" dirty="0"/>
                <a:t> - Hybrids are on their own branch.</a:t>
              </a:r>
            </a:p>
          </dgm:t>
        </dgm:pt>
      </mc:Choice>
      <mc:Fallback xmlns="">
        <dgm:pt modelId="{A76629A1-B6A1-4F3E-9CDC-2FF995BF767E}">
          <dgm:prSet custT="1"/>
          <dgm:spPr/>
          <dgm:t>
            <a:bodyPr/>
            <a:lstStyle/>
            <a:p>
              <a:r>
                <a:rPr lang="en-US" sz="1700" dirty="0"/>
                <a:t>Base has 2 initial branches: Fungible </a:t>
              </a:r>
              <a:r>
                <a:rPr lang="en-US" sz="2000" i="0">
                  <a:latin typeface="Cambria Math" panose="02040503050406030204" pitchFamily="18" charset="0"/>
                  <a:ea typeface="Cambria Math" panose="02040503050406030204" pitchFamily="18" charset="0"/>
                </a:rPr>
                <a:t>〖</a:t>
              </a:r>
              <a:r>
                <a:rPr lang="en-US" sz="2000" i="0">
                  <a:latin typeface="Cambria Math" panose="02040503050406030204" pitchFamily="18" charset="0"/>
                </a:rPr>
                <a:t>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Ϝ</a:t>
              </a:r>
              <a:r>
                <a:rPr lang="en-US" sz="1700" dirty="0"/>
                <a:t>  and Non-Fungible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Ν</a:t>
              </a:r>
              <a:r>
                <a:rPr lang="en-US" sz="1700" dirty="0"/>
                <a:t> - Hybrids are on their own branch.</a:t>
              </a:r>
            </a:p>
          </dgm:t>
        </dgm:pt>
      </mc:Fallback>
    </mc:AlternateConten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4DD38067-3058-F344-A30E-A50AA2B34289}">
      <dgm:prSet custT="1"/>
      <dgm:spPr/>
      <dgm:t>
        <a:bodyPr/>
        <a:lstStyle/>
        <a:p>
          <a:r>
            <a:rPr lang="en-US" sz="1700" dirty="0"/>
            <a:t>Branches are classified as Fractional Fungible, Whole Fungible, Fractional Non-Fungible or Singleton. Where Fractional indicates that the token is sub-dividable. The classification implies a specific Template Formula base.</a:t>
          </a:r>
        </a:p>
      </dgm:t>
    </dgm:pt>
    <dgm:pt modelId="{E5306555-1D0F-3047-964E-596CE1D51D58}" type="parTrans" cxnId="{55E55950-553B-CD48-8BCB-D18695E9954B}">
      <dgm:prSet/>
      <dgm:spPr/>
      <dgm:t>
        <a:bodyPr/>
        <a:lstStyle/>
        <a:p>
          <a:endParaRPr lang="en-US"/>
        </a:p>
      </dgm:t>
    </dgm:pt>
    <dgm:pt modelId="{405633DC-F33D-0042-BE14-5744FB2AA0CD}" type="sibTrans" cxnId="{55E55950-553B-CD48-8BCB-D18695E9954B}">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5">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5"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C481B839-D121-9D48-8B74-79445D362D53}" type="pres">
      <dgm:prSet presAssocID="{4DD38067-3058-F344-A30E-A50AA2B34289}" presName="parentText" presStyleLbl="node1" presStyleIdx="2" presStyleCnt="5">
        <dgm:presLayoutVars>
          <dgm:chMax val="0"/>
          <dgm:bulletEnabled val="1"/>
        </dgm:presLayoutVars>
      </dgm:prSet>
      <dgm:spPr/>
    </dgm:pt>
    <dgm:pt modelId="{F42C407D-0792-444C-836C-B93CE04BE439}" type="pres">
      <dgm:prSet presAssocID="{405633DC-F33D-0042-BE14-5744FB2AA0CD}" presName="spacer" presStyleCnt="0"/>
      <dgm:spPr/>
    </dgm:pt>
    <dgm:pt modelId="{A5C43F8F-D0F9-F140-A459-EC86E219E156}" type="pres">
      <dgm:prSet presAssocID="{06074267-F286-4439-91D0-E765F1BD8EF7}" presName="parentText" presStyleLbl="node1" presStyleIdx="3" presStyleCnt="5">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4" presStyleCnt="5">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55E55950-553B-CD48-8BCB-D18695E9954B}" srcId="{1BA25CE4-BFDA-4A7A-ADDF-5ECB20DEC03E}" destId="{4DD38067-3058-F344-A30E-A50AA2B34289}" srcOrd="2" destOrd="0" parTransId="{E5306555-1D0F-3047-964E-596CE1D51D58}" sibTransId="{405633DC-F33D-0042-BE14-5744FB2AA0CD}"/>
    <dgm:cxn modelId="{B1D9E854-DE42-4EBB-9352-2B3BAFE36C1D}" srcId="{1BA25CE4-BFDA-4A7A-ADDF-5ECB20DEC03E}" destId="{7119CBC8-10A3-410F-BE25-0B5AA9A44DD5}" srcOrd="0" destOrd="0" parTransId="{88D0F49E-CC99-4EBE-8250-369630C4E1D2}" sibTransId="{2297793F-1ED3-45D4-93A9-673421845E97}"/>
    <dgm:cxn modelId="{53E2A864-0804-4549-BFCD-D4DA50966B99}" type="presOf" srcId="{4DD38067-3058-F344-A30E-A50AA2B34289}" destId="{C481B839-D121-9D48-8B74-79445D362D53}" srcOrd="0" destOrd="0" presId="urn:microsoft.com/office/officeart/2005/8/layout/vList2"/>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4"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3"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2F464E60-1E22-344D-9CBC-4AFFB8F88F65}" type="presParOf" srcId="{B4F10FCC-427C-1649-9778-C9D2D10A3B5D}" destId="{C481B839-D121-9D48-8B74-79445D362D53}" srcOrd="4" destOrd="0" presId="urn:microsoft.com/office/officeart/2005/8/layout/vList2"/>
    <dgm:cxn modelId="{9C0F440A-7F73-014C-9558-66D01428B941}" type="presParOf" srcId="{B4F10FCC-427C-1649-9778-C9D2D10A3B5D}" destId="{F42C407D-0792-444C-836C-B93CE04BE439}" srcOrd="5" destOrd="0" presId="urn:microsoft.com/office/officeart/2005/8/layout/vList2"/>
    <dgm:cxn modelId="{AB70E1B2-2E5C-8048-A946-F7F40B225336}" type="presParOf" srcId="{B4F10FCC-427C-1649-9778-C9D2D10A3B5D}" destId="{A5C43F8F-D0F9-F140-A459-EC86E219E156}" srcOrd="6" destOrd="0" presId="urn:microsoft.com/office/officeart/2005/8/layout/vList2"/>
    <dgm:cxn modelId="{00B481C8-0706-844E-83C4-4E7FF3C53375}" type="presParOf" srcId="{B4F10FCC-427C-1649-9778-C9D2D10A3B5D}" destId="{99C12CDC-A23F-9843-AF0F-CA50271FA959}" srcOrd="7" destOrd="0" presId="urn:microsoft.com/office/officeart/2005/8/layout/vList2"/>
    <dgm:cxn modelId="{E3EC53BE-6156-1845-AE92-255C56376390}" type="presParOf" srcId="{B4F10FCC-427C-1649-9778-C9D2D10A3B5D}" destId="{8250E9E3-A066-2F44-8D9C-3A85D0BEAFE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119CBC8-10A3-410F-BE25-0B5AA9A44DD5}">
      <dgm:prSet custT="1"/>
      <dgm:spPr>
        <a:blipFill>
          <a:blip xmlns:r="http://schemas.openxmlformats.org/officeDocument/2006/relationships" r:embed="rId1"/>
          <a:stretch>
            <a:fillRect l="-116"/>
          </a:stretch>
        </a:blipFill>
      </dgm:spPr>
      <dgm:t>
        <a:bodyPr/>
        <a:lstStyle/>
        <a:p>
          <a:r>
            <a:rPr lang="en-US">
              <a:noFill/>
            </a:rPr>
            <a:t> </a:t>
          </a:r>
        </a:p>
      </dgm:t>
    </dgm:p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dgm:pt modelId="{A76629A1-B6A1-4F3E-9CDC-2FF995BF767E}">
      <dgm:prSet custT="1"/>
      <dgm:spPr>
        <a:blipFill>
          <a:blip xmlns:r="http://schemas.openxmlformats.org/officeDocument/2006/relationships" r:embed="rId2"/>
          <a:stretch>
            <a:fillRect l="-116"/>
          </a:stretch>
        </a:blipFill>
      </dgm:spPr>
      <dgm:t>
        <a:bodyPr/>
        <a:lstStyle/>
        <a:p>
          <a:r>
            <a:rPr lang="en-US">
              <a:noFill/>
            </a:rPr>
            <a:t> </a:t>
          </a:r>
        </a:p>
      </dgm:t>
    </dgm:p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4DD38067-3058-F344-A30E-A50AA2B34289}">
      <dgm:prSet custT="1"/>
      <dgm:spPr/>
      <dgm:t>
        <a:bodyPr/>
        <a:lstStyle/>
        <a:p>
          <a:r>
            <a:rPr lang="en-US" sz="1700" dirty="0"/>
            <a:t>Branches are classified as Fractional Fungible, Whole Fungible, Fractional Non-Fungible or Singleton. Where Fractional indicates that the token is sub-dividable. The classification implies a specific Template Formula base.</a:t>
          </a:r>
        </a:p>
      </dgm:t>
    </dgm:pt>
    <dgm:pt modelId="{E5306555-1D0F-3047-964E-596CE1D51D58}" type="parTrans" cxnId="{55E55950-553B-CD48-8BCB-D18695E9954B}">
      <dgm:prSet/>
      <dgm:spPr/>
      <dgm:t>
        <a:bodyPr/>
        <a:lstStyle/>
        <a:p>
          <a:endParaRPr lang="en-US"/>
        </a:p>
      </dgm:t>
    </dgm:pt>
    <dgm:pt modelId="{405633DC-F33D-0042-BE14-5744FB2AA0CD}" type="sibTrans" cxnId="{55E55950-553B-CD48-8BCB-D18695E9954B}">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5">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5"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C481B839-D121-9D48-8B74-79445D362D53}" type="pres">
      <dgm:prSet presAssocID="{4DD38067-3058-F344-A30E-A50AA2B34289}" presName="parentText" presStyleLbl="node1" presStyleIdx="2" presStyleCnt="5">
        <dgm:presLayoutVars>
          <dgm:chMax val="0"/>
          <dgm:bulletEnabled val="1"/>
        </dgm:presLayoutVars>
      </dgm:prSet>
      <dgm:spPr/>
    </dgm:pt>
    <dgm:pt modelId="{F42C407D-0792-444C-836C-B93CE04BE439}" type="pres">
      <dgm:prSet presAssocID="{405633DC-F33D-0042-BE14-5744FB2AA0CD}" presName="spacer" presStyleCnt="0"/>
      <dgm:spPr/>
    </dgm:pt>
    <dgm:pt modelId="{A5C43F8F-D0F9-F140-A459-EC86E219E156}" type="pres">
      <dgm:prSet presAssocID="{06074267-F286-4439-91D0-E765F1BD8EF7}" presName="parentText" presStyleLbl="node1" presStyleIdx="3" presStyleCnt="5">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4" presStyleCnt="5">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55E55950-553B-CD48-8BCB-D18695E9954B}" srcId="{1BA25CE4-BFDA-4A7A-ADDF-5ECB20DEC03E}" destId="{4DD38067-3058-F344-A30E-A50AA2B34289}" srcOrd="2" destOrd="0" parTransId="{E5306555-1D0F-3047-964E-596CE1D51D58}" sibTransId="{405633DC-F33D-0042-BE14-5744FB2AA0CD}"/>
    <dgm:cxn modelId="{B1D9E854-DE42-4EBB-9352-2B3BAFE36C1D}" srcId="{1BA25CE4-BFDA-4A7A-ADDF-5ECB20DEC03E}" destId="{7119CBC8-10A3-410F-BE25-0B5AA9A44DD5}" srcOrd="0" destOrd="0" parTransId="{88D0F49E-CC99-4EBE-8250-369630C4E1D2}" sibTransId="{2297793F-1ED3-45D4-93A9-673421845E97}"/>
    <dgm:cxn modelId="{53E2A864-0804-4549-BFCD-D4DA50966B99}" type="presOf" srcId="{4DD38067-3058-F344-A30E-A50AA2B34289}" destId="{C481B839-D121-9D48-8B74-79445D362D53}" srcOrd="0" destOrd="0" presId="urn:microsoft.com/office/officeart/2005/8/layout/vList2"/>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4"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3"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2F464E60-1E22-344D-9CBC-4AFFB8F88F65}" type="presParOf" srcId="{B4F10FCC-427C-1649-9778-C9D2D10A3B5D}" destId="{C481B839-D121-9D48-8B74-79445D362D53}" srcOrd="4" destOrd="0" presId="urn:microsoft.com/office/officeart/2005/8/layout/vList2"/>
    <dgm:cxn modelId="{9C0F440A-7F73-014C-9558-66D01428B941}" type="presParOf" srcId="{B4F10FCC-427C-1649-9778-C9D2D10A3B5D}" destId="{F42C407D-0792-444C-836C-B93CE04BE439}" srcOrd="5" destOrd="0" presId="urn:microsoft.com/office/officeart/2005/8/layout/vList2"/>
    <dgm:cxn modelId="{AB70E1B2-2E5C-8048-A946-F7F40B225336}" type="presParOf" srcId="{B4F10FCC-427C-1649-9778-C9D2D10A3B5D}" destId="{A5C43F8F-D0F9-F140-A459-EC86E219E156}" srcOrd="6" destOrd="0" presId="urn:microsoft.com/office/officeart/2005/8/layout/vList2"/>
    <dgm:cxn modelId="{00B481C8-0706-844E-83C4-4E7FF3C53375}" type="presParOf" srcId="{B4F10FCC-427C-1649-9778-C9D2D10A3B5D}" destId="{99C12CDC-A23F-9843-AF0F-CA50271FA959}" srcOrd="7" destOrd="0" presId="urn:microsoft.com/office/officeart/2005/8/layout/vList2"/>
    <dgm:cxn modelId="{E3EC53BE-6156-1845-AE92-255C56376390}" type="presParOf" srcId="{B4F10FCC-427C-1649-9778-C9D2D10A3B5D}" destId="{8250E9E3-A066-2F44-8D9C-3A85D0BEAFE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DB2BCA-F57F-4E46-B77E-D7F363EB23EC}"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CD5561ED-7990-094D-9275-9A8D1E79779D}">
      <dgm:prSet phldrT="[Text]"/>
      <dgm:spPr/>
      <dgm:t>
        <a:bodyPr/>
        <a:lstStyle/>
        <a:p>
          <a:r>
            <a:rPr lang="en-US" dirty="0"/>
            <a:t>base</a:t>
          </a:r>
        </a:p>
      </dgm:t>
    </dgm:pt>
    <dgm:pt modelId="{25EA7C7E-D8E4-7F45-87E1-54E277FECE40}" type="parTrans" cxnId="{A881F548-DF54-3344-920B-ADE35DB0A1AD}">
      <dgm:prSet/>
      <dgm:spPr/>
      <dgm:t>
        <a:bodyPr/>
        <a:lstStyle/>
        <a:p>
          <a:endParaRPr lang="en-US"/>
        </a:p>
      </dgm:t>
    </dgm:pt>
    <dgm:pt modelId="{10970780-DC8A-2848-B7A3-52E4DCA31056}" type="sibTrans" cxnId="{A881F548-DF54-3344-920B-ADE35DB0A1AD}">
      <dgm:prSet/>
      <dgm:spPr/>
      <dgm:t>
        <a:bodyPr/>
        <a:lstStyle/>
        <a:p>
          <a:endParaRPr lang="en-US"/>
        </a:p>
      </dgm:t>
    </dgm:pt>
    <dgm:pt modelId="{381C3C29-5D05-084D-B1B0-0C7C749BBE59}">
      <dgm:prSet phldrT="[Text]"/>
      <dgm:spPr/>
      <dgm:t>
        <a:bodyPr/>
        <a:lstStyle/>
        <a:p>
          <a:r>
            <a:rPr lang="en-US" dirty="0"/>
            <a:t>fungible</a:t>
          </a:r>
        </a:p>
      </dgm:t>
    </dgm:pt>
    <dgm:pt modelId="{0B1F7D14-FCAA-A843-9B2A-36A654F4AE92}" type="parTrans" cxnId="{6C61941C-6B51-434A-8830-4E9B374580B8}">
      <dgm:prSet/>
      <dgm:spPr/>
      <dgm:t>
        <a:bodyPr/>
        <a:lstStyle/>
        <a:p>
          <a:endParaRPr lang="en-US"/>
        </a:p>
      </dgm:t>
    </dgm:pt>
    <dgm:pt modelId="{85696666-B3FC-5F4F-B737-BE7DD6005424}" type="sibTrans" cxnId="{6C61941C-6B51-434A-8830-4E9B374580B8}">
      <dgm:prSet/>
      <dgm:spPr/>
      <dgm:t>
        <a:bodyPr/>
        <a:lstStyle/>
        <a:p>
          <a:endParaRPr lang="en-US"/>
        </a:p>
      </dgm:t>
    </dgm:pt>
    <dgm:pt modelId="{704E60C9-7598-DA4E-9862-CF768468B51E}">
      <dgm:prSet phldrT="[Text]"/>
      <dgm:spPr/>
      <dgm:t>
        <a:bodyPr/>
        <a:lstStyle/>
        <a:p>
          <a:r>
            <a:rPr lang="en-US" dirty="0"/>
            <a:t>fractional</a:t>
          </a:r>
        </a:p>
      </dgm:t>
    </dgm:pt>
    <dgm:pt modelId="{312E250B-8ECC-A949-8ECF-5CF35B060B61}" type="parTrans" cxnId="{74570E45-A0B7-8A45-8791-61E5659F2E3B}">
      <dgm:prSet/>
      <dgm:spPr/>
      <dgm:t>
        <a:bodyPr/>
        <a:lstStyle/>
        <a:p>
          <a:endParaRPr lang="en-US"/>
        </a:p>
      </dgm:t>
    </dgm:pt>
    <dgm:pt modelId="{0B5F8176-74F1-DB47-B8E7-2C10CCFBAB8B}" type="sibTrans" cxnId="{74570E45-A0B7-8A45-8791-61E5659F2E3B}">
      <dgm:prSet/>
      <dgm:spPr/>
      <dgm:t>
        <a:bodyPr/>
        <a:lstStyle/>
        <a:p>
          <a:endParaRPr lang="en-US"/>
        </a:p>
      </dgm:t>
    </dgm:pt>
    <dgm:pt modelId="{6915AE60-17FB-A040-BD93-E9E6142B7B70}">
      <dgm:prSet phldrT="[Text]"/>
      <dgm:spPr/>
      <dgm:t>
        <a:bodyPr/>
        <a:lstStyle/>
        <a:p>
          <a:r>
            <a:rPr lang="en-US" dirty="0"/>
            <a:t>whole</a:t>
          </a:r>
        </a:p>
      </dgm:t>
    </dgm:pt>
    <dgm:pt modelId="{54ADF64D-3A52-6046-AE82-E57E117F7B79}" type="parTrans" cxnId="{7C889557-151E-3C46-950C-B7F07D688F90}">
      <dgm:prSet/>
      <dgm:spPr/>
      <dgm:t>
        <a:bodyPr/>
        <a:lstStyle/>
        <a:p>
          <a:endParaRPr lang="en-US"/>
        </a:p>
      </dgm:t>
    </dgm:pt>
    <dgm:pt modelId="{004DEAFF-A0A2-2643-97A6-7C42EB1B8E96}" type="sibTrans" cxnId="{7C889557-151E-3C46-950C-B7F07D688F90}">
      <dgm:prSet/>
      <dgm:spPr/>
      <dgm:t>
        <a:bodyPr/>
        <a:lstStyle/>
        <a:p>
          <a:endParaRPr lang="en-US"/>
        </a:p>
      </dgm:t>
    </dgm:pt>
    <dgm:pt modelId="{078595E3-D566-834F-9BE8-8AAA7FCEF363}">
      <dgm:prSet phldrT="[Text]"/>
      <dgm:spPr/>
      <dgm:t>
        <a:bodyPr/>
        <a:lstStyle/>
        <a:p>
          <a:r>
            <a:rPr lang="en-US" dirty="0"/>
            <a:t>non-fungible</a:t>
          </a:r>
        </a:p>
      </dgm:t>
    </dgm:pt>
    <dgm:pt modelId="{CC7C089C-1E19-F94E-A759-247A94295656}" type="parTrans" cxnId="{781B0D2F-075B-5043-8DE0-6F1DAECF649E}">
      <dgm:prSet/>
      <dgm:spPr/>
      <dgm:t>
        <a:bodyPr/>
        <a:lstStyle/>
        <a:p>
          <a:endParaRPr lang="en-US"/>
        </a:p>
      </dgm:t>
    </dgm:pt>
    <dgm:pt modelId="{07AB44C0-1AA9-5641-A56D-58F71322CD95}" type="sibTrans" cxnId="{781B0D2F-075B-5043-8DE0-6F1DAECF649E}">
      <dgm:prSet/>
      <dgm:spPr/>
      <dgm:t>
        <a:bodyPr/>
        <a:lstStyle/>
        <a:p>
          <a:endParaRPr lang="en-US"/>
        </a:p>
      </dgm:t>
    </dgm:pt>
    <dgm:pt modelId="{B0B2819B-A99C-3D4E-AEBF-8D145DAD2D64}">
      <dgm:prSet phldrT="[Text]"/>
      <dgm:spPr/>
      <dgm:t>
        <a:bodyPr/>
        <a:lstStyle/>
        <a:p>
          <a:r>
            <a:rPr lang="en-US" dirty="0"/>
            <a:t>fractional</a:t>
          </a:r>
        </a:p>
      </dgm:t>
    </dgm:pt>
    <dgm:pt modelId="{DF6AD7E6-CD74-CA46-84FE-4A49BD89F3FC}" type="parTrans" cxnId="{552D121C-B42C-7A4D-82F2-D76BD37EBBB6}">
      <dgm:prSet/>
      <dgm:spPr/>
      <dgm:t>
        <a:bodyPr/>
        <a:lstStyle/>
        <a:p>
          <a:endParaRPr lang="en-US"/>
        </a:p>
      </dgm:t>
    </dgm:pt>
    <dgm:pt modelId="{82CB1D18-5FA6-C143-962C-A5A7150698E6}" type="sibTrans" cxnId="{552D121C-B42C-7A4D-82F2-D76BD37EBBB6}">
      <dgm:prSet/>
      <dgm:spPr/>
      <dgm:t>
        <a:bodyPr/>
        <a:lstStyle/>
        <a:p>
          <a:endParaRPr lang="en-US"/>
        </a:p>
      </dgm:t>
    </dgm:pt>
    <dgm:pt modelId="{9369CB6D-2322-EB41-8B48-33C07E105A1B}">
      <dgm:prSet phldrT="[Text]"/>
      <dgm:spPr/>
      <dgm:t>
        <a:bodyPr/>
        <a:lstStyle/>
        <a:p>
          <a:r>
            <a:rPr lang="en-US" dirty="0"/>
            <a:t>whole</a:t>
          </a:r>
        </a:p>
      </dgm:t>
    </dgm:pt>
    <dgm:pt modelId="{3A6D3C41-19FF-E944-9BDA-19A3C98EB7FD}" type="parTrans" cxnId="{33F1EE71-B8EB-644A-9D78-3DE27021E545}">
      <dgm:prSet/>
      <dgm:spPr/>
      <dgm:t>
        <a:bodyPr/>
        <a:lstStyle/>
        <a:p>
          <a:endParaRPr lang="en-US"/>
        </a:p>
      </dgm:t>
    </dgm:pt>
    <dgm:pt modelId="{B0AD3B3F-2965-3F4A-926A-60AF3D4BEB3D}" type="sibTrans" cxnId="{33F1EE71-B8EB-644A-9D78-3DE27021E545}">
      <dgm:prSet/>
      <dgm:spPr/>
      <dgm:t>
        <a:bodyPr/>
        <a:lstStyle/>
        <a:p>
          <a:endParaRPr lang="en-US"/>
        </a:p>
      </dgm:t>
    </dgm:pt>
    <dgm:pt modelId="{2BF503A1-FE1C-3947-8EE0-FF5E7FF473D3}">
      <dgm:prSet phldrT="[Text]"/>
      <dgm:spPr/>
      <dgm:t>
        <a:bodyPr/>
        <a:lstStyle/>
        <a:p>
          <a:r>
            <a:rPr lang="en-US" dirty="0"/>
            <a:t>hybrid</a:t>
          </a:r>
        </a:p>
      </dgm:t>
    </dgm:pt>
    <dgm:pt modelId="{F4096F6E-FF33-194C-B784-F8F27029B98F}" type="parTrans" cxnId="{C6E7536A-1044-7A42-A7A6-E9247CDE3836}">
      <dgm:prSet/>
      <dgm:spPr/>
      <dgm:t>
        <a:bodyPr/>
        <a:lstStyle/>
        <a:p>
          <a:endParaRPr lang="en-US"/>
        </a:p>
      </dgm:t>
    </dgm:pt>
    <dgm:pt modelId="{BD9EE95F-2A38-A242-A6E5-AD3ABE226EF8}" type="sibTrans" cxnId="{C6E7536A-1044-7A42-A7A6-E9247CDE3836}">
      <dgm:prSet/>
      <dgm:spPr/>
      <dgm:t>
        <a:bodyPr/>
        <a:lstStyle/>
        <a:p>
          <a:endParaRPr lang="en-US"/>
        </a:p>
      </dgm:t>
    </dgm:pt>
    <dgm:pt modelId="{782BE86F-A55A-5542-806D-DD8ADFA49A7B}">
      <dgm:prSet phldrT="[Text]"/>
      <dgm:spPr/>
      <dgm:t>
        <a:bodyPr/>
        <a:lstStyle/>
        <a:p>
          <a:r>
            <a:rPr lang="en-US" dirty="0"/>
            <a:t>fungible</a:t>
          </a:r>
        </a:p>
      </dgm:t>
    </dgm:pt>
    <dgm:pt modelId="{63B31045-6FAD-A642-A166-8C47B0E4DB58}" type="parTrans" cxnId="{6920A95F-0A0C-544A-96CD-08B0D18EC008}">
      <dgm:prSet/>
      <dgm:spPr/>
      <dgm:t>
        <a:bodyPr/>
        <a:lstStyle/>
        <a:p>
          <a:endParaRPr lang="en-US"/>
        </a:p>
      </dgm:t>
    </dgm:pt>
    <dgm:pt modelId="{FF6CA2CA-918D-A34F-BEB5-EB531699CECA}" type="sibTrans" cxnId="{6920A95F-0A0C-544A-96CD-08B0D18EC008}">
      <dgm:prSet/>
      <dgm:spPr/>
      <dgm:t>
        <a:bodyPr/>
        <a:lstStyle/>
        <a:p>
          <a:endParaRPr lang="en-US"/>
        </a:p>
      </dgm:t>
    </dgm:pt>
    <dgm:pt modelId="{1B9950DD-FC84-0E40-9D5D-993E922FBE05}">
      <dgm:prSet phldrT="[Text]"/>
      <dgm:spPr/>
      <dgm:t>
        <a:bodyPr/>
        <a:lstStyle/>
        <a:p>
          <a:r>
            <a:rPr lang="en-US" dirty="0"/>
            <a:t>fractional</a:t>
          </a:r>
        </a:p>
      </dgm:t>
    </dgm:pt>
    <dgm:pt modelId="{BE95B600-C566-814F-8BE7-3C09A35BB5E9}" type="parTrans" cxnId="{488D96F4-464A-4E4A-A4B6-4BE61824DB40}">
      <dgm:prSet/>
      <dgm:spPr/>
      <dgm:t>
        <a:bodyPr/>
        <a:lstStyle/>
        <a:p>
          <a:endParaRPr lang="en-US"/>
        </a:p>
      </dgm:t>
    </dgm:pt>
    <dgm:pt modelId="{5855510B-7B6D-C040-98E8-D5FB8C9EDABD}" type="sibTrans" cxnId="{488D96F4-464A-4E4A-A4B6-4BE61824DB40}">
      <dgm:prSet/>
      <dgm:spPr/>
      <dgm:t>
        <a:bodyPr/>
        <a:lstStyle/>
        <a:p>
          <a:endParaRPr lang="en-US"/>
        </a:p>
      </dgm:t>
    </dgm:pt>
    <dgm:pt modelId="{C6C5818C-84B9-6640-8AE8-A8556AEE8FE9}">
      <dgm:prSet phldrT="[Text]"/>
      <dgm:spPr/>
      <dgm:t>
        <a:bodyPr/>
        <a:lstStyle/>
        <a:p>
          <a:r>
            <a:rPr lang="en-US" dirty="0"/>
            <a:t>whole</a:t>
          </a:r>
        </a:p>
      </dgm:t>
    </dgm:pt>
    <dgm:pt modelId="{7F1EF79C-672C-D74F-AE3A-71438E753979}" type="parTrans" cxnId="{2DE2C6FD-11DD-BF49-BD84-8FAE61AE07F5}">
      <dgm:prSet/>
      <dgm:spPr/>
      <dgm:t>
        <a:bodyPr/>
        <a:lstStyle/>
        <a:p>
          <a:endParaRPr lang="en-US"/>
        </a:p>
      </dgm:t>
    </dgm:pt>
    <dgm:pt modelId="{5D759110-428F-5947-809E-731C76615520}" type="sibTrans" cxnId="{2DE2C6FD-11DD-BF49-BD84-8FAE61AE07F5}">
      <dgm:prSet/>
      <dgm:spPr/>
      <dgm:t>
        <a:bodyPr/>
        <a:lstStyle/>
        <a:p>
          <a:endParaRPr lang="en-US"/>
        </a:p>
      </dgm:t>
    </dgm:pt>
    <dgm:pt modelId="{37192973-7E0E-F74E-BB81-AA3EDB1F38EA}">
      <dgm:prSet phldrT="[Text]"/>
      <dgm:spPr/>
      <dgm:t>
        <a:bodyPr/>
        <a:lstStyle/>
        <a:p>
          <a:r>
            <a:rPr lang="en-US" dirty="0"/>
            <a:t>non-fungible</a:t>
          </a:r>
        </a:p>
      </dgm:t>
    </dgm:pt>
    <dgm:pt modelId="{17690DCB-83ED-9245-9AEF-C30F6E30E650}" type="parTrans" cxnId="{BED64BD0-90AF-2746-AC92-97452ACD2C52}">
      <dgm:prSet/>
      <dgm:spPr/>
      <dgm:t>
        <a:bodyPr/>
        <a:lstStyle/>
        <a:p>
          <a:endParaRPr lang="en-US"/>
        </a:p>
      </dgm:t>
    </dgm:pt>
    <dgm:pt modelId="{4206DACA-BEF7-A84C-A9A0-2D2A33394B74}" type="sibTrans" cxnId="{BED64BD0-90AF-2746-AC92-97452ACD2C52}">
      <dgm:prSet/>
      <dgm:spPr/>
      <dgm:t>
        <a:bodyPr/>
        <a:lstStyle/>
        <a:p>
          <a:endParaRPr lang="en-US"/>
        </a:p>
      </dgm:t>
    </dgm:pt>
    <dgm:pt modelId="{B970C586-C7EB-0B4D-A93D-7CD729BC5872}">
      <dgm:prSet phldrT="[Text]"/>
      <dgm:spPr/>
      <dgm:t>
        <a:bodyPr/>
        <a:lstStyle/>
        <a:p>
          <a:r>
            <a:rPr lang="en-US" dirty="0"/>
            <a:t>fractional</a:t>
          </a:r>
        </a:p>
      </dgm:t>
    </dgm:pt>
    <dgm:pt modelId="{FD96D6DD-8C93-1C40-BED1-0830B5AD6CAB}" type="parTrans" cxnId="{0D9D72D5-64BF-154A-B936-43AB0E2BFE61}">
      <dgm:prSet/>
      <dgm:spPr/>
      <dgm:t>
        <a:bodyPr/>
        <a:lstStyle/>
        <a:p>
          <a:endParaRPr lang="en-US"/>
        </a:p>
      </dgm:t>
    </dgm:pt>
    <dgm:pt modelId="{6D5A5E3C-8EF5-3349-BBC8-C5DB35A0C6CC}" type="sibTrans" cxnId="{0D9D72D5-64BF-154A-B936-43AB0E2BFE61}">
      <dgm:prSet/>
      <dgm:spPr/>
      <dgm:t>
        <a:bodyPr/>
        <a:lstStyle/>
        <a:p>
          <a:endParaRPr lang="en-US"/>
        </a:p>
      </dgm:t>
    </dgm:pt>
    <dgm:pt modelId="{A14A8B38-5D09-5D4A-A038-F85C3496B575}">
      <dgm:prSet phldrT="[Text]"/>
      <dgm:spPr/>
      <dgm:t>
        <a:bodyPr/>
        <a:lstStyle/>
        <a:p>
          <a:r>
            <a:rPr lang="en-US" dirty="0"/>
            <a:t>whole</a:t>
          </a:r>
        </a:p>
      </dgm:t>
    </dgm:pt>
    <dgm:pt modelId="{B3AC611C-32A6-B04C-95D1-AD12970490DB}" type="parTrans" cxnId="{C59A8FA2-2B68-8F4F-ACDA-0BE11E857D8D}">
      <dgm:prSet/>
      <dgm:spPr/>
      <dgm:t>
        <a:bodyPr/>
        <a:lstStyle/>
        <a:p>
          <a:endParaRPr lang="en-US"/>
        </a:p>
      </dgm:t>
    </dgm:pt>
    <dgm:pt modelId="{92DDD8F4-291D-0B47-AA23-E497F3812184}" type="sibTrans" cxnId="{C59A8FA2-2B68-8F4F-ACDA-0BE11E857D8D}">
      <dgm:prSet/>
      <dgm:spPr/>
      <dgm:t>
        <a:bodyPr/>
        <a:lstStyle/>
        <a:p>
          <a:endParaRPr lang="en-US"/>
        </a:p>
      </dgm:t>
    </dgm:pt>
    <dgm:pt modelId="{761CD6B7-D7D0-7B40-866D-1A7F553E0065}" type="pres">
      <dgm:prSet presAssocID="{9ADB2BCA-F57F-4E46-B77E-D7F363EB23EC}" presName="hierChild1" presStyleCnt="0">
        <dgm:presLayoutVars>
          <dgm:chPref val="1"/>
          <dgm:dir/>
          <dgm:animOne val="branch"/>
          <dgm:animLvl val="lvl"/>
          <dgm:resizeHandles/>
        </dgm:presLayoutVars>
      </dgm:prSet>
      <dgm:spPr/>
    </dgm:pt>
    <dgm:pt modelId="{7FDBAFC6-7090-3B4E-8EC0-EE51ABB850A6}" type="pres">
      <dgm:prSet presAssocID="{CD5561ED-7990-094D-9275-9A8D1E79779D}" presName="hierRoot1" presStyleCnt="0"/>
      <dgm:spPr/>
    </dgm:pt>
    <dgm:pt modelId="{781A2E19-8A39-B842-83C4-0712FE79A9F8}" type="pres">
      <dgm:prSet presAssocID="{CD5561ED-7990-094D-9275-9A8D1E79779D}" presName="composite" presStyleCnt="0"/>
      <dgm:spPr/>
    </dgm:pt>
    <dgm:pt modelId="{C68D38A0-8A8F-FD41-9E3A-19AE49813050}" type="pres">
      <dgm:prSet presAssocID="{CD5561ED-7990-094D-9275-9A8D1E79779D}" presName="background" presStyleLbl="node0" presStyleIdx="0" presStyleCnt="1"/>
      <dgm:spPr/>
    </dgm:pt>
    <dgm:pt modelId="{FA586DCA-5287-6146-A2FA-A2D4A0241D4A}" type="pres">
      <dgm:prSet presAssocID="{CD5561ED-7990-094D-9275-9A8D1E79779D}" presName="text" presStyleLbl="fgAcc0" presStyleIdx="0" presStyleCnt="1">
        <dgm:presLayoutVars>
          <dgm:chPref val="3"/>
        </dgm:presLayoutVars>
      </dgm:prSet>
      <dgm:spPr/>
    </dgm:pt>
    <dgm:pt modelId="{1F203611-87CD-A744-A9EA-1AEDB7C88712}" type="pres">
      <dgm:prSet presAssocID="{CD5561ED-7990-094D-9275-9A8D1E79779D}" presName="hierChild2" presStyleCnt="0"/>
      <dgm:spPr/>
    </dgm:pt>
    <dgm:pt modelId="{651904C7-ECE7-4346-BA17-B63D2640614E}" type="pres">
      <dgm:prSet presAssocID="{0B1F7D14-FCAA-A843-9B2A-36A654F4AE92}" presName="Name10" presStyleLbl="parChTrans1D2" presStyleIdx="0" presStyleCnt="3"/>
      <dgm:spPr/>
    </dgm:pt>
    <dgm:pt modelId="{208B2383-79EC-084D-B527-E069288C73AC}" type="pres">
      <dgm:prSet presAssocID="{381C3C29-5D05-084D-B1B0-0C7C749BBE59}" presName="hierRoot2" presStyleCnt="0"/>
      <dgm:spPr/>
    </dgm:pt>
    <dgm:pt modelId="{5C1BB867-3C60-2849-92C8-F7C9D16190E5}" type="pres">
      <dgm:prSet presAssocID="{381C3C29-5D05-084D-B1B0-0C7C749BBE59}" presName="composite2" presStyleCnt="0"/>
      <dgm:spPr/>
    </dgm:pt>
    <dgm:pt modelId="{B7842A77-AFBD-324F-BAF7-EC1ABEDA16FD}" type="pres">
      <dgm:prSet presAssocID="{381C3C29-5D05-084D-B1B0-0C7C749BBE59}" presName="background2" presStyleLbl="node2" presStyleIdx="0" presStyleCnt="3"/>
      <dgm:spPr/>
    </dgm:pt>
    <dgm:pt modelId="{EA4BFFFD-374E-1D43-B287-4EAE7B18A8DA}" type="pres">
      <dgm:prSet presAssocID="{381C3C29-5D05-084D-B1B0-0C7C749BBE59}" presName="text2" presStyleLbl="fgAcc2" presStyleIdx="0" presStyleCnt="3">
        <dgm:presLayoutVars>
          <dgm:chPref val="3"/>
        </dgm:presLayoutVars>
      </dgm:prSet>
      <dgm:spPr/>
    </dgm:pt>
    <dgm:pt modelId="{650F1F04-C8AF-344B-8BC1-0E5F629D770D}" type="pres">
      <dgm:prSet presAssocID="{381C3C29-5D05-084D-B1B0-0C7C749BBE59}" presName="hierChild3" presStyleCnt="0"/>
      <dgm:spPr/>
    </dgm:pt>
    <dgm:pt modelId="{1E3AFF01-3F69-9240-A4AB-E2E887702F53}" type="pres">
      <dgm:prSet presAssocID="{312E250B-8ECC-A949-8ECF-5CF35B060B61}" presName="Name17" presStyleLbl="parChTrans1D3" presStyleIdx="0" presStyleCnt="6"/>
      <dgm:spPr/>
    </dgm:pt>
    <dgm:pt modelId="{510949A9-BA1D-CA43-83CE-1A24F98CD6C2}" type="pres">
      <dgm:prSet presAssocID="{704E60C9-7598-DA4E-9862-CF768468B51E}" presName="hierRoot3" presStyleCnt="0"/>
      <dgm:spPr/>
    </dgm:pt>
    <dgm:pt modelId="{F3F89232-B07A-E642-BE85-FEBFF98D7193}" type="pres">
      <dgm:prSet presAssocID="{704E60C9-7598-DA4E-9862-CF768468B51E}" presName="composite3" presStyleCnt="0"/>
      <dgm:spPr/>
    </dgm:pt>
    <dgm:pt modelId="{5C30E85A-8802-3246-978E-96CF65CF6A3F}" type="pres">
      <dgm:prSet presAssocID="{704E60C9-7598-DA4E-9862-CF768468B51E}" presName="background3" presStyleLbl="node3" presStyleIdx="0" presStyleCnt="6"/>
      <dgm:spPr/>
    </dgm:pt>
    <dgm:pt modelId="{E7E6FDF3-066E-C744-8A57-CDBB7BBBF8BB}" type="pres">
      <dgm:prSet presAssocID="{704E60C9-7598-DA4E-9862-CF768468B51E}" presName="text3" presStyleLbl="fgAcc3" presStyleIdx="0" presStyleCnt="6">
        <dgm:presLayoutVars>
          <dgm:chPref val="3"/>
        </dgm:presLayoutVars>
      </dgm:prSet>
      <dgm:spPr/>
    </dgm:pt>
    <dgm:pt modelId="{841A3A9D-2FB3-584C-8DCC-688154B6EA0B}" type="pres">
      <dgm:prSet presAssocID="{704E60C9-7598-DA4E-9862-CF768468B51E}" presName="hierChild4" presStyleCnt="0"/>
      <dgm:spPr/>
    </dgm:pt>
    <dgm:pt modelId="{C2C0715C-0C08-C040-8787-F92CEBEB9171}" type="pres">
      <dgm:prSet presAssocID="{54ADF64D-3A52-6046-AE82-E57E117F7B79}" presName="Name17" presStyleLbl="parChTrans1D3" presStyleIdx="1" presStyleCnt="6"/>
      <dgm:spPr/>
    </dgm:pt>
    <dgm:pt modelId="{DB8306CD-186B-3D49-8D68-5D672B1C9ACE}" type="pres">
      <dgm:prSet presAssocID="{6915AE60-17FB-A040-BD93-E9E6142B7B70}" presName="hierRoot3" presStyleCnt="0"/>
      <dgm:spPr/>
    </dgm:pt>
    <dgm:pt modelId="{1D69A321-4BFF-134D-8B85-F49DB4C380C5}" type="pres">
      <dgm:prSet presAssocID="{6915AE60-17FB-A040-BD93-E9E6142B7B70}" presName="composite3" presStyleCnt="0"/>
      <dgm:spPr/>
    </dgm:pt>
    <dgm:pt modelId="{A0198492-21A3-0C44-B1B5-4B64BDC54E3D}" type="pres">
      <dgm:prSet presAssocID="{6915AE60-17FB-A040-BD93-E9E6142B7B70}" presName="background3" presStyleLbl="node3" presStyleIdx="1" presStyleCnt="6"/>
      <dgm:spPr/>
    </dgm:pt>
    <dgm:pt modelId="{0515816C-85D2-5746-91F1-17E7ECEF7CB1}" type="pres">
      <dgm:prSet presAssocID="{6915AE60-17FB-A040-BD93-E9E6142B7B70}" presName="text3" presStyleLbl="fgAcc3" presStyleIdx="1" presStyleCnt="6">
        <dgm:presLayoutVars>
          <dgm:chPref val="3"/>
        </dgm:presLayoutVars>
      </dgm:prSet>
      <dgm:spPr/>
    </dgm:pt>
    <dgm:pt modelId="{446CEDAC-064D-EB4E-8392-1DD3D8F707A8}" type="pres">
      <dgm:prSet presAssocID="{6915AE60-17FB-A040-BD93-E9E6142B7B70}" presName="hierChild4" presStyleCnt="0"/>
      <dgm:spPr/>
    </dgm:pt>
    <dgm:pt modelId="{1AEC6137-3655-4F4D-BAB5-FE040EE08576}" type="pres">
      <dgm:prSet presAssocID="{CC7C089C-1E19-F94E-A759-247A94295656}" presName="Name10" presStyleLbl="parChTrans1D2" presStyleIdx="1" presStyleCnt="3"/>
      <dgm:spPr/>
    </dgm:pt>
    <dgm:pt modelId="{F9A6D42C-4C46-3B49-8B33-C3CB1CBDBFA7}" type="pres">
      <dgm:prSet presAssocID="{078595E3-D566-834F-9BE8-8AAA7FCEF363}" presName="hierRoot2" presStyleCnt="0"/>
      <dgm:spPr/>
    </dgm:pt>
    <dgm:pt modelId="{09485A58-5907-D446-952E-636650E60D82}" type="pres">
      <dgm:prSet presAssocID="{078595E3-D566-834F-9BE8-8AAA7FCEF363}" presName="composite2" presStyleCnt="0"/>
      <dgm:spPr/>
    </dgm:pt>
    <dgm:pt modelId="{A2E2FA6E-8373-D04B-8369-E6B5454622CD}" type="pres">
      <dgm:prSet presAssocID="{078595E3-D566-834F-9BE8-8AAA7FCEF363}" presName="background2" presStyleLbl="node2" presStyleIdx="1" presStyleCnt="3"/>
      <dgm:spPr/>
    </dgm:pt>
    <dgm:pt modelId="{39BC6627-1E55-904D-BB65-545B9AF152EF}" type="pres">
      <dgm:prSet presAssocID="{078595E3-D566-834F-9BE8-8AAA7FCEF363}" presName="text2" presStyleLbl="fgAcc2" presStyleIdx="1" presStyleCnt="3">
        <dgm:presLayoutVars>
          <dgm:chPref val="3"/>
        </dgm:presLayoutVars>
      </dgm:prSet>
      <dgm:spPr/>
    </dgm:pt>
    <dgm:pt modelId="{33E01703-7880-2E4B-8AAF-110F26465096}" type="pres">
      <dgm:prSet presAssocID="{078595E3-D566-834F-9BE8-8AAA7FCEF363}" presName="hierChild3" presStyleCnt="0"/>
      <dgm:spPr/>
    </dgm:pt>
    <dgm:pt modelId="{1992F41E-7352-AD4C-8619-A8D5B404B468}" type="pres">
      <dgm:prSet presAssocID="{DF6AD7E6-CD74-CA46-84FE-4A49BD89F3FC}" presName="Name17" presStyleLbl="parChTrans1D3" presStyleIdx="2" presStyleCnt="6"/>
      <dgm:spPr/>
    </dgm:pt>
    <dgm:pt modelId="{921333EE-E386-1F4A-9B67-F942515D4DF9}" type="pres">
      <dgm:prSet presAssocID="{B0B2819B-A99C-3D4E-AEBF-8D145DAD2D64}" presName="hierRoot3" presStyleCnt="0"/>
      <dgm:spPr/>
    </dgm:pt>
    <dgm:pt modelId="{59E38FC7-25BA-A446-88B6-53849C09784F}" type="pres">
      <dgm:prSet presAssocID="{B0B2819B-A99C-3D4E-AEBF-8D145DAD2D64}" presName="composite3" presStyleCnt="0"/>
      <dgm:spPr/>
    </dgm:pt>
    <dgm:pt modelId="{57E3ABB9-1A94-5B41-9648-9D3B2F3C7789}" type="pres">
      <dgm:prSet presAssocID="{B0B2819B-A99C-3D4E-AEBF-8D145DAD2D64}" presName="background3" presStyleLbl="node3" presStyleIdx="2" presStyleCnt="6"/>
      <dgm:spPr/>
    </dgm:pt>
    <dgm:pt modelId="{8ADF4037-EEAD-EB47-A8ED-4ED76E2A1279}" type="pres">
      <dgm:prSet presAssocID="{B0B2819B-A99C-3D4E-AEBF-8D145DAD2D64}" presName="text3" presStyleLbl="fgAcc3" presStyleIdx="2" presStyleCnt="6">
        <dgm:presLayoutVars>
          <dgm:chPref val="3"/>
        </dgm:presLayoutVars>
      </dgm:prSet>
      <dgm:spPr/>
    </dgm:pt>
    <dgm:pt modelId="{E669931B-D242-654F-B0E7-7D2C023BB0B9}" type="pres">
      <dgm:prSet presAssocID="{B0B2819B-A99C-3D4E-AEBF-8D145DAD2D64}" presName="hierChild4" presStyleCnt="0"/>
      <dgm:spPr/>
    </dgm:pt>
    <dgm:pt modelId="{23561FC4-462A-3B49-A493-11B5286B0944}" type="pres">
      <dgm:prSet presAssocID="{3A6D3C41-19FF-E944-9BDA-19A3C98EB7FD}" presName="Name17" presStyleLbl="parChTrans1D3" presStyleIdx="3" presStyleCnt="6"/>
      <dgm:spPr/>
    </dgm:pt>
    <dgm:pt modelId="{4D5BD184-1D3B-7B4D-9848-DFC353946FA8}" type="pres">
      <dgm:prSet presAssocID="{9369CB6D-2322-EB41-8B48-33C07E105A1B}" presName="hierRoot3" presStyleCnt="0"/>
      <dgm:spPr/>
    </dgm:pt>
    <dgm:pt modelId="{A5665FA4-950C-564D-AFC0-AD538C4F5332}" type="pres">
      <dgm:prSet presAssocID="{9369CB6D-2322-EB41-8B48-33C07E105A1B}" presName="composite3" presStyleCnt="0"/>
      <dgm:spPr/>
    </dgm:pt>
    <dgm:pt modelId="{52EBB0CB-B5BC-5445-8361-383538D7CB7B}" type="pres">
      <dgm:prSet presAssocID="{9369CB6D-2322-EB41-8B48-33C07E105A1B}" presName="background3" presStyleLbl="node3" presStyleIdx="3" presStyleCnt="6"/>
      <dgm:spPr/>
    </dgm:pt>
    <dgm:pt modelId="{0C23F5CC-D54C-3543-97C7-1242365C7807}" type="pres">
      <dgm:prSet presAssocID="{9369CB6D-2322-EB41-8B48-33C07E105A1B}" presName="text3" presStyleLbl="fgAcc3" presStyleIdx="3" presStyleCnt="6">
        <dgm:presLayoutVars>
          <dgm:chPref val="3"/>
        </dgm:presLayoutVars>
      </dgm:prSet>
      <dgm:spPr/>
    </dgm:pt>
    <dgm:pt modelId="{AC00E06C-9E1E-A949-90E1-400F64273444}" type="pres">
      <dgm:prSet presAssocID="{9369CB6D-2322-EB41-8B48-33C07E105A1B}" presName="hierChild4" presStyleCnt="0"/>
      <dgm:spPr/>
    </dgm:pt>
    <dgm:pt modelId="{61D305ED-A2E6-8B40-9883-C3876AC60ECF}" type="pres">
      <dgm:prSet presAssocID="{F4096F6E-FF33-194C-B784-F8F27029B98F}" presName="Name10" presStyleLbl="parChTrans1D2" presStyleIdx="2" presStyleCnt="3"/>
      <dgm:spPr/>
    </dgm:pt>
    <dgm:pt modelId="{7693D378-E328-C94B-B60D-0FDBBBFF0DEF}" type="pres">
      <dgm:prSet presAssocID="{2BF503A1-FE1C-3947-8EE0-FF5E7FF473D3}" presName="hierRoot2" presStyleCnt="0"/>
      <dgm:spPr/>
    </dgm:pt>
    <dgm:pt modelId="{5954E3AF-9BF0-FD42-8310-A9D56CAC989D}" type="pres">
      <dgm:prSet presAssocID="{2BF503A1-FE1C-3947-8EE0-FF5E7FF473D3}" presName="composite2" presStyleCnt="0"/>
      <dgm:spPr/>
    </dgm:pt>
    <dgm:pt modelId="{CE8BF0A0-E325-B344-9707-0800F143E097}" type="pres">
      <dgm:prSet presAssocID="{2BF503A1-FE1C-3947-8EE0-FF5E7FF473D3}" presName="background2" presStyleLbl="node2" presStyleIdx="2" presStyleCnt="3"/>
      <dgm:spPr/>
    </dgm:pt>
    <dgm:pt modelId="{24042BAE-1D54-8A4E-81C6-4D8DB4ACB4A4}" type="pres">
      <dgm:prSet presAssocID="{2BF503A1-FE1C-3947-8EE0-FF5E7FF473D3}" presName="text2" presStyleLbl="fgAcc2" presStyleIdx="2" presStyleCnt="3">
        <dgm:presLayoutVars>
          <dgm:chPref val="3"/>
        </dgm:presLayoutVars>
      </dgm:prSet>
      <dgm:spPr/>
    </dgm:pt>
    <dgm:pt modelId="{BF3C5763-C819-9E40-93F7-752A95484C6A}" type="pres">
      <dgm:prSet presAssocID="{2BF503A1-FE1C-3947-8EE0-FF5E7FF473D3}" presName="hierChild3" presStyleCnt="0"/>
      <dgm:spPr/>
    </dgm:pt>
    <dgm:pt modelId="{AA647577-BA26-0944-881C-214458AF32B5}" type="pres">
      <dgm:prSet presAssocID="{63B31045-6FAD-A642-A166-8C47B0E4DB58}" presName="Name17" presStyleLbl="parChTrans1D3" presStyleIdx="4" presStyleCnt="6"/>
      <dgm:spPr/>
    </dgm:pt>
    <dgm:pt modelId="{AFD84E9B-A0CD-4948-BA0F-331FEC4B4B96}" type="pres">
      <dgm:prSet presAssocID="{782BE86F-A55A-5542-806D-DD8ADFA49A7B}" presName="hierRoot3" presStyleCnt="0"/>
      <dgm:spPr/>
    </dgm:pt>
    <dgm:pt modelId="{36E4B39B-BA72-5E43-87D3-81121DDFAA5D}" type="pres">
      <dgm:prSet presAssocID="{782BE86F-A55A-5542-806D-DD8ADFA49A7B}" presName="composite3" presStyleCnt="0"/>
      <dgm:spPr/>
    </dgm:pt>
    <dgm:pt modelId="{E4FE7F77-7941-3543-A2C6-44EEF563F2C1}" type="pres">
      <dgm:prSet presAssocID="{782BE86F-A55A-5542-806D-DD8ADFA49A7B}" presName="background3" presStyleLbl="node3" presStyleIdx="4" presStyleCnt="6"/>
      <dgm:spPr/>
    </dgm:pt>
    <dgm:pt modelId="{C1F9EE2F-AA08-7243-B215-A35A1F2A522E}" type="pres">
      <dgm:prSet presAssocID="{782BE86F-A55A-5542-806D-DD8ADFA49A7B}" presName="text3" presStyleLbl="fgAcc3" presStyleIdx="4" presStyleCnt="6">
        <dgm:presLayoutVars>
          <dgm:chPref val="3"/>
        </dgm:presLayoutVars>
      </dgm:prSet>
      <dgm:spPr/>
    </dgm:pt>
    <dgm:pt modelId="{E99C35B2-AE08-1843-BD97-F1693AB315DB}" type="pres">
      <dgm:prSet presAssocID="{782BE86F-A55A-5542-806D-DD8ADFA49A7B}" presName="hierChild4" presStyleCnt="0"/>
      <dgm:spPr/>
    </dgm:pt>
    <dgm:pt modelId="{A5178B97-EA0B-784B-86F8-47DDEBC4D48A}" type="pres">
      <dgm:prSet presAssocID="{BE95B600-C566-814F-8BE7-3C09A35BB5E9}" presName="Name23" presStyleLbl="parChTrans1D4" presStyleIdx="0" presStyleCnt="4"/>
      <dgm:spPr/>
    </dgm:pt>
    <dgm:pt modelId="{02E18F73-A30F-B04E-B666-B63C553A0618}" type="pres">
      <dgm:prSet presAssocID="{1B9950DD-FC84-0E40-9D5D-993E922FBE05}" presName="hierRoot4" presStyleCnt="0"/>
      <dgm:spPr/>
    </dgm:pt>
    <dgm:pt modelId="{D8617904-BD31-BA42-810E-5C868AA8EA34}" type="pres">
      <dgm:prSet presAssocID="{1B9950DD-FC84-0E40-9D5D-993E922FBE05}" presName="composite4" presStyleCnt="0"/>
      <dgm:spPr/>
    </dgm:pt>
    <dgm:pt modelId="{07DA146E-52C2-F047-A3E8-E2081478CB18}" type="pres">
      <dgm:prSet presAssocID="{1B9950DD-FC84-0E40-9D5D-993E922FBE05}" presName="background4" presStyleLbl="node4" presStyleIdx="0" presStyleCnt="4"/>
      <dgm:spPr/>
    </dgm:pt>
    <dgm:pt modelId="{C71D9237-A5E2-0A40-A073-483CF069240F}" type="pres">
      <dgm:prSet presAssocID="{1B9950DD-FC84-0E40-9D5D-993E922FBE05}" presName="text4" presStyleLbl="fgAcc4" presStyleIdx="0" presStyleCnt="4">
        <dgm:presLayoutVars>
          <dgm:chPref val="3"/>
        </dgm:presLayoutVars>
      </dgm:prSet>
      <dgm:spPr/>
    </dgm:pt>
    <dgm:pt modelId="{EB42FA49-E9C6-EF4A-A9E3-93AF606E7A0C}" type="pres">
      <dgm:prSet presAssocID="{1B9950DD-FC84-0E40-9D5D-993E922FBE05}" presName="hierChild5" presStyleCnt="0"/>
      <dgm:spPr/>
    </dgm:pt>
    <dgm:pt modelId="{DDF325F8-AA8D-3D4C-AB8F-2F2B3BC6D395}" type="pres">
      <dgm:prSet presAssocID="{7F1EF79C-672C-D74F-AE3A-71438E753979}" presName="Name23" presStyleLbl="parChTrans1D4" presStyleIdx="1" presStyleCnt="4"/>
      <dgm:spPr/>
    </dgm:pt>
    <dgm:pt modelId="{E87BD0F2-7863-BA4B-9AE4-716C7EDDB6CA}" type="pres">
      <dgm:prSet presAssocID="{C6C5818C-84B9-6640-8AE8-A8556AEE8FE9}" presName="hierRoot4" presStyleCnt="0"/>
      <dgm:spPr/>
    </dgm:pt>
    <dgm:pt modelId="{30995B80-3ED2-F64F-AEDB-350CD8151AE6}" type="pres">
      <dgm:prSet presAssocID="{C6C5818C-84B9-6640-8AE8-A8556AEE8FE9}" presName="composite4" presStyleCnt="0"/>
      <dgm:spPr/>
    </dgm:pt>
    <dgm:pt modelId="{A895FB30-301E-B041-85DE-36BE40356BC0}" type="pres">
      <dgm:prSet presAssocID="{C6C5818C-84B9-6640-8AE8-A8556AEE8FE9}" presName="background4" presStyleLbl="node4" presStyleIdx="1" presStyleCnt="4"/>
      <dgm:spPr/>
    </dgm:pt>
    <dgm:pt modelId="{6A5F682F-A4EC-DC41-8A4D-CBBCB5FE5A12}" type="pres">
      <dgm:prSet presAssocID="{C6C5818C-84B9-6640-8AE8-A8556AEE8FE9}" presName="text4" presStyleLbl="fgAcc4" presStyleIdx="1" presStyleCnt="4">
        <dgm:presLayoutVars>
          <dgm:chPref val="3"/>
        </dgm:presLayoutVars>
      </dgm:prSet>
      <dgm:spPr/>
    </dgm:pt>
    <dgm:pt modelId="{78FA0E6F-0E78-C944-B6FF-9D7B89B68750}" type="pres">
      <dgm:prSet presAssocID="{C6C5818C-84B9-6640-8AE8-A8556AEE8FE9}" presName="hierChild5" presStyleCnt="0"/>
      <dgm:spPr/>
    </dgm:pt>
    <dgm:pt modelId="{78975CB0-6381-934C-ABA9-34A718D4A9C3}" type="pres">
      <dgm:prSet presAssocID="{17690DCB-83ED-9245-9AEF-C30F6E30E650}" presName="Name17" presStyleLbl="parChTrans1D3" presStyleIdx="5" presStyleCnt="6"/>
      <dgm:spPr/>
    </dgm:pt>
    <dgm:pt modelId="{6B4C0C89-D4ED-1346-89BB-AF78B88994BE}" type="pres">
      <dgm:prSet presAssocID="{37192973-7E0E-F74E-BB81-AA3EDB1F38EA}" presName="hierRoot3" presStyleCnt="0"/>
      <dgm:spPr/>
    </dgm:pt>
    <dgm:pt modelId="{F1782E74-4055-E44A-8CF8-BBF8C47A9F22}" type="pres">
      <dgm:prSet presAssocID="{37192973-7E0E-F74E-BB81-AA3EDB1F38EA}" presName="composite3" presStyleCnt="0"/>
      <dgm:spPr/>
    </dgm:pt>
    <dgm:pt modelId="{F1CD6B84-BD00-7C43-BD1B-3A72FC2AF0A2}" type="pres">
      <dgm:prSet presAssocID="{37192973-7E0E-F74E-BB81-AA3EDB1F38EA}" presName="background3" presStyleLbl="node3" presStyleIdx="5" presStyleCnt="6"/>
      <dgm:spPr/>
    </dgm:pt>
    <dgm:pt modelId="{4A525DB7-5C55-484E-B622-01572D228171}" type="pres">
      <dgm:prSet presAssocID="{37192973-7E0E-F74E-BB81-AA3EDB1F38EA}" presName="text3" presStyleLbl="fgAcc3" presStyleIdx="5" presStyleCnt="6">
        <dgm:presLayoutVars>
          <dgm:chPref val="3"/>
        </dgm:presLayoutVars>
      </dgm:prSet>
      <dgm:spPr/>
    </dgm:pt>
    <dgm:pt modelId="{18BEC60B-04C9-1445-8E4A-34FC1BD9543C}" type="pres">
      <dgm:prSet presAssocID="{37192973-7E0E-F74E-BB81-AA3EDB1F38EA}" presName="hierChild4" presStyleCnt="0"/>
      <dgm:spPr/>
    </dgm:pt>
    <dgm:pt modelId="{00F02941-686B-2B4A-B02F-7C6CEFA946B8}" type="pres">
      <dgm:prSet presAssocID="{FD96D6DD-8C93-1C40-BED1-0830B5AD6CAB}" presName="Name23" presStyleLbl="parChTrans1D4" presStyleIdx="2" presStyleCnt="4"/>
      <dgm:spPr/>
    </dgm:pt>
    <dgm:pt modelId="{D3E21D98-D598-6644-96E4-CFA37DBE8347}" type="pres">
      <dgm:prSet presAssocID="{B970C586-C7EB-0B4D-A93D-7CD729BC5872}" presName="hierRoot4" presStyleCnt="0"/>
      <dgm:spPr/>
    </dgm:pt>
    <dgm:pt modelId="{22757974-1D29-0547-98B2-A909214D5E23}" type="pres">
      <dgm:prSet presAssocID="{B970C586-C7EB-0B4D-A93D-7CD729BC5872}" presName="composite4" presStyleCnt="0"/>
      <dgm:spPr/>
    </dgm:pt>
    <dgm:pt modelId="{5E1CC310-A310-8746-A324-BE33BAEBFE1C}" type="pres">
      <dgm:prSet presAssocID="{B970C586-C7EB-0B4D-A93D-7CD729BC5872}" presName="background4" presStyleLbl="node4" presStyleIdx="2" presStyleCnt="4"/>
      <dgm:spPr/>
    </dgm:pt>
    <dgm:pt modelId="{6F1FE441-771A-AA46-956C-50BC16E567EE}" type="pres">
      <dgm:prSet presAssocID="{B970C586-C7EB-0B4D-A93D-7CD729BC5872}" presName="text4" presStyleLbl="fgAcc4" presStyleIdx="2" presStyleCnt="4">
        <dgm:presLayoutVars>
          <dgm:chPref val="3"/>
        </dgm:presLayoutVars>
      </dgm:prSet>
      <dgm:spPr/>
    </dgm:pt>
    <dgm:pt modelId="{FB51357B-554B-0C41-BCF3-E65AD4A03D55}" type="pres">
      <dgm:prSet presAssocID="{B970C586-C7EB-0B4D-A93D-7CD729BC5872}" presName="hierChild5" presStyleCnt="0"/>
      <dgm:spPr/>
    </dgm:pt>
    <dgm:pt modelId="{36C7A15A-CDF8-464C-9C21-41A52F19D60A}" type="pres">
      <dgm:prSet presAssocID="{B3AC611C-32A6-B04C-95D1-AD12970490DB}" presName="Name23" presStyleLbl="parChTrans1D4" presStyleIdx="3" presStyleCnt="4"/>
      <dgm:spPr/>
    </dgm:pt>
    <dgm:pt modelId="{2859A204-0175-B646-94A7-08B2BD7AF467}" type="pres">
      <dgm:prSet presAssocID="{A14A8B38-5D09-5D4A-A038-F85C3496B575}" presName="hierRoot4" presStyleCnt="0"/>
      <dgm:spPr/>
    </dgm:pt>
    <dgm:pt modelId="{85D94A2E-7E34-6840-89BA-5E9F42C7626C}" type="pres">
      <dgm:prSet presAssocID="{A14A8B38-5D09-5D4A-A038-F85C3496B575}" presName="composite4" presStyleCnt="0"/>
      <dgm:spPr/>
    </dgm:pt>
    <dgm:pt modelId="{BF65FA90-1C9D-2641-A4AD-50B003D3CEA5}" type="pres">
      <dgm:prSet presAssocID="{A14A8B38-5D09-5D4A-A038-F85C3496B575}" presName="background4" presStyleLbl="node4" presStyleIdx="3" presStyleCnt="4"/>
      <dgm:spPr/>
    </dgm:pt>
    <dgm:pt modelId="{23F70900-C9EB-0E46-AA66-D3ECD12472C0}" type="pres">
      <dgm:prSet presAssocID="{A14A8B38-5D09-5D4A-A038-F85C3496B575}" presName="text4" presStyleLbl="fgAcc4" presStyleIdx="3" presStyleCnt="4">
        <dgm:presLayoutVars>
          <dgm:chPref val="3"/>
        </dgm:presLayoutVars>
      </dgm:prSet>
      <dgm:spPr/>
    </dgm:pt>
    <dgm:pt modelId="{4F379D69-AE13-2748-9DC2-C80E12736C29}" type="pres">
      <dgm:prSet presAssocID="{A14A8B38-5D09-5D4A-A038-F85C3496B575}" presName="hierChild5" presStyleCnt="0"/>
      <dgm:spPr/>
    </dgm:pt>
  </dgm:ptLst>
  <dgm:cxnLst>
    <dgm:cxn modelId="{13756005-08A3-5746-AB36-695BF81C3F41}" type="presOf" srcId="{B3AC611C-32A6-B04C-95D1-AD12970490DB}" destId="{36C7A15A-CDF8-464C-9C21-41A52F19D60A}" srcOrd="0" destOrd="0" presId="urn:microsoft.com/office/officeart/2005/8/layout/hierarchy1"/>
    <dgm:cxn modelId="{552D121C-B42C-7A4D-82F2-D76BD37EBBB6}" srcId="{078595E3-D566-834F-9BE8-8AAA7FCEF363}" destId="{B0B2819B-A99C-3D4E-AEBF-8D145DAD2D64}" srcOrd="0" destOrd="0" parTransId="{DF6AD7E6-CD74-CA46-84FE-4A49BD89F3FC}" sibTransId="{82CB1D18-5FA6-C143-962C-A5A7150698E6}"/>
    <dgm:cxn modelId="{6C61941C-6B51-434A-8830-4E9B374580B8}" srcId="{CD5561ED-7990-094D-9275-9A8D1E79779D}" destId="{381C3C29-5D05-084D-B1B0-0C7C749BBE59}" srcOrd="0" destOrd="0" parTransId="{0B1F7D14-FCAA-A843-9B2A-36A654F4AE92}" sibTransId="{85696666-B3FC-5F4F-B737-BE7DD6005424}"/>
    <dgm:cxn modelId="{A735021E-5F2E-844E-8337-D2BF51693B1E}" type="presOf" srcId="{0B1F7D14-FCAA-A843-9B2A-36A654F4AE92}" destId="{651904C7-ECE7-4346-BA17-B63D2640614E}" srcOrd="0" destOrd="0" presId="urn:microsoft.com/office/officeart/2005/8/layout/hierarchy1"/>
    <dgm:cxn modelId="{CDEB8A21-DA84-394A-A5B8-92F458C52043}" type="presOf" srcId="{37192973-7E0E-F74E-BB81-AA3EDB1F38EA}" destId="{4A525DB7-5C55-484E-B622-01572D228171}" srcOrd="0" destOrd="0" presId="urn:microsoft.com/office/officeart/2005/8/layout/hierarchy1"/>
    <dgm:cxn modelId="{A76F2E23-CD03-4749-8023-C7A99E5F2AF1}" type="presOf" srcId="{381C3C29-5D05-084D-B1B0-0C7C749BBE59}" destId="{EA4BFFFD-374E-1D43-B287-4EAE7B18A8DA}" srcOrd="0" destOrd="0" presId="urn:microsoft.com/office/officeart/2005/8/layout/hierarchy1"/>
    <dgm:cxn modelId="{7D6A782A-0302-534E-B2EC-DFA59C24268A}" type="presOf" srcId="{F4096F6E-FF33-194C-B784-F8F27029B98F}" destId="{61D305ED-A2E6-8B40-9883-C3876AC60ECF}" srcOrd="0" destOrd="0" presId="urn:microsoft.com/office/officeart/2005/8/layout/hierarchy1"/>
    <dgm:cxn modelId="{FD1F802C-5C5E-4549-A53B-0CC8890164DD}" type="presOf" srcId="{2BF503A1-FE1C-3947-8EE0-FF5E7FF473D3}" destId="{24042BAE-1D54-8A4E-81C6-4D8DB4ACB4A4}" srcOrd="0" destOrd="0" presId="urn:microsoft.com/office/officeart/2005/8/layout/hierarchy1"/>
    <dgm:cxn modelId="{781B0D2F-075B-5043-8DE0-6F1DAECF649E}" srcId="{CD5561ED-7990-094D-9275-9A8D1E79779D}" destId="{078595E3-D566-834F-9BE8-8AAA7FCEF363}" srcOrd="1" destOrd="0" parTransId="{CC7C089C-1E19-F94E-A759-247A94295656}" sibTransId="{07AB44C0-1AA9-5641-A56D-58F71322CD95}"/>
    <dgm:cxn modelId="{BF5BC938-8631-F442-97EC-F608B2AD6957}" type="presOf" srcId="{1B9950DD-FC84-0E40-9D5D-993E922FBE05}" destId="{C71D9237-A5E2-0A40-A073-483CF069240F}" srcOrd="0" destOrd="0" presId="urn:microsoft.com/office/officeart/2005/8/layout/hierarchy1"/>
    <dgm:cxn modelId="{8DF57839-4ECF-F542-8821-AD3047F64495}" type="presOf" srcId="{FD96D6DD-8C93-1C40-BED1-0830B5AD6CAB}" destId="{00F02941-686B-2B4A-B02F-7C6CEFA946B8}" srcOrd="0" destOrd="0" presId="urn:microsoft.com/office/officeart/2005/8/layout/hierarchy1"/>
    <dgm:cxn modelId="{74570E45-A0B7-8A45-8791-61E5659F2E3B}" srcId="{381C3C29-5D05-084D-B1B0-0C7C749BBE59}" destId="{704E60C9-7598-DA4E-9862-CF768468B51E}" srcOrd="0" destOrd="0" parTransId="{312E250B-8ECC-A949-8ECF-5CF35B060B61}" sibTransId="{0B5F8176-74F1-DB47-B8E7-2C10CCFBAB8B}"/>
    <dgm:cxn modelId="{A881F548-DF54-3344-920B-ADE35DB0A1AD}" srcId="{9ADB2BCA-F57F-4E46-B77E-D7F363EB23EC}" destId="{CD5561ED-7990-094D-9275-9A8D1E79779D}" srcOrd="0" destOrd="0" parTransId="{25EA7C7E-D8E4-7F45-87E1-54E277FECE40}" sibTransId="{10970780-DC8A-2848-B7A3-52E4DCA31056}"/>
    <dgm:cxn modelId="{F8E1884C-69F5-0846-B32B-4FD88A21B818}" type="presOf" srcId="{C6C5818C-84B9-6640-8AE8-A8556AEE8FE9}" destId="{6A5F682F-A4EC-DC41-8A4D-CBBCB5FE5A12}" srcOrd="0" destOrd="0" presId="urn:microsoft.com/office/officeart/2005/8/layout/hierarchy1"/>
    <dgm:cxn modelId="{E94C1457-0E67-9E47-BE40-0FE680D7283A}" type="presOf" srcId="{63B31045-6FAD-A642-A166-8C47B0E4DB58}" destId="{AA647577-BA26-0944-881C-214458AF32B5}" srcOrd="0" destOrd="0" presId="urn:microsoft.com/office/officeart/2005/8/layout/hierarchy1"/>
    <dgm:cxn modelId="{7C889557-151E-3C46-950C-B7F07D688F90}" srcId="{381C3C29-5D05-084D-B1B0-0C7C749BBE59}" destId="{6915AE60-17FB-A040-BD93-E9E6142B7B70}" srcOrd="1" destOrd="0" parTransId="{54ADF64D-3A52-6046-AE82-E57E117F7B79}" sibTransId="{004DEAFF-A0A2-2643-97A6-7C42EB1B8E96}"/>
    <dgm:cxn modelId="{79D3E358-A938-F245-B2F2-EDA59088D47B}" type="presOf" srcId="{A14A8B38-5D09-5D4A-A038-F85C3496B575}" destId="{23F70900-C9EB-0E46-AA66-D3ECD12472C0}" srcOrd="0" destOrd="0" presId="urn:microsoft.com/office/officeart/2005/8/layout/hierarchy1"/>
    <dgm:cxn modelId="{97B4345C-EEEB-6941-B74B-E375C9E41549}" type="presOf" srcId="{BE95B600-C566-814F-8BE7-3C09A35BB5E9}" destId="{A5178B97-EA0B-784B-86F8-47DDEBC4D48A}" srcOrd="0" destOrd="0" presId="urn:microsoft.com/office/officeart/2005/8/layout/hierarchy1"/>
    <dgm:cxn modelId="{DD89675F-DEA3-EF49-9ACF-605D52EC91C0}" type="presOf" srcId="{9369CB6D-2322-EB41-8B48-33C07E105A1B}" destId="{0C23F5CC-D54C-3543-97C7-1242365C7807}" srcOrd="0" destOrd="0" presId="urn:microsoft.com/office/officeart/2005/8/layout/hierarchy1"/>
    <dgm:cxn modelId="{6920A95F-0A0C-544A-96CD-08B0D18EC008}" srcId="{2BF503A1-FE1C-3947-8EE0-FF5E7FF473D3}" destId="{782BE86F-A55A-5542-806D-DD8ADFA49A7B}" srcOrd="0" destOrd="0" parTransId="{63B31045-6FAD-A642-A166-8C47B0E4DB58}" sibTransId="{FF6CA2CA-918D-A34F-BEB5-EB531699CECA}"/>
    <dgm:cxn modelId="{FA454A67-CCD4-3642-9E24-E2867B86AED2}" type="presOf" srcId="{CC7C089C-1E19-F94E-A759-247A94295656}" destId="{1AEC6137-3655-4F4D-BAB5-FE040EE08576}" srcOrd="0" destOrd="0" presId="urn:microsoft.com/office/officeart/2005/8/layout/hierarchy1"/>
    <dgm:cxn modelId="{C6E7536A-1044-7A42-A7A6-E9247CDE3836}" srcId="{CD5561ED-7990-094D-9275-9A8D1E79779D}" destId="{2BF503A1-FE1C-3947-8EE0-FF5E7FF473D3}" srcOrd="2" destOrd="0" parTransId="{F4096F6E-FF33-194C-B784-F8F27029B98F}" sibTransId="{BD9EE95F-2A38-A242-A6E5-AD3ABE226EF8}"/>
    <dgm:cxn modelId="{33F1EE71-B8EB-644A-9D78-3DE27021E545}" srcId="{078595E3-D566-834F-9BE8-8AAA7FCEF363}" destId="{9369CB6D-2322-EB41-8B48-33C07E105A1B}" srcOrd="1" destOrd="0" parTransId="{3A6D3C41-19FF-E944-9BDA-19A3C98EB7FD}" sibTransId="{B0AD3B3F-2965-3F4A-926A-60AF3D4BEB3D}"/>
    <dgm:cxn modelId="{C4277F74-2A2E-5947-AB29-A3140DD4A7E6}" type="presOf" srcId="{7F1EF79C-672C-D74F-AE3A-71438E753979}" destId="{DDF325F8-AA8D-3D4C-AB8F-2F2B3BC6D395}" srcOrd="0" destOrd="0" presId="urn:microsoft.com/office/officeart/2005/8/layout/hierarchy1"/>
    <dgm:cxn modelId="{4C9FDA74-B06F-DA46-BAF2-1178D1365D1B}" type="presOf" srcId="{078595E3-D566-834F-9BE8-8AAA7FCEF363}" destId="{39BC6627-1E55-904D-BB65-545B9AF152EF}" srcOrd="0" destOrd="0" presId="urn:microsoft.com/office/officeart/2005/8/layout/hierarchy1"/>
    <dgm:cxn modelId="{452E5D76-3165-3946-94C6-A53C97B0EA4D}" type="presOf" srcId="{312E250B-8ECC-A949-8ECF-5CF35B060B61}" destId="{1E3AFF01-3F69-9240-A4AB-E2E887702F53}" srcOrd="0" destOrd="0" presId="urn:microsoft.com/office/officeart/2005/8/layout/hierarchy1"/>
    <dgm:cxn modelId="{5FE18482-4397-B844-B4B5-663FD319717F}" type="presOf" srcId="{DF6AD7E6-CD74-CA46-84FE-4A49BD89F3FC}" destId="{1992F41E-7352-AD4C-8619-A8D5B404B468}" srcOrd="0" destOrd="0" presId="urn:microsoft.com/office/officeart/2005/8/layout/hierarchy1"/>
    <dgm:cxn modelId="{5F566C95-DAC3-E544-B8FD-0CB425652436}" type="presOf" srcId="{17690DCB-83ED-9245-9AEF-C30F6E30E650}" destId="{78975CB0-6381-934C-ABA9-34A718D4A9C3}" srcOrd="0" destOrd="0" presId="urn:microsoft.com/office/officeart/2005/8/layout/hierarchy1"/>
    <dgm:cxn modelId="{C59A8FA2-2B68-8F4F-ACDA-0BE11E857D8D}" srcId="{37192973-7E0E-F74E-BB81-AA3EDB1F38EA}" destId="{A14A8B38-5D09-5D4A-A038-F85C3496B575}" srcOrd="1" destOrd="0" parTransId="{B3AC611C-32A6-B04C-95D1-AD12970490DB}" sibTransId="{92DDD8F4-291D-0B47-AA23-E497F3812184}"/>
    <dgm:cxn modelId="{D7A4FFA4-554F-B347-A602-6F2B56195DDB}" type="presOf" srcId="{CD5561ED-7990-094D-9275-9A8D1E79779D}" destId="{FA586DCA-5287-6146-A2FA-A2D4A0241D4A}" srcOrd="0" destOrd="0" presId="urn:microsoft.com/office/officeart/2005/8/layout/hierarchy1"/>
    <dgm:cxn modelId="{8B9679AF-1266-3744-B242-875BBE483967}" type="presOf" srcId="{6915AE60-17FB-A040-BD93-E9E6142B7B70}" destId="{0515816C-85D2-5746-91F1-17E7ECEF7CB1}" srcOrd="0" destOrd="0" presId="urn:microsoft.com/office/officeart/2005/8/layout/hierarchy1"/>
    <dgm:cxn modelId="{630059BA-80E9-8E4E-943A-0F8ADDD1C516}" type="presOf" srcId="{782BE86F-A55A-5542-806D-DD8ADFA49A7B}" destId="{C1F9EE2F-AA08-7243-B215-A35A1F2A522E}" srcOrd="0" destOrd="0" presId="urn:microsoft.com/office/officeart/2005/8/layout/hierarchy1"/>
    <dgm:cxn modelId="{3F1429BC-C245-7D4D-9F67-F05FC5F36FA7}" type="presOf" srcId="{54ADF64D-3A52-6046-AE82-E57E117F7B79}" destId="{C2C0715C-0C08-C040-8787-F92CEBEB9171}" srcOrd="0" destOrd="0" presId="urn:microsoft.com/office/officeart/2005/8/layout/hierarchy1"/>
    <dgm:cxn modelId="{6B7A0ABF-86F7-B641-A126-DCDCF06AA826}" type="presOf" srcId="{704E60C9-7598-DA4E-9862-CF768468B51E}" destId="{E7E6FDF3-066E-C744-8A57-CDBB7BBBF8BB}" srcOrd="0" destOrd="0" presId="urn:microsoft.com/office/officeart/2005/8/layout/hierarchy1"/>
    <dgm:cxn modelId="{BED64BD0-90AF-2746-AC92-97452ACD2C52}" srcId="{2BF503A1-FE1C-3947-8EE0-FF5E7FF473D3}" destId="{37192973-7E0E-F74E-BB81-AA3EDB1F38EA}" srcOrd="1" destOrd="0" parTransId="{17690DCB-83ED-9245-9AEF-C30F6E30E650}" sibTransId="{4206DACA-BEF7-A84C-A9A0-2D2A33394B74}"/>
    <dgm:cxn modelId="{110F5DD0-8401-F64B-A56D-1A5F8ECA11B6}" type="presOf" srcId="{3A6D3C41-19FF-E944-9BDA-19A3C98EB7FD}" destId="{23561FC4-462A-3B49-A493-11B5286B0944}" srcOrd="0" destOrd="0" presId="urn:microsoft.com/office/officeart/2005/8/layout/hierarchy1"/>
    <dgm:cxn modelId="{0D9D72D5-64BF-154A-B936-43AB0E2BFE61}" srcId="{37192973-7E0E-F74E-BB81-AA3EDB1F38EA}" destId="{B970C586-C7EB-0B4D-A93D-7CD729BC5872}" srcOrd="0" destOrd="0" parTransId="{FD96D6DD-8C93-1C40-BED1-0830B5AD6CAB}" sibTransId="{6D5A5E3C-8EF5-3349-BBC8-C5DB35A0C6CC}"/>
    <dgm:cxn modelId="{00DCEAF3-FF95-2B4A-8BA4-D16F22D02119}" type="presOf" srcId="{9ADB2BCA-F57F-4E46-B77E-D7F363EB23EC}" destId="{761CD6B7-D7D0-7B40-866D-1A7F553E0065}" srcOrd="0" destOrd="0" presId="urn:microsoft.com/office/officeart/2005/8/layout/hierarchy1"/>
    <dgm:cxn modelId="{A67B0AF4-330E-4F40-89AB-010A4C384D1A}" type="presOf" srcId="{B0B2819B-A99C-3D4E-AEBF-8D145DAD2D64}" destId="{8ADF4037-EEAD-EB47-A8ED-4ED76E2A1279}" srcOrd="0" destOrd="0" presId="urn:microsoft.com/office/officeart/2005/8/layout/hierarchy1"/>
    <dgm:cxn modelId="{488D96F4-464A-4E4A-A4B6-4BE61824DB40}" srcId="{782BE86F-A55A-5542-806D-DD8ADFA49A7B}" destId="{1B9950DD-FC84-0E40-9D5D-993E922FBE05}" srcOrd="0" destOrd="0" parTransId="{BE95B600-C566-814F-8BE7-3C09A35BB5E9}" sibTransId="{5855510B-7B6D-C040-98E8-D5FB8C9EDABD}"/>
    <dgm:cxn modelId="{7EC25DF8-58C5-2B45-BD47-A2DC8E52079F}" type="presOf" srcId="{B970C586-C7EB-0B4D-A93D-7CD729BC5872}" destId="{6F1FE441-771A-AA46-956C-50BC16E567EE}" srcOrd="0" destOrd="0" presId="urn:microsoft.com/office/officeart/2005/8/layout/hierarchy1"/>
    <dgm:cxn modelId="{2DE2C6FD-11DD-BF49-BD84-8FAE61AE07F5}" srcId="{782BE86F-A55A-5542-806D-DD8ADFA49A7B}" destId="{C6C5818C-84B9-6640-8AE8-A8556AEE8FE9}" srcOrd="1" destOrd="0" parTransId="{7F1EF79C-672C-D74F-AE3A-71438E753979}" sibTransId="{5D759110-428F-5947-809E-731C76615520}"/>
    <dgm:cxn modelId="{0E43F7C0-F463-9744-A06C-D3F63FDB4A4B}" type="presParOf" srcId="{761CD6B7-D7D0-7B40-866D-1A7F553E0065}" destId="{7FDBAFC6-7090-3B4E-8EC0-EE51ABB850A6}" srcOrd="0" destOrd="0" presId="urn:microsoft.com/office/officeart/2005/8/layout/hierarchy1"/>
    <dgm:cxn modelId="{F73A44DC-E608-5D47-B863-DD1BCE523919}" type="presParOf" srcId="{7FDBAFC6-7090-3B4E-8EC0-EE51ABB850A6}" destId="{781A2E19-8A39-B842-83C4-0712FE79A9F8}" srcOrd="0" destOrd="0" presId="urn:microsoft.com/office/officeart/2005/8/layout/hierarchy1"/>
    <dgm:cxn modelId="{0C283AEB-8B3D-AD43-B4C9-798BF197F212}" type="presParOf" srcId="{781A2E19-8A39-B842-83C4-0712FE79A9F8}" destId="{C68D38A0-8A8F-FD41-9E3A-19AE49813050}" srcOrd="0" destOrd="0" presId="urn:microsoft.com/office/officeart/2005/8/layout/hierarchy1"/>
    <dgm:cxn modelId="{803ADC1C-16B7-FA42-8412-C466C8233235}" type="presParOf" srcId="{781A2E19-8A39-B842-83C4-0712FE79A9F8}" destId="{FA586DCA-5287-6146-A2FA-A2D4A0241D4A}" srcOrd="1" destOrd="0" presId="urn:microsoft.com/office/officeart/2005/8/layout/hierarchy1"/>
    <dgm:cxn modelId="{0B3133DB-C1DF-D54F-84E1-B4DE19354884}" type="presParOf" srcId="{7FDBAFC6-7090-3B4E-8EC0-EE51ABB850A6}" destId="{1F203611-87CD-A744-A9EA-1AEDB7C88712}" srcOrd="1" destOrd="0" presId="urn:microsoft.com/office/officeart/2005/8/layout/hierarchy1"/>
    <dgm:cxn modelId="{5899D9A0-0540-5C49-81E2-29D7F7958495}" type="presParOf" srcId="{1F203611-87CD-A744-A9EA-1AEDB7C88712}" destId="{651904C7-ECE7-4346-BA17-B63D2640614E}" srcOrd="0" destOrd="0" presId="urn:microsoft.com/office/officeart/2005/8/layout/hierarchy1"/>
    <dgm:cxn modelId="{C26180C9-2A47-DA44-BFDF-BAD8A822B042}" type="presParOf" srcId="{1F203611-87CD-A744-A9EA-1AEDB7C88712}" destId="{208B2383-79EC-084D-B527-E069288C73AC}" srcOrd="1" destOrd="0" presId="urn:microsoft.com/office/officeart/2005/8/layout/hierarchy1"/>
    <dgm:cxn modelId="{7AAC3370-6B3C-0A49-A857-27079AA86C72}" type="presParOf" srcId="{208B2383-79EC-084D-B527-E069288C73AC}" destId="{5C1BB867-3C60-2849-92C8-F7C9D16190E5}" srcOrd="0" destOrd="0" presId="urn:microsoft.com/office/officeart/2005/8/layout/hierarchy1"/>
    <dgm:cxn modelId="{85CB1D08-4D83-684B-889A-EA3E8171AD28}" type="presParOf" srcId="{5C1BB867-3C60-2849-92C8-F7C9D16190E5}" destId="{B7842A77-AFBD-324F-BAF7-EC1ABEDA16FD}" srcOrd="0" destOrd="0" presId="urn:microsoft.com/office/officeart/2005/8/layout/hierarchy1"/>
    <dgm:cxn modelId="{5CC6CB40-7B1F-1D46-B776-322C676C225E}" type="presParOf" srcId="{5C1BB867-3C60-2849-92C8-F7C9D16190E5}" destId="{EA4BFFFD-374E-1D43-B287-4EAE7B18A8DA}" srcOrd="1" destOrd="0" presId="urn:microsoft.com/office/officeart/2005/8/layout/hierarchy1"/>
    <dgm:cxn modelId="{305C44D3-D88E-9F4A-BB63-2DDB860B5946}" type="presParOf" srcId="{208B2383-79EC-084D-B527-E069288C73AC}" destId="{650F1F04-C8AF-344B-8BC1-0E5F629D770D}" srcOrd="1" destOrd="0" presId="urn:microsoft.com/office/officeart/2005/8/layout/hierarchy1"/>
    <dgm:cxn modelId="{05B3EA1D-5550-1946-8AC3-E66D4683D116}" type="presParOf" srcId="{650F1F04-C8AF-344B-8BC1-0E5F629D770D}" destId="{1E3AFF01-3F69-9240-A4AB-E2E887702F53}" srcOrd="0" destOrd="0" presId="urn:microsoft.com/office/officeart/2005/8/layout/hierarchy1"/>
    <dgm:cxn modelId="{C1DDF72E-FC3C-8B4F-8186-92C40AA8B081}" type="presParOf" srcId="{650F1F04-C8AF-344B-8BC1-0E5F629D770D}" destId="{510949A9-BA1D-CA43-83CE-1A24F98CD6C2}" srcOrd="1" destOrd="0" presId="urn:microsoft.com/office/officeart/2005/8/layout/hierarchy1"/>
    <dgm:cxn modelId="{EBDEB202-FC06-BF44-AF57-5411245C05E6}" type="presParOf" srcId="{510949A9-BA1D-CA43-83CE-1A24F98CD6C2}" destId="{F3F89232-B07A-E642-BE85-FEBFF98D7193}" srcOrd="0" destOrd="0" presId="urn:microsoft.com/office/officeart/2005/8/layout/hierarchy1"/>
    <dgm:cxn modelId="{C327F50C-9EBD-7C4A-82BE-E77CCE82CE55}" type="presParOf" srcId="{F3F89232-B07A-E642-BE85-FEBFF98D7193}" destId="{5C30E85A-8802-3246-978E-96CF65CF6A3F}" srcOrd="0" destOrd="0" presId="urn:microsoft.com/office/officeart/2005/8/layout/hierarchy1"/>
    <dgm:cxn modelId="{C2186D4B-8C40-C84C-9525-89DAE62DE9E9}" type="presParOf" srcId="{F3F89232-B07A-E642-BE85-FEBFF98D7193}" destId="{E7E6FDF3-066E-C744-8A57-CDBB7BBBF8BB}" srcOrd="1" destOrd="0" presId="urn:microsoft.com/office/officeart/2005/8/layout/hierarchy1"/>
    <dgm:cxn modelId="{280520F0-8E9E-9543-B22B-F3E25AA12545}" type="presParOf" srcId="{510949A9-BA1D-CA43-83CE-1A24F98CD6C2}" destId="{841A3A9D-2FB3-584C-8DCC-688154B6EA0B}" srcOrd="1" destOrd="0" presId="urn:microsoft.com/office/officeart/2005/8/layout/hierarchy1"/>
    <dgm:cxn modelId="{A2E23646-AA46-2941-951B-B4716B080DEC}" type="presParOf" srcId="{650F1F04-C8AF-344B-8BC1-0E5F629D770D}" destId="{C2C0715C-0C08-C040-8787-F92CEBEB9171}" srcOrd="2" destOrd="0" presId="urn:microsoft.com/office/officeart/2005/8/layout/hierarchy1"/>
    <dgm:cxn modelId="{E914BFDB-9049-3B4A-8D33-DA17A800C995}" type="presParOf" srcId="{650F1F04-C8AF-344B-8BC1-0E5F629D770D}" destId="{DB8306CD-186B-3D49-8D68-5D672B1C9ACE}" srcOrd="3" destOrd="0" presId="urn:microsoft.com/office/officeart/2005/8/layout/hierarchy1"/>
    <dgm:cxn modelId="{F9637CF4-0AD2-E043-BE2D-D569B81C129E}" type="presParOf" srcId="{DB8306CD-186B-3D49-8D68-5D672B1C9ACE}" destId="{1D69A321-4BFF-134D-8B85-F49DB4C380C5}" srcOrd="0" destOrd="0" presId="urn:microsoft.com/office/officeart/2005/8/layout/hierarchy1"/>
    <dgm:cxn modelId="{B0B85558-C4AE-9941-88BD-AFD217C91BFC}" type="presParOf" srcId="{1D69A321-4BFF-134D-8B85-F49DB4C380C5}" destId="{A0198492-21A3-0C44-B1B5-4B64BDC54E3D}" srcOrd="0" destOrd="0" presId="urn:microsoft.com/office/officeart/2005/8/layout/hierarchy1"/>
    <dgm:cxn modelId="{344FFE3D-9A9D-DE47-B622-CCA6D723BC2D}" type="presParOf" srcId="{1D69A321-4BFF-134D-8B85-F49DB4C380C5}" destId="{0515816C-85D2-5746-91F1-17E7ECEF7CB1}" srcOrd="1" destOrd="0" presId="urn:microsoft.com/office/officeart/2005/8/layout/hierarchy1"/>
    <dgm:cxn modelId="{488D5C87-5D80-E94B-B088-C832C4E8C4F9}" type="presParOf" srcId="{DB8306CD-186B-3D49-8D68-5D672B1C9ACE}" destId="{446CEDAC-064D-EB4E-8392-1DD3D8F707A8}" srcOrd="1" destOrd="0" presId="urn:microsoft.com/office/officeart/2005/8/layout/hierarchy1"/>
    <dgm:cxn modelId="{0C3E67E8-BF9F-6941-AFD3-E02329C098C6}" type="presParOf" srcId="{1F203611-87CD-A744-A9EA-1AEDB7C88712}" destId="{1AEC6137-3655-4F4D-BAB5-FE040EE08576}" srcOrd="2" destOrd="0" presId="urn:microsoft.com/office/officeart/2005/8/layout/hierarchy1"/>
    <dgm:cxn modelId="{B267E5C8-0E5D-5B4E-8C87-1CC9B07E7BDF}" type="presParOf" srcId="{1F203611-87CD-A744-A9EA-1AEDB7C88712}" destId="{F9A6D42C-4C46-3B49-8B33-C3CB1CBDBFA7}" srcOrd="3" destOrd="0" presId="urn:microsoft.com/office/officeart/2005/8/layout/hierarchy1"/>
    <dgm:cxn modelId="{958EC84D-DB56-254E-A122-463AA8950F96}" type="presParOf" srcId="{F9A6D42C-4C46-3B49-8B33-C3CB1CBDBFA7}" destId="{09485A58-5907-D446-952E-636650E60D82}" srcOrd="0" destOrd="0" presId="urn:microsoft.com/office/officeart/2005/8/layout/hierarchy1"/>
    <dgm:cxn modelId="{1D09E352-71A8-A447-8B16-34E8A8254375}" type="presParOf" srcId="{09485A58-5907-D446-952E-636650E60D82}" destId="{A2E2FA6E-8373-D04B-8369-E6B5454622CD}" srcOrd="0" destOrd="0" presId="urn:microsoft.com/office/officeart/2005/8/layout/hierarchy1"/>
    <dgm:cxn modelId="{DFB2CA15-13BB-7E47-BECD-D3C43FDBA9AF}" type="presParOf" srcId="{09485A58-5907-D446-952E-636650E60D82}" destId="{39BC6627-1E55-904D-BB65-545B9AF152EF}" srcOrd="1" destOrd="0" presId="urn:microsoft.com/office/officeart/2005/8/layout/hierarchy1"/>
    <dgm:cxn modelId="{0C558B7E-2D3E-FB41-AF50-00EC711E3143}" type="presParOf" srcId="{F9A6D42C-4C46-3B49-8B33-C3CB1CBDBFA7}" destId="{33E01703-7880-2E4B-8AAF-110F26465096}" srcOrd="1" destOrd="0" presId="urn:microsoft.com/office/officeart/2005/8/layout/hierarchy1"/>
    <dgm:cxn modelId="{3F7B82C2-2058-824D-90D7-01F61AB28AC6}" type="presParOf" srcId="{33E01703-7880-2E4B-8AAF-110F26465096}" destId="{1992F41E-7352-AD4C-8619-A8D5B404B468}" srcOrd="0" destOrd="0" presId="urn:microsoft.com/office/officeart/2005/8/layout/hierarchy1"/>
    <dgm:cxn modelId="{6F4C832F-9894-A248-BAB3-624795E94EF0}" type="presParOf" srcId="{33E01703-7880-2E4B-8AAF-110F26465096}" destId="{921333EE-E386-1F4A-9B67-F942515D4DF9}" srcOrd="1" destOrd="0" presId="urn:microsoft.com/office/officeart/2005/8/layout/hierarchy1"/>
    <dgm:cxn modelId="{153EE9C6-1E70-6141-9D39-333FB53244E3}" type="presParOf" srcId="{921333EE-E386-1F4A-9B67-F942515D4DF9}" destId="{59E38FC7-25BA-A446-88B6-53849C09784F}" srcOrd="0" destOrd="0" presId="urn:microsoft.com/office/officeart/2005/8/layout/hierarchy1"/>
    <dgm:cxn modelId="{F447BFD2-F1C1-7D46-A9AA-E2D635DA8668}" type="presParOf" srcId="{59E38FC7-25BA-A446-88B6-53849C09784F}" destId="{57E3ABB9-1A94-5B41-9648-9D3B2F3C7789}" srcOrd="0" destOrd="0" presId="urn:microsoft.com/office/officeart/2005/8/layout/hierarchy1"/>
    <dgm:cxn modelId="{46D802F3-8EEF-0B4B-9AD1-D8D10C8D3D1D}" type="presParOf" srcId="{59E38FC7-25BA-A446-88B6-53849C09784F}" destId="{8ADF4037-EEAD-EB47-A8ED-4ED76E2A1279}" srcOrd="1" destOrd="0" presId="urn:microsoft.com/office/officeart/2005/8/layout/hierarchy1"/>
    <dgm:cxn modelId="{3932139B-9137-0A40-AAF8-3B0A4765088D}" type="presParOf" srcId="{921333EE-E386-1F4A-9B67-F942515D4DF9}" destId="{E669931B-D242-654F-B0E7-7D2C023BB0B9}" srcOrd="1" destOrd="0" presId="urn:microsoft.com/office/officeart/2005/8/layout/hierarchy1"/>
    <dgm:cxn modelId="{977A78A0-58B9-6241-8D8E-F5C74C1FA2F2}" type="presParOf" srcId="{33E01703-7880-2E4B-8AAF-110F26465096}" destId="{23561FC4-462A-3B49-A493-11B5286B0944}" srcOrd="2" destOrd="0" presId="urn:microsoft.com/office/officeart/2005/8/layout/hierarchy1"/>
    <dgm:cxn modelId="{06DC31D9-A6C0-574C-8213-8FC51EC734DF}" type="presParOf" srcId="{33E01703-7880-2E4B-8AAF-110F26465096}" destId="{4D5BD184-1D3B-7B4D-9848-DFC353946FA8}" srcOrd="3" destOrd="0" presId="urn:microsoft.com/office/officeart/2005/8/layout/hierarchy1"/>
    <dgm:cxn modelId="{93017D3E-DECC-554C-9F6B-C56FEAE767D5}" type="presParOf" srcId="{4D5BD184-1D3B-7B4D-9848-DFC353946FA8}" destId="{A5665FA4-950C-564D-AFC0-AD538C4F5332}" srcOrd="0" destOrd="0" presId="urn:microsoft.com/office/officeart/2005/8/layout/hierarchy1"/>
    <dgm:cxn modelId="{87385B72-37B4-B44E-827D-BD18A2E48DAB}" type="presParOf" srcId="{A5665FA4-950C-564D-AFC0-AD538C4F5332}" destId="{52EBB0CB-B5BC-5445-8361-383538D7CB7B}" srcOrd="0" destOrd="0" presId="urn:microsoft.com/office/officeart/2005/8/layout/hierarchy1"/>
    <dgm:cxn modelId="{63AC804B-B56A-4B42-88DD-531C22699A65}" type="presParOf" srcId="{A5665FA4-950C-564D-AFC0-AD538C4F5332}" destId="{0C23F5CC-D54C-3543-97C7-1242365C7807}" srcOrd="1" destOrd="0" presId="urn:microsoft.com/office/officeart/2005/8/layout/hierarchy1"/>
    <dgm:cxn modelId="{A1C34492-0148-AC49-A5C7-102EBEE297A1}" type="presParOf" srcId="{4D5BD184-1D3B-7B4D-9848-DFC353946FA8}" destId="{AC00E06C-9E1E-A949-90E1-400F64273444}" srcOrd="1" destOrd="0" presId="urn:microsoft.com/office/officeart/2005/8/layout/hierarchy1"/>
    <dgm:cxn modelId="{4604E6D7-48DA-2347-8C10-08C2A85B6A8A}" type="presParOf" srcId="{1F203611-87CD-A744-A9EA-1AEDB7C88712}" destId="{61D305ED-A2E6-8B40-9883-C3876AC60ECF}" srcOrd="4" destOrd="0" presId="urn:microsoft.com/office/officeart/2005/8/layout/hierarchy1"/>
    <dgm:cxn modelId="{66448CF1-433A-2642-94AF-7A6037F5B190}" type="presParOf" srcId="{1F203611-87CD-A744-A9EA-1AEDB7C88712}" destId="{7693D378-E328-C94B-B60D-0FDBBBFF0DEF}" srcOrd="5" destOrd="0" presId="urn:microsoft.com/office/officeart/2005/8/layout/hierarchy1"/>
    <dgm:cxn modelId="{81D63DF9-A76D-9A4D-B464-70D0976FED17}" type="presParOf" srcId="{7693D378-E328-C94B-B60D-0FDBBBFF0DEF}" destId="{5954E3AF-9BF0-FD42-8310-A9D56CAC989D}" srcOrd="0" destOrd="0" presId="urn:microsoft.com/office/officeart/2005/8/layout/hierarchy1"/>
    <dgm:cxn modelId="{59A3DEF4-EAAC-3240-873F-CCE082EC590A}" type="presParOf" srcId="{5954E3AF-9BF0-FD42-8310-A9D56CAC989D}" destId="{CE8BF0A0-E325-B344-9707-0800F143E097}" srcOrd="0" destOrd="0" presId="urn:microsoft.com/office/officeart/2005/8/layout/hierarchy1"/>
    <dgm:cxn modelId="{BACB0008-F7D5-9245-B87D-E24D8E59F0D7}" type="presParOf" srcId="{5954E3AF-9BF0-FD42-8310-A9D56CAC989D}" destId="{24042BAE-1D54-8A4E-81C6-4D8DB4ACB4A4}" srcOrd="1" destOrd="0" presId="urn:microsoft.com/office/officeart/2005/8/layout/hierarchy1"/>
    <dgm:cxn modelId="{FB2B3E94-58AE-2F4B-B236-C231AF7500B6}" type="presParOf" srcId="{7693D378-E328-C94B-B60D-0FDBBBFF0DEF}" destId="{BF3C5763-C819-9E40-93F7-752A95484C6A}" srcOrd="1" destOrd="0" presId="urn:microsoft.com/office/officeart/2005/8/layout/hierarchy1"/>
    <dgm:cxn modelId="{92D9AC16-F1F2-3E42-B318-1C4C2ED568B5}" type="presParOf" srcId="{BF3C5763-C819-9E40-93F7-752A95484C6A}" destId="{AA647577-BA26-0944-881C-214458AF32B5}" srcOrd="0" destOrd="0" presId="urn:microsoft.com/office/officeart/2005/8/layout/hierarchy1"/>
    <dgm:cxn modelId="{670E2AA5-6C29-6B45-8446-3245BF7C79A7}" type="presParOf" srcId="{BF3C5763-C819-9E40-93F7-752A95484C6A}" destId="{AFD84E9B-A0CD-4948-BA0F-331FEC4B4B96}" srcOrd="1" destOrd="0" presId="urn:microsoft.com/office/officeart/2005/8/layout/hierarchy1"/>
    <dgm:cxn modelId="{63E39935-38B6-F84B-BF3B-2DC51E9CB0D4}" type="presParOf" srcId="{AFD84E9B-A0CD-4948-BA0F-331FEC4B4B96}" destId="{36E4B39B-BA72-5E43-87D3-81121DDFAA5D}" srcOrd="0" destOrd="0" presId="urn:microsoft.com/office/officeart/2005/8/layout/hierarchy1"/>
    <dgm:cxn modelId="{5DD12200-E556-184C-B3AB-F276DC961639}" type="presParOf" srcId="{36E4B39B-BA72-5E43-87D3-81121DDFAA5D}" destId="{E4FE7F77-7941-3543-A2C6-44EEF563F2C1}" srcOrd="0" destOrd="0" presId="urn:microsoft.com/office/officeart/2005/8/layout/hierarchy1"/>
    <dgm:cxn modelId="{29DA7F02-ECD1-3549-869E-2502E43BF202}" type="presParOf" srcId="{36E4B39B-BA72-5E43-87D3-81121DDFAA5D}" destId="{C1F9EE2F-AA08-7243-B215-A35A1F2A522E}" srcOrd="1" destOrd="0" presId="urn:microsoft.com/office/officeart/2005/8/layout/hierarchy1"/>
    <dgm:cxn modelId="{6ED82FFD-8D87-E545-8D2D-A7B7257349AD}" type="presParOf" srcId="{AFD84E9B-A0CD-4948-BA0F-331FEC4B4B96}" destId="{E99C35B2-AE08-1843-BD97-F1693AB315DB}" srcOrd="1" destOrd="0" presId="urn:microsoft.com/office/officeart/2005/8/layout/hierarchy1"/>
    <dgm:cxn modelId="{F4EB218C-41D9-8547-9051-D67B4B2693E1}" type="presParOf" srcId="{E99C35B2-AE08-1843-BD97-F1693AB315DB}" destId="{A5178B97-EA0B-784B-86F8-47DDEBC4D48A}" srcOrd="0" destOrd="0" presId="urn:microsoft.com/office/officeart/2005/8/layout/hierarchy1"/>
    <dgm:cxn modelId="{C45E6BE1-CEE3-014F-ABA9-F68754CBC060}" type="presParOf" srcId="{E99C35B2-AE08-1843-BD97-F1693AB315DB}" destId="{02E18F73-A30F-B04E-B666-B63C553A0618}" srcOrd="1" destOrd="0" presId="urn:microsoft.com/office/officeart/2005/8/layout/hierarchy1"/>
    <dgm:cxn modelId="{74F512FD-B647-B14F-8A49-BE6FF7BDFD93}" type="presParOf" srcId="{02E18F73-A30F-B04E-B666-B63C553A0618}" destId="{D8617904-BD31-BA42-810E-5C868AA8EA34}" srcOrd="0" destOrd="0" presId="urn:microsoft.com/office/officeart/2005/8/layout/hierarchy1"/>
    <dgm:cxn modelId="{2BC45D48-06C6-4B46-86D8-714F7B13B8C7}" type="presParOf" srcId="{D8617904-BD31-BA42-810E-5C868AA8EA34}" destId="{07DA146E-52C2-F047-A3E8-E2081478CB18}" srcOrd="0" destOrd="0" presId="urn:microsoft.com/office/officeart/2005/8/layout/hierarchy1"/>
    <dgm:cxn modelId="{5EA3906D-E20C-E34C-B2D7-8BFB5D25D201}" type="presParOf" srcId="{D8617904-BD31-BA42-810E-5C868AA8EA34}" destId="{C71D9237-A5E2-0A40-A073-483CF069240F}" srcOrd="1" destOrd="0" presId="urn:microsoft.com/office/officeart/2005/8/layout/hierarchy1"/>
    <dgm:cxn modelId="{C0E217D8-A794-5C48-80EA-A3C39DE83576}" type="presParOf" srcId="{02E18F73-A30F-B04E-B666-B63C553A0618}" destId="{EB42FA49-E9C6-EF4A-A9E3-93AF606E7A0C}" srcOrd="1" destOrd="0" presId="urn:microsoft.com/office/officeart/2005/8/layout/hierarchy1"/>
    <dgm:cxn modelId="{5DF56E5C-70B0-DA4E-A7E5-212182B323D1}" type="presParOf" srcId="{E99C35B2-AE08-1843-BD97-F1693AB315DB}" destId="{DDF325F8-AA8D-3D4C-AB8F-2F2B3BC6D395}" srcOrd="2" destOrd="0" presId="urn:microsoft.com/office/officeart/2005/8/layout/hierarchy1"/>
    <dgm:cxn modelId="{AC59BD4E-9F62-9A4E-B764-62E0A743B7F5}" type="presParOf" srcId="{E99C35B2-AE08-1843-BD97-F1693AB315DB}" destId="{E87BD0F2-7863-BA4B-9AE4-716C7EDDB6CA}" srcOrd="3" destOrd="0" presId="urn:microsoft.com/office/officeart/2005/8/layout/hierarchy1"/>
    <dgm:cxn modelId="{D3748FAE-EA1A-B541-8241-C33691038EC9}" type="presParOf" srcId="{E87BD0F2-7863-BA4B-9AE4-716C7EDDB6CA}" destId="{30995B80-3ED2-F64F-AEDB-350CD8151AE6}" srcOrd="0" destOrd="0" presId="urn:microsoft.com/office/officeart/2005/8/layout/hierarchy1"/>
    <dgm:cxn modelId="{F901FA17-951C-324D-BFA1-9F558A4195F1}" type="presParOf" srcId="{30995B80-3ED2-F64F-AEDB-350CD8151AE6}" destId="{A895FB30-301E-B041-85DE-36BE40356BC0}" srcOrd="0" destOrd="0" presId="urn:microsoft.com/office/officeart/2005/8/layout/hierarchy1"/>
    <dgm:cxn modelId="{9BB29549-18CB-5549-AF7D-F5898A7DCF6A}" type="presParOf" srcId="{30995B80-3ED2-F64F-AEDB-350CD8151AE6}" destId="{6A5F682F-A4EC-DC41-8A4D-CBBCB5FE5A12}" srcOrd="1" destOrd="0" presId="urn:microsoft.com/office/officeart/2005/8/layout/hierarchy1"/>
    <dgm:cxn modelId="{D763395C-1940-8249-8918-4F31A2711FEC}" type="presParOf" srcId="{E87BD0F2-7863-BA4B-9AE4-716C7EDDB6CA}" destId="{78FA0E6F-0E78-C944-B6FF-9D7B89B68750}" srcOrd="1" destOrd="0" presId="urn:microsoft.com/office/officeart/2005/8/layout/hierarchy1"/>
    <dgm:cxn modelId="{681B2A26-0ABC-E342-99DD-549E8EF2569B}" type="presParOf" srcId="{BF3C5763-C819-9E40-93F7-752A95484C6A}" destId="{78975CB0-6381-934C-ABA9-34A718D4A9C3}" srcOrd="2" destOrd="0" presId="urn:microsoft.com/office/officeart/2005/8/layout/hierarchy1"/>
    <dgm:cxn modelId="{D58DD50B-9D76-D145-A7C3-469FFD3A81C8}" type="presParOf" srcId="{BF3C5763-C819-9E40-93F7-752A95484C6A}" destId="{6B4C0C89-D4ED-1346-89BB-AF78B88994BE}" srcOrd="3" destOrd="0" presId="urn:microsoft.com/office/officeart/2005/8/layout/hierarchy1"/>
    <dgm:cxn modelId="{D9EC58EB-6A86-1448-8473-FE174A52BC9F}" type="presParOf" srcId="{6B4C0C89-D4ED-1346-89BB-AF78B88994BE}" destId="{F1782E74-4055-E44A-8CF8-BBF8C47A9F22}" srcOrd="0" destOrd="0" presId="urn:microsoft.com/office/officeart/2005/8/layout/hierarchy1"/>
    <dgm:cxn modelId="{52AB77A3-A65A-D149-BCF5-3271D3738A3C}" type="presParOf" srcId="{F1782E74-4055-E44A-8CF8-BBF8C47A9F22}" destId="{F1CD6B84-BD00-7C43-BD1B-3A72FC2AF0A2}" srcOrd="0" destOrd="0" presId="urn:microsoft.com/office/officeart/2005/8/layout/hierarchy1"/>
    <dgm:cxn modelId="{5F13EB16-EBAC-C545-9170-5D2E8993A384}" type="presParOf" srcId="{F1782E74-4055-E44A-8CF8-BBF8C47A9F22}" destId="{4A525DB7-5C55-484E-B622-01572D228171}" srcOrd="1" destOrd="0" presId="urn:microsoft.com/office/officeart/2005/8/layout/hierarchy1"/>
    <dgm:cxn modelId="{7463C69D-20D3-C842-A9AB-47F88ACFF93E}" type="presParOf" srcId="{6B4C0C89-D4ED-1346-89BB-AF78B88994BE}" destId="{18BEC60B-04C9-1445-8E4A-34FC1BD9543C}" srcOrd="1" destOrd="0" presId="urn:microsoft.com/office/officeart/2005/8/layout/hierarchy1"/>
    <dgm:cxn modelId="{503441BD-3268-D144-B4B3-D94E6B3706BE}" type="presParOf" srcId="{18BEC60B-04C9-1445-8E4A-34FC1BD9543C}" destId="{00F02941-686B-2B4A-B02F-7C6CEFA946B8}" srcOrd="0" destOrd="0" presId="urn:microsoft.com/office/officeart/2005/8/layout/hierarchy1"/>
    <dgm:cxn modelId="{0E6C344D-6AEB-BB4B-8FDC-E178BD652D5F}" type="presParOf" srcId="{18BEC60B-04C9-1445-8E4A-34FC1BD9543C}" destId="{D3E21D98-D598-6644-96E4-CFA37DBE8347}" srcOrd="1" destOrd="0" presId="urn:microsoft.com/office/officeart/2005/8/layout/hierarchy1"/>
    <dgm:cxn modelId="{22F27275-E94D-CB45-B5C3-14D566D3C345}" type="presParOf" srcId="{D3E21D98-D598-6644-96E4-CFA37DBE8347}" destId="{22757974-1D29-0547-98B2-A909214D5E23}" srcOrd="0" destOrd="0" presId="urn:microsoft.com/office/officeart/2005/8/layout/hierarchy1"/>
    <dgm:cxn modelId="{C569744A-EC76-124C-B897-463E57007FA7}" type="presParOf" srcId="{22757974-1D29-0547-98B2-A909214D5E23}" destId="{5E1CC310-A310-8746-A324-BE33BAEBFE1C}" srcOrd="0" destOrd="0" presId="urn:microsoft.com/office/officeart/2005/8/layout/hierarchy1"/>
    <dgm:cxn modelId="{CFDD3E41-5D7C-B84E-9C06-4FB939399593}" type="presParOf" srcId="{22757974-1D29-0547-98B2-A909214D5E23}" destId="{6F1FE441-771A-AA46-956C-50BC16E567EE}" srcOrd="1" destOrd="0" presId="urn:microsoft.com/office/officeart/2005/8/layout/hierarchy1"/>
    <dgm:cxn modelId="{3A5DA825-09A8-5B47-A154-FA7C00B6794B}" type="presParOf" srcId="{D3E21D98-D598-6644-96E4-CFA37DBE8347}" destId="{FB51357B-554B-0C41-BCF3-E65AD4A03D55}" srcOrd="1" destOrd="0" presId="urn:microsoft.com/office/officeart/2005/8/layout/hierarchy1"/>
    <dgm:cxn modelId="{C6997FD4-6146-6941-BABE-8A289BC307DA}" type="presParOf" srcId="{18BEC60B-04C9-1445-8E4A-34FC1BD9543C}" destId="{36C7A15A-CDF8-464C-9C21-41A52F19D60A}" srcOrd="2" destOrd="0" presId="urn:microsoft.com/office/officeart/2005/8/layout/hierarchy1"/>
    <dgm:cxn modelId="{52C2AC8F-AEC9-2348-9F34-B9949AE147B2}" type="presParOf" srcId="{18BEC60B-04C9-1445-8E4A-34FC1BD9543C}" destId="{2859A204-0175-B646-94A7-08B2BD7AF467}" srcOrd="3" destOrd="0" presId="urn:microsoft.com/office/officeart/2005/8/layout/hierarchy1"/>
    <dgm:cxn modelId="{9AAAA1FD-CF82-5947-B92C-BB8324B61A8E}" type="presParOf" srcId="{2859A204-0175-B646-94A7-08B2BD7AF467}" destId="{85D94A2E-7E34-6840-89BA-5E9F42C7626C}" srcOrd="0" destOrd="0" presId="urn:microsoft.com/office/officeart/2005/8/layout/hierarchy1"/>
    <dgm:cxn modelId="{B37C0CF1-7D16-B34A-B790-5EA329311473}" type="presParOf" srcId="{85D94A2E-7E34-6840-89BA-5E9F42C7626C}" destId="{BF65FA90-1C9D-2641-A4AD-50B003D3CEA5}" srcOrd="0" destOrd="0" presId="urn:microsoft.com/office/officeart/2005/8/layout/hierarchy1"/>
    <dgm:cxn modelId="{5CCF98A1-0B5C-424F-9C38-AE8CB451A236}" type="presParOf" srcId="{85D94A2E-7E34-6840-89BA-5E9F42C7626C}" destId="{23F70900-C9EB-0E46-AA66-D3ECD12472C0}" srcOrd="1" destOrd="0" presId="urn:microsoft.com/office/officeart/2005/8/layout/hierarchy1"/>
    <dgm:cxn modelId="{41D3321C-A552-6C46-AA69-CE914F13D59C}" type="presParOf" srcId="{2859A204-0175-B646-94A7-08B2BD7AF467}" destId="{4F379D69-AE13-2748-9DC2-C80E12736C29}" srcOrd="1" destOrd="0" presId="urn:microsoft.com/office/officeart/2005/8/layout/hierarchy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token-templates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r="-1515"/>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3d7" qsCatId="3D" csTypeId="urn:microsoft.com/office/officeart/2005/8/colors/colorful4" csCatId="colorful" phldr="1"/>
      <dgm:spPr/>
      <dgm:t>
        <a:bodyPr/>
        <a:lstStyle/>
        <a:p>
          <a:endParaRPr lang="en-US"/>
        </a:p>
      </dgm:t>
    </dgm:pt>
    <mc:AlternateContent xmlns:mc="http://schemas.openxmlformats.org/markup-compatibility/2006">
      <mc:Choice xmlns:a14="http://schemas.microsoft.com/office/drawing/2010/main" Requires="a14">
        <dgm:pt modelId="{B656A91C-667D-4B40-9038-4C73C77B267C}">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000" i="0" smtClean="0">
                        <a:latin typeface="Cambria Math" panose="02040503050406030204" pitchFamily="18" charset="0"/>
                        <a:ea typeface="Cambria Math" panose="02040503050406030204" pitchFamily="18" charset="0"/>
                      </a:rPr>
                      <m:t>τ</m:t>
                    </m:r>
                  </m:oMath>
                </m:oMathPara>
              </a14:m>
              <a:endParaRPr lang="en-US" sz="1000" i="0" dirty="0"/>
            </a:p>
          </dgm:t>
        </dgm:pt>
      </mc:Choice>
      <mc:Fallback>
        <dgm:pt modelId="{B656A91C-667D-4B40-9038-4C73C77B267C}">
          <dgm:prSet phldrT="[Text]" custT="1"/>
          <dgm:spPr/>
          <dgm:t>
            <a:bodyPr/>
            <a:lstStyle/>
            <a:p>
              <a:pPr/>
              <a:r>
                <a:rPr lang="en-US" sz="1000" i="0">
                  <a:latin typeface="Cambria Math" panose="02040503050406030204" pitchFamily="18" charset="0"/>
                  <a:ea typeface="Cambria Math" panose="02040503050406030204" pitchFamily="18" charset="0"/>
                </a:rPr>
                <a:t>τ</a:t>
              </a:r>
              <a:endParaRPr lang="en-US" sz="1000" i="0" dirty="0"/>
            </a:p>
          </dgm:t>
        </dgm:pt>
      </mc:Fallback>
    </mc:AlternateContent>
    <dgm:pt modelId="{F4B5FE1A-FB50-C74E-83D5-10600A4397B7}" type="parTrans" cxnId="{70C2909F-B751-A442-BF3F-A84491E67134}">
      <dgm:prSet/>
      <dgm:spPr/>
      <dgm:t>
        <a:bodyPr/>
        <a:lstStyle/>
        <a:p>
          <a:endParaRPr lang="en-US" sz="1000" i="0"/>
        </a:p>
      </dgm:t>
    </dgm:pt>
    <dgm:pt modelId="{513FF686-94FC-3742-B7D2-22E34B7EC951}" type="sibTrans" cxnId="{70C2909F-B751-A442-BF3F-A84491E67134}">
      <dgm:prSet/>
      <dgm:spPr/>
      <dgm:t>
        <a:bodyPr/>
        <a:lstStyle/>
        <a:p>
          <a:endParaRPr lang="en-US" sz="1000" i="0"/>
        </a:p>
      </dgm:t>
    </dgm:pt>
    <dgm:pt modelId="{882F8818-2B37-0343-95F7-4F3A433EF456}">
      <dgm:prSet phldrT="[Text]" custT="1"/>
      <dgm:spPr/>
      <dgm:t>
        <a:bodyPr/>
        <a:lstStyle/>
        <a:p>
          <a:pPr/>
          <a:r>
            <a:rPr lang="en-US" sz="1000" i="0" dirty="0"/>
            <a:t>Hybrid</a:t>
          </a:r>
        </a:p>
      </dgm:t>
    </dgm:pt>
    <dgm:pt modelId="{A257FF65-51C2-CC40-8451-DE19E0475CEE}" type="parTrans" cxnId="{650813E0-B1BA-C14E-A4BB-9B32970780C6}">
      <dgm:prSet/>
      <dgm:spPr/>
      <dgm:t>
        <a:bodyPr/>
        <a:lstStyle/>
        <a:p>
          <a:endParaRPr lang="en-US" sz="1000" i="0"/>
        </a:p>
      </dgm:t>
    </dgm:pt>
    <dgm:pt modelId="{A4B9B548-2CA1-9745-B641-D47D8252CB5A}" type="sibTrans" cxnId="{650813E0-B1BA-C14E-A4BB-9B32970780C6}">
      <dgm:prSet/>
      <dgm:spPr/>
      <dgm:t>
        <a:bodyPr/>
        <a:lstStyle/>
        <a:p>
          <a:endParaRPr lang="en-US" sz="1000" i="0"/>
        </a:p>
      </dgm:t>
    </dgm:pt>
    <dgm:pt modelId="{002ACB7E-345D-2641-90EF-39C816AEDFDD}" type="asst">
      <dgm:prSet phldrT="[Text]" custT="1"/>
      <dgm:spPr/>
      <dgm:t>
        <a:bodyPr/>
        <a:lstStyle/>
        <a:p>
          <a:pPr/>
          <a:r>
            <a:rPr lang="en-US" sz="1000" i="0" dirty="0"/>
            <a:t>Fractional Fungible</a:t>
          </a:r>
        </a:p>
      </dgm:t>
    </dgm:pt>
    <dgm:pt modelId="{3DECB144-DA45-6A4A-9A1E-FC8BE29BA18A}" type="sibTrans" cxnId="{1258457E-8C0E-8D46-85FC-067E245F5737}">
      <dgm:prSet/>
      <dgm:spPr/>
      <dgm:t>
        <a:bodyPr/>
        <a:lstStyle/>
        <a:p>
          <a:endParaRPr lang="en-US" sz="1000" i="0"/>
        </a:p>
      </dgm:t>
    </dgm:pt>
    <dgm:pt modelId="{F3FDA0F3-5F22-704A-B16B-A990F729844B}" type="parTrans" cxnId="{1258457E-8C0E-8D46-85FC-067E245F5737}">
      <dgm:prSet/>
      <dgm:spPr/>
      <dgm:t>
        <a:bodyPr/>
        <a:lstStyle/>
        <a:p>
          <a:endParaRPr lang="en-US" sz="1000" i="0"/>
        </a:p>
      </dgm:t>
    </dgm:pt>
    <dgm:pt modelId="{8A89B092-A249-3E42-9782-74ECB8AAF114}" type="asst">
      <dgm:prSet phldrT="[Text]" custT="1"/>
      <dgm:spPr/>
      <dgm:t>
        <a:bodyPr/>
        <a:lstStyle/>
        <a:p>
          <a:pPr/>
          <a:r>
            <a:rPr lang="en-US" sz="1000" i="0" dirty="0"/>
            <a:t>Whole Fungible</a:t>
          </a:r>
        </a:p>
      </dgm:t>
    </dgm:pt>
    <dgm:pt modelId="{713BDCDB-E726-8C42-AF06-0D7C813D47C8}" type="sibTrans" cxnId="{AF322815-2E8C-754F-A55B-BAC11E441846}">
      <dgm:prSet/>
      <dgm:spPr/>
      <dgm:t>
        <a:bodyPr/>
        <a:lstStyle/>
        <a:p>
          <a:endParaRPr lang="en-US" sz="1000" i="0"/>
        </a:p>
      </dgm:t>
    </dgm:pt>
    <dgm:pt modelId="{F19DC55F-9ABE-2446-9E80-DC5985213760}" type="parTrans" cxnId="{AF322815-2E8C-754F-A55B-BAC11E441846}">
      <dgm:prSet/>
      <dgm:spPr/>
      <dgm:t>
        <a:bodyPr/>
        <a:lstStyle/>
        <a:p>
          <a:endParaRPr lang="en-US" sz="1000" i="0"/>
        </a:p>
      </dgm:t>
    </dgm:pt>
    <dgm:pt modelId="{CF6D43F7-F443-8846-93C3-050CD2802EE0}" type="asst">
      <dgm:prSet phldrT="[Text]" custT="1"/>
      <dgm:spPr/>
      <dgm:t>
        <a:bodyPr/>
        <a:lstStyle/>
        <a:p>
          <a:pPr/>
          <a:r>
            <a:rPr lang="en-US" sz="1000" i="0" dirty="0"/>
            <a:t>Fractional Non-Fungible</a:t>
          </a:r>
        </a:p>
      </dgm:t>
    </dgm:pt>
    <dgm:pt modelId="{F286AD69-785E-6542-8E87-7600FBA6E19A}" type="sibTrans" cxnId="{74A77008-3E9D-284F-9635-F9E686E5915A}">
      <dgm:prSet/>
      <dgm:spPr/>
      <dgm:t>
        <a:bodyPr/>
        <a:lstStyle/>
        <a:p>
          <a:endParaRPr lang="en-US" sz="1000" i="0"/>
        </a:p>
      </dgm:t>
    </dgm:pt>
    <dgm:pt modelId="{DD04FDA0-1622-DB48-8C54-8FF6C6CC829E}" type="parTrans" cxnId="{74A77008-3E9D-284F-9635-F9E686E5915A}">
      <dgm:prSet/>
      <dgm:spPr/>
      <dgm:t>
        <a:bodyPr/>
        <a:lstStyle/>
        <a:p>
          <a:endParaRPr lang="en-US" sz="1000" i="0"/>
        </a:p>
      </dgm:t>
    </dgm:pt>
    <dgm:pt modelId="{5A602DD5-3838-5743-BD12-EAE5F555FC5D}">
      <dgm:prSet phldrT="[Text]" custT="1"/>
      <dgm:spPr/>
      <dgm:t>
        <a:bodyPr/>
        <a:lstStyle/>
        <a:p>
          <a:r>
            <a:rPr lang="en-US" sz="1000" i="0" dirty="0"/>
            <a:t>Singleton</a:t>
          </a:r>
        </a:p>
      </dgm:t>
    </dgm:pt>
    <dgm:pt modelId="{B6FE12AC-BE44-CB44-A7BF-98157159260A}" type="sibTrans" cxnId="{D4F3721A-F309-4240-A473-D5CA0998975B}">
      <dgm:prSet/>
      <dgm:spPr/>
      <dgm:t>
        <a:bodyPr/>
        <a:lstStyle/>
        <a:p>
          <a:endParaRPr lang="en-US" sz="1000" i="0"/>
        </a:p>
      </dgm:t>
    </dgm:pt>
    <dgm:pt modelId="{0D8B1FA4-6AC5-E745-83B2-6BEE39297261}" type="parTrans" cxnId="{D4F3721A-F309-4240-A473-D5CA0998975B}">
      <dgm:prSet/>
      <dgm:spPr/>
      <dgm:t>
        <a:bodyPr/>
        <a:lstStyle/>
        <a:p>
          <a:endParaRPr lang="en-US" sz="1000" i="0"/>
        </a:p>
      </dgm:t>
    </dgm:pt>
    <dgm:pt modelId="{37B558FB-2522-D440-BB93-6654AD3B2D7C}" type="pres">
      <dgm:prSet presAssocID="{C3824C5C-AE0F-A14F-B8EF-DCC34C6DDF81}" presName="hierChild1" presStyleCnt="0">
        <dgm:presLayoutVars>
          <dgm:chPref val="1"/>
          <dgm:dir/>
          <dgm:animOne val="branch"/>
          <dgm:animLvl val="lvl"/>
          <dgm:resizeHandles/>
        </dgm:presLayoutVars>
      </dgm:prSet>
      <dgm:spPr/>
    </dgm:pt>
    <dgm:pt modelId="{AC0533D1-B397-AF46-9B7A-E4508C25CD7B}" type="pres">
      <dgm:prSet presAssocID="{B656A91C-667D-4B40-9038-4C73C77B267C}" presName="hierRoot1" presStyleCnt="0"/>
      <dgm:spPr/>
    </dgm:pt>
    <dgm:pt modelId="{45A61753-EE26-3647-9364-5C3180446C3B}" type="pres">
      <dgm:prSet presAssocID="{B656A91C-667D-4B40-9038-4C73C77B267C}" presName="composite" presStyleCnt="0"/>
      <dgm:spPr/>
    </dgm:pt>
    <dgm:pt modelId="{80037B8C-C95D-0E47-BA17-15E8BE2AD654}" type="pres">
      <dgm:prSet presAssocID="{B656A91C-667D-4B40-9038-4C73C77B267C}" presName="background" presStyleLbl="node0" presStyleIdx="0" presStyleCnt="1"/>
      <dgm:spPr/>
    </dgm:pt>
    <dgm:pt modelId="{32DD39B2-5581-E248-81A1-33EFFA6C478D}" type="pres">
      <dgm:prSet presAssocID="{B656A91C-667D-4B40-9038-4C73C77B267C}" presName="text" presStyleLbl="fgAcc0" presStyleIdx="0" presStyleCnt="1">
        <dgm:presLayoutVars>
          <dgm:chPref val="3"/>
        </dgm:presLayoutVars>
      </dgm:prSet>
      <dgm:spPr/>
    </dgm:pt>
    <dgm:pt modelId="{02DBC391-5AD6-394A-82DA-E9C8F333F960}" type="pres">
      <dgm:prSet presAssocID="{B656A91C-667D-4B40-9038-4C73C77B267C}" presName="hierChild2" presStyleCnt="0"/>
      <dgm:spPr/>
    </dgm:pt>
    <dgm:pt modelId="{5084F751-CF18-B241-B68A-F27CB6239353}" type="pres">
      <dgm:prSet presAssocID="{F3FDA0F3-5F22-704A-B16B-A990F729844B}" presName="Name10" presStyleLbl="parChTrans1D2" presStyleIdx="0" presStyleCnt="5"/>
      <dgm:spPr/>
    </dgm:pt>
    <dgm:pt modelId="{4F989370-F569-A344-993D-306581F4B269}" type="pres">
      <dgm:prSet presAssocID="{002ACB7E-345D-2641-90EF-39C816AEDFDD}" presName="hierRoot2" presStyleCnt="0"/>
      <dgm:spPr/>
    </dgm:pt>
    <dgm:pt modelId="{3EAD227D-25BA-D640-BF9F-A6066EA8F83A}" type="pres">
      <dgm:prSet presAssocID="{002ACB7E-345D-2641-90EF-39C816AEDFDD}" presName="composite2" presStyleCnt="0"/>
      <dgm:spPr/>
    </dgm:pt>
    <dgm:pt modelId="{D02B80E5-0909-5249-8B3D-C4CCC652E039}" type="pres">
      <dgm:prSet presAssocID="{002ACB7E-345D-2641-90EF-39C816AEDFDD}" presName="background2" presStyleLbl="asst1" presStyleIdx="0" presStyleCnt="3"/>
      <dgm:spPr/>
    </dgm:pt>
    <dgm:pt modelId="{A8F2CDB4-9890-2C42-9CFC-9990A83D01B3}" type="pres">
      <dgm:prSet presAssocID="{002ACB7E-345D-2641-90EF-39C816AEDFDD}" presName="text2" presStyleLbl="fgAcc2" presStyleIdx="0" presStyleCnt="5">
        <dgm:presLayoutVars>
          <dgm:chPref val="3"/>
        </dgm:presLayoutVars>
      </dgm:prSet>
      <dgm:spPr/>
    </dgm:pt>
    <dgm:pt modelId="{1A08493B-5A36-5B47-9567-3A3C99E33EA6}" type="pres">
      <dgm:prSet presAssocID="{002ACB7E-345D-2641-90EF-39C816AEDFDD}" presName="hierChild3" presStyleCnt="0"/>
      <dgm:spPr/>
    </dgm:pt>
    <dgm:pt modelId="{C3364F79-6C43-574B-B812-47CECB72F28D}" type="pres">
      <dgm:prSet presAssocID="{F19DC55F-9ABE-2446-9E80-DC5985213760}" presName="Name10" presStyleLbl="parChTrans1D2" presStyleIdx="1" presStyleCnt="5"/>
      <dgm:spPr/>
    </dgm:pt>
    <dgm:pt modelId="{E846C630-3BDC-2448-B38A-31BD1758CAD6}" type="pres">
      <dgm:prSet presAssocID="{8A89B092-A249-3E42-9782-74ECB8AAF114}" presName="hierRoot2" presStyleCnt="0"/>
      <dgm:spPr/>
    </dgm:pt>
    <dgm:pt modelId="{E90B6A5B-BB3D-8341-A93E-0B17565E4BEA}" type="pres">
      <dgm:prSet presAssocID="{8A89B092-A249-3E42-9782-74ECB8AAF114}" presName="composite2" presStyleCnt="0"/>
      <dgm:spPr/>
    </dgm:pt>
    <dgm:pt modelId="{03560DA3-8783-9544-B7A3-DCCDF50ECC83}" type="pres">
      <dgm:prSet presAssocID="{8A89B092-A249-3E42-9782-74ECB8AAF114}" presName="background2" presStyleLbl="asst1" presStyleIdx="1" presStyleCnt="3"/>
      <dgm:spPr/>
    </dgm:pt>
    <dgm:pt modelId="{E930C119-2464-6941-8964-8D9F45F277C2}" type="pres">
      <dgm:prSet presAssocID="{8A89B092-A249-3E42-9782-74ECB8AAF114}" presName="text2" presStyleLbl="fgAcc2" presStyleIdx="1" presStyleCnt="5">
        <dgm:presLayoutVars>
          <dgm:chPref val="3"/>
        </dgm:presLayoutVars>
      </dgm:prSet>
      <dgm:spPr/>
    </dgm:pt>
    <dgm:pt modelId="{29E16F0E-552D-9D4D-8852-028669C97DCB}" type="pres">
      <dgm:prSet presAssocID="{8A89B092-A249-3E42-9782-74ECB8AAF114}" presName="hierChild3" presStyleCnt="0"/>
      <dgm:spPr/>
    </dgm:pt>
    <dgm:pt modelId="{9D6762FF-8BC4-5544-8F8D-E5FCA2CAD4BF}" type="pres">
      <dgm:prSet presAssocID="{DD04FDA0-1622-DB48-8C54-8FF6C6CC829E}" presName="Name10" presStyleLbl="parChTrans1D2" presStyleIdx="2" presStyleCnt="5"/>
      <dgm:spPr/>
    </dgm:pt>
    <dgm:pt modelId="{269EACC1-46E2-1F4A-BA6B-BDD7E1298B7A}" type="pres">
      <dgm:prSet presAssocID="{CF6D43F7-F443-8846-93C3-050CD2802EE0}" presName="hierRoot2" presStyleCnt="0"/>
      <dgm:spPr/>
    </dgm:pt>
    <dgm:pt modelId="{7C529614-D449-924C-BDC6-B5B3BA9B3C6C}" type="pres">
      <dgm:prSet presAssocID="{CF6D43F7-F443-8846-93C3-050CD2802EE0}" presName="composite2" presStyleCnt="0"/>
      <dgm:spPr/>
    </dgm:pt>
    <dgm:pt modelId="{CBE931C7-CEE3-3E4F-8E25-C746EE710203}" type="pres">
      <dgm:prSet presAssocID="{CF6D43F7-F443-8846-93C3-050CD2802EE0}" presName="background2" presStyleLbl="asst1" presStyleIdx="2" presStyleCnt="3"/>
      <dgm:spPr/>
    </dgm:pt>
    <dgm:pt modelId="{5FFEB7F5-4710-F448-B88E-7360D1C7F471}" type="pres">
      <dgm:prSet presAssocID="{CF6D43F7-F443-8846-93C3-050CD2802EE0}" presName="text2" presStyleLbl="fgAcc2" presStyleIdx="2" presStyleCnt="5">
        <dgm:presLayoutVars>
          <dgm:chPref val="3"/>
        </dgm:presLayoutVars>
      </dgm:prSet>
      <dgm:spPr/>
    </dgm:pt>
    <dgm:pt modelId="{BBA5E044-D376-3F48-8A71-0F652844D8F3}" type="pres">
      <dgm:prSet presAssocID="{CF6D43F7-F443-8846-93C3-050CD2802EE0}" presName="hierChild3" presStyleCnt="0"/>
      <dgm:spPr/>
    </dgm:pt>
    <dgm:pt modelId="{E347129A-7799-2345-82A1-9533EB34CCEF}" type="pres">
      <dgm:prSet presAssocID="{0D8B1FA4-6AC5-E745-83B2-6BEE39297261}" presName="Name10" presStyleLbl="parChTrans1D2" presStyleIdx="3" presStyleCnt="5"/>
      <dgm:spPr/>
    </dgm:pt>
    <dgm:pt modelId="{E1E56AA5-EC0C-5E4C-A4B7-97C56AC8FA8A}" type="pres">
      <dgm:prSet presAssocID="{5A602DD5-3838-5743-BD12-EAE5F555FC5D}" presName="hierRoot2" presStyleCnt="0"/>
      <dgm:spPr/>
    </dgm:pt>
    <dgm:pt modelId="{53222182-27D9-EC4B-9E0F-E66CF4351EBE}" type="pres">
      <dgm:prSet presAssocID="{5A602DD5-3838-5743-BD12-EAE5F555FC5D}" presName="composite2" presStyleCnt="0"/>
      <dgm:spPr/>
    </dgm:pt>
    <dgm:pt modelId="{47E577ED-349A-F742-869E-54005424E76E}" type="pres">
      <dgm:prSet presAssocID="{5A602DD5-3838-5743-BD12-EAE5F555FC5D}" presName="background2" presStyleLbl="node2" presStyleIdx="0" presStyleCnt="2"/>
      <dgm:spPr/>
    </dgm:pt>
    <dgm:pt modelId="{F666909F-0078-AD4C-A7A9-4E445919C5A0}" type="pres">
      <dgm:prSet presAssocID="{5A602DD5-3838-5743-BD12-EAE5F555FC5D}" presName="text2" presStyleLbl="fgAcc2" presStyleIdx="3" presStyleCnt="5">
        <dgm:presLayoutVars>
          <dgm:chPref val="3"/>
        </dgm:presLayoutVars>
      </dgm:prSet>
      <dgm:spPr/>
    </dgm:pt>
    <dgm:pt modelId="{8B9D4265-8D62-E349-AC82-8E6E394E0183}" type="pres">
      <dgm:prSet presAssocID="{5A602DD5-3838-5743-BD12-EAE5F555FC5D}" presName="hierChild3" presStyleCnt="0"/>
      <dgm:spPr/>
    </dgm:pt>
    <dgm:pt modelId="{AE028A15-BE9B-7F40-A382-AB350C3EF14A}" type="pres">
      <dgm:prSet presAssocID="{A257FF65-51C2-CC40-8451-DE19E0475CEE}" presName="Name10" presStyleLbl="parChTrans1D2" presStyleIdx="4" presStyleCnt="5"/>
      <dgm:spPr/>
    </dgm:pt>
    <dgm:pt modelId="{D4E67D55-E62E-E24A-A694-11750E2944AF}" type="pres">
      <dgm:prSet presAssocID="{882F8818-2B37-0343-95F7-4F3A433EF456}" presName="hierRoot2" presStyleCnt="0"/>
      <dgm:spPr/>
    </dgm:pt>
    <dgm:pt modelId="{87B3BDCA-49A9-9B49-A3A5-34F66F144869}" type="pres">
      <dgm:prSet presAssocID="{882F8818-2B37-0343-95F7-4F3A433EF456}" presName="composite2" presStyleCnt="0"/>
      <dgm:spPr/>
    </dgm:pt>
    <dgm:pt modelId="{433CEFFC-E08F-194B-8BF0-1D46B0F54FFD}" type="pres">
      <dgm:prSet presAssocID="{882F8818-2B37-0343-95F7-4F3A433EF456}" presName="background2" presStyleLbl="node2" presStyleIdx="1" presStyleCnt="2"/>
      <dgm:spPr/>
    </dgm:pt>
    <dgm:pt modelId="{A4939823-E3AA-C643-8663-E5DAB4ED09A9}" type="pres">
      <dgm:prSet presAssocID="{882F8818-2B37-0343-95F7-4F3A433EF456}" presName="text2" presStyleLbl="fgAcc2" presStyleIdx="4" presStyleCnt="5">
        <dgm:presLayoutVars>
          <dgm:chPref val="3"/>
        </dgm:presLayoutVars>
      </dgm:prSet>
      <dgm:spPr/>
    </dgm:pt>
    <dgm:pt modelId="{D65503C3-96CE-0D40-82D2-E5E86CF3A843}" type="pres">
      <dgm:prSet presAssocID="{882F8818-2B37-0343-95F7-4F3A433EF456}" presName="hierChild3" presStyleCnt="0"/>
      <dgm:spPr/>
    </dgm:pt>
  </dgm:ptLst>
  <dgm:cxnLst>
    <dgm:cxn modelId="{74A77008-3E9D-284F-9635-F9E686E5915A}" srcId="{B656A91C-667D-4B40-9038-4C73C77B267C}" destId="{CF6D43F7-F443-8846-93C3-050CD2802EE0}" srcOrd="2" destOrd="0" parTransId="{DD04FDA0-1622-DB48-8C54-8FF6C6CC829E}" sibTransId="{F286AD69-785E-6542-8E87-7600FBA6E19A}"/>
    <dgm:cxn modelId="{67848114-461E-CA42-B485-6DCEE279B60E}" type="presOf" srcId="{B656A91C-667D-4B40-9038-4C73C77B267C}" destId="{32DD39B2-5581-E248-81A1-33EFFA6C478D}" srcOrd="0" destOrd="0" presId="urn:microsoft.com/office/officeart/2005/8/layout/hierarchy1"/>
    <dgm:cxn modelId="{AF322815-2E8C-754F-A55B-BAC11E441846}" srcId="{B656A91C-667D-4B40-9038-4C73C77B267C}" destId="{8A89B092-A249-3E42-9782-74ECB8AAF114}" srcOrd="1" destOrd="0" parTransId="{F19DC55F-9ABE-2446-9E80-DC5985213760}" sibTransId="{713BDCDB-E726-8C42-AF06-0D7C813D47C8}"/>
    <dgm:cxn modelId="{D4F3721A-F309-4240-A473-D5CA0998975B}" srcId="{B656A91C-667D-4B40-9038-4C73C77B267C}" destId="{5A602DD5-3838-5743-BD12-EAE5F555FC5D}" srcOrd="3" destOrd="0" parTransId="{0D8B1FA4-6AC5-E745-83B2-6BEE39297261}" sibTransId="{B6FE12AC-BE44-CB44-A7BF-98157159260A}"/>
    <dgm:cxn modelId="{514F132F-8E65-E240-8B33-F4208AC0CC28}" type="presOf" srcId="{882F8818-2B37-0343-95F7-4F3A433EF456}" destId="{A4939823-E3AA-C643-8663-E5DAB4ED09A9}" srcOrd="0" destOrd="0" presId="urn:microsoft.com/office/officeart/2005/8/layout/hierarchy1"/>
    <dgm:cxn modelId="{0977A743-7A31-E14C-92BC-20272E536110}" type="presOf" srcId="{DD04FDA0-1622-DB48-8C54-8FF6C6CC829E}" destId="{9D6762FF-8BC4-5544-8F8D-E5FCA2CAD4BF}" srcOrd="0" destOrd="0" presId="urn:microsoft.com/office/officeart/2005/8/layout/hierarchy1"/>
    <dgm:cxn modelId="{F5A59D6A-4953-D94E-BF14-57CE1EFD2A36}" type="presOf" srcId="{8A89B092-A249-3E42-9782-74ECB8AAF114}" destId="{E930C119-2464-6941-8964-8D9F45F277C2}" srcOrd="0" destOrd="0" presId="urn:microsoft.com/office/officeart/2005/8/layout/hierarchy1"/>
    <dgm:cxn modelId="{938BD36E-6AE7-F844-A29C-8A19DF5664CD}" type="presOf" srcId="{A257FF65-51C2-CC40-8451-DE19E0475CEE}" destId="{AE028A15-BE9B-7F40-A382-AB350C3EF14A}" srcOrd="0" destOrd="0" presId="urn:microsoft.com/office/officeart/2005/8/layout/hierarchy1"/>
    <dgm:cxn modelId="{8AC72D79-01CB-E84F-AE58-388C5B5F861A}" type="presOf" srcId="{F3FDA0F3-5F22-704A-B16B-A990F729844B}" destId="{5084F751-CF18-B241-B68A-F27CB6239353}"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70C2909F-B751-A442-BF3F-A84491E67134}" srcId="{C3824C5C-AE0F-A14F-B8EF-DCC34C6DDF81}" destId="{B656A91C-667D-4B40-9038-4C73C77B267C}" srcOrd="0" destOrd="0" parTransId="{F4B5FE1A-FB50-C74E-83D5-10600A4397B7}" sibTransId="{513FF686-94FC-3742-B7D2-22E34B7EC951}"/>
    <dgm:cxn modelId="{F2BF31A2-4879-D848-A1B3-0D5D67DFF93A}" type="presOf" srcId="{C3824C5C-AE0F-A14F-B8EF-DCC34C6DDF81}" destId="{37B558FB-2522-D440-BB93-6654AD3B2D7C}" srcOrd="0" destOrd="0" presId="urn:microsoft.com/office/officeart/2005/8/layout/hierarchy1"/>
    <dgm:cxn modelId="{D68D6ABB-BD10-134C-9903-E5EEF453717C}" type="presOf" srcId="{CF6D43F7-F443-8846-93C3-050CD2802EE0}" destId="{5FFEB7F5-4710-F448-B88E-7360D1C7F471}" srcOrd="0" destOrd="0" presId="urn:microsoft.com/office/officeart/2005/8/layout/hierarchy1"/>
    <dgm:cxn modelId="{5766E1CB-365D-434B-B2BA-560A68E8710A}" type="presOf" srcId="{0D8B1FA4-6AC5-E745-83B2-6BEE39297261}" destId="{E347129A-7799-2345-82A1-9533EB34CCEF}" srcOrd="0" destOrd="0" presId="urn:microsoft.com/office/officeart/2005/8/layout/hierarchy1"/>
    <dgm:cxn modelId="{95EF19CE-4E94-F643-88E7-3412A8027DE2}" type="presOf" srcId="{5A602DD5-3838-5743-BD12-EAE5F555FC5D}" destId="{F666909F-0078-AD4C-A7A9-4E445919C5A0}" srcOrd="0" destOrd="0" presId="urn:microsoft.com/office/officeart/2005/8/layout/hierarchy1"/>
    <dgm:cxn modelId="{650813E0-B1BA-C14E-A4BB-9B32970780C6}" srcId="{B656A91C-667D-4B40-9038-4C73C77B267C}" destId="{882F8818-2B37-0343-95F7-4F3A433EF456}" srcOrd="4" destOrd="0" parTransId="{A257FF65-51C2-CC40-8451-DE19E0475CEE}" sibTransId="{A4B9B548-2CA1-9745-B641-D47D8252CB5A}"/>
    <dgm:cxn modelId="{7BA493E9-DFB3-7543-BEF5-FE8BCBBEFF63}" type="presOf" srcId="{002ACB7E-345D-2641-90EF-39C816AEDFDD}" destId="{A8F2CDB4-9890-2C42-9CFC-9990A83D01B3}" srcOrd="0" destOrd="0" presId="urn:microsoft.com/office/officeart/2005/8/layout/hierarchy1"/>
    <dgm:cxn modelId="{A5511CFC-F3AD-C149-8AB2-2261BF9F77B1}" type="presOf" srcId="{F19DC55F-9ABE-2446-9E80-DC5985213760}" destId="{C3364F79-6C43-574B-B812-47CECB72F28D}" srcOrd="0" destOrd="0" presId="urn:microsoft.com/office/officeart/2005/8/layout/hierarchy1"/>
    <dgm:cxn modelId="{7169BA60-C39C-1644-9991-E7F5BDC05D0C}" type="presParOf" srcId="{37B558FB-2522-D440-BB93-6654AD3B2D7C}" destId="{AC0533D1-B397-AF46-9B7A-E4508C25CD7B}" srcOrd="0" destOrd="0" presId="urn:microsoft.com/office/officeart/2005/8/layout/hierarchy1"/>
    <dgm:cxn modelId="{70129D0F-9282-4E44-82C2-16287D8DA98B}" type="presParOf" srcId="{AC0533D1-B397-AF46-9B7A-E4508C25CD7B}" destId="{45A61753-EE26-3647-9364-5C3180446C3B}" srcOrd="0" destOrd="0" presId="urn:microsoft.com/office/officeart/2005/8/layout/hierarchy1"/>
    <dgm:cxn modelId="{FF434361-0C38-1F43-B2D1-9C0873C5D4C1}" type="presParOf" srcId="{45A61753-EE26-3647-9364-5C3180446C3B}" destId="{80037B8C-C95D-0E47-BA17-15E8BE2AD654}" srcOrd="0" destOrd="0" presId="urn:microsoft.com/office/officeart/2005/8/layout/hierarchy1"/>
    <dgm:cxn modelId="{463B59FC-481E-EA47-935E-818C4A89BB3D}" type="presParOf" srcId="{45A61753-EE26-3647-9364-5C3180446C3B}" destId="{32DD39B2-5581-E248-81A1-33EFFA6C478D}" srcOrd="1" destOrd="0" presId="urn:microsoft.com/office/officeart/2005/8/layout/hierarchy1"/>
    <dgm:cxn modelId="{B445AC90-C7BC-3C40-A164-56D6087E26BA}" type="presParOf" srcId="{AC0533D1-B397-AF46-9B7A-E4508C25CD7B}" destId="{02DBC391-5AD6-394A-82DA-E9C8F333F960}" srcOrd="1" destOrd="0" presId="urn:microsoft.com/office/officeart/2005/8/layout/hierarchy1"/>
    <dgm:cxn modelId="{8D6B8779-60AE-1145-B723-1382547A9832}" type="presParOf" srcId="{02DBC391-5AD6-394A-82DA-E9C8F333F960}" destId="{5084F751-CF18-B241-B68A-F27CB6239353}" srcOrd="0" destOrd="0" presId="urn:microsoft.com/office/officeart/2005/8/layout/hierarchy1"/>
    <dgm:cxn modelId="{F5A65A53-A24C-F748-AA91-D0D6DCB439AE}" type="presParOf" srcId="{02DBC391-5AD6-394A-82DA-E9C8F333F960}" destId="{4F989370-F569-A344-993D-306581F4B269}" srcOrd="1" destOrd="0" presId="urn:microsoft.com/office/officeart/2005/8/layout/hierarchy1"/>
    <dgm:cxn modelId="{146697CB-E1D2-FF44-856A-85F856459D3D}" type="presParOf" srcId="{4F989370-F569-A344-993D-306581F4B269}" destId="{3EAD227D-25BA-D640-BF9F-A6066EA8F83A}" srcOrd="0" destOrd="0" presId="urn:microsoft.com/office/officeart/2005/8/layout/hierarchy1"/>
    <dgm:cxn modelId="{F1E8C8BD-61B6-5944-885B-FD8C1FBCE99D}" type="presParOf" srcId="{3EAD227D-25BA-D640-BF9F-A6066EA8F83A}" destId="{D02B80E5-0909-5249-8B3D-C4CCC652E039}" srcOrd="0" destOrd="0" presId="urn:microsoft.com/office/officeart/2005/8/layout/hierarchy1"/>
    <dgm:cxn modelId="{4EF98BE0-B0B8-3442-B377-99EF2C4A4736}" type="presParOf" srcId="{3EAD227D-25BA-D640-BF9F-A6066EA8F83A}" destId="{A8F2CDB4-9890-2C42-9CFC-9990A83D01B3}" srcOrd="1" destOrd="0" presId="urn:microsoft.com/office/officeart/2005/8/layout/hierarchy1"/>
    <dgm:cxn modelId="{18553E33-F7BB-2A46-8B91-3A02E5A5AD5A}" type="presParOf" srcId="{4F989370-F569-A344-993D-306581F4B269}" destId="{1A08493B-5A36-5B47-9567-3A3C99E33EA6}" srcOrd="1" destOrd="0" presId="urn:microsoft.com/office/officeart/2005/8/layout/hierarchy1"/>
    <dgm:cxn modelId="{6D86C643-9E39-164C-9792-6F85D381A126}" type="presParOf" srcId="{02DBC391-5AD6-394A-82DA-E9C8F333F960}" destId="{C3364F79-6C43-574B-B812-47CECB72F28D}" srcOrd="2" destOrd="0" presId="urn:microsoft.com/office/officeart/2005/8/layout/hierarchy1"/>
    <dgm:cxn modelId="{C2E5A9D3-BED2-F447-B1EF-A1D1BB811888}" type="presParOf" srcId="{02DBC391-5AD6-394A-82DA-E9C8F333F960}" destId="{E846C630-3BDC-2448-B38A-31BD1758CAD6}" srcOrd="3" destOrd="0" presId="urn:microsoft.com/office/officeart/2005/8/layout/hierarchy1"/>
    <dgm:cxn modelId="{56F110C7-90F1-E34B-BB60-289753B1D0DD}" type="presParOf" srcId="{E846C630-3BDC-2448-B38A-31BD1758CAD6}" destId="{E90B6A5B-BB3D-8341-A93E-0B17565E4BEA}" srcOrd="0" destOrd="0" presId="urn:microsoft.com/office/officeart/2005/8/layout/hierarchy1"/>
    <dgm:cxn modelId="{0394E10A-6F27-EE4F-9398-42BB333B9F3C}" type="presParOf" srcId="{E90B6A5B-BB3D-8341-A93E-0B17565E4BEA}" destId="{03560DA3-8783-9544-B7A3-DCCDF50ECC83}" srcOrd="0" destOrd="0" presId="urn:microsoft.com/office/officeart/2005/8/layout/hierarchy1"/>
    <dgm:cxn modelId="{86F26B1A-6F37-6A45-98F7-0AF12AED6658}" type="presParOf" srcId="{E90B6A5B-BB3D-8341-A93E-0B17565E4BEA}" destId="{E930C119-2464-6941-8964-8D9F45F277C2}" srcOrd="1" destOrd="0" presId="urn:microsoft.com/office/officeart/2005/8/layout/hierarchy1"/>
    <dgm:cxn modelId="{C8683873-691C-DA42-BDC4-1960A9744C62}" type="presParOf" srcId="{E846C630-3BDC-2448-B38A-31BD1758CAD6}" destId="{29E16F0E-552D-9D4D-8852-028669C97DCB}" srcOrd="1" destOrd="0" presId="urn:microsoft.com/office/officeart/2005/8/layout/hierarchy1"/>
    <dgm:cxn modelId="{89626EB9-8858-0F4D-85BB-54859C1A7C77}" type="presParOf" srcId="{02DBC391-5AD6-394A-82DA-E9C8F333F960}" destId="{9D6762FF-8BC4-5544-8F8D-E5FCA2CAD4BF}" srcOrd="4" destOrd="0" presId="urn:microsoft.com/office/officeart/2005/8/layout/hierarchy1"/>
    <dgm:cxn modelId="{339CA5D6-3ECB-A742-9484-E6D95C65D9BC}" type="presParOf" srcId="{02DBC391-5AD6-394A-82DA-E9C8F333F960}" destId="{269EACC1-46E2-1F4A-BA6B-BDD7E1298B7A}" srcOrd="5" destOrd="0" presId="urn:microsoft.com/office/officeart/2005/8/layout/hierarchy1"/>
    <dgm:cxn modelId="{0C90BC76-CF4F-6644-A201-CFC6F62B85A8}" type="presParOf" srcId="{269EACC1-46E2-1F4A-BA6B-BDD7E1298B7A}" destId="{7C529614-D449-924C-BDC6-B5B3BA9B3C6C}" srcOrd="0" destOrd="0" presId="urn:microsoft.com/office/officeart/2005/8/layout/hierarchy1"/>
    <dgm:cxn modelId="{939052BE-BE86-514B-A9F7-43E57EC10574}" type="presParOf" srcId="{7C529614-D449-924C-BDC6-B5B3BA9B3C6C}" destId="{CBE931C7-CEE3-3E4F-8E25-C746EE710203}" srcOrd="0" destOrd="0" presId="urn:microsoft.com/office/officeart/2005/8/layout/hierarchy1"/>
    <dgm:cxn modelId="{5D3B86CD-5A0C-5644-9F93-4729340C409B}" type="presParOf" srcId="{7C529614-D449-924C-BDC6-B5B3BA9B3C6C}" destId="{5FFEB7F5-4710-F448-B88E-7360D1C7F471}" srcOrd="1" destOrd="0" presId="urn:microsoft.com/office/officeart/2005/8/layout/hierarchy1"/>
    <dgm:cxn modelId="{BE9E602D-C87E-7C48-8112-499826C476EB}" type="presParOf" srcId="{269EACC1-46E2-1F4A-BA6B-BDD7E1298B7A}" destId="{BBA5E044-D376-3F48-8A71-0F652844D8F3}" srcOrd="1" destOrd="0" presId="urn:microsoft.com/office/officeart/2005/8/layout/hierarchy1"/>
    <dgm:cxn modelId="{3E9A0B27-86BE-764A-AB95-47CAE0FC43E3}" type="presParOf" srcId="{02DBC391-5AD6-394A-82DA-E9C8F333F960}" destId="{E347129A-7799-2345-82A1-9533EB34CCEF}" srcOrd="6" destOrd="0" presId="urn:microsoft.com/office/officeart/2005/8/layout/hierarchy1"/>
    <dgm:cxn modelId="{B72BF6A1-0AD2-754F-95EE-649E0A71F927}" type="presParOf" srcId="{02DBC391-5AD6-394A-82DA-E9C8F333F960}" destId="{E1E56AA5-EC0C-5E4C-A4B7-97C56AC8FA8A}" srcOrd="7" destOrd="0" presId="urn:microsoft.com/office/officeart/2005/8/layout/hierarchy1"/>
    <dgm:cxn modelId="{92875B09-5031-0548-8E29-C70848FFE33B}" type="presParOf" srcId="{E1E56AA5-EC0C-5E4C-A4B7-97C56AC8FA8A}" destId="{53222182-27D9-EC4B-9E0F-E66CF4351EBE}" srcOrd="0" destOrd="0" presId="urn:microsoft.com/office/officeart/2005/8/layout/hierarchy1"/>
    <dgm:cxn modelId="{96C8901A-2C2D-F74B-9E9B-F2553F0F2C2E}" type="presParOf" srcId="{53222182-27D9-EC4B-9E0F-E66CF4351EBE}" destId="{47E577ED-349A-F742-869E-54005424E76E}" srcOrd="0" destOrd="0" presId="urn:microsoft.com/office/officeart/2005/8/layout/hierarchy1"/>
    <dgm:cxn modelId="{5F7F5C46-C1B7-C84D-AB2D-0ABC1DE59737}" type="presParOf" srcId="{53222182-27D9-EC4B-9E0F-E66CF4351EBE}" destId="{F666909F-0078-AD4C-A7A9-4E445919C5A0}" srcOrd="1" destOrd="0" presId="urn:microsoft.com/office/officeart/2005/8/layout/hierarchy1"/>
    <dgm:cxn modelId="{8E8AAB72-C896-3E41-8A07-E2884EB395C3}" type="presParOf" srcId="{E1E56AA5-EC0C-5E4C-A4B7-97C56AC8FA8A}" destId="{8B9D4265-8D62-E349-AC82-8E6E394E0183}" srcOrd="1" destOrd="0" presId="urn:microsoft.com/office/officeart/2005/8/layout/hierarchy1"/>
    <dgm:cxn modelId="{813FC156-1C26-4548-B241-945974563726}" type="presParOf" srcId="{02DBC391-5AD6-394A-82DA-E9C8F333F960}" destId="{AE028A15-BE9B-7F40-A382-AB350C3EF14A}" srcOrd="8" destOrd="0" presId="urn:microsoft.com/office/officeart/2005/8/layout/hierarchy1"/>
    <dgm:cxn modelId="{C7070E91-0A07-9441-88D3-97056E7981B2}" type="presParOf" srcId="{02DBC391-5AD6-394A-82DA-E9C8F333F960}" destId="{D4E67D55-E62E-E24A-A694-11750E2944AF}" srcOrd="9" destOrd="0" presId="urn:microsoft.com/office/officeart/2005/8/layout/hierarchy1"/>
    <dgm:cxn modelId="{A2A66B2B-175A-0F45-8ECA-7D50907278BE}" type="presParOf" srcId="{D4E67D55-E62E-E24A-A694-11750E2944AF}" destId="{87B3BDCA-49A9-9B49-A3A5-34F66F144869}" srcOrd="0" destOrd="0" presId="urn:microsoft.com/office/officeart/2005/8/layout/hierarchy1"/>
    <dgm:cxn modelId="{89839B52-802F-8941-86F7-FAD1D51C417C}" type="presParOf" srcId="{87B3BDCA-49A9-9B49-A3A5-34F66F144869}" destId="{433CEFFC-E08F-194B-8BF0-1D46B0F54FFD}" srcOrd="0" destOrd="0" presId="urn:microsoft.com/office/officeart/2005/8/layout/hierarchy1"/>
    <dgm:cxn modelId="{8AEA1F35-6E1B-EE48-BD2C-2F6DF75A9166}" type="presParOf" srcId="{87B3BDCA-49A9-9B49-A3A5-34F66F144869}" destId="{A4939823-E3AA-C643-8663-E5DAB4ED09A9}" srcOrd="1" destOrd="0" presId="urn:microsoft.com/office/officeart/2005/8/layout/hierarchy1"/>
    <dgm:cxn modelId="{DFFAE92F-367B-B146-927B-6EE8D109A318}" type="presParOf" srcId="{D4E67D55-E62E-E24A-A694-11750E2944AF}" destId="{D65503C3-96CE-0D40-82D2-E5E86CF3A84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3d7" qsCatId="3D" csTypeId="urn:microsoft.com/office/officeart/2005/8/colors/colorful4" csCatId="colorful" phldr="1"/>
      <dgm:spPr/>
      <dgm:t>
        <a:bodyPr/>
        <a:lstStyle/>
        <a:p>
          <a:endParaRPr lang="en-US"/>
        </a:p>
      </dgm:t>
    </dgm:pt>
    <dgm:pt modelId="{B656A91C-667D-4B40-9038-4C73C77B267C}">
      <dgm:prSet phldrT="[Text]" custT="1"/>
      <dgm:spPr>
        <a:blipFill>
          <a:blip xmlns:r="http://schemas.openxmlformats.org/officeDocument/2006/relationships" r:embed="rId1"/>
          <a:stretch>
            <a:fillRect/>
          </a:stretch>
        </a:blipFill>
      </dgm:spPr>
      <dgm:t>
        <a:bodyPr/>
        <a:lstStyle/>
        <a:p>
          <a:r>
            <a:rPr lang="en-US">
              <a:noFill/>
            </a:rPr>
            <a:t> </a:t>
          </a:r>
        </a:p>
      </dgm:t>
    </dgm:pt>
    <dgm:pt modelId="{F4B5FE1A-FB50-C74E-83D5-10600A4397B7}" type="parTrans" cxnId="{70C2909F-B751-A442-BF3F-A84491E67134}">
      <dgm:prSet/>
      <dgm:spPr/>
      <dgm:t>
        <a:bodyPr/>
        <a:lstStyle/>
        <a:p>
          <a:endParaRPr lang="en-US" sz="1000" i="0"/>
        </a:p>
      </dgm:t>
    </dgm:pt>
    <dgm:pt modelId="{513FF686-94FC-3742-B7D2-22E34B7EC951}" type="sibTrans" cxnId="{70C2909F-B751-A442-BF3F-A84491E67134}">
      <dgm:prSet/>
      <dgm:spPr/>
      <dgm:t>
        <a:bodyPr/>
        <a:lstStyle/>
        <a:p>
          <a:endParaRPr lang="en-US" sz="1000" i="0"/>
        </a:p>
      </dgm:t>
    </dgm:pt>
    <dgm:pt modelId="{882F8818-2B37-0343-95F7-4F3A433EF456}">
      <dgm:prSet phldrT="[Text]" custT="1"/>
      <dgm:spPr/>
      <dgm:t>
        <a:bodyPr/>
        <a:lstStyle/>
        <a:p>
          <a:pPr/>
          <a:r>
            <a:rPr lang="en-US" sz="1000" i="0" dirty="0"/>
            <a:t>Hybrid</a:t>
          </a:r>
        </a:p>
      </dgm:t>
    </dgm:pt>
    <dgm:pt modelId="{A257FF65-51C2-CC40-8451-DE19E0475CEE}" type="parTrans" cxnId="{650813E0-B1BA-C14E-A4BB-9B32970780C6}">
      <dgm:prSet/>
      <dgm:spPr/>
      <dgm:t>
        <a:bodyPr/>
        <a:lstStyle/>
        <a:p>
          <a:endParaRPr lang="en-US" sz="1000" i="0"/>
        </a:p>
      </dgm:t>
    </dgm:pt>
    <dgm:pt modelId="{A4B9B548-2CA1-9745-B641-D47D8252CB5A}" type="sibTrans" cxnId="{650813E0-B1BA-C14E-A4BB-9B32970780C6}">
      <dgm:prSet/>
      <dgm:spPr/>
      <dgm:t>
        <a:bodyPr/>
        <a:lstStyle/>
        <a:p>
          <a:endParaRPr lang="en-US" sz="1000" i="0"/>
        </a:p>
      </dgm:t>
    </dgm:pt>
    <dgm:pt modelId="{002ACB7E-345D-2641-90EF-39C816AEDFDD}" type="asst">
      <dgm:prSet phldrT="[Text]" custT="1"/>
      <dgm:spPr/>
      <dgm:t>
        <a:bodyPr/>
        <a:lstStyle/>
        <a:p>
          <a:pPr/>
          <a:r>
            <a:rPr lang="en-US" sz="1000" i="0" dirty="0"/>
            <a:t>Fractional Fungible</a:t>
          </a:r>
        </a:p>
      </dgm:t>
    </dgm:pt>
    <dgm:pt modelId="{3DECB144-DA45-6A4A-9A1E-FC8BE29BA18A}" type="sibTrans" cxnId="{1258457E-8C0E-8D46-85FC-067E245F5737}">
      <dgm:prSet/>
      <dgm:spPr/>
      <dgm:t>
        <a:bodyPr/>
        <a:lstStyle/>
        <a:p>
          <a:endParaRPr lang="en-US" sz="1000" i="0"/>
        </a:p>
      </dgm:t>
    </dgm:pt>
    <dgm:pt modelId="{F3FDA0F3-5F22-704A-B16B-A990F729844B}" type="parTrans" cxnId="{1258457E-8C0E-8D46-85FC-067E245F5737}">
      <dgm:prSet/>
      <dgm:spPr/>
      <dgm:t>
        <a:bodyPr/>
        <a:lstStyle/>
        <a:p>
          <a:endParaRPr lang="en-US" sz="1000" i="0"/>
        </a:p>
      </dgm:t>
    </dgm:pt>
    <dgm:pt modelId="{8A89B092-A249-3E42-9782-74ECB8AAF114}" type="asst">
      <dgm:prSet phldrT="[Text]" custT="1"/>
      <dgm:spPr/>
      <dgm:t>
        <a:bodyPr/>
        <a:lstStyle/>
        <a:p>
          <a:pPr/>
          <a:r>
            <a:rPr lang="en-US" sz="1000" i="0" dirty="0"/>
            <a:t>Whole Fungible</a:t>
          </a:r>
        </a:p>
      </dgm:t>
    </dgm:pt>
    <dgm:pt modelId="{713BDCDB-E726-8C42-AF06-0D7C813D47C8}" type="sibTrans" cxnId="{AF322815-2E8C-754F-A55B-BAC11E441846}">
      <dgm:prSet/>
      <dgm:spPr/>
      <dgm:t>
        <a:bodyPr/>
        <a:lstStyle/>
        <a:p>
          <a:endParaRPr lang="en-US" sz="1000" i="0"/>
        </a:p>
      </dgm:t>
    </dgm:pt>
    <dgm:pt modelId="{F19DC55F-9ABE-2446-9E80-DC5985213760}" type="parTrans" cxnId="{AF322815-2E8C-754F-A55B-BAC11E441846}">
      <dgm:prSet/>
      <dgm:spPr/>
      <dgm:t>
        <a:bodyPr/>
        <a:lstStyle/>
        <a:p>
          <a:endParaRPr lang="en-US" sz="1000" i="0"/>
        </a:p>
      </dgm:t>
    </dgm:pt>
    <dgm:pt modelId="{CF6D43F7-F443-8846-93C3-050CD2802EE0}" type="asst">
      <dgm:prSet phldrT="[Text]" custT="1"/>
      <dgm:spPr/>
      <dgm:t>
        <a:bodyPr/>
        <a:lstStyle/>
        <a:p>
          <a:pPr/>
          <a:r>
            <a:rPr lang="en-US" sz="1000" i="0" dirty="0"/>
            <a:t>Fractional Non-Fungible</a:t>
          </a:r>
        </a:p>
      </dgm:t>
    </dgm:pt>
    <dgm:pt modelId="{F286AD69-785E-6542-8E87-7600FBA6E19A}" type="sibTrans" cxnId="{74A77008-3E9D-284F-9635-F9E686E5915A}">
      <dgm:prSet/>
      <dgm:spPr/>
      <dgm:t>
        <a:bodyPr/>
        <a:lstStyle/>
        <a:p>
          <a:endParaRPr lang="en-US" sz="1000" i="0"/>
        </a:p>
      </dgm:t>
    </dgm:pt>
    <dgm:pt modelId="{DD04FDA0-1622-DB48-8C54-8FF6C6CC829E}" type="parTrans" cxnId="{74A77008-3E9D-284F-9635-F9E686E5915A}">
      <dgm:prSet/>
      <dgm:spPr/>
      <dgm:t>
        <a:bodyPr/>
        <a:lstStyle/>
        <a:p>
          <a:endParaRPr lang="en-US" sz="1000" i="0"/>
        </a:p>
      </dgm:t>
    </dgm:pt>
    <dgm:pt modelId="{5A602DD5-3838-5743-BD12-EAE5F555FC5D}">
      <dgm:prSet phldrT="[Text]" custT="1"/>
      <dgm:spPr/>
      <dgm:t>
        <a:bodyPr/>
        <a:lstStyle/>
        <a:p>
          <a:r>
            <a:rPr lang="en-US" sz="1000" i="0" dirty="0"/>
            <a:t>Singleton</a:t>
          </a:r>
        </a:p>
      </dgm:t>
    </dgm:pt>
    <dgm:pt modelId="{B6FE12AC-BE44-CB44-A7BF-98157159260A}" type="sibTrans" cxnId="{D4F3721A-F309-4240-A473-D5CA0998975B}">
      <dgm:prSet/>
      <dgm:spPr/>
      <dgm:t>
        <a:bodyPr/>
        <a:lstStyle/>
        <a:p>
          <a:endParaRPr lang="en-US" sz="1000" i="0"/>
        </a:p>
      </dgm:t>
    </dgm:pt>
    <dgm:pt modelId="{0D8B1FA4-6AC5-E745-83B2-6BEE39297261}" type="parTrans" cxnId="{D4F3721A-F309-4240-A473-D5CA0998975B}">
      <dgm:prSet/>
      <dgm:spPr/>
      <dgm:t>
        <a:bodyPr/>
        <a:lstStyle/>
        <a:p>
          <a:endParaRPr lang="en-US" sz="1000" i="0"/>
        </a:p>
      </dgm:t>
    </dgm:pt>
    <dgm:pt modelId="{37B558FB-2522-D440-BB93-6654AD3B2D7C}" type="pres">
      <dgm:prSet presAssocID="{C3824C5C-AE0F-A14F-B8EF-DCC34C6DDF81}" presName="hierChild1" presStyleCnt="0">
        <dgm:presLayoutVars>
          <dgm:chPref val="1"/>
          <dgm:dir/>
          <dgm:animOne val="branch"/>
          <dgm:animLvl val="lvl"/>
          <dgm:resizeHandles/>
        </dgm:presLayoutVars>
      </dgm:prSet>
      <dgm:spPr/>
    </dgm:pt>
    <dgm:pt modelId="{AC0533D1-B397-AF46-9B7A-E4508C25CD7B}" type="pres">
      <dgm:prSet presAssocID="{B656A91C-667D-4B40-9038-4C73C77B267C}" presName="hierRoot1" presStyleCnt="0"/>
      <dgm:spPr/>
    </dgm:pt>
    <dgm:pt modelId="{45A61753-EE26-3647-9364-5C3180446C3B}" type="pres">
      <dgm:prSet presAssocID="{B656A91C-667D-4B40-9038-4C73C77B267C}" presName="composite" presStyleCnt="0"/>
      <dgm:spPr/>
    </dgm:pt>
    <dgm:pt modelId="{80037B8C-C95D-0E47-BA17-15E8BE2AD654}" type="pres">
      <dgm:prSet presAssocID="{B656A91C-667D-4B40-9038-4C73C77B267C}" presName="background" presStyleLbl="node0" presStyleIdx="0" presStyleCnt="1"/>
      <dgm:spPr/>
    </dgm:pt>
    <dgm:pt modelId="{32DD39B2-5581-E248-81A1-33EFFA6C478D}" type="pres">
      <dgm:prSet presAssocID="{B656A91C-667D-4B40-9038-4C73C77B267C}" presName="text" presStyleLbl="fgAcc0" presStyleIdx="0" presStyleCnt="1">
        <dgm:presLayoutVars>
          <dgm:chPref val="3"/>
        </dgm:presLayoutVars>
      </dgm:prSet>
      <dgm:spPr/>
    </dgm:pt>
    <dgm:pt modelId="{02DBC391-5AD6-394A-82DA-E9C8F333F960}" type="pres">
      <dgm:prSet presAssocID="{B656A91C-667D-4B40-9038-4C73C77B267C}" presName="hierChild2" presStyleCnt="0"/>
      <dgm:spPr/>
    </dgm:pt>
    <dgm:pt modelId="{5084F751-CF18-B241-B68A-F27CB6239353}" type="pres">
      <dgm:prSet presAssocID="{F3FDA0F3-5F22-704A-B16B-A990F729844B}" presName="Name10" presStyleLbl="parChTrans1D2" presStyleIdx="0" presStyleCnt="5"/>
      <dgm:spPr/>
    </dgm:pt>
    <dgm:pt modelId="{4F989370-F569-A344-993D-306581F4B269}" type="pres">
      <dgm:prSet presAssocID="{002ACB7E-345D-2641-90EF-39C816AEDFDD}" presName="hierRoot2" presStyleCnt="0"/>
      <dgm:spPr/>
    </dgm:pt>
    <dgm:pt modelId="{3EAD227D-25BA-D640-BF9F-A6066EA8F83A}" type="pres">
      <dgm:prSet presAssocID="{002ACB7E-345D-2641-90EF-39C816AEDFDD}" presName="composite2" presStyleCnt="0"/>
      <dgm:spPr/>
    </dgm:pt>
    <dgm:pt modelId="{D02B80E5-0909-5249-8B3D-C4CCC652E039}" type="pres">
      <dgm:prSet presAssocID="{002ACB7E-345D-2641-90EF-39C816AEDFDD}" presName="background2" presStyleLbl="asst1" presStyleIdx="0" presStyleCnt="3"/>
      <dgm:spPr/>
    </dgm:pt>
    <dgm:pt modelId="{A8F2CDB4-9890-2C42-9CFC-9990A83D01B3}" type="pres">
      <dgm:prSet presAssocID="{002ACB7E-345D-2641-90EF-39C816AEDFDD}" presName="text2" presStyleLbl="fgAcc2" presStyleIdx="0" presStyleCnt="5">
        <dgm:presLayoutVars>
          <dgm:chPref val="3"/>
        </dgm:presLayoutVars>
      </dgm:prSet>
      <dgm:spPr/>
    </dgm:pt>
    <dgm:pt modelId="{1A08493B-5A36-5B47-9567-3A3C99E33EA6}" type="pres">
      <dgm:prSet presAssocID="{002ACB7E-345D-2641-90EF-39C816AEDFDD}" presName="hierChild3" presStyleCnt="0"/>
      <dgm:spPr/>
    </dgm:pt>
    <dgm:pt modelId="{C3364F79-6C43-574B-B812-47CECB72F28D}" type="pres">
      <dgm:prSet presAssocID="{F19DC55F-9ABE-2446-9E80-DC5985213760}" presName="Name10" presStyleLbl="parChTrans1D2" presStyleIdx="1" presStyleCnt="5"/>
      <dgm:spPr/>
    </dgm:pt>
    <dgm:pt modelId="{E846C630-3BDC-2448-B38A-31BD1758CAD6}" type="pres">
      <dgm:prSet presAssocID="{8A89B092-A249-3E42-9782-74ECB8AAF114}" presName="hierRoot2" presStyleCnt="0"/>
      <dgm:spPr/>
    </dgm:pt>
    <dgm:pt modelId="{E90B6A5B-BB3D-8341-A93E-0B17565E4BEA}" type="pres">
      <dgm:prSet presAssocID="{8A89B092-A249-3E42-9782-74ECB8AAF114}" presName="composite2" presStyleCnt="0"/>
      <dgm:spPr/>
    </dgm:pt>
    <dgm:pt modelId="{03560DA3-8783-9544-B7A3-DCCDF50ECC83}" type="pres">
      <dgm:prSet presAssocID="{8A89B092-A249-3E42-9782-74ECB8AAF114}" presName="background2" presStyleLbl="asst1" presStyleIdx="1" presStyleCnt="3"/>
      <dgm:spPr/>
    </dgm:pt>
    <dgm:pt modelId="{E930C119-2464-6941-8964-8D9F45F277C2}" type="pres">
      <dgm:prSet presAssocID="{8A89B092-A249-3E42-9782-74ECB8AAF114}" presName="text2" presStyleLbl="fgAcc2" presStyleIdx="1" presStyleCnt="5">
        <dgm:presLayoutVars>
          <dgm:chPref val="3"/>
        </dgm:presLayoutVars>
      </dgm:prSet>
      <dgm:spPr/>
    </dgm:pt>
    <dgm:pt modelId="{29E16F0E-552D-9D4D-8852-028669C97DCB}" type="pres">
      <dgm:prSet presAssocID="{8A89B092-A249-3E42-9782-74ECB8AAF114}" presName="hierChild3" presStyleCnt="0"/>
      <dgm:spPr/>
    </dgm:pt>
    <dgm:pt modelId="{9D6762FF-8BC4-5544-8F8D-E5FCA2CAD4BF}" type="pres">
      <dgm:prSet presAssocID="{DD04FDA0-1622-DB48-8C54-8FF6C6CC829E}" presName="Name10" presStyleLbl="parChTrans1D2" presStyleIdx="2" presStyleCnt="5"/>
      <dgm:spPr/>
    </dgm:pt>
    <dgm:pt modelId="{269EACC1-46E2-1F4A-BA6B-BDD7E1298B7A}" type="pres">
      <dgm:prSet presAssocID="{CF6D43F7-F443-8846-93C3-050CD2802EE0}" presName="hierRoot2" presStyleCnt="0"/>
      <dgm:spPr/>
    </dgm:pt>
    <dgm:pt modelId="{7C529614-D449-924C-BDC6-B5B3BA9B3C6C}" type="pres">
      <dgm:prSet presAssocID="{CF6D43F7-F443-8846-93C3-050CD2802EE0}" presName="composite2" presStyleCnt="0"/>
      <dgm:spPr/>
    </dgm:pt>
    <dgm:pt modelId="{CBE931C7-CEE3-3E4F-8E25-C746EE710203}" type="pres">
      <dgm:prSet presAssocID="{CF6D43F7-F443-8846-93C3-050CD2802EE0}" presName="background2" presStyleLbl="asst1" presStyleIdx="2" presStyleCnt="3"/>
      <dgm:spPr/>
    </dgm:pt>
    <dgm:pt modelId="{5FFEB7F5-4710-F448-B88E-7360D1C7F471}" type="pres">
      <dgm:prSet presAssocID="{CF6D43F7-F443-8846-93C3-050CD2802EE0}" presName="text2" presStyleLbl="fgAcc2" presStyleIdx="2" presStyleCnt="5">
        <dgm:presLayoutVars>
          <dgm:chPref val="3"/>
        </dgm:presLayoutVars>
      </dgm:prSet>
      <dgm:spPr/>
    </dgm:pt>
    <dgm:pt modelId="{BBA5E044-D376-3F48-8A71-0F652844D8F3}" type="pres">
      <dgm:prSet presAssocID="{CF6D43F7-F443-8846-93C3-050CD2802EE0}" presName="hierChild3" presStyleCnt="0"/>
      <dgm:spPr/>
    </dgm:pt>
    <dgm:pt modelId="{E347129A-7799-2345-82A1-9533EB34CCEF}" type="pres">
      <dgm:prSet presAssocID="{0D8B1FA4-6AC5-E745-83B2-6BEE39297261}" presName="Name10" presStyleLbl="parChTrans1D2" presStyleIdx="3" presStyleCnt="5"/>
      <dgm:spPr/>
    </dgm:pt>
    <dgm:pt modelId="{E1E56AA5-EC0C-5E4C-A4B7-97C56AC8FA8A}" type="pres">
      <dgm:prSet presAssocID="{5A602DD5-3838-5743-BD12-EAE5F555FC5D}" presName="hierRoot2" presStyleCnt="0"/>
      <dgm:spPr/>
    </dgm:pt>
    <dgm:pt modelId="{53222182-27D9-EC4B-9E0F-E66CF4351EBE}" type="pres">
      <dgm:prSet presAssocID="{5A602DD5-3838-5743-BD12-EAE5F555FC5D}" presName="composite2" presStyleCnt="0"/>
      <dgm:spPr/>
    </dgm:pt>
    <dgm:pt modelId="{47E577ED-349A-F742-869E-54005424E76E}" type="pres">
      <dgm:prSet presAssocID="{5A602DD5-3838-5743-BD12-EAE5F555FC5D}" presName="background2" presStyleLbl="node2" presStyleIdx="0" presStyleCnt="2"/>
      <dgm:spPr/>
    </dgm:pt>
    <dgm:pt modelId="{F666909F-0078-AD4C-A7A9-4E445919C5A0}" type="pres">
      <dgm:prSet presAssocID="{5A602DD5-3838-5743-BD12-EAE5F555FC5D}" presName="text2" presStyleLbl="fgAcc2" presStyleIdx="3" presStyleCnt="5">
        <dgm:presLayoutVars>
          <dgm:chPref val="3"/>
        </dgm:presLayoutVars>
      </dgm:prSet>
      <dgm:spPr/>
    </dgm:pt>
    <dgm:pt modelId="{8B9D4265-8D62-E349-AC82-8E6E394E0183}" type="pres">
      <dgm:prSet presAssocID="{5A602DD5-3838-5743-BD12-EAE5F555FC5D}" presName="hierChild3" presStyleCnt="0"/>
      <dgm:spPr/>
    </dgm:pt>
    <dgm:pt modelId="{AE028A15-BE9B-7F40-A382-AB350C3EF14A}" type="pres">
      <dgm:prSet presAssocID="{A257FF65-51C2-CC40-8451-DE19E0475CEE}" presName="Name10" presStyleLbl="parChTrans1D2" presStyleIdx="4" presStyleCnt="5"/>
      <dgm:spPr/>
    </dgm:pt>
    <dgm:pt modelId="{D4E67D55-E62E-E24A-A694-11750E2944AF}" type="pres">
      <dgm:prSet presAssocID="{882F8818-2B37-0343-95F7-4F3A433EF456}" presName="hierRoot2" presStyleCnt="0"/>
      <dgm:spPr/>
    </dgm:pt>
    <dgm:pt modelId="{87B3BDCA-49A9-9B49-A3A5-34F66F144869}" type="pres">
      <dgm:prSet presAssocID="{882F8818-2B37-0343-95F7-4F3A433EF456}" presName="composite2" presStyleCnt="0"/>
      <dgm:spPr/>
    </dgm:pt>
    <dgm:pt modelId="{433CEFFC-E08F-194B-8BF0-1D46B0F54FFD}" type="pres">
      <dgm:prSet presAssocID="{882F8818-2B37-0343-95F7-4F3A433EF456}" presName="background2" presStyleLbl="node2" presStyleIdx="1" presStyleCnt="2"/>
      <dgm:spPr/>
    </dgm:pt>
    <dgm:pt modelId="{A4939823-E3AA-C643-8663-E5DAB4ED09A9}" type="pres">
      <dgm:prSet presAssocID="{882F8818-2B37-0343-95F7-4F3A433EF456}" presName="text2" presStyleLbl="fgAcc2" presStyleIdx="4" presStyleCnt="5">
        <dgm:presLayoutVars>
          <dgm:chPref val="3"/>
        </dgm:presLayoutVars>
      </dgm:prSet>
      <dgm:spPr/>
    </dgm:pt>
    <dgm:pt modelId="{D65503C3-96CE-0D40-82D2-E5E86CF3A843}" type="pres">
      <dgm:prSet presAssocID="{882F8818-2B37-0343-95F7-4F3A433EF456}" presName="hierChild3" presStyleCnt="0"/>
      <dgm:spPr/>
    </dgm:pt>
  </dgm:ptLst>
  <dgm:cxnLst>
    <dgm:cxn modelId="{74A77008-3E9D-284F-9635-F9E686E5915A}" srcId="{B656A91C-667D-4B40-9038-4C73C77B267C}" destId="{CF6D43F7-F443-8846-93C3-050CD2802EE0}" srcOrd="2" destOrd="0" parTransId="{DD04FDA0-1622-DB48-8C54-8FF6C6CC829E}" sibTransId="{F286AD69-785E-6542-8E87-7600FBA6E19A}"/>
    <dgm:cxn modelId="{67848114-461E-CA42-B485-6DCEE279B60E}" type="presOf" srcId="{B656A91C-667D-4B40-9038-4C73C77B267C}" destId="{32DD39B2-5581-E248-81A1-33EFFA6C478D}" srcOrd="0" destOrd="0" presId="urn:microsoft.com/office/officeart/2005/8/layout/hierarchy1"/>
    <dgm:cxn modelId="{AF322815-2E8C-754F-A55B-BAC11E441846}" srcId="{B656A91C-667D-4B40-9038-4C73C77B267C}" destId="{8A89B092-A249-3E42-9782-74ECB8AAF114}" srcOrd="1" destOrd="0" parTransId="{F19DC55F-9ABE-2446-9E80-DC5985213760}" sibTransId="{713BDCDB-E726-8C42-AF06-0D7C813D47C8}"/>
    <dgm:cxn modelId="{D4F3721A-F309-4240-A473-D5CA0998975B}" srcId="{B656A91C-667D-4B40-9038-4C73C77B267C}" destId="{5A602DD5-3838-5743-BD12-EAE5F555FC5D}" srcOrd="3" destOrd="0" parTransId="{0D8B1FA4-6AC5-E745-83B2-6BEE39297261}" sibTransId="{B6FE12AC-BE44-CB44-A7BF-98157159260A}"/>
    <dgm:cxn modelId="{514F132F-8E65-E240-8B33-F4208AC0CC28}" type="presOf" srcId="{882F8818-2B37-0343-95F7-4F3A433EF456}" destId="{A4939823-E3AA-C643-8663-E5DAB4ED09A9}" srcOrd="0" destOrd="0" presId="urn:microsoft.com/office/officeart/2005/8/layout/hierarchy1"/>
    <dgm:cxn modelId="{0977A743-7A31-E14C-92BC-20272E536110}" type="presOf" srcId="{DD04FDA0-1622-DB48-8C54-8FF6C6CC829E}" destId="{9D6762FF-8BC4-5544-8F8D-E5FCA2CAD4BF}" srcOrd="0" destOrd="0" presId="urn:microsoft.com/office/officeart/2005/8/layout/hierarchy1"/>
    <dgm:cxn modelId="{F5A59D6A-4953-D94E-BF14-57CE1EFD2A36}" type="presOf" srcId="{8A89B092-A249-3E42-9782-74ECB8AAF114}" destId="{E930C119-2464-6941-8964-8D9F45F277C2}" srcOrd="0" destOrd="0" presId="urn:microsoft.com/office/officeart/2005/8/layout/hierarchy1"/>
    <dgm:cxn modelId="{938BD36E-6AE7-F844-A29C-8A19DF5664CD}" type="presOf" srcId="{A257FF65-51C2-CC40-8451-DE19E0475CEE}" destId="{AE028A15-BE9B-7F40-A382-AB350C3EF14A}" srcOrd="0" destOrd="0" presId="urn:microsoft.com/office/officeart/2005/8/layout/hierarchy1"/>
    <dgm:cxn modelId="{8AC72D79-01CB-E84F-AE58-388C5B5F861A}" type="presOf" srcId="{F3FDA0F3-5F22-704A-B16B-A990F729844B}" destId="{5084F751-CF18-B241-B68A-F27CB6239353}"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70C2909F-B751-A442-BF3F-A84491E67134}" srcId="{C3824C5C-AE0F-A14F-B8EF-DCC34C6DDF81}" destId="{B656A91C-667D-4B40-9038-4C73C77B267C}" srcOrd="0" destOrd="0" parTransId="{F4B5FE1A-FB50-C74E-83D5-10600A4397B7}" sibTransId="{513FF686-94FC-3742-B7D2-22E34B7EC951}"/>
    <dgm:cxn modelId="{F2BF31A2-4879-D848-A1B3-0D5D67DFF93A}" type="presOf" srcId="{C3824C5C-AE0F-A14F-B8EF-DCC34C6DDF81}" destId="{37B558FB-2522-D440-BB93-6654AD3B2D7C}" srcOrd="0" destOrd="0" presId="urn:microsoft.com/office/officeart/2005/8/layout/hierarchy1"/>
    <dgm:cxn modelId="{D68D6ABB-BD10-134C-9903-E5EEF453717C}" type="presOf" srcId="{CF6D43F7-F443-8846-93C3-050CD2802EE0}" destId="{5FFEB7F5-4710-F448-B88E-7360D1C7F471}" srcOrd="0" destOrd="0" presId="urn:microsoft.com/office/officeart/2005/8/layout/hierarchy1"/>
    <dgm:cxn modelId="{5766E1CB-365D-434B-B2BA-560A68E8710A}" type="presOf" srcId="{0D8B1FA4-6AC5-E745-83B2-6BEE39297261}" destId="{E347129A-7799-2345-82A1-9533EB34CCEF}" srcOrd="0" destOrd="0" presId="urn:microsoft.com/office/officeart/2005/8/layout/hierarchy1"/>
    <dgm:cxn modelId="{95EF19CE-4E94-F643-88E7-3412A8027DE2}" type="presOf" srcId="{5A602DD5-3838-5743-BD12-EAE5F555FC5D}" destId="{F666909F-0078-AD4C-A7A9-4E445919C5A0}" srcOrd="0" destOrd="0" presId="urn:microsoft.com/office/officeart/2005/8/layout/hierarchy1"/>
    <dgm:cxn modelId="{650813E0-B1BA-C14E-A4BB-9B32970780C6}" srcId="{B656A91C-667D-4B40-9038-4C73C77B267C}" destId="{882F8818-2B37-0343-95F7-4F3A433EF456}" srcOrd="4" destOrd="0" parTransId="{A257FF65-51C2-CC40-8451-DE19E0475CEE}" sibTransId="{A4B9B548-2CA1-9745-B641-D47D8252CB5A}"/>
    <dgm:cxn modelId="{7BA493E9-DFB3-7543-BEF5-FE8BCBBEFF63}" type="presOf" srcId="{002ACB7E-345D-2641-90EF-39C816AEDFDD}" destId="{A8F2CDB4-9890-2C42-9CFC-9990A83D01B3}" srcOrd="0" destOrd="0" presId="urn:microsoft.com/office/officeart/2005/8/layout/hierarchy1"/>
    <dgm:cxn modelId="{A5511CFC-F3AD-C149-8AB2-2261BF9F77B1}" type="presOf" srcId="{F19DC55F-9ABE-2446-9E80-DC5985213760}" destId="{C3364F79-6C43-574B-B812-47CECB72F28D}" srcOrd="0" destOrd="0" presId="urn:microsoft.com/office/officeart/2005/8/layout/hierarchy1"/>
    <dgm:cxn modelId="{7169BA60-C39C-1644-9991-E7F5BDC05D0C}" type="presParOf" srcId="{37B558FB-2522-D440-BB93-6654AD3B2D7C}" destId="{AC0533D1-B397-AF46-9B7A-E4508C25CD7B}" srcOrd="0" destOrd="0" presId="urn:microsoft.com/office/officeart/2005/8/layout/hierarchy1"/>
    <dgm:cxn modelId="{70129D0F-9282-4E44-82C2-16287D8DA98B}" type="presParOf" srcId="{AC0533D1-B397-AF46-9B7A-E4508C25CD7B}" destId="{45A61753-EE26-3647-9364-5C3180446C3B}" srcOrd="0" destOrd="0" presId="urn:microsoft.com/office/officeart/2005/8/layout/hierarchy1"/>
    <dgm:cxn modelId="{FF434361-0C38-1F43-B2D1-9C0873C5D4C1}" type="presParOf" srcId="{45A61753-EE26-3647-9364-5C3180446C3B}" destId="{80037B8C-C95D-0E47-BA17-15E8BE2AD654}" srcOrd="0" destOrd="0" presId="urn:microsoft.com/office/officeart/2005/8/layout/hierarchy1"/>
    <dgm:cxn modelId="{463B59FC-481E-EA47-935E-818C4A89BB3D}" type="presParOf" srcId="{45A61753-EE26-3647-9364-5C3180446C3B}" destId="{32DD39B2-5581-E248-81A1-33EFFA6C478D}" srcOrd="1" destOrd="0" presId="urn:microsoft.com/office/officeart/2005/8/layout/hierarchy1"/>
    <dgm:cxn modelId="{B445AC90-C7BC-3C40-A164-56D6087E26BA}" type="presParOf" srcId="{AC0533D1-B397-AF46-9B7A-E4508C25CD7B}" destId="{02DBC391-5AD6-394A-82DA-E9C8F333F960}" srcOrd="1" destOrd="0" presId="urn:microsoft.com/office/officeart/2005/8/layout/hierarchy1"/>
    <dgm:cxn modelId="{8D6B8779-60AE-1145-B723-1382547A9832}" type="presParOf" srcId="{02DBC391-5AD6-394A-82DA-E9C8F333F960}" destId="{5084F751-CF18-B241-B68A-F27CB6239353}" srcOrd="0" destOrd="0" presId="urn:microsoft.com/office/officeart/2005/8/layout/hierarchy1"/>
    <dgm:cxn modelId="{F5A65A53-A24C-F748-AA91-D0D6DCB439AE}" type="presParOf" srcId="{02DBC391-5AD6-394A-82DA-E9C8F333F960}" destId="{4F989370-F569-A344-993D-306581F4B269}" srcOrd="1" destOrd="0" presId="urn:microsoft.com/office/officeart/2005/8/layout/hierarchy1"/>
    <dgm:cxn modelId="{146697CB-E1D2-FF44-856A-85F856459D3D}" type="presParOf" srcId="{4F989370-F569-A344-993D-306581F4B269}" destId="{3EAD227D-25BA-D640-BF9F-A6066EA8F83A}" srcOrd="0" destOrd="0" presId="urn:microsoft.com/office/officeart/2005/8/layout/hierarchy1"/>
    <dgm:cxn modelId="{F1E8C8BD-61B6-5944-885B-FD8C1FBCE99D}" type="presParOf" srcId="{3EAD227D-25BA-D640-BF9F-A6066EA8F83A}" destId="{D02B80E5-0909-5249-8B3D-C4CCC652E039}" srcOrd="0" destOrd="0" presId="urn:microsoft.com/office/officeart/2005/8/layout/hierarchy1"/>
    <dgm:cxn modelId="{4EF98BE0-B0B8-3442-B377-99EF2C4A4736}" type="presParOf" srcId="{3EAD227D-25BA-D640-BF9F-A6066EA8F83A}" destId="{A8F2CDB4-9890-2C42-9CFC-9990A83D01B3}" srcOrd="1" destOrd="0" presId="urn:microsoft.com/office/officeart/2005/8/layout/hierarchy1"/>
    <dgm:cxn modelId="{18553E33-F7BB-2A46-8B91-3A02E5A5AD5A}" type="presParOf" srcId="{4F989370-F569-A344-993D-306581F4B269}" destId="{1A08493B-5A36-5B47-9567-3A3C99E33EA6}" srcOrd="1" destOrd="0" presId="urn:microsoft.com/office/officeart/2005/8/layout/hierarchy1"/>
    <dgm:cxn modelId="{6D86C643-9E39-164C-9792-6F85D381A126}" type="presParOf" srcId="{02DBC391-5AD6-394A-82DA-E9C8F333F960}" destId="{C3364F79-6C43-574B-B812-47CECB72F28D}" srcOrd="2" destOrd="0" presId="urn:microsoft.com/office/officeart/2005/8/layout/hierarchy1"/>
    <dgm:cxn modelId="{C2E5A9D3-BED2-F447-B1EF-A1D1BB811888}" type="presParOf" srcId="{02DBC391-5AD6-394A-82DA-E9C8F333F960}" destId="{E846C630-3BDC-2448-B38A-31BD1758CAD6}" srcOrd="3" destOrd="0" presId="urn:microsoft.com/office/officeart/2005/8/layout/hierarchy1"/>
    <dgm:cxn modelId="{56F110C7-90F1-E34B-BB60-289753B1D0DD}" type="presParOf" srcId="{E846C630-3BDC-2448-B38A-31BD1758CAD6}" destId="{E90B6A5B-BB3D-8341-A93E-0B17565E4BEA}" srcOrd="0" destOrd="0" presId="urn:microsoft.com/office/officeart/2005/8/layout/hierarchy1"/>
    <dgm:cxn modelId="{0394E10A-6F27-EE4F-9398-42BB333B9F3C}" type="presParOf" srcId="{E90B6A5B-BB3D-8341-A93E-0B17565E4BEA}" destId="{03560DA3-8783-9544-B7A3-DCCDF50ECC83}" srcOrd="0" destOrd="0" presId="urn:microsoft.com/office/officeart/2005/8/layout/hierarchy1"/>
    <dgm:cxn modelId="{86F26B1A-6F37-6A45-98F7-0AF12AED6658}" type="presParOf" srcId="{E90B6A5B-BB3D-8341-A93E-0B17565E4BEA}" destId="{E930C119-2464-6941-8964-8D9F45F277C2}" srcOrd="1" destOrd="0" presId="urn:microsoft.com/office/officeart/2005/8/layout/hierarchy1"/>
    <dgm:cxn modelId="{C8683873-691C-DA42-BDC4-1960A9744C62}" type="presParOf" srcId="{E846C630-3BDC-2448-B38A-31BD1758CAD6}" destId="{29E16F0E-552D-9D4D-8852-028669C97DCB}" srcOrd="1" destOrd="0" presId="urn:microsoft.com/office/officeart/2005/8/layout/hierarchy1"/>
    <dgm:cxn modelId="{89626EB9-8858-0F4D-85BB-54859C1A7C77}" type="presParOf" srcId="{02DBC391-5AD6-394A-82DA-E9C8F333F960}" destId="{9D6762FF-8BC4-5544-8F8D-E5FCA2CAD4BF}" srcOrd="4" destOrd="0" presId="urn:microsoft.com/office/officeart/2005/8/layout/hierarchy1"/>
    <dgm:cxn modelId="{339CA5D6-3ECB-A742-9484-E6D95C65D9BC}" type="presParOf" srcId="{02DBC391-5AD6-394A-82DA-E9C8F333F960}" destId="{269EACC1-46E2-1F4A-BA6B-BDD7E1298B7A}" srcOrd="5" destOrd="0" presId="urn:microsoft.com/office/officeart/2005/8/layout/hierarchy1"/>
    <dgm:cxn modelId="{0C90BC76-CF4F-6644-A201-CFC6F62B85A8}" type="presParOf" srcId="{269EACC1-46E2-1F4A-BA6B-BDD7E1298B7A}" destId="{7C529614-D449-924C-BDC6-B5B3BA9B3C6C}" srcOrd="0" destOrd="0" presId="urn:microsoft.com/office/officeart/2005/8/layout/hierarchy1"/>
    <dgm:cxn modelId="{939052BE-BE86-514B-A9F7-43E57EC10574}" type="presParOf" srcId="{7C529614-D449-924C-BDC6-B5B3BA9B3C6C}" destId="{CBE931C7-CEE3-3E4F-8E25-C746EE710203}" srcOrd="0" destOrd="0" presId="urn:microsoft.com/office/officeart/2005/8/layout/hierarchy1"/>
    <dgm:cxn modelId="{5D3B86CD-5A0C-5644-9F93-4729340C409B}" type="presParOf" srcId="{7C529614-D449-924C-BDC6-B5B3BA9B3C6C}" destId="{5FFEB7F5-4710-F448-B88E-7360D1C7F471}" srcOrd="1" destOrd="0" presId="urn:microsoft.com/office/officeart/2005/8/layout/hierarchy1"/>
    <dgm:cxn modelId="{BE9E602D-C87E-7C48-8112-499826C476EB}" type="presParOf" srcId="{269EACC1-46E2-1F4A-BA6B-BDD7E1298B7A}" destId="{BBA5E044-D376-3F48-8A71-0F652844D8F3}" srcOrd="1" destOrd="0" presId="urn:microsoft.com/office/officeart/2005/8/layout/hierarchy1"/>
    <dgm:cxn modelId="{3E9A0B27-86BE-764A-AB95-47CAE0FC43E3}" type="presParOf" srcId="{02DBC391-5AD6-394A-82DA-E9C8F333F960}" destId="{E347129A-7799-2345-82A1-9533EB34CCEF}" srcOrd="6" destOrd="0" presId="urn:microsoft.com/office/officeart/2005/8/layout/hierarchy1"/>
    <dgm:cxn modelId="{B72BF6A1-0AD2-754F-95EE-649E0A71F927}" type="presParOf" srcId="{02DBC391-5AD6-394A-82DA-E9C8F333F960}" destId="{E1E56AA5-EC0C-5E4C-A4B7-97C56AC8FA8A}" srcOrd="7" destOrd="0" presId="urn:microsoft.com/office/officeart/2005/8/layout/hierarchy1"/>
    <dgm:cxn modelId="{92875B09-5031-0548-8E29-C70848FFE33B}" type="presParOf" srcId="{E1E56AA5-EC0C-5E4C-A4B7-97C56AC8FA8A}" destId="{53222182-27D9-EC4B-9E0F-E66CF4351EBE}" srcOrd="0" destOrd="0" presId="urn:microsoft.com/office/officeart/2005/8/layout/hierarchy1"/>
    <dgm:cxn modelId="{96C8901A-2C2D-F74B-9E9B-F2553F0F2C2E}" type="presParOf" srcId="{53222182-27D9-EC4B-9E0F-E66CF4351EBE}" destId="{47E577ED-349A-F742-869E-54005424E76E}" srcOrd="0" destOrd="0" presId="urn:microsoft.com/office/officeart/2005/8/layout/hierarchy1"/>
    <dgm:cxn modelId="{5F7F5C46-C1B7-C84D-AB2D-0ABC1DE59737}" type="presParOf" srcId="{53222182-27D9-EC4B-9E0F-E66CF4351EBE}" destId="{F666909F-0078-AD4C-A7A9-4E445919C5A0}" srcOrd="1" destOrd="0" presId="urn:microsoft.com/office/officeart/2005/8/layout/hierarchy1"/>
    <dgm:cxn modelId="{8E8AAB72-C896-3E41-8A07-E2884EB395C3}" type="presParOf" srcId="{E1E56AA5-EC0C-5E4C-A4B7-97C56AC8FA8A}" destId="{8B9D4265-8D62-E349-AC82-8E6E394E0183}" srcOrd="1" destOrd="0" presId="urn:microsoft.com/office/officeart/2005/8/layout/hierarchy1"/>
    <dgm:cxn modelId="{813FC156-1C26-4548-B241-945974563726}" type="presParOf" srcId="{02DBC391-5AD6-394A-82DA-E9C8F333F960}" destId="{AE028A15-BE9B-7F40-A382-AB350C3EF14A}" srcOrd="8" destOrd="0" presId="urn:microsoft.com/office/officeart/2005/8/layout/hierarchy1"/>
    <dgm:cxn modelId="{C7070E91-0A07-9441-88D3-97056E7981B2}" type="presParOf" srcId="{02DBC391-5AD6-394A-82DA-E9C8F333F960}" destId="{D4E67D55-E62E-E24A-A694-11750E2944AF}" srcOrd="9" destOrd="0" presId="urn:microsoft.com/office/officeart/2005/8/layout/hierarchy1"/>
    <dgm:cxn modelId="{A2A66B2B-175A-0F45-8ECA-7D50907278BE}" type="presParOf" srcId="{D4E67D55-E62E-E24A-A694-11750E2944AF}" destId="{87B3BDCA-49A9-9B49-A3A5-34F66F144869}" srcOrd="0" destOrd="0" presId="urn:microsoft.com/office/officeart/2005/8/layout/hierarchy1"/>
    <dgm:cxn modelId="{89839B52-802F-8941-86F7-FAD1D51C417C}" type="presParOf" srcId="{87B3BDCA-49A9-9B49-A3A5-34F66F144869}" destId="{433CEFFC-E08F-194B-8BF0-1D46B0F54FFD}" srcOrd="0" destOrd="0" presId="urn:microsoft.com/office/officeart/2005/8/layout/hierarchy1"/>
    <dgm:cxn modelId="{8AEA1F35-6E1B-EE48-BD2C-2F6DF75A9166}" type="presParOf" srcId="{87B3BDCA-49A9-9B49-A3A5-34F66F144869}" destId="{A4939823-E3AA-C643-8663-E5DAB4ED09A9}" srcOrd="1" destOrd="0" presId="urn:microsoft.com/office/officeart/2005/8/layout/hierarchy1"/>
    <dgm:cxn modelId="{DFFAE92F-367B-B146-927B-6EE8D109A318}" type="presParOf" srcId="{D4E67D55-E62E-E24A-A694-11750E2944AF}" destId="{D65503C3-96CE-0D40-82D2-E5E86CF3A84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err="1"/>
            <a:t>LogToken</a:t>
          </a:r>
          <a:endParaRPr lang="en-US" dirty="0"/>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0"/>
      <dgm:spPr/>
    </dgm:pt>
    <dgm:pt modelId="{898731E8-1C49-654A-B5E3-2F16E13B919E}" type="pres">
      <dgm:prSet presAssocID="{D2AD3716-03DE-7D4A-BEEF-A1D43254BAF9}" presName="connTx" presStyleLbl="parChTrans1D3" presStyleIdx="0" presStyleCnt="10"/>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0">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0"/>
      <dgm:spPr/>
    </dgm:pt>
    <dgm:pt modelId="{AB4A50DF-606B-DC49-A407-D1D82F94850E}" type="pres">
      <dgm:prSet presAssocID="{0494D77A-7D57-4445-B505-DC67FCD7C228}" presName="connTx" presStyleLbl="parChTrans1D3" presStyleIdx="1" presStyleCnt="10"/>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0">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0"/>
      <dgm:spPr/>
    </dgm:pt>
    <dgm:pt modelId="{4BA8BE47-A6A7-564C-A6AA-438E66248A45}" type="pres">
      <dgm:prSet presAssocID="{A0B132D0-53A9-824C-8263-6473DBC731CD}" presName="connTx" presStyleLbl="parChTrans1D3" presStyleIdx="2" presStyleCnt="10"/>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0">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5"/>
      <dgm:spPr/>
    </dgm:pt>
    <dgm:pt modelId="{AFA9FC24-2879-7645-B595-B566C51EB356}" type="pres">
      <dgm:prSet presAssocID="{EA5F6DBA-3143-374A-93E7-3FE4DAEB5553}" presName="connTx" presStyleLbl="parChTrans1D4" presStyleIdx="0" presStyleCnt="5"/>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5">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5"/>
      <dgm:spPr/>
    </dgm:pt>
    <dgm:pt modelId="{D090D99B-76D0-BC4E-98D6-E9183B463221}" type="pres">
      <dgm:prSet presAssocID="{AB84630C-4AE8-F144-90CA-ED80961773C3}" presName="connTx" presStyleLbl="parChTrans1D4" presStyleIdx="1" presStyleCnt="5"/>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5">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0"/>
      <dgm:spPr/>
    </dgm:pt>
    <dgm:pt modelId="{550C1189-27E9-9246-A0DF-7AA86962D9BD}" type="pres">
      <dgm:prSet presAssocID="{20693AA4-5E52-CF48-BB4C-345A16FF4368}" presName="connTx" presStyleLbl="parChTrans1D3" presStyleIdx="3" presStyleCnt="10"/>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0">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0"/>
      <dgm:spPr/>
    </dgm:pt>
    <dgm:pt modelId="{80C4FB5D-A509-0244-B0F2-78D46538BADE}" type="pres">
      <dgm:prSet presAssocID="{8D6CBC6E-278B-7A4E-AA8C-A8D5B9ACC76E}" presName="connTx" presStyleLbl="parChTrans1D3" presStyleIdx="4" presStyleCnt="10"/>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0">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0"/>
      <dgm:spPr/>
    </dgm:pt>
    <dgm:pt modelId="{0DDFA560-CE08-A648-97FA-44DE2857B1A6}" type="pres">
      <dgm:prSet presAssocID="{889F7840-0E42-694A-A77B-4A81D1EE8493}" presName="connTx" presStyleLbl="parChTrans1D3" presStyleIdx="5" presStyleCnt="10"/>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0">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0"/>
      <dgm:spPr/>
    </dgm:pt>
    <dgm:pt modelId="{77101F57-D603-E24A-93A2-9A31F4FF4CFD}" type="pres">
      <dgm:prSet presAssocID="{797B8613-9C8F-7340-A964-62E2BBCBBD4A}" presName="connTx" presStyleLbl="parChTrans1D3" presStyleIdx="6" presStyleCnt="10"/>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0">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0"/>
      <dgm:spPr/>
    </dgm:pt>
    <dgm:pt modelId="{19C6FABB-4A55-E04C-8B86-ABAC210C43AA}" type="pres">
      <dgm:prSet presAssocID="{345478CC-7E2E-344D-89F2-C226664740C1}" presName="connTx" presStyleLbl="parChTrans1D3" presStyleIdx="7" presStyleCnt="10"/>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0">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5"/>
      <dgm:spPr/>
    </dgm:pt>
    <dgm:pt modelId="{3B5BD754-9083-E441-91FA-174BC919F38A}" type="pres">
      <dgm:prSet presAssocID="{776A01B9-395C-C547-98C2-AFA262EFFBF2}" presName="connTx" presStyleLbl="parChTrans1D4" presStyleIdx="2" presStyleCnt="5"/>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5">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5"/>
      <dgm:spPr/>
    </dgm:pt>
    <dgm:pt modelId="{BF8F0BC2-382C-6141-B96C-6C61199CC869}" type="pres">
      <dgm:prSet presAssocID="{6C62F107-D527-1647-8A12-255FFEEC8936}" presName="connTx" presStyleLbl="parChTrans1D4" presStyleIdx="3" presStyleCnt="5"/>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5">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5"/>
      <dgm:spPr/>
    </dgm:pt>
    <dgm:pt modelId="{EC036439-0E99-D844-B37C-55182919414B}" type="pres">
      <dgm:prSet presAssocID="{9A2A0DB8-584E-7549-A3B8-AAA51207AB5F}" presName="connTx" presStyleLbl="parChTrans1D4" presStyleIdx="4" presStyleCnt="5"/>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5">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0"/>
      <dgm:spPr/>
    </dgm:pt>
    <dgm:pt modelId="{B15B639F-7E53-4345-8711-F02D4B724BF3}" type="pres">
      <dgm:prSet presAssocID="{DC57BA79-3DF6-CC44-881E-B974B3FEFA58}" presName="connTx" presStyleLbl="parChTrans1D3" presStyleIdx="8" presStyleCnt="10"/>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0">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0"/>
      <dgm:spPr/>
    </dgm:pt>
    <dgm:pt modelId="{EABD1023-66D8-5E42-98A7-94A6B0C587E2}" type="pres">
      <dgm:prSet presAssocID="{9B86F08E-7D7F-6C4C-B5F5-6787D17C8F8A}" presName="connTx" presStyleLbl="parChTrans1D3" presStyleIdx="9" presStyleCnt="10"/>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0">
        <dgm:presLayoutVars>
          <dgm:chPref val="3"/>
        </dgm:presLayoutVars>
      </dgm:prSet>
      <dgm:spPr/>
    </dgm:pt>
    <dgm:pt modelId="{D79111F6-FCFB-F744-A0C2-9AD1989699E1}" type="pres">
      <dgm:prSet presAssocID="{EB3E5F26-B6F7-B941-B460-DCBA7A7B51BA}"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mc:Choice xmlns:a14="http://schemas.microsoft.com/office/drawing/2010/main"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mc:Choice xmlns:a14="http://schemas.microsoft.com/office/drawing/2010/main"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mc:Choice xmlns:a14="http://schemas.microsoft.com/office/drawing/2010/main"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mc:Choice xmlns:a14="http://schemas.microsoft.com/office/drawing/2010/main"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mc:Choice xmlns:a14="http://schemas.microsoft.com/office/drawing/2010/main"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mc:Choice xmlns:a14="http://schemas.microsoft.com/office/drawing/2010/main"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a:latin typeface="Cambria Math" panose="02040503050406030204" pitchFamily="18" charset="0"/>
                    </a:rPr>
                    <m:t>𝑠</m:t>
                  </m:r>
                </m:oMath>
              </a14:m>
              <a:r>
                <a:rPr lang="en-US" sz="160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a:t> - Singleton</a:t>
              </a:r>
            </a:p>
          </dgm:t>
        </dgm:pt>
      </mc:Fallback>
    </mc:AlternateConten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88262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i="1" kern="1200" smtClean="0">
                  <a:latin typeface="Cambria Math" panose="02040503050406030204" pitchFamily="18" charset="0"/>
                </a:rPr>
                <m:t>𝑃h𝑦𝑠𝑖𝑐𝑎𝑙</m:t>
              </m:r>
              <m:r>
                <a:rPr lang="en-US" sz="2000" i="1" kern="1200" smtClean="0">
                  <a:latin typeface="Cambria Math" panose="02040503050406030204" pitchFamily="18" charset="0"/>
                </a:rPr>
                <m:t> </m:t>
              </m:r>
              <m:r>
                <a:rPr lang="en-US" sz="2000" i="1" kern="1200" smtClean="0">
                  <a:latin typeface="Cambria Math" panose="02040503050406030204" pitchFamily="18" charset="0"/>
                </a:rPr>
                <m:t>𝐶𝑎𝑠h</m:t>
              </m:r>
              <m:r>
                <a:rPr lang="en-US" sz="2000" i="1" kern="1200" smtClean="0">
                  <a:latin typeface="Cambria Math" panose="02040503050406030204" pitchFamily="18" charset="0"/>
                </a:rPr>
                <m:t> </m:t>
              </m:r>
              <m:r>
                <a:rPr lang="en-US" sz="2000" kern="1200">
                  <a:latin typeface="Cambria Math" panose="02040503050406030204" pitchFamily="18" charset="0"/>
                </a:rPr>
                <m:t>=</m:t>
              </m:r>
            </m:oMath>
          </a14:m>
          <a:r>
            <a:rPr lang="en-US" sz="2000" kern="1200" dirty="0"/>
            <a:t>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𝑑</m:t>
              </m:r>
              <m:r>
                <a:rPr lang="en-US" sz="2000" b="0" i="1" kern="120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sub-dividable &amp; Supply Control)</a:t>
          </a:r>
        </a:p>
      </dsp:txBody>
      <dsp:txXfrm>
        <a:off x="323471" y="212628"/>
        <a:ext cx="888262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857770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𝑉𝑜𝑡𝑒</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rPr>
                <m:t>{~</m:t>
              </m:r>
              <m:r>
                <a:rPr lang="en-US" sz="2000" b="0" i="1" kern="1200" smtClean="0">
                  <a:latin typeface="Cambria Math" panose="02040503050406030204" pitchFamily="18" charset="0"/>
                </a:rPr>
                <m:t>𝑡</m:t>
              </m:r>
              <m:r>
                <a:rPr lang="en-US" sz="2000" b="0" i="1" kern="1200" smtClean="0">
                  <a:latin typeface="Cambria Math" panose="02040503050406030204" pitchFamily="18" charset="0"/>
                </a:rPr>
                <m:t>, </m:t>
              </m:r>
              <m:r>
                <a:rPr lang="en-US" sz="2000" b="0" i="1" kern="1200" smtClean="0">
                  <a:latin typeface="Cambria Math" panose="02040503050406030204" pitchFamily="18" charset="0"/>
                </a:rPr>
                <m:t>𝑆</m:t>
              </m:r>
              <m:r>
                <a:rPr lang="en-US" sz="2000" b="0" i="1" kern="1200" smtClean="0">
                  <a:latin typeface="Cambria Math" panose="02040503050406030204" pitchFamily="18" charset="0"/>
                </a:rPr>
                <m:t>}</m:t>
              </m:r>
            </m:oMath>
          </a14:m>
          <a:r>
            <a:rPr lang="en-US" sz="2000" kern="1200" dirty="0"/>
            <a:t> (Non-fungible: non-transferable &amp; </a:t>
          </a:r>
          <a:r>
            <a:rPr lang="en-US" sz="2000" kern="1200" dirty="0" err="1"/>
            <a:t>suspendable</a:t>
          </a:r>
          <a:r>
            <a:rPr lang="en-US" sz="2000" kern="1200" dirty="0"/>
            <a:t>) (implicit </a:t>
          </a:r>
          <a:r>
            <a:rPr lang="en-US" sz="2000" i="1" kern="1200" dirty="0"/>
            <a:t>~d</a:t>
          </a:r>
          <a:r>
            <a:rPr lang="en-US" sz="2000" kern="1200" dirty="0"/>
            <a:t>)</a:t>
          </a:r>
        </a:p>
      </dsp:txBody>
      <dsp:txXfrm>
        <a:off x="628394" y="850719"/>
        <a:ext cx="857770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848411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𝑇h𝑒𝑎𝑡𝑒𝑟</m:t>
              </m:r>
              <m:r>
                <a:rPr lang="en-US" sz="2000" kern="1200" smtClean="0">
                  <a:latin typeface="Cambria Math" panose="02040503050406030204" pitchFamily="18" charset="0"/>
                </a:rPr>
                <m:t> </m:t>
              </m:r>
              <m:r>
                <a:rPr lang="en-US" sz="2000" kern="1200" smtClean="0">
                  <a:latin typeface="Cambria Math" panose="02040503050406030204" pitchFamily="18" charset="0"/>
                </a:rPr>
                <m:t>𝑇𝑖𝑐𝑘𝑒𝑡</m:t>
              </m:r>
            </m:oMath>
          </a14:m>
          <a:r>
            <a:rPr lang="en-US" sz="2000" kern="1200" dirty="0"/>
            <a:t> =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ea typeface="Cambria Math" panose="02040503050406030204" pitchFamily="18" charset="0"/>
                </a:rPr>
                <m:t>(</m:t>
              </m:r>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𝑒</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𝑡</m:t>
              </m:r>
              <m:r>
                <a:rPr lang="en-US" sz="2000" b="0" i="1" kern="1200" smtClean="0">
                  <a:latin typeface="Cambria Math" panose="02040503050406030204" pitchFamily="18" charset="0"/>
                  <a:ea typeface="Cambria Math" panose="02040503050406030204" pitchFamily="18" charset="0"/>
                </a:rPr>
                <m:t>}</m:t>
              </m:r>
            </m:oMath>
          </a14:m>
          <a:r>
            <a:rPr lang="en-US" sz="2000" kern="1200" dirty="0"/>
            <a:t> (Hybrid: expire-able &amp; transferable)</a:t>
          </a:r>
        </a:p>
      </dsp:txBody>
      <dsp:txXfrm>
        <a:off x="721980" y="1488810"/>
        <a:ext cx="848411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857770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𝐵𝑎𝑟𝑟𝑒𝑙</m:t>
              </m:r>
              <m:r>
                <a:rPr lang="en-US" sz="2000" kern="1200" smtClean="0">
                  <a:latin typeface="Cambria Math" panose="02040503050406030204" pitchFamily="18" charset="0"/>
                </a:rPr>
                <m:t> </m:t>
              </m:r>
              <m:r>
                <a:rPr lang="en-US" sz="2000" kern="1200" smtClean="0">
                  <a:latin typeface="Cambria Math" panose="02040503050406030204" pitchFamily="18" charset="0"/>
                </a:rPr>
                <m:t>𝑜𝑓</m:t>
              </m:r>
              <m:r>
                <a:rPr lang="en-US" sz="2000" kern="1200" smtClean="0">
                  <a:latin typeface="Cambria Math" panose="02040503050406030204" pitchFamily="18" charset="0"/>
                </a:rPr>
                <m:t> </m:t>
              </m:r>
              <m:r>
                <a:rPr lang="en-US" sz="2000" kern="1200" smtClean="0">
                  <a:latin typeface="Cambria Math" panose="02040503050406030204" pitchFamily="18" charset="0"/>
                </a:rPr>
                <m:t>𝑂𝑖𝑙</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oMath>
          </a14:m>
          <a:r>
            <a:rPr lang="en-US" sz="2000" i="1" kern="1200" dirty="0"/>
            <a:t>~d,</a:t>
          </a:r>
          <a14:m xmlns:a14="http://schemas.microsoft.com/office/drawing/2010/main">
            <m:oMath xmlns:m="http://schemas.openxmlformats.org/officeDocument/2006/math">
              <m:r>
                <a:rPr lang="en-US" sz="2000" b="0" i="1" kern="1200" smtClean="0">
                  <a:latin typeface="Cambria Math" panose="02040503050406030204" pitchFamily="18" charset="0"/>
                  <a:ea typeface="Cambria Math" panose="02040503050406030204" pitchFamily="18" charset="0"/>
                </a:rPr>
                <m:t>𝑔</m:t>
              </m:r>
              <m:r>
                <a:rPr lang="en-US" sz="2000" b="0" i="1" kern="1200" smtClean="0">
                  <a:latin typeface="Cambria Math" panose="02040503050406030204" pitchFamily="18" charset="0"/>
                  <a:ea typeface="Cambria Math" panose="02040503050406030204" pitchFamily="18" charset="0"/>
                </a:rPr>
                <m:t>, </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whole, delegable &amp; Supply Control)</a:t>
          </a:r>
        </a:p>
      </dsp:txBody>
      <dsp:txXfrm>
        <a:off x="628394" y="2126901"/>
        <a:ext cx="857770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88262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888262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93FC6-C615-1242-A5CB-46AD085C9AB9}">
      <dsp:nvSpPr>
        <dsp:cNvPr id="0" name=""/>
        <dsp:cNvSpPr/>
      </dsp:nvSpPr>
      <dsp:spPr>
        <a:xfrm>
          <a:off x="0" y="55377"/>
          <a:ext cx="10936389" cy="88682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Tokens begin at a common root named Base - </a:t>
          </a:r>
          <a14:m xmlns:a14="http://schemas.microsoft.com/office/drawing/2010/main">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a14:m>
          <a:endParaRPr lang="en-US" sz="1700" kern="1200" dirty="0"/>
        </a:p>
      </dsp:txBody>
      <dsp:txXfrm>
        <a:off x="43291" y="98668"/>
        <a:ext cx="10849807" cy="800241"/>
      </dsp:txXfrm>
    </dsp:sp>
    <dsp:sp modelId="{726FD45F-6285-C544-96B4-A195F3E97B19}">
      <dsp:nvSpPr>
        <dsp:cNvPr id="0" name=""/>
        <dsp:cNvSpPr/>
      </dsp:nvSpPr>
      <dsp:spPr>
        <a:xfrm>
          <a:off x="0" y="1011967"/>
          <a:ext cx="10936389" cy="886823"/>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Base has 2 initial branches: 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kern="1200" smtClean="0">
                      <a:latin typeface="Cambria Math" panose="02040503050406030204" pitchFamily="18" charset="0"/>
                    </a:rPr>
                    <m:t> </m:t>
                  </m:r>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oMath>
          </a14:m>
          <a:r>
            <a:rPr lang="en-US" sz="1700" kern="1200" dirty="0"/>
            <a:t>  and Non-Fungible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oMath>
          </a14:m>
          <a:r>
            <a:rPr lang="en-US" sz="1700" kern="1200" dirty="0"/>
            <a:t> - Hybrids are on their own branch.</a:t>
          </a:r>
        </a:p>
      </dsp:txBody>
      <dsp:txXfrm>
        <a:off x="43291" y="1055258"/>
        <a:ext cx="10849807" cy="800241"/>
      </dsp:txXfrm>
    </dsp:sp>
    <dsp:sp modelId="{C481B839-D121-9D48-8B74-79445D362D53}">
      <dsp:nvSpPr>
        <dsp:cNvPr id="0" name=""/>
        <dsp:cNvSpPr/>
      </dsp:nvSpPr>
      <dsp:spPr>
        <a:xfrm>
          <a:off x="0" y="1921184"/>
          <a:ext cx="10936389" cy="886823"/>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Branches are classified as Fractional Fungible, Whole Fungible, Fractional Non-Fungible or Singleton. Where Fractional indicates that the token is sub-dividable. The classification implies a specific Template Formula base.</a:t>
          </a:r>
        </a:p>
      </dsp:txBody>
      <dsp:txXfrm>
        <a:off x="43291" y="1964475"/>
        <a:ext cx="10849807" cy="800241"/>
      </dsp:txXfrm>
    </dsp:sp>
    <dsp:sp modelId="{A5C43F8F-D0F9-F140-A459-EC86E219E156}">
      <dsp:nvSpPr>
        <dsp:cNvPr id="0" name=""/>
        <dsp:cNvSpPr/>
      </dsp:nvSpPr>
      <dsp:spPr>
        <a:xfrm>
          <a:off x="0" y="2854088"/>
          <a:ext cx="10936389" cy="88682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 new branch is created from a parent branch when it is added but does not represent a complete token.  For example, non-transferable would represent a branch on non-fungible, but would not be a branch on fungible.</a:t>
          </a:r>
        </a:p>
      </dsp:txBody>
      <dsp:txXfrm>
        <a:off x="43291" y="2897379"/>
        <a:ext cx="10849807" cy="800241"/>
      </dsp:txXfrm>
    </dsp:sp>
    <dsp:sp modelId="{8250E9E3-A066-2F44-8D9C-3A85D0BEAFE7}">
      <dsp:nvSpPr>
        <dsp:cNvPr id="0" name=""/>
        <dsp:cNvSpPr/>
      </dsp:nvSpPr>
      <dsp:spPr>
        <a:xfrm>
          <a:off x="0" y="3786991"/>
          <a:ext cx="10936389" cy="886823"/>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sp:txBody>
      <dsp:txXfrm>
        <a:off x="43291" y="3830282"/>
        <a:ext cx="10849807" cy="80024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7A15A-CDF8-464C-9C21-41A52F19D60A}">
      <dsp:nvSpPr>
        <dsp:cNvPr id="0" name=""/>
        <dsp:cNvSpPr/>
      </dsp:nvSpPr>
      <dsp:spPr>
        <a:xfrm>
          <a:off x="3508602" y="1045372"/>
          <a:ext cx="256749" cy="122189"/>
        </a:xfrm>
        <a:custGeom>
          <a:avLst/>
          <a:gdLst/>
          <a:ahLst/>
          <a:cxnLst/>
          <a:rect l="0" t="0" r="0" b="0"/>
          <a:pathLst>
            <a:path>
              <a:moveTo>
                <a:pt x="0" y="0"/>
              </a:moveTo>
              <a:lnTo>
                <a:pt x="0" y="83268"/>
              </a:lnTo>
              <a:lnTo>
                <a:pt x="256749" y="83268"/>
              </a:lnTo>
              <a:lnTo>
                <a:pt x="256749" y="12218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F02941-686B-2B4A-B02F-7C6CEFA946B8}">
      <dsp:nvSpPr>
        <dsp:cNvPr id="0" name=""/>
        <dsp:cNvSpPr/>
      </dsp:nvSpPr>
      <dsp:spPr>
        <a:xfrm>
          <a:off x="3251852" y="1045372"/>
          <a:ext cx="256749" cy="122189"/>
        </a:xfrm>
        <a:custGeom>
          <a:avLst/>
          <a:gdLst/>
          <a:ahLst/>
          <a:cxnLst/>
          <a:rect l="0" t="0" r="0" b="0"/>
          <a:pathLst>
            <a:path>
              <a:moveTo>
                <a:pt x="256749" y="0"/>
              </a:moveTo>
              <a:lnTo>
                <a:pt x="256749" y="83268"/>
              </a:lnTo>
              <a:lnTo>
                <a:pt x="0" y="83268"/>
              </a:lnTo>
              <a:lnTo>
                <a:pt x="0" y="12218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975CB0-6381-934C-ABA9-34A718D4A9C3}">
      <dsp:nvSpPr>
        <dsp:cNvPr id="0" name=""/>
        <dsp:cNvSpPr/>
      </dsp:nvSpPr>
      <dsp:spPr>
        <a:xfrm>
          <a:off x="2995103" y="656398"/>
          <a:ext cx="513498" cy="122189"/>
        </a:xfrm>
        <a:custGeom>
          <a:avLst/>
          <a:gdLst/>
          <a:ahLst/>
          <a:cxnLst/>
          <a:rect l="0" t="0" r="0" b="0"/>
          <a:pathLst>
            <a:path>
              <a:moveTo>
                <a:pt x="0" y="0"/>
              </a:moveTo>
              <a:lnTo>
                <a:pt x="0" y="83268"/>
              </a:lnTo>
              <a:lnTo>
                <a:pt x="513498" y="83268"/>
              </a:lnTo>
              <a:lnTo>
                <a:pt x="513498" y="122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F325F8-AA8D-3D4C-AB8F-2F2B3BC6D395}">
      <dsp:nvSpPr>
        <dsp:cNvPr id="0" name=""/>
        <dsp:cNvSpPr/>
      </dsp:nvSpPr>
      <dsp:spPr>
        <a:xfrm>
          <a:off x="2481605" y="1045372"/>
          <a:ext cx="256749" cy="122189"/>
        </a:xfrm>
        <a:custGeom>
          <a:avLst/>
          <a:gdLst/>
          <a:ahLst/>
          <a:cxnLst/>
          <a:rect l="0" t="0" r="0" b="0"/>
          <a:pathLst>
            <a:path>
              <a:moveTo>
                <a:pt x="0" y="0"/>
              </a:moveTo>
              <a:lnTo>
                <a:pt x="0" y="83268"/>
              </a:lnTo>
              <a:lnTo>
                <a:pt x="256749" y="83268"/>
              </a:lnTo>
              <a:lnTo>
                <a:pt x="256749" y="12218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178B97-EA0B-784B-86F8-47DDEBC4D48A}">
      <dsp:nvSpPr>
        <dsp:cNvPr id="0" name=""/>
        <dsp:cNvSpPr/>
      </dsp:nvSpPr>
      <dsp:spPr>
        <a:xfrm>
          <a:off x="2224856" y="1045372"/>
          <a:ext cx="256749" cy="122189"/>
        </a:xfrm>
        <a:custGeom>
          <a:avLst/>
          <a:gdLst/>
          <a:ahLst/>
          <a:cxnLst/>
          <a:rect l="0" t="0" r="0" b="0"/>
          <a:pathLst>
            <a:path>
              <a:moveTo>
                <a:pt x="256749" y="0"/>
              </a:moveTo>
              <a:lnTo>
                <a:pt x="256749" y="83268"/>
              </a:lnTo>
              <a:lnTo>
                <a:pt x="0" y="83268"/>
              </a:lnTo>
              <a:lnTo>
                <a:pt x="0" y="12218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647577-BA26-0944-881C-214458AF32B5}">
      <dsp:nvSpPr>
        <dsp:cNvPr id="0" name=""/>
        <dsp:cNvSpPr/>
      </dsp:nvSpPr>
      <dsp:spPr>
        <a:xfrm>
          <a:off x="2481605" y="656398"/>
          <a:ext cx="513498" cy="122189"/>
        </a:xfrm>
        <a:custGeom>
          <a:avLst/>
          <a:gdLst/>
          <a:ahLst/>
          <a:cxnLst/>
          <a:rect l="0" t="0" r="0" b="0"/>
          <a:pathLst>
            <a:path>
              <a:moveTo>
                <a:pt x="513498" y="0"/>
              </a:moveTo>
              <a:lnTo>
                <a:pt x="513498" y="83268"/>
              </a:lnTo>
              <a:lnTo>
                <a:pt x="0" y="83268"/>
              </a:lnTo>
              <a:lnTo>
                <a:pt x="0" y="122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D305ED-A2E6-8B40-9883-C3876AC60ECF}">
      <dsp:nvSpPr>
        <dsp:cNvPr id="0" name=""/>
        <dsp:cNvSpPr/>
      </dsp:nvSpPr>
      <dsp:spPr>
        <a:xfrm>
          <a:off x="1839733" y="267423"/>
          <a:ext cx="1155370" cy="122189"/>
        </a:xfrm>
        <a:custGeom>
          <a:avLst/>
          <a:gdLst/>
          <a:ahLst/>
          <a:cxnLst/>
          <a:rect l="0" t="0" r="0" b="0"/>
          <a:pathLst>
            <a:path>
              <a:moveTo>
                <a:pt x="0" y="0"/>
              </a:moveTo>
              <a:lnTo>
                <a:pt x="0" y="83268"/>
              </a:lnTo>
              <a:lnTo>
                <a:pt x="1155370" y="83268"/>
              </a:lnTo>
              <a:lnTo>
                <a:pt x="1155370" y="12218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561FC4-462A-3B49-A493-11B5286B0944}">
      <dsp:nvSpPr>
        <dsp:cNvPr id="0" name=""/>
        <dsp:cNvSpPr/>
      </dsp:nvSpPr>
      <dsp:spPr>
        <a:xfrm>
          <a:off x="1711358" y="656398"/>
          <a:ext cx="256749" cy="122189"/>
        </a:xfrm>
        <a:custGeom>
          <a:avLst/>
          <a:gdLst/>
          <a:ahLst/>
          <a:cxnLst/>
          <a:rect l="0" t="0" r="0" b="0"/>
          <a:pathLst>
            <a:path>
              <a:moveTo>
                <a:pt x="0" y="0"/>
              </a:moveTo>
              <a:lnTo>
                <a:pt x="0" y="83268"/>
              </a:lnTo>
              <a:lnTo>
                <a:pt x="256749" y="83268"/>
              </a:lnTo>
              <a:lnTo>
                <a:pt x="256749" y="122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92F41E-7352-AD4C-8619-A8D5B404B468}">
      <dsp:nvSpPr>
        <dsp:cNvPr id="0" name=""/>
        <dsp:cNvSpPr/>
      </dsp:nvSpPr>
      <dsp:spPr>
        <a:xfrm>
          <a:off x="1454609" y="656398"/>
          <a:ext cx="256749" cy="122189"/>
        </a:xfrm>
        <a:custGeom>
          <a:avLst/>
          <a:gdLst/>
          <a:ahLst/>
          <a:cxnLst/>
          <a:rect l="0" t="0" r="0" b="0"/>
          <a:pathLst>
            <a:path>
              <a:moveTo>
                <a:pt x="256749" y="0"/>
              </a:moveTo>
              <a:lnTo>
                <a:pt x="256749" y="83268"/>
              </a:lnTo>
              <a:lnTo>
                <a:pt x="0" y="83268"/>
              </a:lnTo>
              <a:lnTo>
                <a:pt x="0" y="122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EC6137-3655-4F4D-BAB5-FE040EE08576}">
      <dsp:nvSpPr>
        <dsp:cNvPr id="0" name=""/>
        <dsp:cNvSpPr/>
      </dsp:nvSpPr>
      <dsp:spPr>
        <a:xfrm>
          <a:off x="1711358" y="267423"/>
          <a:ext cx="128374" cy="122189"/>
        </a:xfrm>
        <a:custGeom>
          <a:avLst/>
          <a:gdLst/>
          <a:ahLst/>
          <a:cxnLst/>
          <a:rect l="0" t="0" r="0" b="0"/>
          <a:pathLst>
            <a:path>
              <a:moveTo>
                <a:pt x="128374" y="0"/>
              </a:moveTo>
              <a:lnTo>
                <a:pt x="128374" y="83268"/>
              </a:lnTo>
              <a:lnTo>
                <a:pt x="0" y="83268"/>
              </a:lnTo>
              <a:lnTo>
                <a:pt x="0" y="12218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C0715C-0C08-C040-8787-F92CEBEB9171}">
      <dsp:nvSpPr>
        <dsp:cNvPr id="0" name=""/>
        <dsp:cNvSpPr/>
      </dsp:nvSpPr>
      <dsp:spPr>
        <a:xfrm>
          <a:off x="684362" y="656398"/>
          <a:ext cx="256749" cy="122189"/>
        </a:xfrm>
        <a:custGeom>
          <a:avLst/>
          <a:gdLst/>
          <a:ahLst/>
          <a:cxnLst/>
          <a:rect l="0" t="0" r="0" b="0"/>
          <a:pathLst>
            <a:path>
              <a:moveTo>
                <a:pt x="0" y="0"/>
              </a:moveTo>
              <a:lnTo>
                <a:pt x="0" y="83268"/>
              </a:lnTo>
              <a:lnTo>
                <a:pt x="256749" y="83268"/>
              </a:lnTo>
              <a:lnTo>
                <a:pt x="256749" y="122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3AFF01-3F69-9240-A4AB-E2E887702F53}">
      <dsp:nvSpPr>
        <dsp:cNvPr id="0" name=""/>
        <dsp:cNvSpPr/>
      </dsp:nvSpPr>
      <dsp:spPr>
        <a:xfrm>
          <a:off x="427613" y="656398"/>
          <a:ext cx="256749" cy="122189"/>
        </a:xfrm>
        <a:custGeom>
          <a:avLst/>
          <a:gdLst/>
          <a:ahLst/>
          <a:cxnLst/>
          <a:rect l="0" t="0" r="0" b="0"/>
          <a:pathLst>
            <a:path>
              <a:moveTo>
                <a:pt x="256749" y="0"/>
              </a:moveTo>
              <a:lnTo>
                <a:pt x="256749" y="83268"/>
              </a:lnTo>
              <a:lnTo>
                <a:pt x="0" y="83268"/>
              </a:lnTo>
              <a:lnTo>
                <a:pt x="0" y="122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1904C7-ECE7-4346-BA17-B63D2640614E}">
      <dsp:nvSpPr>
        <dsp:cNvPr id="0" name=""/>
        <dsp:cNvSpPr/>
      </dsp:nvSpPr>
      <dsp:spPr>
        <a:xfrm>
          <a:off x="684362" y="267423"/>
          <a:ext cx="1155370" cy="122189"/>
        </a:xfrm>
        <a:custGeom>
          <a:avLst/>
          <a:gdLst/>
          <a:ahLst/>
          <a:cxnLst/>
          <a:rect l="0" t="0" r="0" b="0"/>
          <a:pathLst>
            <a:path>
              <a:moveTo>
                <a:pt x="1155370" y="0"/>
              </a:moveTo>
              <a:lnTo>
                <a:pt x="1155370" y="83268"/>
              </a:lnTo>
              <a:lnTo>
                <a:pt x="0" y="83268"/>
              </a:lnTo>
              <a:lnTo>
                <a:pt x="0" y="12218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8D38A0-8A8F-FD41-9E3A-19AE49813050}">
      <dsp:nvSpPr>
        <dsp:cNvPr id="0" name=""/>
        <dsp:cNvSpPr/>
      </dsp:nvSpPr>
      <dsp:spPr>
        <a:xfrm>
          <a:off x="1629665" y="637"/>
          <a:ext cx="420134" cy="2667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86DCA-5287-6146-A2FA-A2D4A0241D4A}">
      <dsp:nvSpPr>
        <dsp:cNvPr id="0" name=""/>
        <dsp:cNvSpPr/>
      </dsp:nvSpPr>
      <dsp:spPr>
        <a:xfrm>
          <a:off x="1676347" y="44985"/>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base</a:t>
          </a:r>
        </a:p>
      </dsp:txBody>
      <dsp:txXfrm>
        <a:off x="1684161" y="52799"/>
        <a:ext cx="404506" cy="251157"/>
      </dsp:txXfrm>
    </dsp:sp>
    <dsp:sp modelId="{B7842A77-AFBD-324F-BAF7-EC1ABEDA16FD}">
      <dsp:nvSpPr>
        <dsp:cNvPr id="0" name=""/>
        <dsp:cNvSpPr/>
      </dsp:nvSpPr>
      <dsp:spPr>
        <a:xfrm>
          <a:off x="474294" y="389612"/>
          <a:ext cx="420134" cy="26678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4BFFFD-374E-1D43-B287-4EAE7B18A8DA}">
      <dsp:nvSpPr>
        <dsp:cNvPr id="0" name=""/>
        <dsp:cNvSpPr/>
      </dsp:nvSpPr>
      <dsp:spPr>
        <a:xfrm>
          <a:off x="520976" y="433960"/>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528790" y="441774"/>
        <a:ext cx="404506" cy="251157"/>
      </dsp:txXfrm>
    </dsp:sp>
    <dsp:sp modelId="{5C30E85A-8802-3246-978E-96CF65CF6A3F}">
      <dsp:nvSpPr>
        <dsp:cNvPr id="0" name=""/>
        <dsp:cNvSpPr/>
      </dsp:nvSpPr>
      <dsp:spPr>
        <a:xfrm>
          <a:off x="217545" y="778587"/>
          <a:ext cx="420134" cy="2667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E6FDF3-066E-C744-8A57-CDBB7BBBF8BB}">
      <dsp:nvSpPr>
        <dsp:cNvPr id="0" name=""/>
        <dsp:cNvSpPr/>
      </dsp:nvSpPr>
      <dsp:spPr>
        <a:xfrm>
          <a:off x="264227" y="822934"/>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272041" y="830748"/>
        <a:ext cx="404506" cy="251157"/>
      </dsp:txXfrm>
    </dsp:sp>
    <dsp:sp modelId="{A0198492-21A3-0C44-B1B5-4B64BDC54E3D}">
      <dsp:nvSpPr>
        <dsp:cNvPr id="0" name=""/>
        <dsp:cNvSpPr/>
      </dsp:nvSpPr>
      <dsp:spPr>
        <a:xfrm>
          <a:off x="731043" y="778587"/>
          <a:ext cx="420134" cy="2667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15816C-85D2-5746-91F1-17E7ECEF7CB1}">
      <dsp:nvSpPr>
        <dsp:cNvPr id="0" name=""/>
        <dsp:cNvSpPr/>
      </dsp:nvSpPr>
      <dsp:spPr>
        <a:xfrm>
          <a:off x="777725" y="822934"/>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whole</a:t>
          </a:r>
        </a:p>
      </dsp:txBody>
      <dsp:txXfrm>
        <a:off x="785539" y="830748"/>
        <a:ext cx="404506" cy="251157"/>
      </dsp:txXfrm>
    </dsp:sp>
    <dsp:sp modelId="{A2E2FA6E-8373-D04B-8369-E6B5454622CD}">
      <dsp:nvSpPr>
        <dsp:cNvPr id="0" name=""/>
        <dsp:cNvSpPr/>
      </dsp:nvSpPr>
      <dsp:spPr>
        <a:xfrm>
          <a:off x="1501291" y="389612"/>
          <a:ext cx="420134" cy="26678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C6627-1E55-904D-BB65-545B9AF152EF}">
      <dsp:nvSpPr>
        <dsp:cNvPr id="0" name=""/>
        <dsp:cNvSpPr/>
      </dsp:nvSpPr>
      <dsp:spPr>
        <a:xfrm>
          <a:off x="1547972" y="433960"/>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1555786" y="441774"/>
        <a:ext cx="404506" cy="251157"/>
      </dsp:txXfrm>
    </dsp:sp>
    <dsp:sp modelId="{57E3ABB9-1A94-5B41-9648-9D3B2F3C7789}">
      <dsp:nvSpPr>
        <dsp:cNvPr id="0" name=""/>
        <dsp:cNvSpPr/>
      </dsp:nvSpPr>
      <dsp:spPr>
        <a:xfrm>
          <a:off x="1244542" y="778587"/>
          <a:ext cx="420134" cy="2667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DF4037-EEAD-EB47-A8ED-4ED76E2A1279}">
      <dsp:nvSpPr>
        <dsp:cNvPr id="0" name=""/>
        <dsp:cNvSpPr/>
      </dsp:nvSpPr>
      <dsp:spPr>
        <a:xfrm>
          <a:off x="1291223" y="822934"/>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1299037" y="830748"/>
        <a:ext cx="404506" cy="251157"/>
      </dsp:txXfrm>
    </dsp:sp>
    <dsp:sp modelId="{52EBB0CB-B5BC-5445-8361-383538D7CB7B}">
      <dsp:nvSpPr>
        <dsp:cNvPr id="0" name=""/>
        <dsp:cNvSpPr/>
      </dsp:nvSpPr>
      <dsp:spPr>
        <a:xfrm>
          <a:off x="1758040" y="778587"/>
          <a:ext cx="420134" cy="2667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3F5CC-D54C-3543-97C7-1242365C7807}">
      <dsp:nvSpPr>
        <dsp:cNvPr id="0" name=""/>
        <dsp:cNvSpPr/>
      </dsp:nvSpPr>
      <dsp:spPr>
        <a:xfrm>
          <a:off x="1804721" y="822934"/>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whole</a:t>
          </a:r>
        </a:p>
      </dsp:txBody>
      <dsp:txXfrm>
        <a:off x="1812535" y="830748"/>
        <a:ext cx="404506" cy="251157"/>
      </dsp:txXfrm>
    </dsp:sp>
    <dsp:sp modelId="{CE8BF0A0-E325-B344-9707-0800F143E097}">
      <dsp:nvSpPr>
        <dsp:cNvPr id="0" name=""/>
        <dsp:cNvSpPr/>
      </dsp:nvSpPr>
      <dsp:spPr>
        <a:xfrm>
          <a:off x="2785036" y="389612"/>
          <a:ext cx="420134" cy="26678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042BAE-1D54-8A4E-81C6-4D8DB4ACB4A4}">
      <dsp:nvSpPr>
        <dsp:cNvPr id="0" name=""/>
        <dsp:cNvSpPr/>
      </dsp:nvSpPr>
      <dsp:spPr>
        <a:xfrm>
          <a:off x="2831718" y="433960"/>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hybrid</a:t>
          </a:r>
        </a:p>
      </dsp:txBody>
      <dsp:txXfrm>
        <a:off x="2839532" y="441774"/>
        <a:ext cx="404506" cy="251157"/>
      </dsp:txXfrm>
    </dsp:sp>
    <dsp:sp modelId="{E4FE7F77-7941-3543-A2C6-44EEF563F2C1}">
      <dsp:nvSpPr>
        <dsp:cNvPr id="0" name=""/>
        <dsp:cNvSpPr/>
      </dsp:nvSpPr>
      <dsp:spPr>
        <a:xfrm>
          <a:off x="2271538" y="778587"/>
          <a:ext cx="420134" cy="2667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F9EE2F-AA08-7243-B215-A35A1F2A522E}">
      <dsp:nvSpPr>
        <dsp:cNvPr id="0" name=""/>
        <dsp:cNvSpPr/>
      </dsp:nvSpPr>
      <dsp:spPr>
        <a:xfrm>
          <a:off x="2318220" y="822934"/>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2326034" y="830748"/>
        <a:ext cx="404506" cy="251157"/>
      </dsp:txXfrm>
    </dsp:sp>
    <dsp:sp modelId="{07DA146E-52C2-F047-A3E8-E2081478CB18}">
      <dsp:nvSpPr>
        <dsp:cNvPr id="0" name=""/>
        <dsp:cNvSpPr/>
      </dsp:nvSpPr>
      <dsp:spPr>
        <a:xfrm>
          <a:off x="2014789" y="1167562"/>
          <a:ext cx="420134" cy="26678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1D9237-A5E2-0A40-A073-483CF069240F}">
      <dsp:nvSpPr>
        <dsp:cNvPr id="0" name=""/>
        <dsp:cNvSpPr/>
      </dsp:nvSpPr>
      <dsp:spPr>
        <a:xfrm>
          <a:off x="2061470" y="1211909"/>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2069284" y="1219723"/>
        <a:ext cx="404506" cy="251157"/>
      </dsp:txXfrm>
    </dsp:sp>
    <dsp:sp modelId="{A895FB30-301E-B041-85DE-36BE40356BC0}">
      <dsp:nvSpPr>
        <dsp:cNvPr id="0" name=""/>
        <dsp:cNvSpPr/>
      </dsp:nvSpPr>
      <dsp:spPr>
        <a:xfrm>
          <a:off x="2528287" y="1167562"/>
          <a:ext cx="420134" cy="26678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5F682F-A4EC-DC41-8A4D-CBBCB5FE5A12}">
      <dsp:nvSpPr>
        <dsp:cNvPr id="0" name=""/>
        <dsp:cNvSpPr/>
      </dsp:nvSpPr>
      <dsp:spPr>
        <a:xfrm>
          <a:off x="2574969" y="1211909"/>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whole</a:t>
          </a:r>
        </a:p>
      </dsp:txBody>
      <dsp:txXfrm>
        <a:off x="2582783" y="1219723"/>
        <a:ext cx="404506" cy="251157"/>
      </dsp:txXfrm>
    </dsp:sp>
    <dsp:sp modelId="{F1CD6B84-BD00-7C43-BD1B-3A72FC2AF0A2}">
      <dsp:nvSpPr>
        <dsp:cNvPr id="0" name=""/>
        <dsp:cNvSpPr/>
      </dsp:nvSpPr>
      <dsp:spPr>
        <a:xfrm>
          <a:off x="3298534" y="778587"/>
          <a:ext cx="420134" cy="2667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525DB7-5C55-484E-B622-01572D228171}">
      <dsp:nvSpPr>
        <dsp:cNvPr id="0" name=""/>
        <dsp:cNvSpPr/>
      </dsp:nvSpPr>
      <dsp:spPr>
        <a:xfrm>
          <a:off x="3345216" y="822934"/>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353030" y="830748"/>
        <a:ext cx="404506" cy="251157"/>
      </dsp:txXfrm>
    </dsp:sp>
    <dsp:sp modelId="{5E1CC310-A310-8746-A324-BE33BAEBFE1C}">
      <dsp:nvSpPr>
        <dsp:cNvPr id="0" name=""/>
        <dsp:cNvSpPr/>
      </dsp:nvSpPr>
      <dsp:spPr>
        <a:xfrm>
          <a:off x="3041785" y="1167562"/>
          <a:ext cx="420134" cy="26678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1FE441-771A-AA46-956C-50BC16E567EE}">
      <dsp:nvSpPr>
        <dsp:cNvPr id="0" name=""/>
        <dsp:cNvSpPr/>
      </dsp:nvSpPr>
      <dsp:spPr>
        <a:xfrm>
          <a:off x="3088467" y="1211909"/>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3096281" y="1219723"/>
        <a:ext cx="404506" cy="251157"/>
      </dsp:txXfrm>
    </dsp:sp>
    <dsp:sp modelId="{BF65FA90-1C9D-2641-A4AD-50B003D3CEA5}">
      <dsp:nvSpPr>
        <dsp:cNvPr id="0" name=""/>
        <dsp:cNvSpPr/>
      </dsp:nvSpPr>
      <dsp:spPr>
        <a:xfrm>
          <a:off x="3555283" y="1167562"/>
          <a:ext cx="420134" cy="26678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F70900-C9EB-0E46-AA66-D3ECD12472C0}">
      <dsp:nvSpPr>
        <dsp:cNvPr id="0" name=""/>
        <dsp:cNvSpPr/>
      </dsp:nvSpPr>
      <dsp:spPr>
        <a:xfrm>
          <a:off x="3601965" y="1211909"/>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whole</a:t>
          </a:r>
        </a:p>
      </dsp:txBody>
      <dsp:txXfrm>
        <a:off x="3609779" y="1219723"/>
        <a:ext cx="404506" cy="25115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F94AE-2FDB-7243-B05F-E39B200A9D35}">
      <dsp:nvSpPr>
        <dsp:cNvPr id="0" name=""/>
        <dsp:cNvSpPr/>
      </dsp:nvSpPr>
      <dsp:spPr>
        <a:xfrm>
          <a:off x="1621016" y="2314231"/>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1418954"/>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804912"/>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906984"/>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924969"/>
        <a:ext cx="931025" cy="578072"/>
      </dsp:txXfrm>
    </dsp:sp>
    <dsp:sp modelId="{0FECAA92-8734-4346-9AA7-1CFD84E529E2}">
      <dsp:nvSpPr>
        <dsp:cNvPr id="0" name=""/>
        <dsp:cNvSpPr/>
      </dsp:nvSpPr>
      <dsp:spPr>
        <a:xfrm>
          <a:off x="1183238" y="804912"/>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906984"/>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924969"/>
        <a:ext cx="931025" cy="578072"/>
      </dsp:txXfrm>
    </dsp:sp>
    <dsp:sp modelId="{4C58BF69-0F26-134B-BB34-67A54F1F92FD}">
      <dsp:nvSpPr>
        <dsp:cNvPr id="0" name=""/>
        <dsp:cNvSpPr/>
      </dsp:nvSpPr>
      <dsp:spPr>
        <a:xfrm>
          <a:off x="1183238" y="1700189"/>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802261"/>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820246"/>
        <a:ext cx="931025" cy="578072"/>
      </dsp:txXfrm>
    </dsp:sp>
    <dsp:sp modelId="{DB78208D-1622-B644-AEFB-5F56C6FCEF2D}">
      <dsp:nvSpPr>
        <dsp:cNvPr id="0" name=""/>
        <dsp:cNvSpPr/>
      </dsp:nvSpPr>
      <dsp:spPr>
        <a:xfrm>
          <a:off x="1183238" y="2595466"/>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697538"/>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715523"/>
        <a:ext cx="931025" cy="578072"/>
      </dsp:txXfrm>
    </dsp:sp>
    <dsp:sp modelId="{3EB12AEF-50D4-9249-872F-385EFFCA7C9E}">
      <dsp:nvSpPr>
        <dsp:cNvPr id="0" name=""/>
        <dsp:cNvSpPr/>
      </dsp:nvSpPr>
      <dsp:spPr>
        <a:xfrm>
          <a:off x="2365121" y="804912"/>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906984"/>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924969"/>
        <a:ext cx="931025" cy="578072"/>
      </dsp:txXfrm>
    </dsp:sp>
    <dsp:sp modelId="{17282CD0-F8AD-D649-9C40-0F59A3A80F7A}">
      <dsp:nvSpPr>
        <dsp:cNvPr id="0" name=""/>
        <dsp:cNvSpPr/>
      </dsp:nvSpPr>
      <dsp:spPr>
        <a:xfrm>
          <a:off x="3547005" y="804912"/>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906984"/>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924969"/>
        <a:ext cx="931025" cy="57807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172075" y="2764947"/>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677167" y="2764947"/>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429712" y="2015161"/>
          <a:ext cx="742362" cy="235531"/>
        </a:xfrm>
        <a:custGeom>
          <a:avLst/>
          <a:gdLst/>
          <a:ahLst/>
          <a:cxnLst/>
          <a:rect l="0" t="0" r="0" b="0"/>
          <a:pathLst>
            <a:path>
              <a:moveTo>
                <a:pt x="0" y="0"/>
              </a:moveTo>
              <a:lnTo>
                <a:pt x="0" y="160507"/>
              </a:lnTo>
              <a:lnTo>
                <a:pt x="742362" y="160507"/>
              </a:lnTo>
              <a:lnTo>
                <a:pt x="742362"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641630" y="3514733"/>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1FA9AA-17E6-7446-A1E2-7A9945A296DC}">
      <dsp:nvSpPr>
        <dsp:cNvPr id="0" name=""/>
        <dsp:cNvSpPr/>
      </dsp:nvSpPr>
      <dsp:spPr>
        <a:xfrm>
          <a:off x="7641630"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687350" y="2015161"/>
          <a:ext cx="742362" cy="235531"/>
        </a:xfrm>
        <a:custGeom>
          <a:avLst/>
          <a:gdLst/>
          <a:ahLst/>
          <a:cxnLst/>
          <a:rect l="0" t="0" r="0" b="0"/>
          <a:pathLst>
            <a:path>
              <a:moveTo>
                <a:pt x="742362" y="0"/>
              </a:moveTo>
              <a:lnTo>
                <a:pt x="742362"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563623" y="1265374"/>
          <a:ext cx="866089" cy="235531"/>
        </a:xfrm>
        <a:custGeom>
          <a:avLst/>
          <a:gdLst/>
          <a:ahLst/>
          <a:cxnLst/>
          <a:rect l="0" t="0" r="0" b="0"/>
          <a:pathLst>
            <a:path>
              <a:moveTo>
                <a:pt x="0" y="0"/>
              </a:moveTo>
              <a:lnTo>
                <a:pt x="0" y="160507"/>
              </a:lnTo>
              <a:lnTo>
                <a:pt x="866089" y="160507"/>
              </a:lnTo>
              <a:lnTo>
                <a:pt x="86608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651813" y="2015161"/>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97533" y="1265374"/>
          <a:ext cx="866089" cy="235531"/>
        </a:xfrm>
        <a:custGeom>
          <a:avLst/>
          <a:gdLst/>
          <a:ahLst/>
          <a:cxnLst/>
          <a:rect l="0" t="0" r="0" b="0"/>
          <a:pathLst>
            <a:path>
              <a:moveTo>
                <a:pt x="866089" y="0"/>
              </a:moveTo>
              <a:lnTo>
                <a:pt x="86608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74671" y="515588"/>
          <a:ext cx="2288951" cy="235531"/>
        </a:xfrm>
        <a:custGeom>
          <a:avLst/>
          <a:gdLst/>
          <a:ahLst/>
          <a:cxnLst/>
          <a:rect l="0" t="0" r="0" b="0"/>
          <a:pathLst>
            <a:path>
              <a:moveTo>
                <a:pt x="0" y="0"/>
              </a:moveTo>
              <a:lnTo>
                <a:pt x="0" y="160507"/>
              </a:lnTo>
              <a:lnTo>
                <a:pt x="2288951" y="160507"/>
              </a:lnTo>
              <a:lnTo>
                <a:pt x="2288951"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661996"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717899" y="2015161"/>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728083" y="2764947"/>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682363"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738266" y="2764947"/>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728083" y="2015161"/>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985720" y="1265374"/>
          <a:ext cx="1732179" cy="235531"/>
        </a:xfrm>
        <a:custGeom>
          <a:avLst/>
          <a:gdLst/>
          <a:ahLst/>
          <a:cxnLst/>
          <a:rect l="0" t="0" r="0" b="0"/>
          <a:pathLst>
            <a:path>
              <a:moveTo>
                <a:pt x="0" y="0"/>
              </a:moveTo>
              <a:lnTo>
                <a:pt x="0" y="160507"/>
              </a:lnTo>
              <a:lnTo>
                <a:pt x="1732179" y="160507"/>
              </a:lnTo>
              <a:lnTo>
                <a:pt x="173217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702729"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1253541" y="2015161"/>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712912"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758632" y="2015161"/>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1253541" y="1265374"/>
          <a:ext cx="1732179" cy="235531"/>
        </a:xfrm>
        <a:custGeom>
          <a:avLst/>
          <a:gdLst/>
          <a:ahLst/>
          <a:cxnLst/>
          <a:rect l="0" t="0" r="0" b="0"/>
          <a:pathLst>
            <a:path>
              <a:moveTo>
                <a:pt x="1732179" y="0"/>
              </a:moveTo>
              <a:lnTo>
                <a:pt x="173217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985720" y="515588"/>
          <a:ext cx="2288951" cy="235531"/>
        </a:xfrm>
        <a:custGeom>
          <a:avLst/>
          <a:gdLst/>
          <a:ahLst/>
          <a:cxnLst/>
          <a:rect l="0" t="0" r="0" b="0"/>
          <a:pathLst>
            <a:path>
              <a:moveTo>
                <a:pt x="2288951" y="0"/>
              </a:moveTo>
              <a:lnTo>
                <a:pt x="2288951" y="160507"/>
              </a:lnTo>
              <a:lnTo>
                <a:pt x="0" y="160507"/>
              </a:lnTo>
              <a:lnTo>
                <a:pt x="0"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869746" y="1333"/>
          <a:ext cx="809850" cy="514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959730" y="86818"/>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974792" y="101880"/>
        <a:ext cx="779726" cy="484130"/>
      </dsp:txXfrm>
    </dsp:sp>
    <dsp:sp modelId="{F2E8FE57-4968-0B42-A685-EE63BD2B1E4D}">
      <dsp:nvSpPr>
        <dsp:cNvPr id="0" name=""/>
        <dsp:cNvSpPr/>
      </dsp:nvSpPr>
      <dsp:spPr>
        <a:xfrm>
          <a:off x="2580795"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670778"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685840" y="851666"/>
        <a:ext cx="779726" cy="484130"/>
      </dsp:txXfrm>
    </dsp:sp>
    <dsp:sp modelId="{4FF53408-12B9-FA40-9C13-BDBDDF47F8F1}">
      <dsp:nvSpPr>
        <dsp:cNvPr id="0" name=""/>
        <dsp:cNvSpPr/>
      </dsp:nvSpPr>
      <dsp:spPr>
        <a:xfrm>
          <a:off x="848616"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938599"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953661" y="1601452"/>
        <a:ext cx="779726" cy="484130"/>
      </dsp:txXfrm>
    </dsp:sp>
    <dsp:sp modelId="{45692843-84B7-B349-8289-8253DBA0FA30}">
      <dsp:nvSpPr>
        <dsp:cNvPr id="0" name=""/>
        <dsp:cNvSpPr/>
      </dsp:nvSpPr>
      <dsp:spPr>
        <a:xfrm>
          <a:off x="353707"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4436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458753" y="2351238"/>
        <a:ext cx="779726" cy="484130"/>
      </dsp:txXfrm>
    </dsp:sp>
    <dsp:sp modelId="{34D8D8BD-C34E-704D-AD6A-647EAE115A36}">
      <dsp:nvSpPr>
        <dsp:cNvPr id="0" name=""/>
        <dsp:cNvSpPr/>
      </dsp:nvSpPr>
      <dsp:spPr>
        <a:xfrm>
          <a:off x="353707"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44369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458753" y="3101025"/>
        <a:ext cx="779726" cy="484130"/>
      </dsp:txXfrm>
    </dsp:sp>
    <dsp:sp modelId="{D1512AA4-7C16-CF4C-B253-EFB2B9E47017}">
      <dsp:nvSpPr>
        <dsp:cNvPr id="0" name=""/>
        <dsp:cNvSpPr/>
      </dsp:nvSpPr>
      <dsp:spPr>
        <a:xfrm>
          <a:off x="1343524"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433507"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448569" y="2351238"/>
        <a:ext cx="779726" cy="484130"/>
      </dsp:txXfrm>
    </dsp:sp>
    <dsp:sp modelId="{56F689D2-A965-304D-B1DC-01442ABF3038}">
      <dsp:nvSpPr>
        <dsp:cNvPr id="0" name=""/>
        <dsp:cNvSpPr/>
      </dsp:nvSpPr>
      <dsp:spPr>
        <a:xfrm>
          <a:off x="134352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433507"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448569" y="3101025"/>
        <a:ext cx="779726" cy="484130"/>
      </dsp:txXfrm>
    </dsp:sp>
    <dsp:sp modelId="{B6156677-1472-D648-BBDF-3B8E7D8C9535}">
      <dsp:nvSpPr>
        <dsp:cNvPr id="0" name=""/>
        <dsp:cNvSpPr/>
      </dsp:nvSpPr>
      <dsp:spPr>
        <a:xfrm>
          <a:off x="4312974"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402958"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418020" y="1601452"/>
        <a:ext cx="779726" cy="484130"/>
      </dsp:txXfrm>
    </dsp:sp>
    <dsp:sp modelId="{6256CD7E-3FDF-A14E-A8D3-0CD197A2270B}">
      <dsp:nvSpPr>
        <dsp:cNvPr id="0" name=""/>
        <dsp:cNvSpPr/>
      </dsp:nvSpPr>
      <dsp:spPr>
        <a:xfrm>
          <a:off x="332315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41314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428203" y="2351238"/>
        <a:ext cx="779726" cy="484130"/>
      </dsp:txXfrm>
    </dsp:sp>
    <dsp:sp modelId="{A1C457A2-E85B-094E-AA70-5F16348EC89E}">
      <dsp:nvSpPr>
        <dsp:cNvPr id="0" name=""/>
        <dsp:cNvSpPr/>
      </dsp:nvSpPr>
      <dsp:spPr>
        <a:xfrm>
          <a:off x="233334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423324"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438386" y="3101025"/>
        <a:ext cx="779726" cy="484130"/>
      </dsp:txXfrm>
    </dsp:sp>
    <dsp:sp modelId="{6B307CA7-63B7-6F45-ACF4-A6B40CFDADE8}">
      <dsp:nvSpPr>
        <dsp:cNvPr id="0" name=""/>
        <dsp:cNvSpPr/>
      </dsp:nvSpPr>
      <dsp:spPr>
        <a:xfrm>
          <a:off x="33231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41314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428203" y="3101025"/>
        <a:ext cx="779726" cy="484130"/>
      </dsp:txXfrm>
    </dsp:sp>
    <dsp:sp modelId="{B07781EF-691D-4441-9320-DCD6BCB0AF63}">
      <dsp:nvSpPr>
        <dsp:cNvPr id="0" name=""/>
        <dsp:cNvSpPr/>
      </dsp:nvSpPr>
      <dsp:spPr>
        <a:xfrm>
          <a:off x="431297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40295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418020" y="3101025"/>
        <a:ext cx="779726" cy="484130"/>
      </dsp:txXfrm>
    </dsp:sp>
    <dsp:sp modelId="{BB8DB9B8-FE23-AE41-BF5C-B262EF10691A}">
      <dsp:nvSpPr>
        <dsp:cNvPr id="0" name=""/>
        <dsp:cNvSpPr/>
      </dsp:nvSpPr>
      <dsp:spPr>
        <a:xfrm>
          <a:off x="5302791"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392775"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407837" y="2351238"/>
        <a:ext cx="779726" cy="484130"/>
      </dsp:txXfrm>
    </dsp:sp>
    <dsp:sp modelId="{B64202D5-9866-7A4E-808A-731671CD3A2C}">
      <dsp:nvSpPr>
        <dsp:cNvPr id="0" name=""/>
        <dsp:cNvSpPr/>
      </dsp:nvSpPr>
      <dsp:spPr>
        <a:xfrm>
          <a:off x="530279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39277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Bond</a:t>
          </a:r>
        </a:p>
      </dsp:txBody>
      <dsp:txXfrm>
        <a:off x="5407837" y="3101025"/>
        <a:ext cx="779726" cy="484130"/>
      </dsp:txXfrm>
    </dsp:sp>
    <dsp:sp modelId="{25BA7415-94A1-A94F-93CF-D8D33FEEE3B9}">
      <dsp:nvSpPr>
        <dsp:cNvPr id="0" name=""/>
        <dsp:cNvSpPr/>
      </dsp:nvSpPr>
      <dsp:spPr>
        <a:xfrm>
          <a:off x="7158698"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248681"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263743" y="851666"/>
        <a:ext cx="779726" cy="484130"/>
      </dsp:txXfrm>
    </dsp:sp>
    <dsp:sp modelId="{6986B7E6-7277-8045-A036-C6AAFAF52FA3}">
      <dsp:nvSpPr>
        <dsp:cNvPr id="0" name=""/>
        <dsp:cNvSpPr/>
      </dsp:nvSpPr>
      <dsp:spPr>
        <a:xfrm>
          <a:off x="6292608"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8259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97653" y="1601452"/>
        <a:ext cx="779726" cy="484130"/>
      </dsp:txXfrm>
    </dsp:sp>
    <dsp:sp modelId="{7E34F603-D52E-2A49-886A-FF1747189D43}">
      <dsp:nvSpPr>
        <dsp:cNvPr id="0" name=""/>
        <dsp:cNvSpPr/>
      </dsp:nvSpPr>
      <dsp:spPr>
        <a:xfrm>
          <a:off x="629260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825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composites</a:t>
          </a:r>
        </a:p>
      </dsp:txBody>
      <dsp:txXfrm>
        <a:off x="6397653" y="2351238"/>
        <a:ext cx="779726" cy="484130"/>
      </dsp:txXfrm>
    </dsp:sp>
    <dsp:sp modelId="{275C4045-9F54-3F4C-BE62-9DA97D9736E3}">
      <dsp:nvSpPr>
        <dsp:cNvPr id="0" name=""/>
        <dsp:cNvSpPr/>
      </dsp:nvSpPr>
      <dsp:spPr>
        <a:xfrm>
          <a:off x="8024787"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11477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~d</a:t>
          </a:r>
        </a:p>
      </dsp:txBody>
      <dsp:txXfrm>
        <a:off x="8129833" y="1601452"/>
        <a:ext cx="779726" cy="484130"/>
      </dsp:txXfrm>
    </dsp:sp>
    <dsp:sp modelId="{85E0FE02-5FD3-B141-81EF-B4073127AF72}">
      <dsp:nvSpPr>
        <dsp:cNvPr id="0" name=""/>
        <dsp:cNvSpPr/>
      </dsp:nvSpPr>
      <dsp:spPr>
        <a:xfrm>
          <a:off x="7282425"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372408"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387470" y="2351238"/>
        <a:ext cx="779726" cy="484130"/>
      </dsp:txXfrm>
    </dsp:sp>
    <dsp:sp modelId="{1BB5BB44-D1D5-1742-8775-7D5ED74502D0}">
      <dsp:nvSpPr>
        <dsp:cNvPr id="0" name=""/>
        <dsp:cNvSpPr/>
      </dsp:nvSpPr>
      <dsp:spPr>
        <a:xfrm>
          <a:off x="7282425"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7BEF3A-56F8-B14D-B77C-929DC0AA79BB}">
      <dsp:nvSpPr>
        <dsp:cNvPr id="0" name=""/>
        <dsp:cNvSpPr/>
      </dsp:nvSpPr>
      <dsp:spPr>
        <a:xfrm>
          <a:off x="737240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singleton</a:t>
          </a:r>
        </a:p>
      </dsp:txBody>
      <dsp:txXfrm>
        <a:off x="7387470" y="3101025"/>
        <a:ext cx="779726" cy="484130"/>
      </dsp:txXfrm>
    </dsp:sp>
    <dsp:sp modelId="{AA904E09-1F2F-DA46-886F-D49BFEBF103F}">
      <dsp:nvSpPr>
        <dsp:cNvPr id="0" name=""/>
        <dsp:cNvSpPr/>
      </dsp:nvSpPr>
      <dsp:spPr>
        <a:xfrm>
          <a:off x="7282425" y="3750265"/>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372408" y="3835749"/>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387470" y="3850811"/>
        <a:ext cx="779726" cy="484130"/>
      </dsp:txXfrm>
    </dsp:sp>
    <dsp:sp modelId="{F25AC4FF-7084-F944-BE11-39A575C9446E}">
      <dsp:nvSpPr>
        <dsp:cNvPr id="0" name=""/>
        <dsp:cNvSpPr/>
      </dsp:nvSpPr>
      <dsp:spPr>
        <a:xfrm>
          <a:off x="8767150"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8857133"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8872195" y="2351238"/>
        <a:ext cx="779726" cy="484130"/>
      </dsp:txXfrm>
    </dsp:sp>
    <dsp:sp modelId="{9D639884-F99A-624F-B4DA-03DE43146C61}">
      <dsp:nvSpPr>
        <dsp:cNvPr id="0" name=""/>
        <dsp:cNvSpPr/>
      </dsp:nvSpPr>
      <dsp:spPr>
        <a:xfrm>
          <a:off x="8272242"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36222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377287" y="3101025"/>
        <a:ext cx="779726" cy="484130"/>
      </dsp:txXfrm>
    </dsp:sp>
    <dsp:sp modelId="{6E59670B-955F-FE48-BF89-832CCB9A58A0}">
      <dsp:nvSpPr>
        <dsp:cNvPr id="0" name=""/>
        <dsp:cNvSpPr/>
      </dsp:nvSpPr>
      <dsp:spPr>
        <a:xfrm>
          <a:off x="92620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352042"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367104" y="3101025"/>
        <a:ext cx="779726" cy="48413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28A15-BE9B-7F40-A382-AB350C3EF14A}">
      <dsp:nvSpPr>
        <dsp:cNvPr id="0" name=""/>
        <dsp:cNvSpPr/>
      </dsp:nvSpPr>
      <dsp:spPr>
        <a:xfrm>
          <a:off x="1976037" y="600207"/>
          <a:ext cx="1639341" cy="195044"/>
        </a:xfrm>
        <a:custGeom>
          <a:avLst/>
          <a:gdLst/>
          <a:ahLst/>
          <a:cxnLst/>
          <a:rect l="0" t="0" r="0" b="0"/>
          <a:pathLst>
            <a:path>
              <a:moveTo>
                <a:pt x="0" y="0"/>
              </a:moveTo>
              <a:lnTo>
                <a:pt x="0" y="132917"/>
              </a:lnTo>
              <a:lnTo>
                <a:pt x="1639341" y="132917"/>
              </a:lnTo>
              <a:lnTo>
                <a:pt x="1639341" y="195044"/>
              </a:lnTo>
            </a:path>
          </a:pathLst>
        </a:custGeom>
        <a:noFill/>
        <a:ln w="12700" cap="flat" cmpd="sng" algn="ctr">
          <a:solidFill>
            <a:schemeClr val="accent5">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sp>
    <dsp:sp modelId="{E347129A-7799-2345-82A1-9533EB34CCEF}">
      <dsp:nvSpPr>
        <dsp:cNvPr id="0" name=""/>
        <dsp:cNvSpPr/>
      </dsp:nvSpPr>
      <dsp:spPr>
        <a:xfrm>
          <a:off x="1976037" y="600207"/>
          <a:ext cx="819670" cy="195044"/>
        </a:xfrm>
        <a:custGeom>
          <a:avLst/>
          <a:gdLst/>
          <a:ahLst/>
          <a:cxnLst/>
          <a:rect l="0" t="0" r="0" b="0"/>
          <a:pathLst>
            <a:path>
              <a:moveTo>
                <a:pt x="0" y="0"/>
              </a:moveTo>
              <a:lnTo>
                <a:pt x="0" y="132917"/>
              </a:lnTo>
              <a:lnTo>
                <a:pt x="819670" y="132917"/>
              </a:lnTo>
              <a:lnTo>
                <a:pt x="819670" y="195044"/>
              </a:lnTo>
            </a:path>
          </a:pathLst>
        </a:custGeom>
        <a:noFill/>
        <a:ln w="12700" cap="flat" cmpd="sng" algn="ctr">
          <a:solidFill>
            <a:schemeClr val="accent5">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sp>
    <dsp:sp modelId="{9D6762FF-8BC4-5544-8F8D-E5FCA2CAD4BF}">
      <dsp:nvSpPr>
        <dsp:cNvPr id="0" name=""/>
        <dsp:cNvSpPr/>
      </dsp:nvSpPr>
      <dsp:spPr>
        <a:xfrm>
          <a:off x="1930317" y="600207"/>
          <a:ext cx="91440" cy="195044"/>
        </a:xfrm>
        <a:custGeom>
          <a:avLst/>
          <a:gdLst/>
          <a:ahLst/>
          <a:cxnLst/>
          <a:rect l="0" t="0" r="0" b="0"/>
          <a:pathLst>
            <a:path>
              <a:moveTo>
                <a:pt x="45720" y="0"/>
              </a:moveTo>
              <a:lnTo>
                <a:pt x="45720" y="195044"/>
              </a:lnTo>
            </a:path>
          </a:pathLst>
        </a:custGeom>
        <a:noFill/>
        <a:ln w="12700" cap="flat" cmpd="sng" algn="ctr">
          <a:solidFill>
            <a:schemeClr val="accent5">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sp>
    <dsp:sp modelId="{C3364F79-6C43-574B-B812-47CECB72F28D}">
      <dsp:nvSpPr>
        <dsp:cNvPr id="0" name=""/>
        <dsp:cNvSpPr/>
      </dsp:nvSpPr>
      <dsp:spPr>
        <a:xfrm>
          <a:off x="1156366" y="600207"/>
          <a:ext cx="819670" cy="195044"/>
        </a:xfrm>
        <a:custGeom>
          <a:avLst/>
          <a:gdLst/>
          <a:ahLst/>
          <a:cxnLst/>
          <a:rect l="0" t="0" r="0" b="0"/>
          <a:pathLst>
            <a:path>
              <a:moveTo>
                <a:pt x="819670" y="0"/>
              </a:moveTo>
              <a:lnTo>
                <a:pt x="819670" y="132917"/>
              </a:lnTo>
              <a:lnTo>
                <a:pt x="0" y="132917"/>
              </a:lnTo>
              <a:lnTo>
                <a:pt x="0" y="195044"/>
              </a:lnTo>
            </a:path>
          </a:pathLst>
        </a:custGeom>
        <a:noFill/>
        <a:ln w="12700" cap="flat" cmpd="sng" algn="ctr">
          <a:solidFill>
            <a:schemeClr val="accent5">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sp>
    <dsp:sp modelId="{5084F751-CF18-B241-B68A-F27CB6239353}">
      <dsp:nvSpPr>
        <dsp:cNvPr id="0" name=""/>
        <dsp:cNvSpPr/>
      </dsp:nvSpPr>
      <dsp:spPr>
        <a:xfrm>
          <a:off x="336696" y="600207"/>
          <a:ext cx="1639341" cy="195044"/>
        </a:xfrm>
        <a:custGeom>
          <a:avLst/>
          <a:gdLst/>
          <a:ahLst/>
          <a:cxnLst/>
          <a:rect l="0" t="0" r="0" b="0"/>
          <a:pathLst>
            <a:path>
              <a:moveTo>
                <a:pt x="1639341" y="0"/>
              </a:moveTo>
              <a:lnTo>
                <a:pt x="1639341" y="132917"/>
              </a:lnTo>
              <a:lnTo>
                <a:pt x="0" y="132917"/>
              </a:lnTo>
              <a:lnTo>
                <a:pt x="0" y="195044"/>
              </a:lnTo>
            </a:path>
          </a:pathLst>
        </a:custGeom>
        <a:noFill/>
        <a:ln w="12700" cap="flat" cmpd="sng" algn="ctr">
          <a:solidFill>
            <a:schemeClr val="accent5">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sp>
    <dsp:sp modelId="{80037B8C-C95D-0E47-BA17-15E8BE2AD654}">
      <dsp:nvSpPr>
        <dsp:cNvPr id="0" name=""/>
        <dsp:cNvSpPr/>
      </dsp:nvSpPr>
      <dsp:spPr>
        <a:xfrm>
          <a:off x="1640717" y="174351"/>
          <a:ext cx="670639" cy="425856"/>
        </a:xfrm>
        <a:prstGeom prst="roundRect">
          <a:avLst>
            <a:gd name="adj" fmla="val 10000"/>
          </a:avLst>
        </a:prstGeom>
        <a:solidFill>
          <a:schemeClr val="accent3">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32DD39B2-5581-E248-81A1-33EFFA6C478D}">
      <dsp:nvSpPr>
        <dsp:cNvPr id="0" name=""/>
        <dsp:cNvSpPr/>
      </dsp:nvSpPr>
      <dsp:spPr>
        <a:xfrm>
          <a:off x="1715232" y="245141"/>
          <a:ext cx="670639" cy="425856"/>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000" i="0" kern="1200" smtClean="0">
                    <a:latin typeface="Cambria Math" panose="02040503050406030204" pitchFamily="18" charset="0"/>
                    <a:ea typeface="Cambria Math" panose="02040503050406030204" pitchFamily="18" charset="0"/>
                  </a:rPr>
                  <m:t>τ</m:t>
                </m:r>
              </m:oMath>
            </m:oMathPara>
          </a14:m>
          <a:endParaRPr lang="en-US" sz="1000" i="0" kern="1200" dirty="0"/>
        </a:p>
      </dsp:txBody>
      <dsp:txXfrm>
        <a:off x="1727705" y="257614"/>
        <a:ext cx="645693" cy="400910"/>
      </dsp:txXfrm>
    </dsp:sp>
    <dsp:sp modelId="{D02B80E5-0909-5249-8B3D-C4CCC652E039}">
      <dsp:nvSpPr>
        <dsp:cNvPr id="0" name=""/>
        <dsp:cNvSpPr/>
      </dsp:nvSpPr>
      <dsp:spPr>
        <a:xfrm>
          <a:off x="1376" y="795251"/>
          <a:ext cx="670639" cy="425856"/>
        </a:xfrm>
        <a:prstGeom prst="roundRect">
          <a:avLst>
            <a:gd name="adj" fmla="val 10000"/>
          </a:avLst>
        </a:prstGeom>
        <a:solidFill>
          <a:schemeClr val="accent5">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8F2CDB4-9890-2C42-9CFC-9990A83D01B3}">
      <dsp:nvSpPr>
        <dsp:cNvPr id="0" name=""/>
        <dsp:cNvSpPr/>
      </dsp:nvSpPr>
      <dsp:spPr>
        <a:xfrm>
          <a:off x="75891" y="866041"/>
          <a:ext cx="670639" cy="42585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dirty="0"/>
            <a:t>Fractional Fungible</a:t>
          </a:r>
        </a:p>
      </dsp:txBody>
      <dsp:txXfrm>
        <a:off x="88364" y="878514"/>
        <a:ext cx="645693" cy="400910"/>
      </dsp:txXfrm>
    </dsp:sp>
    <dsp:sp modelId="{03560DA3-8783-9544-B7A3-DCCDF50ECC83}">
      <dsp:nvSpPr>
        <dsp:cNvPr id="0" name=""/>
        <dsp:cNvSpPr/>
      </dsp:nvSpPr>
      <dsp:spPr>
        <a:xfrm>
          <a:off x="821046" y="795251"/>
          <a:ext cx="670639" cy="425856"/>
        </a:xfrm>
        <a:prstGeom prst="roundRect">
          <a:avLst>
            <a:gd name="adj" fmla="val 10000"/>
          </a:avLst>
        </a:prstGeom>
        <a:solidFill>
          <a:schemeClr val="accent5">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930C119-2464-6941-8964-8D9F45F277C2}">
      <dsp:nvSpPr>
        <dsp:cNvPr id="0" name=""/>
        <dsp:cNvSpPr/>
      </dsp:nvSpPr>
      <dsp:spPr>
        <a:xfrm>
          <a:off x="895562" y="866041"/>
          <a:ext cx="670639" cy="42585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dirty="0"/>
            <a:t>Whole Fungible</a:t>
          </a:r>
        </a:p>
      </dsp:txBody>
      <dsp:txXfrm>
        <a:off x="908035" y="878514"/>
        <a:ext cx="645693" cy="400910"/>
      </dsp:txXfrm>
    </dsp:sp>
    <dsp:sp modelId="{CBE931C7-CEE3-3E4F-8E25-C746EE710203}">
      <dsp:nvSpPr>
        <dsp:cNvPr id="0" name=""/>
        <dsp:cNvSpPr/>
      </dsp:nvSpPr>
      <dsp:spPr>
        <a:xfrm>
          <a:off x="1640717" y="795251"/>
          <a:ext cx="670639" cy="425856"/>
        </a:xfrm>
        <a:prstGeom prst="roundRect">
          <a:avLst>
            <a:gd name="adj" fmla="val 10000"/>
          </a:avLst>
        </a:prstGeom>
        <a:solidFill>
          <a:schemeClr val="accent5">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5FFEB7F5-4710-F448-B88E-7360D1C7F471}">
      <dsp:nvSpPr>
        <dsp:cNvPr id="0" name=""/>
        <dsp:cNvSpPr/>
      </dsp:nvSpPr>
      <dsp:spPr>
        <a:xfrm>
          <a:off x="1715232" y="866041"/>
          <a:ext cx="670639" cy="42585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dirty="0"/>
            <a:t>Fractional Non-Fungible</a:t>
          </a:r>
        </a:p>
      </dsp:txBody>
      <dsp:txXfrm>
        <a:off x="1727705" y="878514"/>
        <a:ext cx="645693" cy="400910"/>
      </dsp:txXfrm>
    </dsp:sp>
    <dsp:sp modelId="{47E577ED-349A-F742-869E-54005424E76E}">
      <dsp:nvSpPr>
        <dsp:cNvPr id="0" name=""/>
        <dsp:cNvSpPr/>
      </dsp:nvSpPr>
      <dsp:spPr>
        <a:xfrm>
          <a:off x="2460388" y="795251"/>
          <a:ext cx="670639" cy="425856"/>
        </a:xfrm>
        <a:prstGeom prst="roundRect">
          <a:avLst>
            <a:gd name="adj" fmla="val 10000"/>
          </a:avLst>
        </a:prstGeom>
        <a:solidFill>
          <a:schemeClr val="accent5">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F666909F-0078-AD4C-A7A9-4E445919C5A0}">
      <dsp:nvSpPr>
        <dsp:cNvPr id="0" name=""/>
        <dsp:cNvSpPr/>
      </dsp:nvSpPr>
      <dsp:spPr>
        <a:xfrm>
          <a:off x="2534903" y="866041"/>
          <a:ext cx="670639" cy="42585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dirty="0"/>
            <a:t>Singleton</a:t>
          </a:r>
        </a:p>
      </dsp:txBody>
      <dsp:txXfrm>
        <a:off x="2547376" y="878514"/>
        <a:ext cx="645693" cy="400910"/>
      </dsp:txXfrm>
    </dsp:sp>
    <dsp:sp modelId="{433CEFFC-E08F-194B-8BF0-1D46B0F54FFD}">
      <dsp:nvSpPr>
        <dsp:cNvPr id="0" name=""/>
        <dsp:cNvSpPr/>
      </dsp:nvSpPr>
      <dsp:spPr>
        <a:xfrm>
          <a:off x="3280058" y="795251"/>
          <a:ext cx="670639" cy="425856"/>
        </a:xfrm>
        <a:prstGeom prst="roundRect">
          <a:avLst>
            <a:gd name="adj" fmla="val 10000"/>
          </a:avLst>
        </a:prstGeom>
        <a:solidFill>
          <a:schemeClr val="accent5">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4939823-E3AA-C643-8663-E5DAB4ED09A9}">
      <dsp:nvSpPr>
        <dsp:cNvPr id="0" name=""/>
        <dsp:cNvSpPr/>
      </dsp:nvSpPr>
      <dsp:spPr>
        <a:xfrm>
          <a:off x="3354574" y="866041"/>
          <a:ext cx="670639" cy="42585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i="0" kern="1200" dirty="0"/>
            <a:t>Hybrid</a:t>
          </a:r>
        </a:p>
      </dsp:txBody>
      <dsp:txXfrm>
        <a:off x="3367047" y="878514"/>
        <a:ext cx="645693" cy="4009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651801" y="2171006"/>
          <a:ext cx="685873" cy="34293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artifacts</a:t>
          </a:r>
        </a:p>
      </dsp:txBody>
      <dsp:txXfrm>
        <a:off x="1661845" y="2181050"/>
        <a:ext cx="665785" cy="322848"/>
      </dsp:txXfrm>
    </dsp:sp>
    <dsp:sp modelId="{40441118-4E5F-5041-B978-621E4BF47925}">
      <dsp:nvSpPr>
        <dsp:cNvPr id="0" name=""/>
        <dsp:cNvSpPr/>
      </dsp:nvSpPr>
      <dsp:spPr>
        <a:xfrm rot="16675244">
          <a:off x="1479409" y="1349654"/>
          <a:ext cx="1990880" cy="13754"/>
        </a:xfrm>
        <a:custGeom>
          <a:avLst/>
          <a:gdLst/>
          <a:ahLst/>
          <a:cxnLst/>
          <a:rect l="0" t="0" r="0" b="0"/>
          <a:pathLst>
            <a:path>
              <a:moveTo>
                <a:pt x="0" y="6877"/>
              </a:moveTo>
              <a:lnTo>
                <a:pt x="1990880"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425077" y="1306759"/>
        <a:ext cx="99544" cy="99544"/>
      </dsp:txXfrm>
    </dsp:sp>
    <dsp:sp modelId="{1E9B937D-DD83-8347-87AE-EE5326010ACA}">
      <dsp:nvSpPr>
        <dsp:cNvPr id="0" name=""/>
        <dsp:cNvSpPr/>
      </dsp:nvSpPr>
      <dsp:spPr>
        <a:xfrm>
          <a:off x="2612024" y="199119"/>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base</a:t>
          </a:r>
        </a:p>
      </dsp:txBody>
      <dsp:txXfrm>
        <a:off x="2622068" y="209163"/>
        <a:ext cx="665785" cy="322848"/>
      </dsp:txXfrm>
    </dsp:sp>
    <dsp:sp modelId="{771EF1CC-FF5D-664B-BE8C-1729435DC991}">
      <dsp:nvSpPr>
        <dsp:cNvPr id="0" name=""/>
        <dsp:cNvSpPr/>
      </dsp:nvSpPr>
      <dsp:spPr>
        <a:xfrm rot="19457599">
          <a:off x="3266141" y="265116"/>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263547"/>
        <a:ext cx="16893" cy="16893"/>
      </dsp:txXfrm>
    </dsp:sp>
    <dsp:sp modelId="{5F91173B-5609-454A-954E-716B7383A022}">
      <dsp:nvSpPr>
        <dsp:cNvPr id="0" name=""/>
        <dsp:cNvSpPr/>
      </dsp:nvSpPr>
      <dsp:spPr>
        <a:xfrm>
          <a:off x="3572247" y="1931"/>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fungible</a:t>
          </a:r>
        </a:p>
      </dsp:txBody>
      <dsp:txXfrm>
        <a:off x="3582291" y="11975"/>
        <a:ext cx="665785" cy="322848"/>
      </dsp:txXfrm>
    </dsp:sp>
    <dsp:sp modelId="{9559C214-1EC8-9F48-8201-D74C016B4969}">
      <dsp:nvSpPr>
        <dsp:cNvPr id="0" name=""/>
        <dsp:cNvSpPr/>
      </dsp:nvSpPr>
      <dsp:spPr>
        <a:xfrm rot="2142401">
          <a:off x="3266141" y="462305"/>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460735"/>
        <a:ext cx="16893" cy="16893"/>
      </dsp:txXfrm>
    </dsp:sp>
    <dsp:sp modelId="{1006A253-5558-C84C-981E-BA5CFF5D34FF}">
      <dsp:nvSpPr>
        <dsp:cNvPr id="0" name=""/>
        <dsp:cNvSpPr/>
      </dsp:nvSpPr>
      <dsp:spPr>
        <a:xfrm>
          <a:off x="3572247" y="396308"/>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non-fungible</a:t>
          </a:r>
        </a:p>
      </dsp:txBody>
      <dsp:txXfrm>
        <a:off x="3582291" y="406352"/>
        <a:ext cx="665785" cy="322848"/>
      </dsp:txXfrm>
    </dsp:sp>
    <dsp:sp modelId="{0F9DFC85-D070-E842-90CD-AFD86671F8C4}">
      <dsp:nvSpPr>
        <dsp:cNvPr id="0" name=""/>
        <dsp:cNvSpPr/>
      </dsp:nvSpPr>
      <dsp:spPr>
        <a:xfrm rot="17350740">
          <a:off x="2057297" y="1941220"/>
          <a:ext cx="835105" cy="13754"/>
        </a:xfrm>
        <a:custGeom>
          <a:avLst/>
          <a:gdLst/>
          <a:ahLst/>
          <a:cxnLst/>
          <a:rect l="0" t="0" r="0" b="0"/>
          <a:pathLst>
            <a:path>
              <a:moveTo>
                <a:pt x="0" y="6877"/>
              </a:moveTo>
              <a:lnTo>
                <a:pt x="835105"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53972" y="1927219"/>
        <a:ext cx="41755" cy="41755"/>
      </dsp:txXfrm>
    </dsp:sp>
    <dsp:sp modelId="{AF2AE564-D418-0446-921F-B2EC7F5E96EA}">
      <dsp:nvSpPr>
        <dsp:cNvPr id="0" name=""/>
        <dsp:cNvSpPr/>
      </dsp:nvSpPr>
      <dsp:spPr>
        <a:xfrm>
          <a:off x="2612024" y="1382251"/>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behaviors</a:t>
          </a:r>
        </a:p>
      </dsp:txBody>
      <dsp:txXfrm>
        <a:off x="2622068" y="1392295"/>
        <a:ext cx="665785" cy="322848"/>
      </dsp:txXfrm>
    </dsp:sp>
    <dsp:sp modelId="{A3DECA81-C0B4-3C4C-AF51-E0054EB1FE41}">
      <dsp:nvSpPr>
        <dsp:cNvPr id="0" name=""/>
        <dsp:cNvSpPr/>
      </dsp:nvSpPr>
      <dsp:spPr>
        <a:xfrm rot="18289469">
          <a:off x="3194864" y="1349654"/>
          <a:ext cx="480417" cy="13754"/>
        </a:xfrm>
        <a:custGeom>
          <a:avLst/>
          <a:gdLst/>
          <a:ahLst/>
          <a:cxnLst/>
          <a:rect l="0" t="0" r="0" b="0"/>
          <a:pathLst>
            <a:path>
              <a:moveTo>
                <a:pt x="0" y="6877"/>
              </a:moveTo>
              <a:lnTo>
                <a:pt x="480417"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3062" y="1344521"/>
        <a:ext cx="24020" cy="24020"/>
      </dsp:txXfrm>
    </dsp:sp>
    <dsp:sp modelId="{A05504E5-A433-614F-8902-02C10C413641}">
      <dsp:nvSpPr>
        <dsp:cNvPr id="0" name=""/>
        <dsp:cNvSpPr/>
      </dsp:nvSpPr>
      <dsp:spPr>
        <a:xfrm>
          <a:off x="3572247" y="987874"/>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mintable</a:t>
          </a:r>
          <a:endParaRPr lang="en-US" sz="1100" kern="1200" dirty="0"/>
        </a:p>
      </dsp:txBody>
      <dsp:txXfrm>
        <a:off x="3582291" y="997918"/>
        <a:ext cx="665785" cy="322848"/>
      </dsp:txXfrm>
    </dsp:sp>
    <dsp:sp modelId="{E71F0000-DBDF-E84C-9504-D4D53C019629}">
      <dsp:nvSpPr>
        <dsp:cNvPr id="0" name=""/>
        <dsp:cNvSpPr/>
      </dsp:nvSpPr>
      <dsp:spPr>
        <a:xfrm rot="19457599">
          <a:off x="4226364" y="1053871"/>
          <a:ext cx="337862" cy="13754"/>
        </a:xfrm>
        <a:custGeom>
          <a:avLst/>
          <a:gdLst/>
          <a:ahLst/>
          <a:cxnLst/>
          <a:rect l="0" t="0" r="0" b="0"/>
          <a:pathLst>
            <a:path>
              <a:moveTo>
                <a:pt x="0" y="6877"/>
              </a:moveTo>
              <a:lnTo>
                <a:pt x="337862"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6849" y="1052301"/>
        <a:ext cx="16893" cy="16893"/>
      </dsp:txXfrm>
    </dsp:sp>
    <dsp:sp modelId="{9EACE343-4992-9345-8872-4A5359CC352A}">
      <dsp:nvSpPr>
        <dsp:cNvPr id="0" name=""/>
        <dsp:cNvSpPr/>
      </dsp:nvSpPr>
      <dsp:spPr>
        <a:xfrm>
          <a:off x="4532470" y="790685"/>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latest</a:t>
          </a:r>
        </a:p>
      </dsp:txBody>
      <dsp:txXfrm>
        <a:off x="4542514" y="800729"/>
        <a:ext cx="665785" cy="322848"/>
      </dsp:txXfrm>
    </dsp:sp>
    <dsp:sp modelId="{16E2DA98-AAB7-DF42-A8FE-384FE7DCF5F8}">
      <dsp:nvSpPr>
        <dsp:cNvPr id="0" name=""/>
        <dsp:cNvSpPr/>
      </dsp:nvSpPr>
      <dsp:spPr>
        <a:xfrm rot="2142401">
          <a:off x="4226364" y="1251059"/>
          <a:ext cx="337862" cy="13754"/>
        </a:xfrm>
        <a:custGeom>
          <a:avLst/>
          <a:gdLst/>
          <a:ahLst/>
          <a:cxnLst/>
          <a:rect l="0" t="0" r="0" b="0"/>
          <a:pathLst>
            <a:path>
              <a:moveTo>
                <a:pt x="0" y="6877"/>
              </a:moveTo>
              <a:lnTo>
                <a:pt x="337862"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6849" y="1249490"/>
        <a:ext cx="16893" cy="16893"/>
      </dsp:txXfrm>
    </dsp:sp>
    <dsp:sp modelId="{4D68E7B0-C2EC-584F-B95B-FBFDD7EDA686}">
      <dsp:nvSpPr>
        <dsp:cNvPr id="0" name=""/>
        <dsp:cNvSpPr/>
      </dsp:nvSpPr>
      <dsp:spPr>
        <a:xfrm>
          <a:off x="4532470" y="1185063"/>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1.0</a:t>
          </a:r>
        </a:p>
      </dsp:txBody>
      <dsp:txXfrm>
        <a:off x="4542514" y="1195107"/>
        <a:ext cx="665785" cy="322848"/>
      </dsp:txXfrm>
    </dsp:sp>
    <dsp:sp modelId="{816F84FF-8F2E-684C-AECB-761E19FD87C5}">
      <dsp:nvSpPr>
        <dsp:cNvPr id="0" name=""/>
        <dsp:cNvSpPr/>
      </dsp:nvSpPr>
      <dsp:spPr>
        <a:xfrm>
          <a:off x="3297898" y="1546842"/>
          <a:ext cx="274349" cy="13754"/>
        </a:xfrm>
        <a:custGeom>
          <a:avLst/>
          <a:gdLst/>
          <a:ahLst/>
          <a:cxnLst/>
          <a:rect l="0" t="0" r="0" b="0"/>
          <a:pathLst>
            <a:path>
              <a:moveTo>
                <a:pt x="0" y="6877"/>
              </a:moveTo>
              <a:lnTo>
                <a:pt x="274349"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214" y="1546861"/>
        <a:ext cx="13717" cy="13717"/>
      </dsp:txXfrm>
    </dsp:sp>
    <dsp:sp modelId="{ECD9BD29-47F4-7946-82F5-057A929936D8}">
      <dsp:nvSpPr>
        <dsp:cNvPr id="0" name=""/>
        <dsp:cNvSpPr/>
      </dsp:nvSpPr>
      <dsp:spPr>
        <a:xfrm>
          <a:off x="3572247" y="1382251"/>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burnable</a:t>
          </a:r>
        </a:p>
      </dsp:txBody>
      <dsp:txXfrm>
        <a:off x="3582291" y="1392295"/>
        <a:ext cx="665785" cy="322848"/>
      </dsp:txXfrm>
    </dsp:sp>
    <dsp:sp modelId="{F91E13A9-3795-164F-AC25-A1FB50E22232}">
      <dsp:nvSpPr>
        <dsp:cNvPr id="0" name=""/>
        <dsp:cNvSpPr/>
      </dsp:nvSpPr>
      <dsp:spPr>
        <a:xfrm rot="3310531">
          <a:off x="3194864" y="1744031"/>
          <a:ext cx="480417" cy="13754"/>
        </a:xfrm>
        <a:custGeom>
          <a:avLst/>
          <a:gdLst/>
          <a:ahLst/>
          <a:cxnLst/>
          <a:rect l="0" t="0" r="0" b="0"/>
          <a:pathLst>
            <a:path>
              <a:moveTo>
                <a:pt x="0" y="6877"/>
              </a:moveTo>
              <a:lnTo>
                <a:pt x="480417"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3062" y="1738898"/>
        <a:ext cx="24020" cy="24020"/>
      </dsp:txXfrm>
    </dsp:sp>
    <dsp:sp modelId="{E05D4FFB-C155-4345-95DA-485CE0BE34BA}">
      <dsp:nvSpPr>
        <dsp:cNvPr id="0" name=""/>
        <dsp:cNvSpPr/>
      </dsp:nvSpPr>
      <dsp:spPr>
        <a:xfrm>
          <a:off x="3572247" y="1776629"/>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
          </a:r>
        </a:p>
      </dsp:txBody>
      <dsp:txXfrm>
        <a:off x="3582291" y="1786673"/>
        <a:ext cx="665785" cy="322848"/>
      </dsp:txXfrm>
    </dsp:sp>
    <dsp:sp modelId="{E6134FA6-FADE-1545-BEAA-CAA1A6570211}">
      <dsp:nvSpPr>
        <dsp:cNvPr id="0" name=""/>
        <dsp:cNvSpPr/>
      </dsp:nvSpPr>
      <dsp:spPr>
        <a:xfrm rot="2142401">
          <a:off x="2305918" y="2434191"/>
          <a:ext cx="337862" cy="13754"/>
        </a:xfrm>
        <a:custGeom>
          <a:avLst/>
          <a:gdLst/>
          <a:ahLst/>
          <a:cxnLst/>
          <a:rect l="0" t="0" r="0" b="0"/>
          <a:pathLst>
            <a:path>
              <a:moveTo>
                <a:pt x="0" y="6877"/>
              </a:moveTo>
              <a:lnTo>
                <a:pt x="337862"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6403" y="2432622"/>
        <a:ext cx="16893" cy="16893"/>
      </dsp:txXfrm>
    </dsp:sp>
    <dsp:sp modelId="{0247E392-0923-3242-8613-CEEB472FB5C8}">
      <dsp:nvSpPr>
        <dsp:cNvPr id="0" name=""/>
        <dsp:cNvSpPr/>
      </dsp:nvSpPr>
      <dsp:spPr>
        <a:xfrm>
          <a:off x="2612024" y="2368195"/>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behavior-groups</a:t>
          </a:r>
        </a:p>
      </dsp:txBody>
      <dsp:txXfrm>
        <a:off x="2622068" y="2378239"/>
        <a:ext cx="665785" cy="322848"/>
      </dsp:txXfrm>
    </dsp:sp>
    <dsp:sp modelId="{5F5BA7C9-1BAA-024C-80AA-226BCEC3151D}">
      <dsp:nvSpPr>
        <dsp:cNvPr id="0" name=""/>
        <dsp:cNvSpPr/>
      </dsp:nvSpPr>
      <dsp:spPr>
        <a:xfrm rot="19457599">
          <a:off x="3266141" y="2434191"/>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2432622"/>
        <a:ext cx="16893" cy="16893"/>
      </dsp:txXfrm>
    </dsp:sp>
    <dsp:sp modelId="{92BD3403-A691-544B-A8EE-CAB23D2980D8}">
      <dsp:nvSpPr>
        <dsp:cNvPr id="0" name=""/>
        <dsp:cNvSpPr/>
      </dsp:nvSpPr>
      <dsp:spPr>
        <a:xfrm>
          <a:off x="3572247" y="2171006"/>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supply-control</a:t>
          </a:r>
        </a:p>
      </dsp:txBody>
      <dsp:txXfrm>
        <a:off x="3582291" y="2181050"/>
        <a:ext cx="665785" cy="322848"/>
      </dsp:txXfrm>
    </dsp:sp>
    <dsp:sp modelId="{FFCCB93C-0273-B048-98F9-E20A9CE442C1}">
      <dsp:nvSpPr>
        <dsp:cNvPr id="0" name=""/>
        <dsp:cNvSpPr/>
      </dsp:nvSpPr>
      <dsp:spPr>
        <a:xfrm rot="2142401">
          <a:off x="3266141" y="2631380"/>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2629811"/>
        <a:ext cx="16893" cy="16893"/>
      </dsp:txXfrm>
    </dsp:sp>
    <dsp:sp modelId="{316CC3D8-9F78-DA4B-9BD4-43C7D23B5B86}">
      <dsp:nvSpPr>
        <dsp:cNvPr id="0" name=""/>
        <dsp:cNvSpPr/>
      </dsp:nvSpPr>
      <dsp:spPr>
        <a:xfrm>
          <a:off x="3572247" y="2565383"/>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
          </a:r>
        </a:p>
      </dsp:txBody>
      <dsp:txXfrm>
        <a:off x="3582291" y="2575427"/>
        <a:ext cx="665785" cy="322848"/>
      </dsp:txXfrm>
    </dsp:sp>
    <dsp:sp modelId="{CCC6CBD4-99BE-F448-843E-EDC1921005F4}">
      <dsp:nvSpPr>
        <dsp:cNvPr id="0" name=""/>
        <dsp:cNvSpPr/>
      </dsp:nvSpPr>
      <dsp:spPr>
        <a:xfrm rot="4725511">
          <a:off x="1771189" y="3025757"/>
          <a:ext cx="1407321" cy="13754"/>
        </a:xfrm>
        <a:custGeom>
          <a:avLst/>
          <a:gdLst/>
          <a:ahLst/>
          <a:cxnLst/>
          <a:rect l="0" t="0" r="0" b="0"/>
          <a:pathLst>
            <a:path>
              <a:moveTo>
                <a:pt x="0" y="6877"/>
              </a:moveTo>
              <a:lnTo>
                <a:pt x="1407321"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39666" y="2997452"/>
        <a:ext cx="70366" cy="70366"/>
      </dsp:txXfrm>
    </dsp:sp>
    <dsp:sp modelId="{F974B399-30C5-F741-8D48-972B59429A52}">
      <dsp:nvSpPr>
        <dsp:cNvPr id="0" name=""/>
        <dsp:cNvSpPr/>
      </dsp:nvSpPr>
      <dsp:spPr>
        <a:xfrm>
          <a:off x="2612024" y="3551327"/>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property-sets</a:t>
          </a:r>
        </a:p>
      </dsp:txBody>
      <dsp:txXfrm>
        <a:off x="2622068" y="3561371"/>
        <a:ext cx="665785" cy="322848"/>
      </dsp:txXfrm>
    </dsp:sp>
    <dsp:sp modelId="{238BC29B-B51A-AA47-ABEB-4D474911DA6C}">
      <dsp:nvSpPr>
        <dsp:cNvPr id="0" name=""/>
        <dsp:cNvSpPr/>
      </dsp:nvSpPr>
      <dsp:spPr>
        <a:xfrm rot="19457599">
          <a:off x="3266141" y="3617323"/>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3615754"/>
        <a:ext cx="16893" cy="16893"/>
      </dsp:txXfrm>
    </dsp:sp>
    <dsp:sp modelId="{14C7CD3C-761B-B94E-A7BD-43B67BA4A913}">
      <dsp:nvSpPr>
        <dsp:cNvPr id="0" name=""/>
        <dsp:cNvSpPr/>
      </dsp:nvSpPr>
      <dsp:spPr>
        <a:xfrm>
          <a:off x="3572247" y="3354138"/>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SKU</a:t>
          </a:r>
        </a:p>
      </dsp:txBody>
      <dsp:txXfrm>
        <a:off x="3582291" y="3364182"/>
        <a:ext cx="665785" cy="322848"/>
      </dsp:txXfrm>
    </dsp:sp>
    <dsp:sp modelId="{3888B4B5-62A6-644B-96A0-A6274A16EB4E}">
      <dsp:nvSpPr>
        <dsp:cNvPr id="0" name=""/>
        <dsp:cNvSpPr/>
      </dsp:nvSpPr>
      <dsp:spPr>
        <a:xfrm rot="18289469">
          <a:off x="4155087" y="3321540"/>
          <a:ext cx="480417" cy="13754"/>
        </a:xfrm>
        <a:custGeom>
          <a:avLst/>
          <a:gdLst/>
          <a:ahLst/>
          <a:cxnLst/>
          <a:rect l="0" t="0" r="0" b="0"/>
          <a:pathLst>
            <a:path>
              <a:moveTo>
                <a:pt x="0" y="6877"/>
              </a:moveTo>
              <a:lnTo>
                <a:pt x="480417"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3285" y="3316407"/>
        <a:ext cx="24020" cy="24020"/>
      </dsp:txXfrm>
    </dsp:sp>
    <dsp:sp modelId="{789E2809-8262-0643-A7E1-538641697CBC}">
      <dsp:nvSpPr>
        <dsp:cNvPr id="0" name=""/>
        <dsp:cNvSpPr/>
      </dsp:nvSpPr>
      <dsp:spPr>
        <a:xfrm>
          <a:off x="4532470" y="2959761"/>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latest</a:t>
          </a:r>
        </a:p>
      </dsp:txBody>
      <dsp:txXfrm>
        <a:off x="4542514" y="2969805"/>
        <a:ext cx="665785" cy="322848"/>
      </dsp:txXfrm>
    </dsp:sp>
    <dsp:sp modelId="{B7BCEF41-32CE-F94A-A7DC-6DFE8751236D}">
      <dsp:nvSpPr>
        <dsp:cNvPr id="0" name=""/>
        <dsp:cNvSpPr/>
      </dsp:nvSpPr>
      <dsp:spPr>
        <a:xfrm>
          <a:off x="4258121" y="3518729"/>
          <a:ext cx="274349" cy="13754"/>
        </a:xfrm>
        <a:custGeom>
          <a:avLst/>
          <a:gdLst/>
          <a:ahLst/>
          <a:cxnLst/>
          <a:rect l="0" t="0" r="0" b="0"/>
          <a:pathLst>
            <a:path>
              <a:moveTo>
                <a:pt x="0" y="6877"/>
              </a:moveTo>
              <a:lnTo>
                <a:pt x="274349"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8437" y="3518748"/>
        <a:ext cx="13717" cy="13717"/>
      </dsp:txXfrm>
    </dsp:sp>
    <dsp:sp modelId="{25A08C2E-E0ED-824A-9A48-4FB6EFA90843}">
      <dsp:nvSpPr>
        <dsp:cNvPr id="0" name=""/>
        <dsp:cNvSpPr/>
      </dsp:nvSpPr>
      <dsp:spPr>
        <a:xfrm>
          <a:off x="4532470" y="3354138"/>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2.0</a:t>
          </a:r>
        </a:p>
      </dsp:txBody>
      <dsp:txXfrm>
        <a:off x="4542514" y="3364182"/>
        <a:ext cx="665785" cy="322848"/>
      </dsp:txXfrm>
    </dsp:sp>
    <dsp:sp modelId="{1FA29736-831A-3646-85FD-58A0EF8E64DF}">
      <dsp:nvSpPr>
        <dsp:cNvPr id="0" name=""/>
        <dsp:cNvSpPr/>
      </dsp:nvSpPr>
      <dsp:spPr>
        <a:xfrm rot="3310531">
          <a:off x="4155087" y="3715918"/>
          <a:ext cx="480417" cy="13754"/>
        </a:xfrm>
        <a:custGeom>
          <a:avLst/>
          <a:gdLst/>
          <a:ahLst/>
          <a:cxnLst/>
          <a:rect l="0" t="0" r="0" b="0"/>
          <a:pathLst>
            <a:path>
              <a:moveTo>
                <a:pt x="0" y="6877"/>
              </a:moveTo>
              <a:lnTo>
                <a:pt x="480417"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3285" y="3710785"/>
        <a:ext cx="24020" cy="24020"/>
      </dsp:txXfrm>
    </dsp:sp>
    <dsp:sp modelId="{09A12FC9-56B1-B545-9BEF-FEE43B983434}">
      <dsp:nvSpPr>
        <dsp:cNvPr id="0" name=""/>
        <dsp:cNvSpPr/>
      </dsp:nvSpPr>
      <dsp:spPr>
        <a:xfrm>
          <a:off x="4532470" y="3748515"/>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1.0.1</a:t>
          </a:r>
        </a:p>
      </dsp:txBody>
      <dsp:txXfrm>
        <a:off x="4542514" y="3758559"/>
        <a:ext cx="665785" cy="322848"/>
      </dsp:txXfrm>
    </dsp:sp>
    <dsp:sp modelId="{97787625-6832-F745-BB6F-732C0F4BBC60}">
      <dsp:nvSpPr>
        <dsp:cNvPr id="0" name=""/>
        <dsp:cNvSpPr/>
      </dsp:nvSpPr>
      <dsp:spPr>
        <a:xfrm rot="2142401">
          <a:off x="3266141" y="3814512"/>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3812943"/>
        <a:ext cx="16893" cy="16893"/>
      </dsp:txXfrm>
    </dsp:sp>
    <dsp:sp modelId="{1BF7A1AB-E3EB-8D45-AB4F-66DC8A7F8BED}">
      <dsp:nvSpPr>
        <dsp:cNvPr id="0" name=""/>
        <dsp:cNvSpPr/>
      </dsp:nvSpPr>
      <dsp:spPr>
        <a:xfrm>
          <a:off x="3572247" y="3748515"/>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
          </a:r>
        </a:p>
      </dsp:txBody>
      <dsp:txXfrm>
        <a:off x="3582291" y="3758559"/>
        <a:ext cx="665785" cy="322848"/>
      </dsp:txXfrm>
    </dsp:sp>
    <dsp:sp modelId="{2765342C-21B6-E84C-94B9-A0FBCD7BD1E1}">
      <dsp:nvSpPr>
        <dsp:cNvPr id="0" name=""/>
        <dsp:cNvSpPr/>
      </dsp:nvSpPr>
      <dsp:spPr>
        <a:xfrm rot="4924756">
          <a:off x="1479409" y="3321540"/>
          <a:ext cx="1990880" cy="13754"/>
        </a:xfrm>
        <a:custGeom>
          <a:avLst/>
          <a:gdLst/>
          <a:ahLst/>
          <a:cxnLst/>
          <a:rect l="0" t="0" r="0" b="0"/>
          <a:pathLst>
            <a:path>
              <a:moveTo>
                <a:pt x="0" y="6877"/>
              </a:moveTo>
              <a:lnTo>
                <a:pt x="1990880"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425077" y="3278646"/>
        <a:ext cx="99544" cy="99544"/>
      </dsp:txXfrm>
    </dsp:sp>
    <dsp:sp modelId="{B81C31AD-F28A-174B-8587-92965EBF6A02}">
      <dsp:nvSpPr>
        <dsp:cNvPr id="0" name=""/>
        <dsp:cNvSpPr/>
      </dsp:nvSpPr>
      <dsp:spPr>
        <a:xfrm>
          <a:off x="2612024" y="4142893"/>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token-templates</a:t>
          </a:r>
        </a:p>
      </dsp:txBody>
      <dsp:txXfrm>
        <a:off x="2622068" y="4152937"/>
        <a:ext cx="665785" cy="322848"/>
      </dsp:txXfrm>
    </dsp:sp>
    <dsp:sp modelId="{FF783198-4C3E-B94D-AADF-651D90D0447D}">
      <dsp:nvSpPr>
        <dsp:cNvPr id="0" name=""/>
        <dsp:cNvSpPr/>
      </dsp:nvSpPr>
      <dsp:spPr>
        <a:xfrm>
          <a:off x="3297898" y="4307484"/>
          <a:ext cx="274349" cy="13754"/>
        </a:xfrm>
        <a:custGeom>
          <a:avLst/>
          <a:gdLst/>
          <a:ahLst/>
          <a:cxnLst/>
          <a:rect l="0" t="0" r="0" b="0"/>
          <a:pathLst>
            <a:path>
              <a:moveTo>
                <a:pt x="0" y="6877"/>
              </a:moveTo>
              <a:lnTo>
                <a:pt x="274349"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214" y="4307502"/>
        <a:ext cx="13717" cy="13717"/>
      </dsp:txXfrm>
    </dsp:sp>
    <dsp:sp modelId="{911E9568-B413-6E4B-B5C5-0A66CE117A37}">
      <dsp:nvSpPr>
        <dsp:cNvPr id="0" name=""/>
        <dsp:cNvSpPr/>
      </dsp:nvSpPr>
      <dsp:spPr>
        <a:xfrm>
          <a:off x="3572247" y="4142893"/>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LogToken</a:t>
          </a:r>
          <a:endParaRPr lang="en-US" sz="1100" kern="1200" dirty="0"/>
        </a:p>
      </dsp:txBody>
      <dsp:txXfrm>
        <a:off x="3582291" y="4152937"/>
        <a:ext cx="665785" cy="3228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𝑠</m:t>
              </m:r>
            </m:oMath>
          </a14:m>
          <a:r>
            <a:rPr lang="en-US" sz="1600" kern="120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7/9/19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25</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20</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7/9/19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7/9/19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7/9/19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7/9/19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7/9/19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7/9/19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7/9/19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7/9/19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7/9/19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7/9/19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7/9/19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7/9/19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7/9/19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7/9/19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7/9/19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7/9/19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7/9/19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7/9/19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7/9/19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7/9/19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7/9/19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7/9/19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7/9/19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7/9/19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6.xml"/><Relationship Id="rId11"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13" Type="http://schemas.openxmlformats.org/officeDocument/2006/relationships/diagramLayout" Target="../diagrams/layout8.xml"/><Relationship Id="rId18" Type="http://schemas.openxmlformats.org/officeDocument/2006/relationships/diagramLayout" Target="../diagrams/layout8.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0.xml"/><Relationship Id="rId7" Type="http://schemas.microsoft.com/office/2007/relationships/diagramDrawing" Target="../diagrams/drawing7.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9.xml"/><Relationship Id="rId33" Type="http://schemas.openxmlformats.org/officeDocument/2006/relationships/diagramColors" Target="../diagrams/colors10.xml"/><Relationship Id="rId38" Type="http://schemas.openxmlformats.org/officeDocument/2006/relationships/diagramColors" Target="../diagrams/colors10.xml"/><Relationship Id="rId2" Type="http://schemas.openxmlformats.org/officeDocument/2006/relationships/notesSlide" Target="../notesSlides/notesSlide5.xml"/><Relationship Id="rId16" Type="http://schemas.microsoft.com/office/2007/relationships/diagramDrawing" Target="../diagrams/drawing8.xml"/><Relationship Id="rId20" Type="http://schemas.openxmlformats.org/officeDocument/2006/relationships/diagramColors" Target="../diagrams/colors8.xml"/><Relationship Id="rId29" Type="http://schemas.openxmlformats.org/officeDocument/2006/relationships/diagramColors" Target="../diagrams/colors9.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24" Type="http://schemas.openxmlformats.org/officeDocument/2006/relationships/diagramColors" Target="../diagrams/colors9.xml"/><Relationship Id="rId32" Type="http://schemas.openxmlformats.org/officeDocument/2006/relationships/diagramQuickStyle" Target="../diagrams/quickStyle10.xml"/><Relationship Id="rId37" Type="http://schemas.openxmlformats.org/officeDocument/2006/relationships/diagramQuickStyle" Target="../diagrams/quickStyle10.xml"/><Relationship Id="rId5" Type="http://schemas.openxmlformats.org/officeDocument/2006/relationships/diagramQuickStyle" Target="../diagrams/quickStyle7.xml"/><Relationship Id="rId15" Type="http://schemas.openxmlformats.org/officeDocument/2006/relationships/diagramColors" Target="../diagrams/colors8.xml"/><Relationship Id="rId23" Type="http://schemas.openxmlformats.org/officeDocument/2006/relationships/diagramQuickStyle" Target="../diagrams/quickStyle9.xml"/><Relationship Id="rId28" Type="http://schemas.openxmlformats.org/officeDocument/2006/relationships/diagramQuickStyle" Target="../diagrams/quickStyle9.xml"/><Relationship Id="rId36" Type="http://schemas.openxmlformats.org/officeDocument/2006/relationships/diagramLayout" Target="../diagrams/layout10.xml"/><Relationship Id="rId10" Type="http://schemas.openxmlformats.org/officeDocument/2006/relationships/diagramQuickStyle" Target="../diagrams/quickStyle7.xml"/><Relationship Id="rId19" Type="http://schemas.openxmlformats.org/officeDocument/2006/relationships/diagramQuickStyle" Target="../diagrams/quickStyle8.xml"/><Relationship Id="rId31" Type="http://schemas.openxmlformats.org/officeDocument/2006/relationships/diagramLayout" Target="../diagrams/layout10.xml"/><Relationship Id="rId4" Type="http://schemas.openxmlformats.org/officeDocument/2006/relationships/diagramLayout" Target="../diagrams/layout7.xml"/><Relationship Id="rId9" Type="http://schemas.openxmlformats.org/officeDocument/2006/relationships/diagramLayout" Target="../diagrams/layout7.xml"/><Relationship Id="rId14" Type="http://schemas.openxmlformats.org/officeDocument/2006/relationships/diagramQuickStyle" Target="../diagrams/quickStyle8.xml"/><Relationship Id="rId22" Type="http://schemas.openxmlformats.org/officeDocument/2006/relationships/diagramLayout" Target="../diagrams/layout9.xml"/><Relationship Id="rId27" Type="http://schemas.openxmlformats.org/officeDocument/2006/relationships/diagramLayout" Target="../diagrams/layout9.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xml"/><Relationship Id="rId3"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1.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13.xml"/><Relationship Id="rId6" Type="http://schemas.microsoft.com/office/2007/relationships/diagramDrawing" Target="../diagrams/drawing11.xml"/><Relationship Id="rId5" Type="http://schemas.openxmlformats.org/officeDocument/2006/relationships/diagramColors" Target="../diagrams/colors11.xml"/><Relationship Id="rId10" Type="http://schemas.openxmlformats.org/officeDocument/2006/relationships/diagramColors" Target="../diagrams/colors11.xml"/><Relationship Id="rId4" Type="http://schemas.openxmlformats.org/officeDocument/2006/relationships/diagramQuickStyle" Target="../diagrams/quickStyle11.xml"/><Relationship Id="rId9"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20.xml"/><Relationship Id="rId13" Type="http://schemas.openxmlformats.org/officeDocument/2006/relationships/diagramData" Target="../diagrams/data21.xml"/><Relationship Id="rId3" Type="http://schemas.openxmlformats.org/officeDocument/2006/relationships/diagramData" Target="../diagrams/data19.xml"/><Relationship Id="rId7" Type="http://schemas.microsoft.com/office/2007/relationships/diagramDrawing" Target="../diagrams/drawing13.xml"/><Relationship Id="rId12" Type="http://schemas.openxmlformats.org/officeDocument/2006/relationships/image" Target="../media/image36.png"/><Relationship Id="rId17" Type="http://schemas.microsoft.com/office/2007/relationships/diagramDrawing" Target="../diagrams/drawing14.xml"/><Relationship Id="rId2" Type="http://schemas.openxmlformats.org/officeDocument/2006/relationships/notesSlide" Target="../notesSlides/notesSlide8.xml"/><Relationship Id="rId16" Type="http://schemas.openxmlformats.org/officeDocument/2006/relationships/diagramColors" Target="../diagrams/colors14.xml"/><Relationship Id="rId1" Type="http://schemas.openxmlformats.org/officeDocument/2006/relationships/slideLayout" Target="../slideLayouts/slideLayout13.xml"/><Relationship Id="rId6" Type="http://schemas.openxmlformats.org/officeDocument/2006/relationships/diagramColors" Target="../diagrams/colors13.xml"/><Relationship Id="rId11" Type="http://schemas.openxmlformats.org/officeDocument/2006/relationships/diagramColors" Target="../diagrams/colors13.xml"/><Relationship Id="rId5" Type="http://schemas.openxmlformats.org/officeDocument/2006/relationships/diagramQuickStyle" Target="../diagrams/quickStyle13.xml"/><Relationship Id="rId15" Type="http://schemas.openxmlformats.org/officeDocument/2006/relationships/diagramQuickStyle" Target="../diagrams/quickStyle14.xml"/><Relationship Id="rId10"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diagramLayout" Target="../diagrams/layout13.xml"/><Relationship Id="rId14" Type="http://schemas.openxmlformats.org/officeDocument/2006/relationships/diagramLayout" Target="../diagrams/layout14.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47.png"/><Relationship Id="rId7" Type="http://schemas.openxmlformats.org/officeDocument/2006/relationships/diagramQuickStyle" Target="../diagrams/quickStyle15.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Layout" Target="../diagrams/layout15.xml"/><Relationship Id="rId5" Type="http://schemas.openxmlformats.org/officeDocument/2006/relationships/diagramData" Target="../diagrams/data22.xml"/><Relationship Id="rId4" Type="http://schemas.openxmlformats.org/officeDocument/2006/relationships/image" Target="../media/image410.png"/><Relationship Id="rId9" Type="http://schemas.microsoft.com/office/2007/relationships/diagramDrawing" Target="../diagrams/drawing15.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250.xml"/><Relationship Id="rId3" Type="http://schemas.openxmlformats.org/officeDocument/2006/relationships/diagramData" Target="../diagrams/data25.xml"/><Relationship Id="rId7" Type="http://schemas.microsoft.com/office/2007/relationships/diagramDrawing" Target="../diagrams/drawing18.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18.xml"/><Relationship Id="rId11" Type="http://schemas.openxmlformats.org/officeDocument/2006/relationships/diagramColors" Target="../diagrams/colors18.xml"/><Relationship Id="rId5" Type="http://schemas.openxmlformats.org/officeDocument/2006/relationships/diagramQuickStyle" Target="../diagrams/quickStyle18.xml"/><Relationship Id="rId10" Type="http://schemas.openxmlformats.org/officeDocument/2006/relationships/diagramQuickStyle" Target="../diagrams/quickStyle18.xml"/><Relationship Id="rId4" Type="http://schemas.openxmlformats.org/officeDocument/2006/relationships/diagramLayout" Target="../diagrams/layout18.xml"/><Relationship Id="rId9" Type="http://schemas.openxmlformats.org/officeDocument/2006/relationships/diagramLayout" Target="../diagrams/layout18.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27.xml"/><Relationship Id="rId13" Type="http://schemas.microsoft.com/office/2007/relationships/diagramDrawing" Target="../diagrams/drawing20.xml"/><Relationship Id="rId18" Type="http://schemas.openxmlformats.org/officeDocument/2006/relationships/diagramColors" Target="../diagrams/colors21.xml"/><Relationship Id="rId26" Type="http://schemas.openxmlformats.org/officeDocument/2006/relationships/diagramData" Target="../diagrams/data33.xml"/><Relationship Id="rId3" Type="http://schemas.openxmlformats.org/officeDocument/2006/relationships/diagramData" Target="../diagrams/data26.xml"/><Relationship Id="rId21" Type="http://schemas.openxmlformats.org/officeDocument/2006/relationships/diagramData" Target="../diagrams/data32.xml"/><Relationship Id="rId7" Type="http://schemas.microsoft.com/office/2007/relationships/diagramDrawing" Target="../diagrams/drawing19.xml"/><Relationship Id="rId12" Type="http://schemas.openxmlformats.org/officeDocument/2006/relationships/diagramColors" Target="../diagrams/colors20.xml"/><Relationship Id="rId17" Type="http://schemas.openxmlformats.org/officeDocument/2006/relationships/diagramQuickStyle" Target="../diagrams/quickStyle21.xml"/><Relationship Id="rId25" Type="http://schemas.microsoft.com/office/2007/relationships/diagramDrawing" Target="../diagrams/drawing22.xml"/><Relationship Id="rId2" Type="http://schemas.openxmlformats.org/officeDocument/2006/relationships/notesSlide" Target="../notesSlides/notesSlide11.xml"/><Relationship Id="rId16" Type="http://schemas.openxmlformats.org/officeDocument/2006/relationships/diagramLayout" Target="../diagrams/layout21.xml"/><Relationship Id="rId20" Type="http://schemas.openxmlformats.org/officeDocument/2006/relationships/diagramData" Target="../diagrams/data31.xml"/><Relationship Id="rId1" Type="http://schemas.openxmlformats.org/officeDocument/2006/relationships/slideLayout" Target="../slideLayouts/slideLayout13.xml"/><Relationship Id="rId6" Type="http://schemas.openxmlformats.org/officeDocument/2006/relationships/diagramColors" Target="../diagrams/colors19.xml"/><Relationship Id="rId11" Type="http://schemas.openxmlformats.org/officeDocument/2006/relationships/diagramQuickStyle" Target="../diagrams/quickStyle20.xml"/><Relationship Id="rId24" Type="http://schemas.openxmlformats.org/officeDocument/2006/relationships/diagramColors" Target="../diagrams/colors22.xml"/><Relationship Id="rId5" Type="http://schemas.openxmlformats.org/officeDocument/2006/relationships/diagramQuickStyle" Target="../diagrams/quickStyle19.xml"/><Relationship Id="rId15" Type="http://schemas.openxmlformats.org/officeDocument/2006/relationships/diagramData" Target="../diagrams/data30.xml"/><Relationship Id="rId23" Type="http://schemas.openxmlformats.org/officeDocument/2006/relationships/diagramQuickStyle" Target="../diagrams/quickStyle22.xml"/><Relationship Id="rId10" Type="http://schemas.openxmlformats.org/officeDocument/2006/relationships/diagramLayout" Target="../diagrams/layout20.xml"/><Relationship Id="rId19" Type="http://schemas.microsoft.com/office/2007/relationships/diagramDrawing" Target="../diagrams/drawing21.xml"/><Relationship Id="rId4" Type="http://schemas.openxmlformats.org/officeDocument/2006/relationships/diagramLayout" Target="../diagrams/layout19.xml"/><Relationship Id="rId9" Type="http://schemas.openxmlformats.org/officeDocument/2006/relationships/diagramData" Target="../diagrams/data28.xml"/><Relationship Id="rId14" Type="http://schemas.openxmlformats.org/officeDocument/2006/relationships/diagramData" Target="../diagrams/data29.xml"/><Relationship Id="rId22" Type="http://schemas.openxmlformats.org/officeDocument/2006/relationships/diagramLayout" Target="../diagrams/layout22.xml"/></Relationships>
</file>

<file path=ppt/slides/_rels/slide26.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62.png"/><Relationship Id="rId3" Type="http://schemas.openxmlformats.org/officeDocument/2006/relationships/diagramLayout" Target="../diagrams/layout23.xml"/><Relationship Id="rId7" Type="http://schemas.openxmlformats.org/officeDocument/2006/relationships/image" Target="../media/image56.png"/><Relationship Id="rId12" Type="http://schemas.openxmlformats.org/officeDocument/2006/relationships/image" Target="../media/image61.svg"/><Relationship Id="rId2" Type="http://schemas.openxmlformats.org/officeDocument/2006/relationships/diagramData" Target="../diagrams/data34.xml"/><Relationship Id="rId16" Type="http://schemas.openxmlformats.org/officeDocument/2006/relationships/image" Target="../media/image65.svg"/><Relationship Id="rId1" Type="http://schemas.openxmlformats.org/officeDocument/2006/relationships/slideLayout" Target="../slideLayouts/slideLayout2.xml"/><Relationship Id="rId6" Type="http://schemas.microsoft.com/office/2007/relationships/diagramDrawing" Target="../diagrams/drawing23.xml"/><Relationship Id="rId11" Type="http://schemas.openxmlformats.org/officeDocument/2006/relationships/image" Target="../media/image60.png"/><Relationship Id="rId5" Type="http://schemas.openxmlformats.org/officeDocument/2006/relationships/diagramColors" Target="../diagrams/colors23.xml"/><Relationship Id="rId15" Type="http://schemas.openxmlformats.org/officeDocument/2006/relationships/image" Target="../media/image64.png"/><Relationship Id="rId10" Type="http://schemas.openxmlformats.org/officeDocument/2006/relationships/image" Target="../media/image59.svg"/><Relationship Id="rId4" Type="http://schemas.openxmlformats.org/officeDocument/2006/relationships/diagramQuickStyle" Target="../diagrams/quickStyle23.xml"/><Relationship Id="rId9" Type="http://schemas.openxmlformats.org/officeDocument/2006/relationships/image" Target="../media/image58.png"/><Relationship Id="rId14" Type="http://schemas.openxmlformats.org/officeDocument/2006/relationships/image" Target="../media/image63.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4.xml"/><Relationship Id="rId7" Type="http://schemas.openxmlformats.org/officeDocument/2006/relationships/diagramData" Target="../diagrams/data38.xml"/><Relationship Id="rId2" Type="http://schemas.openxmlformats.org/officeDocument/2006/relationships/diagramData" Target="../diagrams/data36.xml"/><Relationship Id="rId1" Type="http://schemas.openxmlformats.org/officeDocument/2006/relationships/slideLayout" Target="../slideLayouts/slideLayout13.xml"/><Relationship Id="rId6" Type="http://schemas.microsoft.com/office/2007/relationships/diagramDrawing" Target="../diagrams/drawing24.xml"/><Relationship Id="rId5" Type="http://schemas.openxmlformats.org/officeDocument/2006/relationships/diagramColors" Target="../diagrams/colors24.xml"/><Relationship Id="rId10" Type="http://schemas.openxmlformats.org/officeDocument/2006/relationships/diagramColors" Target="../diagrams/colors24.xml"/><Relationship Id="rId4" Type="http://schemas.openxmlformats.org/officeDocument/2006/relationships/diagramQuickStyle" Target="../diagrams/quickStyle24.xml"/><Relationship Id="rId9" Type="http://schemas.openxmlformats.org/officeDocument/2006/relationships/diagramQuickStyle" Target="../diagrams/quickStyle2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4.xml"/><Relationship Id="rId7" Type="http://schemas.openxmlformats.org/officeDocument/2006/relationships/diagramData" Target="../diagrams/data35.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11" Type="http://schemas.openxmlformats.org/officeDocument/2006/relationships/image" Target="../media/image40.png"/><Relationship Id="rId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838200" y="5529884"/>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404005288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Templates</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164517" y="1927271"/>
            <a:ext cx="5771462" cy="4065986"/>
          </a:xfrm>
        </p:spPr>
        <p:txBody>
          <a:bodyPr anchor="t">
            <a:normAutofit/>
          </a:bodyPr>
          <a:lstStyle/>
          <a:p>
            <a:r>
              <a:rPr lang="en-US" dirty="0"/>
              <a:t>Artifacts are composed to create a token template.</a:t>
            </a:r>
          </a:p>
          <a:p>
            <a:r>
              <a:rPr lang="en-US" dirty="0"/>
              <a:t>Artifacts used have generically isolated definitions and will need context for implementation within the template.</a:t>
            </a:r>
          </a:p>
          <a:p>
            <a:r>
              <a:rPr lang="en-US" dirty="0"/>
              <a:t>Grammar rules will provide the first level of component compatibility.</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976648" y="5082363"/>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976648" y="5082363"/>
                <a:ext cx="813070" cy="1063256"/>
              </a:xfrm>
              <a:prstGeom prst="snip1Rect">
                <a:avLst/>
              </a:prstGeom>
              <a:blipFill>
                <a:blip r:embed="rId4"/>
                <a:stretch>
                  <a:fillRect l="-1538"/>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3341A924-9B06-C043-B7F0-0DD88108475E}"/>
              </a:ext>
            </a:extLst>
          </p:cNvPr>
          <p:cNvSpPr/>
          <p:nvPr/>
        </p:nvSpPr>
        <p:spPr>
          <a:xfrm>
            <a:off x="10738884" y="4475591"/>
            <a:ext cx="1288599" cy="351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Implementation</a:t>
            </a:r>
          </a:p>
          <a:p>
            <a:pPr algn="ctr"/>
            <a:r>
              <a:rPr lang="en-US" sz="1200" dirty="0"/>
              <a:t>Detail</a:t>
            </a:r>
          </a:p>
        </p:txBody>
      </p:sp>
      <p:cxnSp>
        <p:nvCxnSpPr>
          <p:cNvPr id="10" name="Straight Arrow Connector 9">
            <a:extLst>
              <a:ext uri="{FF2B5EF4-FFF2-40B4-BE49-F238E27FC236}">
                <a16:creationId xmlns:a16="http://schemas.microsoft.com/office/drawing/2014/main" id="{BFE571C8-C9A4-024F-8F4F-768144258A85}"/>
              </a:ext>
            </a:extLst>
          </p:cNvPr>
          <p:cNvCxnSpPr/>
          <p:nvPr/>
        </p:nvCxnSpPr>
        <p:spPr>
          <a:xfrm>
            <a:off x="11353800" y="3668233"/>
            <a:ext cx="0" cy="807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AB2C890-AD9A-2B41-854F-38DAAC24D0F3}"/>
              </a:ext>
            </a:extLst>
          </p:cNvPr>
          <p:cNvCxnSpPr>
            <a:cxnSpLocks/>
            <a:stCxn id="8" idx="2"/>
            <a:endCxn id="7" idx="3"/>
          </p:cNvCxnSpPr>
          <p:nvPr/>
        </p:nvCxnSpPr>
        <p:spPr>
          <a:xfrm flipH="1">
            <a:off x="11383183" y="4827181"/>
            <a:ext cx="1" cy="255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Tree>
    <p:extLst>
      <p:ext uri="{BB962C8B-B14F-4D97-AF65-F5344CB8AC3E}">
        <p14:creationId xmlns:p14="http://schemas.microsoft.com/office/powerpoint/2010/main" val="246870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960100" y="978102"/>
            <a:ext cx="10588434" cy="1062644"/>
          </a:xfrm>
        </p:spPr>
        <p:txBody>
          <a:bodyPr anchor="b">
            <a:normAutofit/>
          </a:bodyPr>
          <a:lstStyle/>
          <a:p>
            <a:r>
              <a:rPr lang="en-US" dirty="0"/>
              <a:t>Templates – Filling in the details</a:t>
            </a: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4955354" y="2682433"/>
            <a:ext cx="6282169" cy="3215749"/>
          </a:xfrm>
        </p:spPr>
        <p:txBody>
          <a:bodyPr>
            <a:normAutofit/>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Template, the TDB values can be specified, settings can be set or recommended for these artifacts in the context of the template.</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6" name="Picture 5" descr="A close up of a sign&#10;&#10;Description automatically generated">
            <a:extLst>
              <a:ext uri="{FF2B5EF4-FFF2-40B4-BE49-F238E27FC236}">
                <a16:creationId xmlns:a16="http://schemas.microsoft.com/office/drawing/2014/main" id="{50F856EA-0819-774E-A165-C04FFB6AE0F9}"/>
              </a:ext>
            </a:extLst>
          </p:cNvPr>
          <p:cNvPicPr>
            <a:picLocks noChangeAspect="1"/>
          </p:cNvPicPr>
          <p:nvPr/>
        </p:nvPicPr>
        <p:blipFill>
          <a:blip r:embed="rId2"/>
          <a:stretch>
            <a:fillRect/>
          </a:stretch>
        </p:blipFill>
        <p:spPr>
          <a:xfrm>
            <a:off x="1114023" y="2811104"/>
            <a:ext cx="3366480" cy="2735265"/>
          </a:xfrm>
          <a:prstGeom prst="rect">
            <a:avLst/>
          </a:prstGeom>
        </p:spPr>
      </p:pic>
      <p:sp>
        <p:nvSpPr>
          <p:cNvPr id="7" name="Line Callout 1 6">
            <a:extLst>
              <a:ext uri="{FF2B5EF4-FFF2-40B4-BE49-F238E27FC236}">
                <a16:creationId xmlns:a16="http://schemas.microsoft.com/office/drawing/2014/main" id="{654F03BB-136F-8C4D-AC7C-4EAFFD03C7F0}"/>
              </a:ext>
            </a:extLst>
          </p:cNvPr>
          <p:cNvSpPr/>
          <p:nvPr/>
        </p:nvSpPr>
        <p:spPr>
          <a:xfrm>
            <a:off x="639172" y="4300819"/>
            <a:ext cx="1799229" cy="1451762"/>
          </a:xfrm>
          <a:prstGeom prst="borderCallout1">
            <a:avLst>
              <a:gd name="adj1" fmla="val 29044"/>
              <a:gd name="adj2" fmla="val 99074"/>
              <a:gd name="adj3" fmla="val 13854"/>
              <a:gd name="adj4" fmla="val 156293"/>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The SKU Property should be 15 characters long, starting with a capital letter T.</a:t>
            </a:r>
          </a:p>
        </p:txBody>
      </p:sp>
    </p:spTree>
    <p:extLst>
      <p:ext uri="{BB962C8B-B14F-4D97-AF65-F5344CB8AC3E}">
        <p14:creationId xmlns:p14="http://schemas.microsoft.com/office/powerpoint/2010/main" val="1624009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20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291062651"/>
                  </p:ext>
                </p:extLst>
              </p:nvPr>
            </p:nvGraphicFramePr>
            <p:xfrm>
              <a:off x="2316645" y="3130639"/>
              <a:ext cx="925084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291062651"/>
                  </p:ext>
                </p:extLst>
              </p:nvPr>
            </p:nvGraphicFramePr>
            <p:xfrm>
              <a:off x="2316645" y="3130639"/>
              <a:ext cx="925084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106893" y="4447494"/>
            <a:ext cx="1744965"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Tokens</a:t>
            </a:r>
          </a:p>
        </p:txBody>
      </p:sp>
    </p:spTree>
    <p:extLst>
      <p:ext uri="{BB962C8B-B14F-4D97-AF65-F5344CB8AC3E}">
        <p14:creationId xmlns:p14="http://schemas.microsoft.com/office/powerpoint/2010/main" val="3310139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838200" y="5529884"/>
            <a:ext cx="7719381" cy="1096331"/>
          </a:xfrm>
        </p:spPr>
        <p:txBody>
          <a:bodyPr>
            <a:normAutofit/>
          </a:bodyPr>
          <a:lstStyle/>
          <a:p>
            <a:r>
              <a:rPr lang="en-US" dirty="0"/>
              <a:t>Classification</a:t>
            </a:r>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1767267009"/>
                  </p:ext>
                </p:extLst>
              </p:nvPr>
            </p:nvGraphicFramePr>
            <p:xfrm>
              <a:off x="757082" y="106731"/>
              <a:ext cx="10936389" cy="4729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1767267009"/>
                  </p:ext>
                </p:extLst>
              </p:nvPr>
            </p:nvGraphicFramePr>
            <p:xfrm>
              <a:off x="757082" y="106731"/>
              <a:ext cx="10936389" cy="47291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3822272" y="6386144"/>
            <a:ext cx="4596384"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5D97B15E-C410-E240-8CC5-710CE5291983}"/>
              </a:ext>
            </a:extLst>
          </p:cNvPr>
          <p:cNvPicPr>
            <a:picLocks noChangeAspect="1"/>
          </p:cNvPicPr>
          <p:nvPr/>
        </p:nvPicPr>
        <p:blipFill>
          <a:blip r:embed="rId12"/>
          <a:srcRect/>
          <a:stretch/>
        </p:blipFill>
        <p:spPr>
          <a:xfrm>
            <a:off x="4824925" y="4891698"/>
            <a:ext cx="2628900" cy="1104900"/>
          </a:xfrm>
          <a:prstGeom prst="rect">
            <a:avLst/>
          </a:prstGeom>
        </p:spPr>
      </p:pic>
      <p:graphicFrame>
        <p:nvGraphicFramePr>
          <p:cNvPr id="4" name="Diagram 3">
            <a:extLst>
              <a:ext uri="{FF2B5EF4-FFF2-40B4-BE49-F238E27FC236}">
                <a16:creationId xmlns:a16="http://schemas.microsoft.com/office/drawing/2014/main" id="{C9AC91C2-C00B-9742-B504-0E33BF3DD222}"/>
              </a:ext>
            </a:extLst>
          </p:cNvPr>
          <p:cNvGraphicFramePr/>
          <p:nvPr>
            <p:extLst>
              <p:ext uri="{D42A27DB-BD31-4B8C-83A1-F6EECF244321}">
                <p14:modId xmlns:p14="http://schemas.microsoft.com/office/powerpoint/2010/main" val="1106173018"/>
              </p:ext>
            </p:extLst>
          </p:nvPr>
        </p:nvGraphicFramePr>
        <p:xfrm>
          <a:off x="7453825" y="4952517"/>
          <a:ext cx="4239646" cy="147933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7" name="Left-Right Arrow 6">
            <a:extLst>
              <a:ext uri="{FF2B5EF4-FFF2-40B4-BE49-F238E27FC236}">
                <a16:creationId xmlns:a16="http://schemas.microsoft.com/office/drawing/2014/main" id="{349518C0-0A93-374C-A4BB-3410F1716ABF}"/>
              </a:ext>
            </a:extLst>
          </p:cNvPr>
          <p:cNvSpPr/>
          <p:nvPr/>
        </p:nvSpPr>
        <p:spPr>
          <a:xfrm>
            <a:off x="7158343" y="4952517"/>
            <a:ext cx="1069383" cy="1579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0704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generic taxonomy formula can represent a node or a branch.  It becomes a branch if there are nodes with the same formula but with added non-behavior property sets. </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a:t>
                </a:r>
              </a:p>
              <a:p>
                <a:pPr lvl="0"/>
                <a:r>
                  <a:rPr lang="en-US" sz="2000" dirty="0"/>
                  <a:t>Nodes from a branch surround the base formula with [] and + </a:t>
                </a:r>
                <a14:m>
                  <m:oMath xmlns:m="http://schemas.openxmlformats.org/officeDocument/2006/math">
                    <m:r>
                      <a:rPr lang="en-US" sz="2000" i="1">
                        <a:latin typeface="Cambria Math" panose="02040503050406030204" pitchFamily="18" charset="0"/>
                        <a:ea typeface="Cambria Math" panose="02040503050406030204" pitchFamily="18" charset="0"/>
                      </a:rPr>
                      <m:t>𝜙</m:t>
                    </m:r>
                    <m:r>
                      <a:rPr lang="en-US" sz="2000" b="0" i="1">
                        <a:latin typeface="Cambria Math" panose="02040503050406030204" pitchFamily="18" charset="0"/>
                        <a:ea typeface="Cambria Math" panose="02040503050406030204" pitchFamily="18" charset="0"/>
                      </a:rPr>
                      <m:t>𝑆𝐾𝑈</m:t>
                    </m:r>
                    <m:r>
                      <a:rPr lang="en-US" sz="2000" b="0" i="0" smtClean="0">
                        <a:latin typeface="Cambria Math" panose="02040503050406030204" pitchFamily="18" charset="0"/>
                        <a:ea typeface="Cambria Math" panose="02040503050406030204" pitchFamily="18" charset="0"/>
                      </a:rPr>
                      <m:t>.</m:t>
                    </m:r>
                  </m:oMath>
                </a14:m>
                <a:endParaRPr lang="en-US" sz="2000" b="0" dirty="0">
                  <a:ea typeface="Cambria Math" panose="02040503050406030204" pitchFamily="18" charset="0"/>
                </a:endParaRPr>
              </a:p>
              <a:p>
                <a:pPr lvl="0"/>
                <a:r>
                  <a:rPr lang="en-US" sz="2000" dirty="0"/>
                  <a:t>When using multiple property sets, they should be placed in (,).</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1188"/>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8481"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2222"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2222"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595920923"/>
              </p:ext>
            </p:extLst>
          </p:nvPr>
        </p:nvGraphicFramePr>
        <p:xfrm>
          <a:off x="132892" y="3276091"/>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p:nvPr/>
        </p:nvCxnSpPr>
        <p:spPr>
          <a:xfrm flipH="1" flipV="1">
            <a:off x="2444292" y="4917440"/>
            <a:ext cx="522428" cy="284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p:cNvCxnSpPr>
          <p:nvPr/>
        </p:nvCxnSpPr>
        <p:spPr>
          <a:xfrm flipH="1">
            <a:off x="2521412" y="5354320"/>
            <a:ext cx="445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2964743" y="5093791"/>
            <a:ext cx="83715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a:t>
            </a:r>
          </a:p>
        </p:txBody>
      </p:sp>
      <p:cxnSp>
        <p:nvCxnSpPr>
          <p:cNvPr id="13" name="Straight Arrow Connector 12">
            <a:extLst>
              <a:ext uri="{FF2B5EF4-FFF2-40B4-BE49-F238E27FC236}">
                <a16:creationId xmlns:a16="http://schemas.microsoft.com/office/drawing/2014/main" id="{CC176D99-3227-724A-B7CC-D31F93826106}"/>
              </a:ext>
            </a:extLst>
          </p:cNvPr>
          <p:cNvCxnSpPr>
            <a:cxnSpLocks/>
          </p:cNvCxnSpPr>
          <p:nvPr/>
        </p:nvCxnSpPr>
        <p:spPr>
          <a:xfrm flipH="1">
            <a:off x="2521412" y="6319050"/>
            <a:ext cx="445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2964743" y="6058521"/>
            <a:ext cx="57765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Leaf</a:t>
            </a:r>
          </a:p>
        </p:txBody>
      </p: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256199845"/>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79831393"/>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1573586"/>
            <a:ext cx="9122584" cy="1325563"/>
          </a:xfrm>
        </p:spPr>
        <p:txBody>
          <a:bodyPr>
            <a:normAutofit/>
          </a:bodyPr>
          <a:lstStyle/>
          <a:p>
            <a:r>
              <a:rPr lang="en-US"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dirty="0"/>
              <a:t>A Taxonomy Definition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2407679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2407679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4268281117"/>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80660367"/>
                  </p:ext>
                </p:extLst>
              </p:nvPr>
            </p:nvGraphicFramePr>
            <p:xfrm>
              <a:off x="-89012" y="1384290"/>
              <a:ext cx="4026590" cy="1466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80660367"/>
                  </p:ext>
                </p:extLst>
              </p:nvPr>
            </p:nvGraphicFramePr>
            <p:xfrm>
              <a:off x="-89012" y="1384290"/>
              <a:ext cx="4026590" cy="1466249"/>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mc:AlternateContent xmlns:mc="http://schemas.openxmlformats.org/markup-compatibility/2006">
        <mc:Choice xmlns:a14="http://schemas.microsoft.com/office/drawing/2010/main"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94107725"/>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94107725"/>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4" r:lo="rId10" r:qs="rId11" r:cs="rId12"/>
              </a:graphicData>
            </a:graphic>
          </p:graphicFrame>
        </mc:Fallback>
      </mc:AlternateContent>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732624585"/>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mc:Choice>
        <mc:Fallback>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732624585"/>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0" r:lo="rId16" r:qs="rId17" r:cs="rId18"/>
              </a:graphicData>
            </a:graphic>
          </p:graphicFrame>
        </mc:Fallback>
      </mc:AlternateContent>
      <mc:AlternateContent xmlns:mc="http://schemas.openxmlformats.org/markup-compatibility/2006">
        <mc:Choice xmlns:a14="http://schemas.microsoft.com/office/drawing/2010/main"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3283060783"/>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3283060783"/>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2" r:qs="rId23" r:cs="rId24"/>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sp>
        <p:nvSpPr>
          <p:cNvPr id="22" name="Freeform 21">
            <a:extLst>
              <a:ext uri="{FF2B5EF4-FFF2-40B4-BE49-F238E27FC236}">
                <a16:creationId xmlns:a16="http://schemas.microsoft.com/office/drawing/2014/main" id="{3E737360-FDFB-9641-95F5-87176F1AD9E2}"/>
              </a:ext>
            </a:extLst>
          </p:cNvPr>
          <p:cNvSpPr/>
          <p:nvPr/>
        </p:nvSpPr>
        <p:spPr>
          <a:xfrm>
            <a:off x="2670372" y="1553671"/>
            <a:ext cx="2978588" cy="558350"/>
          </a:xfrm>
          <a:custGeom>
            <a:avLst/>
            <a:gdLst>
              <a:gd name="connsiteX0" fmla="*/ 0 w 2807936"/>
              <a:gd name="connsiteY0" fmla="*/ 558350 h 558350"/>
              <a:gd name="connsiteX1" fmla="*/ 64736 w 2807936"/>
              <a:gd name="connsiteY1" fmla="*/ 493614 h 558350"/>
              <a:gd name="connsiteX2" fmla="*/ 113288 w 2807936"/>
              <a:gd name="connsiteY2" fmla="*/ 436970 h 558350"/>
              <a:gd name="connsiteX3" fmla="*/ 129472 w 2807936"/>
              <a:gd name="connsiteY3" fmla="*/ 412694 h 558350"/>
              <a:gd name="connsiteX4" fmla="*/ 210393 w 2807936"/>
              <a:gd name="connsiteY4" fmla="*/ 331773 h 558350"/>
              <a:gd name="connsiteX5" fmla="*/ 258945 w 2807936"/>
              <a:gd name="connsiteY5" fmla="*/ 283221 h 558350"/>
              <a:gd name="connsiteX6" fmla="*/ 291313 w 2807936"/>
              <a:gd name="connsiteY6" fmla="*/ 250853 h 558350"/>
              <a:gd name="connsiteX7" fmla="*/ 356049 w 2807936"/>
              <a:gd name="connsiteY7" fmla="*/ 210393 h 558350"/>
              <a:gd name="connsiteX8" fmla="*/ 388417 w 2807936"/>
              <a:gd name="connsiteY8" fmla="*/ 178025 h 558350"/>
              <a:gd name="connsiteX9" fmla="*/ 420786 w 2807936"/>
              <a:gd name="connsiteY9" fmla="*/ 161841 h 558350"/>
              <a:gd name="connsiteX10" fmla="*/ 445062 w 2807936"/>
              <a:gd name="connsiteY10" fmla="*/ 145656 h 558350"/>
              <a:gd name="connsiteX11" fmla="*/ 469338 w 2807936"/>
              <a:gd name="connsiteY11" fmla="*/ 137564 h 558350"/>
              <a:gd name="connsiteX12" fmla="*/ 493614 w 2807936"/>
              <a:gd name="connsiteY12" fmla="*/ 121380 h 558350"/>
              <a:gd name="connsiteX13" fmla="*/ 517890 w 2807936"/>
              <a:gd name="connsiteY13" fmla="*/ 113288 h 558350"/>
              <a:gd name="connsiteX14" fmla="*/ 550258 w 2807936"/>
              <a:gd name="connsiteY14" fmla="*/ 97104 h 558350"/>
              <a:gd name="connsiteX15" fmla="*/ 614994 w 2807936"/>
              <a:gd name="connsiteY15" fmla="*/ 80920 h 558350"/>
              <a:gd name="connsiteX16" fmla="*/ 647363 w 2807936"/>
              <a:gd name="connsiteY16" fmla="*/ 72828 h 558350"/>
              <a:gd name="connsiteX17" fmla="*/ 704007 w 2807936"/>
              <a:gd name="connsiteY17" fmla="*/ 64736 h 558350"/>
              <a:gd name="connsiteX18" fmla="*/ 768743 w 2807936"/>
              <a:gd name="connsiteY18" fmla="*/ 56644 h 558350"/>
              <a:gd name="connsiteX19" fmla="*/ 906308 w 2807936"/>
              <a:gd name="connsiteY19" fmla="*/ 40460 h 558350"/>
              <a:gd name="connsiteX20" fmla="*/ 938676 w 2807936"/>
              <a:gd name="connsiteY20" fmla="*/ 32368 h 558350"/>
              <a:gd name="connsiteX21" fmla="*/ 1060056 w 2807936"/>
              <a:gd name="connsiteY21" fmla="*/ 16184 h 558350"/>
              <a:gd name="connsiteX22" fmla="*/ 1254265 w 2807936"/>
              <a:gd name="connsiteY22" fmla="*/ 0 h 558350"/>
              <a:gd name="connsiteX23" fmla="*/ 2379058 w 2807936"/>
              <a:gd name="connsiteY23" fmla="*/ 8092 h 558350"/>
              <a:gd name="connsiteX24" fmla="*/ 2654187 w 2807936"/>
              <a:gd name="connsiteY24" fmla="*/ 16184 h 558350"/>
              <a:gd name="connsiteX25" fmla="*/ 2718924 w 2807936"/>
              <a:gd name="connsiteY25" fmla="*/ 24276 h 558350"/>
              <a:gd name="connsiteX26" fmla="*/ 2807936 w 2807936"/>
              <a:gd name="connsiteY26" fmla="*/ 32368 h 55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07936" h="558350">
                <a:moveTo>
                  <a:pt x="0" y="558350"/>
                </a:moveTo>
                <a:cubicBezTo>
                  <a:pt x="21579" y="536771"/>
                  <a:pt x="47808" y="519006"/>
                  <a:pt x="64736" y="493614"/>
                </a:cubicBezTo>
                <a:cubicBezTo>
                  <a:pt x="101891" y="437882"/>
                  <a:pt x="54421" y="505649"/>
                  <a:pt x="113288" y="436970"/>
                </a:cubicBezTo>
                <a:cubicBezTo>
                  <a:pt x="119617" y="429586"/>
                  <a:pt x="122875" y="419840"/>
                  <a:pt x="129472" y="412694"/>
                </a:cubicBezTo>
                <a:cubicBezTo>
                  <a:pt x="155346" y="384664"/>
                  <a:pt x="183419" y="358747"/>
                  <a:pt x="210393" y="331773"/>
                </a:cubicBezTo>
                <a:lnTo>
                  <a:pt x="258945" y="283221"/>
                </a:lnTo>
                <a:cubicBezTo>
                  <a:pt x="269734" y="272432"/>
                  <a:pt x="278229" y="258703"/>
                  <a:pt x="291313" y="250853"/>
                </a:cubicBezTo>
                <a:cubicBezTo>
                  <a:pt x="295355" y="248428"/>
                  <a:pt x="346362" y="218696"/>
                  <a:pt x="356049" y="210393"/>
                </a:cubicBezTo>
                <a:cubicBezTo>
                  <a:pt x="367634" y="200463"/>
                  <a:pt x="376210" y="187180"/>
                  <a:pt x="388417" y="178025"/>
                </a:cubicBezTo>
                <a:cubicBezTo>
                  <a:pt x="398068" y="170787"/>
                  <a:pt x="410312" y="167826"/>
                  <a:pt x="420786" y="161841"/>
                </a:cubicBezTo>
                <a:cubicBezTo>
                  <a:pt x="429230" y="157016"/>
                  <a:pt x="436363" y="150006"/>
                  <a:pt x="445062" y="145656"/>
                </a:cubicBezTo>
                <a:cubicBezTo>
                  <a:pt x="452691" y="141841"/>
                  <a:pt x="461709" y="141379"/>
                  <a:pt x="469338" y="137564"/>
                </a:cubicBezTo>
                <a:cubicBezTo>
                  <a:pt x="478037" y="133215"/>
                  <a:pt x="484915" y="125729"/>
                  <a:pt x="493614" y="121380"/>
                </a:cubicBezTo>
                <a:cubicBezTo>
                  <a:pt x="501243" y="117565"/>
                  <a:pt x="510050" y="116648"/>
                  <a:pt x="517890" y="113288"/>
                </a:cubicBezTo>
                <a:cubicBezTo>
                  <a:pt x="528978" y="108536"/>
                  <a:pt x="538814" y="100919"/>
                  <a:pt x="550258" y="97104"/>
                </a:cubicBezTo>
                <a:cubicBezTo>
                  <a:pt x="571359" y="90070"/>
                  <a:pt x="593415" y="86315"/>
                  <a:pt x="614994" y="80920"/>
                </a:cubicBezTo>
                <a:cubicBezTo>
                  <a:pt x="625784" y="78223"/>
                  <a:pt x="636353" y="74401"/>
                  <a:pt x="647363" y="72828"/>
                </a:cubicBezTo>
                <a:lnTo>
                  <a:pt x="704007" y="64736"/>
                </a:lnTo>
                <a:lnTo>
                  <a:pt x="768743" y="56644"/>
                </a:lnTo>
                <a:cubicBezTo>
                  <a:pt x="882405" y="40407"/>
                  <a:pt x="736089" y="55934"/>
                  <a:pt x="906308" y="40460"/>
                </a:cubicBezTo>
                <a:cubicBezTo>
                  <a:pt x="917097" y="37763"/>
                  <a:pt x="927734" y="34357"/>
                  <a:pt x="938676" y="32368"/>
                </a:cubicBezTo>
                <a:cubicBezTo>
                  <a:pt x="958147" y="28828"/>
                  <a:pt x="1043324" y="17945"/>
                  <a:pt x="1060056" y="16184"/>
                </a:cubicBezTo>
                <a:cubicBezTo>
                  <a:pt x="1121266" y="9741"/>
                  <a:pt x="1193526" y="4672"/>
                  <a:pt x="1254265" y="0"/>
                </a:cubicBezTo>
                <a:lnTo>
                  <a:pt x="2379058" y="8092"/>
                </a:lnTo>
                <a:cubicBezTo>
                  <a:pt x="2470801" y="9153"/>
                  <a:pt x="2562542" y="11820"/>
                  <a:pt x="2654187" y="16184"/>
                </a:cubicBezTo>
                <a:cubicBezTo>
                  <a:pt x="2675909" y="17218"/>
                  <a:pt x="2697310" y="21874"/>
                  <a:pt x="2718924" y="24276"/>
                </a:cubicBezTo>
                <a:cubicBezTo>
                  <a:pt x="2794168" y="32636"/>
                  <a:pt x="2773568" y="32368"/>
                  <a:pt x="2807936" y="32368"/>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328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193976" y="719390"/>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30472"/>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37C202F2-B477-C342-A7FC-3C73F774A590}"/>
              </a:ext>
            </a:extLst>
          </p:cNvPr>
          <p:cNvPicPr>
            <a:picLocks noChangeAspect="1"/>
          </p:cNvPicPr>
          <p:nvPr/>
        </p:nvPicPr>
        <p:blipFill>
          <a:blip r:embed="rId3"/>
          <a:stretch>
            <a:fillRect/>
          </a:stretch>
        </p:blipFill>
        <p:spPr>
          <a:xfrm>
            <a:off x="4406348" y="617561"/>
            <a:ext cx="5284009" cy="3091146"/>
          </a:xfrm>
          <a:prstGeom prst="rect">
            <a:avLst/>
          </a:prstGeom>
        </p:spPr>
      </p:pic>
    </p:spTree>
    <p:extLst>
      <p:ext uri="{BB962C8B-B14F-4D97-AF65-F5344CB8AC3E}">
        <p14:creationId xmlns:p14="http://schemas.microsoft.com/office/powerpoint/2010/main" val="14970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a:t>Token Template</a:t>
            </a:r>
            <a:endParaRPr lang="en-US" dirty="0"/>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A Token definition is a Template</a:t>
            </a:r>
          </a:p>
          <a:p>
            <a:r>
              <a:rPr lang="en-US" dirty="0"/>
              <a:t>A recipe </a:t>
            </a:r>
            <a:r>
              <a:rPr lang="en-US"/>
              <a:t>for creating </a:t>
            </a:r>
            <a:r>
              <a:rPr lang="en-US" dirty="0"/>
              <a:t>numerous copies of itself</a:t>
            </a:r>
          </a:p>
          <a:p>
            <a:r>
              <a:rPr lang="en-US" dirty="0"/>
              <a:t>Represented by a Formula of Symbols</a:t>
            </a:r>
          </a:p>
          <a:p>
            <a:r>
              <a:rPr lang="en-US" dirty="0"/>
              <a:t>Symbols link to individual artifacts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5" name="Picture 4" descr="A screenshot of a cell phone&#10;&#10;Description automatically generated">
            <a:extLst>
              <a:ext uri="{FF2B5EF4-FFF2-40B4-BE49-F238E27FC236}">
                <a16:creationId xmlns:a16="http://schemas.microsoft.com/office/drawing/2014/main" id="{59C08644-E06F-4641-BAA0-62522A4359A2}"/>
              </a:ext>
            </a:extLst>
          </p:cNvPr>
          <p:cNvPicPr>
            <a:picLocks noChangeAspect="1"/>
          </p:cNvPicPr>
          <p:nvPr/>
        </p:nvPicPr>
        <p:blipFill>
          <a:blip r:embed="rId3"/>
          <a:stretch>
            <a:fillRect/>
          </a:stretch>
        </p:blipFill>
        <p:spPr>
          <a:xfrm>
            <a:off x="9974580" y="5154925"/>
            <a:ext cx="2052903" cy="120094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4"/>
          <a:stretch>
            <a:fillRect/>
          </a:stretch>
        </p:blipFill>
        <p:spPr>
          <a:xfrm>
            <a:off x="7081908" y="287314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9567687" y="4982332"/>
            <a:ext cx="313943" cy="37592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2DE5B182-CAC8-AE48-9EB5-1F12BF3D2984}"/>
              </a:ext>
            </a:extLst>
          </p:cNvPr>
          <p:cNvSpPr/>
          <p:nvPr/>
        </p:nvSpPr>
        <p:spPr>
          <a:xfrm>
            <a:off x="9974580" y="5247860"/>
            <a:ext cx="2052903" cy="304641"/>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t>Token Class and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643468" y="2638044"/>
            <a:ext cx="3363974" cy="3415622"/>
          </a:xfrm>
        </p:spPr>
        <p:txBody>
          <a:bodyPr>
            <a:normAutofit/>
          </a:bodyPr>
          <a:lstStyle/>
          <a:p>
            <a:r>
              <a:rPr lang="en-US" sz="2000"/>
              <a:t>A Token Class is a deployed implementation of a Token Template.</a:t>
            </a:r>
          </a:p>
          <a:p>
            <a:r>
              <a:rPr lang="en-US" sz="2000"/>
              <a:t>A Token Instance is a token of a class.</a:t>
            </a:r>
          </a:p>
          <a:p>
            <a:endParaRPr lang="en-US" sz="200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41" name="Picture 40" descr="A picture containing screenshot&#10;&#10;Description automatically generated">
            <a:extLst>
              <a:ext uri="{FF2B5EF4-FFF2-40B4-BE49-F238E27FC236}">
                <a16:creationId xmlns:a16="http://schemas.microsoft.com/office/drawing/2014/main" id="{2FA93B0F-95AE-F442-BDD5-CC7C5DBA32BA}"/>
              </a:ext>
            </a:extLst>
          </p:cNvPr>
          <p:cNvPicPr>
            <a:picLocks noChangeAspect="1"/>
          </p:cNvPicPr>
          <p:nvPr/>
        </p:nvPicPr>
        <p:blipFill>
          <a:blip r:embed="rId2"/>
          <a:stretch>
            <a:fillRect/>
          </a:stretch>
        </p:blipFill>
        <p:spPr>
          <a:xfrm>
            <a:off x="5575674" y="643467"/>
            <a:ext cx="5694946" cy="5410199"/>
          </a:xfrm>
          <a:prstGeom prst="rect">
            <a:avLst/>
          </a:prstGeom>
        </p:spPr>
      </p:pic>
    </p:spTree>
    <p:extLst>
      <p:ext uri="{BB962C8B-B14F-4D97-AF65-F5344CB8AC3E}">
        <p14:creationId xmlns:p14="http://schemas.microsoft.com/office/powerpoint/2010/main" val="176923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sz="3700" u="sng" dirty="0"/>
              <a:t>Taxonomy Categories:</a:t>
            </a:r>
            <a:br>
              <a:rPr lang="en-US" sz="3700" dirty="0"/>
            </a:br>
            <a:r>
              <a:rPr lang="en-US" sz="2800" dirty="0"/>
              <a:t>Base Token,</a:t>
            </a:r>
            <a:br>
              <a:rPr lang="en-US" sz="2800" dirty="0"/>
            </a:br>
            <a:r>
              <a:rPr lang="en-US" sz="2800" dirty="0"/>
              <a:t>Property Sets, Behaviors and Behavior Groups</a:t>
            </a:r>
            <a:endParaRPr lang="en-US" sz="3700"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t>Taxonomy 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29074" y="3635168"/>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pPr marL="0" indent="0" algn="ctr">
              <a:buNone/>
            </a:pPr>
            <a:r>
              <a:rPr lang="en-US" sz="2400" dirty="0"/>
              <a:t>Taxonomy Framework Repo stores artifacts in folder structures by base type, behaviors, behavior-groups, property-sets and tokens.</a:t>
            </a:r>
          </a:p>
          <a:p>
            <a:pPr marL="0" indent="0" algn="ctr">
              <a:buNone/>
            </a:pPr>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17429826"/>
              </p:ext>
            </p:extLst>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docProps/app.xml><?xml version="1.0" encoding="utf-8"?>
<Properties xmlns="http://schemas.openxmlformats.org/officeDocument/2006/extended-properties" xmlns:vt="http://schemas.openxmlformats.org/officeDocument/2006/docPropsVTypes">
  <TotalTime>257</TotalTime>
  <Words>3089</Words>
  <Application>Microsoft Macintosh PowerPoint</Application>
  <PresentationFormat>Widescreen</PresentationFormat>
  <Paragraphs>450</Paragraphs>
  <Slides>30</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Calibri Light</vt:lpstr>
      <vt:lpstr>Cambria Math</vt:lpstr>
      <vt:lpstr>1_Office Theme</vt:lpstr>
      <vt:lpstr>Office Theme</vt:lpstr>
      <vt:lpstr>Token Taxonomy Framework (TTF)</vt:lpstr>
      <vt:lpstr>Introduction</vt:lpstr>
      <vt:lpstr>High Level Terms</vt:lpstr>
      <vt:lpstr>Token Template</vt:lpstr>
      <vt:lpstr>Token Class and Instance</vt:lpstr>
      <vt:lpstr>Taxonomy Categories: Base Token, Property Sets, Behaviors and Behavior Groups</vt:lpstr>
      <vt:lpstr>Taxonomy Artifacts</vt:lpstr>
      <vt:lpstr>Artifact Hierarchical File Structure </vt:lpstr>
      <vt:lpstr>Base Token Types &amp; Symbols</vt:lpstr>
      <vt:lpstr>Properties</vt:lpstr>
      <vt:lpstr>Behaviors</vt:lpstr>
      <vt:lpstr>Control Messages</vt:lpstr>
      <vt:lpstr>Common Behaviors</vt:lpstr>
      <vt:lpstr>Behavior Groups</vt:lpstr>
      <vt:lpstr>Templates Setting Context for Artifacts working together</vt:lpstr>
      <vt:lpstr>Templates – Filling in the details</vt:lpstr>
      <vt:lpstr>Taxonomy Grammar</vt:lpstr>
      <vt:lpstr>Taxonomy Grammar</vt:lpstr>
      <vt:lpstr>Behavior grammar/rules</vt:lpstr>
      <vt:lpstr>Classification</vt:lpstr>
      <vt:lpstr>Classification Hierarchy</vt:lpstr>
      <vt:lpstr>Tooling with Artifacts and Metadata</vt:lpstr>
      <vt:lpstr>Contract Interfaces</vt:lpstr>
      <vt:lpstr>Classification Hierarchy Example</vt:lpstr>
      <vt:lpstr>Example – Fungible with Supply Control</vt:lpstr>
      <vt:lpstr>Workshop Process</vt:lpstr>
      <vt:lpstr>Questions</vt:lpstr>
      <vt:lpstr>Taxonomy Object Model</vt:lpstr>
      <vt:lpstr>Interaction Sequences</vt:lpstr>
      <vt:lpstr>Interaction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15</cp:revision>
  <dcterms:created xsi:type="dcterms:W3CDTF">2019-05-23T15:01:50Z</dcterms:created>
  <dcterms:modified xsi:type="dcterms:W3CDTF">2019-07-09T19:01:45Z</dcterms:modified>
</cp:coreProperties>
</file>